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sldIdLst>
    <p:sldId id="280" r:id="rId4"/>
    <p:sldId id="258" r:id="rId5"/>
    <p:sldId id="260" r:id="rId6"/>
    <p:sldId id="261" r:id="rId7"/>
    <p:sldId id="259" r:id="rId9"/>
    <p:sldId id="263" r:id="rId10"/>
    <p:sldId id="262" r:id="rId11"/>
    <p:sldId id="264"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Lst>
  <p:sldSz cx="12192000" cy="6858000"/>
  <p:notesSz cx="6858000" cy="9144000"/>
  <p:embeddedFontLst>
    <p:embeddedFont>
      <p:font typeface="Blackadder ITC" panose="04020505051007020D02" charset="0"/>
      <p:regular r:id="rId30"/>
    </p:embeddedFont>
    <p:embeddedFont>
      <p:font typeface="汉仪尚巍手书简" panose="00020600040101010101" charset="-122"/>
      <p:regular r:id="rId31"/>
    </p:embeddedFont>
    <p:embeddedFont>
      <p:font typeface="微软雅黑" panose="020B0503020204020204" charset="-122"/>
      <p:regular r:id="rId32"/>
    </p:embeddedFont>
    <p:embeddedFont>
      <p:font typeface="Calibri" panose="020F0502020204030204" charset="0"/>
      <p:regular r:id="rId33"/>
      <p:bold r:id="rId34"/>
      <p:italic r:id="rId35"/>
      <p:boldItalic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7" name="熊仪_aYju7RJj" initials="熊" lastIdx="0"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4" Type="http://schemas.openxmlformats.org/officeDocument/2006/relationships/tags" Target="../tags/tag21.xml"/><Relationship Id="rId23" Type="http://schemas.openxmlformats.org/officeDocument/2006/relationships/tags" Target="../tags/tag20.xml"/><Relationship Id="rId22" Type="http://schemas.openxmlformats.org/officeDocument/2006/relationships/tags" Target="../tags/tag19.xml"/><Relationship Id="rId21" Type="http://schemas.openxmlformats.org/officeDocument/2006/relationships/tags" Target="../tags/tag18.xml"/><Relationship Id="rId20" Type="http://schemas.openxmlformats.org/officeDocument/2006/relationships/tags" Target="../tags/tag17.xml"/><Relationship Id="rId2" Type="http://schemas.openxmlformats.org/officeDocument/2006/relationships/tags" Target="../tags/tag1.xml"/><Relationship Id="rId19" Type="http://schemas.openxmlformats.org/officeDocument/2006/relationships/tags" Target="../tags/tag16.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image" Target="NULL" TargetMode="External"/><Relationship Id="rId15" Type="http://schemas.openxmlformats.org/officeDocument/2006/relationships/image" Target="../media/image1.png"/><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NULL" TargetMode="External"/><Relationship Id="rId8" Type="http://schemas.openxmlformats.org/officeDocument/2006/relationships/image" Target="../media/image2.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1" Type="http://schemas.openxmlformats.org/officeDocument/2006/relationships/tags" Target="../tags/tag102.xml"/><Relationship Id="rId20" Type="http://schemas.openxmlformats.org/officeDocument/2006/relationships/tags" Target="../tags/tag101.xml"/><Relationship Id="rId2" Type="http://schemas.openxmlformats.org/officeDocument/2006/relationships/tags" Target="../tags/tag87.xml"/><Relationship Id="rId19" Type="http://schemas.openxmlformats.org/officeDocument/2006/relationships/tags" Target="../tags/tag100.xml"/><Relationship Id="rId18" Type="http://schemas.openxmlformats.org/officeDocument/2006/relationships/tags" Target="../tags/tag99.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image" Target="../media/image4.png"/><Relationship Id="rId13" Type="http://schemas.openxmlformats.org/officeDocument/2006/relationships/tags" Target="../tags/tag95.xml"/><Relationship Id="rId12" Type="http://schemas.openxmlformats.org/officeDocument/2006/relationships/image" Target="../media/image3.png"/><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tags" Target="../tags/tag111.xml"/><Relationship Id="rId19" Type="http://schemas.openxmlformats.org/officeDocument/2006/relationships/tags" Target="../tags/tag126.xml"/><Relationship Id="rId18" Type="http://schemas.openxmlformats.org/officeDocument/2006/relationships/tags" Target="../tags/tag125.xml"/><Relationship Id="rId17" Type="http://schemas.openxmlformats.org/officeDocument/2006/relationships/tags" Target="../tags/tag124.xml"/><Relationship Id="rId16" Type="http://schemas.openxmlformats.org/officeDocument/2006/relationships/image" Target="NULL" TargetMode="External"/><Relationship Id="rId15" Type="http://schemas.openxmlformats.org/officeDocument/2006/relationships/image" Target="../media/image1.png"/><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NULL" TargetMode="External"/><Relationship Id="rId8" Type="http://schemas.openxmlformats.org/officeDocument/2006/relationships/image" Target="../media/image2.png"/><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1" Type="http://schemas.openxmlformats.org/officeDocument/2006/relationships/tags" Target="../tags/tag212.xml"/><Relationship Id="rId20" Type="http://schemas.openxmlformats.org/officeDocument/2006/relationships/tags" Target="../tags/tag211.xml"/><Relationship Id="rId2" Type="http://schemas.openxmlformats.org/officeDocument/2006/relationships/tags" Target="../tags/tag197.xml"/><Relationship Id="rId19" Type="http://schemas.openxmlformats.org/officeDocument/2006/relationships/tags" Target="../tags/tag210.xml"/><Relationship Id="rId18" Type="http://schemas.openxmlformats.org/officeDocument/2006/relationships/tags" Target="../tags/tag209.xml"/><Relationship Id="rId17" Type="http://schemas.openxmlformats.org/officeDocument/2006/relationships/tags" Target="../tags/tag208.xml"/><Relationship Id="rId16" Type="http://schemas.openxmlformats.org/officeDocument/2006/relationships/tags" Target="../tags/tag207.xml"/><Relationship Id="rId15" Type="http://schemas.openxmlformats.org/officeDocument/2006/relationships/tags" Target="../tags/tag206.xml"/><Relationship Id="rId14" Type="http://schemas.openxmlformats.org/officeDocument/2006/relationships/image" Target="../media/image4.png"/><Relationship Id="rId13" Type="http://schemas.openxmlformats.org/officeDocument/2006/relationships/tags" Target="../tags/tag205.xml"/><Relationship Id="rId12" Type="http://schemas.openxmlformats.org/officeDocument/2006/relationships/image" Target="../media/image3.png"/><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Vector_#color-2233&amp;1250"/>
          <p:cNvSpPr/>
          <p:nvPr userDrawn="1">
            <p:custDataLst>
              <p:tags r:id="rId2"/>
            </p:custDataLst>
          </p:nvPr>
        </p:nvSpPr>
        <p:spPr>
          <a:xfrm>
            <a:off x="6985000" y="1905000"/>
            <a:ext cx="5207000" cy="4953000"/>
          </a:xfrm>
          <a:custGeom>
            <a:avLst/>
            <a:gdLst/>
            <a:ahLst/>
            <a:cxnLst/>
            <a:rect l="l" t="t" r="r" b="b"/>
            <a:pathLst>
              <a:path w="5207000" h="4953000">
                <a:moveTo>
                  <a:pt x="5207000" y="4953000"/>
                </a:moveTo>
                <a:cubicBezTo>
                  <a:pt x="5207000" y="4953000"/>
                  <a:pt x="1447800" y="4952949"/>
                  <a:pt x="356405" y="4952949"/>
                </a:cubicBezTo>
                <a:cubicBezTo>
                  <a:pt x="128275" y="4493870"/>
                  <a:pt x="0" y="3976421"/>
                  <a:pt x="0" y="3429000"/>
                </a:cubicBezTo>
                <a:cubicBezTo>
                  <a:pt x="0" y="1535214"/>
                  <a:pt x="1535214" y="0"/>
                  <a:pt x="3429000" y="0"/>
                </a:cubicBezTo>
                <a:cubicBezTo>
                  <a:pt x="4079862" y="0"/>
                  <a:pt x="4688611" y="180395"/>
                  <a:pt x="5207000" y="495300"/>
                </a:cubicBezTo>
                <a:cubicBezTo>
                  <a:pt x="5207000" y="2972410"/>
                  <a:pt x="5207000" y="4953000"/>
                  <a:pt x="5207000" y="4953000"/>
                </a:cubicBezTo>
              </a:path>
            </a:pathLst>
          </a:custGeom>
          <a:solidFill>
            <a:schemeClr val="tx2">
              <a:alpha val="50000"/>
            </a:schemeClr>
          </a:solidFill>
        </p:spPr>
      </p:sp>
      <p:sp>
        <p:nvSpPr>
          <p:cNvPr id="8" name="Vector-2253&amp;1964"/>
          <p:cNvSpPr/>
          <p:nvPr userDrawn="1">
            <p:custDataLst>
              <p:tags r:id="rId3"/>
            </p:custDataLst>
          </p:nvPr>
        </p:nvSpPr>
        <p:spPr>
          <a:xfrm>
            <a:off x="6673800" y="0"/>
            <a:ext cx="16005" cy="642100"/>
          </a:xfrm>
          <a:custGeom>
            <a:avLst/>
            <a:gdLst/>
            <a:ahLst/>
            <a:cxnLst/>
            <a:rect l="l" t="t" r="r" b="b"/>
            <a:pathLst>
              <a:path w="16005" h="642100">
                <a:moveTo>
                  <a:pt x="16000" y="0"/>
                </a:moveTo>
                <a:cubicBezTo>
                  <a:pt x="16032" y="97005"/>
                  <a:pt x="15901" y="188537"/>
                  <a:pt x="15690" y="270452"/>
                </a:cubicBezTo>
                <a:cubicBezTo>
                  <a:pt x="15408" y="380818"/>
                  <a:pt x="14984" y="473730"/>
                  <a:pt x="14629" y="539050"/>
                </a:cubicBezTo>
                <a:cubicBezTo>
                  <a:pt x="14453" y="571711"/>
                  <a:pt x="14294" y="597473"/>
                  <a:pt x="14179" y="615071"/>
                </a:cubicBezTo>
                <a:cubicBezTo>
                  <a:pt x="14122" y="623870"/>
                  <a:pt x="14075" y="630629"/>
                  <a:pt x="14043" y="635187"/>
                </a:cubicBezTo>
                <a:lnTo>
                  <a:pt x="14006" y="640354"/>
                </a:lnTo>
                <a:lnTo>
                  <a:pt x="13996" y="641664"/>
                </a:lnTo>
                <a:lnTo>
                  <a:pt x="13994" y="641994"/>
                </a:lnTo>
                <a:lnTo>
                  <a:pt x="13993" y="642076"/>
                </a:lnTo>
                <a:lnTo>
                  <a:pt x="13993" y="642098"/>
                </a:lnTo>
                <a:cubicBezTo>
                  <a:pt x="13993" y="642102"/>
                  <a:pt x="13993" y="642104"/>
                  <a:pt x="6996" y="642052"/>
                </a:cubicBezTo>
                <a:cubicBezTo>
                  <a:pt x="0" y="642000"/>
                  <a:pt x="0" y="641998"/>
                  <a:pt x="0" y="641993"/>
                </a:cubicBezTo>
                <a:lnTo>
                  <a:pt x="0" y="641972"/>
                </a:lnTo>
                <a:lnTo>
                  <a:pt x="77515" y="641890"/>
                </a:lnTo>
                <a:lnTo>
                  <a:pt x="3" y="641561"/>
                </a:lnTo>
                <a:lnTo>
                  <a:pt x="12" y="640253"/>
                </a:lnTo>
                <a:lnTo>
                  <a:pt x="50" y="635088"/>
                </a:lnTo>
                <a:lnTo>
                  <a:pt x="106" y="626835"/>
                </a:lnTo>
                <a:lnTo>
                  <a:pt x="185" y="614980"/>
                </a:lnTo>
                <a:cubicBezTo>
                  <a:pt x="301" y="597386"/>
                  <a:pt x="460" y="571630"/>
                  <a:pt x="636" y="538975"/>
                </a:cubicBezTo>
                <a:cubicBezTo>
                  <a:pt x="990" y="473666"/>
                  <a:pt x="1415" y="380768"/>
                  <a:pt x="1698" y="270416"/>
                </a:cubicBezTo>
                <a:cubicBezTo>
                  <a:pt x="1908" y="188510"/>
                  <a:pt x="2039" y="96990"/>
                  <a:pt x="2007" y="0"/>
                </a:cubicBezTo>
                <a:lnTo>
                  <a:pt x="16000" y="0"/>
                </a:lnTo>
              </a:path>
            </a:pathLst>
          </a:custGeom>
          <a:solidFill>
            <a:schemeClr val="tx2">
              <a:lumMod val="50000"/>
            </a:schemeClr>
          </a:solidFill>
        </p:spPr>
      </p:sp>
      <p:sp>
        <p:nvSpPr>
          <p:cNvPr id="9" name="Vector_#color-2215&amp;2445"/>
          <p:cNvSpPr/>
          <p:nvPr userDrawn="1">
            <p:custDataLst>
              <p:tags r:id="rId4"/>
            </p:custDataLst>
          </p:nvPr>
        </p:nvSpPr>
        <p:spPr>
          <a:xfrm>
            <a:off x="6386984" y="1264059"/>
            <a:ext cx="567437" cy="567437"/>
          </a:xfrm>
          <a:custGeom>
            <a:avLst/>
            <a:gdLst/>
            <a:ahLst/>
            <a:cxnLst/>
            <a:rect l="l" t="t" r="r" b="b"/>
            <a:pathLst>
              <a:path w="567437" h="567437">
                <a:moveTo>
                  <a:pt x="286868" y="0"/>
                </a:moveTo>
                <a:cubicBezTo>
                  <a:pt x="445301" y="0"/>
                  <a:pt x="567437" y="128433"/>
                  <a:pt x="567437" y="286868"/>
                </a:cubicBezTo>
                <a:cubicBezTo>
                  <a:pt x="567437" y="445301"/>
                  <a:pt x="445301" y="567437"/>
                  <a:pt x="286868" y="567437"/>
                </a:cubicBezTo>
                <a:cubicBezTo>
                  <a:pt x="128433" y="567437"/>
                  <a:pt x="0" y="445301"/>
                  <a:pt x="0" y="286868"/>
                </a:cubicBezTo>
                <a:cubicBezTo>
                  <a:pt x="0" y="128433"/>
                  <a:pt x="128433" y="0"/>
                  <a:pt x="286868" y="0"/>
                </a:cubicBezTo>
              </a:path>
            </a:pathLst>
          </a:custGeom>
          <a:solidFill>
            <a:schemeClr val="tx2">
              <a:alpha val="80000"/>
            </a:schemeClr>
          </a:solidFill>
        </p:spPr>
      </p:sp>
      <p:sp>
        <p:nvSpPr>
          <p:cNvPr id="11" name="Vector_#color-2215&amp;2446"/>
          <p:cNvSpPr/>
          <p:nvPr userDrawn="1">
            <p:custDataLst>
              <p:tags r:id="rId5"/>
            </p:custDataLst>
          </p:nvPr>
        </p:nvSpPr>
        <p:spPr>
          <a:xfrm>
            <a:off x="5918200" y="606363"/>
            <a:ext cx="1498006" cy="1008233"/>
          </a:xfrm>
          <a:custGeom>
            <a:avLst/>
            <a:gdLst/>
            <a:ahLst/>
            <a:cxnLst/>
            <a:rect l="l" t="t" r="r" b="b"/>
            <a:pathLst>
              <a:path w="1498006" h="1008233">
                <a:moveTo>
                  <a:pt x="752151" y="0"/>
                </a:moveTo>
                <a:cubicBezTo>
                  <a:pt x="1167557" y="0"/>
                  <a:pt x="1498003" y="336747"/>
                  <a:pt x="1498003" y="752151"/>
                </a:cubicBezTo>
                <a:cubicBezTo>
                  <a:pt x="1498003" y="842529"/>
                  <a:pt x="1484008" y="1008233"/>
                  <a:pt x="1484008" y="1008233"/>
                </a:cubicBezTo>
                <a:lnTo>
                  <a:pt x="20990" y="1008233"/>
                </a:lnTo>
                <a:cubicBezTo>
                  <a:pt x="20990" y="1008233"/>
                  <a:pt x="0" y="847616"/>
                  <a:pt x="0" y="752151"/>
                </a:cubicBezTo>
                <a:cubicBezTo>
                  <a:pt x="0" y="336747"/>
                  <a:pt x="336747" y="0"/>
                  <a:pt x="752151" y="0"/>
                </a:cubicBezTo>
              </a:path>
            </a:pathLst>
          </a:custGeom>
          <a:solidFill>
            <a:schemeClr val="accent4"/>
          </a:solidFill>
        </p:spPr>
      </p:sp>
      <p:sp>
        <p:nvSpPr>
          <p:cNvPr id="12" name="Vector-2215&amp;2447"/>
          <p:cNvSpPr/>
          <p:nvPr userDrawn="1">
            <p:custDataLst>
              <p:tags r:id="rId6"/>
            </p:custDataLst>
          </p:nvPr>
        </p:nvSpPr>
        <p:spPr>
          <a:xfrm>
            <a:off x="6456958" y="746299"/>
            <a:ext cx="959256" cy="867598"/>
          </a:xfrm>
          <a:custGeom>
            <a:avLst/>
            <a:gdLst/>
            <a:ahLst/>
            <a:cxnLst/>
            <a:rect l="l" t="t" r="r" b="b"/>
            <a:pathLst>
              <a:path w="959256" h="867598">
                <a:moveTo>
                  <a:pt x="647200" y="0"/>
                </a:moveTo>
                <a:cubicBezTo>
                  <a:pt x="647200" y="0"/>
                  <a:pt x="693148" y="32409"/>
                  <a:pt x="711073" y="48243"/>
                </a:cubicBezTo>
                <a:cubicBezTo>
                  <a:pt x="864100" y="188913"/>
                  <a:pt x="959255" y="387642"/>
                  <a:pt x="959255" y="612217"/>
                </a:cubicBezTo>
                <a:cubicBezTo>
                  <a:pt x="959255" y="702594"/>
                  <a:pt x="944563" y="867598"/>
                  <a:pt x="944563" y="867598"/>
                </a:cubicBezTo>
                <a:lnTo>
                  <a:pt x="0" y="867598"/>
                </a:lnTo>
                <a:cubicBezTo>
                  <a:pt x="0" y="867598"/>
                  <a:pt x="302001" y="841367"/>
                  <a:pt x="546447" y="524758"/>
                </a:cubicBezTo>
                <a:cubicBezTo>
                  <a:pt x="758154" y="265388"/>
                  <a:pt x="647200" y="0"/>
                  <a:pt x="647200" y="0"/>
                </a:cubicBezTo>
              </a:path>
            </a:pathLst>
          </a:custGeom>
          <a:solidFill>
            <a:schemeClr val="bg1">
              <a:lumMod val="95000"/>
              <a:alpha val="21000"/>
            </a:schemeClr>
          </a:solidFill>
        </p:spPr>
      </p:sp>
      <p:sp>
        <p:nvSpPr>
          <p:cNvPr id="13" name="Rectangle 29_#color-2253&amp;1965"/>
          <p:cNvSpPr/>
          <p:nvPr userDrawn="1">
            <p:custDataLst>
              <p:tags r:id="rId7"/>
            </p:custDataLst>
          </p:nvPr>
        </p:nvSpPr>
        <p:spPr>
          <a:xfrm rot="18910200">
            <a:off x="5983170" y="4928108"/>
            <a:ext cx="1113402" cy="1298252"/>
          </a:xfrm>
          <a:prstGeom prst="rect">
            <a:avLst/>
          </a:prstGeom>
          <a:solidFill>
            <a:schemeClr val="accent3">
              <a:lumMod val="60000"/>
              <a:lumOff val="40000"/>
            </a:schemeClr>
          </a:solidFill>
        </p:spPr>
      </p:sp>
      <p:sp>
        <p:nvSpPr>
          <p:cNvPr id="15" name="Rectangle 30-2253&amp;1966"/>
          <p:cNvSpPr/>
          <p:nvPr userDrawn="1">
            <p:custDataLst>
              <p:tags r:id="rId8"/>
            </p:custDataLst>
          </p:nvPr>
        </p:nvSpPr>
        <p:spPr>
          <a:xfrm rot="18910200">
            <a:off x="6111317" y="5238769"/>
            <a:ext cx="232138" cy="1298252"/>
          </a:xfrm>
          <a:prstGeom prst="rect">
            <a:avLst/>
          </a:prstGeom>
          <a:solidFill>
            <a:schemeClr val="accent1">
              <a:lumMod val="50000"/>
            </a:schemeClr>
          </a:solidFill>
        </p:spPr>
      </p:sp>
      <p:sp>
        <p:nvSpPr>
          <p:cNvPr id="16" name="Rectangle 31-2253&amp;1967"/>
          <p:cNvSpPr/>
          <p:nvPr userDrawn="1">
            <p:custDataLst>
              <p:tags r:id="rId9"/>
            </p:custDataLst>
          </p:nvPr>
        </p:nvSpPr>
        <p:spPr>
          <a:xfrm rot="18910200">
            <a:off x="6163059" y="5171548"/>
            <a:ext cx="558440" cy="305471"/>
          </a:xfrm>
          <a:prstGeom prst="roundRect">
            <a:avLst>
              <a:gd name="adj" fmla="val 14185"/>
            </a:avLst>
          </a:prstGeom>
          <a:solidFill>
            <a:srgbClr val="FFFFFF">
              <a:alpha val="80000"/>
            </a:srgbClr>
          </a:solidFill>
        </p:spPr>
      </p:sp>
      <p:sp>
        <p:nvSpPr>
          <p:cNvPr id="17" name="Subtract_#color-2215&amp;2451"/>
          <p:cNvSpPr/>
          <p:nvPr userDrawn="1">
            <p:custDataLst>
              <p:tags r:id="rId10"/>
            </p:custDataLst>
          </p:nvPr>
        </p:nvSpPr>
        <p:spPr>
          <a:xfrm>
            <a:off x="11091714" y="1652891"/>
            <a:ext cx="1006548" cy="812031"/>
          </a:xfrm>
          <a:custGeom>
            <a:avLst/>
            <a:gdLst/>
            <a:ahLst/>
            <a:cxnLst/>
            <a:rect l="l" t="t" r="r" b="b"/>
            <a:pathLst>
              <a:path w="1006548" h="812031">
                <a:moveTo>
                  <a:pt x="1005844" y="26273"/>
                </a:moveTo>
                <a:lnTo>
                  <a:pt x="806865" y="796308"/>
                </a:lnTo>
                <a:cubicBezTo>
                  <a:pt x="803970" y="807517"/>
                  <a:pt x="792535" y="814255"/>
                  <a:pt x="781326" y="811359"/>
                </a:cubicBezTo>
                <a:lnTo>
                  <a:pt x="15725" y="613527"/>
                </a:lnTo>
                <a:cubicBezTo>
                  <a:pt x="-2328" y="608862"/>
                  <a:pt x="-5763" y="584716"/>
                  <a:pt x="10274" y="575202"/>
                </a:cubicBezTo>
                <a:lnTo>
                  <a:pt x="974853" y="3000"/>
                </a:lnTo>
                <a:cubicBezTo>
                  <a:pt x="990940" y="-6543"/>
                  <a:pt x="1010522" y="8163"/>
                  <a:pt x="1005844" y="26273"/>
                </a:cubicBezTo>
                <a:moveTo>
                  <a:pt x="761336" y="320582"/>
                </a:moveTo>
                <a:lnTo>
                  <a:pt x="685347" y="614660"/>
                </a:lnTo>
                <a:lnTo>
                  <a:pt x="391269" y="538669"/>
                </a:lnTo>
                <a:lnTo>
                  <a:pt x="761336" y="320582"/>
                </a:lnTo>
              </a:path>
            </a:pathLst>
          </a:custGeom>
          <a:solidFill>
            <a:schemeClr val="accent2"/>
          </a:solidFill>
        </p:spPr>
      </p:sp>
      <p:sp>
        <p:nvSpPr>
          <p:cNvPr id="19" name="Vector 15-2215&amp;2452"/>
          <p:cNvSpPr/>
          <p:nvPr userDrawn="1">
            <p:custDataLst>
              <p:tags r:id="rId11"/>
            </p:custDataLst>
          </p:nvPr>
        </p:nvSpPr>
        <p:spPr>
          <a:xfrm>
            <a:off x="11173768" y="2044309"/>
            <a:ext cx="829469" cy="426244"/>
          </a:xfrm>
          <a:custGeom>
            <a:avLst/>
            <a:gdLst/>
            <a:ahLst/>
            <a:cxnLst/>
            <a:rect l="l" t="t" r="r" b="b"/>
            <a:pathLst>
              <a:path w="829469" h="426244">
                <a:moveTo>
                  <a:pt x="726652" y="401545"/>
                </a:moveTo>
                <a:lnTo>
                  <a:pt x="829469" y="0"/>
                </a:lnTo>
                <a:lnTo>
                  <a:pt x="647700" y="51991"/>
                </a:lnTo>
                <a:lnTo>
                  <a:pt x="603250" y="223441"/>
                </a:lnTo>
                <a:lnTo>
                  <a:pt x="314312" y="148386"/>
                </a:lnTo>
                <a:lnTo>
                  <a:pt x="0" y="238919"/>
                </a:lnTo>
                <a:lnTo>
                  <a:pt x="695654" y="419826"/>
                </a:lnTo>
                <a:cubicBezTo>
                  <a:pt x="709266" y="423367"/>
                  <a:pt x="723163" y="415171"/>
                  <a:pt x="726652" y="401545"/>
                </a:cubicBezTo>
              </a:path>
            </a:pathLst>
          </a:custGeom>
          <a:solidFill>
            <a:schemeClr val="tx1">
              <a:alpha val="10000"/>
            </a:schemeClr>
          </a:solidFill>
        </p:spPr>
      </p:sp>
      <p:sp>
        <p:nvSpPr>
          <p:cNvPr id="21" name="mainCircle_#color-2215&amp;2453"/>
          <p:cNvSpPr/>
          <p:nvPr userDrawn="1">
            <p:custDataLst>
              <p:tags r:id="rId12"/>
            </p:custDataLst>
          </p:nvPr>
        </p:nvSpPr>
        <p:spPr>
          <a:xfrm>
            <a:off x="510456" y="6477000"/>
            <a:ext cx="977994" cy="381000"/>
          </a:xfrm>
          <a:custGeom>
            <a:avLst/>
            <a:gdLst/>
            <a:ahLst/>
            <a:cxnLst/>
            <a:rect l="l" t="t" r="r" b="b"/>
            <a:pathLst>
              <a:path w="977994" h="381000">
                <a:moveTo>
                  <a:pt x="489002" y="0"/>
                </a:moveTo>
                <a:cubicBezTo>
                  <a:pt x="724946" y="0"/>
                  <a:pt x="923039" y="162093"/>
                  <a:pt x="977994" y="381000"/>
                </a:cubicBezTo>
                <a:lnTo>
                  <a:pt x="0" y="381000"/>
                </a:lnTo>
                <a:cubicBezTo>
                  <a:pt x="54956" y="162093"/>
                  <a:pt x="253050" y="0"/>
                  <a:pt x="489002" y="0"/>
                </a:cubicBezTo>
              </a:path>
            </a:pathLst>
          </a:custGeom>
          <a:solidFill>
            <a:schemeClr val="accent3">
              <a:lumMod val="60000"/>
              <a:lumOff val="40000"/>
            </a:schemeClr>
          </a:solidFill>
        </p:spPr>
      </p:sp>
      <p:sp>
        <p:nvSpPr>
          <p:cNvPr id="22" name="Vector-2253&amp;1970"/>
          <p:cNvSpPr/>
          <p:nvPr userDrawn="1">
            <p:custDataLst>
              <p:tags r:id="rId13"/>
            </p:custDataLst>
          </p:nvPr>
        </p:nvSpPr>
        <p:spPr>
          <a:xfrm>
            <a:off x="1339131" y="6608601"/>
            <a:ext cx="149648" cy="249402"/>
          </a:xfrm>
          <a:custGeom>
            <a:avLst/>
            <a:gdLst/>
            <a:ahLst/>
            <a:cxnLst/>
            <a:rect l="l" t="t" r="r" b="b"/>
            <a:pathLst>
              <a:path w="149648" h="249402">
                <a:moveTo>
                  <a:pt x="32476" y="249401"/>
                </a:moveTo>
                <a:lnTo>
                  <a:pt x="149648" y="249401"/>
                </a:lnTo>
                <a:cubicBezTo>
                  <a:pt x="149648" y="249401"/>
                  <a:pt x="144290" y="211301"/>
                  <a:pt x="106192" y="135101"/>
                </a:cubicBezTo>
                <a:cubicBezTo>
                  <a:pt x="68095" y="58902"/>
                  <a:pt x="0" y="0"/>
                  <a:pt x="0" y="0"/>
                </a:cubicBezTo>
                <a:cubicBezTo>
                  <a:pt x="0" y="0"/>
                  <a:pt x="38826" y="52552"/>
                  <a:pt x="45176" y="135101"/>
                </a:cubicBezTo>
                <a:cubicBezTo>
                  <a:pt x="51526" y="217651"/>
                  <a:pt x="32476" y="249401"/>
                  <a:pt x="32476" y="249401"/>
                </a:cubicBezTo>
              </a:path>
            </a:pathLst>
          </a:custGeom>
          <a:solidFill>
            <a:schemeClr val="tx1">
              <a:alpha val="10000"/>
            </a:schemeClr>
          </a:solidFill>
        </p:spPr>
      </p:sp>
      <p:pic>
        <p:nvPicPr>
          <p:cNvPr id="23" name="图片 22" descr="C:/Users/kingsoft/AppData/Local/Temp/fig2wpp/@png2x_girl 3-2215&amp;2455.png"/>
          <p:cNvPicPr>
            <a:picLocks noChangeAspect="1"/>
          </p:cNvPicPr>
          <p:nvPr userDrawn="1">
            <p:custDataLst>
              <p:tags r:id="rId14"/>
            </p:custDataLst>
          </p:nvPr>
        </p:nvPicPr>
        <p:blipFill>
          <a:blip r:embed="rId15" r:link="rId16"/>
          <a:stretch>
            <a:fillRect/>
          </a:stretch>
        </p:blipFill>
        <p:spPr>
          <a:xfrm>
            <a:off x="7593965" y="727075"/>
            <a:ext cx="4041140" cy="6130290"/>
          </a:xfrm>
          <a:prstGeom prst="rect">
            <a:avLst/>
          </a:prstGeom>
        </p:spPr>
      </p:pic>
      <p:sp>
        <p:nvSpPr>
          <p:cNvPr id="25" name="Vector_#color-2215&amp;2456"/>
          <p:cNvSpPr/>
          <p:nvPr userDrawn="1">
            <p:custDataLst>
              <p:tags r:id="rId17"/>
            </p:custDataLst>
          </p:nvPr>
        </p:nvSpPr>
        <p:spPr>
          <a:xfrm>
            <a:off x="8006606" y="2682776"/>
            <a:ext cx="3639592" cy="2978655"/>
          </a:xfrm>
          <a:custGeom>
            <a:avLst/>
            <a:gdLst/>
            <a:ahLst/>
            <a:cxnLst/>
            <a:rect l="l" t="t" r="r" b="b"/>
            <a:pathLst>
              <a:path w="3639592" h="2978655">
                <a:moveTo>
                  <a:pt x="1838300" y="244"/>
                </a:moveTo>
                <a:cubicBezTo>
                  <a:pt x="1838300" y="244"/>
                  <a:pt x="1748574" y="-15777"/>
                  <a:pt x="1450543" y="211632"/>
                </a:cubicBezTo>
                <a:cubicBezTo>
                  <a:pt x="1283805" y="330391"/>
                  <a:pt x="1191829" y="458221"/>
                  <a:pt x="1191829" y="458221"/>
                </a:cubicBezTo>
                <a:lnTo>
                  <a:pt x="1321664" y="1227225"/>
                </a:lnTo>
                <a:cubicBezTo>
                  <a:pt x="1321664" y="1227225"/>
                  <a:pt x="1534566" y="1347241"/>
                  <a:pt x="1554823" y="1395628"/>
                </a:cubicBezTo>
                <a:cubicBezTo>
                  <a:pt x="1586738" y="1444003"/>
                  <a:pt x="1641754" y="1610576"/>
                  <a:pt x="1709623" y="1642389"/>
                </a:cubicBezTo>
                <a:cubicBezTo>
                  <a:pt x="1791957" y="1693888"/>
                  <a:pt x="1995246" y="1803667"/>
                  <a:pt x="1995246" y="1803667"/>
                </a:cubicBezTo>
                <a:lnTo>
                  <a:pt x="2009089" y="1765071"/>
                </a:lnTo>
                <a:lnTo>
                  <a:pt x="2234883" y="1868424"/>
                </a:lnTo>
                <a:lnTo>
                  <a:pt x="2227758" y="1946148"/>
                </a:lnTo>
                <a:cubicBezTo>
                  <a:pt x="2227758" y="1946148"/>
                  <a:pt x="2204745" y="2075396"/>
                  <a:pt x="2157171" y="2160537"/>
                </a:cubicBezTo>
                <a:cubicBezTo>
                  <a:pt x="2131682" y="2218423"/>
                  <a:pt x="2017916" y="2348979"/>
                  <a:pt x="1965922" y="2349500"/>
                </a:cubicBezTo>
                <a:cubicBezTo>
                  <a:pt x="1913928" y="2350008"/>
                  <a:pt x="1809013" y="2290508"/>
                  <a:pt x="1800149" y="2284349"/>
                </a:cubicBezTo>
                <a:cubicBezTo>
                  <a:pt x="1791284" y="2278177"/>
                  <a:pt x="1791132" y="2255584"/>
                  <a:pt x="1797837" y="2237702"/>
                </a:cubicBezTo>
                <a:cubicBezTo>
                  <a:pt x="1807096" y="2213026"/>
                  <a:pt x="1830997" y="2193747"/>
                  <a:pt x="1830997" y="2193747"/>
                </a:cubicBezTo>
                <a:cubicBezTo>
                  <a:pt x="1830997" y="2193747"/>
                  <a:pt x="1748892" y="2144484"/>
                  <a:pt x="1645679" y="2081898"/>
                </a:cubicBezTo>
                <a:cubicBezTo>
                  <a:pt x="1559281" y="2029524"/>
                  <a:pt x="1451610" y="1959699"/>
                  <a:pt x="1347572" y="1879956"/>
                </a:cubicBezTo>
                <a:cubicBezTo>
                  <a:pt x="1293051" y="1838173"/>
                  <a:pt x="1241011" y="1798028"/>
                  <a:pt x="1193198" y="1760995"/>
                </a:cubicBezTo>
                <a:cubicBezTo>
                  <a:pt x="1033644" y="1637411"/>
                  <a:pt x="921206" y="1560754"/>
                  <a:pt x="921206" y="1560754"/>
                </a:cubicBezTo>
                <a:cubicBezTo>
                  <a:pt x="921206" y="1560754"/>
                  <a:pt x="796507" y="1601203"/>
                  <a:pt x="672943" y="1631696"/>
                </a:cubicBezTo>
                <a:cubicBezTo>
                  <a:pt x="547169" y="1662722"/>
                  <a:pt x="414656" y="1685658"/>
                  <a:pt x="414656" y="1685658"/>
                </a:cubicBezTo>
                <a:lnTo>
                  <a:pt x="160995" y="1563840"/>
                </a:lnTo>
                <a:cubicBezTo>
                  <a:pt x="160995" y="1563840"/>
                  <a:pt x="18122" y="1615084"/>
                  <a:pt x="389" y="1985010"/>
                </a:cubicBezTo>
                <a:cubicBezTo>
                  <a:pt x="-10071" y="2491257"/>
                  <a:pt x="194046" y="2471420"/>
                  <a:pt x="194046" y="2471420"/>
                </a:cubicBezTo>
                <a:cubicBezTo>
                  <a:pt x="194046" y="2471420"/>
                  <a:pt x="372008" y="2513495"/>
                  <a:pt x="563871" y="2406650"/>
                </a:cubicBezTo>
                <a:cubicBezTo>
                  <a:pt x="722818" y="2334247"/>
                  <a:pt x="925924" y="2167014"/>
                  <a:pt x="925924" y="2167014"/>
                </a:cubicBezTo>
                <a:cubicBezTo>
                  <a:pt x="925924" y="2167014"/>
                  <a:pt x="945976" y="2624099"/>
                  <a:pt x="939526" y="2716886"/>
                </a:cubicBezTo>
                <a:cubicBezTo>
                  <a:pt x="945057" y="2761475"/>
                  <a:pt x="1374013" y="2942196"/>
                  <a:pt x="1865706" y="2970136"/>
                </a:cubicBezTo>
                <a:cubicBezTo>
                  <a:pt x="2351405" y="3008528"/>
                  <a:pt x="2849537" y="2904719"/>
                  <a:pt x="2849537" y="2904719"/>
                </a:cubicBezTo>
                <a:cubicBezTo>
                  <a:pt x="2849537" y="2904719"/>
                  <a:pt x="3102318" y="3054172"/>
                  <a:pt x="3367684" y="2878811"/>
                </a:cubicBezTo>
                <a:cubicBezTo>
                  <a:pt x="3603079" y="2723248"/>
                  <a:pt x="3641788" y="2048383"/>
                  <a:pt x="3639198" y="1687728"/>
                </a:cubicBezTo>
                <a:cubicBezTo>
                  <a:pt x="3639198" y="1460602"/>
                  <a:pt x="3658210" y="956113"/>
                  <a:pt x="3431832" y="566591"/>
                </a:cubicBezTo>
                <a:cubicBezTo>
                  <a:pt x="3157893" y="181431"/>
                  <a:pt x="2745397" y="17206"/>
                  <a:pt x="2745397" y="17206"/>
                </a:cubicBezTo>
                <a:cubicBezTo>
                  <a:pt x="2745397" y="17206"/>
                  <a:pt x="2678671" y="206074"/>
                  <a:pt x="2541092" y="445113"/>
                </a:cubicBezTo>
                <a:cubicBezTo>
                  <a:pt x="2414092" y="665747"/>
                  <a:pt x="2270468" y="883816"/>
                  <a:pt x="2270468" y="883816"/>
                </a:cubicBezTo>
                <a:cubicBezTo>
                  <a:pt x="2270468" y="883816"/>
                  <a:pt x="2269693" y="855288"/>
                  <a:pt x="2211095" y="707255"/>
                </a:cubicBezTo>
                <a:cubicBezTo>
                  <a:pt x="2156943" y="566443"/>
                  <a:pt x="2080793" y="384975"/>
                  <a:pt x="2080793" y="384975"/>
                </a:cubicBezTo>
                <a:lnTo>
                  <a:pt x="2059203" y="381121"/>
                </a:lnTo>
                <a:lnTo>
                  <a:pt x="1729994" y="799005"/>
                </a:lnTo>
                <a:cubicBezTo>
                  <a:pt x="1729994" y="799005"/>
                  <a:pt x="1775777" y="485055"/>
                  <a:pt x="1793558" y="295213"/>
                </a:cubicBezTo>
                <a:cubicBezTo>
                  <a:pt x="1824419" y="75032"/>
                  <a:pt x="1838300" y="244"/>
                  <a:pt x="1838300" y="244"/>
                </a:cubicBezTo>
              </a:path>
            </a:pathLst>
          </a:custGeom>
          <a:solidFill>
            <a:schemeClr val="accent1"/>
          </a:solidFill>
        </p:spPr>
      </p:sp>
      <p:sp>
        <p:nvSpPr>
          <p:cNvPr id="26" name="阴影-2215&amp;2457"/>
          <p:cNvSpPr/>
          <p:nvPr userDrawn="1">
            <p:custDataLst>
              <p:tags r:id="rId18"/>
            </p:custDataLst>
          </p:nvPr>
        </p:nvSpPr>
        <p:spPr>
          <a:xfrm>
            <a:off x="8503543" y="2703066"/>
            <a:ext cx="2870751" cy="2923288"/>
          </a:xfrm>
          <a:custGeom>
            <a:avLst/>
            <a:gdLst/>
            <a:ahLst/>
            <a:cxnLst/>
            <a:rect l="l" t="t" r="r" b="b"/>
            <a:pathLst>
              <a:path w="2870751" h="2923288">
                <a:moveTo>
                  <a:pt x="2320874" y="48235"/>
                </a:moveTo>
                <a:cubicBezTo>
                  <a:pt x="2330145" y="65373"/>
                  <a:pt x="1805927" y="813410"/>
                  <a:pt x="1805927" y="813410"/>
                </a:cubicBezTo>
                <a:cubicBezTo>
                  <a:pt x="1805927" y="813410"/>
                  <a:pt x="1984032" y="548184"/>
                  <a:pt x="2100669" y="320261"/>
                </a:cubicBezTo>
                <a:cubicBezTo>
                  <a:pt x="2196351" y="153302"/>
                  <a:pt x="2246948" y="0"/>
                  <a:pt x="2246948" y="0"/>
                </a:cubicBezTo>
                <a:cubicBezTo>
                  <a:pt x="2246948" y="0"/>
                  <a:pt x="2273973" y="4735"/>
                  <a:pt x="2293976" y="19275"/>
                </a:cubicBezTo>
                <a:cubicBezTo>
                  <a:pt x="2308822" y="30072"/>
                  <a:pt x="2323262" y="42756"/>
                  <a:pt x="2320874" y="48235"/>
                </a:cubicBezTo>
                <a:moveTo>
                  <a:pt x="1232296" y="835770"/>
                </a:moveTo>
                <a:lnTo>
                  <a:pt x="1232296" y="778717"/>
                </a:lnTo>
                <a:lnTo>
                  <a:pt x="1555966" y="372077"/>
                </a:lnTo>
                <a:lnTo>
                  <a:pt x="1571536" y="372077"/>
                </a:lnTo>
                <a:cubicBezTo>
                  <a:pt x="1571536" y="372077"/>
                  <a:pt x="1489418" y="518446"/>
                  <a:pt x="1394689" y="636977"/>
                </a:cubicBezTo>
                <a:cubicBezTo>
                  <a:pt x="1314590" y="751547"/>
                  <a:pt x="1232296" y="835770"/>
                  <a:pt x="1232296" y="835770"/>
                </a:cubicBezTo>
                <a:moveTo>
                  <a:pt x="2353259" y="1945945"/>
                </a:moveTo>
                <a:lnTo>
                  <a:pt x="2314397" y="973770"/>
                </a:lnTo>
                <a:cubicBezTo>
                  <a:pt x="2314397" y="973770"/>
                  <a:pt x="2323160" y="1590370"/>
                  <a:pt x="2223071" y="1725079"/>
                </a:cubicBezTo>
                <a:cubicBezTo>
                  <a:pt x="2156778" y="1814322"/>
                  <a:pt x="2115122" y="1831886"/>
                  <a:pt x="2061147" y="1828711"/>
                </a:cubicBezTo>
                <a:cubicBezTo>
                  <a:pt x="2022031" y="1826400"/>
                  <a:pt x="1718526" y="1732204"/>
                  <a:pt x="1718526" y="1732204"/>
                </a:cubicBezTo>
                <a:lnTo>
                  <a:pt x="1699095" y="1828711"/>
                </a:lnTo>
                <a:cubicBezTo>
                  <a:pt x="1699095" y="1828711"/>
                  <a:pt x="1839862" y="1868640"/>
                  <a:pt x="2016506" y="1910842"/>
                </a:cubicBezTo>
                <a:cubicBezTo>
                  <a:pt x="2044129" y="1917433"/>
                  <a:pt x="2071954" y="1924329"/>
                  <a:pt x="2100186" y="1931327"/>
                </a:cubicBezTo>
                <a:cubicBezTo>
                  <a:pt x="2174202" y="1949679"/>
                  <a:pt x="2250973" y="1968703"/>
                  <a:pt x="2333828" y="1984794"/>
                </a:cubicBezTo>
                <a:cubicBezTo>
                  <a:pt x="2633269" y="2059153"/>
                  <a:pt x="2870746" y="2230920"/>
                  <a:pt x="2870746" y="2230920"/>
                </a:cubicBezTo>
                <a:cubicBezTo>
                  <a:pt x="2805697" y="2149246"/>
                  <a:pt x="2353259" y="1945945"/>
                  <a:pt x="2353259" y="1945945"/>
                </a:cubicBezTo>
                <a:moveTo>
                  <a:pt x="2080590" y="2923286"/>
                </a:moveTo>
                <a:lnTo>
                  <a:pt x="1304773" y="2265985"/>
                </a:lnTo>
                <a:cubicBezTo>
                  <a:pt x="1304773" y="2265985"/>
                  <a:pt x="1431519" y="2336254"/>
                  <a:pt x="1468996" y="2329586"/>
                </a:cubicBezTo>
                <a:cubicBezTo>
                  <a:pt x="1506487" y="2322932"/>
                  <a:pt x="1525283" y="2301837"/>
                  <a:pt x="1525283" y="2301837"/>
                </a:cubicBezTo>
                <a:cubicBezTo>
                  <a:pt x="1525283" y="2301837"/>
                  <a:pt x="1528597" y="2371052"/>
                  <a:pt x="1543012" y="2379878"/>
                </a:cubicBezTo>
                <a:cubicBezTo>
                  <a:pt x="1557426" y="2400376"/>
                  <a:pt x="1758569" y="2531986"/>
                  <a:pt x="1967268" y="2657767"/>
                </a:cubicBezTo>
                <a:cubicBezTo>
                  <a:pt x="2167801" y="2778608"/>
                  <a:pt x="2346782" y="2884424"/>
                  <a:pt x="2346782" y="2884424"/>
                </a:cubicBezTo>
                <a:cubicBezTo>
                  <a:pt x="2346782" y="2884424"/>
                  <a:pt x="2285441" y="2902534"/>
                  <a:pt x="2223084" y="2910332"/>
                </a:cubicBezTo>
                <a:cubicBezTo>
                  <a:pt x="2156066" y="2918714"/>
                  <a:pt x="2080590" y="2923286"/>
                  <a:pt x="2080590" y="2923286"/>
                </a:cubicBezTo>
                <a:moveTo>
                  <a:pt x="261248" y="1608506"/>
                </a:moveTo>
                <a:cubicBezTo>
                  <a:pt x="261248" y="1608506"/>
                  <a:pt x="162325" y="2244928"/>
                  <a:pt x="0" y="2417775"/>
                </a:cubicBezTo>
                <a:cubicBezTo>
                  <a:pt x="0" y="2417775"/>
                  <a:pt x="130750" y="2365565"/>
                  <a:pt x="270002" y="2265578"/>
                </a:cubicBezTo>
                <a:cubicBezTo>
                  <a:pt x="409254" y="2165591"/>
                  <a:pt x="428278" y="2146567"/>
                  <a:pt x="428278" y="2146567"/>
                </a:cubicBezTo>
                <a:cubicBezTo>
                  <a:pt x="428278" y="2146567"/>
                  <a:pt x="399877" y="1995056"/>
                  <a:pt x="390784" y="1848142"/>
                </a:cubicBezTo>
                <a:cubicBezTo>
                  <a:pt x="393400" y="1703629"/>
                  <a:pt x="410214" y="1563167"/>
                  <a:pt x="410214" y="1563167"/>
                </a:cubicBezTo>
                <a:lnTo>
                  <a:pt x="261248" y="1608506"/>
                </a:lnTo>
                <a:moveTo>
                  <a:pt x="1765821" y="873548"/>
                </a:moveTo>
                <a:lnTo>
                  <a:pt x="1596974" y="394754"/>
                </a:lnTo>
                <a:cubicBezTo>
                  <a:pt x="1596974" y="394754"/>
                  <a:pt x="1649387" y="522147"/>
                  <a:pt x="1694891" y="639163"/>
                </a:cubicBezTo>
                <a:cubicBezTo>
                  <a:pt x="1740052" y="755311"/>
                  <a:pt x="1775079" y="860442"/>
                  <a:pt x="1775079" y="860442"/>
                </a:cubicBezTo>
                <a:lnTo>
                  <a:pt x="1765821" y="873548"/>
                </a:lnTo>
              </a:path>
            </a:pathLst>
          </a:custGeom>
          <a:solidFill>
            <a:schemeClr val="tx1">
              <a:alpha val="20000"/>
            </a:schemeClr>
          </a:solidFill>
        </p:spPr>
      </p:sp>
      <p:sp>
        <p:nvSpPr>
          <p:cNvPr id="27" name="Union-2215&amp;2464"/>
          <p:cNvSpPr/>
          <p:nvPr userDrawn="1">
            <p:custDataLst>
              <p:tags r:id="rId19"/>
            </p:custDataLst>
          </p:nvPr>
        </p:nvSpPr>
        <p:spPr>
          <a:xfrm>
            <a:off x="9203829" y="2683024"/>
            <a:ext cx="2419453" cy="2095522"/>
          </a:xfrm>
          <a:custGeom>
            <a:avLst/>
            <a:gdLst/>
            <a:ahLst/>
            <a:cxnLst/>
            <a:rect l="l" t="t" r="r" b="b"/>
            <a:pathLst>
              <a:path w="2419453" h="2095522">
                <a:moveTo>
                  <a:pt x="305126" y="224340"/>
                </a:moveTo>
                <a:cubicBezTo>
                  <a:pt x="459010" y="115161"/>
                  <a:pt x="616661" y="17083"/>
                  <a:pt x="616661" y="17083"/>
                </a:cubicBezTo>
                <a:lnTo>
                  <a:pt x="622972" y="0"/>
                </a:lnTo>
                <a:cubicBezTo>
                  <a:pt x="622972" y="0"/>
                  <a:pt x="480977" y="46987"/>
                  <a:pt x="262913" y="203545"/>
                </a:cubicBezTo>
                <a:cubicBezTo>
                  <a:pt x="102631" y="318619"/>
                  <a:pt x="0" y="450267"/>
                  <a:pt x="0" y="450267"/>
                </a:cubicBezTo>
                <a:lnTo>
                  <a:pt x="7194" y="482765"/>
                </a:lnTo>
                <a:cubicBezTo>
                  <a:pt x="7194" y="482765"/>
                  <a:pt x="151361" y="345088"/>
                  <a:pt x="305126" y="224340"/>
                </a:cubicBezTo>
                <a:moveTo>
                  <a:pt x="1846605" y="203647"/>
                </a:moveTo>
                <a:lnTo>
                  <a:pt x="1794789" y="242508"/>
                </a:lnTo>
                <a:cubicBezTo>
                  <a:pt x="1794789" y="242508"/>
                  <a:pt x="2104555" y="510686"/>
                  <a:pt x="2184044" y="657023"/>
                </a:cubicBezTo>
                <a:cubicBezTo>
                  <a:pt x="2401468" y="1019951"/>
                  <a:pt x="2403615" y="2095525"/>
                  <a:pt x="2403615" y="2095525"/>
                </a:cubicBezTo>
                <a:cubicBezTo>
                  <a:pt x="2403615" y="2095525"/>
                  <a:pt x="2482634" y="1235499"/>
                  <a:pt x="2287676" y="709486"/>
                </a:cubicBezTo>
                <a:cubicBezTo>
                  <a:pt x="2175218" y="389984"/>
                  <a:pt x="1846605" y="203647"/>
                  <a:pt x="1846605" y="203647"/>
                </a:cubicBezTo>
                <a:moveTo>
                  <a:pt x="1089453" y="1227628"/>
                </a:moveTo>
                <a:lnTo>
                  <a:pt x="1549311" y="1253534"/>
                </a:lnTo>
                <a:lnTo>
                  <a:pt x="1536357" y="1318298"/>
                </a:lnTo>
                <a:lnTo>
                  <a:pt x="1082976" y="1292390"/>
                </a:lnTo>
                <a:lnTo>
                  <a:pt x="1024037" y="1699781"/>
                </a:lnTo>
                <a:lnTo>
                  <a:pt x="1082328" y="1227628"/>
                </a:lnTo>
                <a:lnTo>
                  <a:pt x="1089453" y="1227628"/>
                </a:lnTo>
              </a:path>
            </a:pathLst>
          </a:custGeom>
          <a:solidFill>
            <a:schemeClr val="tx1">
              <a:alpha val="15000"/>
            </a:schemeClr>
          </a:solidFill>
        </p:spPr>
      </p:sp>
      <p:sp>
        <p:nvSpPr>
          <p:cNvPr id="2" name="标题 1"/>
          <p:cNvSpPr>
            <a:spLocks noGrp="1"/>
          </p:cNvSpPr>
          <p:nvPr>
            <p:ph type="ctrTitle"/>
            <p:custDataLst>
              <p:tags r:id="rId20"/>
            </p:custDataLst>
          </p:nvPr>
        </p:nvSpPr>
        <p:spPr>
          <a:xfrm>
            <a:off x="787400" y="762750"/>
            <a:ext cx="6051775" cy="3607172"/>
          </a:xfrm>
        </p:spPr>
        <p:txBody>
          <a:bodyPr wrap="square" anchor="b">
            <a:normAutofit/>
          </a:bodyPr>
          <a:lstStyle>
            <a:lvl1pPr algn="l">
              <a:lnSpc>
                <a:spcPct val="100000"/>
              </a:lnSpc>
              <a:defRPr sz="7000">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2"/>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2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4"/>
            </p:custDataLst>
          </p:nvPr>
        </p:nvSpPr>
        <p:spPr>
          <a:xfrm>
            <a:off x="787400" y="4724394"/>
            <a:ext cx="4981044" cy="1370855"/>
          </a:xfrm>
        </p:spPr>
        <p:txBody>
          <a:bodyPr wrap="square" anchor="t">
            <a:normAutofit/>
          </a:bodyPr>
          <a:lstStyle>
            <a:lvl1pPr marL="0" indent="0" algn="l">
              <a:lnSpc>
                <a:spcPct val="100000"/>
              </a:lnSpc>
              <a:buNone/>
              <a:defRPr sz="2200"/>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wrap="square">
            <a:normAutofit/>
          </a:bodyPr>
          <a:lstStyle>
            <a:lvl1pPr>
              <a:defRPr>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8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Vector_#color-2253&amp;1959"/>
          <p:cNvSpPr/>
          <p:nvPr userDrawn="1">
            <p:custDataLst>
              <p:tags r:id="rId2"/>
            </p:custDataLst>
          </p:nvPr>
        </p:nvSpPr>
        <p:spPr>
          <a:xfrm>
            <a:off x="0" y="1903704"/>
            <a:ext cx="5207000" cy="4953000"/>
          </a:xfrm>
          <a:custGeom>
            <a:avLst/>
            <a:gdLst/>
            <a:ahLst/>
            <a:cxnLst/>
            <a:rect l="l" t="t" r="r" b="b"/>
            <a:pathLst>
              <a:path w="5207000" h="4953000">
                <a:moveTo>
                  <a:pt x="0" y="4953000"/>
                </a:moveTo>
                <a:cubicBezTo>
                  <a:pt x="0" y="4953000"/>
                  <a:pt x="3759200" y="4952949"/>
                  <a:pt x="4850600" y="4952949"/>
                </a:cubicBezTo>
                <a:cubicBezTo>
                  <a:pt x="5078730" y="4493870"/>
                  <a:pt x="5207000" y="3976421"/>
                  <a:pt x="5207000" y="3429000"/>
                </a:cubicBezTo>
                <a:cubicBezTo>
                  <a:pt x="5207000" y="1535214"/>
                  <a:pt x="3671786" y="0"/>
                  <a:pt x="1778000" y="0"/>
                </a:cubicBezTo>
                <a:cubicBezTo>
                  <a:pt x="1127140" y="0"/>
                  <a:pt x="518387" y="180395"/>
                  <a:pt x="0" y="495300"/>
                </a:cubicBezTo>
                <a:cubicBezTo>
                  <a:pt x="0" y="2972410"/>
                  <a:pt x="0" y="4953000"/>
                  <a:pt x="0" y="4953000"/>
                </a:cubicBezTo>
              </a:path>
            </a:pathLst>
          </a:custGeom>
          <a:solidFill>
            <a:schemeClr val="tx2">
              <a:alpha val="60000"/>
            </a:schemeClr>
          </a:solidFill>
        </p:spPr>
      </p:sp>
      <p:sp>
        <p:nvSpPr>
          <p:cNvPr id="8" name="Subtract_#color-2253&amp;1958"/>
          <p:cNvSpPr/>
          <p:nvPr userDrawn="1">
            <p:custDataLst>
              <p:tags r:id="rId3"/>
            </p:custDataLst>
          </p:nvPr>
        </p:nvSpPr>
        <p:spPr>
          <a:xfrm>
            <a:off x="4800600" y="5207000"/>
            <a:ext cx="1006548" cy="812031"/>
          </a:xfrm>
          <a:custGeom>
            <a:avLst/>
            <a:gdLst/>
            <a:ahLst/>
            <a:cxnLst/>
            <a:rect l="l" t="t" r="r" b="b"/>
            <a:pathLst>
              <a:path w="1006548" h="812031">
                <a:moveTo>
                  <a:pt x="704" y="26273"/>
                </a:moveTo>
                <a:lnTo>
                  <a:pt x="199682" y="796308"/>
                </a:lnTo>
                <a:cubicBezTo>
                  <a:pt x="202579" y="807517"/>
                  <a:pt x="214013" y="814255"/>
                  <a:pt x="225222" y="811359"/>
                </a:cubicBezTo>
                <a:lnTo>
                  <a:pt x="990822" y="613527"/>
                </a:lnTo>
                <a:cubicBezTo>
                  <a:pt x="1008877" y="608862"/>
                  <a:pt x="1012311" y="584716"/>
                  <a:pt x="996273" y="575202"/>
                </a:cubicBezTo>
                <a:lnTo>
                  <a:pt x="31695" y="3000"/>
                </a:lnTo>
                <a:cubicBezTo>
                  <a:pt x="15608" y="-6543"/>
                  <a:pt x="-3975" y="8163"/>
                  <a:pt x="704" y="26273"/>
                </a:cubicBezTo>
                <a:moveTo>
                  <a:pt x="245212" y="320582"/>
                </a:moveTo>
                <a:lnTo>
                  <a:pt x="321202" y="614660"/>
                </a:lnTo>
                <a:lnTo>
                  <a:pt x="615278" y="538669"/>
                </a:lnTo>
                <a:lnTo>
                  <a:pt x="245212" y="320582"/>
                </a:lnTo>
              </a:path>
            </a:pathLst>
          </a:custGeom>
          <a:solidFill>
            <a:schemeClr val="accent2"/>
          </a:solidFill>
        </p:spPr>
      </p:sp>
      <p:sp>
        <p:nvSpPr>
          <p:cNvPr id="9" name="Vector 15-2253&amp;1957"/>
          <p:cNvSpPr/>
          <p:nvPr userDrawn="1">
            <p:custDataLst>
              <p:tags r:id="rId4"/>
            </p:custDataLst>
          </p:nvPr>
        </p:nvSpPr>
        <p:spPr>
          <a:xfrm>
            <a:off x="4895627" y="5598418"/>
            <a:ext cx="829469" cy="420651"/>
          </a:xfrm>
          <a:custGeom>
            <a:avLst/>
            <a:gdLst/>
            <a:ahLst/>
            <a:cxnLst/>
            <a:rect l="l" t="t" r="r" b="b"/>
            <a:pathLst>
              <a:path w="829469" h="420651">
                <a:moveTo>
                  <a:pt x="102817" y="401545"/>
                </a:moveTo>
                <a:lnTo>
                  <a:pt x="0" y="0"/>
                </a:lnTo>
                <a:lnTo>
                  <a:pt x="181769" y="51991"/>
                </a:lnTo>
                <a:lnTo>
                  <a:pt x="226219" y="223441"/>
                </a:lnTo>
                <a:lnTo>
                  <a:pt x="515156" y="148386"/>
                </a:lnTo>
                <a:lnTo>
                  <a:pt x="829469" y="238919"/>
                </a:lnTo>
                <a:lnTo>
                  <a:pt x="133815" y="419826"/>
                </a:lnTo>
                <a:cubicBezTo>
                  <a:pt x="120203" y="423367"/>
                  <a:pt x="106305" y="415171"/>
                  <a:pt x="102817" y="401545"/>
                </a:cubicBezTo>
              </a:path>
            </a:pathLst>
          </a:custGeom>
          <a:solidFill>
            <a:schemeClr val="tx1">
              <a:alpha val="10000"/>
            </a:schemeClr>
          </a:solidFill>
        </p:spPr>
      </p:sp>
      <p:sp>
        <p:nvSpPr>
          <p:cNvPr id="11" name="mainCircle_#color-2253&amp;2004"/>
          <p:cNvSpPr/>
          <p:nvPr userDrawn="1">
            <p:custDataLst>
              <p:tags r:id="rId5"/>
            </p:custDataLst>
          </p:nvPr>
        </p:nvSpPr>
        <p:spPr>
          <a:xfrm>
            <a:off x="11658600" y="5118100"/>
            <a:ext cx="533400" cy="1397000"/>
          </a:xfrm>
          <a:custGeom>
            <a:avLst/>
            <a:gdLst/>
            <a:ahLst/>
            <a:cxnLst/>
            <a:rect l="l" t="t" r="r" b="b"/>
            <a:pathLst>
              <a:path w="533400" h="1397000">
                <a:moveTo>
                  <a:pt x="533400" y="1397000"/>
                </a:moveTo>
                <a:lnTo>
                  <a:pt x="533400" y="0"/>
                </a:lnTo>
                <a:cubicBezTo>
                  <a:pt x="226930" y="78501"/>
                  <a:pt x="0" y="361465"/>
                  <a:pt x="0" y="698508"/>
                </a:cubicBezTo>
                <a:cubicBezTo>
                  <a:pt x="0" y="1035538"/>
                  <a:pt x="226930" y="1318501"/>
                  <a:pt x="533400" y="1397000"/>
                </a:cubicBezTo>
              </a:path>
            </a:pathLst>
          </a:custGeom>
          <a:solidFill>
            <a:schemeClr val="accent3">
              <a:lumMod val="60000"/>
              <a:lumOff val="40000"/>
            </a:schemeClr>
          </a:solidFill>
        </p:spPr>
      </p:sp>
      <p:sp>
        <p:nvSpPr>
          <p:cNvPr id="12" name="Vector_#color-2253&amp;1961"/>
          <p:cNvSpPr/>
          <p:nvPr userDrawn="1">
            <p:custDataLst>
              <p:tags r:id="rId6"/>
            </p:custDataLst>
          </p:nvPr>
        </p:nvSpPr>
        <p:spPr>
          <a:xfrm>
            <a:off x="10703223" y="6607305"/>
            <a:ext cx="149648" cy="249402"/>
          </a:xfrm>
          <a:custGeom>
            <a:avLst/>
            <a:gdLst/>
            <a:ahLst/>
            <a:cxnLst/>
            <a:rect l="l" t="t" r="r" b="b"/>
            <a:pathLst>
              <a:path w="149648" h="249402">
                <a:moveTo>
                  <a:pt x="43455" y="135101"/>
                </a:moveTo>
                <a:cubicBezTo>
                  <a:pt x="81553" y="58902"/>
                  <a:pt x="149648" y="0"/>
                  <a:pt x="149648" y="0"/>
                </a:cubicBezTo>
                <a:cubicBezTo>
                  <a:pt x="149648" y="0"/>
                  <a:pt x="110822" y="52552"/>
                  <a:pt x="104472" y="135101"/>
                </a:cubicBezTo>
                <a:cubicBezTo>
                  <a:pt x="98122" y="217651"/>
                  <a:pt x="117172" y="249401"/>
                  <a:pt x="117172" y="249401"/>
                </a:cubicBezTo>
                <a:lnTo>
                  <a:pt x="0" y="249401"/>
                </a:lnTo>
                <a:cubicBezTo>
                  <a:pt x="0" y="249401"/>
                  <a:pt x="5358" y="211301"/>
                  <a:pt x="43455" y="135101"/>
                </a:cubicBezTo>
              </a:path>
            </a:pathLst>
          </a:custGeom>
          <a:solidFill>
            <a:schemeClr val="bg1">
              <a:alpha val="10200"/>
            </a:schemeClr>
          </a:solidFill>
        </p:spPr>
      </p:sp>
      <p:pic>
        <p:nvPicPr>
          <p:cNvPr id="13" name="图片 12" descr="C:/Users/kingsoft/AppData/Local/Temp/fig2wpp/girl 3-2215&amp;2545.png"/>
          <p:cNvPicPr>
            <a:picLocks noChangeAspect="1"/>
          </p:cNvPicPr>
          <p:nvPr userDrawn="1">
            <p:custDataLst>
              <p:tags r:id="rId7"/>
            </p:custDataLst>
          </p:nvPr>
        </p:nvPicPr>
        <p:blipFill>
          <a:blip r:embed="rId8" r:link="rId9"/>
          <a:stretch>
            <a:fillRect/>
          </a:stretch>
        </p:blipFill>
        <p:spPr>
          <a:xfrm>
            <a:off x="555625" y="725805"/>
            <a:ext cx="4041140" cy="6131560"/>
          </a:xfrm>
          <a:prstGeom prst="rect">
            <a:avLst/>
          </a:prstGeom>
        </p:spPr>
      </p:pic>
      <p:sp>
        <p:nvSpPr>
          <p:cNvPr id="15" name="Vector_#color-2253&amp;1954"/>
          <p:cNvSpPr/>
          <p:nvPr userDrawn="1">
            <p:custDataLst>
              <p:tags r:id="rId10"/>
            </p:custDataLst>
          </p:nvPr>
        </p:nvSpPr>
        <p:spPr>
          <a:xfrm>
            <a:off x="545802" y="2681480"/>
            <a:ext cx="3639592" cy="2978655"/>
          </a:xfrm>
          <a:custGeom>
            <a:avLst/>
            <a:gdLst/>
            <a:ahLst/>
            <a:cxnLst/>
            <a:rect l="l" t="t" r="r" b="b"/>
            <a:pathLst>
              <a:path w="3639592" h="2978655">
                <a:moveTo>
                  <a:pt x="1801292" y="244"/>
                </a:moveTo>
                <a:cubicBezTo>
                  <a:pt x="1801292" y="244"/>
                  <a:pt x="1891017" y="-15777"/>
                  <a:pt x="2189048" y="211632"/>
                </a:cubicBezTo>
                <a:cubicBezTo>
                  <a:pt x="2355787" y="330391"/>
                  <a:pt x="2447760" y="458221"/>
                  <a:pt x="2447760" y="458221"/>
                </a:cubicBezTo>
                <a:lnTo>
                  <a:pt x="2317941" y="1227225"/>
                </a:lnTo>
                <a:cubicBezTo>
                  <a:pt x="2317941" y="1227225"/>
                  <a:pt x="2105025" y="1347241"/>
                  <a:pt x="2084769" y="1395628"/>
                </a:cubicBezTo>
                <a:cubicBezTo>
                  <a:pt x="2052853" y="1444003"/>
                  <a:pt x="1997837" y="1610576"/>
                  <a:pt x="1929968" y="1642389"/>
                </a:cubicBezTo>
                <a:cubicBezTo>
                  <a:pt x="1847634" y="1693888"/>
                  <a:pt x="1644345" y="1803667"/>
                  <a:pt x="1644345" y="1803667"/>
                </a:cubicBezTo>
                <a:lnTo>
                  <a:pt x="1630502" y="1765071"/>
                </a:lnTo>
                <a:lnTo>
                  <a:pt x="1404709" y="1868424"/>
                </a:lnTo>
                <a:lnTo>
                  <a:pt x="1411834" y="1946148"/>
                </a:lnTo>
                <a:cubicBezTo>
                  <a:pt x="1411834" y="1946148"/>
                  <a:pt x="1434846" y="2075396"/>
                  <a:pt x="1482420" y="2160537"/>
                </a:cubicBezTo>
                <a:cubicBezTo>
                  <a:pt x="1507909" y="2218423"/>
                  <a:pt x="1621676" y="2348979"/>
                  <a:pt x="1673670" y="2349500"/>
                </a:cubicBezTo>
                <a:cubicBezTo>
                  <a:pt x="1725663" y="2350008"/>
                  <a:pt x="1830578" y="2290508"/>
                  <a:pt x="1839443" y="2284349"/>
                </a:cubicBezTo>
                <a:cubicBezTo>
                  <a:pt x="1848307" y="2278177"/>
                  <a:pt x="1848460" y="2255584"/>
                  <a:pt x="1841754" y="2237702"/>
                </a:cubicBezTo>
                <a:cubicBezTo>
                  <a:pt x="1832496" y="2213026"/>
                  <a:pt x="1808607" y="2193747"/>
                  <a:pt x="1808607" y="2193747"/>
                </a:cubicBezTo>
                <a:cubicBezTo>
                  <a:pt x="1808607" y="2193747"/>
                  <a:pt x="1890700" y="2144484"/>
                  <a:pt x="1993913" y="2081898"/>
                </a:cubicBezTo>
                <a:cubicBezTo>
                  <a:pt x="2080311" y="2029524"/>
                  <a:pt x="2187981" y="1959699"/>
                  <a:pt x="2292020" y="1879956"/>
                </a:cubicBezTo>
                <a:cubicBezTo>
                  <a:pt x="2346541" y="1838173"/>
                  <a:pt x="2398586" y="1798028"/>
                  <a:pt x="2446388" y="1760995"/>
                </a:cubicBezTo>
                <a:cubicBezTo>
                  <a:pt x="2605951" y="1637411"/>
                  <a:pt x="2718384" y="1560754"/>
                  <a:pt x="2718384" y="1560754"/>
                </a:cubicBezTo>
                <a:cubicBezTo>
                  <a:pt x="2718384" y="1560754"/>
                  <a:pt x="2843086" y="1601203"/>
                  <a:pt x="2966644" y="1631696"/>
                </a:cubicBezTo>
                <a:cubicBezTo>
                  <a:pt x="3092425" y="1662722"/>
                  <a:pt x="3224936" y="1685658"/>
                  <a:pt x="3224936" y="1685658"/>
                </a:cubicBezTo>
                <a:lnTo>
                  <a:pt x="3478594" y="1563840"/>
                </a:lnTo>
                <a:cubicBezTo>
                  <a:pt x="3478594" y="1563840"/>
                  <a:pt x="3621469" y="1615084"/>
                  <a:pt x="3639198" y="1985010"/>
                </a:cubicBezTo>
                <a:cubicBezTo>
                  <a:pt x="3649663" y="2491257"/>
                  <a:pt x="3445548" y="2471420"/>
                  <a:pt x="3445548" y="2471420"/>
                </a:cubicBezTo>
                <a:cubicBezTo>
                  <a:pt x="3445548" y="2471420"/>
                  <a:pt x="3267583" y="2513495"/>
                  <a:pt x="3075724" y="2406650"/>
                </a:cubicBezTo>
                <a:cubicBezTo>
                  <a:pt x="2916771" y="2334247"/>
                  <a:pt x="2713673" y="2167014"/>
                  <a:pt x="2713673" y="2167014"/>
                </a:cubicBezTo>
                <a:cubicBezTo>
                  <a:pt x="2713673" y="2167014"/>
                  <a:pt x="2693619" y="2624099"/>
                  <a:pt x="2700071" y="2716886"/>
                </a:cubicBezTo>
                <a:cubicBezTo>
                  <a:pt x="2694534" y="2761475"/>
                  <a:pt x="2265578" y="2942196"/>
                  <a:pt x="1773885" y="2970136"/>
                </a:cubicBezTo>
                <a:cubicBezTo>
                  <a:pt x="1288186" y="3008528"/>
                  <a:pt x="790056" y="2904719"/>
                  <a:pt x="790056" y="2904719"/>
                </a:cubicBezTo>
                <a:cubicBezTo>
                  <a:pt x="790056" y="2904719"/>
                  <a:pt x="537279" y="3054172"/>
                  <a:pt x="271911" y="2878811"/>
                </a:cubicBezTo>
                <a:cubicBezTo>
                  <a:pt x="36518" y="2723248"/>
                  <a:pt x="-2191" y="2048383"/>
                  <a:pt x="393" y="1687728"/>
                </a:cubicBezTo>
                <a:cubicBezTo>
                  <a:pt x="393" y="1460602"/>
                  <a:pt x="-18616" y="956113"/>
                  <a:pt x="207761" y="566591"/>
                </a:cubicBezTo>
                <a:cubicBezTo>
                  <a:pt x="481702" y="181431"/>
                  <a:pt x="894189" y="17206"/>
                  <a:pt x="894189" y="17206"/>
                </a:cubicBezTo>
                <a:cubicBezTo>
                  <a:pt x="894189" y="17206"/>
                  <a:pt x="960925" y="206074"/>
                  <a:pt x="1098506" y="445113"/>
                </a:cubicBezTo>
                <a:cubicBezTo>
                  <a:pt x="1225497" y="665747"/>
                  <a:pt x="1369124" y="883816"/>
                  <a:pt x="1369124" y="883816"/>
                </a:cubicBezTo>
                <a:cubicBezTo>
                  <a:pt x="1369124" y="883816"/>
                  <a:pt x="1369898" y="855288"/>
                  <a:pt x="1428496" y="707255"/>
                </a:cubicBezTo>
                <a:cubicBezTo>
                  <a:pt x="1482649" y="566443"/>
                  <a:pt x="1558798" y="384975"/>
                  <a:pt x="1558798" y="384975"/>
                </a:cubicBezTo>
                <a:lnTo>
                  <a:pt x="1580388" y="381121"/>
                </a:lnTo>
                <a:lnTo>
                  <a:pt x="1909597" y="799005"/>
                </a:lnTo>
                <a:cubicBezTo>
                  <a:pt x="1909597" y="799005"/>
                  <a:pt x="1863814" y="485055"/>
                  <a:pt x="1846034" y="295213"/>
                </a:cubicBezTo>
                <a:cubicBezTo>
                  <a:pt x="1815173" y="75032"/>
                  <a:pt x="1801292" y="244"/>
                  <a:pt x="1801292" y="244"/>
                </a:cubicBezTo>
              </a:path>
            </a:pathLst>
          </a:custGeom>
          <a:solidFill>
            <a:schemeClr val="accent1"/>
          </a:solidFill>
        </p:spPr>
      </p:sp>
      <p:pic>
        <p:nvPicPr>
          <p:cNvPr id="16" name="图片 15" descr="C:/Users/kingsoft/AppData/Local/Temp/fig2wpp/阴影_#color-2253&amp;1955.png"/>
          <p:cNvPicPr>
            <a:picLocks noChangeAspect="1"/>
          </p:cNvPicPr>
          <p:nvPr userDrawn="1">
            <p:custDataLst>
              <p:tags r:id="rId11"/>
            </p:custDataLst>
          </p:nvPr>
        </p:nvPicPr>
        <p:blipFill>
          <a:blip r:embed="rId12" r:link="rId9"/>
          <a:stretch>
            <a:fillRect/>
          </a:stretch>
        </p:blipFill>
        <p:spPr>
          <a:xfrm>
            <a:off x="817245" y="2701290"/>
            <a:ext cx="2870200" cy="2922905"/>
          </a:xfrm>
          <a:prstGeom prst="rect">
            <a:avLst/>
          </a:prstGeom>
        </p:spPr>
      </p:pic>
      <p:pic>
        <p:nvPicPr>
          <p:cNvPr id="17" name="图片 16" descr="C:/Users/kingsoft/AppData/Local/Temp/fig2wpp/Union_#color-2253&amp;1956.png"/>
          <p:cNvPicPr>
            <a:picLocks noChangeAspect="1"/>
          </p:cNvPicPr>
          <p:nvPr userDrawn="1">
            <p:custDataLst>
              <p:tags r:id="rId13"/>
            </p:custDataLst>
          </p:nvPr>
        </p:nvPicPr>
        <p:blipFill>
          <a:blip r:embed="rId14" r:link="rId9"/>
          <a:stretch>
            <a:fillRect/>
          </a:stretch>
        </p:blipFill>
        <p:spPr>
          <a:xfrm>
            <a:off x="568325" y="2681605"/>
            <a:ext cx="2419350" cy="2095500"/>
          </a:xfrm>
          <a:prstGeom prst="rect">
            <a:avLst/>
          </a:prstGeom>
        </p:spPr>
      </p:pic>
      <p:sp>
        <p:nvSpPr>
          <p:cNvPr id="19" name="subCircle_#color-2253&amp;2007"/>
          <p:cNvSpPr/>
          <p:nvPr userDrawn="1">
            <p:custDataLst>
              <p:tags r:id="rId15"/>
            </p:custDataLst>
          </p:nvPr>
        </p:nvSpPr>
        <p:spPr>
          <a:xfrm>
            <a:off x="3810000" y="0"/>
            <a:ext cx="762000" cy="444500"/>
          </a:xfrm>
          <a:custGeom>
            <a:avLst/>
            <a:gdLst/>
            <a:ahLst/>
            <a:cxnLst/>
            <a:rect l="l" t="t" r="r" b="b"/>
            <a:pathLst>
              <a:path w="762000" h="444500">
                <a:moveTo>
                  <a:pt x="756213" y="0"/>
                </a:moveTo>
                <a:cubicBezTo>
                  <a:pt x="760021" y="22454"/>
                  <a:pt x="762000" y="45582"/>
                  <a:pt x="762000" y="69205"/>
                </a:cubicBezTo>
                <a:cubicBezTo>
                  <a:pt x="762000" y="282781"/>
                  <a:pt x="600281" y="444500"/>
                  <a:pt x="386705" y="444500"/>
                </a:cubicBezTo>
                <a:cubicBezTo>
                  <a:pt x="173130" y="444500"/>
                  <a:pt x="0" y="282781"/>
                  <a:pt x="0" y="69205"/>
                </a:cubicBezTo>
                <a:cubicBezTo>
                  <a:pt x="0" y="45582"/>
                  <a:pt x="2118" y="22454"/>
                  <a:pt x="6175" y="0"/>
                </a:cubicBezTo>
                <a:lnTo>
                  <a:pt x="756213" y="0"/>
                </a:lnTo>
              </a:path>
            </a:pathLst>
          </a:custGeom>
          <a:solidFill>
            <a:schemeClr val="accent3">
              <a:lumMod val="60000"/>
              <a:lumOff val="40000"/>
            </a:schemeClr>
          </a:solidFill>
        </p:spPr>
      </p:sp>
      <p:sp>
        <p:nvSpPr>
          <p:cNvPr id="21" name="Vector-2253&amp;2010"/>
          <p:cNvSpPr/>
          <p:nvPr userDrawn="1">
            <p:custDataLst>
              <p:tags r:id="rId16"/>
            </p:custDataLst>
          </p:nvPr>
        </p:nvSpPr>
        <p:spPr>
          <a:xfrm>
            <a:off x="4025900" y="0"/>
            <a:ext cx="546100" cy="444500"/>
          </a:xfrm>
          <a:custGeom>
            <a:avLst/>
            <a:gdLst/>
            <a:ahLst/>
            <a:cxnLst/>
            <a:rect l="l" t="t" r="r" b="b"/>
            <a:pathLst>
              <a:path w="546100" h="444500">
                <a:moveTo>
                  <a:pt x="534316" y="0"/>
                </a:moveTo>
                <a:cubicBezTo>
                  <a:pt x="541599" y="24277"/>
                  <a:pt x="546100" y="48005"/>
                  <a:pt x="546100" y="69575"/>
                </a:cubicBezTo>
                <a:cubicBezTo>
                  <a:pt x="546100" y="282941"/>
                  <a:pt x="376340" y="444500"/>
                  <a:pt x="166924" y="444500"/>
                </a:cubicBezTo>
                <a:cubicBezTo>
                  <a:pt x="107027" y="444500"/>
                  <a:pt x="0" y="416545"/>
                  <a:pt x="0" y="416545"/>
                </a:cubicBezTo>
                <a:cubicBezTo>
                  <a:pt x="0" y="416545"/>
                  <a:pt x="242585" y="443828"/>
                  <a:pt x="360863" y="265904"/>
                </a:cubicBezTo>
                <a:cubicBezTo>
                  <a:pt x="431189" y="175346"/>
                  <a:pt x="455475" y="80973"/>
                  <a:pt x="459153" y="0"/>
                </a:cubicBezTo>
                <a:lnTo>
                  <a:pt x="534316" y="0"/>
                </a:lnTo>
              </a:path>
            </a:pathLst>
          </a:custGeom>
          <a:solidFill>
            <a:schemeClr val="tx1">
              <a:alpha val="10000"/>
            </a:schemeClr>
          </a:solidFill>
        </p:spPr>
      </p:sp>
      <p:sp>
        <p:nvSpPr>
          <p:cNvPr id="2" name="标题 1"/>
          <p:cNvSpPr>
            <a:spLocks noGrp="1"/>
          </p:cNvSpPr>
          <p:nvPr>
            <p:ph type="ctrTitle"/>
            <p:custDataLst>
              <p:tags r:id="rId17"/>
            </p:custDataLst>
          </p:nvPr>
        </p:nvSpPr>
        <p:spPr>
          <a:xfrm>
            <a:off x="5216822" y="342900"/>
            <a:ext cx="6136377" cy="3113100"/>
          </a:xfrm>
        </p:spPr>
        <p:txBody>
          <a:bodyPr wrap="square" anchor="b">
            <a:normAutofit/>
          </a:bodyPr>
          <a:lstStyle>
            <a:lvl1pPr algn="r">
              <a:lnSpc>
                <a:spcPct val="100000"/>
              </a:lnSpc>
              <a:defRPr sz="7000">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1"/>
            </p:custDataLst>
          </p:nvPr>
        </p:nvSpPr>
        <p:spPr>
          <a:xfrm>
            <a:off x="5216822" y="4117600"/>
            <a:ext cx="6136377" cy="1181600"/>
          </a:xfrm>
        </p:spPr>
        <p:txBody>
          <a:bodyPr wrap="square" anchor="t">
            <a:normAutofit/>
          </a:bodyPr>
          <a:lstStyle>
            <a:lvl1pPr marL="0" indent="0" algn="r">
              <a:lnSpc>
                <a:spcPct val="100000"/>
              </a:lnSpc>
              <a:buNone/>
              <a:defRPr sz="2200"/>
            </a:lvl1pPr>
          </a:lstStyle>
          <a:p>
            <a:pPr lvl="0"/>
            <a:r>
              <a:rPr lang="zh-CN" altLang="en-US" dirty="0"/>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Vector_#color-2233&amp;1250"/>
          <p:cNvSpPr/>
          <p:nvPr userDrawn="1">
            <p:custDataLst>
              <p:tags r:id="rId2"/>
            </p:custDataLst>
          </p:nvPr>
        </p:nvSpPr>
        <p:spPr>
          <a:xfrm>
            <a:off x="6985000" y="1905000"/>
            <a:ext cx="5207000" cy="4953000"/>
          </a:xfrm>
          <a:custGeom>
            <a:avLst/>
            <a:gdLst/>
            <a:ahLst/>
            <a:cxnLst/>
            <a:rect l="l" t="t" r="r" b="b"/>
            <a:pathLst>
              <a:path w="5207000" h="4953000">
                <a:moveTo>
                  <a:pt x="5207000" y="4953000"/>
                </a:moveTo>
                <a:cubicBezTo>
                  <a:pt x="5207000" y="4953000"/>
                  <a:pt x="1447800" y="4952949"/>
                  <a:pt x="356405" y="4952949"/>
                </a:cubicBezTo>
                <a:cubicBezTo>
                  <a:pt x="128275" y="4493870"/>
                  <a:pt x="0" y="3976421"/>
                  <a:pt x="0" y="3429000"/>
                </a:cubicBezTo>
                <a:cubicBezTo>
                  <a:pt x="0" y="1535214"/>
                  <a:pt x="1535214" y="0"/>
                  <a:pt x="3429000" y="0"/>
                </a:cubicBezTo>
                <a:cubicBezTo>
                  <a:pt x="4079862" y="0"/>
                  <a:pt x="4688611" y="180395"/>
                  <a:pt x="5207000" y="495300"/>
                </a:cubicBezTo>
                <a:cubicBezTo>
                  <a:pt x="5207000" y="2972410"/>
                  <a:pt x="5207000" y="4953000"/>
                  <a:pt x="5207000" y="4953000"/>
                </a:cubicBezTo>
              </a:path>
            </a:pathLst>
          </a:custGeom>
          <a:solidFill>
            <a:schemeClr val="tx2">
              <a:alpha val="50000"/>
            </a:schemeClr>
          </a:solidFill>
        </p:spPr>
      </p:sp>
      <p:sp>
        <p:nvSpPr>
          <p:cNvPr id="8" name="Vector-2253&amp;1964"/>
          <p:cNvSpPr/>
          <p:nvPr userDrawn="1">
            <p:custDataLst>
              <p:tags r:id="rId3"/>
            </p:custDataLst>
          </p:nvPr>
        </p:nvSpPr>
        <p:spPr>
          <a:xfrm>
            <a:off x="6673800" y="0"/>
            <a:ext cx="16005" cy="642100"/>
          </a:xfrm>
          <a:custGeom>
            <a:avLst/>
            <a:gdLst/>
            <a:ahLst/>
            <a:cxnLst/>
            <a:rect l="l" t="t" r="r" b="b"/>
            <a:pathLst>
              <a:path w="16005" h="642100">
                <a:moveTo>
                  <a:pt x="16000" y="0"/>
                </a:moveTo>
                <a:cubicBezTo>
                  <a:pt x="16032" y="97005"/>
                  <a:pt x="15901" y="188537"/>
                  <a:pt x="15690" y="270452"/>
                </a:cubicBezTo>
                <a:cubicBezTo>
                  <a:pt x="15408" y="380818"/>
                  <a:pt x="14984" y="473730"/>
                  <a:pt x="14629" y="539050"/>
                </a:cubicBezTo>
                <a:cubicBezTo>
                  <a:pt x="14453" y="571711"/>
                  <a:pt x="14294" y="597473"/>
                  <a:pt x="14179" y="615071"/>
                </a:cubicBezTo>
                <a:cubicBezTo>
                  <a:pt x="14122" y="623870"/>
                  <a:pt x="14075" y="630629"/>
                  <a:pt x="14043" y="635187"/>
                </a:cubicBezTo>
                <a:lnTo>
                  <a:pt x="14006" y="640354"/>
                </a:lnTo>
                <a:lnTo>
                  <a:pt x="13996" y="641664"/>
                </a:lnTo>
                <a:lnTo>
                  <a:pt x="13994" y="641994"/>
                </a:lnTo>
                <a:lnTo>
                  <a:pt x="13993" y="642076"/>
                </a:lnTo>
                <a:lnTo>
                  <a:pt x="13993" y="642098"/>
                </a:lnTo>
                <a:cubicBezTo>
                  <a:pt x="13993" y="642102"/>
                  <a:pt x="13993" y="642104"/>
                  <a:pt x="6996" y="642052"/>
                </a:cubicBezTo>
                <a:cubicBezTo>
                  <a:pt x="0" y="642000"/>
                  <a:pt x="0" y="641998"/>
                  <a:pt x="0" y="641993"/>
                </a:cubicBezTo>
                <a:lnTo>
                  <a:pt x="0" y="641972"/>
                </a:lnTo>
                <a:lnTo>
                  <a:pt x="77515" y="641890"/>
                </a:lnTo>
                <a:lnTo>
                  <a:pt x="3" y="641561"/>
                </a:lnTo>
                <a:lnTo>
                  <a:pt x="12" y="640253"/>
                </a:lnTo>
                <a:lnTo>
                  <a:pt x="50" y="635088"/>
                </a:lnTo>
                <a:lnTo>
                  <a:pt x="106" y="626835"/>
                </a:lnTo>
                <a:lnTo>
                  <a:pt x="185" y="614980"/>
                </a:lnTo>
                <a:cubicBezTo>
                  <a:pt x="301" y="597386"/>
                  <a:pt x="460" y="571630"/>
                  <a:pt x="636" y="538975"/>
                </a:cubicBezTo>
                <a:cubicBezTo>
                  <a:pt x="990" y="473666"/>
                  <a:pt x="1415" y="380768"/>
                  <a:pt x="1698" y="270416"/>
                </a:cubicBezTo>
                <a:cubicBezTo>
                  <a:pt x="1908" y="188510"/>
                  <a:pt x="2039" y="96990"/>
                  <a:pt x="2007" y="0"/>
                </a:cubicBezTo>
                <a:lnTo>
                  <a:pt x="16000" y="0"/>
                </a:lnTo>
              </a:path>
            </a:pathLst>
          </a:custGeom>
          <a:solidFill>
            <a:schemeClr val="tx2">
              <a:lumMod val="50000"/>
            </a:schemeClr>
          </a:solidFill>
        </p:spPr>
      </p:sp>
      <p:sp>
        <p:nvSpPr>
          <p:cNvPr id="9" name="Vector_#color-2215&amp;2445"/>
          <p:cNvSpPr/>
          <p:nvPr userDrawn="1">
            <p:custDataLst>
              <p:tags r:id="rId4"/>
            </p:custDataLst>
          </p:nvPr>
        </p:nvSpPr>
        <p:spPr>
          <a:xfrm>
            <a:off x="6386984" y="1264059"/>
            <a:ext cx="567437" cy="567437"/>
          </a:xfrm>
          <a:custGeom>
            <a:avLst/>
            <a:gdLst/>
            <a:ahLst/>
            <a:cxnLst/>
            <a:rect l="l" t="t" r="r" b="b"/>
            <a:pathLst>
              <a:path w="567437" h="567437">
                <a:moveTo>
                  <a:pt x="286868" y="0"/>
                </a:moveTo>
                <a:cubicBezTo>
                  <a:pt x="445301" y="0"/>
                  <a:pt x="567437" y="128433"/>
                  <a:pt x="567437" y="286868"/>
                </a:cubicBezTo>
                <a:cubicBezTo>
                  <a:pt x="567437" y="445301"/>
                  <a:pt x="445301" y="567437"/>
                  <a:pt x="286868" y="567437"/>
                </a:cubicBezTo>
                <a:cubicBezTo>
                  <a:pt x="128433" y="567437"/>
                  <a:pt x="0" y="445301"/>
                  <a:pt x="0" y="286868"/>
                </a:cubicBezTo>
                <a:cubicBezTo>
                  <a:pt x="0" y="128433"/>
                  <a:pt x="128433" y="0"/>
                  <a:pt x="286868" y="0"/>
                </a:cubicBezTo>
              </a:path>
            </a:pathLst>
          </a:custGeom>
          <a:solidFill>
            <a:schemeClr val="tx2">
              <a:alpha val="80000"/>
            </a:schemeClr>
          </a:solidFill>
        </p:spPr>
      </p:sp>
      <p:sp>
        <p:nvSpPr>
          <p:cNvPr id="11" name="Vector_#color-2215&amp;2446"/>
          <p:cNvSpPr/>
          <p:nvPr userDrawn="1">
            <p:custDataLst>
              <p:tags r:id="rId5"/>
            </p:custDataLst>
          </p:nvPr>
        </p:nvSpPr>
        <p:spPr>
          <a:xfrm>
            <a:off x="5918200" y="606363"/>
            <a:ext cx="1498006" cy="1008233"/>
          </a:xfrm>
          <a:custGeom>
            <a:avLst/>
            <a:gdLst/>
            <a:ahLst/>
            <a:cxnLst/>
            <a:rect l="l" t="t" r="r" b="b"/>
            <a:pathLst>
              <a:path w="1498006" h="1008233">
                <a:moveTo>
                  <a:pt x="752151" y="0"/>
                </a:moveTo>
                <a:cubicBezTo>
                  <a:pt x="1167557" y="0"/>
                  <a:pt x="1498003" y="336747"/>
                  <a:pt x="1498003" y="752151"/>
                </a:cubicBezTo>
                <a:cubicBezTo>
                  <a:pt x="1498003" y="842529"/>
                  <a:pt x="1484008" y="1008233"/>
                  <a:pt x="1484008" y="1008233"/>
                </a:cubicBezTo>
                <a:lnTo>
                  <a:pt x="20990" y="1008233"/>
                </a:lnTo>
                <a:cubicBezTo>
                  <a:pt x="20990" y="1008233"/>
                  <a:pt x="0" y="847616"/>
                  <a:pt x="0" y="752151"/>
                </a:cubicBezTo>
                <a:cubicBezTo>
                  <a:pt x="0" y="336747"/>
                  <a:pt x="336747" y="0"/>
                  <a:pt x="752151" y="0"/>
                </a:cubicBezTo>
              </a:path>
            </a:pathLst>
          </a:custGeom>
          <a:solidFill>
            <a:schemeClr val="accent4"/>
          </a:solidFill>
        </p:spPr>
      </p:sp>
      <p:sp>
        <p:nvSpPr>
          <p:cNvPr id="12" name="Vector-2215&amp;2447"/>
          <p:cNvSpPr/>
          <p:nvPr userDrawn="1">
            <p:custDataLst>
              <p:tags r:id="rId6"/>
            </p:custDataLst>
          </p:nvPr>
        </p:nvSpPr>
        <p:spPr>
          <a:xfrm>
            <a:off x="6456958" y="746299"/>
            <a:ext cx="959256" cy="867598"/>
          </a:xfrm>
          <a:custGeom>
            <a:avLst/>
            <a:gdLst/>
            <a:ahLst/>
            <a:cxnLst/>
            <a:rect l="l" t="t" r="r" b="b"/>
            <a:pathLst>
              <a:path w="959256" h="867598">
                <a:moveTo>
                  <a:pt x="647200" y="0"/>
                </a:moveTo>
                <a:cubicBezTo>
                  <a:pt x="647200" y="0"/>
                  <a:pt x="693148" y="32409"/>
                  <a:pt x="711073" y="48243"/>
                </a:cubicBezTo>
                <a:cubicBezTo>
                  <a:pt x="864100" y="188913"/>
                  <a:pt x="959255" y="387642"/>
                  <a:pt x="959255" y="612217"/>
                </a:cubicBezTo>
                <a:cubicBezTo>
                  <a:pt x="959255" y="702594"/>
                  <a:pt x="944563" y="867598"/>
                  <a:pt x="944563" y="867598"/>
                </a:cubicBezTo>
                <a:lnTo>
                  <a:pt x="0" y="867598"/>
                </a:lnTo>
                <a:cubicBezTo>
                  <a:pt x="0" y="867598"/>
                  <a:pt x="302001" y="841367"/>
                  <a:pt x="546447" y="524758"/>
                </a:cubicBezTo>
                <a:cubicBezTo>
                  <a:pt x="758154" y="265388"/>
                  <a:pt x="647200" y="0"/>
                  <a:pt x="647200" y="0"/>
                </a:cubicBezTo>
              </a:path>
            </a:pathLst>
          </a:custGeom>
          <a:solidFill>
            <a:schemeClr val="bg1">
              <a:lumMod val="95000"/>
              <a:alpha val="21000"/>
            </a:schemeClr>
          </a:solidFill>
        </p:spPr>
      </p:sp>
      <p:sp>
        <p:nvSpPr>
          <p:cNvPr id="13" name="Rectangle 29_#color-2253&amp;1965"/>
          <p:cNvSpPr/>
          <p:nvPr userDrawn="1">
            <p:custDataLst>
              <p:tags r:id="rId7"/>
            </p:custDataLst>
          </p:nvPr>
        </p:nvSpPr>
        <p:spPr>
          <a:xfrm rot="18910200">
            <a:off x="5983170" y="4928108"/>
            <a:ext cx="1113402" cy="1298252"/>
          </a:xfrm>
          <a:prstGeom prst="rect">
            <a:avLst/>
          </a:prstGeom>
          <a:solidFill>
            <a:schemeClr val="accent3">
              <a:lumMod val="60000"/>
              <a:lumOff val="40000"/>
            </a:schemeClr>
          </a:solidFill>
        </p:spPr>
      </p:sp>
      <p:sp>
        <p:nvSpPr>
          <p:cNvPr id="15" name="Rectangle 30-2253&amp;1966"/>
          <p:cNvSpPr/>
          <p:nvPr userDrawn="1">
            <p:custDataLst>
              <p:tags r:id="rId8"/>
            </p:custDataLst>
          </p:nvPr>
        </p:nvSpPr>
        <p:spPr>
          <a:xfrm rot="18910200">
            <a:off x="6111317" y="5238769"/>
            <a:ext cx="232138" cy="1298252"/>
          </a:xfrm>
          <a:prstGeom prst="rect">
            <a:avLst/>
          </a:prstGeom>
          <a:solidFill>
            <a:schemeClr val="accent1">
              <a:lumMod val="50000"/>
            </a:schemeClr>
          </a:solidFill>
        </p:spPr>
      </p:sp>
      <p:sp>
        <p:nvSpPr>
          <p:cNvPr id="16" name="Rectangle 31-2253&amp;1967"/>
          <p:cNvSpPr/>
          <p:nvPr userDrawn="1">
            <p:custDataLst>
              <p:tags r:id="rId9"/>
            </p:custDataLst>
          </p:nvPr>
        </p:nvSpPr>
        <p:spPr>
          <a:xfrm rot="18910200">
            <a:off x="6163059" y="5171548"/>
            <a:ext cx="558440" cy="305471"/>
          </a:xfrm>
          <a:prstGeom prst="roundRect">
            <a:avLst>
              <a:gd name="adj" fmla="val 14185"/>
            </a:avLst>
          </a:prstGeom>
          <a:solidFill>
            <a:srgbClr val="FFFFFF">
              <a:alpha val="80000"/>
            </a:srgbClr>
          </a:solidFill>
        </p:spPr>
      </p:sp>
      <p:sp>
        <p:nvSpPr>
          <p:cNvPr id="17" name="Subtract_#color-2215&amp;2451"/>
          <p:cNvSpPr/>
          <p:nvPr userDrawn="1">
            <p:custDataLst>
              <p:tags r:id="rId10"/>
            </p:custDataLst>
          </p:nvPr>
        </p:nvSpPr>
        <p:spPr>
          <a:xfrm>
            <a:off x="11091714" y="1652891"/>
            <a:ext cx="1006548" cy="812031"/>
          </a:xfrm>
          <a:custGeom>
            <a:avLst/>
            <a:gdLst/>
            <a:ahLst/>
            <a:cxnLst/>
            <a:rect l="l" t="t" r="r" b="b"/>
            <a:pathLst>
              <a:path w="1006548" h="812031">
                <a:moveTo>
                  <a:pt x="1005844" y="26273"/>
                </a:moveTo>
                <a:lnTo>
                  <a:pt x="806865" y="796308"/>
                </a:lnTo>
                <a:cubicBezTo>
                  <a:pt x="803970" y="807517"/>
                  <a:pt x="792535" y="814255"/>
                  <a:pt x="781326" y="811359"/>
                </a:cubicBezTo>
                <a:lnTo>
                  <a:pt x="15725" y="613527"/>
                </a:lnTo>
                <a:cubicBezTo>
                  <a:pt x="-2328" y="608862"/>
                  <a:pt x="-5763" y="584716"/>
                  <a:pt x="10274" y="575202"/>
                </a:cubicBezTo>
                <a:lnTo>
                  <a:pt x="974853" y="3000"/>
                </a:lnTo>
                <a:cubicBezTo>
                  <a:pt x="990940" y="-6543"/>
                  <a:pt x="1010522" y="8163"/>
                  <a:pt x="1005844" y="26273"/>
                </a:cubicBezTo>
                <a:moveTo>
                  <a:pt x="761336" y="320582"/>
                </a:moveTo>
                <a:lnTo>
                  <a:pt x="685347" y="614660"/>
                </a:lnTo>
                <a:lnTo>
                  <a:pt x="391269" y="538669"/>
                </a:lnTo>
                <a:lnTo>
                  <a:pt x="761336" y="320582"/>
                </a:lnTo>
              </a:path>
            </a:pathLst>
          </a:custGeom>
          <a:solidFill>
            <a:schemeClr val="accent2"/>
          </a:solidFill>
        </p:spPr>
      </p:sp>
      <p:sp>
        <p:nvSpPr>
          <p:cNvPr id="19" name="Vector 15-2215&amp;2452"/>
          <p:cNvSpPr/>
          <p:nvPr userDrawn="1">
            <p:custDataLst>
              <p:tags r:id="rId11"/>
            </p:custDataLst>
          </p:nvPr>
        </p:nvSpPr>
        <p:spPr>
          <a:xfrm>
            <a:off x="11173768" y="2044309"/>
            <a:ext cx="829469" cy="426244"/>
          </a:xfrm>
          <a:custGeom>
            <a:avLst/>
            <a:gdLst/>
            <a:ahLst/>
            <a:cxnLst/>
            <a:rect l="l" t="t" r="r" b="b"/>
            <a:pathLst>
              <a:path w="829469" h="426244">
                <a:moveTo>
                  <a:pt x="726652" y="401545"/>
                </a:moveTo>
                <a:lnTo>
                  <a:pt x="829469" y="0"/>
                </a:lnTo>
                <a:lnTo>
                  <a:pt x="647700" y="51991"/>
                </a:lnTo>
                <a:lnTo>
                  <a:pt x="603250" y="223441"/>
                </a:lnTo>
                <a:lnTo>
                  <a:pt x="314312" y="148386"/>
                </a:lnTo>
                <a:lnTo>
                  <a:pt x="0" y="238919"/>
                </a:lnTo>
                <a:lnTo>
                  <a:pt x="695654" y="419826"/>
                </a:lnTo>
                <a:cubicBezTo>
                  <a:pt x="709266" y="423367"/>
                  <a:pt x="723163" y="415171"/>
                  <a:pt x="726652" y="401545"/>
                </a:cubicBezTo>
              </a:path>
            </a:pathLst>
          </a:custGeom>
          <a:solidFill>
            <a:schemeClr val="tx1">
              <a:alpha val="10000"/>
            </a:schemeClr>
          </a:solidFill>
        </p:spPr>
      </p:sp>
      <p:sp>
        <p:nvSpPr>
          <p:cNvPr id="21" name="mainCircle_#color-2215&amp;2453"/>
          <p:cNvSpPr/>
          <p:nvPr userDrawn="1">
            <p:custDataLst>
              <p:tags r:id="rId12"/>
            </p:custDataLst>
          </p:nvPr>
        </p:nvSpPr>
        <p:spPr>
          <a:xfrm>
            <a:off x="510456" y="6477000"/>
            <a:ext cx="977994" cy="381000"/>
          </a:xfrm>
          <a:custGeom>
            <a:avLst/>
            <a:gdLst/>
            <a:ahLst/>
            <a:cxnLst/>
            <a:rect l="l" t="t" r="r" b="b"/>
            <a:pathLst>
              <a:path w="977994" h="381000">
                <a:moveTo>
                  <a:pt x="489002" y="0"/>
                </a:moveTo>
                <a:cubicBezTo>
                  <a:pt x="724946" y="0"/>
                  <a:pt x="923039" y="162093"/>
                  <a:pt x="977994" y="381000"/>
                </a:cubicBezTo>
                <a:lnTo>
                  <a:pt x="0" y="381000"/>
                </a:lnTo>
                <a:cubicBezTo>
                  <a:pt x="54956" y="162093"/>
                  <a:pt x="253050" y="0"/>
                  <a:pt x="489002" y="0"/>
                </a:cubicBezTo>
              </a:path>
            </a:pathLst>
          </a:custGeom>
          <a:solidFill>
            <a:schemeClr val="accent3">
              <a:lumMod val="60000"/>
              <a:lumOff val="40000"/>
            </a:schemeClr>
          </a:solidFill>
        </p:spPr>
      </p:sp>
      <p:sp>
        <p:nvSpPr>
          <p:cNvPr id="22" name="Vector-2253&amp;1970"/>
          <p:cNvSpPr/>
          <p:nvPr userDrawn="1">
            <p:custDataLst>
              <p:tags r:id="rId13"/>
            </p:custDataLst>
          </p:nvPr>
        </p:nvSpPr>
        <p:spPr>
          <a:xfrm>
            <a:off x="1339131" y="6608601"/>
            <a:ext cx="149648" cy="249402"/>
          </a:xfrm>
          <a:custGeom>
            <a:avLst/>
            <a:gdLst/>
            <a:ahLst/>
            <a:cxnLst/>
            <a:rect l="l" t="t" r="r" b="b"/>
            <a:pathLst>
              <a:path w="149648" h="249402">
                <a:moveTo>
                  <a:pt x="32476" y="249401"/>
                </a:moveTo>
                <a:lnTo>
                  <a:pt x="149648" y="249401"/>
                </a:lnTo>
                <a:cubicBezTo>
                  <a:pt x="149648" y="249401"/>
                  <a:pt x="144290" y="211301"/>
                  <a:pt x="106192" y="135101"/>
                </a:cubicBezTo>
                <a:cubicBezTo>
                  <a:pt x="68095" y="58902"/>
                  <a:pt x="0" y="0"/>
                  <a:pt x="0" y="0"/>
                </a:cubicBezTo>
                <a:cubicBezTo>
                  <a:pt x="0" y="0"/>
                  <a:pt x="38826" y="52552"/>
                  <a:pt x="45176" y="135101"/>
                </a:cubicBezTo>
                <a:cubicBezTo>
                  <a:pt x="51526" y="217651"/>
                  <a:pt x="32476" y="249401"/>
                  <a:pt x="32476" y="249401"/>
                </a:cubicBezTo>
              </a:path>
            </a:pathLst>
          </a:custGeom>
          <a:solidFill>
            <a:schemeClr val="tx1">
              <a:alpha val="10000"/>
            </a:schemeClr>
          </a:solidFill>
        </p:spPr>
      </p:sp>
      <p:pic>
        <p:nvPicPr>
          <p:cNvPr id="23" name="图片 22" descr="C:/Users/kingsoft/AppData/Local/Temp/fig2wpp/@png2x_girl 3-2215&amp;2455.png"/>
          <p:cNvPicPr>
            <a:picLocks noChangeAspect="1"/>
          </p:cNvPicPr>
          <p:nvPr userDrawn="1">
            <p:custDataLst>
              <p:tags r:id="rId14"/>
            </p:custDataLst>
          </p:nvPr>
        </p:nvPicPr>
        <p:blipFill>
          <a:blip r:embed="rId15" r:link="rId16"/>
          <a:stretch>
            <a:fillRect/>
          </a:stretch>
        </p:blipFill>
        <p:spPr>
          <a:xfrm>
            <a:off x="7593965" y="727075"/>
            <a:ext cx="4041140" cy="6130290"/>
          </a:xfrm>
          <a:prstGeom prst="rect">
            <a:avLst/>
          </a:prstGeom>
        </p:spPr>
      </p:pic>
      <p:sp>
        <p:nvSpPr>
          <p:cNvPr id="25" name="Vector_#color-2215&amp;2456"/>
          <p:cNvSpPr/>
          <p:nvPr userDrawn="1">
            <p:custDataLst>
              <p:tags r:id="rId17"/>
            </p:custDataLst>
          </p:nvPr>
        </p:nvSpPr>
        <p:spPr>
          <a:xfrm>
            <a:off x="8006606" y="2682776"/>
            <a:ext cx="3639592" cy="2978655"/>
          </a:xfrm>
          <a:custGeom>
            <a:avLst/>
            <a:gdLst/>
            <a:ahLst/>
            <a:cxnLst/>
            <a:rect l="l" t="t" r="r" b="b"/>
            <a:pathLst>
              <a:path w="3639592" h="2978655">
                <a:moveTo>
                  <a:pt x="1838300" y="244"/>
                </a:moveTo>
                <a:cubicBezTo>
                  <a:pt x="1838300" y="244"/>
                  <a:pt x="1748574" y="-15777"/>
                  <a:pt x="1450543" y="211632"/>
                </a:cubicBezTo>
                <a:cubicBezTo>
                  <a:pt x="1283805" y="330391"/>
                  <a:pt x="1191829" y="458221"/>
                  <a:pt x="1191829" y="458221"/>
                </a:cubicBezTo>
                <a:lnTo>
                  <a:pt x="1321664" y="1227225"/>
                </a:lnTo>
                <a:cubicBezTo>
                  <a:pt x="1321664" y="1227225"/>
                  <a:pt x="1534566" y="1347241"/>
                  <a:pt x="1554823" y="1395628"/>
                </a:cubicBezTo>
                <a:cubicBezTo>
                  <a:pt x="1586738" y="1444003"/>
                  <a:pt x="1641754" y="1610576"/>
                  <a:pt x="1709623" y="1642389"/>
                </a:cubicBezTo>
                <a:cubicBezTo>
                  <a:pt x="1791957" y="1693888"/>
                  <a:pt x="1995246" y="1803667"/>
                  <a:pt x="1995246" y="1803667"/>
                </a:cubicBezTo>
                <a:lnTo>
                  <a:pt x="2009089" y="1765071"/>
                </a:lnTo>
                <a:lnTo>
                  <a:pt x="2234883" y="1868424"/>
                </a:lnTo>
                <a:lnTo>
                  <a:pt x="2227758" y="1946148"/>
                </a:lnTo>
                <a:cubicBezTo>
                  <a:pt x="2227758" y="1946148"/>
                  <a:pt x="2204745" y="2075396"/>
                  <a:pt x="2157171" y="2160537"/>
                </a:cubicBezTo>
                <a:cubicBezTo>
                  <a:pt x="2131682" y="2218423"/>
                  <a:pt x="2017916" y="2348979"/>
                  <a:pt x="1965922" y="2349500"/>
                </a:cubicBezTo>
                <a:cubicBezTo>
                  <a:pt x="1913928" y="2350008"/>
                  <a:pt x="1809013" y="2290508"/>
                  <a:pt x="1800149" y="2284349"/>
                </a:cubicBezTo>
                <a:cubicBezTo>
                  <a:pt x="1791284" y="2278177"/>
                  <a:pt x="1791132" y="2255584"/>
                  <a:pt x="1797837" y="2237702"/>
                </a:cubicBezTo>
                <a:cubicBezTo>
                  <a:pt x="1807096" y="2213026"/>
                  <a:pt x="1830997" y="2193747"/>
                  <a:pt x="1830997" y="2193747"/>
                </a:cubicBezTo>
                <a:cubicBezTo>
                  <a:pt x="1830997" y="2193747"/>
                  <a:pt x="1748892" y="2144484"/>
                  <a:pt x="1645679" y="2081898"/>
                </a:cubicBezTo>
                <a:cubicBezTo>
                  <a:pt x="1559281" y="2029524"/>
                  <a:pt x="1451610" y="1959699"/>
                  <a:pt x="1347572" y="1879956"/>
                </a:cubicBezTo>
                <a:cubicBezTo>
                  <a:pt x="1293051" y="1838173"/>
                  <a:pt x="1241011" y="1798028"/>
                  <a:pt x="1193198" y="1760995"/>
                </a:cubicBezTo>
                <a:cubicBezTo>
                  <a:pt x="1033644" y="1637411"/>
                  <a:pt x="921206" y="1560754"/>
                  <a:pt x="921206" y="1560754"/>
                </a:cubicBezTo>
                <a:cubicBezTo>
                  <a:pt x="921206" y="1560754"/>
                  <a:pt x="796507" y="1601203"/>
                  <a:pt x="672943" y="1631696"/>
                </a:cubicBezTo>
                <a:cubicBezTo>
                  <a:pt x="547169" y="1662722"/>
                  <a:pt x="414656" y="1685658"/>
                  <a:pt x="414656" y="1685658"/>
                </a:cubicBezTo>
                <a:lnTo>
                  <a:pt x="160995" y="1563840"/>
                </a:lnTo>
                <a:cubicBezTo>
                  <a:pt x="160995" y="1563840"/>
                  <a:pt x="18122" y="1615084"/>
                  <a:pt x="389" y="1985010"/>
                </a:cubicBezTo>
                <a:cubicBezTo>
                  <a:pt x="-10071" y="2491257"/>
                  <a:pt x="194046" y="2471420"/>
                  <a:pt x="194046" y="2471420"/>
                </a:cubicBezTo>
                <a:cubicBezTo>
                  <a:pt x="194046" y="2471420"/>
                  <a:pt x="372008" y="2513495"/>
                  <a:pt x="563871" y="2406650"/>
                </a:cubicBezTo>
                <a:cubicBezTo>
                  <a:pt x="722818" y="2334247"/>
                  <a:pt x="925924" y="2167014"/>
                  <a:pt x="925924" y="2167014"/>
                </a:cubicBezTo>
                <a:cubicBezTo>
                  <a:pt x="925924" y="2167014"/>
                  <a:pt x="945976" y="2624099"/>
                  <a:pt x="939526" y="2716886"/>
                </a:cubicBezTo>
                <a:cubicBezTo>
                  <a:pt x="945057" y="2761475"/>
                  <a:pt x="1374013" y="2942196"/>
                  <a:pt x="1865706" y="2970136"/>
                </a:cubicBezTo>
                <a:cubicBezTo>
                  <a:pt x="2351405" y="3008528"/>
                  <a:pt x="2849537" y="2904719"/>
                  <a:pt x="2849537" y="2904719"/>
                </a:cubicBezTo>
                <a:cubicBezTo>
                  <a:pt x="2849537" y="2904719"/>
                  <a:pt x="3102318" y="3054172"/>
                  <a:pt x="3367684" y="2878811"/>
                </a:cubicBezTo>
                <a:cubicBezTo>
                  <a:pt x="3603079" y="2723248"/>
                  <a:pt x="3641788" y="2048383"/>
                  <a:pt x="3639198" y="1687728"/>
                </a:cubicBezTo>
                <a:cubicBezTo>
                  <a:pt x="3639198" y="1460602"/>
                  <a:pt x="3658210" y="956113"/>
                  <a:pt x="3431832" y="566591"/>
                </a:cubicBezTo>
                <a:cubicBezTo>
                  <a:pt x="3157893" y="181431"/>
                  <a:pt x="2745397" y="17206"/>
                  <a:pt x="2745397" y="17206"/>
                </a:cubicBezTo>
                <a:cubicBezTo>
                  <a:pt x="2745397" y="17206"/>
                  <a:pt x="2678671" y="206074"/>
                  <a:pt x="2541092" y="445113"/>
                </a:cubicBezTo>
                <a:cubicBezTo>
                  <a:pt x="2414092" y="665747"/>
                  <a:pt x="2270468" y="883816"/>
                  <a:pt x="2270468" y="883816"/>
                </a:cubicBezTo>
                <a:cubicBezTo>
                  <a:pt x="2270468" y="883816"/>
                  <a:pt x="2269693" y="855288"/>
                  <a:pt x="2211095" y="707255"/>
                </a:cubicBezTo>
                <a:cubicBezTo>
                  <a:pt x="2156943" y="566443"/>
                  <a:pt x="2080793" y="384975"/>
                  <a:pt x="2080793" y="384975"/>
                </a:cubicBezTo>
                <a:lnTo>
                  <a:pt x="2059203" y="381121"/>
                </a:lnTo>
                <a:lnTo>
                  <a:pt x="1729994" y="799005"/>
                </a:lnTo>
                <a:cubicBezTo>
                  <a:pt x="1729994" y="799005"/>
                  <a:pt x="1775777" y="485055"/>
                  <a:pt x="1793558" y="295213"/>
                </a:cubicBezTo>
                <a:cubicBezTo>
                  <a:pt x="1824419" y="75032"/>
                  <a:pt x="1838300" y="244"/>
                  <a:pt x="1838300" y="244"/>
                </a:cubicBezTo>
              </a:path>
            </a:pathLst>
          </a:custGeom>
          <a:solidFill>
            <a:schemeClr val="accent1"/>
          </a:solidFill>
        </p:spPr>
      </p:sp>
      <p:sp>
        <p:nvSpPr>
          <p:cNvPr id="26" name="阴影-2215&amp;2457"/>
          <p:cNvSpPr/>
          <p:nvPr userDrawn="1">
            <p:custDataLst>
              <p:tags r:id="rId18"/>
            </p:custDataLst>
          </p:nvPr>
        </p:nvSpPr>
        <p:spPr>
          <a:xfrm>
            <a:off x="8503543" y="2703066"/>
            <a:ext cx="2870751" cy="2923288"/>
          </a:xfrm>
          <a:custGeom>
            <a:avLst/>
            <a:gdLst/>
            <a:ahLst/>
            <a:cxnLst/>
            <a:rect l="l" t="t" r="r" b="b"/>
            <a:pathLst>
              <a:path w="2870751" h="2923288">
                <a:moveTo>
                  <a:pt x="2320874" y="48235"/>
                </a:moveTo>
                <a:cubicBezTo>
                  <a:pt x="2330145" y="65373"/>
                  <a:pt x="1805927" y="813410"/>
                  <a:pt x="1805927" y="813410"/>
                </a:cubicBezTo>
                <a:cubicBezTo>
                  <a:pt x="1805927" y="813410"/>
                  <a:pt x="1984032" y="548184"/>
                  <a:pt x="2100669" y="320261"/>
                </a:cubicBezTo>
                <a:cubicBezTo>
                  <a:pt x="2196351" y="153302"/>
                  <a:pt x="2246948" y="0"/>
                  <a:pt x="2246948" y="0"/>
                </a:cubicBezTo>
                <a:cubicBezTo>
                  <a:pt x="2246948" y="0"/>
                  <a:pt x="2273973" y="4735"/>
                  <a:pt x="2293976" y="19275"/>
                </a:cubicBezTo>
                <a:cubicBezTo>
                  <a:pt x="2308822" y="30072"/>
                  <a:pt x="2323262" y="42756"/>
                  <a:pt x="2320874" y="48235"/>
                </a:cubicBezTo>
                <a:moveTo>
                  <a:pt x="1232296" y="835770"/>
                </a:moveTo>
                <a:lnTo>
                  <a:pt x="1232296" y="778717"/>
                </a:lnTo>
                <a:lnTo>
                  <a:pt x="1555966" y="372077"/>
                </a:lnTo>
                <a:lnTo>
                  <a:pt x="1571536" y="372077"/>
                </a:lnTo>
                <a:cubicBezTo>
                  <a:pt x="1571536" y="372077"/>
                  <a:pt x="1489418" y="518446"/>
                  <a:pt x="1394689" y="636977"/>
                </a:cubicBezTo>
                <a:cubicBezTo>
                  <a:pt x="1314590" y="751547"/>
                  <a:pt x="1232296" y="835770"/>
                  <a:pt x="1232296" y="835770"/>
                </a:cubicBezTo>
                <a:moveTo>
                  <a:pt x="2353259" y="1945945"/>
                </a:moveTo>
                <a:lnTo>
                  <a:pt x="2314397" y="973770"/>
                </a:lnTo>
                <a:cubicBezTo>
                  <a:pt x="2314397" y="973770"/>
                  <a:pt x="2323160" y="1590370"/>
                  <a:pt x="2223071" y="1725079"/>
                </a:cubicBezTo>
                <a:cubicBezTo>
                  <a:pt x="2156778" y="1814322"/>
                  <a:pt x="2115122" y="1831886"/>
                  <a:pt x="2061147" y="1828711"/>
                </a:cubicBezTo>
                <a:cubicBezTo>
                  <a:pt x="2022031" y="1826400"/>
                  <a:pt x="1718526" y="1732204"/>
                  <a:pt x="1718526" y="1732204"/>
                </a:cubicBezTo>
                <a:lnTo>
                  <a:pt x="1699095" y="1828711"/>
                </a:lnTo>
                <a:cubicBezTo>
                  <a:pt x="1699095" y="1828711"/>
                  <a:pt x="1839862" y="1868640"/>
                  <a:pt x="2016506" y="1910842"/>
                </a:cubicBezTo>
                <a:cubicBezTo>
                  <a:pt x="2044129" y="1917433"/>
                  <a:pt x="2071954" y="1924329"/>
                  <a:pt x="2100186" y="1931327"/>
                </a:cubicBezTo>
                <a:cubicBezTo>
                  <a:pt x="2174202" y="1949679"/>
                  <a:pt x="2250973" y="1968703"/>
                  <a:pt x="2333828" y="1984794"/>
                </a:cubicBezTo>
                <a:cubicBezTo>
                  <a:pt x="2633269" y="2059153"/>
                  <a:pt x="2870746" y="2230920"/>
                  <a:pt x="2870746" y="2230920"/>
                </a:cubicBezTo>
                <a:cubicBezTo>
                  <a:pt x="2805697" y="2149246"/>
                  <a:pt x="2353259" y="1945945"/>
                  <a:pt x="2353259" y="1945945"/>
                </a:cubicBezTo>
                <a:moveTo>
                  <a:pt x="2080590" y="2923286"/>
                </a:moveTo>
                <a:lnTo>
                  <a:pt x="1304773" y="2265985"/>
                </a:lnTo>
                <a:cubicBezTo>
                  <a:pt x="1304773" y="2265985"/>
                  <a:pt x="1431519" y="2336254"/>
                  <a:pt x="1468996" y="2329586"/>
                </a:cubicBezTo>
                <a:cubicBezTo>
                  <a:pt x="1506487" y="2322932"/>
                  <a:pt x="1525283" y="2301837"/>
                  <a:pt x="1525283" y="2301837"/>
                </a:cubicBezTo>
                <a:cubicBezTo>
                  <a:pt x="1525283" y="2301837"/>
                  <a:pt x="1528597" y="2371052"/>
                  <a:pt x="1543012" y="2379878"/>
                </a:cubicBezTo>
                <a:cubicBezTo>
                  <a:pt x="1557426" y="2400376"/>
                  <a:pt x="1758569" y="2531986"/>
                  <a:pt x="1967268" y="2657767"/>
                </a:cubicBezTo>
                <a:cubicBezTo>
                  <a:pt x="2167801" y="2778608"/>
                  <a:pt x="2346782" y="2884424"/>
                  <a:pt x="2346782" y="2884424"/>
                </a:cubicBezTo>
                <a:cubicBezTo>
                  <a:pt x="2346782" y="2884424"/>
                  <a:pt x="2285441" y="2902534"/>
                  <a:pt x="2223084" y="2910332"/>
                </a:cubicBezTo>
                <a:cubicBezTo>
                  <a:pt x="2156066" y="2918714"/>
                  <a:pt x="2080590" y="2923286"/>
                  <a:pt x="2080590" y="2923286"/>
                </a:cubicBezTo>
                <a:moveTo>
                  <a:pt x="261248" y="1608506"/>
                </a:moveTo>
                <a:cubicBezTo>
                  <a:pt x="261248" y="1608506"/>
                  <a:pt x="162325" y="2244928"/>
                  <a:pt x="0" y="2417775"/>
                </a:cubicBezTo>
                <a:cubicBezTo>
                  <a:pt x="0" y="2417775"/>
                  <a:pt x="130750" y="2365565"/>
                  <a:pt x="270002" y="2265578"/>
                </a:cubicBezTo>
                <a:cubicBezTo>
                  <a:pt x="409254" y="2165591"/>
                  <a:pt x="428278" y="2146567"/>
                  <a:pt x="428278" y="2146567"/>
                </a:cubicBezTo>
                <a:cubicBezTo>
                  <a:pt x="428278" y="2146567"/>
                  <a:pt x="399877" y="1995056"/>
                  <a:pt x="390784" y="1848142"/>
                </a:cubicBezTo>
                <a:cubicBezTo>
                  <a:pt x="393400" y="1703629"/>
                  <a:pt x="410214" y="1563167"/>
                  <a:pt x="410214" y="1563167"/>
                </a:cubicBezTo>
                <a:lnTo>
                  <a:pt x="261248" y="1608506"/>
                </a:lnTo>
                <a:moveTo>
                  <a:pt x="1765821" y="873548"/>
                </a:moveTo>
                <a:lnTo>
                  <a:pt x="1596974" y="394754"/>
                </a:lnTo>
                <a:cubicBezTo>
                  <a:pt x="1596974" y="394754"/>
                  <a:pt x="1649387" y="522147"/>
                  <a:pt x="1694891" y="639163"/>
                </a:cubicBezTo>
                <a:cubicBezTo>
                  <a:pt x="1740052" y="755311"/>
                  <a:pt x="1775079" y="860442"/>
                  <a:pt x="1775079" y="860442"/>
                </a:cubicBezTo>
                <a:lnTo>
                  <a:pt x="1765821" y="873548"/>
                </a:lnTo>
              </a:path>
            </a:pathLst>
          </a:custGeom>
          <a:solidFill>
            <a:schemeClr val="tx1">
              <a:alpha val="20000"/>
            </a:schemeClr>
          </a:solidFill>
        </p:spPr>
      </p:sp>
      <p:sp>
        <p:nvSpPr>
          <p:cNvPr id="27" name="Union-2215&amp;2464"/>
          <p:cNvSpPr/>
          <p:nvPr userDrawn="1">
            <p:custDataLst>
              <p:tags r:id="rId19"/>
            </p:custDataLst>
          </p:nvPr>
        </p:nvSpPr>
        <p:spPr>
          <a:xfrm>
            <a:off x="9203829" y="2683024"/>
            <a:ext cx="2419453" cy="2095522"/>
          </a:xfrm>
          <a:custGeom>
            <a:avLst/>
            <a:gdLst/>
            <a:ahLst/>
            <a:cxnLst/>
            <a:rect l="l" t="t" r="r" b="b"/>
            <a:pathLst>
              <a:path w="2419453" h="2095522">
                <a:moveTo>
                  <a:pt x="305126" y="224340"/>
                </a:moveTo>
                <a:cubicBezTo>
                  <a:pt x="459010" y="115161"/>
                  <a:pt x="616661" y="17083"/>
                  <a:pt x="616661" y="17083"/>
                </a:cubicBezTo>
                <a:lnTo>
                  <a:pt x="622972" y="0"/>
                </a:lnTo>
                <a:cubicBezTo>
                  <a:pt x="622972" y="0"/>
                  <a:pt x="480977" y="46987"/>
                  <a:pt x="262913" y="203545"/>
                </a:cubicBezTo>
                <a:cubicBezTo>
                  <a:pt x="102631" y="318619"/>
                  <a:pt x="0" y="450267"/>
                  <a:pt x="0" y="450267"/>
                </a:cubicBezTo>
                <a:lnTo>
                  <a:pt x="7194" y="482765"/>
                </a:lnTo>
                <a:cubicBezTo>
                  <a:pt x="7194" y="482765"/>
                  <a:pt x="151361" y="345088"/>
                  <a:pt x="305126" y="224340"/>
                </a:cubicBezTo>
                <a:moveTo>
                  <a:pt x="1846605" y="203647"/>
                </a:moveTo>
                <a:lnTo>
                  <a:pt x="1794789" y="242508"/>
                </a:lnTo>
                <a:cubicBezTo>
                  <a:pt x="1794789" y="242508"/>
                  <a:pt x="2104555" y="510686"/>
                  <a:pt x="2184044" y="657023"/>
                </a:cubicBezTo>
                <a:cubicBezTo>
                  <a:pt x="2401468" y="1019951"/>
                  <a:pt x="2403615" y="2095525"/>
                  <a:pt x="2403615" y="2095525"/>
                </a:cubicBezTo>
                <a:cubicBezTo>
                  <a:pt x="2403615" y="2095525"/>
                  <a:pt x="2482634" y="1235499"/>
                  <a:pt x="2287676" y="709486"/>
                </a:cubicBezTo>
                <a:cubicBezTo>
                  <a:pt x="2175218" y="389984"/>
                  <a:pt x="1846605" y="203647"/>
                  <a:pt x="1846605" y="203647"/>
                </a:cubicBezTo>
                <a:moveTo>
                  <a:pt x="1089453" y="1227628"/>
                </a:moveTo>
                <a:lnTo>
                  <a:pt x="1549311" y="1253534"/>
                </a:lnTo>
                <a:lnTo>
                  <a:pt x="1536357" y="1318298"/>
                </a:lnTo>
                <a:lnTo>
                  <a:pt x="1082976" y="1292390"/>
                </a:lnTo>
                <a:lnTo>
                  <a:pt x="1024037" y="1699781"/>
                </a:lnTo>
                <a:lnTo>
                  <a:pt x="1082328" y="1227628"/>
                </a:lnTo>
                <a:lnTo>
                  <a:pt x="1089453" y="1227628"/>
                </a:lnTo>
              </a:path>
            </a:pathLst>
          </a:custGeom>
          <a:solidFill>
            <a:schemeClr val="tx1">
              <a:alpha val="15000"/>
            </a:schemeClr>
          </a:solidFill>
        </p:spPr>
      </p:sp>
      <p:sp>
        <p:nvSpPr>
          <p:cNvPr id="2" name="标题 1"/>
          <p:cNvSpPr>
            <a:spLocks noGrp="1"/>
          </p:cNvSpPr>
          <p:nvPr>
            <p:ph type="ctrTitle"/>
            <p:custDataLst>
              <p:tags r:id="rId20"/>
            </p:custDataLst>
          </p:nvPr>
        </p:nvSpPr>
        <p:spPr>
          <a:xfrm>
            <a:off x="787400" y="762750"/>
            <a:ext cx="6051775" cy="3607172"/>
          </a:xfrm>
        </p:spPr>
        <p:txBody>
          <a:bodyPr wrap="square" anchor="b">
            <a:normAutofit/>
          </a:bodyPr>
          <a:lstStyle>
            <a:lvl1pPr algn="l">
              <a:lnSpc>
                <a:spcPct val="100000"/>
              </a:lnSpc>
              <a:defRPr sz="7000">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2"/>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2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4"/>
            </p:custDataLst>
          </p:nvPr>
        </p:nvSpPr>
        <p:spPr>
          <a:xfrm>
            <a:off x="787400" y="4724394"/>
            <a:ext cx="4981044" cy="1370855"/>
          </a:xfrm>
        </p:spPr>
        <p:txBody>
          <a:bodyPr wrap="square" anchor="t">
            <a:normAutofit/>
          </a:bodyPr>
          <a:lstStyle>
            <a:lvl1pPr marL="0" indent="0" algn="l">
              <a:lnSpc>
                <a:spcPct val="100000"/>
              </a:lnSpc>
              <a:buNone/>
              <a:defRPr sz="2200"/>
            </a:lvl1pPr>
          </a:lstStyle>
          <a:p>
            <a:pPr lvl="0"/>
            <a:r>
              <a:rPr lang="zh-CN" altLang="en-US" dirty="0"/>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6" name="1_#color-2241&amp;3108"/>
          <p:cNvSpPr/>
          <p:nvPr userDrawn="1">
            <p:custDataLst>
              <p:tags r:id="rId2"/>
            </p:custDataLst>
          </p:nvPr>
        </p:nvSpPr>
        <p:spPr>
          <a:xfrm>
            <a:off x="0" y="0"/>
            <a:ext cx="1371600" cy="1534279"/>
          </a:xfrm>
          <a:custGeom>
            <a:avLst/>
            <a:gdLst/>
            <a:ahLst/>
            <a:cxnLst/>
            <a:rect l="l" t="t" r="r" b="b"/>
            <a:pathLst>
              <a:path w="1371600" h="1534279">
                <a:moveTo>
                  <a:pt x="1371600" y="0"/>
                </a:moveTo>
                <a:cubicBezTo>
                  <a:pt x="1351077" y="785457"/>
                  <a:pt x="761525" y="1429233"/>
                  <a:pt x="0" y="1534274"/>
                </a:cubicBezTo>
                <a:lnTo>
                  <a:pt x="0" y="0"/>
                </a:lnTo>
                <a:lnTo>
                  <a:pt x="1371600" y="0"/>
                </a:lnTo>
              </a:path>
            </a:pathLst>
          </a:custGeom>
          <a:solidFill>
            <a:schemeClr val="tx2">
              <a:alpha val="20000"/>
            </a:schemeClr>
          </a:solidFill>
        </p:spPr>
      </p:sp>
      <p:sp>
        <p:nvSpPr>
          <p:cNvPr id="10" name="Ellipse 19_#color-2253&amp;1973"/>
          <p:cNvSpPr/>
          <p:nvPr userDrawn="1">
            <p:custDataLst>
              <p:tags r:id="rId3"/>
            </p:custDataLst>
          </p:nvPr>
        </p:nvSpPr>
        <p:spPr>
          <a:xfrm>
            <a:off x="9200567" y="4953000"/>
            <a:ext cx="2991433" cy="1905000"/>
          </a:xfrm>
          <a:custGeom>
            <a:avLst/>
            <a:gdLst/>
            <a:ahLst/>
            <a:cxnLst/>
            <a:rect l="l" t="t" r="r" b="b"/>
            <a:pathLst>
              <a:path w="2991433" h="1905000">
                <a:moveTo>
                  <a:pt x="2991434" y="158283"/>
                </a:moveTo>
                <a:lnTo>
                  <a:pt x="2991434" y="1905000"/>
                </a:lnTo>
                <a:lnTo>
                  <a:pt x="0" y="1905000"/>
                </a:lnTo>
                <a:cubicBezTo>
                  <a:pt x="140019" y="830097"/>
                  <a:pt x="1059212" y="0"/>
                  <a:pt x="2172284" y="0"/>
                </a:cubicBezTo>
                <a:cubicBezTo>
                  <a:pt x="2461895" y="0"/>
                  <a:pt x="2738387" y="56197"/>
                  <a:pt x="2991434" y="158283"/>
                </a:cubicBezTo>
              </a:path>
            </a:pathLst>
          </a:custGeom>
          <a:solidFill>
            <a:schemeClr val="tx2">
              <a:alpha val="20000"/>
            </a:schemeClr>
          </a:solidFill>
        </p:spPr>
      </p:sp>
      <p:sp>
        <p:nvSpPr>
          <p:cNvPr id="11" name="Vector 7-2241&amp;3132"/>
          <p:cNvSpPr/>
          <p:nvPr userDrawn="1">
            <p:custDataLst>
              <p:tags r:id="rId4"/>
            </p:custDataLst>
          </p:nvPr>
        </p:nvSpPr>
        <p:spPr>
          <a:xfrm>
            <a:off x="10687912" y="4785277"/>
            <a:ext cx="577403" cy="1047576"/>
          </a:xfrm>
          <a:custGeom>
            <a:avLst/>
            <a:gdLst/>
            <a:ahLst/>
            <a:cxnLst/>
            <a:rect l="l" t="t" r="r" b="b"/>
            <a:pathLst>
              <a:path w="577403" h="1047576">
                <a:moveTo>
                  <a:pt x="504853" y="1047576"/>
                </a:moveTo>
                <a:lnTo>
                  <a:pt x="555145" y="1047576"/>
                </a:lnTo>
                <a:cubicBezTo>
                  <a:pt x="669446" y="654385"/>
                  <a:pt x="317401" y="-67991"/>
                  <a:pt x="93373" y="5160"/>
                </a:cubicBezTo>
                <a:cubicBezTo>
                  <a:pt x="-130655" y="78311"/>
                  <a:pt x="107088" y="590376"/>
                  <a:pt x="198529" y="722964"/>
                </a:cubicBezTo>
                <a:cubicBezTo>
                  <a:pt x="289970" y="855552"/>
                  <a:pt x="504853" y="1047576"/>
                  <a:pt x="504853" y="1047576"/>
                </a:cubicBezTo>
              </a:path>
            </a:pathLst>
          </a:custGeom>
          <a:solidFill>
            <a:schemeClr val="accent1"/>
          </a:solidFill>
        </p:spPr>
      </p:sp>
      <p:sp>
        <p:nvSpPr>
          <p:cNvPr id="12" name="Vector 9-2241&amp;3133"/>
          <p:cNvSpPr/>
          <p:nvPr userDrawn="1">
            <p:custDataLst>
              <p:tags r:id="rId5"/>
            </p:custDataLst>
          </p:nvPr>
        </p:nvSpPr>
        <p:spPr>
          <a:xfrm>
            <a:off x="10918444" y="4822447"/>
            <a:ext cx="310896" cy="1010412"/>
          </a:xfrm>
          <a:custGeom>
            <a:avLst/>
            <a:gdLst/>
            <a:ahLst/>
            <a:cxnLst/>
            <a:rect l="l" t="t" r="r" b="b"/>
            <a:pathLst>
              <a:path w="310896" h="1010412">
                <a:moveTo>
                  <a:pt x="292608" y="891540"/>
                </a:moveTo>
                <a:lnTo>
                  <a:pt x="310896" y="1010412"/>
                </a:lnTo>
                <a:cubicBezTo>
                  <a:pt x="310896" y="1010412"/>
                  <a:pt x="262890" y="914400"/>
                  <a:pt x="132588" y="566928"/>
                </a:cubicBezTo>
                <a:cubicBezTo>
                  <a:pt x="2286" y="219456"/>
                  <a:pt x="0" y="0"/>
                  <a:pt x="0" y="0"/>
                </a:cubicBezTo>
                <a:cubicBezTo>
                  <a:pt x="0" y="0"/>
                  <a:pt x="36576" y="24970"/>
                  <a:pt x="82296" y="77724"/>
                </a:cubicBezTo>
                <a:cubicBezTo>
                  <a:pt x="128016" y="130477"/>
                  <a:pt x="141732" y="224028"/>
                  <a:pt x="141732" y="224028"/>
                </a:cubicBezTo>
                <a:lnTo>
                  <a:pt x="292608" y="891540"/>
                </a:lnTo>
              </a:path>
            </a:pathLst>
          </a:custGeom>
          <a:solidFill>
            <a:schemeClr val="tx1">
              <a:alpha val="10000"/>
            </a:schemeClr>
          </a:solidFill>
        </p:spPr>
      </p:sp>
      <p:sp>
        <p:nvSpPr>
          <p:cNvPr id="13" name="Vector 8-2241&amp;3134"/>
          <p:cNvSpPr/>
          <p:nvPr userDrawn="1">
            <p:custDataLst>
              <p:tags r:id="rId6"/>
            </p:custDataLst>
          </p:nvPr>
        </p:nvSpPr>
        <p:spPr>
          <a:xfrm>
            <a:off x="10740135" y="4813300"/>
            <a:ext cx="466344" cy="996696"/>
          </a:xfrm>
          <a:custGeom>
            <a:avLst/>
            <a:gdLst/>
            <a:ahLst/>
            <a:cxnLst/>
            <a:rect l="l" t="t" r="r" b="b"/>
            <a:pathLst>
              <a:path w="466344" h="996696">
                <a:moveTo>
                  <a:pt x="54547" y="-1674"/>
                </a:moveTo>
                <a:cubicBezTo>
                  <a:pt x="53622" y="-4023"/>
                  <a:pt x="50968" y="-5179"/>
                  <a:pt x="48618" y="-4255"/>
                </a:cubicBezTo>
                <a:cubicBezTo>
                  <a:pt x="46269" y="-3330"/>
                  <a:pt x="45113" y="-676"/>
                  <a:pt x="46037" y="1674"/>
                </a:cubicBezTo>
                <a:lnTo>
                  <a:pt x="54547" y="-1674"/>
                </a:lnTo>
                <a:moveTo>
                  <a:pt x="463333" y="1000136"/>
                </a:moveTo>
                <a:cubicBezTo>
                  <a:pt x="465234" y="1001800"/>
                  <a:pt x="468122" y="1001607"/>
                  <a:pt x="469784" y="999707"/>
                </a:cubicBezTo>
                <a:cubicBezTo>
                  <a:pt x="471448" y="997806"/>
                  <a:pt x="471255" y="994918"/>
                  <a:pt x="469355" y="993256"/>
                </a:cubicBezTo>
                <a:lnTo>
                  <a:pt x="463333" y="1000136"/>
                </a:lnTo>
                <a:moveTo>
                  <a:pt x="782" y="361255"/>
                </a:moveTo>
                <a:cubicBezTo>
                  <a:pt x="-1705" y="360824"/>
                  <a:pt x="-4072" y="362490"/>
                  <a:pt x="-4505" y="364978"/>
                </a:cubicBezTo>
                <a:cubicBezTo>
                  <a:pt x="-4937" y="367466"/>
                  <a:pt x="-3270" y="369833"/>
                  <a:pt x="-782" y="370265"/>
                </a:cubicBezTo>
                <a:lnTo>
                  <a:pt x="782" y="361255"/>
                </a:lnTo>
                <a:moveTo>
                  <a:pt x="301456" y="175355"/>
                </a:moveTo>
                <a:cubicBezTo>
                  <a:pt x="302350" y="172994"/>
                  <a:pt x="301161" y="170355"/>
                  <a:pt x="298799" y="169460"/>
                </a:cubicBezTo>
                <a:cubicBezTo>
                  <a:pt x="296438" y="168566"/>
                  <a:pt x="293799" y="169755"/>
                  <a:pt x="292904" y="172117"/>
                </a:cubicBezTo>
                <a:lnTo>
                  <a:pt x="301456" y="175355"/>
                </a:lnTo>
                <a:moveTo>
                  <a:pt x="327833" y="749604"/>
                </a:moveTo>
                <a:cubicBezTo>
                  <a:pt x="330244" y="750350"/>
                  <a:pt x="332805" y="749000"/>
                  <a:pt x="333552" y="746587"/>
                </a:cubicBezTo>
                <a:cubicBezTo>
                  <a:pt x="334298" y="744176"/>
                  <a:pt x="332948" y="741615"/>
                  <a:pt x="330535" y="740868"/>
                </a:cubicBezTo>
                <a:lnTo>
                  <a:pt x="327833" y="749604"/>
                </a:lnTo>
                <a:moveTo>
                  <a:pt x="138511" y="681432"/>
                </a:moveTo>
                <a:cubicBezTo>
                  <a:pt x="136100" y="680686"/>
                  <a:pt x="133539" y="682036"/>
                  <a:pt x="132792" y="684449"/>
                </a:cubicBezTo>
                <a:cubicBezTo>
                  <a:pt x="132046" y="686860"/>
                  <a:pt x="133396" y="689421"/>
                  <a:pt x="135809" y="690168"/>
                </a:cubicBezTo>
                <a:lnTo>
                  <a:pt x="138511" y="681432"/>
                </a:lnTo>
                <a:moveTo>
                  <a:pt x="46037" y="1674"/>
                </a:moveTo>
                <a:cubicBezTo>
                  <a:pt x="88856" y="110527"/>
                  <a:pt x="147006" y="256955"/>
                  <a:pt x="206338" y="404047"/>
                </a:cubicBezTo>
                <a:lnTo>
                  <a:pt x="214818" y="400625"/>
                </a:lnTo>
                <a:cubicBezTo>
                  <a:pt x="155498" y="253562"/>
                  <a:pt x="97357" y="107158"/>
                  <a:pt x="54547" y="-1674"/>
                </a:cubicBezTo>
                <a:lnTo>
                  <a:pt x="46037" y="1674"/>
                </a:lnTo>
                <a:moveTo>
                  <a:pt x="206338" y="404047"/>
                </a:moveTo>
                <a:cubicBezTo>
                  <a:pt x="264315" y="547779"/>
                  <a:pt x="323430" y="692167"/>
                  <a:pt x="370476" y="802748"/>
                </a:cubicBezTo>
                <a:cubicBezTo>
                  <a:pt x="393996" y="858032"/>
                  <a:pt x="414515" y="904904"/>
                  <a:pt x="430374" y="939032"/>
                </a:cubicBezTo>
                <a:cubicBezTo>
                  <a:pt x="438300" y="956088"/>
                  <a:pt x="445085" y="970012"/>
                  <a:pt x="450515" y="980229"/>
                </a:cubicBezTo>
                <a:cubicBezTo>
                  <a:pt x="453227" y="985335"/>
                  <a:pt x="455630" y="989569"/>
                  <a:pt x="457690" y="992830"/>
                </a:cubicBezTo>
                <a:cubicBezTo>
                  <a:pt x="459666" y="995957"/>
                  <a:pt x="461574" y="998597"/>
                  <a:pt x="463333" y="1000136"/>
                </a:cubicBezTo>
                <a:lnTo>
                  <a:pt x="469355" y="993256"/>
                </a:lnTo>
                <a:cubicBezTo>
                  <a:pt x="468695" y="992678"/>
                  <a:pt x="467393" y="991067"/>
                  <a:pt x="465421" y="987946"/>
                </a:cubicBezTo>
                <a:cubicBezTo>
                  <a:pt x="463533" y="984957"/>
                  <a:pt x="461250" y="980945"/>
                  <a:pt x="458589" y="975939"/>
                </a:cubicBezTo>
                <a:cubicBezTo>
                  <a:pt x="453273" y="965933"/>
                  <a:pt x="446566" y="952179"/>
                  <a:pt x="438666" y="935177"/>
                </a:cubicBezTo>
                <a:cubicBezTo>
                  <a:pt x="422871" y="901188"/>
                  <a:pt x="402398" y="854424"/>
                  <a:pt x="378889" y="799168"/>
                </a:cubicBezTo>
                <a:cubicBezTo>
                  <a:pt x="331878" y="688666"/>
                  <a:pt x="272788" y="544341"/>
                  <a:pt x="214818" y="400625"/>
                </a:cubicBezTo>
                <a:lnTo>
                  <a:pt x="206338" y="404047"/>
                </a:lnTo>
                <a:moveTo>
                  <a:pt x="-782" y="370265"/>
                </a:moveTo>
                <a:lnTo>
                  <a:pt x="209795" y="406841"/>
                </a:lnTo>
                <a:lnTo>
                  <a:pt x="211360" y="397831"/>
                </a:lnTo>
                <a:lnTo>
                  <a:pt x="782" y="361255"/>
                </a:lnTo>
                <a:lnTo>
                  <a:pt x="-782" y="370265"/>
                </a:lnTo>
                <a:moveTo>
                  <a:pt x="292904" y="172117"/>
                </a:moveTo>
                <a:lnTo>
                  <a:pt x="206303" y="400717"/>
                </a:lnTo>
                <a:lnTo>
                  <a:pt x="214854" y="403955"/>
                </a:lnTo>
                <a:lnTo>
                  <a:pt x="301456" y="175355"/>
                </a:lnTo>
                <a:lnTo>
                  <a:pt x="292904" y="172117"/>
                </a:lnTo>
                <a:moveTo>
                  <a:pt x="330535" y="740868"/>
                </a:moveTo>
                <a:lnTo>
                  <a:pt x="138511" y="681432"/>
                </a:lnTo>
                <a:lnTo>
                  <a:pt x="135809" y="690168"/>
                </a:lnTo>
                <a:lnTo>
                  <a:pt x="327833" y="749604"/>
                </a:lnTo>
                <a:lnTo>
                  <a:pt x="330535" y="740868"/>
                </a:lnTo>
              </a:path>
            </a:pathLst>
          </a:custGeom>
          <a:solidFill>
            <a:schemeClr val="tx1">
              <a:alpha val="30000"/>
            </a:schemeClr>
          </a:solidFill>
        </p:spPr>
      </p:sp>
      <p:sp>
        <p:nvSpPr>
          <p:cNvPr id="14" name="Subtract-2241&amp;3135"/>
          <p:cNvSpPr/>
          <p:nvPr userDrawn="1">
            <p:custDataLst>
              <p:tags r:id="rId7"/>
            </p:custDataLst>
          </p:nvPr>
        </p:nvSpPr>
        <p:spPr>
          <a:xfrm>
            <a:off x="11012500" y="4136597"/>
            <a:ext cx="545741" cy="1691685"/>
          </a:xfrm>
          <a:custGeom>
            <a:avLst/>
            <a:gdLst/>
            <a:ahLst/>
            <a:cxnLst/>
            <a:rect l="l" t="t" r="r" b="b"/>
            <a:pathLst>
              <a:path w="545741" h="1691685">
                <a:moveTo>
                  <a:pt x="216840" y="45"/>
                </a:moveTo>
                <a:cubicBezTo>
                  <a:pt x="358571" y="-4527"/>
                  <a:pt x="367716" y="338374"/>
                  <a:pt x="367716" y="352090"/>
                </a:cubicBezTo>
                <a:cubicBezTo>
                  <a:pt x="367716" y="363063"/>
                  <a:pt x="468300" y="242362"/>
                  <a:pt x="468300" y="242362"/>
                </a:cubicBezTo>
                <a:cubicBezTo>
                  <a:pt x="468300" y="242362"/>
                  <a:pt x="511068" y="337063"/>
                  <a:pt x="533038" y="502630"/>
                </a:cubicBezTo>
                <a:cubicBezTo>
                  <a:pt x="513603" y="533430"/>
                  <a:pt x="465056" y="609723"/>
                  <a:pt x="436296" y="649268"/>
                </a:cubicBezTo>
                <a:cubicBezTo>
                  <a:pt x="399720" y="699560"/>
                  <a:pt x="317424" y="800144"/>
                  <a:pt x="317424" y="800144"/>
                </a:cubicBezTo>
                <a:cubicBezTo>
                  <a:pt x="317424" y="800144"/>
                  <a:pt x="388290" y="731564"/>
                  <a:pt x="468300" y="635552"/>
                </a:cubicBezTo>
                <a:cubicBezTo>
                  <a:pt x="504120" y="592568"/>
                  <a:pt x="525280" y="562412"/>
                  <a:pt x="537724" y="542215"/>
                </a:cubicBezTo>
                <a:cubicBezTo>
                  <a:pt x="549726" y="657366"/>
                  <a:pt x="550770" y="801943"/>
                  <a:pt x="523164" y="969310"/>
                </a:cubicBezTo>
                <a:cubicBezTo>
                  <a:pt x="450012" y="1412799"/>
                  <a:pt x="303708" y="1691691"/>
                  <a:pt x="303708" y="1691691"/>
                </a:cubicBezTo>
                <a:lnTo>
                  <a:pt x="216840" y="1691691"/>
                </a:lnTo>
                <a:cubicBezTo>
                  <a:pt x="216840" y="1691691"/>
                  <a:pt x="75108" y="1257346"/>
                  <a:pt x="15671" y="804718"/>
                </a:cubicBezTo>
                <a:cubicBezTo>
                  <a:pt x="-5121" y="646378"/>
                  <a:pt x="-4093" y="500907"/>
                  <a:pt x="12102" y="378482"/>
                </a:cubicBezTo>
                <a:cubicBezTo>
                  <a:pt x="149347" y="528653"/>
                  <a:pt x="198552" y="553256"/>
                  <a:pt x="198552" y="553256"/>
                </a:cubicBezTo>
                <a:cubicBezTo>
                  <a:pt x="198552" y="553256"/>
                  <a:pt x="43104" y="333800"/>
                  <a:pt x="38532" y="306368"/>
                </a:cubicBezTo>
                <a:cubicBezTo>
                  <a:pt x="35979" y="291047"/>
                  <a:pt x="37704" y="261465"/>
                  <a:pt x="39724" y="238331"/>
                </a:cubicBezTo>
                <a:cubicBezTo>
                  <a:pt x="79630" y="91961"/>
                  <a:pt x="145325" y="2352"/>
                  <a:pt x="216840" y="45"/>
                </a:cubicBezTo>
              </a:path>
            </a:pathLst>
          </a:custGeom>
          <a:solidFill>
            <a:schemeClr val="accent1"/>
          </a:solidFill>
        </p:spPr>
      </p:sp>
      <p:sp>
        <p:nvSpPr>
          <p:cNvPr id="15" name="Vector 6-2241&amp;3138"/>
          <p:cNvSpPr/>
          <p:nvPr userDrawn="1">
            <p:custDataLst>
              <p:tags r:id="rId8"/>
            </p:custDataLst>
          </p:nvPr>
        </p:nvSpPr>
        <p:spPr>
          <a:xfrm>
            <a:off x="11073892" y="4182368"/>
            <a:ext cx="384048" cy="1636776"/>
          </a:xfrm>
          <a:custGeom>
            <a:avLst/>
            <a:gdLst/>
            <a:ahLst/>
            <a:cxnLst/>
            <a:rect l="l" t="t" r="r" b="b"/>
            <a:pathLst>
              <a:path w="384048" h="1636776">
                <a:moveTo>
                  <a:pt x="141714" y="-400"/>
                </a:moveTo>
                <a:cubicBezTo>
                  <a:pt x="141493" y="-2915"/>
                  <a:pt x="139276" y="-4775"/>
                  <a:pt x="136760" y="-4554"/>
                </a:cubicBezTo>
                <a:cubicBezTo>
                  <a:pt x="134244" y="-4334"/>
                  <a:pt x="132385" y="-2115"/>
                  <a:pt x="132606" y="400"/>
                </a:cubicBezTo>
                <a:lnTo>
                  <a:pt x="141714" y="-400"/>
                </a:lnTo>
                <a:moveTo>
                  <a:pt x="164592" y="1636725"/>
                </a:moveTo>
                <a:cubicBezTo>
                  <a:pt x="164564" y="1639252"/>
                  <a:pt x="166588" y="1641323"/>
                  <a:pt x="169113" y="1641348"/>
                </a:cubicBezTo>
                <a:cubicBezTo>
                  <a:pt x="171638" y="1641373"/>
                  <a:pt x="173708" y="1639354"/>
                  <a:pt x="173736" y="1636827"/>
                </a:cubicBezTo>
                <a:lnTo>
                  <a:pt x="164592" y="1636725"/>
                </a:lnTo>
                <a:moveTo>
                  <a:pt x="178308" y="818388"/>
                </a:moveTo>
                <a:lnTo>
                  <a:pt x="182883" y="818439"/>
                </a:lnTo>
                <a:lnTo>
                  <a:pt x="182879" y="818279"/>
                </a:lnTo>
                <a:lnTo>
                  <a:pt x="178308" y="818388"/>
                </a:lnTo>
                <a:moveTo>
                  <a:pt x="2927" y="618279"/>
                </a:moveTo>
                <a:cubicBezTo>
                  <a:pt x="987" y="616664"/>
                  <a:pt x="-1896" y="616925"/>
                  <a:pt x="-3512" y="618865"/>
                </a:cubicBezTo>
                <a:cubicBezTo>
                  <a:pt x="-5129" y="620805"/>
                  <a:pt x="-4867" y="623688"/>
                  <a:pt x="-2927" y="625305"/>
                </a:cubicBezTo>
                <a:lnTo>
                  <a:pt x="2927" y="618279"/>
                </a:lnTo>
                <a:moveTo>
                  <a:pt x="134233" y="739605"/>
                </a:moveTo>
                <a:cubicBezTo>
                  <a:pt x="136173" y="741220"/>
                  <a:pt x="139056" y="740959"/>
                  <a:pt x="140673" y="739019"/>
                </a:cubicBezTo>
                <a:cubicBezTo>
                  <a:pt x="142288" y="737079"/>
                  <a:pt x="142027" y="734196"/>
                  <a:pt x="140087" y="732579"/>
                </a:cubicBezTo>
                <a:lnTo>
                  <a:pt x="134233" y="739605"/>
                </a:lnTo>
                <a:moveTo>
                  <a:pt x="53585" y="970665"/>
                </a:moveTo>
                <a:cubicBezTo>
                  <a:pt x="51834" y="968846"/>
                  <a:pt x="48939" y="968792"/>
                  <a:pt x="47121" y="970543"/>
                </a:cubicBezTo>
                <a:cubicBezTo>
                  <a:pt x="45302" y="972294"/>
                  <a:pt x="45247" y="975189"/>
                  <a:pt x="46999" y="977007"/>
                </a:cubicBezTo>
                <a:lnTo>
                  <a:pt x="53585" y="970665"/>
                </a:lnTo>
                <a:moveTo>
                  <a:pt x="165871" y="1100451"/>
                </a:moveTo>
                <a:cubicBezTo>
                  <a:pt x="167622" y="1102270"/>
                  <a:pt x="170517" y="1102324"/>
                  <a:pt x="172335" y="1100573"/>
                </a:cubicBezTo>
                <a:cubicBezTo>
                  <a:pt x="174154" y="1098822"/>
                  <a:pt x="174208" y="1095927"/>
                  <a:pt x="172457" y="1094109"/>
                </a:cubicBezTo>
                <a:lnTo>
                  <a:pt x="165871" y="1100451"/>
                </a:lnTo>
                <a:moveTo>
                  <a:pt x="208008" y="979030"/>
                </a:moveTo>
                <a:cubicBezTo>
                  <a:pt x="205828" y="980303"/>
                  <a:pt x="205091" y="983103"/>
                  <a:pt x="206362" y="985284"/>
                </a:cubicBezTo>
                <a:cubicBezTo>
                  <a:pt x="207635" y="987464"/>
                  <a:pt x="210435" y="988201"/>
                  <a:pt x="212616" y="986930"/>
                </a:cubicBezTo>
                <a:lnTo>
                  <a:pt x="208008" y="979030"/>
                </a:lnTo>
                <a:moveTo>
                  <a:pt x="387745" y="830221"/>
                </a:moveTo>
                <a:cubicBezTo>
                  <a:pt x="389231" y="828180"/>
                  <a:pt x="388779" y="825320"/>
                  <a:pt x="386737" y="823835"/>
                </a:cubicBezTo>
                <a:cubicBezTo>
                  <a:pt x="384694" y="822349"/>
                  <a:pt x="381836" y="822801"/>
                  <a:pt x="380351" y="824843"/>
                </a:cubicBezTo>
                <a:lnTo>
                  <a:pt x="387745" y="830221"/>
                </a:lnTo>
                <a:moveTo>
                  <a:pt x="137160" y="0"/>
                </a:moveTo>
                <a:cubicBezTo>
                  <a:pt x="132606" y="400"/>
                  <a:pt x="132606" y="401"/>
                  <a:pt x="132606" y="404"/>
                </a:cubicBezTo>
                <a:cubicBezTo>
                  <a:pt x="132606" y="406"/>
                  <a:pt x="132606" y="410"/>
                  <a:pt x="132607" y="415"/>
                </a:cubicBezTo>
                <a:cubicBezTo>
                  <a:pt x="132608" y="425"/>
                  <a:pt x="132610" y="440"/>
                  <a:pt x="132611" y="460"/>
                </a:cubicBezTo>
                <a:cubicBezTo>
                  <a:pt x="132615" y="501"/>
                  <a:pt x="132620" y="562"/>
                  <a:pt x="132627" y="644"/>
                </a:cubicBezTo>
                <a:cubicBezTo>
                  <a:pt x="132641" y="807"/>
                  <a:pt x="132663" y="1052"/>
                  <a:pt x="132691" y="1379"/>
                </a:cubicBezTo>
                <a:cubicBezTo>
                  <a:pt x="132747" y="2031"/>
                  <a:pt x="132831" y="3008"/>
                  <a:pt x="132941" y="4304"/>
                </a:cubicBezTo>
                <a:cubicBezTo>
                  <a:pt x="133161" y="6895"/>
                  <a:pt x="133486" y="10759"/>
                  <a:pt x="133902" y="15849"/>
                </a:cubicBezTo>
                <a:cubicBezTo>
                  <a:pt x="134737" y="26028"/>
                  <a:pt x="135942" y="41110"/>
                  <a:pt x="137423" y="60709"/>
                </a:cubicBezTo>
                <a:cubicBezTo>
                  <a:pt x="140386" y="99909"/>
                  <a:pt x="144456" y="157180"/>
                  <a:pt x="148885" y="229451"/>
                </a:cubicBezTo>
                <a:cubicBezTo>
                  <a:pt x="157740" y="373995"/>
                  <a:pt x="168024" y="578535"/>
                  <a:pt x="173737" y="818497"/>
                </a:cubicBezTo>
                <a:lnTo>
                  <a:pt x="182879" y="818279"/>
                </a:lnTo>
                <a:cubicBezTo>
                  <a:pt x="177162" y="578181"/>
                  <a:pt x="166872" y="373527"/>
                  <a:pt x="158011" y="228892"/>
                </a:cubicBezTo>
                <a:cubicBezTo>
                  <a:pt x="153581" y="156573"/>
                  <a:pt x="149507" y="99259"/>
                  <a:pt x="146541" y="60020"/>
                </a:cubicBezTo>
                <a:cubicBezTo>
                  <a:pt x="145058" y="40400"/>
                  <a:pt x="143852" y="25300"/>
                  <a:pt x="143016" y="15102"/>
                </a:cubicBezTo>
                <a:cubicBezTo>
                  <a:pt x="142598" y="10003"/>
                  <a:pt x="142273" y="6129"/>
                  <a:pt x="142052" y="3530"/>
                </a:cubicBezTo>
                <a:cubicBezTo>
                  <a:pt x="141942" y="2230"/>
                  <a:pt x="141858" y="1249"/>
                  <a:pt x="141801" y="592"/>
                </a:cubicBezTo>
                <a:cubicBezTo>
                  <a:pt x="141773" y="263"/>
                  <a:pt x="141751" y="16"/>
                  <a:pt x="141736" y="-150"/>
                </a:cubicBezTo>
                <a:cubicBezTo>
                  <a:pt x="141729" y="-233"/>
                  <a:pt x="141723" y="-295"/>
                  <a:pt x="141721" y="-337"/>
                </a:cubicBezTo>
                <a:cubicBezTo>
                  <a:pt x="141718" y="-357"/>
                  <a:pt x="141717" y="-373"/>
                  <a:pt x="141715" y="-384"/>
                </a:cubicBezTo>
                <a:cubicBezTo>
                  <a:pt x="141715" y="-389"/>
                  <a:pt x="141715" y="-393"/>
                  <a:pt x="141714" y="-396"/>
                </a:cubicBezTo>
                <a:cubicBezTo>
                  <a:pt x="141714" y="-399"/>
                  <a:pt x="141714" y="-400"/>
                  <a:pt x="137160" y="0"/>
                </a:cubicBezTo>
                <a:moveTo>
                  <a:pt x="173736" y="818337"/>
                </a:moveTo>
                <a:lnTo>
                  <a:pt x="164592" y="1636725"/>
                </a:lnTo>
                <a:lnTo>
                  <a:pt x="173736" y="1636827"/>
                </a:lnTo>
                <a:lnTo>
                  <a:pt x="182880" y="818439"/>
                </a:lnTo>
                <a:lnTo>
                  <a:pt x="173736" y="818337"/>
                </a:lnTo>
                <a:moveTo>
                  <a:pt x="-2927" y="625305"/>
                </a:moveTo>
                <a:lnTo>
                  <a:pt x="134233" y="739605"/>
                </a:lnTo>
                <a:lnTo>
                  <a:pt x="140087" y="732579"/>
                </a:lnTo>
                <a:lnTo>
                  <a:pt x="2927" y="618279"/>
                </a:lnTo>
                <a:lnTo>
                  <a:pt x="-2927" y="625305"/>
                </a:lnTo>
                <a:moveTo>
                  <a:pt x="46999" y="977007"/>
                </a:moveTo>
                <a:lnTo>
                  <a:pt x="165871" y="1100451"/>
                </a:lnTo>
                <a:lnTo>
                  <a:pt x="172457" y="1094109"/>
                </a:lnTo>
                <a:lnTo>
                  <a:pt x="53585" y="970665"/>
                </a:lnTo>
                <a:lnTo>
                  <a:pt x="46999" y="977007"/>
                </a:lnTo>
                <a:moveTo>
                  <a:pt x="210312" y="982980"/>
                </a:moveTo>
                <a:cubicBezTo>
                  <a:pt x="212616" y="986930"/>
                  <a:pt x="212616" y="986928"/>
                  <a:pt x="212617" y="986928"/>
                </a:cubicBezTo>
                <a:cubicBezTo>
                  <a:pt x="212617" y="986928"/>
                  <a:pt x="212618" y="986927"/>
                  <a:pt x="212620" y="986927"/>
                </a:cubicBezTo>
                <a:cubicBezTo>
                  <a:pt x="212622" y="986926"/>
                  <a:pt x="212625" y="986925"/>
                  <a:pt x="212628" y="986922"/>
                </a:cubicBezTo>
                <a:cubicBezTo>
                  <a:pt x="212636" y="986917"/>
                  <a:pt x="212646" y="986911"/>
                  <a:pt x="212662" y="986903"/>
                </a:cubicBezTo>
                <a:cubicBezTo>
                  <a:pt x="212689" y="986887"/>
                  <a:pt x="212731" y="986862"/>
                  <a:pt x="212785" y="986831"/>
                </a:cubicBezTo>
                <a:cubicBezTo>
                  <a:pt x="212894" y="986766"/>
                  <a:pt x="213054" y="986672"/>
                  <a:pt x="213263" y="986547"/>
                </a:cubicBezTo>
                <a:cubicBezTo>
                  <a:pt x="213683" y="986300"/>
                  <a:pt x="214301" y="985934"/>
                  <a:pt x="215099" y="985455"/>
                </a:cubicBezTo>
                <a:cubicBezTo>
                  <a:pt x="216695" y="984500"/>
                  <a:pt x="219017" y="983096"/>
                  <a:pt x="221929" y="981299"/>
                </a:cubicBezTo>
                <a:cubicBezTo>
                  <a:pt x="227752" y="977704"/>
                  <a:pt x="235942" y="972532"/>
                  <a:pt x="245424" y="966210"/>
                </a:cubicBezTo>
                <a:cubicBezTo>
                  <a:pt x="264362" y="953585"/>
                  <a:pt x="288562" y="936306"/>
                  <a:pt x="309362" y="917818"/>
                </a:cubicBezTo>
                <a:lnTo>
                  <a:pt x="303286" y="910982"/>
                </a:lnTo>
                <a:cubicBezTo>
                  <a:pt x="282938" y="929070"/>
                  <a:pt x="259132" y="946081"/>
                  <a:pt x="240351" y="958602"/>
                </a:cubicBezTo>
                <a:cubicBezTo>
                  <a:pt x="230974" y="964853"/>
                  <a:pt x="222876" y="969969"/>
                  <a:pt x="217126" y="973517"/>
                </a:cubicBezTo>
                <a:cubicBezTo>
                  <a:pt x="214252" y="975291"/>
                  <a:pt x="211966" y="976674"/>
                  <a:pt x="210401" y="977610"/>
                </a:cubicBezTo>
                <a:cubicBezTo>
                  <a:pt x="209619" y="978079"/>
                  <a:pt x="209017" y="978436"/>
                  <a:pt x="208613" y="978676"/>
                </a:cubicBezTo>
                <a:cubicBezTo>
                  <a:pt x="208411" y="978794"/>
                  <a:pt x="208257" y="978884"/>
                  <a:pt x="208157" y="978944"/>
                </a:cubicBezTo>
                <a:cubicBezTo>
                  <a:pt x="208106" y="978974"/>
                  <a:pt x="208068" y="978996"/>
                  <a:pt x="208043" y="979010"/>
                </a:cubicBezTo>
                <a:cubicBezTo>
                  <a:pt x="208031" y="979018"/>
                  <a:pt x="208021" y="979023"/>
                  <a:pt x="208016" y="979026"/>
                </a:cubicBezTo>
                <a:cubicBezTo>
                  <a:pt x="208013" y="979028"/>
                  <a:pt x="208011" y="979029"/>
                  <a:pt x="208009" y="979030"/>
                </a:cubicBezTo>
                <a:cubicBezTo>
                  <a:pt x="208009" y="979030"/>
                  <a:pt x="208008" y="979030"/>
                  <a:pt x="208008" y="979030"/>
                </a:cubicBezTo>
                <a:cubicBezTo>
                  <a:pt x="208008" y="979032"/>
                  <a:pt x="208008" y="979030"/>
                  <a:pt x="210312" y="982980"/>
                </a:cubicBezTo>
                <a:moveTo>
                  <a:pt x="309362" y="917818"/>
                </a:moveTo>
                <a:cubicBezTo>
                  <a:pt x="330177" y="899314"/>
                  <a:pt x="349773" y="877404"/>
                  <a:pt x="364129" y="860177"/>
                </a:cubicBezTo>
                <a:cubicBezTo>
                  <a:pt x="371316" y="851552"/>
                  <a:pt x="377212" y="844076"/>
                  <a:pt x="381312" y="838751"/>
                </a:cubicBezTo>
                <a:cubicBezTo>
                  <a:pt x="383363" y="836089"/>
                  <a:pt x="384966" y="833963"/>
                  <a:pt x="386058" y="832500"/>
                </a:cubicBezTo>
                <a:cubicBezTo>
                  <a:pt x="386606" y="831769"/>
                  <a:pt x="387025" y="831202"/>
                  <a:pt x="387308" y="830817"/>
                </a:cubicBezTo>
                <a:cubicBezTo>
                  <a:pt x="387450" y="830624"/>
                  <a:pt x="387558" y="830477"/>
                  <a:pt x="387631" y="830378"/>
                </a:cubicBezTo>
                <a:cubicBezTo>
                  <a:pt x="387668" y="830327"/>
                  <a:pt x="387695" y="830289"/>
                  <a:pt x="387714" y="830264"/>
                </a:cubicBezTo>
                <a:cubicBezTo>
                  <a:pt x="387725" y="830250"/>
                  <a:pt x="387732" y="830240"/>
                  <a:pt x="387737" y="830233"/>
                </a:cubicBezTo>
                <a:cubicBezTo>
                  <a:pt x="387740" y="830229"/>
                  <a:pt x="387741" y="830227"/>
                  <a:pt x="387742" y="830224"/>
                </a:cubicBezTo>
                <a:cubicBezTo>
                  <a:pt x="387744" y="830224"/>
                  <a:pt x="387744" y="830223"/>
                  <a:pt x="387745" y="830222"/>
                </a:cubicBezTo>
                <a:cubicBezTo>
                  <a:pt x="387745" y="830222"/>
                  <a:pt x="387745" y="830221"/>
                  <a:pt x="384048" y="827532"/>
                </a:cubicBezTo>
                <a:cubicBezTo>
                  <a:pt x="380351" y="824843"/>
                  <a:pt x="380351" y="824842"/>
                  <a:pt x="380351" y="824842"/>
                </a:cubicBezTo>
                <a:cubicBezTo>
                  <a:pt x="380350" y="824843"/>
                  <a:pt x="380350" y="824843"/>
                  <a:pt x="380350" y="824843"/>
                </a:cubicBezTo>
                <a:cubicBezTo>
                  <a:pt x="380348" y="824845"/>
                  <a:pt x="380347" y="824847"/>
                  <a:pt x="380346" y="824850"/>
                </a:cubicBezTo>
                <a:cubicBezTo>
                  <a:pt x="380342" y="824855"/>
                  <a:pt x="380336" y="824862"/>
                  <a:pt x="380328" y="824874"/>
                </a:cubicBezTo>
                <a:cubicBezTo>
                  <a:pt x="380312" y="824897"/>
                  <a:pt x="380286" y="824931"/>
                  <a:pt x="380252" y="824977"/>
                </a:cubicBezTo>
                <a:cubicBezTo>
                  <a:pt x="380185" y="825069"/>
                  <a:pt x="380082" y="825209"/>
                  <a:pt x="379946" y="825395"/>
                </a:cubicBezTo>
                <a:cubicBezTo>
                  <a:pt x="379674" y="825764"/>
                  <a:pt x="379266" y="826314"/>
                  <a:pt x="378733" y="827029"/>
                </a:cubicBezTo>
                <a:cubicBezTo>
                  <a:pt x="377665" y="828458"/>
                  <a:pt x="376089" y="830548"/>
                  <a:pt x="374068" y="833172"/>
                </a:cubicBezTo>
                <a:cubicBezTo>
                  <a:pt x="370025" y="838420"/>
                  <a:pt x="364204" y="845803"/>
                  <a:pt x="357104" y="854323"/>
                </a:cubicBezTo>
                <a:cubicBezTo>
                  <a:pt x="342885" y="871386"/>
                  <a:pt x="323619" y="892910"/>
                  <a:pt x="303286" y="910982"/>
                </a:cubicBezTo>
                <a:lnTo>
                  <a:pt x="309362" y="917818"/>
                </a:lnTo>
              </a:path>
            </a:pathLst>
          </a:custGeom>
          <a:solidFill>
            <a:schemeClr val="tx1">
              <a:alpha val="30000"/>
            </a:schemeClr>
          </a:solidFill>
        </p:spPr>
      </p:sp>
      <p:sp>
        <p:nvSpPr>
          <p:cNvPr id="16" name="Rectangle 23-2241&amp;3139"/>
          <p:cNvSpPr/>
          <p:nvPr userDrawn="1">
            <p:custDataLst>
              <p:tags r:id="rId9"/>
            </p:custDataLst>
          </p:nvPr>
        </p:nvSpPr>
        <p:spPr>
          <a:xfrm>
            <a:off x="10762236" y="5828283"/>
            <a:ext cx="896112" cy="1024128"/>
          </a:xfrm>
          <a:custGeom>
            <a:avLst/>
            <a:gdLst/>
            <a:ahLst/>
            <a:cxnLst/>
            <a:rect l="l" t="t" r="r" b="b"/>
            <a:pathLst>
              <a:path w="896112" h="1024128">
                <a:moveTo>
                  <a:pt x="8946" y="62623"/>
                </a:moveTo>
                <a:cubicBezTo>
                  <a:pt x="4224" y="29571"/>
                  <a:pt x="29871" y="0"/>
                  <a:pt x="63259" y="0"/>
                </a:cubicBezTo>
                <a:lnTo>
                  <a:pt x="832853" y="0"/>
                </a:lnTo>
                <a:cubicBezTo>
                  <a:pt x="866240" y="0"/>
                  <a:pt x="891888" y="29571"/>
                  <a:pt x="887166" y="62623"/>
                </a:cubicBezTo>
                <a:lnTo>
                  <a:pt x="752051" y="1008426"/>
                </a:lnTo>
                <a:cubicBezTo>
                  <a:pt x="750764" y="1017436"/>
                  <a:pt x="743048" y="1024128"/>
                  <a:pt x="733947" y="1024128"/>
                </a:cubicBezTo>
                <a:lnTo>
                  <a:pt x="162165" y="1024128"/>
                </a:lnTo>
                <a:cubicBezTo>
                  <a:pt x="153064" y="1024128"/>
                  <a:pt x="145348" y="1017436"/>
                  <a:pt x="144061" y="1008426"/>
                </a:cubicBezTo>
                <a:lnTo>
                  <a:pt x="8946" y="62623"/>
                </a:lnTo>
              </a:path>
            </a:pathLst>
          </a:custGeom>
          <a:solidFill>
            <a:schemeClr val="accent2">
              <a:alpha val="75000"/>
            </a:schemeClr>
          </a:solidFill>
        </p:spPr>
      </p:sp>
      <p:sp>
        <p:nvSpPr>
          <p:cNvPr id="17" name="Vector 10-2241&amp;3140"/>
          <p:cNvSpPr/>
          <p:nvPr userDrawn="1">
            <p:custDataLst>
              <p:tags r:id="rId10"/>
            </p:custDataLst>
          </p:nvPr>
        </p:nvSpPr>
        <p:spPr>
          <a:xfrm>
            <a:off x="10781283" y="6006592"/>
            <a:ext cx="850392" cy="749808"/>
          </a:xfrm>
          <a:custGeom>
            <a:avLst/>
            <a:gdLst/>
            <a:ahLst/>
            <a:cxnLst/>
            <a:rect l="l" t="t" r="r" b="b"/>
            <a:pathLst>
              <a:path w="850392" h="749808">
                <a:moveTo>
                  <a:pt x="0" y="4572"/>
                </a:moveTo>
                <a:lnTo>
                  <a:pt x="850392" y="4572"/>
                </a:lnTo>
                <a:lnTo>
                  <a:pt x="850392" y="-4572"/>
                </a:lnTo>
                <a:lnTo>
                  <a:pt x="0" y="-4572"/>
                </a:lnTo>
                <a:lnTo>
                  <a:pt x="0" y="4572"/>
                </a:lnTo>
                <a:moveTo>
                  <a:pt x="27432" y="196596"/>
                </a:moveTo>
                <a:lnTo>
                  <a:pt x="818388" y="196596"/>
                </a:lnTo>
                <a:lnTo>
                  <a:pt x="818388" y="187452"/>
                </a:lnTo>
                <a:lnTo>
                  <a:pt x="27432" y="187452"/>
                </a:lnTo>
                <a:lnTo>
                  <a:pt x="27432" y="196596"/>
                </a:lnTo>
                <a:moveTo>
                  <a:pt x="36576" y="269748"/>
                </a:moveTo>
                <a:lnTo>
                  <a:pt x="809244" y="269748"/>
                </a:lnTo>
                <a:lnTo>
                  <a:pt x="809244" y="260604"/>
                </a:lnTo>
                <a:lnTo>
                  <a:pt x="36576" y="260604"/>
                </a:lnTo>
                <a:lnTo>
                  <a:pt x="36576" y="269748"/>
                </a:lnTo>
                <a:moveTo>
                  <a:pt x="73152" y="521208"/>
                </a:moveTo>
                <a:lnTo>
                  <a:pt x="768096" y="521208"/>
                </a:lnTo>
                <a:lnTo>
                  <a:pt x="768096" y="512064"/>
                </a:lnTo>
                <a:lnTo>
                  <a:pt x="73152" y="512064"/>
                </a:lnTo>
                <a:lnTo>
                  <a:pt x="73152" y="521208"/>
                </a:lnTo>
                <a:moveTo>
                  <a:pt x="91440" y="649224"/>
                </a:moveTo>
                <a:lnTo>
                  <a:pt x="745236" y="649224"/>
                </a:lnTo>
                <a:lnTo>
                  <a:pt x="745236" y="640080"/>
                </a:lnTo>
                <a:lnTo>
                  <a:pt x="91440" y="640080"/>
                </a:lnTo>
                <a:lnTo>
                  <a:pt x="91440" y="649224"/>
                </a:lnTo>
                <a:moveTo>
                  <a:pt x="109728" y="754380"/>
                </a:moveTo>
                <a:lnTo>
                  <a:pt x="726948" y="754380"/>
                </a:lnTo>
                <a:lnTo>
                  <a:pt x="726948" y="745236"/>
                </a:lnTo>
                <a:lnTo>
                  <a:pt x="109728" y="745236"/>
                </a:lnTo>
                <a:lnTo>
                  <a:pt x="109728" y="754380"/>
                </a:lnTo>
              </a:path>
            </a:pathLst>
          </a:custGeom>
          <a:solidFill>
            <a:schemeClr val="accent2"/>
          </a:solidFill>
        </p:spPr>
      </p:sp>
      <p:sp>
        <p:nvSpPr>
          <p:cNvPr id="18" name="Rectangle 24-2241&amp;3141"/>
          <p:cNvSpPr/>
          <p:nvPr userDrawn="1">
            <p:custDataLst>
              <p:tags r:id="rId11"/>
            </p:custDataLst>
          </p:nvPr>
        </p:nvSpPr>
        <p:spPr>
          <a:xfrm>
            <a:off x="10840721" y="6413500"/>
            <a:ext cx="662940" cy="438912"/>
          </a:xfrm>
          <a:custGeom>
            <a:avLst/>
            <a:gdLst/>
            <a:ahLst/>
            <a:cxnLst/>
            <a:rect l="l" t="t" r="r" b="b"/>
            <a:pathLst>
              <a:path w="662940" h="438912">
                <a:moveTo>
                  <a:pt x="0" y="0"/>
                </a:moveTo>
                <a:cubicBezTo>
                  <a:pt x="0" y="0"/>
                  <a:pt x="77724" y="214884"/>
                  <a:pt x="251460" y="306324"/>
                </a:cubicBezTo>
                <a:cubicBezTo>
                  <a:pt x="425196" y="397764"/>
                  <a:pt x="662940" y="438912"/>
                  <a:pt x="662940" y="438912"/>
                </a:cubicBezTo>
                <a:lnTo>
                  <a:pt x="75414" y="438912"/>
                </a:lnTo>
                <a:cubicBezTo>
                  <a:pt x="66263" y="438912"/>
                  <a:pt x="58520" y="432147"/>
                  <a:pt x="57292" y="423078"/>
                </a:cubicBezTo>
                <a:lnTo>
                  <a:pt x="0" y="0"/>
                </a:lnTo>
              </a:path>
            </a:pathLst>
          </a:custGeom>
          <a:solidFill>
            <a:schemeClr val="tx1">
              <a:alpha val="10000"/>
            </a:schemeClr>
          </a:solidFill>
        </p:spPr>
      </p:sp>
      <p:sp>
        <p:nvSpPr>
          <p:cNvPr id="2" name="标题 1"/>
          <p:cNvSpPr>
            <a:spLocks noGrp="1"/>
          </p:cNvSpPr>
          <p:nvPr>
            <p:ph type="title" hasCustomPrompt="1"/>
            <p:custDataLst>
              <p:tags r:id="rId12"/>
            </p:custDataLst>
          </p:nvPr>
        </p:nvSpPr>
        <p:spPr>
          <a:xfrm>
            <a:off x="939800" y="1339900"/>
            <a:ext cx="10996612" cy="1081088"/>
          </a:xfrm>
        </p:spPr>
        <p:txBody>
          <a:bodyPr wrap="square" anchor="ctr">
            <a:normAutofit/>
          </a:bodyPr>
          <a:lstStyle>
            <a:lvl1pPr>
              <a:defRPr sz="5400" b="0">
                <a:latin typeface="+mj-ea"/>
                <a:ea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4"/>
            </p:custDataLst>
          </p:nvPr>
        </p:nvSpPr>
        <p:spPr/>
        <p:txBody>
          <a:bodyPr/>
          <a:lstStyle/>
          <a:p>
            <a:endParaRPr lang="zh-CN" altLang="en-US"/>
          </a:p>
        </p:txBody>
      </p:sp>
      <p:sp>
        <p:nvSpPr>
          <p:cNvPr id="9" name="灯片编号占位符 5"/>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mainBg_#color-2253&amp;1976"/>
          <p:cNvSpPr/>
          <p:nvPr userDrawn="1">
            <p:custDataLst>
              <p:tags r:id="rId2"/>
            </p:custDataLst>
          </p:nvPr>
        </p:nvSpPr>
        <p:spPr>
          <a:xfrm>
            <a:off x="0" y="3734299"/>
            <a:ext cx="4420060" cy="3123701"/>
          </a:xfrm>
          <a:custGeom>
            <a:avLst/>
            <a:gdLst/>
            <a:ahLst/>
            <a:cxnLst/>
            <a:rect l="l" t="t" r="r" b="b"/>
            <a:pathLst>
              <a:path w="4420060" h="3123701">
                <a:moveTo>
                  <a:pt x="4420057" y="3123705"/>
                </a:moveTo>
                <a:lnTo>
                  <a:pt x="0" y="3123705"/>
                </a:lnTo>
                <a:lnTo>
                  <a:pt x="0" y="149468"/>
                </a:lnTo>
                <a:cubicBezTo>
                  <a:pt x="317679" y="52288"/>
                  <a:pt x="654966" y="0"/>
                  <a:pt x="1004466" y="0"/>
                </a:cubicBezTo>
                <a:cubicBezTo>
                  <a:pt x="2795359" y="0"/>
                  <a:pt x="4265600" y="1372934"/>
                  <a:pt x="4420057" y="3123705"/>
                </a:cubicBezTo>
              </a:path>
            </a:pathLst>
          </a:custGeom>
          <a:solidFill>
            <a:schemeClr val="tx2">
              <a:alpha val="20000"/>
            </a:schemeClr>
          </a:solidFill>
        </p:spPr>
      </p:sp>
      <p:sp>
        <p:nvSpPr>
          <p:cNvPr id="10" name="Rectangle 29_#color-2253&amp;1977"/>
          <p:cNvSpPr/>
          <p:nvPr userDrawn="1">
            <p:custDataLst>
              <p:tags r:id="rId3"/>
            </p:custDataLst>
          </p:nvPr>
        </p:nvSpPr>
        <p:spPr>
          <a:xfrm rot="1630200">
            <a:off x="2161205" y="3822688"/>
            <a:ext cx="1936155" cy="2257602"/>
          </a:xfrm>
          <a:prstGeom prst="rect">
            <a:avLst/>
          </a:prstGeom>
          <a:solidFill>
            <a:schemeClr val="accent3">
              <a:lumMod val="60000"/>
              <a:lumOff val="40000"/>
            </a:schemeClr>
          </a:solidFill>
        </p:spPr>
      </p:sp>
      <p:sp>
        <p:nvSpPr>
          <p:cNvPr id="11" name="Rectangle 30-2253&amp;1978"/>
          <p:cNvSpPr/>
          <p:nvPr userDrawn="1">
            <p:custDataLst>
              <p:tags r:id="rId4"/>
            </p:custDataLst>
          </p:nvPr>
        </p:nvSpPr>
        <p:spPr>
          <a:xfrm rot="1630200">
            <a:off x="2245742" y="3472821"/>
            <a:ext cx="403677" cy="2257602"/>
          </a:xfrm>
          <a:prstGeom prst="rect">
            <a:avLst/>
          </a:prstGeom>
          <a:solidFill>
            <a:schemeClr val="accent1">
              <a:lumMod val="50000"/>
            </a:schemeClr>
          </a:solidFill>
        </p:spPr>
      </p:sp>
      <p:sp>
        <p:nvSpPr>
          <p:cNvPr id="12" name="Rectangle 31-2253&amp;1979"/>
          <p:cNvSpPr/>
          <p:nvPr userDrawn="1">
            <p:custDataLst>
              <p:tags r:id="rId5"/>
            </p:custDataLst>
          </p:nvPr>
        </p:nvSpPr>
        <p:spPr>
          <a:xfrm rot="1630200">
            <a:off x="3009646" y="4388557"/>
            <a:ext cx="971101" cy="531200"/>
          </a:xfrm>
          <a:prstGeom prst="roundRect">
            <a:avLst>
              <a:gd name="adj" fmla="val 14185"/>
            </a:avLst>
          </a:prstGeom>
          <a:solidFill>
            <a:srgbClr val="FFFFFF">
              <a:alpha val="80000"/>
            </a:srgbClr>
          </a:solidFill>
        </p:spPr>
      </p:sp>
      <p:sp>
        <p:nvSpPr>
          <p:cNvPr id="13" name="@path_tra-2215&amp;2515"/>
          <p:cNvSpPr/>
          <p:nvPr userDrawn="1">
            <p:custDataLst>
              <p:tags r:id="rId6"/>
            </p:custDataLst>
          </p:nvPr>
        </p:nvSpPr>
        <p:spPr>
          <a:xfrm>
            <a:off x="0" y="5346002"/>
            <a:ext cx="1026487" cy="1089340"/>
          </a:xfrm>
          <a:custGeom>
            <a:avLst/>
            <a:gdLst/>
            <a:ahLst/>
            <a:cxnLst/>
            <a:rect l="l" t="t" r="r" b="b"/>
            <a:pathLst>
              <a:path w="1026487" h="1089340">
                <a:moveTo>
                  <a:pt x="0" y="901267"/>
                </a:moveTo>
                <a:lnTo>
                  <a:pt x="724351" y="1088440"/>
                </a:lnTo>
                <a:cubicBezTo>
                  <a:pt x="739388" y="1092326"/>
                  <a:pt x="754728" y="1083286"/>
                  <a:pt x="758613" y="1068249"/>
                </a:cubicBezTo>
                <a:lnTo>
                  <a:pt x="1025543" y="35245"/>
                </a:lnTo>
                <a:cubicBezTo>
                  <a:pt x="1031820" y="10951"/>
                  <a:pt x="1005549" y="-8778"/>
                  <a:pt x="983969" y="4024"/>
                </a:cubicBezTo>
                <a:lnTo>
                  <a:pt x="0" y="587729"/>
                </a:lnTo>
                <a:lnTo>
                  <a:pt x="0" y="901267"/>
                </a:lnTo>
                <a:moveTo>
                  <a:pt x="595598" y="824567"/>
                </a:moveTo>
                <a:lnTo>
                  <a:pt x="697539" y="430063"/>
                </a:lnTo>
                <a:lnTo>
                  <a:pt x="201093" y="722626"/>
                </a:lnTo>
                <a:lnTo>
                  <a:pt x="595598" y="824567"/>
                </a:lnTo>
              </a:path>
            </a:pathLst>
          </a:custGeom>
          <a:solidFill>
            <a:schemeClr val="accent2">
              <a:alpha val="69000"/>
            </a:schemeClr>
          </a:solidFill>
        </p:spPr>
      </p:sp>
      <p:sp>
        <p:nvSpPr>
          <p:cNvPr id="14" name="Vector 15-2253&amp;1982"/>
          <p:cNvSpPr/>
          <p:nvPr userDrawn="1">
            <p:custDataLst>
              <p:tags r:id="rId7"/>
            </p:custDataLst>
          </p:nvPr>
        </p:nvSpPr>
        <p:spPr>
          <a:xfrm>
            <a:off x="0" y="5871083"/>
            <a:ext cx="898992" cy="564304"/>
          </a:xfrm>
          <a:custGeom>
            <a:avLst/>
            <a:gdLst/>
            <a:ahLst/>
            <a:cxnLst/>
            <a:rect l="l" t="t" r="r" b="b"/>
            <a:pathLst>
              <a:path w="898992" h="564304">
                <a:moveTo>
                  <a:pt x="0" y="376094"/>
                </a:moveTo>
                <a:lnTo>
                  <a:pt x="0" y="258944"/>
                </a:lnTo>
                <a:lnTo>
                  <a:pt x="207908" y="199059"/>
                </a:lnTo>
                <a:lnTo>
                  <a:pt x="595520" y="299747"/>
                </a:lnTo>
                <a:lnTo>
                  <a:pt x="655149" y="69745"/>
                </a:lnTo>
                <a:lnTo>
                  <a:pt x="898992" y="0"/>
                </a:lnTo>
                <a:lnTo>
                  <a:pt x="761064" y="538674"/>
                </a:lnTo>
                <a:cubicBezTo>
                  <a:pt x="756383" y="556952"/>
                  <a:pt x="737739" y="567948"/>
                  <a:pt x="719479" y="563199"/>
                </a:cubicBezTo>
                <a:lnTo>
                  <a:pt x="0" y="376094"/>
                </a:lnTo>
              </a:path>
            </a:pathLst>
          </a:custGeom>
          <a:solidFill>
            <a:schemeClr val="tx1">
              <a:alpha val="10000"/>
            </a:schemeClr>
          </a:solidFill>
        </p:spPr>
      </p:sp>
      <p:sp>
        <p:nvSpPr>
          <p:cNvPr id="15" name="circleGreen_#color-2253&amp;1987"/>
          <p:cNvSpPr/>
          <p:nvPr userDrawn="1">
            <p:custDataLst>
              <p:tags r:id="rId8"/>
            </p:custDataLst>
          </p:nvPr>
        </p:nvSpPr>
        <p:spPr>
          <a:xfrm>
            <a:off x="11696700" y="812878"/>
            <a:ext cx="495300" cy="1008140"/>
          </a:xfrm>
          <a:custGeom>
            <a:avLst/>
            <a:gdLst/>
            <a:ahLst/>
            <a:cxnLst/>
            <a:rect l="l" t="t" r="r" b="b"/>
            <a:pathLst>
              <a:path w="495300" h="1008140">
                <a:moveTo>
                  <a:pt x="495300" y="0"/>
                </a:moveTo>
                <a:lnTo>
                  <a:pt x="495300" y="1008140"/>
                </a:lnTo>
                <a:cubicBezTo>
                  <a:pt x="220948" y="1003417"/>
                  <a:pt x="0" y="779544"/>
                  <a:pt x="0" y="504076"/>
                </a:cubicBezTo>
                <a:cubicBezTo>
                  <a:pt x="0" y="228596"/>
                  <a:pt x="220948" y="4723"/>
                  <a:pt x="495300" y="0"/>
                </a:cubicBezTo>
              </a:path>
            </a:pathLst>
          </a:custGeom>
          <a:solidFill>
            <a:schemeClr val="accent3">
              <a:lumMod val="60000"/>
              <a:lumOff val="40000"/>
            </a:schemeClr>
          </a:solidFill>
        </p:spPr>
      </p:sp>
      <p:sp>
        <p:nvSpPr>
          <p:cNvPr id="16" name="Vector-2253&amp;1990"/>
          <p:cNvSpPr/>
          <p:nvPr userDrawn="1">
            <p:custDataLst>
              <p:tags r:id="rId9"/>
            </p:custDataLst>
          </p:nvPr>
        </p:nvSpPr>
        <p:spPr>
          <a:xfrm>
            <a:off x="5987405" y="0"/>
            <a:ext cx="20377" cy="533537"/>
          </a:xfrm>
          <a:custGeom>
            <a:avLst/>
            <a:gdLst/>
            <a:ahLst/>
            <a:cxnLst/>
            <a:rect l="l" t="t" r="r" b="b"/>
            <a:pathLst>
              <a:path w="20377" h="533537">
                <a:moveTo>
                  <a:pt x="20377" y="0"/>
                </a:moveTo>
                <a:cubicBezTo>
                  <a:pt x="20273" y="17566"/>
                  <a:pt x="20161" y="34836"/>
                  <a:pt x="20041" y="51788"/>
                </a:cubicBezTo>
                <a:cubicBezTo>
                  <a:pt x="19033" y="194848"/>
                  <a:pt x="17520" y="315283"/>
                  <a:pt x="16259" y="399953"/>
                </a:cubicBezTo>
                <a:cubicBezTo>
                  <a:pt x="15629" y="442289"/>
                  <a:pt x="15062" y="475684"/>
                  <a:pt x="14652" y="498495"/>
                </a:cubicBezTo>
                <a:cubicBezTo>
                  <a:pt x="14562" y="503498"/>
                  <a:pt x="14480" y="507990"/>
                  <a:pt x="14406" y="511957"/>
                </a:cubicBezTo>
                <a:cubicBezTo>
                  <a:pt x="14312" y="517037"/>
                  <a:pt x="14232" y="521254"/>
                  <a:pt x="14168" y="524572"/>
                </a:cubicBezTo>
                <a:lnTo>
                  <a:pt x="14036" y="531274"/>
                </a:lnTo>
                <a:lnTo>
                  <a:pt x="14002" y="532972"/>
                </a:lnTo>
                <a:lnTo>
                  <a:pt x="13993" y="533400"/>
                </a:lnTo>
                <a:lnTo>
                  <a:pt x="13991" y="533508"/>
                </a:lnTo>
                <a:lnTo>
                  <a:pt x="13990" y="533535"/>
                </a:lnTo>
                <a:cubicBezTo>
                  <a:pt x="13990" y="533541"/>
                  <a:pt x="13990" y="533545"/>
                  <a:pt x="6995" y="533400"/>
                </a:cubicBezTo>
                <a:cubicBezTo>
                  <a:pt x="-38187" y="533255"/>
                  <a:pt x="-38187" y="533253"/>
                  <a:pt x="57060" y="533246"/>
                </a:cubicBezTo>
                <a:lnTo>
                  <a:pt x="39328" y="533221"/>
                </a:lnTo>
                <a:lnTo>
                  <a:pt x="3" y="533114"/>
                </a:lnTo>
                <a:lnTo>
                  <a:pt x="11" y="532688"/>
                </a:lnTo>
                <a:lnTo>
                  <a:pt x="45" y="530993"/>
                </a:lnTo>
                <a:lnTo>
                  <a:pt x="177" y="524302"/>
                </a:lnTo>
                <a:cubicBezTo>
                  <a:pt x="291" y="518399"/>
                  <a:pt x="456" y="509645"/>
                  <a:pt x="661" y="498244"/>
                </a:cubicBezTo>
                <a:cubicBezTo>
                  <a:pt x="1070" y="475445"/>
                  <a:pt x="1637" y="442064"/>
                  <a:pt x="2268" y="399745"/>
                </a:cubicBezTo>
                <a:cubicBezTo>
                  <a:pt x="3528" y="315105"/>
                  <a:pt x="5040" y="194708"/>
                  <a:pt x="6048" y="51690"/>
                </a:cubicBezTo>
                <a:cubicBezTo>
                  <a:pt x="6167" y="34769"/>
                  <a:pt x="6279" y="17532"/>
                  <a:pt x="6383" y="0"/>
                </a:cubicBezTo>
                <a:lnTo>
                  <a:pt x="20377" y="0"/>
                </a:lnTo>
              </a:path>
            </a:pathLst>
          </a:custGeom>
          <a:solidFill>
            <a:schemeClr val="tx2">
              <a:lumMod val="50000"/>
            </a:schemeClr>
          </a:solidFill>
        </p:spPr>
      </p:sp>
      <p:sp>
        <p:nvSpPr>
          <p:cNvPr id="17" name="Vector_#color-2215&amp;2525"/>
          <p:cNvSpPr/>
          <p:nvPr userDrawn="1">
            <p:custDataLst>
              <p:tags r:id="rId10"/>
            </p:custDataLst>
          </p:nvPr>
        </p:nvSpPr>
        <p:spPr>
          <a:xfrm>
            <a:off x="5613400" y="1333500"/>
            <a:ext cx="736600" cy="736600"/>
          </a:xfrm>
          <a:custGeom>
            <a:avLst/>
            <a:gdLst/>
            <a:ahLst/>
            <a:cxnLst/>
            <a:rect l="l" t="t" r="r" b="b"/>
            <a:pathLst>
              <a:path w="736600" h="736600">
                <a:moveTo>
                  <a:pt x="372387" y="0"/>
                </a:moveTo>
                <a:cubicBezTo>
                  <a:pt x="578053" y="0"/>
                  <a:pt x="736600" y="166721"/>
                  <a:pt x="736600" y="372387"/>
                </a:cubicBezTo>
                <a:cubicBezTo>
                  <a:pt x="736600" y="578053"/>
                  <a:pt x="578053" y="736600"/>
                  <a:pt x="372387" y="736600"/>
                </a:cubicBezTo>
                <a:cubicBezTo>
                  <a:pt x="166721" y="736600"/>
                  <a:pt x="0" y="578053"/>
                  <a:pt x="0" y="372387"/>
                </a:cubicBezTo>
                <a:cubicBezTo>
                  <a:pt x="0" y="166721"/>
                  <a:pt x="166721" y="0"/>
                  <a:pt x="372387" y="0"/>
                </a:cubicBezTo>
              </a:path>
            </a:pathLst>
          </a:custGeom>
          <a:solidFill>
            <a:schemeClr val="tx2">
              <a:alpha val="80000"/>
            </a:schemeClr>
          </a:solidFill>
        </p:spPr>
      </p:sp>
      <p:sp>
        <p:nvSpPr>
          <p:cNvPr id="18" name="Vector_#color-2215&amp;2526"/>
          <p:cNvSpPr/>
          <p:nvPr userDrawn="1">
            <p:custDataLst>
              <p:tags r:id="rId11"/>
            </p:custDataLst>
          </p:nvPr>
        </p:nvSpPr>
        <p:spPr>
          <a:xfrm>
            <a:off x="5016500" y="482600"/>
            <a:ext cx="1930400" cy="1308100"/>
          </a:xfrm>
          <a:custGeom>
            <a:avLst/>
            <a:gdLst/>
            <a:ahLst/>
            <a:cxnLst/>
            <a:rect l="l" t="t" r="r" b="b"/>
            <a:pathLst>
              <a:path w="1930400" h="1308100">
                <a:moveTo>
                  <a:pt x="969258" y="0"/>
                </a:moveTo>
                <a:cubicBezTo>
                  <a:pt x="1504569" y="0"/>
                  <a:pt x="1930400" y="436902"/>
                  <a:pt x="1930400" y="975855"/>
                </a:cubicBezTo>
                <a:cubicBezTo>
                  <a:pt x="1930400" y="1093112"/>
                  <a:pt x="1912366" y="1308100"/>
                  <a:pt x="1912366" y="1308100"/>
                </a:cubicBezTo>
                <a:lnTo>
                  <a:pt x="27049" y="1308100"/>
                </a:lnTo>
                <a:cubicBezTo>
                  <a:pt x="27049" y="1308100"/>
                  <a:pt x="0" y="1099712"/>
                  <a:pt x="0" y="975855"/>
                </a:cubicBezTo>
                <a:cubicBezTo>
                  <a:pt x="0" y="436902"/>
                  <a:pt x="433948" y="0"/>
                  <a:pt x="969258" y="0"/>
                </a:cubicBezTo>
              </a:path>
            </a:pathLst>
          </a:custGeom>
          <a:solidFill>
            <a:schemeClr val="accent4"/>
          </a:solidFill>
        </p:spPr>
      </p:sp>
      <p:sp>
        <p:nvSpPr>
          <p:cNvPr id="19" name="Vector-2215&amp;2527"/>
          <p:cNvSpPr/>
          <p:nvPr userDrawn="1">
            <p:custDataLst>
              <p:tags r:id="rId12"/>
            </p:custDataLst>
          </p:nvPr>
        </p:nvSpPr>
        <p:spPr>
          <a:xfrm>
            <a:off x="5715000" y="660400"/>
            <a:ext cx="1231900" cy="1130300"/>
          </a:xfrm>
          <a:custGeom>
            <a:avLst/>
            <a:gdLst/>
            <a:ahLst/>
            <a:cxnLst/>
            <a:rect l="l" t="t" r="r" b="b"/>
            <a:pathLst>
              <a:path w="1231900" h="1130300">
                <a:moveTo>
                  <a:pt x="831150" y="0"/>
                </a:moveTo>
                <a:cubicBezTo>
                  <a:pt x="831150" y="0"/>
                  <a:pt x="890158" y="42223"/>
                  <a:pt x="913178" y="62851"/>
                </a:cubicBezTo>
                <a:cubicBezTo>
                  <a:pt x="1109698" y="246113"/>
                  <a:pt x="1231900" y="505017"/>
                  <a:pt x="1231900" y="797592"/>
                </a:cubicBezTo>
                <a:cubicBezTo>
                  <a:pt x="1231900" y="915333"/>
                  <a:pt x="1213030" y="1130300"/>
                  <a:pt x="1213030" y="1130300"/>
                </a:cubicBezTo>
                <a:lnTo>
                  <a:pt x="0" y="1130300"/>
                </a:lnTo>
                <a:cubicBezTo>
                  <a:pt x="0" y="1130300"/>
                  <a:pt x="387838" y="1096127"/>
                  <a:pt x="701760" y="683650"/>
                </a:cubicBezTo>
                <a:cubicBezTo>
                  <a:pt x="973642" y="345745"/>
                  <a:pt x="831150" y="0"/>
                  <a:pt x="831150" y="0"/>
                </a:cubicBezTo>
              </a:path>
            </a:pathLst>
          </a:custGeom>
          <a:solidFill>
            <a:schemeClr val="tx1">
              <a:alpha val="5000"/>
            </a:schemeClr>
          </a:solidFill>
        </p:spPr>
      </p:sp>
      <p:sp>
        <p:nvSpPr>
          <p:cNvPr id="2" name="标题 1"/>
          <p:cNvSpPr>
            <a:spLocks noGrp="1"/>
          </p:cNvSpPr>
          <p:nvPr>
            <p:ph type="title"/>
            <p:custDataLst>
              <p:tags r:id="rId13"/>
            </p:custDataLst>
          </p:nvPr>
        </p:nvSpPr>
        <p:spPr>
          <a:xfrm>
            <a:off x="6268614" y="2193523"/>
            <a:ext cx="4313989" cy="2470568"/>
          </a:xfrm>
        </p:spPr>
        <p:txBody>
          <a:bodyPr wrap="square" anchor="ctr">
            <a:normAutofit/>
          </a:bodyPr>
          <a:lstStyle>
            <a:lvl1pPr algn="l">
              <a:defRPr sz="5000" b="0">
                <a:latin typeface="+mj-ea"/>
                <a:ea typeface="+mj-ea"/>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14"/>
            </p:custDataLst>
          </p:nvPr>
        </p:nvSpPr>
        <p:spPr>
          <a:xfrm>
            <a:off x="3581400" y="2816807"/>
            <a:ext cx="2416193" cy="1224000"/>
          </a:xfrm>
        </p:spPr>
        <p:txBody>
          <a:bodyPr wrap="square" anchor="ctr">
            <a:normAutofit/>
          </a:bodyPr>
          <a:lstStyle>
            <a:lvl1pPr marL="0" indent="0" algn="r">
              <a:buNone/>
              <a:defRPr sz="5000" b="1">
                <a:latin typeface="+mj-ea"/>
                <a:ea typeface="+mj-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6"/>
            </p:custDataLst>
          </p:nvPr>
        </p:nvSpPr>
        <p:spPr/>
        <p:txBody>
          <a:bodyPr/>
          <a:lstStyle/>
          <a:p>
            <a:endParaRPr lang="zh-CN" altLang="en-US"/>
          </a:p>
        </p:txBody>
      </p:sp>
      <p:sp>
        <p:nvSpPr>
          <p:cNvPr id="6" name="灯片编号占位符 6"/>
          <p:cNvSpPr>
            <a:spLocks noGrp="1"/>
          </p:cNvSpPr>
          <p:nvPr>
            <p:ph type="sldNum" sz="quarter" idx="12"/>
            <p:custDataLst>
              <p:tags r:id="rId1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wrap="square">
            <a:normAutofit/>
          </a:bodyPr>
          <a:lstStyle>
            <a:lvl1pPr>
              <a:defRPr>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8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Vector_#color-2253&amp;1959"/>
          <p:cNvSpPr/>
          <p:nvPr userDrawn="1">
            <p:custDataLst>
              <p:tags r:id="rId2"/>
            </p:custDataLst>
          </p:nvPr>
        </p:nvSpPr>
        <p:spPr>
          <a:xfrm>
            <a:off x="0" y="1903704"/>
            <a:ext cx="5207000" cy="4953000"/>
          </a:xfrm>
          <a:custGeom>
            <a:avLst/>
            <a:gdLst/>
            <a:ahLst/>
            <a:cxnLst/>
            <a:rect l="l" t="t" r="r" b="b"/>
            <a:pathLst>
              <a:path w="5207000" h="4953000">
                <a:moveTo>
                  <a:pt x="0" y="4953000"/>
                </a:moveTo>
                <a:cubicBezTo>
                  <a:pt x="0" y="4953000"/>
                  <a:pt x="3759200" y="4952949"/>
                  <a:pt x="4850600" y="4952949"/>
                </a:cubicBezTo>
                <a:cubicBezTo>
                  <a:pt x="5078730" y="4493870"/>
                  <a:pt x="5207000" y="3976421"/>
                  <a:pt x="5207000" y="3429000"/>
                </a:cubicBezTo>
                <a:cubicBezTo>
                  <a:pt x="5207000" y="1535214"/>
                  <a:pt x="3671786" y="0"/>
                  <a:pt x="1778000" y="0"/>
                </a:cubicBezTo>
                <a:cubicBezTo>
                  <a:pt x="1127140" y="0"/>
                  <a:pt x="518387" y="180395"/>
                  <a:pt x="0" y="495300"/>
                </a:cubicBezTo>
                <a:cubicBezTo>
                  <a:pt x="0" y="2972410"/>
                  <a:pt x="0" y="4953000"/>
                  <a:pt x="0" y="4953000"/>
                </a:cubicBezTo>
              </a:path>
            </a:pathLst>
          </a:custGeom>
          <a:solidFill>
            <a:schemeClr val="tx2">
              <a:alpha val="60000"/>
            </a:schemeClr>
          </a:solidFill>
        </p:spPr>
      </p:sp>
      <p:sp>
        <p:nvSpPr>
          <p:cNvPr id="8" name="Subtract_#color-2253&amp;1958"/>
          <p:cNvSpPr/>
          <p:nvPr userDrawn="1">
            <p:custDataLst>
              <p:tags r:id="rId3"/>
            </p:custDataLst>
          </p:nvPr>
        </p:nvSpPr>
        <p:spPr>
          <a:xfrm>
            <a:off x="4800600" y="5207000"/>
            <a:ext cx="1006548" cy="812031"/>
          </a:xfrm>
          <a:custGeom>
            <a:avLst/>
            <a:gdLst/>
            <a:ahLst/>
            <a:cxnLst/>
            <a:rect l="l" t="t" r="r" b="b"/>
            <a:pathLst>
              <a:path w="1006548" h="812031">
                <a:moveTo>
                  <a:pt x="704" y="26273"/>
                </a:moveTo>
                <a:lnTo>
                  <a:pt x="199682" y="796308"/>
                </a:lnTo>
                <a:cubicBezTo>
                  <a:pt x="202579" y="807517"/>
                  <a:pt x="214013" y="814255"/>
                  <a:pt x="225222" y="811359"/>
                </a:cubicBezTo>
                <a:lnTo>
                  <a:pt x="990822" y="613527"/>
                </a:lnTo>
                <a:cubicBezTo>
                  <a:pt x="1008877" y="608862"/>
                  <a:pt x="1012311" y="584716"/>
                  <a:pt x="996273" y="575202"/>
                </a:cubicBezTo>
                <a:lnTo>
                  <a:pt x="31695" y="3000"/>
                </a:lnTo>
                <a:cubicBezTo>
                  <a:pt x="15608" y="-6543"/>
                  <a:pt x="-3975" y="8163"/>
                  <a:pt x="704" y="26273"/>
                </a:cubicBezTo>
                <a:moveTo>
                  <a:pt x="245212" y="320582"/>
                </a:moveTo>
                <a:lnTo>
                  <a:pt x="321202" y="614660"/>
                </a:lnTo>
                <a:lnTo>
                  <a:pt x="615278" y="538669"/>
                </a:lnTo>
                <a:lnTo>
                  <a:pt x="245212" y="320582"/>
                </a:lnTo>
              </a:path>
            </a:pathLst>
          </a:custGeom>
          <a:solidFill>
            <a:schemeClr val="accent2"/>
          </a:solidFill>
        </p:spPr>
      </p:sp>
      <p:sp>
        <p:nvSpPr>
          <p:cNvPr id="9" name="Vector 15-2253&amp;1957"/>
          <p:cNvSpPr/>
          <p:nvPr userDrawn="1">
            <p:custDataLst>
              <p:tags r:id="rId4"/>
            </p:custDataLst>
          </p:nvPr>
        </p:nvSpPr>
        <p:spPr>
          <a:xfrm>
            <a:off x="4895627" y="5598418"/>
            <a:ext cx="829469" cy="420651"/>
          </a:xfrm>
          <a:custGeom>
            <a:avLst/>
            <a:gdLst/>
            <a:ahLst/>
            <a:cxnLst/>
            <a:rect l="l" t="t" r="r" b="b"/>
            <a:pathLst>
              <a:path w="829469" h="420651">
                <a:moveTo>
                  <a:pt x="102817" y="401545"/>
                </a:moveTo>
                <a:lnTo>
                  <a:pt x="0" y="0"/>
                </a:lnTo>
                <a:lnTo>
                  <a:pt x="181769" y="51991"/>
                </a:lnTo>
                <a:lnTo>
                  <a:pt x="226219" y="223441"/>
                </a:lnTo>
                <a:lnTo>
                  <a:pt x="515156" y="148386"/>
                </a:lnTo>
                <a:lnTo>
                  <a:pt x="829469" y="238919"/>
                </a:lnTo>
                <a:lnTo>
                  <a:pt x="133815" y="419826"/>
                </a:lnTo>
                <a:cubicBezTo>
                  <a:pt x="120203" y="423367"/>
                  <a:pt x="106305" y="415171"/>
                  <a:pt x="102817" y="401545"/>
                </a:cubicBezTo>
              </a:path>
            </a:pathLst>
          </a:custGeom>
          <a:solidFill>
            <a:schemeClr val="tx1">
              <a:alpha val="10000"/>
            </a:schemeClr>
          </a:solidFill>
        </p:spPr>
      </p:sp>
      <p:sp>
        <p:nvSpPr>
          <p:cNvPr id="11" name="mainCircle_#color-2253&amp;2004"/>
          <p:cNvSpPr/>
          <p:nvPr userDrawn="1">
            <p:custDataLst>
              <p:tags r:id="rId5"/>
            </p:custDataLst>
          </p:nvPr>
        </p:nvSpPr>
        <p:spPr>
          <a:xfrm>
            <a:off x="11658600" y="5118100"/>
            <a:ext cx="533400" cy="1397000"/>
          </a:xfrm>
          <a:custGeom>
            <a:avLst/>
            <a:gdLst/>
            <a:ahLst/>
            <a:cxnLst/>
            <a:rect l="l" t="t" r="r" b="b"/>
            <a:pathLst>
              <a:path w="533400" h="1397000">
                <a:moveTo>
                  <a:pt x="533400" y="1397000"/>
                </a:moveTo>
                <a:lnTo>
                  <a:pt x="533400" y="0"/>
                </a:lnTo>
                <a:cubicBezTo>
                  <a:pt x="226930" y="78501"/>
                  <a:pt x="0" y="361465"/>
                  <a:pt x="0" y="698508"/>
                </a:cubicBezTo>
                <a:cubicBezTo>
                  <a:pt x="0" y="1035538"/>
                  <a:pt x="226930" y="1318501"/>
                  <a:pt x="533400" y="1397000"/>
                </a:cubicBezTo>
              </a:path>
            </a:pathLst>
          </a:custGeom>
          <a:solidFill>
            <a:schemeClr val="accent3">
              <a:lumMod val="60000"/>
              <a:lumOff val="40000"/>
            </a:schemeClr>
          </a:solidFill>
        </p:spPr>
      </p:sp>
      <p:sp>
        <p:nvSpPr>
          <p:cNvPr id="12" name="Vector_#color-2253&amp;1961"/>
          <p:cNvSpPr/>
          <p:nvPr userDrawn="1">
            <p:custDataLst>
              <p:tags r:id="rId6"/>
            </p:custDataLst>
          </p:nvPr>
        </p:nvSpPr>
        <p:spPr>
          <a:xfrm>
            <a:off x="10703223" y="6607305"/>
            <a:ext cx="149648" cy="249402"/>
          </a:xfrm>
          <a:custGeom>
            <a:avLst/>
            <a:gdLst/>
            <a:ahLst/>
            <a:cxnLst/>
            <a:rect l="l" t="t" r="r" b="b"/>
            <a:pathLst>
              <a:path w="149648" h="249402">
                <a:moveTo>
                  <a:pt x="43455" y="135101"/>
                </a:moveTo>
                <a:cubicBezTo>
                  <a:pt x="81553" y="58902"/>
                  <a:pt x="149648" y="0"/>
                  <a:pt x="149648" y="0"/>
                </a:cubicBezTo>
                <a:cubicBezTo>
                  <a:pt x="149648" y="0"/>
                  <a:pt x="110822" y="52552"/>
                  <a:pt x="104472" y="135101"/>
                </a:cubicBezTo>
                <a:cubicBezTo>
                  <a:pt x="98122" y="217651"/>
                  <a:pt x="117172" y="249401"/>
                  <a:pt x="117172" y="249401"/>
                </a:cubicBezTo>
                <a:lnTo>
                  <a:pt x="0" y="249401"/>
                </a:lnTo>
                <a:cubicBezTo>
                  <a:pt x="0" y="249401"/>
                  <a:pt x="5358" y="211301"/>
                  <a:pt x="43455" y="135101"/>
                </a:cubicBezTo>
              </a:path>
            </a:pathLst>
          </a:custGeom>
          <a:solidFill>
            <a:schemeClr val="bg1">
              <a:alpha val="10200"/>
            </a:schemeClr>
          </a:solidFill>
        </p:spPr>
      </p:sp>
      <p:pic>
        <p:nvPicPr>
          <p:cNvPr id="13" name="图片 12" descr="C:/Users/kingsoft/AppData/Local/Temp/fig2wpp/girl 3-2215&amp;2545.png"/>
          <p:cNvPicPr>
            <a:picLocks noChangeAspect="1"/>
          </p:cNvPicPr>
          <p:nvPr userDrawn="1">
            <p:custDataLst>
              <p:tags r:id="rId7"/>
            </p:custDataLst>
          </p:nvPr>
        </p:nvPicPr>
        <p:blipFill>
          <a:blip r:embed="rId8" r:link="rId9"/>
          <a:stretch>
            <a:fillRect/>
          </a:stretch>
        </p:blipFill>
        <p:spPr>
          <a:xfrm>
            <a:off x="555625" y="725805"/>
            <a:ext cx="4041140" cy="6131560"/>
          </a:xfrm>
          <a:prstGeom prst="rect">
            <a:avLst/>
          </a:prstGeom>
        </p:spPr>
      </p:pic>
      <p:sp>
        <p:nvSpPr>
          <p:cNvPr id="15" name="Vector_#color-2253&amp;1954"/>
          <p:cNvSpPr/>
          <p:nvPr userDrawn="1">
            <p:custDataLst>
              <p:tags r:id="rId10"/>
            </p:custDataLst>
          </p:nvPr>
        </p:nvSpPr>
        <p:spPr>
          <a:xfrm>
            <a:off x="545802" y="2681480"/>
            <a:ext cx="3639592" cy="2978655"/>
          </a:xfrm>
          <a:custGeom>
            <a:avLst/>
            <a:gdLst/>
            <a:ahLst/>
            <a:cxnLst/>
            <a:rect l="l" t="t" r="r" b="b"/>
            <a:pathLst>
              <a:path w="3639592" h="2978655">
                <a:moveTo>
                  <a:pt x="1801292" y="244"/>
                </a:moveTo>
                <a:cubicBezTo>
                  <a:pt x="1801292" y="244"/>
                  <a:pt x="1891017" y="-15777"/>
                  <a:pt x="2189048" y="211632"/>
                </a:cubicBezTo>
                <a:cubicBezTo>
                  <a:pt x="2355787" y="330391"/>
                  <a:pt x="2447760" y="458221"/>
                  <a:pt x="2447760" y="458221"/>
                </a:cubicBezTo>
                <a:lnTo>
                  <a:pt x="2317941" y="1227225"/>
                </a:lnTo>
                <a:cubicBezTo>
                  <a:pt x="2317941" y="1227225"/>
                  <a:pt x="2105025" y="1347241"/>
                  <a:pt x="2084769" y="1395628"/>
                </a:cubicBezTo>
                <a:cubicBezTo>
                  <a:pt x="2052853" y="1444003"/>
                  <a:pt x="1997837" y="1610576"/>
                  <a:pt x="1929968" y="1642389"/>
                </a:cubicBezTo>
                <a:cubicBezTo>
                  <a:pt x="1847634" y="1693888"/>
                  <a:pt x="1644345" y="1803667"/>
                  <a:pt x="1644345" y="1803667"/>
                </a:cubicBezTo>
                <a:lnTo>
                  <a:pt x="1630502" y="1765071"/>
                </a:lnTo>
                <a:lnTo>
                  <a:pt x="1404709" y="1868424"/>
                </a:lnTo>
                <a:lnTo>
                  <a:pt x="1411834" y="1946148"/>
                </a:lnTo>
                <a:cubicBezTo>
                  <a:pt x="1411834" y="1946148"/>
                  <a:pt x="1434846" y="2075396"/>
                  <a:pt x="1482420" y="2160537"/>
                </a:cubicBezTo>
                <a:cubicBezTo>
                  <a:pt x="1507909" y="2218423"/>
                  <a:pt x="1621676" y="2348979"/>
                  <a:pt x="1673670" y="2349500"/>
                </a:cubicBezTo>
                <a:cubicBezTo>
                  <a:pt x="1725663" y="2350008"/>
                  <a:pt x="1830578" y="2290508"/>
                  <a:pt x="1839443" y="2284349"/>
                </a:cubicBezTo>
                <a:cubicBezTo>
                  <a:pt x="1848307" y="2278177"/>
                  <a:pt x="1848460" y="2255584"/>
                  <a:pt x="1841754" y="2237702"/>
                </a:cubicBezTo>
                <a:cubicBezTo>
                  <a:pt x="1832496" y="2213026"/>
                  <a:pt x="1808607" y="2193747"/>
                  <a:pt x="1808607" y="2193747"/>
                </a:cubicBezTo>
                <a:cubicBezTo>
                  <a:pt x="1808607" y="2193747"/>
                  <a:pt x="1890700" y="2144484"/>
                  <a:pt x="1993913" y="2081898"/>
                </a:cubicBezTo>
                <a:cubicBezTo>
                  <a:pt x="2080311" y="2029524"/>
                  <a:pt x="2187981" y="1959699"/>
                  <a:pt x="2292020" y="1879956"/>
                </a:cubicBezTo>
                <a:cubicBezTo>
                  <a:pt x="2346541" y="1838173"/>
                  <a:pt x="2398586" y="1798028"/>
                  <a:pt x="2446388" y="1760995"/>
                </a:cubicBezTo>
                <a:cubicBezTo>
                  <a:pt x="2605951" y="1637411"/>
                  <a:pt x="2718384" y="1560754"/>
                  <a:pt x="2718384" y="1560754"/>
                </a:cubicBezTo>
                <a:cubicBezTo>
                  <a:pt x="2718384" y="1560754"/>
                  <a:pt x="2843086" y="1601203"/>
                  <a:pt x="2966644" y="1631696"/>
                </a:cubicBezTo>
                <a:cubicBezTo>
                  <a:pt x="3092425" y="1662722"/>
                  <a:pt x="3224936" y="1685658"/>
                  <a:pt x="3224936" y="1685658"/>
                </a:cubicBezTo>
                <a:lnTo>
                  <a:pt x="3478594" y="1563840"/>
                </a:lnTo>
                <a:cubicBezTo>
                  <a:pt x="3478594" y="1563840"/>
                  <a:pt x="3621469" y="1615084"/>
                  <a:pt x="3639198" y="1985010"/>
                </a:cubicBezTo>
                <a:cubicBezTo>
                  <a:pt x="3649663" y="2491257"/>
                  <a:pt x="3445548" y="2471420"/>
                  <a:pt x="3445548" y="2471420"/>
                </a:cubicBezTo>
                <a:cubicBezTo>
                  <a:pt x="3445548" y="2471420"/>
                  <a:pt x="3267583" y="2513495"/>
                  <a:pt x="3075724" y="2406650"/>
                </a:cubicBezTo>
                <a:cubicBezTo>
                  <a:pt x="2916771" y="2334247"/>
                  <a:pt x="2713673" y="2167014"/>
                  <a:pt x="2713673" y="2167014"/>
                </a:cubicBezTo>
                <a:cubicBezTo>
                  <a:pt x="2713673" y="2167014"/>
                  <a:pt x="2693619" y="2624099"/>
                  <a:pt x="2700071" y="2716886"/>
                </a:cubicBezTo>
                <a:cubicBezTo>
                  <a:pt x="2694534" y="2761475"/>
                  <a:pt x="2265578" y="2942196"/>
                  <a:pt x="1773885" y="2970136"/>
                </a:cubicBezTo>
                <a:cubicBezTo>
                  <a:pt x="1288186" y="3008528"/>
                  <a:pt x="790056" y="2904719"/>
                  <a:pt x="790056" y="2904719"/>
                </a:cubicBezTo>
                <a:cubicBezTo>
                  <a:pt x="790056" y="2904719"/>
                  <a:pt x="537279" y="3054172"/>
                  <a:pt x="271911" y="2878811"/>
                </a:cubicBezTo>
                <a:cubicBezTo>
                  <a:pt x="36518" y="2723248"/>
                  <a:pt x="-2191" y="2048383"/>
                  <a:pt x="393" y="1687728"/>
                </a:cubicBezTo>
                <a:cubicBezTo>
                  <a:pt x="393" y="1460602"/>
                  <a:pt x="-18616" y="956113"/>
                  <a:pt x="207761" y="566591"/>
                </a:cubicBezTo>
                <a:cubicBezTo>
                  <a:pt x="481702" y="181431"/>
                  <a:pt x="894189" y="17206"/>
                  <a:pt x="894189" y="17206"/>
                </a:cubicBezTo>
                <a:cubicBezTo>
                  <a:pt x="894189" y="17206"/>
                  <a:pt x="960925" y="206074"/>
                  <a:pt x="1098506" y="445113"/>
                </a:cubicBezTo>
                <a:cubicBezTo>
                  <a:pt x="1225497" y="665747"/>
                  <a:pt x="1369124" y="883816"/>
                  <a:pt x="1369124" y="883816"/>
                </a:cubicBezTo>
                <a:cubicBezTo>
                  <a:pt x="1369124" y="883816"/>
                  <a:pt x="1369898" y="855288"/>
                  <a:pt x="1428496" y="707255"/>
                </a:cubicBezTo>
                <a:cubicBezTo>
                  <a:pt x="1482649" y="566443"/>
                  <a:pt x="1558798" y="384975"/>
                  <a:pt x="1558798" y="384975"/>
                </a:cubicBezTo>
                <a:lnTo>
                  <a:pt x="1580388" y="381121"/>
                </a:lnTo>
                <a:lnTo>
                  <a:pt x="1909597" y="799005"/>
                </a:lnTo>
                <a:cubicBezTo>
                  <a:pt x="1909597" y="799005"/>
                  <a:pt x="1863814" y="485055"/>
                  <a:pt x="1846034" y="295213"/>
                </a:cubicBezTo>
                <a:cubicBezTo>
                  <a:pt x="1815173" y="75032"/>
                  <a:pt x="1801292" y="244"/>
                  <a:pt x="1801292" y="244"/>
                </a:cubicBezTo>
              </a:path>
            </a:pathLst>
          </a:custGeom>
          <a:solidFill>
            <a:schemeClr val="accent1"/>
          </a:solidFill>
        </p:spPr>
      </p:sp>
      <p:pic>
        <p:nvPicPr>
          <p:cNvPr id="16" name="图片 15" descr="C:/Users/kingsoft/AppData/Local/Temp/fig2wpp/阴影_#color-2253&amp;1955.png"/>
          <p:cNvPicPr>
            <a:picLocks noChangeAspect="1"/>
          </p:cNvPicPr>
          <p:nvPr userDrawn="1">
            <p:custDataLst>
              <p:tags r:id="rId11"/>
            </p:custDataLst>
          </p:nvPr>
        </p:nvPicPr>
        <p:blipFill>
          <a:blip r:embed="rId12" r:link="rId9"/>
          <a:stretch>
            <a:fillRect/>
          </a:stretch>
        </p:blipFill>
        <p:spPr>
          <a:xfrm>
            <a:off x="817245" y="2701290"/>
            <a:ext cx="2870200" cy="2922905"/>
          </a:xfrm>
          <a:prstGeom prst="rect">
            <a:avLst/>
          </a:prstGeom>
        </p:spPr>
      </p:pic>
      <p:pic>
        <p:nvPicPr>
          <p:cNvPr id="17" name="图片 16" descr="C:/Users/kingsoft/AppData/Local/Temp/fig2wpp/Union_#color-2253&amp;1956.png"/>
          <p:cNvPicPr>
            <a:picLocks noChangeAspect="1"/>
          </p:cNvPicPr>
          <p:nvPr userDrawn="1">
            <p:custDataLst>
              <p:tags r:id="rId13"/>
            </p:custDataLst>
          </p:nvPr>
        </p:nvPicPr>
        <p:blipFill>
          <a:blip r:embed="rId14" r:link="rId9"/>
          <a:stretch>
            <a:fillRect/>
          </a:stretch>
        </p:blipFill>
        <p:spPr>
          <a:xfrm>
            <a:off x="568325" y="2681605"/>
            <a:ext cx="2419350" cy="2095500"/>
          </a:xfrm>
          <a:prstGeom prst="rect">
            <a:avLst/>
          </a:prstGeom>
        </p:spPr>
      </p:pic>
      <p:sp>
        <p:nvSpPr>
          <p:cNvPr id="19" name="subCircle_#color-2253&amp;2007"/>
          <p:cNvSpPr/>
          <p:nvPr userDrawn="1">
            <p:custDataLst>
              <p:tags r:id="rId15"/>
            </p:custDataLst>
          </p:nvPr>
        </p:nvSpPr>
        <p:spPr>
          <a:xfrm>
            <a:off x="3810000" y="0"/>
            <a:ext cx="762000" cy="444500"/>
          </a:xfrm>
          <a:custGeom>
            <a:avLst/>
            <a:gdLst/>
            <a:ahLst/>
            <a:cxnLst/>
            <a:rect l="l" t="t" r="r" b="b"/>
            <a:pathLst>
              <a:path w="762000" h="444500">
                <a:moveTo>
                  <a:pt x="756213" y="0"/>
                </a:moveTo>
                <a:cubicBezTo>
                  <a:pt x="760021" y="22454"/>
                  <a:pt x="762000" y="45582"/>
                  <a:pt x="762000" y="69205"/>
                </a:cubicBezTo>
                <a:cubicBezTo>
                  <a:pt x="762000" y="282781"/>
                  <a:pt x="600281" y="444500"/>
                  <a:pt x="386705" y="444500"/>
                </a:cubicBezTo>
                <a:cubicBezTo>
                  <a:pt x="173130" y="444500"/>
                  <a:pt x="0" y="282781"/>
                  <a:pt x="0" y="69205"/>
                </a:cubicBezTo>
                <a:cubicBezTo>
                  <a:pt x="0" y="45582"/>
                  <a:pt x="2118" y="22454"/>
                  <a:pt x="6175" y="0"/>
                </a:cubicBezTo>
                <a:lnTo>
                  <a:pt x="756213" y="0"/>
                </a:lnTo>
              </a:path>
            </a:pathLst>
          </a:custGeom>
          <a:solidFill>
            <a:schemeClr val="accent3">
              <a:lumMod val="60000"/>
              <a:lumOff val="40000"/>
            </a:schemeClr>
          </a:solidFill>
        </p:spPr>
      </p:sp>
      <p:sp>
        <p:nvSpPr>
          <p:cNvPr id="21" name="Vector-2253&amp;2010"/>
          <p:cNvSpPr/>
          <p:nvPr userDrawn="1">
            <p:custDataLst>
              <p:tags r:id="rId16"/>
            </p:custDataLst>
          </p:nvPr>
        </p:nvSpPr>
        <p:spPr>
          <a:xfrm>
            <a:off x="4025900" y="0"/>
            <a:ext cx="546100" cy="444500"/>
          </a:xfrm>
          <a:custGeom>
            <a:avLst/>
            <a:gdLst/>
            <a:ahLst/>
            <a:cxnLst/>
            <a:rect l="l" t="t" r="r" b="b"/>
            <a:pathLst>
              <a:path w="546100" h="444500">
                <a:moveTo>
                  <a:pt x="534316" y="0"/>
                </a:moveTo>
                <a:cubicBezTo>
                  <a:pt x="541599" y="24277"/>
                  <a:pt x="546100" y="48005"/>
                  <a:pt x="546100" y="69575"/>
                </a:cubicBezTo>
                <a:cubicBezTo>
                  <a:pt x="546100" y="282941"/>
                  <a:pt x="376340" y="444500"/>
                  <a:pt x="166924" y="444500"/>
                </a:cubicBezTo>
                <a:cubicBezTo>
                  <a:pt x="107027" y="444500"/>
                  <a:pt x="0" y="416545"/>
                  <a:pt x="0" y="416545"/>
                </a:cubicBezTo>
                <a:cubicBezTo>
                  <a:pt x="0" y="416545"/>
                  <a:pt x="242585" y="443828"/>
                  <a:pt x="360863" y="265904"/>
                </a:cubicBezTo>
                <a:cubicBezTo>
                  <a:pt x="431189" y="175346"/>
                  <a:pt x="455475" y="80973"/>
                  <a:pt x="459153" y="0"/>
                </a:cubicBezTo>
                <a:lnTo>
                  <a:pt x="534316" y="0"/>
                </a:lnTo>
              </a:path>
            </a:pathLst>
          </a:custGeom>
          <a:solidFill>
            <a:schemeClr val="tx1">
              <a:alpha val="10000"/>
            </a:schemeClr>
          </a:solidFill>
        </p:spPr>
      </p:sp>
      <p:sp>
        <p:nvSpPr>
          <p:cNvPr id="2" name="标题 1"/>
          <p:cNvSpPr>
            <a:spLocks noGrp="1"/>
          </p:cNvSpPr>
          <p:nvPr>
            <p:ph type="ctrTitle"/>
            <p:custDataLst>
              <p:tags r:id="rId17"/>
            </p:custDataLst>
          </p:nvPr>
        </p:nvSpPr>
        <p:spPr>
          <a:xfrm>
            <a:off x="5216822" y="342900"/>
            <a:ext cx="6136377" cy="3113100"/>
          </a:xfrm>
        </p:spPr>
        <p:txBody>
          <a:bodyPr wrap="square" anchor="b">
            <a:normAutofit/>
          </a:bodyPr>
          <a:lstStyle>
            <a:lvl1pPr algn="r">
              <a:lnSpc>
                <a:spcPct val="100000"/>
              </a:lnSpc>
              <a:defRPr sz="7000">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1"/>
            </p:custDataLst>
          </p:nvPr>
        </p:nvSpPr>
        <p:spPr>
          <a:xfrm>
            <a:off x="5216822" y="4117600"/>
            <a:ext cx="6136377" cy="1181600"/>
          </a:xfrm>
        </p:spPr>
        <p:txBody>
          <a:bodyPr wrap="square" anchor="t">
            <a:normAutofit/>
          </a:bodyPr>
          <a:lstStyle>
            <a:lvl1pPr marL="0" indent="0" algn="r">
              <a:lnSpc>
                <a:spcPct val="100000"/>
              </a:lnSpc>
              <a:buNone/>
              <a:defRPr sz="2200"/>
            </a:lvl1pPr>
          </a:lstStyle>
          <a:p>
            <a:pPr lvl="0"/>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6" name="1_#color-2241&amp;3108"/>
          <p:cNvSpPr/>
          <p:nvPr userDrawn="1">
            <p:custDataLst>
              <p:tags r:id="rId2"/>
            </p:custDataLst>
          </p:nvPr>
        </p:nvSpPr>
        <p:spPr>
          <a:xfrm>
            <a:off x="0" y="0"/>
            <a:ext cx="1371600" cy="1534279"/>
          </a:xfrm>
          <a:custGeom>
            <a:avLst/>
            <a:gdLst/>
            <a:ahLst/>
            <a:cxnLst/>
            <a:rect l="l" t="t" r="r" b="b"/>
            <a:pathLst>
              <a:path w="1371600" h="1534279">
                <a:moveTo>
                  <a:pt x="1371600" y="0"/>
                </a:moveTo>
                <a:cubicBezTo>
                  <a:pt x="1351077" y="785457"/>
                  <a:pt x="761525" y="1429233"/>
                  <a:pt x="0" y="1534274"/>
                </a:cubicBezTo>
                <a:lnTo>
                  <a:pt x="0" y="0"/>
                </a:lnTo>
                <a:lnTo>
                  <a:pt x="1371600" y="0"/>
                </a:lnTo>
              </a:path>
            </a:pathLst>
          </a:custGeom>
          <a:solidFill>
            <a:schemeClr val="tx2">
              <a:alpha val="20000"/>
            </a:schemeClr>
          </a:solidFill>
        </p:spPr>
      </p:sp>
      <p:sp>
        <p:nvSpPr>
          <p:cNvPr id="10" name="Ellipse 19_#color-2253&amp;1973"/>
          <p:cNvSpPr/>
          <p:nvPr userDrawn="1">
            <p:custDataLst>
              <p:tags r:id="rId3"/>
            </p:custDataLst>
          </p:nvPr>
        </p:nvSpPr>
        <p:spPr>
          <a:xfrm>
            <a:off x="9200567" y="4953000"/>
            <a:ext cx="2991433" cy="1905000"/>
          </a:xfrm>
          <a:custGeom>
            <a:avLst/>
            <a:gdLst/>
            <a:ahLst/>
            <a:cxnLst/>
            <a:rect l="l" t="t" r="r" b="b"/>
            <a:pathLst>
              <a:path w="2991433" h="1905000">
                <a:moveTo>
                  <a:pt x="2991434" y="158283"/>
                </a:moveTo>
                <a:lnTo>
                  <a:pt x="2991434" y="1905000"/>
                </a:lnTo>
                <a:lnTo>
                  <a:pt x="0" y="1905000"/>
                </a:lnTo>
                <a:cubicBezTo>
                  <a:pt x="140019" y="830097"/>
                  <a:pt x="1059212" y="0"/>
                  <a:pt x="2172284" y="0"/>
                </a:cubicBezTo>
                <a:cubicBezTo>
                  <a:pt x="2461895" y="0"/>
                  <a:pt x="2738387" y="56197"/>
                  <a:pt x="2991434" y="158283"/>
                </a:cubicBezTo>
              </a:path>
            </a:pathLst>
          </a:custGeom>
          <a:solidFill>
            <a:schemeClr val="tx2">
              <a:alpha val="20000"/>
            </a:schemeClr>
          </a:solidFill>
        </p:spPr>
      </p:sp>
      <p:sp>
        <p:nvSpPr>
          <p:cNvPr id="11" name="Vector 7-2241&amp;3132"/>
          <p:cNvSpPr/>
          <p:nvPr userDrawn="1">
            <p:custDataLst>
              <p:tags r:id="rId4"/>
            </p:custDataLst>
          </p:nvPr>
        </p:nvSpPr>
        <p:spPr>
          <a:xfrm>
            <a:off x="10687912" y="4785277"/>
            <a:ext cx="577403" cy="1047576"/>
          </a:xfrm>
          <a:custGeom>
            <a:avLst/>
            <a:gdLst/>
            <a:ahLst/>
            <a:cxnLst/>
            <a:rect l="l" t="t" r="r" b="b"/>
            <a:pathLst>
              <a:path w="577403" h="1047576">
                <a:moveTo>
                  <a:pt x="504853" y="1047576"/>
                </a:moveTo>
                <a:lnTo>
                  <a:pt x="555145" y="1047576"/>
                </a:lnTo>
                <a:cubicBezTo>
                  <a:pt x="669446" y="654385"/>
                  <a:pt x="317401" y="-67991"/>
                  <a:pt x="93373" y="5160"/>
                </a:cubicBezTo>
                <a:cubicBezTo>
                  <a:pt x="-130655" y="78311"/>
                  <a:pt x="107088" y="590376"/>
                  <a:pt x="198529" y="722964"/>
                </a:cubicBezTo>
                <a:cubicBezTo>
                  <a:pt x="289970" y="855552"/>
                  <a:pt x="504853" y="1047576"/>
                  <a:pt x="504853" y="1047576"/>
                </a:cubicBezTo>
              </a:path>
            </a:pathLst>
          </a:custGeom>
          <a:solidFill>
            <a:schemeClr val="accent1"/>
          </a:solidFill>
        </p:spPr>
      </p:sp>
      <p:sp>
        <p:nvSpPr>
          <p:cNvPr id="12" name="Vector 9-2241&amp;3133"/>
          <p:cNvSpPr/>
          <p:nvPr userDrawn="1">
            <p:custDataLst>
              <p:tags r:id="rId5"/>
            </p:custDataLst>
          </p:nvPr>
        </p:nvSpPr>
        <p:spPr>
          <a:xfrm>
            <a:off x="10918444" y="4822447"/>
            <a:ext cx="310896" cy="1010412"/>
          </a:xfrm>
          <a:custGeom>
            <a:avLst/>
            <a:gdLst/>
            <a:ahLst/>
            <a:cxnLst/>
            <a:rect l="l" t="t" r="r" b="b"/>
            <a:pathLst>
              <a:path w="310896" h="1010412">
                <a:moveTo>
                  <a:pt x="292608" y="891540"/>
                </a:moveTo>
                <a:lnTo>
                  <a:pt x="310896" y="1010412"/>
                </a:lnTo>
                <a:cubicBezTo>
                  <a:pt x="310896" y="1010412"/>
                  <a:pt x="262890" y="914400"/>
                  <a:pt x="132588" y="566928"/>
                </a:cubicBezTo>
                <a:cubicBezTo>
                  <a:pt x="2286" y="219456"/>
                  <a:pt x="0" y="0"/>
                  <a:pt x="0" y="0"/>
                </a:cubicBezTo>
                <a:cubicBezTo>
                  <a:pt x="0" y="0"/>
                  <a:pt x="36576" y="24970"/>
                  <a:pt x="82296" y="77724"/>
                </a:cubicBezTo>
                <a:cubicBezTo>
                  <a:pt x="128016" y="130477"/>
                  <a:pt x="141732" y="224028"/>
                  <a:pt x="141732" y="224028"/>
                </a:cubicBezTo>
                <a:lnTo>
                  <a:pt x="292608" y="891540"/>
                </a:lnTo>
              </a:path>
            </a:pathLst>
          </a:custGeom>
          <a:solidFill>
            <a:schemeClr val="tx1">
              <a:alpha val="10000"/>
            </a:schemeClr>
          </a:solidFill>
        </p:spPr>
      </p:sp>
      <p:sp>
        <p:nvSpPr>
          <p:cNvPr id="13" name="Vector 8-2241&amp;3134"/>
          <p:cNvSpPr/>
          <p:nvPr userDrawn="1">
            <p:custDataLst>
              <p:tags r:id="rId6"/>
            </p:custDataLst>
          </p:nvPr>
        </p:nvSpPr>
        <p:spPr>
          <a:xfrm>
            <a:off x="10740135" y="4813300"/>
            <a:ext cx="466344" cy="996696"/>
          </a:xfrm>
          <a:custGeom>
            <a:avLst/>
            <a:gdLst/>
            <a:ahLst/>
            <a:cxnLst/>
            <a:rect l="l" t="t" r="r" b="b"/>
            <a:pathLst>
              <a:path w="466344" h="996696">
                <a:moveTo>
                  <a:pt x="54547" y="-1674"/>
                </a:moveTo>
                <a:cubicBezTo>
                  <a:pt x="53622" y="-4023"/>
                  <a:pt x="50968" y="-5179"/>
                  <a:pt x="48618" y="-4255"/>
                </a:cubicBezTo>
                <a:cubicBezTo>
                  <a:pt x="46269" y="-3330"/>
                  <a:pt x="45113" y="-676"/>
                  <a:pt x="46037" y="1674"/>
                </a:cubicBezTo>
                <a:lnTo>
                  <a:pt x="54547" y="-1674"/>
                </a:lnTo>
                <a:moveTo>
                  <a:pt x="463333" y="1000136"/>
                </a:moveTo>
                <a:cubicBezTo>
                  <a:pt x="465234" y="1001800"/>
                  <a:pt x="468122" y="1001607"/>
                  <a:pt x="469784" y="999707"/>
                </a:cubicBezTo>
                <a:cubicBezTo>
                  <a:pt x="471448" y="997806"/>
                  <a:pt x="471255" y="994918"/>
                  <a:pt x="469355" y="993256"/>
                </a:cubicBezTo>
                <a:lnTo>
                  <a:pt x="463333" y="1000136"/>
                </a:lnTo>
                <a:moveTo>
                  <a:pt x="782" y="361255"/>
                </a:moveTo>
                <a:cubicBezTo>
                  <a:pt x="-1705" y="360824"/>
                  <a:pt x="-4072" y="362490"/>
                  <a:pt x="-4505" y="364978"/>
                </a:cubicBezTo>
                <a:cubicBezTo>
                  <a:pt x="-4937" y="367466"/>
                  <a:pt x="-3270" y="369833"/>
                  <a:pt x="-782" y="370265"/>
                </a:cubicBezTo>
                <a:lnTo>
                  <a:pt x="782" y="361255"/>
                </a:lnTo>
                <a:moveTo>
                  <a:pt x="301456" y="175355"/>
                </a:moveTo>
                <a:cubicBezTo>
                  <a:pt x="302350" y="172994"/>
                  <a:pt x="301161" y="170355"/>
                  <a:pt x="298799" y="169460"/>
                </a:cubicBezTo>
                <a:cubicBezTo>
                  <a:pt x="296438" y="168566"/>
                  <a:pt x="293799" y="169755"/>
                  <a:pt x="292904" y="172117"/>
                </a:cubicBezTo>
                <a:lnTo>
                  <a:pt x="301456" y="175355"/>
                </a:lnTo>
                <a:moveTo>
                  <a:pt x="327833" y="749604"/>
                </a:moveTo>
                <a:cubicBezTo>
                  <a:pt x="330244" y="750350"/>
                  <a:pt x="332805" y="749000"/>
                  <a:pt x="333552" y="746587"/>
                </a:cubicBezTo>
                <a:cubicBezTo>
                  <a:pt x="334298" y="744176"/>
                  <a:pt x="332948" y="741615"/>
                  <a:pt x="330535" y="740868"/>
                </a:cubicBezTo>
                <a:lnTo>
                  <a:pt x="327833" y="749604"/>
                </a:lnTo>
                <a:moveTo>
                  <a:pt x="138511" y="681432"/>
                </a:moveTo>
                <a:cubicBezTo>
                  <a:pt x="136100" y="680686"/>
                  <a:pt x="133539" y="682036"/>
                  <a:pt x="132792" y="684449"/>
                </a:cubicBezTo>
                <a:cubicBezTo>
                  <a:pt x="132046" y="686860"/>
                  <a:pt x="133396" y="689421"/>
                  <a:pt x="135809" y="690168"/>
                </a:cubicBezTo>
                <a:lnTo>
                  <a:pt x="138511" y="681432"/>
                </a:lnTo>
                <a:moveTo>
                  <a:pt x="46037" y="1674"/>
                </a:moveTo>
                <a:cubicBezTo>
                  <a:pt x="88856" y="110527"/>
                  <a:pt x="147006" y="256955"/>
                  <a:pt x="206338" y="404047"/>
                </a:cubicBezTo>
                <a:lnTo>
                  <a:pt x="214818" y="400625"/>
                </a:lnTo>
                <a:cubicBezTo>
                  <a:pt x="155498" y="253562"/>
                  <a:pt x="97357" y="107158"/>
                  <a:pt x="54547" y="-1674"/>
                </a:cubicBezTo>
                <a:lnTo>
                  <a:pt x="46037" y="1674"/>
                </a:lnTo>
                <a:moveTo>
                  <a:pt x="206338" y="404047"/>
                </a:moveTo>
                <a:cubicBezTo>
                  <a:pt x="264315" y="547779"/>
                  <a:pt x="323430" y="692167"/>
                  <a:pt x="370476" y="802748"/>
                </a:cubicBezTo>
                <a:cubicBezTo>
                  <a:pt x="393996" y="858032"/>
                  <a:pt x="414515" y="904904"/>
                  <a:pt x="430374" y="939032"/>
                </a:cubicBezTo>
                <a:cubicBezTo>
                  <a:pt x="438300" y="956088"/>
                  <a:pt x="445085" y="970012"/>
                  <a:pt x="450515" y="980229"/>
                </a:cubicBezTo>
                <a:cubicBezTo>
                  <a:pt x="453227" y="985335"/>
                  <a:pt x="455630" y="989569"/>
                  <a:pt x="457690" y="992830"/>
                </a:cubicBezTo>
                <a:cubicBezTo>
                  <a:pt x="459666" y="995957"/>
                  <a:pt x="461574" y="998597"/>
                  <a:pt x="463333" y="1000136"/>
                </a:cubicBezTo>
                <a:lnTo>
                  <a:pt x="469355" y="993256"/>
                </a:lnTo>
                <a:cubicBezTo>
                  <a:pt x="468695" y="992678"/>
                  <a:pt x="467393" y="991067"/>
                  <a:pt x="465421" y="987946"/>
                </a:cubicBezTo>
                <a:cubicBezTo>
                  <a:pt x="463533" y="984957"/>
                  <a:pt x="461250" y="980945"/>
                  <a:pt x="458589" y="975939"/>
                </a:cubicBezTo>
                <a:cubicBezTo>
                  <a:pt x="453273" y="965933"/>
                  <a:pt x="446566" y="952179"/>
                  <a:pt x="438666" y="935177"/>
                </a:cubicBezTo>
                <a:cubicBezTo>
                  <a:pt x="422871" y="901188"/>
                  <a:pt x="402398" y="854424"/>
                  <a:pt x="378889" y="799168"/>
                </a:cubicBezTo>
                <a:cubicBezTo>
                  <a:pt x="331878" y="688666"/>
                  <a:pt x="272788" y="544341"/>
                  <a:pt x="214818" y="400625"/>
                </a:cubicBezTo>
                <a:lnTo>
                  <a:pt x="206338" y="404047"/>
                </a:lnTo>
                <a:moveTo>
                  <a:pt x="-782" y="370265"/>
                </a:moveTo>
                <a:lnTo>
                  <a:pt x="209795" y="406841"/>
                </a:lnTo>
                <a:lnTo>
                  <a:pt x="211360" y="397831"/>
                </a:lnTo>
                <a:lnTo>
                  <a:pt x="782" y="361255"/>
                </a:lnTo>
                <a:lnTo>
                  <a:pt x="-782" y="370265"/>
                </a:lnTo>
                <a:moveTo>
                  <a:pt x="292904" y="172117"/>
                </a:moveTo>
                <a:lnTo>
                  <a:pt x="206303" y="400717"/>
                </a:lnTo>
                <a:lnTo>
                  <a:pt x="214854" y="403955"/>
                </a:lnTo>
                <a:lnTo>
                  <a:pt x="301456" y="175355"/>
                </a:lnTo>
                <a:lnTo>
                  <a:pt x="292904" y="172117"/>
                </a:lnTo>
                <a:moveTo>
                  <a:pt x="330535" y="740868"/>
                </a:moveTo>
                <a:lnTo>
                  <a:pt x="138511" y="681432"/>
                </a:lnTo>
                <a:lnTo>
                  <a:pt x="135809" y="690168"/>
                </a:lnTo>
                <a:lnTo>
                  <a:pt x="327833" y="749604"/>
                </a:lnTo>
                <a:lnTo>
                  <a:pt x="330535" y="740868"/>
                </a:lnTo>
              </a:path>
            </a:pathLst>
          </a:custGeom>
          <a:solidFill>
            <a:schemeClr val="tx1">
              <a:alpha val="30000"/>
            </a:schemeClr>
          </a:solidFill>
        </p:spPr>
      </p:sp>
      <p:sp>
        <p:nvSpPr>
          <p:cNvPr id="14" name="Subtract-2241&amp;3135"/>
          <p:cNvSpPr/>
          <p:nvPr userDrawn="1">
            <p:custDataLst>
              <p:tags r:id="rId7"/>
            </p:custDataLst>
          </p:nvPr>
        </p:nvSpPr>
        <p:spPr>
          <a:xfrm>
            <a:off x="11012500" y="4136597"/>
            <a:ext cx="545741" cy="1691685"/>
          </a:xfrm>
          <a:custGeom>
            <a:avLst/>
            <a:gdLst/>
            <a:ahLst/>
            <a:cxnLst/>
            <a:rect l="l" t="t" r="r" b="b"/>
            <a:pathLst>
              <a:path w="545741" h="1691685">
                <a:moveTo>
                  <a:pt x="216840" y="45"/>
                </a:moveTo>
                <a:cubicBezTo>
                  <a:pt x="358571" y="-4527"/>
                  <a:pt x="367716" y="338374"/>
                  <a:pt x="367716" y="352090"/>
                </a:cubicBezTo>
                <a:cubicBezTo>
                  <a:pt x="367716" y="363063"/>
                  <a:pt x="468300" y="242362"/>
                  <a:pt x="468300" y="242362"/>
                </a:cubicBezTo>
                <a:cubicBezTo>
                  <a:pt x="468300" y="242362"/>
                  <a:pt x="511068" y="337063"/>
                  <a:pt x="533038" y="502630"/>
                </a:cubicBezTo>
                <a:cubicBezTo>
                  <a:pt x="513603" y="533430"/>
                  <a:pt x="465056" y="609723"/>
                  <a:pt x="436296" y="649268"/>
                </a:cubicBezTo>
                <a:cubicBezTo>
                  <a:pt x="399720" y="699560"/>
                  <a:pt x="317424" y="800144"/>
                  <a:pt x="317424" y="800144"/>
                </a:cubicBezTo>
                <a:cubicBezTo>
                  <a:pt x="317424" y="800144"/>
                  <a:pt x="388290" y="731564"/>
                  <a:pt x="468300" y="635552"/>
                </a:cubicBezTo>
                <a:cubicBezTo>
                  <a:pt x="504120" y="592568"/>
                  <a:pt x="525280" y="562412"/>
                  <a:pt x="537724" y="542215"/>
                </a:cubicBezTo>
                <a:cubicBezTo>
                  <a:pt x="549726" y="657366"/>
                  <a:pt x="550770" y="801943"/>
                  <a:pt x="523164" y="969310"/>
                </a:cubicBezTo>
                <a:cubicBezTo>
                  <a:pt x="450012" y="1412799"/>
                  <a:pt x="303708" y="1691691"/>
                  <a:pt x="303708" y="1691691"/>
                </a:cubicBezTo>
                <a:lnTo>
                  <a:pt x="216840" y="1691691"/>
                </a:lnTo>
                <a:cubicBezTo>
                  <a:pt x="216840" y="1691691"/>
                  <a:pt x="75108" y="1257346"/>
                  <a:pt x="15671" y="804718"/>
                </a:cubicBezTo>
                <a:cubicBezTo>
                  <a:pt x="-5121" y="646378"/>
                  <a:pt x="-4093" y="500907"/>
                  <a:pt x="12102" y="378482"/>
                </a:cubicBezTo>
                <a:cubicBezTo>
                  <a:pt x="149347" y="528653"/>
                  <a:pt x="198552" y="553256"/>
                  <a:pt x="198552" y="553256"/>
                </a:cubicBezTo>
                <a:cubicBezTo>
                  <a:pt x="198552" y="553256"/>
                  <a:pt x="43104" y="333800"/>
                  <a:pt x="38532" y="306368"/>
                </a:cubicBezTo>
                <a:cubicBezTo>
                  <a:pt x="35979" y="291047"/>
                  <a:pt x="37704" y="261465"/>
                  <a:pt x="39724" y="238331"/>
                </a:cubicBezTo>
                <a:cubicBezTo>
                  <a:pt x="79630" y="91961"/>
                  <a:pt x="145325" y="2352"/>
                  <a:pt x="216840" y="45"/>
                </a:cubicBezTo>
              </a:path>
            </a:pathLst>
          </a:custGeom>
          <a:solidFill>
            <a:schemeClr val="accent1"/>
          </a:solidFill>
        </p:spPr>
      </p:sp>
      <p:sp>
        <p:nvSpPr>
          <p:cNvPr id="15" name="Vector 6-2241&amp;3138"/>
          <p:cNvSpPr/>
          <p:nvPr userDrawn="1">
            <p:custDataLst>
              <p:tags r:id="rId8"/>
            </p:custDataLst>
          </p:nvPr>
        </p:nvSpPr>
        <p:spPr>
          <a:xfrm>
            <a:off x="11073892" y="4182368"/>
            <a:ext cx="384048" cy="1636776"/>
          </a:xfrm>
          <a:custGeom>
            <a:avLst/>
            <a:gdLst/>
            <a:ahLst/>
            <a:cxnLst/>
            <a:rect l="l" t="t" r="r" b="b"/>
            <a:pathLst>
              <a:path w="384048" h="1636776">
                <a:moveTo>
                  <a:pt x="141714" y="-400"/>
                </a:moveTo>
                <a:cubicBezTo>
                  <a:pt x="141493" y="-2915"/>
                  <a:pt x="139276" y="-4775"/>
                  <a:pt x="136760" y="-4554"/>
                </a:cubicBezTo>
                <a:cubicBezTo>
                  <a:pt x="134244" y="-4334"/>
                  <a:pt x="132385" y="-2115"/>
                  <a:pt x="132606" y="400"/>
                </a:cubicBezTo>
                <a:lnTo>
                  <a:pt x="141714" y="-400"/>
                </a:lnTo>
                <a:moveTo>
                  <a:pt x="164592" y="1636725"/>
                </a:moveTo>
                <a:cubicBezTo>
                  <a:pt x="164564" y="1639252"/>
                  <a:pt x="166588" y="1641323"/>
                  <a:pt x="169113" y="1641348"/>
                </a:cubicBezTo>
                <a:cubicBezTo>
                  <a:pt x="171638" y="1641373"/>
                  <a:pt x="173708" y="1639354"/>
                  <a:pt x="173736" y="1636827"/>
                </a:cubicBezTo>
                <a:lnTo>
                  <a:pt x="164592" y="1636725"/>
                </a:lnTo>
                <a:moveTo>
                  <a:pt x="178308" y="818388"/>
                </a:moveTo>
                <a:lnTo>
                  <a:pt x="182883" y="818439"/>
                </a:lnTo>
                <a:lnTo>
                  <a:pt x="182879" y="818279"/>
                </a:lnTo>
                <a:lnTo>
                  <a:pt x="178308" y="818388"/>
                </a:lnTo>
                <a:moveTo>
                  <a:pt x="2927" y="618279"/>
                </a:moveTo>
                <a:cubicBezTo>
                  <a:pt x="987" y="616664"/>
                  <a:pt x="-1896" y="616925"/>
                  <a:pt x="-3512" y="618865"/>
                </a:cubicBezTo>
                <a:cubicBezTo>
                  <a:pt x="-5129" y="620805"/>
                  <a:pt x="-4867" y="623688"/>
                  <a:pt x="-2927" y="625305"/>
                </a:cubicBezTo>
                <a:lnTo>
                  <a:pt x="2927" y="618279"/>
                </a:lnTo>
                <a:moveTo>
                  <a:pt x="134233" y="739605"/>
                </a:moveTo>
                <a:cubicBezTo>
                  <a:pt x="136173" y="741220"/>
                  <a:pt x="139056" y="740959"/>
                  <a:pt x="140673" y="739019"/>
                </a:cubicBezTo>
                <a:cubicBezTo>
                  <a:pt x="142288" y="737079"/>
                  <a:pt x="142027" y="734196"/>
                  <a:pt x="140087" y="732579"/>
                </a:cubicBezTo>
                <a:lnTo>
                  <a:pt x="134233" y="739605"/>
                </a:lnTo>
                <a:moveTo>
                  <a:pt x="53585" y="970665"/>
                </a:moveTo>
                <a:cubicBezTo>
                  <a:pt x="51834" y="968846"/>
                  <a:pt x="48939" y="968792"/>
                  <a:pt x="47121" y="970543"/>
                </a:cubicBezTo>
                <a:cubicBezTo>
                  <a:pt x="45302" y="972294"/>
                  <a:pt x="45247" y="975189"/>
                  <a:pt x="46999" y="977007"/>
                </a:cubicBezTo>
                <a:lnTo>
                  <a:pt x="53585" y="970665"/>
                </a:lnTo>
                <a:moveTo>
                  <a:pt x="165871" y="1100451"/>
                </a:moveTo>
                <a:cubicBezTo>
                  <a:pt x="167622" y="1102270"/>
                  <a:pt x="170517" y="1102324"/>
                  <a:pt x="172335" y="1100573"/>
                </a:cubicBezTo>
                <a:cubicBezTo>
                  <a:pt x="174154" y="1098822"/>
                  <a:pt x="174208" y="1095927"/>
                  <a:pt x="172457" y="1094109"/>
                </a:cubicBezTo>
                <a:lnTo>
                  <a:pt x="165871" y="1100451"/>
                </a:lnTo>
                <a:moveTo>
                  <a:pt x="208008" y="979030"/>
                </a:moveTo>
                <a:cubicBezTo>
                  <a:pt x="205828" y="980303"/>
                  <a:pt x="205091" y="983103"/>
                  <a:pt x="206362" y="985284"/>
                </a:cubicBezTo>
                <a:cubicBezTo>
                  <a:pt x="207635" y="987464"/>
                  <a:pt x="210435" y="988201"/>
                  <a:pt x="212616" y="986930"/>
                </a:cubicBezTo>
                <a:lnTo>
                  <a:pt x="208008" y="979030"/>
                </a:lnTo>
                <a:moveTo>
                  <a:pt x="387745" y="830221"/>
                </a:moveTo>
                <a:cubicBezTo>
                  <a:pt x="389231" y="828180"/>
                  <a:pt x="388779" y="825320"/>
                  <a:pt x="386737" y="823835"/>
                </a:cubicBezTo>
                <a:cubicBezTo>
                  <a:pt x="384694" y="822349"/>
                  <a:pt x="381836" y="822801"/>
                  <a:pt x="380351" y="824843"/>
                </a:cubicBezTo>
                <a:lnTo>
                  <a:pt x="387745" y="830221"/>
                </a:lnTo>
                <a:moveTo>
                  <a:pt x="137160" y="0"/>
                </a:moveTo>
                <a:cubicBezTo>
                  <a:pt x="132606" y="400"/>
                  <a:pt x="132606" y="401"/>
                  <a:pt x="132606" y="404"/>
                </a:cubicBezTo>
                <a:cubicBezTo>
                  <a:pt x="132606" y="406"/>
                  <a:pt x="132606" y="410"/>
                  <a:pt x="132607" y="415"/>
                </a:cubicBezTo>
                <a:cubicBezTo>
                  <a:pt x="132608" y="425"/>
                  <a:pt x="132610" y="440"/>
                  <a:pt x="132611" y="460"/>
                </a:cubicBezTo>
                <a:cubicBezTo>
                  <a:pt x="132615" y="501"/>
                  <a:pt x="132620" y="562"/>
                  <a:pt x="132627" y="644"/>
                </a:cubicBezTo>
                <a:cubicBezTo>
                  <a:pt x="132641" y="807"/>
                  <a:pt x="132663" y="1052"/>
                  <a:pt x="132691" y="1379"/>
                </a:cubicBezTo>
                <a:cubicBezTo>
                  <a:pt x="132747" y="2031"/>
                  <a:pt x="132831" y="3008"/>
                  <a:pt x="132941" y="4304"/>
                </a:cubicBezTo>
                <a:cubicBezTo>
                  <a:pt x="133161" y="6895"/>
                  <a:pt x="133486" y="10759"/>
                  <a:pt x="133902" y="15849"/>
                </a:cubicBezTo>
                <a:cubicBezTo>
                  <a:pt x="134737" y="26028"/>
                  <a:pt x="135942" y="41110"/>
                  <a:pt x="137423" y="60709"/>
                </a:cubicBezTo>
                <a:cubicBezTo>
                  <a:pt x="140386" y="99909"/>
                  <a:pt x="144456" y="157180"/>
                  <a:pt x="148885" y="229451"/>
                </a:cubicBezTo>
                <a:cubicBezTo>
                  <a:pt x="157740" y="373995"/>
                  <a:pt x="168024" y="578535"/>
                  <a:pt x="173737" y="818497"/>
                </a:cubicBezTo>
                <a:lnTo>
                  <a:pt x="182879" y="818279"/>
                </a:lnTo>
                <a:cubicBezTo>
                  <a:pt x="177162" y="578181"/>
                  <a:pt x="166872" y="373527"/>
                  <a:pt x="158011" y="228892"/>
                </a:cubicBezTo>
                <a:cubicBezTo>
                  <a:pt x="153581" y="156573"/>
                  <a:pt x="149507" y="99259"/>
                  <a:pt x="146541" y="60020"/>
                </a:cubicBezTo>
                <a:cubicBezTo>
                  <a:pt x="145058" y="40400"/>
                  <a:pt x="143852" y="25300"/>
                  <a:pt x="143016" y="15102"/>
                </a:cubicBezTo>
                <a:cubicBezTo>
                  <a:pt x="142598" y="10003"/>
                  <a:pt x="142273" y="6129"/>
                  <a:pt x="142052" y="3530"/>
                </a:cubicBezTo>
                <a:cubicBezTo>
                  <a:pt x="141942" y="2230"/>
                  <a:pt x="141858" y="1249"/>
                  <a:pt x="141801" y="592"/>
                </a:cubicBezTo>
                <a:cubicBezTo>
                  <a:pt x="141773" y="263"/>
                  <a:pt x="141751" y="16"/>
                  <a:pt x="141736" y="-150"/>
                </a:cubicBezTo>
                <a:cubicBezTo>
                  <a:pt x="141729" y="-233"/>
                  <a:pt x="141723" y="-295"/>
                  <a:pt x="141721" y="-337"/>
                </a:cubicBezTo>
                <a:cubicBezTo>
                  <a:pt x="141718" y="-357"/>
                  <a:pt x="141717" y="-373"/>
                  <a:pt x="141715" y="-384"/>
                </a:cubicBezTo>
                <a:cubicBezTo>
                  <a:pt x="141715" y="-389"/>
                  <a:pt x="141715" y="-393"/>
                  <a:pt x="141714" y="-396"/>
                </a:cubicBezTo>
                <a:cubicBezTo>
                  <a:pt x="141714" y="-399"/>
                  <a:pt x="141714" y="-400"/>
                  <a:pt x="137160" y="0"/>
                </a:cubicBezTo>
                <a:moveTo>
                  <a:pt x="173736" y="818337"/>
                </a:moveTo>
                <a:lnTo>
                  <a:pt x="164592" y="1636725"/>
                </a:lnTo>
                <a:lnTo>
                  <a:pt x="173736" y="1636827"/>
                </a:lnTo>
                <a:lnTo>
                  <a:pt x="182880" y="818439"/>
                </a:lnTo>
                <a:lnTo>
                  <a:pt x="173736" y="818337"/>
                </a:lnTo>
                <a:moveTo>
                  <a:pt x="-2927" y="625305"/>
                </a:moveTo>
                <a:lnTo>
                  <a:pt x="134233" y="739605"/>
                </a:lnTo>
                <a:lnTo>
                  <a:pt x="140087" y="732579"/>
                </a:lnTo>
                <a:lnTo>
                  <a:pt x="2927" y="618279"/>
                </a:lnTo>
                <a:lnTo>
                  <a:pt x="-2927" y="625305"/>
                </a:lnTo>
                <a:moveTo>
                  <a:pt x="46999" y="977007"/>
                </a:moveTo>
                <a:lnTo>
                  <a:pt x="165871" y="1100451"/>
                </a:lnTo>
                <a:lnTo>
                  <a:pt x="172457" y="1094109"/>
                </a:lnTo>
                <a:lnTo>
                  <a:pt x="53585" y="970665"/>
                </a:lnTo>
                <a:lnTo>
                  <a:pt x="46999" y="977007"/>
                </a:lnTo>
                <a:moveTo>
                  <a:pt x="210312" y="982980"/>
                </a:moveTo>
                <a:cubicBezTo>
                  <a:pt x="212616" y="986930"/>
                  <a:pt x="212616" y="986928"/>
                  <a:pt x="212617" y="986928"/>
                </a:cubicBezTo>
                <a:cubicBezTo>
                  <a:pt x="212617" y="986928"/>
                  <a:pt x="212618" y="986927"/>
                  <a:pt x="212620" y="986927"/>
                </a:cubicBezTo>
                <a:cubicBezTo>
                  <a:pt x="212622" y="986926"/>
                  <a:pt x="212625" y="986925"/>
                  <a:pt x="212628" y="986922"/>
                </a:cubicBezTo>
                <a:cubicBezTo>
                  <a:pt x="212636" y="986917"/>
                  <a:pt x="212646" y="986911"/>
                  <a:pt x="212662" y="986903"/>
                </a:cubicBezTo>
                <a:cubicBezTo>
                  <a:pt x="212689" y="986887"/>
                  <a:pt x="212731" y="986862"/>
                  <a:pt x="212785" y="986831"/>
                </a:cubicBezTo>
                <a:cubicBezTo>
                  <a:pt x="212894" y="986766"/>
                  <a:pt x="213054" y="986672"/>
                  <a:pt x="213263" y="986547"/>
                </a:cubicBezTo>
                <a:cubicBezTo>
                  <a:pt x="213683" y="986300"/>
                  <a:pt x="214301" y="985934"/>
                  <a:pt x="215099" y="985455"/>
                </a:cubicBezTo>
                <a:cubicBezTo>
                  <a:pt x="216695" y="984500"/>
                  <a:pt x="219017" y="983096"/>
                  <a:pt x="221929" y="981299"/>
                </a:cubicBezTo>
                <a:cubicBezTo>
                  <a:pt x="227752" y="977704"/>
                  <a:pt x="235942" y="972532"/>
                  <a:pt x="245424" y="966210"/>
                </a:cubicBezTo>
                <a:cubicBezTo>
                  <a:pt x="264362" y="953585"/>
                  <a:pt x="288562" y="936306"/>
                  <a:pt x="309362" y="917818"/>
                </a:cubicBezTo>
                <a:lnTo>
                  <a:pt x="303286" y="910982"/>
                </a:lnTo>
                <a:cubicBezTo>
                  <a:pt x="282938" y="929070"/>
                  <a:pt x="259132" y="946081"/>
                  <a:pt x="240351" y="958602"/>
                </a:cubicBezTo>
                <a:cubicBezTo>
                  <a:pt x="230974" y="964853"/>
                  <a:pt x="222876" y="969969"/>
                  <a:pt x="217126" y="973517"/>
                </a:cubicBezTo>
                <a:cubicBezTo>
                  <a:pt x="214252" y="975291"/>
                  <a:pt x="211966" y="976674"/>
                  <a:pt x="210401" y="977610"/>
                </a:cubicBezTo>
                <a:cubicBezTo>
                  <a:pt x="209619" y="978079"/>
                  <a:pt x="209017" y="978436"/>
                  <a:pt x="208613" y="978676"/>
                </a:cubicBezTo>
                <a:cubicBezTo>
                  <a:pt x="208411" y="978794"/>
                  <a:pt x="208257" y="978884"/>
                  <a:pt x="208157" y="978944"/>
                </a:cubicBezTo>
                <a:cubicBezTo>
                  <a:pt x="208106" y="978974"/>
                  <a:pt x="208068" y="978996"/>
                  <a:pt x="208043" y="979010"/>
                </a:cubicBezTo>
                <a:cubicBezTo>
                  <a:pt x="208031" y="979018"/>
                  <a:pt x="208021" y="979023"/>
                  <a:pt x="208016" y="979026"/>
                </a:cubicBezTo>
                <a:cubicBezTo>
                  <a:pt x="208013" y="979028"/>
                  <a:pt x="208011" y="979029"/>
                  <a:pt x="208009" y="979030"/>
                </a:cubicBezTo>
                <a:cubicBezTo>
                  <a:pt x="208009" y="979030"/>
                  <a:pt x="208008" y="979030"/>
                  <a:pt x="208008" y="979030"/>
                </a:cubicBezTo>
                <a:cubicBezTo>
                  <a:pt x="208008" y="979032"/>
                  <a:pt x="208008" y="979030"/>
                  <a:pt x="210312" y="982980"/>
                </a:cubicBezTo>
                <a:moveTo>
                  <a:pt x="309362" y="917818"/>
                </a:moveTo>
                <a:cubicBezTo>
                  <a:pt x="330177" y="899314"/>
                  <a:pt x="349773" y="877404"/>
                  <a:pt x="364129" y="860177"/>
                </a:cubicBezTo>
                <a:cubicBezTo>
                  <a:pt x="371316" y="851552"/>
                  <a:pt x="377212" y="844076"/>
                  <a:pt x="381312" y="838751"/>
                </a:cubicBezTo>
                <a:cubicBezTo>
                  <a:pt x="383363" y="836089"/>
                  <a:pt x="384966" y="833963"/>
                  <a:pt x="386058" y="832500"/>
                </a:cubicBezTo>
                <a:cubicBezTo>
                  <a:pt x="386606" y="831769"/>
                  <a:pt x="387025" y="831202"/>
                  <a:pt x="387308" y="830817"/>
                </a:cubicBezTo>
                <a:cubicBezTo>
                  <a:pt x="387450" y="830624"/>
                  <a:pt x="387558" y="830477"/>
                  <a:pt x="387631" y="830378"/>
                </a:cubicBezTo>
                <a:cubicBezTo>
                  <a:pt x="387668" y="830327"/>
                  <a:pt x="387695" y="830289"/>
                  <a:pt x="387714" y="830264"/>
                </a:cubicBezTo>
                <a:cubicBezTo>
                  <a:pt x="387725" y="830250"/>
                  <a:pt x="387732" y="830240"/>
                  <a:pt x="387737" y="830233"/>
                </a:cubicBezTo>
                <a:cubicBezTo>
                  <a:pt x="387740" y="830229"/>
                  <a:pt x="387741" y="830227"/>
                  <a:pt x="387742" y="830224"/>
                </a:cubicBezTo>
                <a:cubicBezTo>
                  <a:pt x="387744" y="830224"/>
                  <a:pt x="387744" y="830223"/>
                  <a:pt x="387745" y="830222"/>
                </a:cubicBezTo>
                <a:cubicBezTo>
                  <a:pt x="387745" y="830222"/>
                  <a:pt x="387745" y="830221"/>
                  <a:pt x="384048" y="827532"/>
                </a:cubicBezTo>
                <a:cubicBezTo>
                  <a:pt x="380351" y="824843"/>
                  <a:pt x="380351" y="824842"/>
                  <a:pt x="380351" y="824842"/>
                </a:cubicBezTo>
                <a:cubicBezTo>
                  <a:pt x="380350" y="824843"/>
                  <a:pt x="380350" y="824843"/>
                  <a:pt x="380350" y="824843"/>
                </a:cubicBezTo>
                <a:cubicBezTo>
                  <a:pt x="380348" y="824845"/>
                  <a:pt x="380347" y="824847"/>
                  <a:pt x="380346" y="824850"/>
                </a:cubicBezTo>
                <a:cubicBezTo>
                  <a:pt x="380342" y="824855"/>
                  <a:pt x="380336" y="824862"/>
                  <a:pt x="380328" y="824874"/>
                </a:cubicBezTo>
                <a:cubicBezTo>
                  <a:pt x="380312" y="824897"/>
                  <a:pt x="380286" y="824931"/>
                  <a:pt x="380252" y="824977"/>
                </a:cubicBezTo>
                <a:cubicBezTo>
                  <a:pt x="380185" y="825069"/>
                  <a:pt x="380082" y="825209"/>
                  <a:pt x="379946" y="825395"/>
                </a:cubicBezTo>
                <a:cubicBezTo>
                  <a:pt x="379674" y="825764"/>
                  <a:pt x="379266" y="826314"/>
                  <a:pt x="378733" y="827029"/>
                </a:cubicBezTo>
                <a:cubicBezTo>
                  <a:pt x="377665" y="828458"/>
                  <a:pt x="376089" y="830548"/>
                  <a:pt x="374068" y="833172"/>
                </a:cubicBezTo>
                <a:cubicBezTo>
                  <a:pt x="370025" y="838420"/>
                  <a:pt x="364204" y="845803"/>
                  <a:pt x="357104" y="854323"/>
                </a:cubicBezTo>
                <a:cubicBezTo>
                  <a:pt x="342885" y="871386"/>
                  <a:pt x="323619" y="892910"/>
                  <a:pt x="303286" y="910982"/>
                </a:cubicBezTo>
                <a:lnTo>
                  <a:pt x="309362" y="917818"/>
                </a:lnTo>
              </a:path>
            </a:pathLst>
          </a:custGeom>
          <a:solidFill>
            <a:schemeClr val="tx1">
              <a:alpha val="30000"/>
            </a:schemeClr>
          </a:solidFill>
        </p:spPr>
      </p:sp>
      <p:sp>
        <p:nvSpPr>
          <p:cNvPr id="16" name="Rectangle 23-2241&amp;3139"/>
          <p:cNvSpPr/>
          <p:nvPr userDrawn="1">
            <p:custDataLst>
              <p:tags r:id="rId9"/>
            </p:custDataLst>
          </p:nvPr>
        </p:nvSpPr>
        <p:spPr>
          <a:xfrm>
            <a:off x="10762236" y="5828283"/>
            <a:ext cx="896112" cy="1024128"/>
          </a:xfrm>
          <a:custGeom>
            <a:avLst/>
            <a:gdLst/>
            <a:ahLst/>
            <a:cxnLst/>
            <a:rect l="l" t="t" r="r" b="b"/>
            <a:pathLst>
              <a:path w="896112" h="1024128">
                <a:moveTo>
                  <a:pt x="8946" y="62623"/>
                </a:moveTo>
                <a:cubicBezTo>
                  <a:pt x="4224" y="29571"/>
                  <a:pt x="29871" y="0"/>
                  <a:pt x="63259" y="0"/>
                </a:cubicBezTo>
                <a:lnTo>
                  <a:pt x="832853" y="0"/>
                </a:lnTo>
                <a:cubicBezTo>
                  <a:pt x="866240" y="0"/>
                  <a:pt x="891888" y="29571"/>
                  <a:pt x="887166" y="62623"/>
                </a:cubicBezTo>
                <a:lnTo>
                  <a:pt x="752051" y="1008426"/>
                </a:lnTo>
                <a:cubicBezTo>
                  <a:pt x="750764" y="1017436"/>
                  <a:pt x="743048" y="1024128"/>
                  <a:pt x="733947" y="1024128"/>
                </a:cubicBezTo>
                <a:lnTo>
                  <a:pt x="162165" y="1024128"/>
                </a:lnTo>
                <a:cubicBezTo>
                  <a:pt x="153064" y="1024128"/>
                  <a:pt x="145348" y="1017436"/>
                  <a:pt x="144061" y="1008426"/>
                </a:cubicBezTo>
                <a:lnTo>
                  <a:pt x="8946" y="62623"/>
                </a:lnTo>
              </a:path>
            </a:pathLst>
          </a:custGeom>
          <a:solidFill>
            <a:schemeClr val="accent2">
              <a:alpha val="75000"/>
            </a:schemeClr>
          </a:solidFill>
        </p:spPr>
      </p:sp>
      <p:sp>
        <p:nvSpPr>
          <p:cNvPr id="17" name="Vector 10-2241&amp;3140"/>
          <p:cNvSpPr/>
          <p:nvPr userDrawn="1">
            <p:custDataLst>
              <p:tags r:id="rId10"/>
            </p:custDataLst>
          </p:nvPr>
        </p:nvSpPr>
        <p:spPr>
          <a:xfrm>
            <a:off x="10781283" y="6006592"/>
            <a:ext cx="850392" cy="749808"/>
          </a:xfrm>
          <a:custGeom>
            <a:avLst/>
            <a:gdLst/>
            <a:ahLst/>
            <a:cxnLst/>
            <a:rect l="l" t="t" r="r" b="b"/>
            <a:pathLst>
              <a:path w="850392" h="749808">
                <a:moveTo>
                  <a:pt x="0" y="4572"/>
                </a:moveTo>
                <a:lnTo>
                  <a:pt x="850392" y="4572"/>
                </a:lnTo>
                <a:lnTo>
                  <a:pt x="850392" y="-4572"/>
                </a:lnTo>
                <a:lnTo>
                  <a:pt x="0" y="-4572"/>
                </a:lnTo>
                <a:lnTo>
                  <a:pt x="0" y="4572"/>
                </a:lnTo>
                <a:moveTo>
                  <a:pt x="27432" y="196596"/>
                </a:moveTo>
                <a:lnTo>
                  <a:pt x="818388" y="196596"/>
                </a:lnTo>
                <a:lnTo>
                  <a:pt x="818388" y="187452"/>
                </a:lnTo>
                <a:lnTo>
                  <a:pt x="27432" y="187452"/>
                </a:lnTo>
                <a:lnTo>
                  <a:pt x="27432" y="196596"/>
                </a:lnTo>
                <a:moveTo>
                  <a:pt x="36576" y="269748"/>
                </a:moveTo>
                <a:lnTo>
                  <a:pt x="809244" y="269748"/>
                </a:lnTo>
                <a:lnTo>
                  <a:pt x="809244" y="260604"/>
                </a:lnTo>
                <a:lnTo>
                  <a:pt x="36576" y="260604"/>
                </a:lnTo>
                <a:lnTo>
                  <a:pt x="36576" y="269748"/>
                </a:lnTo>
                <a:moveTo>
                  <a:pt x="73152" y="521208"/>
                </a:moveTo>
                <a:lnTo>
                  <a:pt x="768096" y="521208"/>
                </a:lnTo>
                <a:lnTo>
                  <a:pt x="768096" y="512064"/>
                </a:lnTo>
                <a:lnTo>
                  <a:pt x="73152" y="512064"/>
                </a:lnTo>
                <a:lnTo>
                  <a:pt x="73152" y="521208"/>
                </a:lnTo>
                <a:moveTo>
                  <a:pt x="91440" y="649224"/>
                </a:moveTo>
                <a:lnTo>
                  <a:pt x="745236" y="649224"/>
                </a:lnTo>
                <a:lnTo>
                  <a:pt x="745236" y="640080"/>
                </a:lnTo>
                <a:lnTo>
                  <a:pt x="91440" y="640080"/>
                </a:lnTo>
                <a:lnTo>
                  <a:pt x="91440" y="649224"/>
                </a:lnTo>
                <a:moveTo>
                  <a:pt x="109728" y="754380"/>
                </a:moveTo>
                <a:lnTo>
                  <a:pt x="726948" y="754380"/>
                </a:lnTo>
                <a:lnTo>
                  <a:pt x="726948" y="745236"/>
                </a:lnTo>
                <a:lnTo>
                  <a:pt x="109728" y="745236"/>
                </a:lnTo>
                <a:lnTo>
                  <a:pt x="109728" y="754380"/>
                </a:lnTo>
              </a:path>
            </a:pathLst>
          </a:custGeom>
          <a:solidFill>
            <a:schemeClr val="accent2"/>
          </a:solidFill>
        </p:spPr>
      </p:sp>
      <p:sp>
        <p:nvSpPr>
          <p:cNvPr id="18" name="Rectangle 24-2241&amp;3141"/>
          <p:cNvSpPr/>
          <p:nvPr userDrawn="1">
            <p:custDataLst>
              <p:tags r:id="rId11"/>
            </p:custDataLst>
          </p:nvPr>
        </p:nvSpPr>
        <p:spPr>
          <a:xfrm>
            <a:off x="10840721" y="6413500"/>
            <a:ext cx="662940" cy="438912"/>
          </a:xfrm>
          <a:custGeom>
            <a:avLst/>
            <a:gdLst/>
            <a:ahLst/>
            <a:cxnLst/>
            <a:rect l="l" t="t" r="r" b="b"/>
            <a:pathLst>
              <a:path w="662940" h="438912">
                <a:moveTo>
                  <a:pt x="0" y="0"/>
                </a:moveTo>
                <a:cubicBezTo>
                  <a:pt x="0" y="0"/>
                  <a:pt x="77724" y="214884"/>
                  <a:pt x="251460" y="306324"/>
                </a:cubicBezTo>
                <a:cubicBezTo>
                  <a:pt x="425196" y="397764"/>
                  <a:pt x="662940" y="438912"/>
                  <a:pt x="662940" y="438912"/>
                </a:cubicBezTo>
                <a:lnTo>
                  <a:pt x="75414" y="438912"/>
                </a:lnTo>
                <a:cubicBezTo>
                  <a:pt x="66263" y="438912"/>
                  <a:pt x="58520" y="432147"/>
                  <a:pt x="57292" y="423078"/>
                </a:cubicBezTo>
                <a:lnTo>
                  <a:pt x="0" y="0"/>
                </a:lnTo>
              </a:path>
            </a:pathLst>
          </a:custGeom>
          <a:solidFill>
            <a:schemeClr val="tx1">
              <a:alpha val="10000"/>
            </a:schemeClr>
          </a:solidFill>
        </p:spPr>
      </p:sp>
      <p:sp>
        <p:nvSpPr>
          <p:cNvPr id="2" name="标题 1"/>
          <p:cNvSpPr>
            <a:spLocks noGrp="1"/>
          </p:cNvSpPr>
          <p:nvPr>
            <p:ph type="title" hasCustomPrompt="1"/>
            <p:custDataLst>
              <p:tags r:id="rId12"/>
            </p:custDataLst>
          </p:nvPr>
        </p:nvSpPr>
        <p:spPr>
          <a:xfrm>
            <a:off x="939800" y="1339900"/>
            <a:ext cx="10996612" cy="1081088"/>
          </a:xfrm>
        </p:spPr>
        <p:txBody>
          <a:bodyPr wrap="square" anchor="ctr">
            <a:normAutofit/>
          </a:bodyPr>
          <a:lstStyle>
            <a:lvl1pPr>
              <a:defRPr sz="5400" b="0">
                <a:latin typeface="+mj-ea"/>
                <a:ea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4"/>
            </p:custDataLst>
          </p:nvPr>
        </p:nvSpPr>
        <p:spPr/>
        <p:txBody>
          <a:bodyPr/>
          <a:lstStyle/>
          <a:p>
            <a:endParaRPr lang="zh-CN" altLang="en-US"/>
          </a:p>
        </p:txBody>
      </p:sp>
      <p:sp>
        <p:nvSpPr>
          <p:cNvPr id="9" name="灯片编号占位符 5"/>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mainBg_#color-2253&amp;1976"/>
          <p:cNvSpPr/>
          <p:nvPr userDrawn="1">
            <p:custDataLst>
              <p:tags r:id="rId2"/>
            </p:custDataLst>
          </p:nvPr>
        </p:nvSpPr>
        <p:spPr>
          <a:xfrm>
            <a:off x="0" y="3734299"/>
            <a:ext cx="4420060" cy="3123701"/>
          </a:xfrm>
          <a:custGeom>
            <a:avLst/>
            <a:gdLst/>
            <a:ahLst/>
            <a:cxnLst/>
            <a:rect l="l" t="t" r="r" b="b"/>
            <a:pathLst>
              <a:path w="4420060" h="3123701">
                <a:moveTo>
                  <a:pt x="4420057" y="3123705"/>
                </a:moveTo>
                <a:lnTo>
                  <a:pt x="0" y="3123705"/>
                </a:lnTo>
                <a:lnTo>
                  <a:pt x="0" y="149468"/>
                </a:lnTo>
                <a:cubicBezTo>
                  <a:pt x="317679" y="52288"/>
                  <a:pt x="654966" y="0"/>
                  <a:pt x="1004466" y="0"/>
                </a:cubicBezTo>
                <a:cubicBezTo>
                  <a:pt x="2795359" y="0"/>
                  <a:pt x="4265600" y="1372934"/>
                  <a:pt x="4420057" y="3123705"/>
                </a:cubicBezTo>
              </a:path>
            </a:pathLst>
          </a:custGeom>
          <a:solidFill>
            <a:schemeClr val="tx2">
              <a:alpha val="20000"/>
            </a:schemeClr>
          </a:solidFill>
        </p:spPr>
      </p:sp>
      <p:sp>
        <p:nvSpPr>
          <p:cNvPr id="10" name="Rectangle 29_#color-2253&amp;1977"/>
          <p:cNvSpPr/>
          <p:nvPr userDrawn="1">
            <p:custDataLst>
              <p:tags r:id="rId3"/>
            </p:custDataLst>
          </p:nvPr>
        </p:nvSpPr>
        <p:spPr>
          <a:xfrm rot="1630200">
            <a:off x="2161205" y="3822688"/>
            <a:ext cx="1936155" cy="2257602"/>
          </a:xfrm>
          <a:prstGeom prst="rect">
            <a:avLst/>
          </a:prstGeom>
          <a:solidFill>
            <a:schemeClr val="accent3">
              <a:lumMod val="60000"/>
              <a:lumOff val="40000"/>
            </a:schemeClr>
          </a:solidFill>
        </p:spPr>
      </p:sp>
      <p:sp>
        <p:nvSpPr>
          <p:cNvPr id="11" name="Rectangle 30-2253&amp;1978"/>
          <p:cNvSpPr/>
          <p:nvPr userDrawn="1">
            <p:custDataLst>
              <p:tags r:id="rId4"/>
            </p:custDataLst>
          </p:nvPr>
        </p:nvSpPr>
        <p:spPr>
          <a:xfrm rot="1630200">
            <a:off x="2245742" y="3472821"/>
            <a:ext cx="403677" cy="2257602"/>
          </a:xfrm>
          <a:prstGeom prst="rect">
            <a:avLst/>
          </a:prstGeom>
          <a:solidFill>
            <a:schemeClr val="accent1">
              <a:lumMod val="50000"/>
            </a:schemeClr>
          </a:solidFill>
        </p:spPr>
      </p:sp>
      <p:sp>
        <p:nvSpPr>
          <p:cNvPr id="12" name="Rectangle 31-2253&amp;1979"/>
          <p:cNvSpPr/>
          <p:nvPr userDrawn="1">
            <p:custDataLst>
              <p:tags r:id="rId5"/>
            </p:custDataLst>
          </p:nvPr>
        </p:nvSpPr>
        <p:spPr>
          <a:xfrm rot="1630200">
            <a:off x="3009646" y="4388557"/>
            <a:ext cx="971101" cy="531200"/>
          </a:xfrm>
          <a:prstGeom prst="roundRect">
            <a:avLst>
              <a:gd name="adj" fmla="val 14185"/>
            </a:avLst>
          </a:prstGeom>
          <a:solidFill>
            <a:srgbClr val="FFFFFF">
              <a:alpha val="80000"/>
            </a:srgbClr>
          </a:solidFill>
        </p:spPr>
      </p:sp>
      <p:sp>
        <p:nvSpPr>
          <p:cNvPr id="13" name="@path_tra-2215&amp;2515"/>
          <p:cNvSpPr/>
          <p:nvPr userDrawn="1">
            <p:custDataLst>
              <p:tags r:id="rId6"/>
            </p:custDataLst>
          </p:nvPr>
        </p:nvSpPr>
        <p:spPr>
          <a:xfrm>
            <a:off x="0" y="5346002"/>
            <a:ext cx="1026487" cy="1089340"/>
          </a:xfrm>
          <a:custGeom>
            <a:avLst/>
            <a:gdLst/>
            <a:ahLst/>
            <a:cxnLst/>
            <a:rect l="l" t="t" r="r" b="b"/>
            <a:pathLst>
              <a:path w="1026487" h="1089340">
                <a:moveTo>
                  <a:pt x="0" y="901267"/>
                </a:moveTo>
                <a:lnTo>
                  <a:pt x="724351" y="1088440"/>
                </a:lnTo>
                <a:cubicBezTo>
                  <a:pt x="739388" y="1092326"/>
                  <a:pt x="754728" y="1083286"/>
                  <a:pt x="758613" y="1068249"/>
                </a:cubicBezTo>
                <a:lnTo>
                  <a:pt x="1025543" y="35245"/>
                </a:lnTo>
                <a:cubicBezTo>
                  <a:pt x="1031820" y="10951"/>
                  <a:pt x="1005549" y="-8778"/>
                  <a:pt x="983969" y="4024"/>
                </a:cubicBezTo>
                <a:lnTo>
                  <a:pt x="0" y="587729"/>
                </a:lnTo>
                <a:lnTo>
                  <a:pt x="0" y="901267"/>
                </a:lnTo>
                <a:moveTo>
                  <a:pt x="595598" y="824567"/>
                </a:moveTo>
                <a:lnTo>
                  <a:pt x="697539" y="430063"/>
                </a:lnTo>
                <a:lnTo>
                  <a:pt x="201093" y="722626"/>
                </a:lnTo>
                <a:lnTo>
                  <a:pt x="595598" y="824567"/>
                </a:lnTo>
              </a:path>
            </a:pathLst>
          </a:custGeom>
          <a:solidFill>
            <a:schemeClr val="accent2">
              <a:alpha val="69000"/>
            </a:schemeClr>
          </a:solidFill>
        </p:spPr>
      </p:sp>
      <p:sp>
        <p:nvSpPr>
          <p:cNvPr id="14" name="Vector 15-2253&amp;1982"/>
          <p:cNvSpPr/>
          <p:nvPr userDrawn="1">
            <p:custDataLst>
              <p:tags r:id="rId7"/>
            </p:custDataLst>
          </p:nvPr>
        </p:nvSpPr>
        <p:spPr>
          <a:xfrm>
            <a:off x="0" y="5871083"/>
            <a:ext cx="898992" cy="564304"/>
          </a:xfrm>
          <a:custGeom>
            <a:avLst/>
            <a:gdLst/>
            <a:ahLst/>
            <a:cxnLst/>
            <a:rect l="l" t="t" r="r" b="b"/>
            <a:pathLst>
              <a:path w="898992" h="564304">
                <a:moveTo>
                  <a:pt x="0" y="376094"/>
                </a:moveTo>
                <a:lnTo>
                  <a:pt x="0" y="258944"/>
                </a:lnTo>
                <a:lnTo>
                  <a:pt x="207908" y="199059"/>
                </a:lnTo>
                <a:lnTo>
                  <a:pt x="595520" y="299747"/>
                </a:lnTo>
                <a:lnTo>
                  <a:pt x="655149" y="69745"/>
                </a:lnTo>
                <a:lnTo>
                  <a:pt x="898992" y="0"/>
                </a:lnTo>
                <a:lnTo>
                  <a:pt x="761064" y="538674"/>
                </a:lnTo>
                <a:cubicBezTo>
                  <a:pt x="756383" y="556952"/>
                  <a:pt x="737739" y="567948"/>
                  <a:pt x="719479" y="563199"/>
                </a:cubicBezTo>
                <a:lnTo>
                  <a:pt x="0" y="376094"/>
                </a:lnTo>
              </a:path>
            </a:pathLst>
          </a:custGeom>
          <a:solidFill>
            <a:schemeClr val="tx1">
              <a:alpha val="10000"/>
            </a:schemeClr>
          </a:solidFill>
        </p:spPr>
      </p:sp>
      <p:sp>
        <p:nvSpPr>
          <p:cNvPr id="15" name="circleGreen_#color-2253&amp;1987"/>
          <p:cNvSpPr/>
          <p:nvPr userDrawn="1">
            <p:custDataLst>
              <p:tags r:id="rId8"/>
            </p:custDataLst>
          </p:nvPr>
        </p:nvSpPr>
        <p:spPr>
          <a:xfrm>
            <a:off x="11696700" y="812878"/>
            <a:ext cx="495300" cy="1008140"/>
          </a:xfrm>
          <a:custGeom>
            <a:avLst/>
            <a:gdLst/>
            <a:ahLst/>
            <a:cxnLst/>
            <a:rect l="l" t="t" r="r" b="b"/>
            <a:pathLst>
              <a:path w="495300" h="1008140">
                <a:moveTo>
                  <a:pt x="495300" y="0"/>
                </a:moveTo>
                <a:lnTo>
                  <a:pt x="495300" y="1008140"/>
                </a:lnTo>
                <a:cubicBezTo>
                  <a:pt x="220948" y="1003417"/>
                  <a:pt x="0" y="779544"/>
                  <a:pt x="0" y="504076"/>
                </a:cubicBezTo>
                <a:cubicBezTo>
                  <a:pt x="0" y="228596"/>
                  <a:pt x="220948" y="4723"/>
                  <a:pt x="495300" y="0"/>
                </a:cubicBezTo>
              </a:path>
            </a:pathLst>
          </a:custGeom>
          <a:solidFill>
            <a:schemeClr val="accent3">
              <a:lumMod val="60000"/>
              <a:lumOff val="40000"/>
            </a:schemeClr>
          </a:solidFill>
        </p:spPr>
      </p:sp>
      <p:sp>
        <p:nvSpPr>
          <p:cNvPr id="16" name="Vector-2253&amp;1990"/>
          <p:cNvSpPr/>
          <p:nvPr userDrawn="1">
            <p:custDataLst>
              <p:tags r:id="rId9"/>
            </p:custDataLst>
          </p:nvPr>
        </p:nvSpPr>
        <p:spPr>
          <a:xfrm>
            <a:off x="5987405" y="0"/>
            <a:ext cx="20377" cy="533537"/>
          </a:xfrm>
          <a:custGeom>
            <a:avLst/>
            <a:gdLst/>
            <a:ahLst/>
            <a:cxnLst/>
            <a:rect l="l" t="t" r="r" b="b"/>
            <a:pathLst>
              <a:path w="20377" h="533537">
                <a:moveTo>
                  <a:pt x="20377" y="0"/>
                </a:moveTo>
                <a:cubicBezTo>
                  <a:pt x="20273" y="17566"/>
                  <a:pt x="20161" y="34836"/>
                  <a:pt x="20041" y="51788"/>
                </a:cubicBezTo>
                <a:cubicBezTo>
                  <a:pt x="19033" y="194848"/>
                  <a:pt x="17520" y="315283"/>
                  <a:pt x="16259" y="399953"/>
                </a:cubicBezTo>
                <a:cubicBezTo>
                  <a:pt x="15629" y="442289"/>
                  <a:pt x="15062" y="475684"/>
                  <a:pt x="14652" y="498495"/>
                </a:cubicBezTo>
                <a:cubicBezTo>
                  <a:pt x="14562" y="503498"/>
                  <a:pt x="14480" y="507990"/>
                  <a:pt x="14406" y="511957"/>
                </a:cubicBezTo>
                <a:cubicBezTo>
                  <a:pt x="14312" y="517037"/>
                  <a:pt x="14232" y="521254"/>
                  <a:pt x="14168" y="524572"/>
                </a:cubicBezTo>
                <a:lnTo>
                  <a:pt x="14036" y="531274"/>
                </a:lnTo>
                <a:lnTo>
                  <a:pt x="14002" y="532972"/>
                </a:lnTo>
                <a:lnTo>
                  <a:pt x="13993" y="533400"/>
                </a:lnTo>
                <a:lnTo>
                  <a:pt x="13991" y="533508"/>
                </a:lnTo>
                <a:lnTo>
                  <a:pt x="13990" y="533535"/>
                </a:lnTo>
                <a:cubicBezTo>
                  <a:pt x="13990" y="533541"/>
                  <a:pt x="13990" y="533545"/>
                  <a:pt x="6995" y="533400"/>
                </a:cubicBezTo>
                <a:cubicBezTo>
                  <a:pt x="-38187" y="533255"/>
                  <a:pt x="-38187" y="533253"/>
                  <a:pt x="57060" y="533246"/>
                </a:cubicBezTo>
                <a:lnTo>
                  <a:pt x="39328" y="533221"/>
                </a:lnTo>
                <a:lnTo>
                  <a:pt x="3" y="533114"/>
                </a:lnTo>
                <a:lnTo>
                  <a:pt x="11" y="532688"/>
                </a:lnTo>
                <a:lnTo>
                  <a:pt x="45" y="530993"/>
                </a:lnTo>
                <a:lnTo>
                  <a:pt x="177" y="524302"/>
                </a:lnTo>
                <a:cubicBezTo>
                  <a:pt x="291" y="518399"/>
                  <a:pt x="456" y="509645"/>
                  <a:pt x="661" y="498244"/>
                </a:cubicBezTo>
                <a:cubicBezTo>
                  <a:pt x="1070" y="475445"/>
                  <a:pt x="1637" y="442064"/>
                  <a:pt x="2268" y="399745"/>
                </a:cubicBezTo>
                <a:cubicBezTo>
                  <a:pt x="3528" y="315105"/>
                  <a:pt x="5040" y="194708"/>
                  <a:pt x="6048" y="51690"/>
                </a:cubicBezTo>
                <a:cubicBezTo>
                  <a:pt x="6167" y="34769"/>
                  <a:pt x="6279" y="17532"/>
                  <a:pt x="6383" y="0"/>
                </a:cubicBezTo>
                <a:lnTo>
                  <a:pt x="20377" y="0"/>
                </a:lnTo>
              </a:path>
            </a:pathLst>
          </a:custGeom>
          <a:solidFill>
            <a:schemeClr val="tx2">
              <a:lumMod val="50000"/>
            </a:schemeClr>
          </a:solidFill>
        </p:spPr>
      </p:sp>
      <p:sp>
        <p:nvSpPr>
          <p:cNvPr id="17" name="Vector_#color-2215&amp;2525"/>
          <p:cNvSpPr/>
          <p:nvPr userDrawn="1">
            <p:custDataLst>
              <p:tags r:id="rId10"/>
            </p:custDataLst>
          </p:nvPr>
        </p:nvSpPr>
        <p:spPr>
          <a:xfrm>
            <a:off x="5613400" y="1333500"/>
            <a:ext cx="736600" cy="736600"/>
          </a:xfrm>
          <a:custGeom>
            <a:avLst/>
            <a:gdLst/>
            <a:ahLst/>
            <a:cxnLst/>
            <a:rect l="l" t="t" r="r" b="b"/>
            <a:pathLst>
              <a:path w="736600" h="736600">
                <a:moveTo>
                  <a:pt x="372387" y="0"/>
                </a:moveTo>
                <a:cubicBezTo>
                  <a:pt x="578053" y="0"/>
                  <a:pt x="736600" y="166721"/>
                  <a:pt x="736600" y="372387"/>
                </a:cubicBezTo>
                <a:cubicBezTo>
                  <a:pt x="736600" y="578053"/>
                  <a:pt x="578053" y="736600"/>
                  <a:pt x="372387" y="736600"/>
                </a:cubicBezTo>
                <a:cubicBezTo>
                  <a:pt x="166721" y="736600"/>
                  <a:pt x="0" y="578053"/>
                  <a:pt x="0" y="372387"/>
                </a:cubicBezTo>
                <a:cubicBezTo>
                  <a:pt x="0" y="166721"/>
                  <a:pt x="166721" y="0"/>
                  <a:pt x="372387" y="0"/>
                </a:cubicBezTo>
              </a:path>
            </a:pathLst>
          </a:custGeom>
          <a:solidFill>
            <a:schemeClr val="tx2">
              <a:alpha val="80000"/>
            </a:schemeClr>
          </a:solidFill>
        </p:spPr>
      </p:sp>
      <p:sp>
        <p:nvSpPr>
          <p:cNvPr id="18" name="Vector_#color-2215&amp;2526"/>
          <p:cNvSpPr/>
          <p:nvPr userDrawn="1">
            <p:custDataLst>
              <p:tags r:id="rId11"/>
            </p:custDataLst>
          </p:nvPr>
        </p:nvSpPr>
        <p:spPr>
          <a:xfrm>
            <a:off x="5016500" y="482600"/>
            <a:ext cx="1930400" cy="1308100"/>
          </a:xfrm>
          <a:custGeom>
            <a:avLst/>
            <a:gdLst/>
            <a:ahLst/>
            <a:cxnLst/>
            <a:rect l="l" t="t" r="r" b="b"/>
            <a:pathLst>
              <a:path w="1930400" h="1308100">
                <a:moveTo>
                  <a:pt x="969258" y="0"/>
                </a:moveTo>
                <a:cubicBezTo>
                  <a:pt x="1504569" y="0"/>
                  <a:pt x="1930400" y="436902"/>
                  <a:pt x="1930400" y="975855"/>
                </a:cubicBezTo>
                <a:cubicBezTo>
                  <a:pt x="1930400" y="1093112"/>
                  <a:pt x="1912366" y="1308100"/>
                  <a:pt x="1912366" y="1308100"/>
                </a:cubicBezTo>
                <a:lnTo>
                  <a:pt x="27049" y="1308100"/>
                </a:lnTo>
                <a:cubicBezTo>
                  <a:pt x="27049" y="1308100"/>
                  <a:pt x="0" y="1099712"/>
                  <a:pt x="0" y="975855"/>
                </a:cubicBezTo>
                <a:cubicBezTo>
                  <a:pt x="0" y="436902"/>
                  <a:pt x="433948" y="0"/>
                  <a:pt x="969258" y="0"/>
                </a:cubicBezTo>
              </a:path>
            </a:pathLst>
          </a:custGeom>
          <a:solidFill>
            <a:schemeClr val="accent4"/>
          </a:solidFill>
        </p:spPr>
      </p:sp>
      <p:sp>
        <p:nvSpPr>
          <p:cNvPr id="19" name="Vector-2215&amp;2527"/>
          <p:cNvSpPr/>
          <p:nvPr userDrawn="1">
            <p:custDataLst>
              <p:tags r:id="rId12"/>
            </p:custDataLst>
          </p:nvPr>
        </p:nvSpPr>
        <p:spPr>
          <a:xfrm>
            <a:off x="5715000" y="660400"/>
            <a:ext cx="1231900" cy="1130300"/>
          </a:xfrm>
          <a:custGeom>
            <a:avLst/>
            <a:gdLst/>
            <a:ahLst/>
            <a:cxnLst/>
            <a:rect l="l" t="t" r="r" b="b"/>
            <a:pathLst>
              <a:path w="1231900" h="1130300">
                <a:moveTo>
                  <a:pt x="831150" y="0"/>
                </a:moveTo>
                <a:cubicBezTo>
                  <a:pt x="831150" y="0"/>
                  <a:pt x="890158" y="42223"/>
                  <a:pt x="913178" y="62851"/>
                </a:cubicBezTo>
                <a:cubicBezTo>
                  <a:pt x="1109698" y="246113"/>
                  <a:pt x="1231900" y="505017"/>
                  <a:pt x="1231900" y="797592"/>
                </a:cubicBezTo>
                <a:cubicBezTo>
                  <a:pt x="1231900" y="915333"/>
                  <a:pt x="1213030" y="1130300"/>
                  <a:pt x="1213030" y="1130300"/>
                </a:cubicBezTo>
                <a:lnTo>
                  <a:pt x="0" y="1130300"/>
                </a:lnTo>
                <a:cubicBezTo>
                  <a:pt x="0" y="1130300"/>
                  <a:pt x="387838" y="1096127"/>
                  <a:pt x="701760" y="683650"/>
                </a:cubicBezTo>
                <a:cubicBezTo>
                  <a:pt x="973642" y="345745"/>
                  <a:pt x="831150" y="0"/>
                  <a:pt x="831150" y="0"/>
                </a:cubicBezTo>
              </a:path>
            </a:pathLst>
          </a:custGeom>
          <a:solidFill>
            <a:schemeClr val="tx1">
              <a:alpha val="5000"/>
            </a:schemeClr>
          </a:solidFill>
        </p:spPr>
      </p:sp>
      <p:sp>
        <p:nvSpPr>
          <p:cNvPr id="2" name="标题 1"/>
          <p:cNvSpPr>
            <a:spLocks noGrp="1"/>
          </p:cNvSpPr>
          <p:nvPr>
            <p:ph type="title"/>
            <p:custDataLst>
              <p:tags r:id="rId13"/>
            </p:custDataLst>
          </p:nvPr>
        </p:nvSpPr>
        <p:spPr>
          <a:xfrm>
            <a:off x="6268614" y="2193523"/>
            <a:ext cx="4313989" cy="2470568"/>
          </a:xfrm>
        </p:spPr>
        <p:txBody>
          <a:bodyPr wrap="square" anchor="ctr">
            <a:normAutofit/>
          </a:bodyPr>
          <a:lstStyle>
            <a:lvl1pPr algn="l">
              <a:defRPr sz="5000" b="0">
                <a:latin typeface="+mj-ea"/>
                <a:ea typeface="+mj-ea"/>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14"/>
            </p:custDataLst>
          </p:nvPr>
        </p:nvSpPr>
        <p:spPr>
          <a:xfrm>
            <a:off x="3581400" y="2816807"/>
            <a:ext cx="2416193" cy="1224000"/>
          </a:xfrm>
        </p:spPr>
        <p:txBody>
          <a:bodyPr wrap="square" anchor="ctr">
            <a:normAutofit/>
          </a:bodyPr>
          <a:lstStyle>
            <a:lvl1pPr marL="0" indent="0" algn="r">
              <a:buNone/>
              <a:defRPr sz="5000" b="1">
                <a:latin typeface="+mj-ea"/>
                <a:ea typeface="+mj-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6"/>
            </p:custDataLst>
          </p:nvPr>
        </p:nvSpPr>
        <p:spPr/>
        <p:txBody>
          <a:bodyPr/>
          <a:lstStyle/>
          <a:p>
            <a:endParaRPr lang="zh-CN" altLang="en-US"/>
          </a:p>
        </p:txBody>
      </p:sp>
      <p:sp>
        <p:nvSpPr>
          <p:cNvPr id="6" name="灯片编号占位符 6"/>
          <p:cNvSpPr>
            <a:spLocks noGrp="1"/>
          </p:cNvSpPr>
          <p:nvPr>
            <p:ph type="sldNum" sz="quarter" idx="12"/>
            <p:custDataLst>
              <p:tags r:id="rId1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5.jpeg"/><Relationship Id="rId2" Type="http://schemas.openxmlformats.org/officeDocument/2006/relationships/slideLayout" Target="../slideLayouts/slideLayout2.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tags" Target="../tags/tag107.xml"/><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5.jpeg"/><Relationship Id="rId2" Type="http://schemas.openxmlformats.org/officeDocument/2006/relationships/slideLayout" Target="../slideLayouts/slideLayout13.xml"/><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circle_#color-2253&amp;1995"/>
          <p:cNvSpPr/>
          <p:nvPr userDrawn="1">
            <p:custDataLst>
              <p:tags r:id="rId12"/>
            </p:custDataLst>
          </p:nvPr>
        </p:nvSpPr>
        <p:spPr>
          <a:xfrm>
            <a:off x="0" y="0"/>
            <a:ext cx="1351998" cy="723846"/>
          </a:xfrm>
          <a:custGeom>
            <a:avLst/>
            <a:gdLst/>
            <a:ahLst/>
            <a:cxnLst/>
            <a:rect l="l" t="t" r="r" b="b"/>
            <a:pathLst>
              <a:path w="1351998" h="723846">
                <a:moveTo>
                  <a:pt x="1352004" y="0"/>
                </a:moveTo>
                <a:lnTo>
                  <a:pt x="0" y="0"/>
                </a:lnTo>
                <a:lnTo>
                  <a:pt x="0" y="665932"/>
                </a:lnTo>
                <a:cubicBezTo>
                  <a:pt x="112118" y="703563"/>
                  <a:pt x="232852" y="723845"/>
                  <a:pt x="358658" y="723845"/>
                </a:cubicBezTo>
                <a:cubicBezTo>
                  <a:pt x="839042" y="723845"/>
                  <a:pt x="1224599" y="428121"/>
                  <a:pt x="1352004" y="0"/>
                </a:cubicBezTo>
              </a:path>
            </a:pathLst>
          </a:custGeom>
          <a:solidFill>
            <a:schemeClr val="tx2">
              <a:alpha val="20000"/>
            </a:schemeClr>
          </a:solidFill>
        </p:spPr>
      </p:sp>
      <p:sp>
        <p:nvSpPr>
          <p:cNvPr id="11" name="Ellipse 19_#color-2253&amp;1998"/>
          <p:cNvSpPr/>
          <p:nvPr userDrawn="1">
            <p:custDataLst>
              <p:tags r:id="rId13"/>
            </p:custDataLst>
          </p:nvPr>
        </p:nvSpPr>
        <p:spPr>
          <a:xfrm>
            <a:off x="9658747" y="5321300"/>
            <a:ext cx="2533255" cy="1536700"/>
          </a:xfrm>
          <a:custGeom>
            <a:avLst/>
            <a:gdLst/>
            <a:ahLst/>
            <a:cxnLst/>
            <a:rect l="l" t="t" r="r" b="b"/>
            <a:pathLst>
              <a:path w="2533255" h="1536700">
                <a:moveTo>
                  <a:pt x="2533256" y="11605"/>
                </a:moveTo>
                <a:lnTo>
                  <a:pt x="2533256" y="1536700"/>
                </a:lnTo>
                <a:lnTo>
                  <a:pt x="0" y="1536700"/>
                </a:lnTo>
                <a:cubicBezTo>
                  <a:pt x="370125" y="635006"/>
                  <a:pt x="1256883" y="0"/>
                  <a:pt x="2291956" y="0"/>
                </a:cubicBezTo>
                <a:cubicBezTo>
                  <a:pt x="2373363" y="0"/>
                  <a:pt x="2453856" y="3928"/>
                  <a:pt x="2533256" y="11605"/>
                </a:cubicBezTo>
              </a:path>
            </a:pathLst>
          </a:custGeom>
          <a:solidFill>
            <a:schemeClr val="tx2">
              <a:alpha val="20000"/>
            </a:schemeClr>
          </a:solidFill>
        </p:spPr>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0"/>
          <a:stretch>
            <a:fillRect/>
          </a:stretch>
        </p:blipFill>
        <p:spPr>
          <a:xfrm>
            <a:off x="11151235" y="28702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circle_#color-2253&amp;1995"/>
          <p:cNvSpPr/>
          <p:nvPr userDrawn="1">
            <p:custDataLst>
              <p:tags r:id="rId12"/>
            </p:custDataLst>
          </p:nvPr>
        </p:nvSpPr>
        <p:spPr>
          <a:xfrm>
            <a:off x="0" y="0"/>
            <a:ext cx="1351998" cy="723846"/>
          </a:xfrm>
          <a:custGeom>
            <a:avLst/>
            <a:gdLst/>
            <a:ahLst/>
            <a:cxnLst/>
            <a:rect l="l" t="t" r="r" b="b"/>
            <a:pathLst>
              <a:path w="1351998" h="723846">
                <a:moveTo>
                  <a:pt x="1352004" y="0"/>
                </a:moveTo>
                <a:lnTo>
                  <a:pt x="0" y="0"/>
                </a:lnTo>
                <a:lnTo>
                  <a:pt x="0" y="665932"/>
                </a:lnTo>
                <a:cubicBezTo>
                  <a:pt x="112118" y="703563"/>
                  <a:pt x="232852" y="723845"/>
                  <a:pt x="358658" y="723845"/>
                </a:cubicBezTo>
                <a:cubicBezTo>
                  <a:pt x="839042" y="723845"/>
                  <a:pt x="1224599" y="428121"/>
                  <a:pt x="1352004" y="0"/>
                </a:cubicBezTo>
              </a:path>
            </a:pathLst>
          </a:custGeom>
          <a:solidFill>
            <a:schemeClr val="tx2">
              <a:alpha val="20000"/>
            </a:schemeClr>
          </a:solidFill>
        </p:spPr>
      </p:sp>
      <p:sp>
        <p:nvSpPr>
          <p:cNvPr id="11" name="Ellipse 19_#color-2253&amp;1998"/>
          <p:cNvSpPr/>
          <p:nvPr userDrawn="1">
            <p:custDataLst>
              <p:tags r:id="rId13"/>
            </p:custDataLst>
          </p:nvPr>
        </p:nvSpPr>
        <p:spPr>
          <a:xfrm>
            <a:off x="9658747" y="5321300"/>
            <a:ext cx="2533255" cy="1536700"/>
          </a:xfrm>
          <a:custGeom>
            <a:avLst/>
            <a:gdLst/>
            <a:ahLst/>
            <a:cxnLst/>
            <a:rect l="l" t="t" r="r" b="b"/>
            <a:pathLst>
              <a:path w="2533255" h="1536700">
                <a:moveTo>
                  <a:pt x="2533256" y="11605"/>
                </a:moveTo>
                <a:lnTo>
                  <a:pt x="2533256" y="1536700"/>
                </a:lnTo>
                <a:lnTo>
                  <a:pt x="0" y="1536700"/>
                </a:lnTo>
                <a:cubicBezTo>
                  <a:pt x="370125" y="635006"/>
                  <a:pt x="1256883" y="0"/>
                  <a:pt x="2291956" y="0"/>
                </a:cubicBezTo>
                <a:cubicBezTo>
                  <a:pt x="2373363" y="0"/>
                  <a:pt x="2453856" y="3928"/>
                  <a:pt x="2533256" y="11605"/>
                </a:cubicBezTo>
              </a:path>
            </a:pathLst>
          </a:custGeom>
          <a:solidFill>
            <a:schemeClr val="tx2">
              <a:alpha val="20000"/>
            </a:schemeClr>
          </a:solidFill>
        </p:spPr>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0"/>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21.xml"/><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5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5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5.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6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6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5.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6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7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1.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3.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1" Type="http://schemas.openxmlformats.org/officeDocument/2006/relationships/slideLayout" Target="../slideLayouts/slideLayout14.xml"/><Relationship Id="rId10" Type="http://schemas.openxmlformats.org/officeDocument/2006/relationships/tags" Target="../tags/tag234.xml"/><Relationship Id="rId1" Type="http://schemas.openxmlformats.org/officeDocument/2006/relationships/tags" Target="../tags/tag225.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5.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5.xml"/><Relationship Id="rId1" Type="http://schemas.openxmlformats.org/officeDocument/2006/relationships/tags" Target="../tags/tag24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5.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a:spLocks noGrp="1"/>
          </p:cNvSpPr>
          <p:nvPr/>
        </p:nvSpPr>
        <p:spPr>
          <a:xfrm>
            <a:off x="518160" y="291420"/>
            <a:ext cx="10515600" cy="864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200" b="1" kern="1200">
                <a:solidFill>
                  <a:srgbClr val="3055B2"/>
                </a:solidFill>
                <a:latin typeface="+mj-lt"/>
                <a:ea typeface="+mj-ea"/>
                <a:cs typeface="+mj-cs"/>
              </a:defRPr>
            </a:lvl1pPr>
          </a:lstStyle>
          <a:p>
            <a:r>
              <a:rPr lang="zh-CN" altLang="en-US">
                <a:latin typeface="微软雅黑" panose="020B0503020204020204" charset="-122"/>
                <a:ea typeface="微软雅黑" panose="020B0503020204020204" charset="-122"/>
              </a:rPr>
              <a:t>首段：活动内容介绍</a:t>
            </a:r>
            <a:endParaRPr lang="zh-CN" altLang="en-US">
              <a:latin typeface="微软雅黑" panose="020B0503020204020204" charset="-122"/>
              <a:ea typeface="微软雅黑" panose="020B0503020204020204" charset="-122"/>
            </a:endParaRPr>
          </a:p>
        </p:txBody>
      </p:sp>
      <p:sp>
        <p:nvSpPr>
          <p:cNvPr id="4" name="文本框 3"/>
          <p:cNvSpPr txBox="1"/>
          <p:nvPr/>
        </p:nvSpPr>
        <p:spPr>
          <a:xfrm>
            <a:off x="768985" y="1334770"/>
            <a:ext cx="7265670" cy="572135"/>
          </a:xfrm>
          <a:prstGeom prst="rect">
            <a:avLst/>
          </a:prstGeom>
          <a:noFill/>
        </p:spPr>
        <p:txBody>
          <a:bodyPr wrap="square" rtlCol="0"/>
          <a:p>
            <a:pPr algn="l">
              <a:lnSpc>
                <a:spcPct val="100000"/>
              </a:lnSpc>
              <a:buClrTx/>
              <a:buSzTx/>
              <a:buFontTx/>
            </a:pPr>
            <a:r>
              <a:rPr lang="zh-CN" altLang="en-US" sz="2400" b="1">
                <a:solidFill>
                  <a:schemeClr val="tx1"/>
                </a:solidFill>
                <a:latin typeface="微软雅黑" panose="020B0503020204020204" charset="-122"/>
                <a:ea typeface="微软雅黑" panose="020B0503020204020204" charset="-122"/>
                <a:cs typeface="+mj-cs"/>
              </a:rPr>
              <a:t>角度</a:t>
            </a:r>
            <a:r>
              <a:rPr lang="en-US" altLang="zh-CN" sz="2400" b="1">
                <a:solidFill>
                  <a:schemeClr val="tx1"/>
                </a:solidFill>
                <a:latin typeface="微软雅黑" panose="020B0503020204020204" charset="-122"/>
                <a:ea typeface="微软雅黑" panose="020B0503020204020204" charset="-122"/>
                <a:cs typeface="+mj-cs"/>
              </a:rPr>
              <a:t>2</a:t>
            </a:r>
            <a:r>
              <a:rPr lang="zh-CN" altLang="en-US" sz="2400" b="1">
                <a:solidFill>
                  <a:schemeClr val="tx1"/>
                </a:solidFill>
                <a:latin typeface="微软雅黑" panose="020B0503020204020204" charset="-122"/>
                <a:ea typeface="微软雅黑" panose="020B0503020204020204" charset="-122"/>
                <a:cs typeface="+mj-cs"/>
              </a:rPr>
              <a:t>：</a:t>
            </a:r>
            <a:r>
              <a:rPr lang="zh-CN" sz="2400" b="1">
                <a:solidFill>
                  <a:schemeClr val="tx1"/>
                </a:solidFill>
                <a:latin typeface="微软雅黑" panose="020B0503020204020204" charset="-122"/>
                <a:ea typeface="微软雅黑" panose="020B0503020204020204" charset="-122"/>
                <a:cs typeface="+mj-cs"/>
              </a:rPr>
              <a:t>具体事务</a:t>
            </a:r>
            <a:r>
              <a:rPr lang="zh-CN" altLang="en-US" sz="2400" b="1">
                <a:solidFill>
                  <a:schemeClr val="tx1"/>
                </a:solidFill>
                <a:latin typeface="微软雅黑" panose="020B0503020204020204" charset="-122"/>
                <a:ea typeface="微软雅黑" panose="020B0503020204020204" charset="-122"/>
                <a:cs typeface="+mj-cs"/>
              </a:rPr>
              <a:t>（总分总）</a:t>
            </a:r>
            <a:endParaRPr lang="zh-CN" altLang="en-US" sz="2400" b="1">
              <a:solidFill>
                <a:schemeClr val="tx1"/>
              </a:solidFill>
              <a:latin typeface="微软雅黑" panose="020B0503020204020204" charset="-122"/>
              <a:ea typeface="微软雅黑" panose="020B0503020204020204" charset="-122"/>
              <a:cs typeface="+mj-cs"/>
            </a:endParaRPr>
          </a:p>
        </p:txBody>
      </p:sp>
      <p:sp>
        <p:nvSpPr>
          <p:cNvPr id="6" name="文本框 5"/>
          <p:cNvSpPr txBox="1"/>
          <p:nvPr/>
        </p:nvSpPr>
        <p:spPr>
          <a:xfrm>
            <a:off x="656590" y="2174240"/>
            <a:ext cx="10534650" cy="3709035"/>
          </a:xfrm>
          <a:prstGeom prst="rect">
            <a:avLst/>
          </a:prstGeom>
          <a:noFill/>
        </p:spPr>
        <p:txBody>
          <a:bodyPr wrap="square" rtlCol="0" anchor="t">
            <a:spAutoFit/>
          </a:bodyPr>
          <a:p>
            <a:pPr algn="l">
              <a:lnSpc>
                <a:spcPct val="140000"/>
              </a:lnSpc>
            </a:pPr>
            <a:r>
              <a:rPr lang="zh-CN" altLang="en-US" sz="2400" b="1" kern="100" dirty="0">
                <a:effectLst/>
                <a:highlight>
                  <a:srgbClr val="FFFF00"/>
                </a:highlight>
                <a:latin typeface="微软雅黑" panose="020B0503020204020204" charset="-122"/>
                <a:ea typeface="微软雅黑" panose="020B0503020204020204" charset="-122"/>
                <a:cs typeface="江城圆体 400W" panose="020B0500000000000000" pitchFamily="34" charset="-122"/>
              </a:rPr>
              <a:t>【总起句】</a:t>
            </a:r>
            <a:r>
              <a:rPr lang="zh-CN" altLang="en-US" sz="2400" kern="100" dirty="0">
                <a:effectLst/>
                <a:latin typeface="+mn-ea"/>
                <a:cs typeface="江城圆体 400W" panose="020B0500000000000000" pitchFamily="34" charset="-122"/>
              </a:rPr>
              <a:t>We engaged in various activities such as cleaning the classroom, gardening, and helping out in the school canteen.</a:t>
            </a:r>
            <a:endParaRPr lang="zh-CN" altLang="en-US" sz="2400" kern="100" dirty="0">
              <a:effectLst/>
              <a:latin typeface="+mn-ea"/>
              <a:cs typeface="江城圆体 400W" panose="020B0500000000000000" pitchFamily="34" charset="-122"/>
            </a:endParaRPr>
          </a:p>
          <a:p>
            <a:pPr algn="l">
              <a:lnSpc>
                <a:spcPct val="140000"/>
              </a:lnSpc>
            </a:pPr>
            <a:endParaRPr lang="zh-CN" altLang="en-US" sz="2400" kern="100" dirty="0">
              <a:effectLst/>
              <a:latin typeface="+mn-ea"/>
              <a:cs typeface="江城圆体 400W" panose="020B0500000000000000" pitchFamily="34" charset="-122"/>
            </a:endParaRPr>
          </a:p>
          <a:p>
            <a:pPr algn="l">
              <a:lnSpc>
                <a:spcPct val="140000"/>
              </a:lnSpc>
            </a:pPr>
            <a:r>
              <a:rPr lang="zh-CN" altLang="en-US" sz="2400" b="1" kern="100" dirty="0">
                <a:effectLst/>
                <a:highlight>
                  <a:srgbClr val="FFFF00"/>
                </a:highlight>
                <a:latin typeface="微软雅黑" panose="020B0503020204020204" charset="-122"/>
                <a:ea typeface="微软雅黑" panose="020B0503020204020204" charset="-122"/>
                <a:cs typeface="江城圆体 400W" panose="020B0500000000000000" pitchFamily="34" charset="-122"/>
                <a:sym typeface="+mn-ea"/>
              </a:rPr>
              <a:t>【分句】</a:t>
            </a:r>
            <a:endParaRPr lang="zh-CN" altLang="en-US" sz="2400" b="1" kern="100" dirty="0">
              <a:effectLst/>
              <a:highlight>
                <a:srgbClr val="FFFF00"/>
              </a:highlight>
              <a:latin typeface="微软雅黑" panose="020B0503020204020204" charset="-122"/>
              <a:ea typeface="微软雅黑" panose="020B0503020204020204" charset="-122"/>
              <a:cs typeface="江城圆体 400W" panose="020B0500000000000000" pitchFamily="34" charset="-122"/>
              <a:sym typeface="+mn-ea"/>
            </a:endParaRPr>
          </a:p>
          <a:p>
            <a:pPr algn="l">
              <a:lnSpc>
                <a:spcPct val="140000"/>
              </a:lnSpc>
            </a:pPr>
            <a:r>
              <a:rPr lang="en-US" sz="2400" kern="100" dirty="0">
                <a:effectLst/>
                <a:latin typeface="+mn-ea"/>
                <a:cs typeface="江城圆体 400W" panose="020B0500000000000000" pitchFamily="34" charset="-122"/>
              </a:rPr>
              <a:t>    </a:t>
            </a:r>
            <a:r>
              <a:rPr sz="2400" kern="100" dirty="0">
                <a:effectLst/>
                <a:latin typeface="+mn-ea"/>
                <a:cs typeface="江城圆体 400W" panose="020B0500000000000000" pitchFamily="34" charset="-122"/>
              </a:rPr>
              <a:t>During the class meeting, we shared stories about the significance of labor and how it contributes to society. We also had a group discussion on the different types of labor and the respect it deserves.</a:t>
            </a:r>
            <a:endParaRPr sz="2400" kern="100" dirty="0">
              <a:effectLst/>
              <a:latin typeface="+mn-ea"/>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zh-CN">
                <a:latin typeface="微软雅黑" panose="020B0503020204020204" charset="-122"/>
                <a:ea typeface="微软雅黑" panose="020B0503020204020204" charset="-122"/>
              </a:rPr>
              <a:t>学生佳段赏析</a:t>
            </a:r>
            <a:endParaRPr lang="zh-CN">
              <a:latin typeface="微软雅黑" panose="020B0503020204020204" charset="-122"/>
              <a:ea typeface="微软雅黑" panose="020B0503020204020204" charset="-122"/>
            </a:endParaRPr>
          </a:p>
        </p:txBody>
      </p:sp>
      <p:sp>
        <p:nvSpPr>
          <p:cNvPr id="4" name="文本框 3"/>
          <p:cNvSpPr txBox="1"/>
          <p:nvPr/>
        </p:nvSpPr>
        <p:spPr>
          <a:xfrm>
            <a:off x="695960" y="1437005"/>
            <a:ext cx="10269855" cy="1863725"/>
          </a:xfrm>
          <a:prstGeom prst="rect">
            <a:avLst/>
          </a:prstGeom>
          <a:noFill/>
        </p:spPr>
        <p:txBody>
          <a:bodyPr wrap="square" rtlCol="0">
            <a:spAutoFit/>
          </a:bodyPr>
          <a:p>
            <a:pPr algn="l">
              <a:lnSpc>
                <a:spcPct val="120000"/>
              </a:lnSpc>
            </a:pPr>
            <a:r>
              <a:rPr lang="zh-CN" altLang="en-US" sz="2400" dirty="0">
                <a:latin typeface="Times New Roman" panose="02020603050405020304" charset="0"/>
                <a:cs typeface="Times New Roman" panose="02020603050405020304" charset="0"/>
              </a:rPr>
              <a:t>The meeting </a:t>
            </a:r>
            <a:r>
              <a:rPr lang="zh-CN" altLang="en-US" sz="2400" b="1" dirty="0">
                <a:latin typeface="Times New Roman" panose="02020603050405020304" charset="0"/>
                <a:cs typeface="Times New Roman" panose="02020603050405020304" charset="0"/>
              </a:rPr>
              <a:t>commenced with</a:t>
            </a:r>
            <a:r>
              <a:rPr lang="zh-CN" altLang="en-US" sz="2400" dirty="0">
                <a:latin typeface="Times New Roman" panose="02020603050405020304" charset="0"/>
                <a:cs typeface="Times New Roman" panose="02020603050405020304" charset="0"/>
              </a:rPr>
              <a:t> a series of activities designed to emphasize the dignity and value of labor. We, </a:t>
            </a:r>
            <a:r>
              <a:rPr lang="zh-CN" altLang="en-US" sz="2400" b="1" dirty="0">
                <a:latin typeface="Times New Roman" panose="02020603050405020304" charset="0"/>
                <a:cs typeface="Times New Roman" panose="02020603050405020304" charset="0"/>
              </a:rPr>
              <a:t>as a class</a:t>
            </a:r>
            <a:r>
              <a:rPr lang="zh-CN" altLang="en-US" sz="2400" dirty="0">
                <a:latin typeface="Times New Roman" panose="02020603050405020304" charset="0"/>
                <a:cs typeface="Times New Roman" panose="02020603050405020304" charset="0"/>
              </a:rPr>
              <a:t>, rolled up our sleeves and took on tasks such as </a:t>
            </a:r>
            <a:r>
              <a:rPr lang="zh-CN" altLang="en-US" sz="2400" b="1" dirty="0">
                <a:latin typeface="Times New Roman" panose="02020603050405020304" charset="0"/>
                <a:cs typeface="Times New Roman" panose="02020603050405020304" charset="0"/>
              </a:rPr>
              <a:t>cleaning, gardening, and assisting in the school's kitchen</a:t>
            </a:r>
            <a:r>
              <a:rPr lang="zh-CN" altLang="en-US" sz="2400" dirty="0">
                <a:latin typeface="Times New Roman" panose="02020603050405020304" charset="0"/>
                <a:cs typeface="Times New Roman" panose="02020603050405020304" charset="0"/>
              </a:rPr>
              <a:t>. Each task was a reminder of the essential role labor plays in our daily lives.</a:t>
            </a:r>
            <a:endParaRPr lang="zh-CN" altLang="en-US" sz="2400" dirty="0">
              <a:latin typeface="Times New Roman" panose="02020603050405020304" charset="0"/>
              <a:cs typeface="Times New Roman" panose="02020603050405020304" charset="0"/>
            </a:endParaRPr>
          </a:p>
        </p:txBody>
      </p:sp>
      <p:sp>
        <p:nvSpPr>
          <p:cNvPr id="5" name="文本框 4"/>
          <p:cNvSpPr txBox="1"/>
          <p:nvPr/>
        </p:nvSpPr>
        <p:spPr>
          <a:xfrm>
            <a:off x="695960" y="3743325"/>
            <a:ext cx="9673590" cy="1308735"/>
          </a:xfrm>
          <a:prstGeom prst="rect">
            <a:avLst/>
          </a:prstGeom>
          <a:noFill/>
        </p:spPr>
        <p:txBody>
          <a:bodyPr wrap="square" rtlCol="0" anchor="t">
            <a:spAutoFit/>
          </a:bodyPr>
          <a:p>
            <a:pPr algn="l">
              <a:lnSpc>
                <a:spcPct val="110000"/>
              </a:lnSpc>
              <a:buClrTx/>
              <a:buSzTx/>
              <a:buFontTx/>
            </a:pPr>
            <a:r>
              <a:rPr lang="zh-CN" altLang="en-US" sz="2400" dirty="0">
                <a:latin typeface="Times New Roman" panose="02020603050405020304" charset="0"/>
                <a:cs typeface="Times New Roman" panose="02020603050405020304" charset="0"/>
              </a:rPr>
              <a:t>The class meeting began with </a:t>
            </a:r>
            <a:r>
              <a:rPr lang="zh-CN" altLang="en-US" sz="2400" b="1" dirty="0">
                <a:latin typeface="Times New Roman" panose="02020603050405020304" charset="0"/>
                <a:cs typeface="Times New Roman" panose="02020603050405020304" charset="0"/>
              </a:rPr>
              <a:t>a variety of engaging activities</a:t>
            </a:r>
            <a:r>
              <a:rPr lang="zh-CN" altLang="en-US" sz="2400" dirty="0">
                <a:latin typeface="Times New Roman" panose="02020603050405020304" charset="0"/>
                <a:cs typeface="Times New Roman" panose="02020603050405020304" charset="0"/>
              </a:rPr>
              <a:t>. We divided into groups and </a:t>
            </a:r>
            <a:r>
              <a:rPr lang="zh-CN" altLang="en-US" sz="2400" b="1" dirty="0">
                <a:latin typeface="Times New Roman" panose="02020603050405020304" charset="0"/>
                <a:cs typeface="Times New Roman" panose="02020603050405020304" charset="0"/>
              </a:rPr>
              <a:t>took on different tasks</a:t>
            </a:r>
            <a:r>
              <a:rPr lang="zh-CN" altLang="en-US" sz="2400" dirty="0">
                <a:latin typeface="Times New Roman" panose="02020603050405020304" charset="0"/>
                <a:cs typeface="Times New Roman" panose="02020603050405020304" charset="0"/>
              </a:rPr>
              <a:t>, such as tidying the school grounds, organizing the library, and assisting with maintenance work. </a:t>
            </a:r>
            <a:endParaRPr lang="zh-CN" altLang="en-US" sz="2400" dirty="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a:spLocks noGrp="1"/>
          </p:cNvSpPr>
          <p:nvPr/>
        </p:nvSpPr>
        <p:spPr>
          <a:xfrm>
            <a:off x="518160" y="291420"/>
            <a:ext cx="10515600" cy="864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200" b="1" kern="1200">
                <a:solidFill>
                  <a:srgbClr val="3055B2"/>
                </a:solidFill>
                <a:latin typeface="+mj-lt"/>
                <a:ea typeface="+mj-ea"/>
                <a:cs typeface="+mj-cs"/>
              </a:defRPr>
            </a:lvl1pPr>
          </a:lstStyle>
          <a:p>
            <a:r>
              <a:rPr lang="zh-CN" altLang="en-US">
                <a:latin typeface="微软雅黑" panose="020B0503020204020204" charset="-122"/>
                <a:ea typeface="微软雅黑" panose="020B0503020204020204" charset="-122"/>
              </a:rPr>
              <a:t>次段：班会感受</a:t>
            </a:r>
            <a:endParaRPr lang="zh-CN" altLang="en-US">
              <a:latin typeface="微软雅黑" panose="020B0503020204020204" charset="-122"/>
              <a:ea typeface="微软雅黑" panose="020B0503020204020204" charset="-122"/>
            </a:endParaRPr>
          </a:p>
        </p:txBody>
      </p:sp>
      <p:sp>
        <p:nvSpPr>
          <p:cNvPr id="4" name="文本框 3"/>
          <p:cNvSpPr txBox="1"/>
          <p:nvPr>
            <p:custDataLst>
              <p:tags r:id="rId1"/>
            </p:custDataLst>
          </p:nvPr>
        </p:nvSpPr>
        <p:spPr>
          <a:xfrm>
            <a:off x="768985" y="1334770"/>
            <a:ext cx="7265670" cy="572135"/>
          </a:xfrm>
          <a:prstGeom prst="rect">
            <a:avLst/>
          </a:prstGeom>
          <a:noFill/>
        </p:spPr>
        <p:txBody>
          <a:bodyPr wrap="square" rtlCol="0"/>
          <a:p>
            <a:pPr algn="l">
              <a:lnSpc>
                <a:spcPct val="100000"/>
              </a:lnSpc>
              <a:buClrTx/>
              <a:buSzTx/>
              <a:buFontTx/>
            </a:pPr>
            <a:r>
              <a:rPr lang="zh-CN" altLang="en-US" sz="2400" b="1">
                <a:solidFill>
                  <a:schemeClr val="tx1"/>
                </a:solidFill>
                <a:latin typeface="微软雅黑" panose="020B0503020204020204" charset="-122"/>
                <a:ea typeface="微软雅黑" panose="020B0503020204020204" charset="-122"/>
                <a:cs typeface="+mj-cs"/>
              </a:rPr>
              <a:t>角度</a:t>
            </a:r>
            <a:r>
              <a:rPr lang="en-US" altLang="zh-CN" sz="2400" b="1">
                <a:solidFill>
                  <a:schemeClr val="tx1"/>
                </a:solidFill>
                <a:latin typeface="微软雅黑" panose="020B0503020204020204" charset="-122"/>
                <a:ea typeface="微软雅黑" panose="020B0503020204020204" charset="-122"/>
                <a:cs typeface="+mj-cs"/>
              </a:rPr>
              <a:t>1</a:t>
            </a:r>
            <a:r>
              <a:rPr lang="zh-CN" altLang="en-US" sz="2400" b="1">
                <a:solidFill>
                  <a:schemeClr val="tx1"/>
                </a:solidFill>
                <a:latin typeface="微软雅黑" panose="020B0503020204020204" charset="-122"/>
                <a:ea typeface="微软雅黑" panose="020B0503020204020204" charset="-122"/>
                <a:cs typeface="+mj-cs"/>
              </a:rPr>
              <a:t>：自豪成就感</a:t>
            </a:r>
            <a:endParaRPr lang="zh-CN" altLang="en-US" sz="2400" b="1">
              <a:solidFill>
                <a:schemeClr val="tx1"/>
              </a:solidFill>
              <a:latin typeface="微软雅黑" panose="020B0503020204020204" charset="-122"/>
              <a:ea typeface="微软雅黑" panose="020B0503020204020204" charset="-122"/>
              <a:cs typeface="+mj-cs"/>
            </a:endParaRPr>
          </a:p>
        </p:txBody>
      </p:sp>
      <p:sp>
        <p:nvSpPr>
          <p:cNvPr id="2" name="文本框 1"/>
          <p:cNvSpPr txBox="1"/>
          <p:nvPr>
            <p:custDataLst>
              <p:tags r:id="rId2"/>
            </p:custDataLst>
          </p:nvPr>
        </p:nvSpPr>
        <p:spPr>
          <a:xfrm>
            <a:off x="768985" y="1906905"/>
            <a:ext cx="9857105" cy="1383665"/>
          </a:xfrm>
          <a:prstGeom prst="rect">
            <a:avLst/>
          </a:prstGeom>
          <a:noFill/>
        </p:spPr>
        <p:txBody>
          <a:bodyPr wrap="square" rtlCol="0" anchor="t">
            <a:spAutoFit/>
          </a:bodyPr>
          <a:p>
            <a:pPr algn="l"/>
            <a:r>
              <a:rPr lang="zh-CN" altLang="en-US" sz="2800" dirty="0">
                <a:latin typeface="Times New Roman" panose="02020603050405020304" charset="0"/>
                <a:cs typeface="Times New Roman" panose="02020603050405020304" charset="0"/>
              </a:rPr>
              <a:t>I felt a sense of accomplishment and pride as we worked together to complete the tasks. It was a humbling experience that reminded me of the value of hard work.</a:t>
            </a:r>
            <a:endParaRPr lang="zh-CN" altLang="en-US" sz="2800" dirty="0">
              <a:latin typeface="Times New Roman" panose="02020603050405020304" charset="0"/>
              <a:cs typeface="Times New Roman" panose="02020603050405020304" charset="0"/>
            </a:endParaRPr>
          </a:p>
        </p:txBody>
      </p:sp>
      <p:sp>
        <p:nvSpPr>
          <p:cNvPr id="3" name="文本框 2"/>
          <p:cNvSpPr txBox="1"/>
          <p:nvPr>
            <p:custDataLst>
              <p:tags r:id="rId3"/>
            </p:custDataLst>
          </p:nvPr>
        </p:nvSpPr>
        <p:spPr>
          <a:xfrm>
            <a:off x="718820" y="3694430"/>
            <a:ext cx="7265670" cy="572135"/>
          </a:xfrm>
          <a:prstGeom prst="rect">
            <a:avLst/>
          </a:prstGeom>
          <a:noFill/>
        </p:spPr>
        <p:txBody>
          <a:bodyPr wrap="square" rtlCol="0"/>
          <a:p>
            <a:pPr algn="l">
              <a:lnSpc>
                <a:spcPct val="100000"/>
              </a:lnSpc>
              <a:buClrTx/>
              <a:buSzTx/>
              <a:buFontTx/>
            </a:pPr>
            <a:r>
              <a:rPr lang="zh-CN" altLang="en-US" sz="2400" b="1">
                <a:solidFill>
                  <a:schemeClr val="tx1"/>
                </a:solidFill>
                <a:latin typeface="微软雅黑" panose="020B0503020204020204" charset="-122"/>
                <a:ea typeface="微软雅黑" panose="020B0503020204020204" charset="-122"/>
                <a:cs typeface="+mj-cs"/>
              </a:rPr>
              <a:t>角度</a:t>
            </a:r>
            <a:r>
              <a:rPr lang="en-US" altLang="zh-CN" sz="2400" b="1">
                <a:solidFill>
                  <a:schemeClr val="tx1"/>
                </a:solidFill>
                <a:latin typeface="微软雅黑" panose="020B0503020204020204" charset="-122"/>
                <a:ea typeface="微软雅黑" panose="020B0503020204020204" charset="-122"/>
                <a:cs typeface="+mj-cs"/>
              </a:rPr>
              <a:t>2</a:t>
            </a:r>
            <a:r>
              <a:rPr lang="zh-CN" altLang="en-US" sz="2400" b="1">
                <a:solidFill>
                  <a:schemeClr val="tx1"/>
                </a:solidFill>
                <a:latin typeface="微软雅黑" panose="020B0503020204020204" charset="-122"/>
                <a:ea typeface="微软雅黑" panose="020B0503020204020204" charset="-122"/>
                <a:cs typeface="+mj-cs"/>
              </a:rPr>
              <a:t>：共鸣尊重</a:t>
            </a:r>
            <a:endParaRPr lang="zh-CN" altLang="en-US" sz="2400" b="1">
              <a:solidFill>
                <a:schemeClr val="tx1"/>
              </a:solidFill>
              <a:latin typeface="微软雅黑" panose="020B0503020204020204" charset="-122"/>
              <a:ea typeface="微软雅黑" panose="020B0503020204020204" charset="-122"/>
              <a:cs typeface="+mj-cs"/>
            </a:endParaRPr>
          </a:p>
        </p:txBody>
      </p:sp>
      <p:sp>
        <p:nvSpPr>
          <p:cNvPr id="7" name="文本框 6"/>
          <p:cNvSpPr txBox="1"/>
          <p:nvPr>
            <p:custDataLst>
              <p:tags r:id="rId4"/>
            </p:custDataLst>
          </p:nvPr>
        </p:nvSpPr>
        <p:spPr>
          <a:xfrm>
            <a:off x="768985" y="4215765"/>
            <a:ext cx="9347200" cy="1383665"/>
          </a:xfrm>
          <a:prstGeom prst="rect">
            <a:avLst/>
          </a:prstGeom>
          <a:noFill/>
        </p:spPr>
        <p:txBody>
          <a:bodyPr wrap="square" rtlCol="0" anchor="t">
            <a:spAutoFit/>
          </a:bodyPr>
          <a:p>
            <a:pPr algn="l"/>
            <a:r>
              <a:rPr lang="zh-CN" altLang="en-US" sz="2800" dirty="0">
                <a:latin typeface="Times New Roman" panose="02020603050405020304" charset="0"/>
                <a:cs typeface="Times New Roman" panose="02020603050405020304" charset="0"/>
              </a:rPr>
              <a:t>I felt a surge of pride as we worked together, each contributing our share. It was a humbling reminder that every form of labor, no matter how small, is worthy of respect.</a:t>
            </a:r>
            <a:endParaRPr lang="zh-CN" altLang="en-US" sz="2800" dirty="0">
              <a:latin typeface="Times New Roman" panose="02020603050405020304" charset="0"/>
              <a:cs typeface="Times New Roman" panose="0202060305040502030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7" grpId="0"/>
      <p:bldP spid="7"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a:spLocks noGrp="1"/>
          </p:cNvSpPr>
          <p:nvPr/>
        </p:nvSpPr>
        <p:spPr>
          <a:xfrm>
            <a:off x="518160" y="291420"/>
            <a:ext cx="10515600" cy="864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200" b="1" kern="1200">
                <a:solidFill>
                  <a:srgbClr val="3055B2"/>
                </a:solidFill>
                <a:latin typeface="+mj-lt"/>
                <a:ea typeface="+mj-ea"/>
                <a:cs typeface="+mj-cs"/>
              </a:defRPr>
            </a:lvl1pPr>
          </a:lstStyle>
          <a:p>
            <a:r>
              <a:rPr lang="zh-CN" altLang="en-US">
                <a:latin typeface="微软雅黑" panose="020B0503020204020204" charset="-122"/>
                <a:ea typeface="微软雅黑" panose="020B0503020204020204" charset="-122"/>
              </a:rPr>
              <a:t>次段：班会感受</a:t>
            </a:r>
            <a:endParaRPr lang="zh-CN" altLang="en-US">
              <a:latin typeface="微软雅黑" panose="020B0503020204020204" charset="-122"/>
              <a:ea typeface="微软雅黑" panose="020B0503020204020204" charset="-122"/>
            </a:endParaRPr>
          </a:p>
        </p:txBody>
      </p:sp>
      <p:sp>
        <p:nvSpPr>
          <p:cNvPr id="4" name="文本框 3"/>
          <p:cNvSpPr txBox="1"/>
          <p:nvPr>
            <p:custDataLst>
              <p:tags r:id="rId1"/>
            </p:custDataLst>
          </p:nvPr>
        </p:nvSpPr>
        <p:spPr>
          <a:xfrm>
            <a:off x="768985" y="1334770"/>
            <a:ext cx="7265670" cy="572135"/>
          </a:xfrm>
          <a:prstGeom prst="rect">
            <a:avLst/>
          </a:prstGeom>
          <a:noFill/>
        </p:spPr>
        <p:txBody>
          <a:bodyPr wrap="square" rtlCol="0"/>
          <a:p>
            <a:pPr algn="l">
              <a:lnSpc>
                <a:spcPct val="100000"/>
              </a:lnSpc>
              <a:buClrTx/>
              <a:buSzTx/>
              <a:buFontTx/>
            </a:pPr>
            <a:r>
              <a:rPr lang="zh-CN" altLang="en-US" sz="2400" b="1">
                <a:solidFill>
                  <a:schemeClr val="tx1"/>
                </a:solidFill>
                <a:latin typeface="微软雅黑" panose="020B0503020204020204" charset="-122"/>
                <a:ea typeface="微软雅黑" panose="020B0503020204020204" charset="-122"/>
                <a:cs typeface="+mj-cs"/>
              </a:rPr>
              <a:t>角度</a:t>
            </a:r>
            <a:r>
              <a:rPr lang="en-US" altLang="zh-CN" sz="2400" b="1">
                <a:solidFill>
                  <a:schemeClr val="tx1"/>
                </a:solidFill>
                <a:latin typeface="微软雅黑" panose="020B0503020204020204" charset="-122"/>
                <a:ea typeface="微软雅黑" panose="020B0503020204020204" charset="-122"/>
                <a:cs typeface="+mj-cs"/>
              </a:rPr>
              <a:t>3</a:t>
            </a:r>
            <a:r>
              <a:rPr lang="zh-CN" altLang="en-US" sz="2400" b="1">
                <a:solidFill>
                  <a:schemeClr val="tx1"/>
                </a:solidFill>
                <a:latin typeface="微软雅黑" panose="020B0503020204020204" charset="-122"/>
                <a:ea typeface="微软雅黑" panose="020B0503020204020204" charset="-122"/>
                <a:cs typeface="+mj-cs"/>
              </a:rPr>
              <a:t>：开眼经历</a:t>
            </a:r>
            <a:endParaRPr lang="en-US" altLang="zh-CN" sz="2400" b="1">
              <a:solidFill>
                <a:schemeClr val="tx1"/>
              </a:solidFill>
              <a:latin typeface="微软雅黑" panose="020B0503020204020204" charset="-122"/>
              <a:ea typeface="微软雅黑" panose="020B0503020204020204" charset="-122"/>
              <a:cs typeface="+mj-cs"/>
            </a:endParaRPr>
          </a:p>
        </p:txBody>
      </p:sp>
      <p:sp>
        <p:nvSpPr>
          <p:cNvPr id="2" name="文本框 1"/>
          <p:cNvSpPr txBox="1"/>
          <p:nvPr>
            <p:custDataLst>
              <p:tags r:id="rId2"/>
            </p:custDataLst>
          </p:nvPr>
        </p:nvSpPr>
        <p:spPr>
          <a:xfrm>
            <a:off x="768985" y="1978660"/>
            <a:ext cx="9857105" cy="953135"/>
          </a:xfrm>
          <a:prstGeom prst="rect">
            <a:avLst/>
          </a:prstGeom>
          <a:noFill/>
        </p:spPr>
        <p:txBody>
          <a:bodyPr wrap="square" rtlCol="0" anchor="t">
            <a:spAutoFit/>
          </a:bodyPr>
          <a:p>
            <a:pPr algn="l"/>
            <a:r>
              <a:rPr lang="zh-CN" altLang="en-US" sz="2800" dirty="0">
                <a:latin typeface="Times New Roman" panose="02020603050405020304" charset="0"/>
                <a:cs typeface="Times New Roman" panose="02020603050405020304" charset="0"/>
              </a:rPr>
              <a:t>This class meeting was an eye-opening experience, reminding us that labor should be honored and cherished.</a:t>
            </a:r>
            <a:endParaRPr lang="zh-CN" altLang="en-US" sz="2800" dirty="0">
              <a:latin typeface="Times New Roman" panose="02020603050405020304" charset="0"/>
              <a:cs typeface="Times New Roman" panose="02020603050405020304" charset="0"/>
            </a:endParaRPr>
          </a:p>
        </p:txBody>
      </p:sp>
      <p:sp>
        <p:nvSpPr>
          <p:cNvPr id="6" name="文本框 5"/>
          <p:cNvSpPr txBox="1"/>
          <p:nvPr/>
        </p:nvSpPr>
        <p:spPr>
          <a:xfrm>
            <a:off x="768985" y="3429000"/>
            <a:ext cx="9051290" cy="3080385"/>
          </a:xfrm>
          <a:prstGeom prst="rect">
            <a:avLst/>
          </a:prstGeom>
          <a:effectLst>
            <a:softEdge rad="50800"/>
          </a:effectLst>
        </p:spPr>
        <p:style>
          <a:lnRef idx="0">
            <a:srgbClr val="FFFFFF"/>
          </a:lnRef>
          <a:fillRef idx="1">
            <a:schemeClr val="accent4"/>
          </a:fillRef>
          <a:effectRef idx="0">
            <a:srgbClr val="FFFFFF"/>
          </a:effectRef>
          <a:fontRef idx="minor">
            <a:schemeClr val="dk1"/>
          </a:fontRef>
        </p:style>
        <p:txBody>
          <a:bodyPr wrap="square" rtlCol="0">
            <a:spAutoFit/>
          </a:bodyPr>
          <a:p>
            <a:pPr algn="ctr">
              <a:lnSpc>
                <a:spcPct val="12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可用语块</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1.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experience a deep sense of respect for all forms of labor</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2.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gain a new perspective on the dignity of work</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3.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appreciate the value of hard work and dedication</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4.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realize the profound impact of labor on society's progress</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5.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fe</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el</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 inspired to contribute actively to the community</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6.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underst</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and</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 the joy that comes from laboring</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7.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embrace the idea that every job holds its dignity</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rPr>
              <a:t>8.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acknowledge the satisfaction derived from laboring with purpose</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 calcmode="lin" valueType="num">
                                      <p:cBhvr additive="base">
                                        <p:cTn id="4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6660409" y="2446888"/>
            <a:ext cx="4313989" cy="2470568"/>
          </a:xfrm>
        </p:spPr>
        <p:txBody>
          <a:bodyPr/>
          <a:lstStyle/>
          <a:p>
            <a:r>
              <a:rPr lang="zh-CN" altLang="en-US" sz="6000">
                <a:latin typeface="汉仪尚巍手书简" panose="00020600040101010101" charset="-122"/>
                <a:ea typeface="汉仪尚巍手书简" panose="00020600040101010101" charset="-122"/>
              </a:rPr>
              <a:t>范文赏析</a:t>
            </a:r>
            <a:endParaRPr lang="zh-CN" altLang="en-US" sz="6000">
              <a:latin typeface="汉仪尚巍手书简" panose="00020600040101010101" charset="-122"/>
              <a:ea typeface="汉仪尚巍手书简" panose="00020600040101010101" charset="-122"/>
            </a:endParaRPr>
          </a:p>
        </p:txBody>
      </p:sp>
      <p:sp>
        <p:nvSpPr>
          <p:cNvPr id="6" name="节编号"/>
          <p:cNvSpPr>
            <a:spLocks noGrp="1"/>
          </p:cNvSpPr>
          <p:nvPr>
            <p:ph type="body" sz="quarter" idx="13"/>
            <p:custDataLst>
              <p:tags r:id="rId2"/>
            </p:custDataLst>
          </p:nvPr>
        </p:nvSpPr>
        <p:spPr/>
        <p:txBody>
          <a:bodyPr/>
          <a:lstStyle/>
          <a:p>
            <a:r>
              <a:rPr lang="en-US" altLang="zh-CN">
                <a:latin typeface="Times New Roman" panose="02020603050405020304" charset="0"/>
                <a:cs typeface="Times New Roman" panose="02020603050405020304" charset="0"/>
              </a:rPr>
              <a:t>03</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微软雅黑" panose="020B0503020204020204" charset="-122"/>
                <a:ea typeface="微软雅黑" panose="020B0503020204020204" charset="-122"/>
              </a:rPr>
              <a:t>官方范文</a:t>
            </a:r>
            <a:endParaRPr lang="zh-CN" altLang="en-US">
              <a:latin typeface="微软雅黑" panose="020B0503020204020204" charset="-122"/>
              <a:ea typeface="微软雅黑" panose="020B0503020204020204" charset="-122"/>
            </a:endParaRPr>
          </a:p>
        </p:txBody>
      </p:sp>
      <p:sp>
        <p:nvSpPr>
          <p:cNvPr id="4" name="文本框 3"/>
          <p:cNvSpPr txBox="1"/>
          <p:nvPr/>
        </p:nvSpPr>
        <p:spPr>
          <a:xfrm>
            <a:off x="641985" y="1188085"/>
            <a:ext cx="10646410" cy="4218305"/>
          </a:xfrm>
          <a:prstGeom prst="rect">
            <a:avLst/>
          </a:prstGeom>
          <a:noFill/>
        </p:spPr>
        <p:txBody>
          <a:bodyPr wrap="square" rtlCol="0">
            <a:spAutoFit/>
          </a:bodyPr>
          <a:p>
            <a:pPr algn="ctr">
              <a:lnSpc>
                <a:spcPct val="110000"/>
              </a:lnSpc>
            </a:pPr>
            <a:r>
              <a:rPr lang="en-US" altLang="zh-CN" sz="2800" dirty="0">
                <a:latin typeface="Times New Roman" panose="02020603050405020304" charset="0"/>
                <a:cs typeface="Times New Roman" panose="02020603050405020304" charset="0"/>
              </a:rPr>
              <a:t>  </a:t>
            </a:r>
            <a:r>
              <a:rPr lang="en-US" altLang="zh-CN" sz="2400" dirty="0">
                <a:latin typeface="Times New Roman" panose="02020603050405020304" charset="0"/>
                <a:cs typeface="Times New Roman" panose="02020603050405020304" charset="0"/>
              </a:rPr>
              <a:t>  </a:t>
            </a:r>
            <a:r>
              <a:rPr lang="en-US" altLang="zh-CN" sz="2400" b="1" dirty="0">
                <a:latin typeface="Times New Roman" panose="02020603050405020304" charset="0"/>
                <a:cs typeface="Times New Roman" panose="02020603050405020304" charset="0"/>
              </a:rPr>
              <a:t>A Memorable Labor Education Class Meeting</a:t>
            </a:r>
            <a:endParaRPr lang="en-US" altLang="zh-CN" sz="2400" b="1"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a:t>
            </a:r>
            <a:r>
              <a:rPr lang="zh-CN" altLang="en-US" sz="2400" dirty="0">
                <a:latin typeface="Times New Roman" panose="02020603050405020304" charset="0"/>
                <a:cs typeface="Times New Roman" panose="02020603050405020304" charset="0"/>
              </a:rPr>
              <a:t>Last week, our class held a themed class meeting titled “Labor is Glorious”.During the meeting, we shared personal stories of our labor experiences, which highlighted the value and satisfaction derived from hard work. Additionally, we had group discussions about how labor contributes to personal growth and community development. One of the most engaging parts of the meeting was a hands-on activity where we collectively cleaned our classroom.</a:t>
            </a:r>
            <a:endParaRPr lang="zh-CN" altLang="en-US"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a:t>
            </a:r>
            <a:r>
              <a:rPr lang="zh-CN" altLang="en-US" sz="2400" dirty="0">
                <a:latin typeface="Times New Roman" panose="02020603050405020304" charset="0"/>
                <a:cs typeface="Times New Roman" panose="02020603050405020304" charset="0"/>
              </a:rPr>
              <a:t>Through this experience, I gained a deeper appreciation for the importance of labor and the pride that camewith it. It taught me that even small acts of labor can have a significant impact.</a:t>
            </a:r>
            <a:endParaRPr lang="zh-CN" altLang="en-US" sz="2400" dirty="0">
              <a:latin typeface="Times New Roman" panose="02020603050405020304" charset="0"/>
              <a:cs typeface="Times New Roman" panose="02020603050405020304" charset="0"/>
            </a:endParaRPr>
          </a:p>
        </p:txBody>
      </p:sp>
      <p:sp>
        <p:nvSpPr>
          <p:cNvPr id="3" name="文本框 2"/>
          <p:cNvSpPr txBox="1"/>
          <p:nvPr/>
        </p:nvSpPr>
        <p:spPr>
          <a:xfrm>
            <a:off x="768985" y="5358765"/>
            <a:ext cx="10330180" cy="1476375"/>
          </a:xfrm>
          <a:prstGeom prst="rect">
            <a:avLst/>
          </a:prstGeom>
        </p:spPr>
        <p:style>
          <a:lnRef idx="2">
            <a:schemeClr val="accent4"/>
          </a:lnRef>
          <a:fillRef idx="2">
            <a:schemeClr val="accent4"/>
          </a:fillRef>
          <a:effectRef idx="0">
            <a:srgbClr val="FFFFFF"/>
          </a:effectRef>
          <a:fontRef idx="minor">
            <a:schemeClr val="dk1"/>
          </a:fontRef>
        </p:style>
        <p:txBody>
          <a:bodyPr wrap="square" rtlCol="0">
            <a:spAutoFit/>
          </a:bodyPr>
          <a:p>
            <a:pPr algn="l"/>
            <a:r>
              <a:rPr lang="zh-CN" altLang="en-US" dirty="0">
                <a:latin typeface="微软雅黑" panose="020B0503020204020204" charset="-122"/>
                <a:ea typeface="微软雅黑" panose="020B0503020204020204" charset="-122"/>
              </a:rPr>
              <a:t>文章内容上涵盖了个人故事分享、小组讨论和实践活动，通过描述集体清洁教室的实践活动，文章传达了作者和其他同学的亲身参与和体验，增加了文章的真实感和感染力。结尾则是通过个人感悟传达了劳动对个人成长和社会贡献的积极影响，传递了正面的价值观。</a:t>
            </a:r>
            <a:endParaRPr lang="zh-CN" altLang="en-US"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语言上，语块运用丰富，句式富有层次，整体语言有水平却不冗杂晦涩，开头没有使用</a:t>
            </a:r>
            <a:r>
              <a:rPr lang="en-US" altLang="zh-CN" dirty="0">
                <a:latin typeface="微软雅黑" panose="020B0503020204020204" charset="-122"/>
                <a:ea typeface="微软雅黑" panose="020B0503020204020204" charset="-122"/>
              </a:rPr>
              <a:t>themed</a:t>
            </a:r>
            <a:r>
              <a:rPr lang="zh-CN" altLang="en-US" dirty="0">
                <a:latin typeface="微软雅黑" panose="020B0503020204020204" charset="-122"/>
                <a:ea typeface="微软雅黑" panose="020B0503020204020204" charset="-122"/>
              </a:rPr>
              <a:t>而用</a:t>
            </a:r>
            <a:r>
              <a:rPr lang="en-US" altLang="zh-CN" dirty="0">
                <a:latin typeface="微软雅黑" panose="020B0503020204020204" charset="-122"/>
                <a:ea typeface="微软雅黑" panose="020B0503020204020204" charset="-122"/>
              </a:rPr>
              <a:t>titled</a:t>
            </a:r>
            <a:r>
              <a:rPr lang="zh-CN" altLang="en-US" dirty="0">
                <a:latin typeface="微软雅黑" panose="020B0503020204020204" charset="-122"/>
                <a:ea typeface="微软雅黑" panose="020B0503020204020204" charset="-122"/>
              </a:rPr>
              <a:t>更为贴切。</a:t>
            </a:r>
            <a:endParaRPr lang="zh-CN" altLang="en-US" dirty="0">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微软雅黑" panose="020B0503020204020204" charset="-122"/>
                <a:ea typeface="微软雅黑" panose="020B0503020204020204" charset="-122"/>
                <a:sym typeface="+mn-ea"/>
              </a:rPr>
              <a:t>下水范文</a:t>
            </a:r>
            <a:endParaRPr lang="zh-CN" altLang="en-US"/>
          </a:p>
        </p:txBody>
      </p:sp>
      <p:sp>
        <p:nvSpPr>
          <p:cNvPr id="4" name="文本框 3"/>
          <p:cNvSpPr txBox="1"/>
          <p:nvPr/>
        </p:nvSpPr>
        <p:spPr>
          <a:xfrm>
            <a:off x="558800" y="830580"/>
            <a:ext cx="10868025" cy="4523105"/>
          </a:xfrm>
          <a:prstGeom prst="rect">
            <a:avLst/>
          </a:prstGeom>
          <a:noFill/>
        </p:spPr>
        <p:txBody>
          <a:bodyPr wrap="square" rtlCol="0">
            <a:spAutoFit/>
          </a:bodyPr>
          <a:p>
            <a:pPr algn="ctr">
              <a:lnSpc>
                <a:spcPct val="100000"/>
              </a:lnSpc>
            </a:pPr>
            <a:r>
              <a:rPr lang="zh-CN" altLang="en-US" sz="2400" b="1" dirty="0">
                <a:latin typeface="Times New Roman" panose="02020603050405020304" charset="0"/>
                <a:cs typeface="Times New Roman" panose="02020603050405020304" charset="0"/>
              </a:rPr>
              <a:t>A Memorable Labor Education Class Meeting</a:t>
            </a:r>
            <a:endParaRPr lang="zh-CN" altLang="en-US" sz="2400" b="1" dirty="0">
              <a:latin typeface="Times New Roman" panose="02020603050405020304" charset="0"/>
              <a:cs typeface="Times New Roman" panose="02020603050405020304" charset="0"/>
            </a:endParaRPr>
          </a:p>
          <a:p>
            <a:pPr algn="l">
              <a:lnSpc>
                <a:spcPct val="100000"/>
              </a:lnSpc>
              <a:buClrTx/>
              <a:buSzTx/>
              <a:buFontTx/>
            </a:pPr>
            <a:r>
              <a:rPr lang="en-US" altLang="zh-CN" sz="2400" dirty="0">
                <a:latin typeface="Times New Roman" panose="02020603050405020304" charset="0"/>
                <a:cs typeface="Times New Roman" panose="02020603050405020304" charset="0"/>
              </a:rPr>
              <a:t>   </a:t>
            </a:r>
            <a:r>
              <a:rPr lang="zh-CN" altLang="en-US" sz="2400" dirty="0">
                <a:latin typeface="Times New Roman" panose="02020603050405020304" charset="0"/>
                <a:cs typeface="Times New Roman" panose="02020603050405020304" charset="0"/>
              </a:rPr>
              <a:t>Last week, our class organized a themed class meeting entitled “Labor is Glorious”.  We engaged in various activities such as cleaning the classroom, gardening, and helping out in the school canteen.</a:t>
            </a:r>
            <a:endParaRPr lang="zh-CN" altLang="en-US" sz="2400" dirty="0">
              <a:latin typeface="Times New Roman" panose="02020603050405020304" charset="0"/>
              <a:cs typeface="Times New Roman" panose="02020603050405020304" charset="0"/>
            </a:endParaRPr>
          </a:p>
          <a:p>
            <a:pPr algn="l">
              <a:lnSpc>
                <a:spcPct val="100000"/>
              </a:lnSpc>
              <a:buClrTx/>
              <a:buSzTx/>
              <a:buFontTx/>
            </a:pPr>
            <a:r>
              <a:rPr sz="2400" dirty="0">
                <a:latin typeface="Times New Roman" panose="02020603050405020304" charset="0"/>
                <a:cs typeface="Times New Roman" panose="02020603050405020304" charset="0"/>
              </a:rPr>
              <a:t>The meeting commenced with a series of activities designed to emphasize the dignity and value of labor. We, as a class, rolled up our sleeves and took on tasks such as cleaning, gardening, and assisting in the school's kitchen. Each task was a reminder of the essential role labor plays in our daily lives.</a:t>
            </a:r>
            <a:endParaRPr sz="2400" dirty="0">
              <a:latin typeface="Times New Roman" panose="02020603050405020304" charset="0"/>
              <a:cs typeface="Times New Roman" panose="02020603050405020304" charset="0"/>
            </a:endParaRPr>
          </a:p>
          <a:p>
            <a:pPr algn="l">
              <a:lnSpc>
                <a:spcPct val="100000"/>
              </a:lnSpc>
              <a:buClrTx/>
              <a:buSzTx/>
              <a:buFontTx/>
            </a:pPr>
            <a:r>
              <a:rPr lang="en-US" altLang="zh-CN"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As I reflect on this experience, the word that encapsulates it all is "insight." This class meeting was an eye-opening experience, reminding us that labor should be honored and cherished.</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It instilled in us a greater appreciation for all types of labor and the people who perform it.</a:t>
            </a:r>
            <a:endParaRPr sz="2400" dirty="0">
              <a:latin typeface="Times New Roman" panose="02020603050405020304" charset="0"/>
              <a:cs typeface="Times New Roman" panose="02020603050405020304" charset="0"/>
            </a:endParaRPr>
          </a:p>
        </p:txBody>
      </p:sp>
      <p:sp>
        <p:nvSpPr>
          <p:cNvPr id="3" name="文本框 2"/>
          <p:cNvSpPr txBox="1"/>
          <p:nvPr/>
        </p:nvSpPr>
        <p:spPr>
          <a:xfrm>
            <a:off x="768985" y="5358765"/>
            <a:ext cx="10330180" cy="1476375"/>
          </a:xfrm>
          <a:prstGeom prst="rect">
            <a:avLst/>
          </a:prstGeom>
        </p:spPr>
        <p:style>
          <a:lnRef idx="2">
            <a:schemeClr val="accent4"/>
          </a:lnRef>
          <a:fillRef idx="2">
            <a:schemeClr val="accent4"/>
          </a:fillRef>
          <a:effectRef idx="0">
            <a:srgbClr val="FFFFFF"/>
          </a:effectRef>
          <a:fontRef idx="minor">
            <a:schemeClr val="dk1"/>
          </a:fontRef>
        </p:style>
        <p:txBody>
          <a:bodyPr wrap="square" rtlCol="0">
            <a:spAutoFit/>
          </a:bodyPr>
          <a:p>
            <a:pPr algn="l"/>
            <a:r>
              <a:rPr lang="zh-CN" altLang="en-US" dirty="0">
                <a:latin typeface="微软雅黑" panose="020B0503020204020204" charset="-122"/>
                <a:ea typeface="微软雅黑" panose="020B0503020204020204" charset="-122"/>
              </a:rPr>
              <a:t>文章内容上列举了 "cleaning the classroom", "gardening", "helping out in the school canteen" 等具体活动，让读者能够清晰地了解班会的实际操作内容。</a:t>
            </a:r>
            <a:endParaRPr lang="zh-CN" altLang="en-US" dirty="0">
              <a:latin typeface="微软雅黑" panose="020B0503020204020204" charset="-122"/>
              <a:ea typeface="微软雅黑" panose="020B0503020204020204" charset="-122"/>
            </a:endParaRPr>
          </a:p>
          <a:p>
            <a:pPr algn="l"/>
            <a:r>
              <a:rPr lang="zh-CN" altLang="en-US" dirty="0">
                <a:latin typeface="微软雅黑" panose="020B0503020204020204" charset="-122"/>
                <a:ea typeface="微软雅黑" panose="020B0503020204020204" charset="-122"/>
              </a:rPr>
              <a:t>语言上使用了如 "entitled", "emphasize", "dignity", "value", "rolled up our sleeves", "eye-opening", "instilled" 等词汇，这些词汇增加了文章的文采。句子之间连接自然，使用了一些连接词如 "As", "Each", "reminding" 等，使得文章读起来流畅，逻辑清晰。</a:t>
            </a:r>
            <a:endParaRPr lang="zh-CN" altLang="en-US" dirty="0">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6660409" y="2446888"/>
            <a:ext cx="4313989" cy="2470568"/>
          </a:xfrm>
        </p:spPr>
        <p:txBody>
          <a:bodyPr/>
          <a:lstStyle/>
          <a:p>
            <a:r>
              <a:rPr lang="zh-CN" altLang="en-US" sz="6000">
                <a:latin typeface="汉仪尚巍手书简" panose="00020600040101010101" charset="-122"/>
                <a:ea typeface="汉仪尚巍手书简" panose="00020600040101010101" charset="-122"/>
              </a:rPr>
              <a:t>迁移延伸</a:t>
            </a:r>
            <a:endParaRPr lang="zh-CN" altLang="en-US" sz="6000">
              <a:latin typeface="汉仪尚巍手书简" panose="00020600040101010101" charset="-122"/>
              <a:ea typeface="汉仪尚巍手书简" panose="00020600040101010101" charset="-122"/>
            </a:endParaRPr>
          </a:p>
        </p:txBody>
      </p:sp>
      <p:sp>
        <p:nvSpPr>
          <p:cNvPr id="6" name="节编号"/>
          <p:cNvSpPr>
            <a:spLocks noGrp="1"/>
          </p:cNvSpPr>
          <p:nvPr>
            <p:ph type="body" sz="quarter" idx="13"/>
            <p:custDataLst>
              <p:tags r:id="rId2"/>
            </p:custDataLst>
          </p:nvPr>
        </p:nvSpPr>
        <p:spPr/>
        <p:txBody>
          <a:bodyPr/>
          <a:lstStyle/>
          <a:p>
            <a:r>
              <a:rPr lang="en-US" altLang="zh-CN">
                <a:latin typeface="Times New Roman" panose="02020603050405020304" charset="0"/>
                <a:cs typeface="Times New Roman" panose="02020603050405020304" charset="0"/>
              </a:rPr>
              <a:t>04</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微软雅黑" panose="020B0503020204020204" charset="-122"/>
                <a:ea typeface="微软雅黑" panose="020B0503020204020204" charset="-122"/>
                <a:cs typeface="微软雅黑" panose="020B0503020204020204" charset="-122"/>
              </a:rPr>
              <a:t>类似主题：</a:t>
            </a:r>
            <a:r>
              <a:rPr lang="en-US" altLang="zh-CN">
                <a:latin typeface="微软雅黑" panose="020B0503020204020204" charset="-122"/>
                <a:ea typeface="微软雅黑" panose="020B0503020204020204" charset="-122"/>
                <a:cs typeface="微软雅黑" panose="020B0503020204020204" charset="-122"/>
              </a:rPr>
              <a:t>2024</a:t>
            </a:r>
            <a:r>
              <a:rPr lang="zh-CN" altLang="en-US">
                <a:latin typeface="微软雅黑" panose="020B0503020204020204" charset="-122"/>
                <a:ea typeface="微软雅黑" panose="020B0503020204020204" charset="-122"/>
                <a:cs typeface="微软雅黑" panose="020B0503020204020204" charset="-122"/>
              </a:rPr>
              <a:t>届</a:t>
            </a:r>
            <a:r>
              <a:rPr lang="en-US" altLang="zh-CN">
                <a:latin typeface="微软雅黑" panose="020B0503020204020204" charset="-122"/>
                <a:ea typeface="微软雅黑" panose="020B0503020204020204" charset="-122"/>
                <a:cs typeface="微软雅黑" panose="020B0503020204020204" charset="-122"/>
              </a:rPr>
              <a:t>Z20</a:t>
            </a:r>
            <a:r>
              <a:rPr lang="zh-CN" altLang="en-US">
                <a:latin typeface="微软雅黑" panose="020B0503020204020204" charset="-122"/>
                <a:ea typeface="微软雅黑" panose="020B0503020204020204" charset="-122"/>
                <a:cs typeface="微软雅黑" panose="020B0503020204020204" charset="-122"/>
              </a:rPr>
              <a:t>联盟第一次联考</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内容占位符 2"/>
          <p:cNvSpPr>
            <a:spLocks noGrp="1"/>
          </p:cNvSpPr>
          <p:nvPr/>
        </p:nvSpPr>
        <p:spPr>
          <a:xfrm>
            <a:off x="582295" y="1609090"/>
            <a:ext cx="10626725" cy="3613150"/>
          </a:xfrm>
          <a:prstGeom prst="rect">
            <a:avLst/>
          </a:prstGeom>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rgbClr val="000000"/>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rgbClr val="000000">
                    <a:lumMod val="65000"/>
                    <a:lumOff val="35000"/>
                  </a:srgb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rgbClr val="000000">
                    <a:lumMod val="65000"/>
                    <a:lumOff val="35000"/>
                  </a:srgb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rgbClr val="000000">
                    <a:lumMod val="65000"/>
                    <a:lumOff val="35000"/>
                  </a:srgb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rgbClr val="000000">
                    <a:lumMod val="65000"/>
                    <a:lumOff val="35000"/>
                  </a:srgb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indent="0">
              <a:lnSpc>
                <a:spcPct val="150000"/>
              </a:lnSpc>
              <a:buNone/>
            </a:pP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假定你是校学生会主席李华，你校将于下周开展以 “</a:t>
            </a:r>
            <a:r>
              <a:rPr b="1">
                <a:latin typeface="微软雅黑" panose="020B0503020204020204" charset="-122"/>
                <a:ea typeface="微软雅黑" panose="020B0503020204020204" charset="-122"/>
                <a:cs typeface="微软雅黑" panose="020B0503020204020204" charset="-122"/>
              </a:rPr>
              <a:t>Labor is the Most Beautiful</a:t>
            </a:r>
            <a:r>
              <a:rPr>
                <a:latin typeface="微软雅黑" panose="020B0503020204020204" charset="-122"/>
                <a:ea typeface="微软雅黑" panose="020B0503020204020204" charset="-122"/>
                <a:cs typeface="微软雅黑" panose="020B0503020204020204" charset="-122"/>
              </a:rPr>
              <a:t>”为主题的劳动周活动，请你以学生会的名义发起</a:t>
            </a:r>
            <a:r>
              <a:rPr b="1">
                <a:latin typeface="微软雅黑" panose="020B0503020204020204" charset="-122"/>
                <a:ea typeface="微软雅黑" panose="020B0503020204020204" charset="-122"/>
                <a:cs typeface="微软雅黑" panose="020B0503020204020204" charset="-122"/>
              </a:rPr>
              <a:t>倡议</a:t>
            </a:r>
            <a:r>
              <a:rPr>
                <a:latin typeface="微软雅黑" panose="020B0503020204020204" charset="-122"/>
                <a:ea typeface="微软雅黑" panose="020B0503020204020204" charset="-122"/>
                <a:cs typeface="微软雅黑" panose="020B0503020204020204" charset="-122"/>
              </a:rPr>
              <a:t>，内容包括：</a:t>
            </a:r>
            <a:endParaRPr>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a:latin typeface="微软雅黑" panose="020B0503020204020204" charset="-122"/>
                <a:ea typeface="微软雅黑" panose="020B0503020204020204" charset="-122"/>
                <a:cs typeface="微软雅黑" panose="020B0503020204020204" charset="-122"/>
              </a:rPr>
              <a:t>1.学生目前对劳动的态度；</a:t>
            </a:r>
            <a:endParaRPr>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a:latin typeface="微软雅黑" panose="020B0503020204020204" charset="-122"/>
                <a:ea typeface="微软雅黑" panose="020B0503020204020204" charset="-122"/>
                <a:cs typeface="微软雅黑" panose="020B0503020204020204" charset="-122"/>
              </a:rPr>
              <a:t>2.劳动的意义；</a:t>
            </a:r>
            <a:endParaRPr>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a:latin typeface="微软雅黑" panose="020B0503020204020204" charset="-122"/>
                <a:ea typeface="微软雅黑" panose="020B0503020204020204" charset="-122"/>
                <a:cs typeface="微软雅黑" panose="020B0503020204020204" charset="-122"/>
              </a:rPr>
              <a:t>3.呼吁参加。</a:t>
            </a:r>
            <a:endParaRPr>
              <a:latin typeface="微软雅黑" panose="020B0503020204020204" charset="-122"/>
              <a:ea typeface="微软雅黑" panose="020B0503020204020204" charset="-122"/>
              <a:cs typeface="微软雅黑" panose="020B0503020204020204" charset="-122"/>
            </a:endParaRPr>
          </a:p>
          <a:p>
            <a:pPr marL="0" indent="0">
              <a:lnSpc>
                <a:spcPct val="120000"/>
              </a:lnSpc>
              <a:buNone/>
            </a:pPr>
            <a:endParaRPr lang="en-US" altLang="zh-CN" b="1">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6430" y="570185"/>
            <a:ext cx="10800000" cy="720000"/>
          </a:xfrm>
        </p:spPr>
        <p:txBody>
          <a:bodyPr/>
          <a:p>
            <a:r>
              <a:rPr lang="zh-CN" altLang="en-US">
                <a:latin typeface="微软雅黑" panose="020B0503020204020204" charset="-122"/>
                <a:ea typeface="微软雅黑" panose="020B0503020204020204" charset="-122"/>
                <a:sym typeface="+mn-ea"/>
              </a:rPr>
              <a:t>官方范文</a:t>
            </a:r>
            <a:endParaRPr lang="zh-CN" altLang="en-US"/>
          </a:p>
        </p:txBody>
      </p:sp>
      <p:sp>
        <p:nvSpPr>
          <p:cNvPr id="4" name="文本框 3"/>
          <p:cNvSpPr txBox="1"/>
          <p:nvPr/>
        </p:nvSpPr>
        <p:spPr>
          <a:xfrm>
            <a:off x="504190" y="1493520"/>
            <a:ext cx="10629265" cy="4150360"/>
          </a:xfrm>
          <a:prstGeom prst="rect">
            <a:avLst/>
          </a:prstGeom>
        </p:spPr>
        <p:txBody>
          <a:bodyPr wrap="square">
            <a:spAutoFit/>
          </a:bodyPr>
          <a:p>
            <a:pPr marL="0" indent="0" algn="just" defTabSz="266700">
              <a:lnSpc>
                <a:spcPct val="110000"/>
              </a:lnSpc>
              <a:spcAft>
                <a:spcPct val="0"/>
              </a:spcAft>
            </a:pPr>
            <a:r>
              <a:rPr lang="en-US" altLang="zh-CN" sz="2400">
                <a:latin typeface="Times New Roman" panose="02020603050405020304"/>
                <a:ea typeface="宋体" panose="02010600030101010101" pitchFamily="2" charset="-122"/>
              </a:rPr>
              <a:t>Dear fellow students,</a:t>
            </a:r>
            <a:endParaRPr lang="en-US" altLang="zh-CN" sz="2400">
              <a:latin typeface="Times New Roman" panose="02020603050405020304"/>
              <a:ea typeface="宋体" panose="02010600030101010101" pitchFamily="2" charset="-122"/>
            </a:endParaRPr>
          </a:p>
          <a:p>
            <a:pPr marL="0" indent="266700" algn="just" defTabSz="266700">
              <a:lnSpc>
                <a:spcPct val="110000"/>
              </a:lnSpc>
              <a:spcAft>
                <a:spcPct val="0"/>
              </a:spcAft>
            </a:pPr>
            <a:r>
              <a:rPr lang="en-US" altLang="zh-CN" sz="2400">
                <a:latin typeface="Times New Roman" panose="02020603050405020304"/>
                <a:ea typeface="宋体" panose="02010600030101010101" pitchFamily="2" charset="-122"/>
              </a:rPr>
              <a:t>Currently, labor education has been increasingly </a:t>
            </a:r>
            <a:r>
              <a:rPr lang="en-US" altLang="zh-CN" sz="2400" b="1">
                <a:latin typeface="Times New Roman" panose="02020603050405020304"/>
                <a:ea typeface="宋体" panose="02010600030101010101" pitchFamily="2" charset="-122"/>
              </a:rPr>
              <a:t>attached great importance to</a:t>
            </a:r>
            <a:r>
              <a:rPr lang="en-US" altLang="zh-CN" sz="2400">
                <a:latin typeface="Times New Roman" panose="02020603050405020304"/>
                <a:ea typeface="宋体" panose="02010600030101010101" pitchFamily="2" charset="-122"/>
              </a:rPr>
              <a:t>, but some students just </a:t>
            </a:r>
            <a:r>
              <a:rPr lang="en-US" altLang="zh-CN" sz="2400" b="1">
                <a:latin typeface="Times New Roman" panose="02020603050405020304"/>
                <a:ea typeface="宋体" panose="02010600030101010101" pitchFamily="2" charset="-122"/>
              </a:rPr>
              <a:t>bury themselves in</a:t>
            </a:r>
            <a:r>
              <a:rPr lang="en-US" altLang="zh-CN" sz="2400">
                <a:latin typeface="Times New Roman" panose="02020603050405020304"/>
                <a:ea typeface="宋体" panose="02010600030101010101" pitchFamily="2" charset="-122"/>
              </a:rPr>
              <a:t> books, believing that labor is a waste of time. However, it is necessary for us to do it.</a:t>
            </a:r>
            <a:endParaRPr lang="en-US" altLang="zh-CN" sz="2400">
              <a:latin typeface="Times New Roman" panose="02020603050405020304"/>
              <a:ea typeface="宋体" panose="02010600030101010101" pitchFamily="2" charset="-122"/>
            </a:endParaRPr>
          </a:p>
          <a:p>
            <a:pPr marL="0" indent="266700" algn="just" defTabSz="266700">
              <a:lnSpc>
                <a:spcPct val="110000"/>
              </a:lnSpc>
              <a:spcAft>
                <a:spcPct val="0"/>
              </a:spcAft>
            </a:pPr>
            <a:r>
              <a:rPr lang="en-US" altLang="zh-CN" sz="2400">
                <a:latin typeface="Times New Roman" panose="02020603050405020304"/>
                <a:ea typeface="宋体" panose="02010600030101010101" pitchFamily="2" charset="-122"/>
              </a:rPr>
              <a:t>Actually, time spent laboring is rewarding. It can promote our practical skills, strong will, unity and cooperation. Meanwhile, we will also be given the precious chances to</a:t>
            </a:r>
            <a:r>
              <a:rPr lang="en-US" altLang="zh-CN" sz="2400" b="1">
                <a:latin typeface="Times New Roman" panose="02020603050405020304"/>
                <a:ea typeface="宋体" panose="02010600030101010101" pitchFamily="2" charset="-122"/>
              </a:rPr>
              <a:t> contribute our share and rewarded with a spiritual fulfillment.</a:t>
            </a:r>
            <a:endParaRPr lang="en-US" altLang="zh-CN" sz="2400" b="1">
              <a:latin typeface="Times New Roman" panose="02020603050405020304"/>
              <a:ea typeface="宋体" panose="02010600030101010101" pitchFamily="2" charset="-122"/>
            </a:endParaRPr>
          </a:p>
          <a:p>
            <a:pPr marL="0" indent="266700" algn="just" defTabSz="266700">
              <a:lnSpc>
                <a:spcPct val="110000"/>
              </a:lnSpc>
              <a:spcAft>
                <a:spcPct val="0"/>
              </a:spcAft>
            </a:pPr>
            <a:r>
              <a:rPr lang="en-US" altLang="zh-CN" sz="2400">
                <a:latin typeface="Times New Roman" panose="02020603050405020304"/>
                <a:ea typeface="宋体" panose="02010600030101010101" pitchFamily="2" charset="-122"/>
              </a:rPr>
              <a:t>Therefore, </a:t>
            </a:r>
            <a:r>
              <a:rPr lang="en-US" altLang="zh-CN" sz="2400" b="1">
                <a:latin typeface="Times New Roman" panose="02020603050405020304"/>
                <a:ea typeface="宋体" panose="02010600030101010101" pitchFamily="2" charset="-122"/>
              </a:rPr>
              <a:t>actively engage in labor and take our obligation</a:t>
            </a:r>
            <a:r>
              <a:rPr lang="en-US" altLang="zh-CN" sz="2400">
                <a:latin typeface="Times New Roman" panose="02020603050405020304"/>
                <a:ea typeface="宋体" panose="02010600030101010101" pitchFamily="2" charset="-122"/>
              </a:rPr>
              <a:t> both at home and at school. It will turn out to be very </a:t>
            </a:r>
            <a:r>
              <a:rPr lang="en-US" altLang="zh-CN" sz="2400" b="1">
                <a:latin typeface="Times New Roman" panose="02020603050405020304"/>
                <a:ea typeface="宋体" panose="02010600030101010101" pitchFamily="2" charset="-122"/>
              </a:rPr>
              <a:t>beneficial and essential</a:t>
            </a:r>
            <a:r>
              <a:rPr lang="en-US" altLang="zh-CN" sz="2400">
                <a:latin typeface="Times New Roman" panose="02020603050405020304"/>
                <a:ea typeface="宋体" panose="02010600030101010101" pitchFamily="2" charset="-122"/>
              </a:rPr>
              <a:t>.</a:t>
            </a:r>
            <a:endParaRPr lang="en-US" altLang="zh-CN" sz="2400">
              <a:latin typeface="Times New Roman" panose="02020603050405020304"/>
              <a:ea typeface="宋体" panose="02010600030101010101" pitchFamily="2" charset="-122"/>
            </a:endParaRPr>
          </a:p>
          <a:p>
            <a:pPr marL="0" indent="266700" algn="r" defTabSz="266700">
              <a:lnSpc>
                <a:spcPct val="110000"/>
              </a:lnSpc>
              <a:spcAft>
                <a:spcPct val="0"/>
              </a:spcAft>
            </a:pPr>
            <a:r>
              <a:rPr lang="en-US" altLang="zh-CN" sz="2400">
                <a:latin typeface="Times New Roman" panose="02020603050405020304"/>
                <a:ea typeface="宋体" panose="02010600030101010101" pitchFamily="2" charset="-122"/>
              </a:rPr>
              <a:t>The Student Union</a:t>
            </a:r>
            <a:endParaRPr lang="en-US" altLang="zh-CN" sz="2400">
              <a:latin typeface="Times New Roman" panose="02020603050405020304"/>
              <a:ea typeface="宋体" panose="02010600030101010101" pitchFamily="2" charset="-122"/>
            </a:endParaRPr>
          </a:p>
        </p:txBody>
      </p:sp>
      <p:sp>
        <p:nvSpPr>
          <p:cNvPr id="5" name="文本框 4"/>
          <p:cNvSpPr txBox="1"/>
          <p:nvPr/>
        </p:nvSpPr>
        <p:spPr>
          <a:xfrm>
            <a:off x="646430" y="5880100"/>
            <a:ext cx="8148320" cy="460375"/>
          </a:xfrm>
          <a:prstGeom prst="rect">
            <a:avLst/>
          </a:prstGeom>
        </p:spPr>
        <p:style>
          <a:lnRef idx="3">
            <a:schemeClr val="accent4"/>
          </a:lnRef>
          <a:fillRef idx="0">
            <a:srgbClr val="FFFFFF"/>
          </a:fillRef>
          <a:effectRef idx="0">
            <a:srgbClr val="FFFFFF"/>
          </a:effectRef>
          <a:fontRef idx="minor">
            <a:schemeClr val="tx1"/>
          </a:fontRef>
        </p:style>
        <p:txBody>
          <a:bodyPr wrap="square" rtlCol="0">
            <a:spAutoFit/>
          </a:bodyPr>
          <a:p>
            <a:pPr algn="l"/>
            <a:r>
              <a:rPr lang="en-US" altLang="zh-CN" sz="2400" b="1" dirty="0">
                <a:highlight>
                  <a:srgbClr val="FFFF00"/>
                </a:highlight>
                <a:latin typeface="微软雅黑" panose="020B0503020204020204" charset="-122"/>
                <a:ea typeface="微软雅黑" panose="020B0503020204020204" charset="-122"/>
                <a:cs typeface="微软雅黑" panose="020B0503020204020204" charset="-122"/>
              </a:rPr>
              <a:t>Your task: </a:t>
            </a:r>
            <a:r>
              <a:rPr lang="zh-CN" altLang="en-US" sz="2400" dirty="0">
                <a:latin typeface="微软雅黑" panose="020B0503020204020204" charset="-122"/>
                <a:ea typeface="微软雅黑" panose="020B0503020204020204" charset="-122"/>
                <a:cs typeface="微软雅黑" panose="020B0503020204020204" charset="-122"/>
              </a:rPr>
              <a:t>简要评价这篇范文</a:t>
            </a:r>
            <a:endParaRPr lang="zh-CN" altLang="en-US" sz="2400" dirty="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666115" y="1755775"/>
            <a:ext cx="6051550" cy="2029460"/>
          </a:xfrm>
        </p:spPr>
        <p:txBody>
          <a:bodyPr/>
          <a:lstStyle/>
          <a:p>
            <a:pPr algn="ctr"/>
            <a:r>
              <a:rPr lang="en-US" altLang="zh-CN"/>
              <a:t>“</a:t>
            </a:r>
            <a:r>
              <a:rPr lang="zh-CN" altLang="en-US"/>
              <a:t>劳动最光荣</a:t>
            </a:r>
            <a:r>
              <a:rPr lang="en-US" altLang="zh-CN"/>
              <a:t>”</a:t>
            </a:r>
            <a:r>
              <a:rPr lang="zh-CN" altLang="en-US" sz="4000"/>
              <a:t>主题班会</a:t>
            </a:r>
            <a:r>
              <a:rPr lang="en-US" altLang="zh-CN" sz="4000"/>
              <a:t>—</a:t>
            </a:r>
            <a:r>
              <a:rPr lang="zh-CN" altLang="en-US" sz="4000"/>
              <a:t>短文投稿类</a:t>
            </a:r>
            <a:endParaRPr lang="zh-CN" altLang="en-US" sz="4000"/>
          </a:p>
        </p:txBody>
      </p:sp>
      <p:sp>
        <p:nvSpPr>
          <p:cNvPr id="10" name="署名"/>
          <p:cNvSpPr>
            <a:spLocks noGrp="1"/>
          </p:cNvSpPr>
          <p:nvPr>
            <p:ph type="body" sz="quarter" idx="17"/>
            <p:custDataLst>
              <p:tags r:id="rId2"/>
            </p:custDataLst>
          </p:nvPr>
        </p:nvSpPr>
        <p:spPr>
          <a:xfrm>
            <a:off x="748665" y="4592320"/>
            <a:ext cx="5885815" cy="1370965"/>
          </a:xfrm>
        </p:spPr>
        <p:txBody>
          <a:bodyPr/>
          <a:lstStyle/>
          <a:p>
            <a:pPr algn="ctr"/>
            <a:r>
              <a:rPr lang="zh-CN" altLang="en-US" b="1">
                <a:latin typeface="Times New Roman" panose="02020603050405020304" charset="0"/>
                <a:cs typeface="Times New Roman" panose="02020603050405020304" charset="0"/>
              </a:rPr>
              <a:t>浙江省</a:t>
            </a:r>
            <a:r>
              <a:rPr lang="en-US" altLang="zh-CN" b="1">
                <a:latin typeface="Times New Roman" panose="02020603050405020304" charset="0"/>
                <a:cs typeface="Times New Roman" panose="02020603050405020304" charset="0"/>
              </a:rPr>
              <a:t>A9</a:t>
            </a:r>
            <a:r>
              <a:rPr lang="zh-CN" altLang="en-US" b="1">
                <a:latin typeface="Times New Roman" panose="02020603050405020304" charset="0"/>
                <a:cs typeface="Times New Roman" panose="02020603050405020304" charset="0"/>
              </a:rPr>
              <a:t>协作体</a:t>
            </a:r>
            <a:r>
              <a:rPr lang="en-US" altLang="zh-CN" b="1">
                <a:latin typeface="Times New Roman" panose="02020603050405020304" charset="0"/>
                <a:cs typeface="Times New Roman" panose="02020603050405020304" charset="0"/>
              </a:rPr>
              <a:t>2024</a:t>
            </a:r>
            <a:r>
              <a:rPr lang="zh-CN" altLang="en-US" b="1">
                <a:latin typeface="Times New Roman" panose="02020603050405020304" charset="0"/>
                <a:cs typeface="Times New Roman" panose="02020603050405020304" charset="0"/>
              </a:rPr>
              <a:t>年</a:t>
            </a:r>
            <a:r>
              <a:rPr lang="en-US" altLang="zh-CN" b="1">
                <a:latin typeface="Times New Roman" panose="02020603050405020304" charset="0"/>
                <a:cs typeface="Times New Roman" panose="02020603050405020304" charset="0"/>
              </a:rPr>
              <a:t>8</a:t>
            </a:r>
            <a:r>
              <a:rPr lang="zh-CN" altLang="en-US" b="1">
                <a:latin typeface="Times New Roman" panose="02020603050405020304" charset="0"/>
                <a:cs typeface="Times New Roman" panose="02020603050405020304" charset="0"/>
              </a:rPr>
              <a:t>月开学考应用文讲评</a:t>
            </a:r>
            <a:endParaRPr lang="zh-CN" altLang="en-US" b="1">
              <a:latin typeface="Times New Roman" panose="02020603050405020304" charset="0"/>
              <a:cs typeface="Times New Roman" panose="02020603050405020304" charset="0"/>
            </a:endParaRPr>
          </a:p>
        </p:txBody>
      </p:sp>
      <p:sp>
        <p:nvSpPr>
          <p:cNvPr id="2" name="文本框 1"/>
          <p:cNvSpPr txBox="1"/>
          <p:nvPr/>
        </p:nvSpPr>
        <p:spPr>
          <a:xfrm>
            <a:off x="1535430" y="1313815"/>
            <a:ext cx="4104005" cy="768350"/>
          </a:xfrm>
          <a:prstGeom prst="rect">
            <a:avLst/>
          </a:prstGeom>
          <a:noFill/>
        </p:spPr>
        <p:txBody>
          <a:bodyPr wrap="square" rtlCol="0" anchor="t">
            <a:spAutoFit/>
          </a:bodyPr>
          <a:p>
            <a:pPr algn="ctr"/>
            <a:r>
              <a:rPr lang="zh-CN" altLang="en-US" sz="4400" dirty="0">
                <a:latin typeface="Blackadder ITC" panose="04020505051007020D02" charset="0"/>
                <a:cs typeface="Blackadder ITC" panose="04020505051007020D02" charset="0"/>
              </a:rPr>
              <a:t>Labor is Glorious</a:t>
            </a:r>
            <a:endParaRPr lang="zh-CN" altLang="en-US" sz="4400" dirty="0">
              <a:latin typeface="Blackadder ITC" panose="04020505051007020D02" charset="0"/>
              <a:cs typeface="Blackadder ITC" panose="04020505051007020D02" charset="0"/>
            </a:endParaRPr>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20700" y="5279390"/>
            <a:ext cx="9399905" cy="1198880"/>
          </a:xfrm>
          <a:prstGeom prst="rect">
            <a:avLst/>
          </a:prstGeom>
        </p:spPr>
        <p:style>
          <a:lnRef idx="0">
            <a:srgbClr val="FFFFFF"/>
          </a:lnRef>
          <a:fillRef idx="2">
            <a:schemeClr val="accent1"/>
          </a:fillRef>
          <a:effectRef idx="0">
            <a:srgbClr val="FFFFFF"/>
          </a:effectRef>
          <a:fontRef idx="minor">
            <a:schemeClr val="lt1"/>
          </a:fontRef>
        </p:style>
        <p:txBody>
          <a:bodyPr wrap="square">
            <a:spAutoFit/>
          </a:bodyPr>
          <a:p>
            <a:pPr marL="0" indent="0" algn="just" defTabSz="266700">
              <a:spcAft>
                <a:spcPct val="0"/>
              </a:spcAft>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本文结构清晰，围绕“首段</a:t>
            </a:r>
            <a:r>
              <a:rPr lang="zh-CN" altLang="en-US" sz="24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提现象</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中段</a:t>
            </a:r>
            <a:r>
              <a:rPr lang="zh-CN" altLang="en-US" sz="24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述意义</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尾段</a:t>
            </a:r>
            <a:r>
              <a:rPr lang="zh-CN" altLang="en-US" sz="24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声呼吁</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”的逻辑结构展开，用词和句型较为丰富多变。但本文不足在于</a:t>
            </a:r>
            <a:r>
              <a:rPr lang="zh-CN" altLang="en-US" sz="2400" b="1" u="sng">
                <a:solidFill>
                  <a:schemeClr val="tx1"/>
                </a:solidFill>
                <a:latin typeface="微软雅黑" panose="020B0503020204020204" charset="-122"/>
                <a:ea typeface="微软雅黑" panose="020B0503020204020204" charset="-122"/>
                <a:cs typeface="微软雅黑" panose="020B0503020204020204" charset="-122"/>
              </a:rPr>
              <a:t>并未提及学校劳动周这一个重要的概念，使第三点“呼吁参加”显得不完整。</a:t>
            </a:r>
            <a:endParaRPr lang="zh-CN" altLang="en-US" sz="2400" b="1" u="sng">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520700" y="715645"/>
            <a:ext cx="10629900" cy="41529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4441487" y="592455"/>
            <a:ext cx="6136377" cy="3113100"/>
          </a:xfrm>
        </p:spPr>
        <p:txBody>
          <a:bodyPr/>
          <a:lstStyle/>
          <a:p>
            <a:r>
              <a:rPr lang="en-US" altLang="zh-CN" sz="7200" dirty="0"/>
              <a:t>THANKS</a:t>
            </a:r>
            <a:endParaRPr lang="en-US" altLang="zh-CN" sz="7200" dirty="0"/>
          </a:p>
        </p:txBody>
      </p:sp>
      <p:sp>
        <p:nvSpPr>
          <p:cNvPr id="10" name="署名"/>
          <p:cNvSpPr>
            <a:spLocks noGrp="1"/>
          </p:cNvSpPr>
          <p:nvPr>
            <p:ph type="body" sz="quarter" idx="17"/>
            <p:custDataLst>
              <p:tags r:id="rId2"/>
            </p:custDataLst>
          </p:nvPr>
        </p:nvSpPr>
        <p:spPr/>
        <p:txBody>
          <a:bodyPr/>
          <a:lstStyle/>
          <a:p>
            <a:r>
              <a:rPr lang="zh-CN" altLang="en-US" b="1">
                <a:latin typeface="Times New Roman" panose="02020603050405020304" charset="0"/>
                <a:cs typeface="Times New Roman" panose="02020603050405020304" charset="0"/>
                <a:sym typeface="+mn-ea"/>
              </a:rPr>
              <a:t>浙江省</a:t>
            </a:r>
            <a:r>
              <a:rPr lang="en-US" altLang="zh-CN" b="1">
                <a:latin typeface="Times New Roman" panose="02020603050405020304" charset="0"/>
                <a:cs typeface="Times New Roman" panose="02020603050405020304" charset="0"/>
                <a:sym typeface="+mn-ea"/>
              </a:rPr>
              <a:t>A9</a:t>
            </a:r>
            <a:r>
              <a:rPr lang="zh-CN" altLang="en-US" b="1">
                <a:latin typeface="Times New Roman" panose="02020603050405020304" charset="0"/>
                <a:cs typeface="Times New Roman" panose="02020603050405020304" charset="0"/>
                <a:sym typeface="+mn-ea"/>
              </a:rPr>
              <a:t>联盟</a:t>
            </a:r>
            <a:r>
              <a:rPr lang="en-US" altLang="zh-CN" b="1">
                <a:latin typeface="Times New Roman" panose="02020603050405020304" charset="0"/>
                <a:cs typeface="Times New Roman" panose="02020603050405020304" charset="0"/>
                <a:sym typeface="+mn-ea"/>
              </a:rPr>
              <a:t>2024</a:t>
            </a:r>
            <a:r>
              <a:rPr lang="zh-CN" altLang="en-US" b="1">
                <a:latin typeface="Times New Roman" panose="02020603050405020304" charset="0"/>
                <a:cs typeface="Times New Roman" panose="02020603050405020304" charset="0"/>
                <a:sym typeface="+mn-ea"/>
              </a:rPr>
              <a:t>年</a:t>
            </a:r>
            <a:r>
              <a:rPr lang="en-US" altLang="zh-CN" b="1">
                <a:latin typeface="Times New Roman" panose="02020603050405020304" charset="0"/>
                <a:cs typeface="Times New Roman" panose="02020603050405020304" charset="0"/>
                <a:sym typeface="+mn-ea"/>
              </a:rPr>
              <a:t>8</a:t>
            </a:r>
            <a:r>
              <a:rPr lang="zh-CN" altLang="en-US" b="1">
                <a:latin typeface="Times New Roman" panose="02020603050405020304" charset="0"/>
                <a:cs typeface="Times New Roman" panose="02020603050405020304" charset="0"/>
                <a:sym typeface="+mn-ea"/>
              </a:rPr>
              <a:t>月开学考应用文讲评</a:t>
            </a:r>
            <a:endParaRPr lang="en-US" altLang="zh-CN"/>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序号"/>
          <p:cNvSpPr txBox="1"/>
          <p:nvPr>
            <p:custDataLst>
              <p:tags r:id="rId1"/>
            </p:custDataLst>
          </p:nvPr>
        </p:nvSpPr>
        <p:spPr>
          <a:xfrm>
            <a:off x="939801" y="3327400"/>
            <a:ext cx="694950" cy="711200"/>
          </a:xfrm>
          <a:prstGeom prst="ellipse">
            <a:avLst/>
          </a:prstGeom>
          <a:solidFill>
            <a:schemeClr val="tx2"/>
          </a:solidFill>
        </p:spPr>
        <p:txBody>
          <a:bodyPr wrap="none" lIns="0" tIns="0" rIns="0" bIns="0" rtlCol="0" anchor="ctr" anchorCtr="0">
            <a:noAutofit/>
          </a:bodyPr>
          <a:lstStyle/>
          <a:p>
            <a:pPr algn="ctr">
              <a:lnSpc>
                <a:spcPct val="100000"/>
              </a:lnSpc>
            </a:pPr>
            <a:r>
              <a:rPr lang="en-US" sz="2400" b="1" dirty="0">
                <a:solidFill>
                  <a:schemeClr val="bg1"/>
                </a:solidFill>
                <a:latin typeface="+mj-lt"/>
                <a:ea typeface="+mj-ea"/>
              </a:rPr>
              <a:t>01</a:t>
            </a:r>
            <a:endParaRPr lang="en-US" sz="2400" b="1" dirty="0">
              <a:solidFill>
                <a:schemeClr val="bg1"/>
              </a:solidFill>
              <a:latin typeface="+mj-lt"/>
              <a:ea typeface="+mj-ea"/>
            </a:endParaRPr>
          </a:p>
        </p:txBody>
      </p:sp>
      <p:sp>
        <p:nvSpPr>
          <p:cNvPr id="31" name="序号"/>
          <p:cNvSpPr txBox="1"/>
          <p:nvPr>
            <p:custDataLst>
              <p:tags r:id="rId2"/>
            </p:custDataLst>
          </p:nvPr>
        </p:nvSpPr>
        <p:spPr>
          <a:xfrm>
            <a:off x="6134101" y="3327400"/>
            <a:ext cx="694950" cy="711200"/>
          </a:xfrm>
          <a:prstGeom prst="ellipse">
            <a:avLst/>
          </a:prstGeom>
          <a:solidFill>
            <a:schemeClr val="tx2"/>
          </a:solidFill>
        </p:spPr>
        <p:txBody>
          <a:bodyPr wrap="none" lIns="0" tIns="0" rIns="0" bIns="0" rtlCol="0" anchor="ctr" anchorCtr="0">
            <a:noAutofit/>
          </a:bodyPr>
          <a:lstStyle/>
          <a:p>
            <a:pPr algn="ctr">
              <a:lnSpc>
                <a:spcPct val="100000"/>
              </a:lnSpc>
            </a:pPr>
            <a:r>
              <a:rPr lang="en-US" sz="2400" b="1" dirty="0">
                <a:solidFill>
                  <a:schemeClr val="bg1"/>
                </a:solidFill>
                <a:latin typeface="+mj-lt"/>
                <a:ea typeface="+mj-ea"/>
              </a:rPr>
              <a:t>02</a:t>
            </a:r>
            <a:endParaRPr lang="en-US" sz="2400" b="1" dirty="0">
              <a:solidFill>
                <a:schemeClr val="bg1"/>
              </a:solidFill>
              <a:latin typeface="+mj-lt"/>
              <a:ea typeface="+mj-ea"/>
            </a:endParaRPr>
          </a:p>
        </p:txBody>
      </p:sp>
      <p:sp>
        <p:nvSpPr>
          <p:cNvPr id="35" name="序号"/>
          <p:cNvSpPr txBox="1"/>
          <p:nvPr>
            <p:custDataLst>
              <p:tags r:id="rId3"/>
            </p:custDataLst>
          </p:nvPr>
        </p:nvSpPr>
        <p:spPr>
          <a:xfrm>
            <a:off x="939801" y="4614862"/>
            <a:ext cx="694950" cy="711200"/>
          </a:xfrm>
          <a:prstGeom prst="ellipse">
            <a:avLst/>
          </a:prstGeom>
          <a:solidFill>
            <a:schemeClr val="tx2"/>
          </a:solidFill>
        </p:spPr>
        <p:txBody>
          <a:bodyPr wrap="none" lIns="0" tIns="0" rIns="0" bIns="0" rtlCol="0" anchor="ctr" anchorCtr="0">
            <a:noAutofit/>
          </a:bodyPr>
          <a:lstStyle/>
          <a:p>
            <a:pPr algn="ctr">
              <a:lnSpc>
                <a:spcPct val="100000"/>
              </a:lnSpc>
            </a:pPr>
            <a:r>
              <a:rPr lang="en-US" sz="2400" b="1" dirty="0">
                <a:solidFill>
                  <a:schemeClr val="bg1"/>
                </a:solidFill>
                <a:latin typeface="+mj-lt"/>
                <a:ea typeface="+mj-ea"/>
              </a:rPr>
              <a:t>03</a:t>
            </a:r>
            <a:endParaRPr lang="en-US" sz="2400" b="1" dirty="0">
              <a:solidFill>
                <a:schemeClr val="bg1"/>
              </a:solidFill>
              <a:latin typeface="+mj-lt"/>
              <a:ea typeface="+mj-ea"/>
            </a:endParaRPr>
          </a:p>
        </p:txBody>
      </p:sp>
      <p:sp>
        <p:nvSpPr>
          <p:cNvPr id="39" name="序号"/>
          <p:cNvSpPr txBox="1"/>
          <p:nvPr>
            <p:custDataLst>
              <p:tags r:id="rId4"/>
            </p:custDataLst>
          </p:nvPr>
        </p:nvSpPr>
        <p:spPr>
          <a:xfrm>
            <a:off x="6134101" y="4614862"/>
            <a:ext cx="694950" cy="711200"/>
          </a:xfrm>
          <a:prstGeom prst="ellipse">
            <a:avLst/>
          </a:prstGeom>
          <a:solidFill>
            <a:schemeClr val="tx2"/>
          </a:solidFill>
        </p:spPr>
        <p:txBody>
          <a:bodyPr wrap="none" lIns="0" tIns="0" rIns="0" bIns="0" rtlCol="0" anchor="ctr" anchorCtr="0">
            <a:noAutofit/>
          </a:bodyPr>
          <a:lstStyle/>
          <a:p>
            <a:pPr algn="ctr">
              <a:lnSpc>
                <a:spcPct val="100000"/>
              </a:lnSpc>
            </a:pPr>
            <a:r>
              <a:rPr lang="en-US" sz="2400" b="1" dirty="0">
                <a:solidFill>
                  <a:schemeClr val="bg1"/>
                </a:solidFill>
                <a:latin typeface="+mj-lt"/>
                <a:ea typeface="+mj-ea"/>
              </a:rPr>
              <a:t>04</a:t>
            </a:r>
            <a:endParaRPr lang="en-US" sz="2400" b="1" dirty="0">
              <a:solidFill>
                <a:schemeClr val="bg1"/>
              </a:solidFill>
              <a:latin typeface="+mj-lt"/>
              <a:ea typeface="+mj-ea"/>
            </a:endParaRPr>
          </a:p>
        </p:txBody>
      </p:sp>
      <p:sp>
        <p:nvSpPr>
          <p:cNvPr id="4" name="标题"/>
          <p:cNvSpPr>
            <a:spLocks noGrp="1"/>
          </p:cNvSpPr>
          <p:nvPr>
            <p:ph type="title"/>
            <p:custDataLst>
              <p:tags r:id="rId5"/>
            </p:custDataLst>
          </p:nvPr>
        </p:nvSpPr>
        <p:spPr/>
        <p:txBody>
          <a:bodyPr/>
          <a:lstStyle/>
          <a:p>
            <a:r>
              <a:rPr lang="zh-CN" altLang="en-US">
                <a:latin typeface="汉仪尚巍手书简" panose="00020600040101010101" charset="-122"/>
                <a:ea typeface="汉仪尚巍手书简" panose="00020600040101010101" charset="-122"/>
              </a:rPr>
              <a:t>目录</a:t>
            </a:r>
            <a:endParaRPr lang="zh-CN" altLang="en-US">
              <a:latin typeface="汉仪尚巍手书简" panose="00020600040101010101" charset="-122"/>
              <a:ea typeface="汉仪尚巍手书简" panose="00020600040101010101" charset="-122"/>
            </a:endParaRPr>
          </a:p>
        </p:txBody>
      </p:sp>
      <p:sp>
        <p:nvSpPr>
          <p:cNvPr id="28" name="项标题"/>
          <p:cNvSpPr txBox="1"/>
          <p:nvPr>
            <p:custDataLst>
              <p:tags r:id="rId6"/>
            </p:custDataLst>
          </p:nvPr>
        </p:nvSpPr>
        <p:spPr>
          <a:xfrm>
            <a:off x="1788102" y="3370898"/>
            <a:ext cx="3964998" cy="624205"/>
          </a:xfrm>
          <a:prstGeom prst="rect">
            <a:avLst/>
          </a:prstGeom>
          <a:noFill/>
        </p:spPr>
        <p:txBody>
          <a:bodyPr wrap="square" lIns="0" tIns="0" rIns="0" bIns="0" rtlCol="0" anchor="ctr">
            <a:noAutofit/>
          </a:bodyPr>
          <a:lstStyle/>
          <a:p>
            <a:pPr>
              <a:lnSpc>
                <a:spcPct val="100000"/>
              </a:lnSpc>
            </a:pPr>
            <a:r>
              <a:rPr lang="zh-CN" altLang="en-US" sz="2700" b="1" spc="300" dirty="0">
                <a:solidFill>
                  <a:schemeClr val="tx1">
                    <a:lumMod val="85000"/>
                    <a:lumOff val="15000"/>
                  </a:schemeClr>
                </a:solidFill>
                <a:latin typeface="微软雅黑" panose="020B0503020204020204" charset="-122"/>
                <a:ea typeface="微软雅黑" panose="020B0503020204020204" charset="-122"/>
              </a:rPr>
              <a:t>审题分析</a:t>
            </a:r>
            <a:endParaRPr lang="zh-CN" altLang="en-US" sz="2700" b="1" spc="300" dirty="0">
              <a:solidFill>
                <a:schemeClr val="tx1">
                  <a:lumMod val="85000"/>
                  <a:lumOff val="15000"/>
                </a:schemeClr>
              </a:solidFill>
              <a:latin typeface="微软雅黑" panose="020B0503020204020204" charset="-122"/>
              <a:ea typeface="微软雅黑" panose="020B0503020204020204" charset="-122"/>
            </a:endParaRPr>
          </a:p>
        </p:txBody>
      </p:sp>
      <p:sp>
        <p:nvSpPr>
          <p:cNvPr id="32" name="项标题"/>
          <p:cNvSpPr txBox="1"/>
          <p:nvPr>
            <p:custDataLst>
              <p:tags r:id="rId7"/>
            </p:custDataLst>
          </p:nvPr>
        </p:nvSpPr>
        <p:spPr>
          <a:xfrm>
            <a:off x="6982402" y="3370898"/>
            <a:ext cx="3964998" cy="624205"/>
          </a:xfrm>
          <a:prstGeom prst="rect">
            <a:avLst/>
          </a:prstGeom>
          <a:noFill/>
        </p:spPr>
        <p:txBody>
          <a:bodyPr wrap="square" lIns="0" tIns="0" rIns="0" bIns="0" rtlCol="0" anchor="ctr">
            <a:noAutofit/>
          </a:bodyPr>
          <a:lstStyle/>
          <a:p>
            <a:pPr>
              <a:lnSpc>
                <a:spcPct val="100000"/>
              </a:lnSpc>
            </a:pPr>
            <a:r>
              <a:rPr lang="zh-CN" altLang="en-US" sz="2700" b="1" spc="300" dirty="0">
                <a:solidFill>
                  <a:schemeClr val="tx1">
                    <a:lumMod val="85000"/>
                    <a:lumOff val="15000"/>
                  </a:schemeClr>
                </a:solidFill>
                <a:latin typeface="微软雅黑" panose="020B0503020204020204" charset="-122"/>
                <a:ea typeface="微软雅黑" panose="020B0503020204020204" charset="-122"/>
              </a:rPr>
              <a:t>分段语料</a:t>
            </a:r>
            <a:endParaRPr lang="zh-CN" altLang="en-US" sz="2700" spc="300" dirty="0">
              <a:solidFill>
                <a:schemeClr val="tx1">
                  <a:lumMod val="85000"/>
                  <a:lumOff val="15000"/>
                </a:schemeClr>
              </a:solidFill>
              <a:latin typeface="+mj-ea"/>
              <a:ea typeface="+mj-ea"/>
            </a:endParaRPr>
          </a:p>
        </p:txBody>
      </p:sp>
      <p:sp>
        <p:nvSpPr>
          <p:cNvPr id="36" name="项标题"/>
          <p:cNvSpPr txBox="1"/>
          <p:nvPr>
            <p:custDataLst>
              <p:tags r:id="rId8"/>
            </p:custDataLst>
          </p:nvPr>
        </p:nvSpPr>
        <p:spPr>
          <a:xfrm>
            <a:off x="1788102" y="4658360"/>
            <a:ext cx="3964998" cy="624205"/>
          </a:xfrm>
          <a:prstGeom prst="rect">
            <a:avLst/>
          </a:prstGeom>
          <a:noFill/>
        </p:spPr>
        <p:txBody>
          <a:bodyPr wrap="square" lIns="0" tIns="0" rIns="0" bIns="0" rtlCol="0" anchor="ctr">
            <a:noAutofit/>
          </a:bodyPr>
          <a:lstStyle/>
          <a:p>
            <a:pPr>
              <a:lnSpc>
                <a:spcPct val="100000"/>
              </a:lnSpc>
            </a:pPr>
            <a:r>
              <a:rPr lang="zh-CN" altLang="en-US" sz="2700" b="1" spc="300" dirty="0">
                <a:solidFill>
                  <a:schemeClr val="tx1">
                    <a:lumMod val="85000"/>
                    <a:lumOff val="15000"/>
                  </a:schemeClr>
                </a:solidFill>
                <a:latin typeface="微软雅黑" panose="020B0503020204020204" charset="-122"/>
                <a:ea typeface="微软雅黑" panose="020B0503020204020204" charset="-122"/>
              </a:rPr>
              <a:t>范文赏析</a:t>
            </a:r>
            <a:endParaRPr lang="zh-CN" altLang="en-US" sz="2700" b="1" spc="300" dirty="0">
              <a:solidFill>
                <a:schemeClr val="tx1">
                  <a:lumMod val="85000"/>
                  <a:lumOff val="15000"/>
                </a:schemeClr>
              </a:solidFill>
              <a:latin typeface="微软雅黑" panose="020B0503020204020204" charset="-122"/>
              <a:ea typeface="微软雅黑" panose="020B0503020204020204" charset="-122"/>
            </a:endParaRPr>
          </a:p>
        </p:txBody>
      </p:sp>
      <p:sp>
        <p:nvSpPr>
          <p:cNvPr id="40" name="项标题"/>
          <p:cNvSpPr txBox="1"/>
          <p:nvPr>
            <p:custDataLst>
              <p:tags r:id="rId9"/>
            </p:custDataLst>
          </p:nvPr>
        </p:nvSpPr>
        <p:spPr>
          <a:xfrm>
            <a:off x="6982402" y="4658360"/>
            <a:ext cx="3964998" cy="624205"/>
          </a:xfrm>
          <a:prstGeom prst="rect">
            <a:avLst/>
          </a:prstGeom>
          <a:noFill/>
        </p:spPr>
        <p:txBody>
          <a:bodyPr wrap="square" lIns="0" tIns="0" rIns="0" bIns="0" rtlCol="0" anchor="ctr">
            <a:noAutofit/>
          </a:bodyPr>
          <a:lstStyle/>
          <a:p>
            <a:pPr>
              <a:lnSpc>
                <a:spcPct val="100000"/>
              </a:lnSpc>
            </a:pPr>
            <a:r>
              <a:rPr lang="zh-CN" altLang="en-US" sz="2700" b="1" spc="300" dirty="0">
                <a:solidFill>
                  <a:schemeClr val="tx1">
                    <a:lumMod val="85000"/>
                    <a:lumOff val="15000"/>
                  </a:schemeClr>
                </a:solidFill>
                <a:latin typeface="微软雅黑" panose="020B0503020204020204" charset="-122"/>
                <a:ea typeface="微软雅黑" panose="020B0503020204020204" charset="-122"/>
              </a:rPr>
              <a:t>迁移延伸</a:t>
            </a:r>
            <a:endParaRPr lang="zh-CN" altLang="en-US" sz="2700" b="1" spc="300" dirty="0">
              <a:solidFill>
                <a:schemeClr val="tx1">
                  <a:lumMod val="85000"/>
                  <a:lumOff val="15000"/>
                </a:schemeClr>
              </a:solidFill>
              <a:latin typeface="微软雅黑" panose="020B0503020204020204" charset="-122"/>
              <a:ea typeface="微软雅黑" panose="020B0503020204020204" charset="-122"/>
            </a:endParaRPr>
          </a:p>
        </p:txBody>
      </p:sp>
    </p:spTree>
    <p:custDataLst>
      <p:tags r:id="rId1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6660409" y="2446888"/>
            <a:ext cx="4313989" cy="2470568"/>
          </a:xfrm>
        </p:spPr>
        <p:txBody>
          <a:bodyPr/>
          <a:lstStyle/>
          <a:p>
            <a:r>
              <a:rPr lang="zh-CN" altLang="en-US" sz="6000">
                <a:latin typeface="汉仪尚巍手书简" panose="00020600040101010101" charset="-122"/>
                <a:ea typeface="汉仪尚巍手书简" panose="00020600040101010101" charset="-122"/>
              </a:rPr>
              <a:t>审题分析</a:t>
            </a:r>
            <a:endParaRPr lang="zh-CN" altLang="en-US" sz="6000">
              <a:latin typeface="汉仪尚巍手书简" panose="00020600040101010101" charset="-122"/>
              <a:ea typeface="汉仪尚巍手书简" panose="00020600040101010101" charset="-122"/>
            </a:endParaRPr>
          </a:p>
        </p:txBody>
      </p:sp>
      <p:sp>
        <p:nvSpPr>
          <p:cNvPr id="6" name="节编号"/>
          <p:cNvSpPr>
            <a:spLocks noGrp="1"/>
          </p:cNvSpPr>
          <p:nvPr>
            <p:ph type="body" sz="quarter" idx="13"/>
            <p:custDataLst>
              <p:tags r:id="rId2"/>
            </p:custDataLst>
          </p:nvPr>
        </p:nvSpPr>
        <p:spPr/>
        <p:txBody>
          <a:bodyPr/>
          <a:lstStyle/>
          <a:p>
            <a:r>
              <a:rPr lang="en-US" altLang="zh-CN">
                <a:latin typeface="Times New Roman" panose="02020603050405020304" charset="0"/>
                <a:cs typeface="Times New Roman" panose="02020603050405020304" charset="0"/>
              </a:rPr>
              <a:t>01</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原题呈现</a:t>
            </a:r>
            <a:endParaRPr lang="zh-CN" altLang="en-US"/>
          </a:p>
        </p:txBody>
      </p:sp>
      <p:sp>
        <p:nvSpPr>
          <p:cNvPr id="3" name="内容占位符 2"/>
          <p:cNvSpPr>
            <a:spLocks noGrp="1"/>
          </p:cNvSpPr>
          <p:nvPr>
            <p:ph idx="1"/>
          </p:nvPr>
        </p:nvSpPr>
        <p:spPr/>
        <p:txBody>
          <a:bodyPr>
            <a:normAutofit fontScale="90000"/>
          </a:bodyPr>
          <a:p>
            <a:pPr marL="0" indent="0">
              <a:buNone/>
            </a:pPr>
            <a:r>
              <a:rPr lang="en-US" altLang="zh-CN"/>
              <a:t>    </a:t>
            </a:r>
            <a:r>
              <a:rPr lang="zh-CN" altLang="en-US"/>
              <a:t>假定你是李华，上周你班举办了一次“劳动最光荣”的主题班会。请你用英语写一篇文章，给校英文报投稿，分享这次经历，内容包括:</a:t>
            </a:r>
            <a:endParaRPr lang="zh-CN" altLang="en-US"/>
          </a:p>
          <a:p>
            <a:pPr marL="0" indent="0">
              <a:buNone/>
            </a:pPr>
            <a:r>
              <a:rPr lang="en-US" altLang="zh-CN"/>
              <a:t>    </a:t>
            </a:r>
            <a:r>
              <a:rPr lang="zh-CN" altLang="en-US"/>
              <a:t>(1)活动的内容;</a:t>
            </a:r>
            <a:endParaRPr lang="zh-CN" altLang="en-US"/>
          </a:p>
          <a:p>
            <a:pPr marL="0" indent="0">
              <a:buNone/>
            </a:pPr>
            <a:r>
              <a:rPr lang="en-US" altLang="zh-CN"/>
              <a:t>    </a:t>
            </a:r>
            <a:r>
              <a:rPr lang="zh-CN" altLang="en-US"/>
              <a:t>(2)你的感受。</a:t>
            </a:r>
            <a:endParaRPr lang="zh-CN" altLang="en-US"/>
          </a:p>
          <a:p>
            <a:pPr marL="0" indent="0">
              <a:buNone/>
            </a:pPr>
            <a:r>
              <a:rPr lang="zh-CN" altLang="en-US"/>
              <a:t>注意:1.写作词数应为80个左右;</a:t>
            </a:r>
            <a:r>
              <a:rPr lang="en-US" altLang="zh-CN"/>
              <a:t> </a:t>
            </a:r>
            <a:r>
              <a:rPr lang="zh-CN" altLang="en-US"/>
              <a:t>2.请按如下格式在答题纸的相应位置作答。</a:t>
            </a:r>
            <a:endParaRPr lang="zh-CN" altLang="en-US"/>
          </a:p>
          <a:p>
            <a:pPr marL="0" indent="0">
              <a:buNone/>
            </a:pPr>
            <a:endParaRPr lang="zh-CN" altLang="en-US"/>
          </a:p>
          <a:p>
            <a:pPr marL="0" indent="0" algn="ctr">
              <a:buNone/>
            </a:pPr>
            <a:r>
              <a:rPr lang="zh-CN" altLang="en-US" b="1"/>
              <a:t>A Memorable Labor Education Class Meeting</a:t>
            </a:r>
            <a:endParaRPr lang="zh-CN" altLang="en-US" b="1"/>
          </a:p>
          <a:p>
            <a:pPr marL="0" indent="0">
              <a:buNone/>
            </a:pPr>
            <a:r>
              <a:rPr lang="zh-CN" altLang="en-US" b="1"/>
              <a:t>Last week, our class held a themed class meeting titled “Labor is Glorious”</a:t>
            </a:r>
            <a:r>
              <a:rPr lang="en-US" altLang="zh-CN"/>
              <a:t>.</a:t>
            </a:r>
            <a:endParaRPr lang="en-US" altLang="zh-CN"/>
          </a:p>
          <a:p>
            <a:pPr marL="0" indent="0">
              <a:buNone/>
            </a:pPr>
            <a:r>
              <a:rPr lang="en-US" altLang="zh-CN"/>
              <a:t>—————————————————————————————————————</a:t>
            </a:r>
            <a:endParaRPr lang="en-US" altLang="zh-CN"/>
          </a:p>
        </p:txBody>
      </p:sp>
      <p:sp>
        <p:nvSpPr>
          <p:cNvPr id="61" name="圆角矩形 60"/>
          <p:cNvSpPr/>
          <p:nvPr>
            <p:custDataLst>
              <p:tags r:id="rId1"/>
            </p:custDataLst>
          </p:nvPr>
        </p:nvSpPr>
        <p:spPr>
          <a:xfrm>
            <a:off x="2906395" y="1355090"/>
            <a:ext cx="654050" cy="392430"/>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4" name="圆角矩形 3"/>
          <p:cNvSpPr/>
          <p:nvPr>
            <p:custDataLst>
              <p:tags r:id="rId2"/>
            </p:custDataLst>
          </p:nvPr>
        </p:nvSpPr>
        <p:spPr>
          <a:xfrm>
            <a:off x="5736590" y="1301750"/>
            <a:ext cx="1391285" cy="44640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 name="圆角矩形 4"/>
          <p:cNvSpPr/>
          <p:nvPr>
            <p:custDataLst>
              <p:tags r:id="rId3"/>
            </p:custDataLst>
          </p:nvPr>
        </p:nvSpPr>
        <p:spPr>
          <a:xfrm>
            <a:off x="7708265" y="1355090"/>
            <a:ext cx="1165225" cy="44640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6" name="圆角矩形 5"/>
          <p:cNvSpPr/>
          <p:nvPr>
            <p:custDataLst>
              <p:tags r:id="rId4"/>
            </p:custDataLst>
          </p:nvPr>
        </p:nvSpPr>
        <p:spPr>
          <a:xfrm>
            <a:off x="2906395" y="1801495"/>
            <a:ext cx="654685" cy="44640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7" name="圆角矩形 6"/>
          <p:cNvSpPr/>
          <p:nvPr>
            <p:custDataLst>
              <p:tags r:id="rId5"/>
            </p:custDataLst>
          </p:nvPr>
        </p:nvSpPr>
        <p:spPr>
          <a:xfrm>
            <a:off x="3759200" y="1801495"/>
            <a:ext cx="1707515" cy="44640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9" name="文本框 8"/>
          <p:cNvSpPr txBox="1"/>
          <p:nvPr/>
        </p:nvSpPr>
        <p:spPr>
          <a:xfrm>
            <a:off x="3306445" y="932815"/>
            <a:ext cx="908685"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chemeClr val="tx1"/>
                </a:solidFill>
                <a:latin typeface="Times New Roman" panose="02020603050405020304" charset="0"/>
                <a:cs typeface="Times New Roman" panose="02020603050405020304" charset="0"/>
              </a:rPr>
              <a:t>Time</a:t>
            </a:r>
            <a:endParaRPr lang="en-US" altLang="zh-CN"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977890" y="849630"/>
            <a:ext cx="908685"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chemeClr val="tx1"/>
                </a:solidFill>
                <a:latin typeface="Times New Roman" panose="02020603050405020304" charset="0"/>
                <a:cs typeface="Times New Roman" panose="02020603050405020304" charset="0"/>
              </a:rPr>
              <a:t>Theme</a:t>
            </a:r>
            <a:endParaRPr lang="en-US" altLang="zh-CN"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8191500" y="932815"/>
            <a:ext cx="908685"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chemeClr val="tx1"/>
                </a:solidFill>
                <a:latin typeface="Times New Roman" panose="02020603050405020304" charset="0"/>
                <a:cs typeface="Times New Roman" panose="02020603050405020304" charset="0"/>
              </a:rPr>
              <a:t>Event</a:t>
            </a:r>
            <a:endParaRPr lang="en-US" altLang="zh-CN"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2850515" y="2301875"/>
            <a:ext cx="908685"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chemeClr val="tx1"/>
                </a:solidFill>
                <a:latin typeface="Times New Roman" panose="02020603050405020304" charset="0"/>
                <a:cs typeface="Times New Roman" panose="02020603050405020304" charset="0"/>
              </a:rPr>
              <a:t>Genre</a:t>
            </a:r>
            <a:endParaRPr lang="en-US" altLang="zh-CN"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4640580" y="2301875"/>
            <a:ext cx="1062990"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chemeClr val="tx1"/>
                </a:solidFill>
                <a:latin typeface="Times New Roman" panose="02020603050405020304" charset="0"/>
                <a:cs typeface="Times New Roman" panose="02020603050405020304" charset="0"/>
              </a:rPr>
              <a:t>Purpose</a:t>
            </a:r>
            <a:endParaRPr lang="en-US" altLang="zh-CN" b="1" dirty="0">
              <a:solidFill>
                <a:schemeClr val="tx1"/>
              </a:solidFill>
              <a:latin typeface="Times New Roman" panose="02020603050405020304" charset="0"/>
              <a:cs typeface="Times New Roman" panose="0202060305040502030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1" grpId="1" animBg="1"/>
      <p:bldP spid="4" grpId="0" bldLvl="0" animBg="1"/>
      <p:bldP spid="4" grpId="1" animBg="1"/>
      <p:bldP spid="5" grpId="0" bldLvl="0" animBg="1"/>
      <p:bldP spid="5" grpId="1" animBg="1"/>
      <p:bldP spid="6" grpId="0" bldLvl="0" animBg="1"/>
      <p:bldP spid="6" grpId="1" animBg="1"/>
      <p:bldP spid="7" grpId="0" bldLvl="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和</a:t>
            </a:r>
            <a:r>
              <a:rPr lang="en-US" altLang="zh-CN"/>
              <a:t>24.6</a:t>
            </a:r>
            <a:r>
              <a:rPr lang="zh-CN" altLang="en-US"/>
              <a:t>真题比较</a:t>
            </a:r>
            <a:endParaRPr lang="zh-CN" altLang="en-US"/>
          </a:p>
        </p:txBody>
      </p:sp>
      <p:sp>
        <p:nvSpPr>
          <p:cNvPr id="4" name="文本框 3"/>
          <p:cNvSpPr txBox="1"/>
          <p:nvPr/>
        </p:nvSpPr>
        <p:spPr>
          <a:xfrm>
            <a:off x="561340" y="1207135"/>
            <a:ext cx="4584065" cy="1753235"/>
          </a:xfrm>
          <a:prstGeom prst="rect">
            <a:avLst/>
          </a:prstGeom>
        </p:spPr>
        <p:style>
          <a:lnRef idx="0">
            <a:srgbClr val="FFFFFF"/>
          </a:lnRef>
          <a:fillRef idx="2">
            <a:schemeClr val="accent4"/>
          </a:fillRef>
          <a:effectRef idx="0">
            <a:srgbClr val="FFFFFF"/>
          </a:effectRef>
          <a:fontRef idx="minor">
            <a:schemeClr val="dk1"/>
          </a:fontRef>
        </p:style>
        <p:txBody>
          <a:bodyPr wrap="square" rtlCol="0" anchor="t">
            <a:spAutoFit/>
          </a:bodyPr>
          <a:p>
            <a:r>
              <a:rPr lang="zh-CN" altLang="en-US">
                <a:solidFill>
                  <a:srgbClr val="333333"/>
                </a:solidFill>
                <a:latin typeface="微软雅黑" panose="020B0503020204020204" charset="-122"/>
                <a:ea typeface="微软雅黑" panose="020B0503020204020204" charset="-122"/>
                <a:cs typeface="微软雅黑" panose="020B0503020204020204" charset="-122"/>
              </a:rPr>
              <a:t>假定你是李华，上周你班举办了一次“劳动最光荣”的主题班会。请你用英语写一篇文章，给校英文报投稿，</a:t>
            </a:r>
            <a:r>
              <a:rPr lang="zh-CN" altLang="en-US" b="1">
                <a:solidFill>
                  <a:srgbClr val="333333"/>
                </a:solidFill>
                <a:latin typeface="微软雅黑" panose="020B0503020204020204" charset="-122"/>
                <a:ea typeface="微软雅黑" panose="020B0503020204020204" charset="-122"/>
                <a:cs typeface="微软雅黑" panose="020B0503020204020204" charset="-122"/>
              </a:rPr>
              <a:t>分享这次经历</a:t>
            </a:r>
            <a:r>
              <a:rPr lang="zh-CN" altLang="en-US">
                <a:solidFill>
                  <a:srgbClr val="333333"/>
                </a:solidFill>
                <a:latin typeface="微软雅黑" panose="020B0503020204020204" charset="-122"/>
                <a:ea typeface="微软雅黑" panose="020B0503020204020204" charset="-122"/>
                <a:cs typeface="微软雅黑" panose="020B0503020204020204" charset="-122"/>
              </a:rPr>
              <a:t>，内容包括:</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    (1)活动的内容;</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    (2)你的感受。</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096000" y="1262380"/>
            <a:ext cx="4584065" cy="1476375"/>
          </a:xfrm>
          <a:prstGeom prst="rect">
            <a:avLst/>
          </a:prstGeom>
        </p:spPr>
        <p:style>
          <a:lnRef idx="0">
            <a:srgbClr val="FFFFFF"/>
          </a:lnRef>
          <a:fillRef idx="1">
            <a:schemeClr val="accent4"/>
          </a:fillRef>
          <a:effectRef idx="1">
            <a:schemeClr val="accent4"/>
          </a:effectRef>
          <a:fontRef idx="minor">
            <a:schemeClr val="dk1"/>
          </a:fontRef>
        </p:style>
        <p:txBody>
          <a:bodyPr wrap="square" rtlCol="0" anchor="t">
            <a:spAutoFit/>
          </a:bodyPr>
          <a:p>
            <a:r>
              <a:rPr lang="zh-CN" altLang="en-US">
                <a:solidFill>
                  <a:srgbClr val="333333"/>
                </a:solidFill>
                <a:latin typeface="微软雅黑" panose="020B0503020204020204" charset="-122"/>
                <a:ea typeface="微软雅黑" panose="020B0503020204020204" charset="-122"/>
                <a:cs typeface="微软雅黑" panose="020B0503020204020204" charset="-122"/>
              </a:rPr>
              <a:t>假定你是李华，你们班上周五在公园上了一节美术课，请给英国好友Chris写一封邮件</a:t>
            </a:r>
            <a:r>
              <a:rPr lang="zh-CN" altLang="en-US" b="1">
                <a:solidFill>
                  <a:srgbClr val="333333"/>
                </a:solidFill>
                <a:latin typeface="微软雅黑" panose="020B0503020204020204" charset="-122"/>
                <a:ea typeface="微软雅黑" panose="020B0503020204020204" charset="-122"/>
                <a:cs typeface="微软雅黑" panose="020B0503020204020204" charset="-122"/>
              </a:rPr>
              <a:t>分享你的经历</a:t>
            </a:r>
            <a:r>
              <a:rPr lang="zh-CN" altLang="en-US">
                <a:solidFill>
                  <a:srgbClr val="333333"/>
                </a:solidFill>
                <a:latin typeface="微软雅黑" panose="020B0503020204020204" charset="-122"/>
                <a:ea typeface="微软雅黑" panose="020B0503020204020204" charset="-122"/>
                <a:cs typeface="微软雅黑" panose="020B0503020204020204" charset="-122"/>
              </a:rPr>
              <a:t>，内容包括：</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1. 你的作品内容；</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2. 你的感</a:t>
            </a:r>
            <a:r>
              <a:rPr lang="zh-CN" altLang="en-US" b="1">
                <a:solidFill>
                  <a:srgbClr val="FF0000"/>
                </a:solidFill>
                <a:latin typeface="微软雅黑" panose="020B0503020204020204" charset="-122"/>
                <a:ea typeface="微软雅黑" panose="020B0503020204020204" charset="-122"/>
                <a:cs typeface="微软雅黑" panose="020B0503020204020204" charset="-122"/>
              </a:rPr>
              <a:t>想</a:t>
            </a:r>
            <a:r>
              <a:rPr lang="zh-CN" altLang="en-US">
                <a:solidFill>
                  <a:srgbClr val="333333"/>
                </a:solidFill>
                <a:latin typeface="微软雅黑" panose="020B0503020204020204" charset="-122"/>
                <a:ea typeface="微软雅黑" panose="020B0503020204020204" charset="-122"/>
                <a:cs typeface="微软雅黑" panose="020B0503020204020204" charset="-122"/>
              </a:rPr>
              <a:t>。</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custDataLst>
              <p:tags r:id="rId1"/>
            </p:custDataLst>
          </p:nvPr>
        </p:nvGraphicFramePr>
        <p:xfrm>
          <a:off x="1073150" y="3410585"/>
          <a:ext cx="9852025" cy="1943100"/>
        </p:xfrm>
        <a:graphic>
          <a:graphicData uri="http://schemas.openxmlformats.org/drawingml/2006/table">
            <a:tbl>
              <a:tblPr firstRow="1" bandRow="1">
                <a:effectLst/>
                <a:tableStyleId>{5940675A-B579-460E-94D1-54222C63F5DA}</a:tableStyleId>
              </a:tblPr>
              <a:tblGrid>
                <a:gridCol w="1950085"/>
                <a:gridCol w="4296410"/>
                <a:gridCol w="3605530"/>
              </a:tblGrid>
              <a:tr h="388620">
                <a:tc>
                  <a:txBody>
                    <a:bodyPr/>
                    <a:p>
                      <a:pPr algn="ctr">
                        <a:buNone/>
                      </a:pP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c>
                  <a:txBody>
                    <a:bodyPr/>
                    <a:p>
                      <a:pPr algn="ctr">
                        <a:buNone/>
                      </a:pPr>
                      <a:r>
                        <a:rPr lang="zh-CN" altLang="en-US" b="1">
                          <a:solidFill>
                            <a:sysClr val="window" lastClr="FFFFFF"/>
                          </a:solidFill>
                          <a:latin typeface="Arial" panose="020B0604020202020204" pitchFamily="34" charset="0"/>
                          <a:ea typeface="微软雅黑" panose="020B0503020204020204" charset="-122"/>
                        </a:rPr>
                        <a:t>左边题目</a:t>
                      </a: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c>
                  <a:txBody>
                    <a:bodyPr/>
                    <a:p>
                      <a:pPr algn="ctr">
                        <a:buNone/>
                      </a:pPr>
                      <a:r>
                        <a:rPr lang="zh-CN" altLang="en-US" b="1">
                          <a:solidFill>
                            <a:sysClr val="window" lastClr="FFFFFF"/>
                          </a:solidFill>
                          <a:latin typeface="Arial" panose="020B0604020202020204" pitchFamily="34" charset="0"/>
                          <a:ea typeface="微软雅黑" panose="020B0503020204020204" charset="-122"/>
                        </a:rPr>
                        <a:t>右边题目</a:t>
                      </a: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情境载体</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短文投稿</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solidFill>
                            <a:srgbClr val="333333"/>
                          </a:solidFill>
                          <a:ea typeface="微软雅黑" panose="020B0503020204020204" charset="-122"/>
                        </a:rPr>
                        <a:t>分享信</a:t>
                      </a:r>
                      <a:endParaRPr lang="zh-CN" b="1" u="sng">
                        <a:solidFill>
                          <a:srgbClr val="333333"/>
                        </a:solidFill>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作者立场</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代表班级</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代表自己</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写作要点</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活动内容</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感受</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solidFill>
                            <a:srgbClr val="333333"/>
                          </a:solidFill>
                          <a:ea typeface="微软雅黑" panose="020B0503020204020204" charset="-122"/>
                        </a:rPr>
                        <a:t>作品内容</a:t>
                      </a:r>
                      <a:r>
                        <a:rPr lang="en-US" altLang="zh-CN">
                          <a:solidFill>
                            <a:srgbClr val="333333"/>
                          </a:solidFill>
                          <a:ea typeface="微软雅黑" panose="020B0503020204020204" charset="-122"/>
                        </a:rPr>
                        <a:t>+</a:t>
                      </a:r>
                      <a:r>
                        <a:rPr lang="zh-CN" altLang="en-US">
                          <a:solidFill>
                            <a:srgbClr val="333333"/>
                          </a:solidFill>
                          <a:ea typeface="微软雅黑" panose="020B0503020204020204" charset="-122"/>
                        </a:rPr>
                        <a:t>感想</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语气态度</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客观叙述事件</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主观</a:t>
                      </a:r>
                      <a:r>
                        <a:rPr lang="zh-CN" altLang="en-US" b="1">
                          <a:solidFill>
                            <a:srgbClr val="333333"/>
                          </a:solidFill>
                          <a:latin typeface="Arial" panose="020B0604020202020204" pitchFamily="34" charset="0"/>
                          <a:ea typeface="微软雅黑" panose="020B0503020204020204" charset="-122"/>
                        </a:rPr>
                        <a:t>感受</a:t>
                      </a:r>
                      <a:endParaRPr lang="zh-CN" altLang="en-US" b="1">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主观</a:t>
                      </a:r>
                      <a:r>
                        <a:rPr lang="zh-CN" altLang="en-US" b="1">
                          <a:solidFill>
                            <a:srgbClr val="333333"/>
                          </a:solidFill>
                          <a:latin typeface="Arial" panose="020B0604020202020204" pitchFamily="34" charset="0"/>
                          <a:ea typeface="微软雅黑" panose="020B0503020204020204" charset="-122"/>
                        </a:rPr>
                        <a:t>感受</a:t>
                      </a:r>
                      <a:r>
                        <a:rPr lang="en-US" altLang="zh-CN" b="1">
                          <a:solidFill>
                            <a:srgbClr val="333333"/>
                          </a:solidFill>
                          <a:latin typeface="Arial" panose="020B0604020202020204" pitchFamily="34" charset="0"/>
                          <a:ea typeface="微软雅黑" panose="020B0503020204020204" charset="-122"/>
                        </a:rPr>
                        <a:t>+</a:t>
                      </a:r>
                      <a:r>
                        <a:rPr lang="zh-CN" altLang="en-US" b="1">
                          <a:solidFill>
                            <a:srgbClr val="333333"/>
                          </a:solidFill>
                          <a:highlight>
                            <a:srgbClr val="FFFF00"/>
                          </a:highlight>
                          <a:latin typeface="Arial" panose="020B0604020202020204" pitchFamily="34" charset="0"/>
                          <a:ea typeface="微软雅黑" panose="020B0503020204020204" charset="-122"/>
                        </a:rPr>
                        <a:t>思考</a:t>
                      </a:r>
                      <a:endParaRPr lang="zh-CN" altLang="en-US" b="1">
                        <a:solidFill>
                          <a:srgbClr val="333333"/>
                        </a:solidFill>
                        <a:highlight>
                          <a:srgbClr val="FFFF00"/>
                        </a:highlight>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r>
            </a:tbl>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总结</a:t>
            </a:r>
            <a:r>
              <a:rPr lang="en-US" altLang="zh-CN" dirty="0"/>
              <a:t>—</a:t>
            </a:r>
            <a:r>
              <a:rPr lang="zh-CN" altLang="en-US" dirty="0"/>
              <a:t>破解题目</a:t>
            </a:r>
            <a:r>
              <a:rPr lang="zh-CN" altLang="en-US" dirty="0" smtClean="0"/>
              <a:t>信息 </a:t>
            </a:r>
            <a:endParaRPr lang="en-US" altLang="zh-CN" dirty="0"/>
          </a:p>
        </p:txBody>
      </p:sp>
      <p:graphicFrame>
        <p:nvGraphicFramePr>
          <p:cNvPr id="4" name="内容占位符 3"/>
          <p:cNvGraphicFramePr>
            <a:graphicFrameLocks noGrp="1"/>
          </p:cNvGraphicFramePr>
          <p:nvPr>
            <p:ph idx="1"/>
          </p:nvPr>
        </p:nvGraphicFramePr>
        <p:xfrm>
          <a:off x="552158" y="1155631"/>
          <a:ext cx="11030241" cy="5269865"/>
        </p:xfrm>
        <a:graphic>
          <a:graphicData uri="http://schemas.openxmlformats.org/drawingml/2006/table">
            <a:tbl>
              <a:tblPr firstRow="1" firstCol="1" bandRow="1">
                <a:tableStyleId>{5C22544A-7EE6-4342-B048-85BDC9FD1C3A}</a:tableStyleId>
              </a:tblPr>
              <a:tblGrid>
                <a:gridCol w="2253347"/>
                <a:gridCol w="1670081"/>
                <a:gridCol w="1785171"/>
                <a:gridCol w="2034746"/>
                <a:gridCol w="3286896"/>
              </a:tblGrid>
              <a:tr h="782320">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文体体裁</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短文投稿</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hMerge="1">
                  <a:tcPr/>
                </a:tc>
                <a:tc hMerge="1">
                  <a:tcPr/>
                </a:tc>
                <a:tc hMerge="1">
                  <a:tcPr/>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写作人</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学生</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782257">
                <a:tc>
                  <a:txBody>
                    <a:bodyPr/>
                    <a:lstStyle/>
                    <a:p>
                      <a:pPr algn="ctr">
                        <a:spcAft>
                          <a:spcPts val="0"/>
                        </a:spcAft>
                        <a:buClrTx/>
                        <a:buSzTx/>
                        <a:buFontTx/>
                      </a:pPr>
                      <a:r>
                        <a:rPr lang="zh-CN" sz="2800" b="0" kern="100" dirty="0">
                          <a:solidFill>
                            <a:schemeClr val="tx1"/>
                          </a:solidFill>
                          <a:effectLst/>
                          <a:latin typeface="微软雅黑" panose="020B0503020204020204" charset="-122"/>
                          <a:ea typeface="微软雅黑" panose="020B0503020204020204" charset="-122"/>
                        </a:rPr>
                        <a:t>目标读者</a:t>
                      </a:r>
                      <a:endParaRPr lang="zh-CN" sz="2800" b="0" kern="100" dirty="0">
                        <a:solidFill>
                          <a:schemeClr val="tx1"/>
                        </a:solidFill>
                        <a:effectLst/>
                        <a:latin typeface="微软雅黑" panose="020B0503020204020204" charset="-122"/>
                        <a:ea typeface="微软雅黑" panose="020B0503020204020204" charset="-122"/>
                      </a:endParaRPr>
                    </a:p>
                  </a:txBody>
                  <a:tcPr marL="68580" marR="68580" marT="0" marB="0" anchor="ctr">
                    <a:solidFill>
                      <a:schemeClr val="accent1">
                        <a:lumMod val="60000"/>
                        <a:lumOff val="40000"/>
                      </a:schemeClr>
                    </a:solidFill>
                  </a:tcPr>
                </a:tc>
                <a:tc gridSpan="4">
                  <a:txBody>
                    <a:bodyPr/>
                    <a:lstStyle/>
                    <a:p>
                      <a:pPr algn="just">
                        <a:spcAft>
                          <a:spcPts val="0"/>
                        </a:spcAft>
                      </a:pPr>
                      <a:r>
                        <a:rPr 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全校学生</a:t>
                      </a:r>
                      <a:endParaRPr 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写作背景</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sz="1600" kern="100" dirty="0" smtClean="0">
                          <a:solidFill>
                            <a:schemeClr val="tx1"/>
                          </a:solidFill>
                          <a:effectLst/>
                          <a:latin typeface="微软雅黑" panose="020B0503020204020204" charset="-122"/>
                          <a:ea typeface="微软雅黑" panose="020B0503020204020204" charset="-122"/>
                          <a:cs typeface="微软雅黑" panose="020B0503020204020204" charset="-122"/>
                        </a:rPr>
                        <a:t>文章背景基于学校教育环境，强调了劳动教育的重要性，这与培养学生全面发展的教育目标相符合。"劳动最光荣"是一个深植于许多文化中的价值观，劳动被视为社会进步和个人发展的基础。</a:t>
                      </a:r>
                      <a:endParaRPr lang="zh-CN" sz="1600" kern="100" dirty="0" smtClean="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hMerge="1">
                  <a:tcPr/>
                </a:tc>
                <a:tc hMerge="1">
                  <a:tcPr/>
                </a:tc>
                <a:tc hMerge="1">
                  <a:tcPr/>
                </a:tc>
              </a:tr>
              <a:tr h="1358265">
                <a:tc>
                  <a:txBody>
                    <a:bodyPr/>
                    <a:lstStyle/>
                    <a:p>
                      <a:pPr algn="ctr"/>
                      <a:r>
                        <a:rPr lang="zh-CN" altLang="en-US" sz="2800" b="0" kern="100" dirty="0" smtClean="0">
                          <a:solidFill>
                            <a:schemeClr val="tx1"/>
                          </a:solidFill>
                          <a:effectLst/>
                          <a:latin typeface="微软雅黑" panose="020B0503020204020204" charset="-122"/>
                          <a:ea typeface="微软雅黑" panose="020B0503020204020204" charset="-122"/>
                          <a:cs typeface="+mn-cs"/>
                        </a:rPr>
                        <a:t>写作目的</a:t>
                      </a:r>
                      <a:endParaRPr lang="zh-CN" altLang="en-US" sz="2800" b="0" kern="100" dirty="0" smtClean="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gridSpan="4">
                  <a:txBody>
                    <a:bodyPr/>
                    <a:lstStyle/>
                    <a:p>
                      <a:r>
                        <a:rPr lang="en-US" altLang="zh-CN" sz="2400" kern="100" dirty="0" smtClean="0">
                          <a:solidFill>
                            <a:schemeClr val="tx1"/>
                          </a:solidFill>
                          <a:effectLst/>
                          <a:latin typeface="微软雅黑" panose="020B0503020204020204" charset="-122"/>
                          <a:ea typeface="微软雅黑" panose="020B0503020204020204" charset="-122"/>
                          <a:cs typeface="微软雅黑" panose="020B0503020204020204" charset="-122"/>
                        </a:rPr>
                        <a:t> </a:t>
                      </a:r>
                      <a:r>
                        <a:rPr sz="2000" kern="100" dirty="0" smtClean="0">
                          <a:solidFill>
                            <a:schemeClr val="tx1"/>
                          </a:solidFill>
                          <a:effectLst/>
                          <a:latin typeface="微软雅黑" panose="020B0503020204020204" charset="-122"/>
                          <a:ea typeface="微软雅黑" panose="020B0503020204020204" charset="-122"/>
                          <a:cs typeface="微软雅黑" panose="020B0503020204020204" charset="-122"/>
                        </a:rPr>
                        <a:t>文章的主要目的是向校报的读者分享上周班级举办的主题班会的经历，传递劳动教育的正面影响。通过叙述班会活动和个人感受，作者希望启发读者对劳动价值的思考，促进对劳动多样性和重要性的认识。</a:t>
                      </a:r>
                      <a:endParaRPr sz="2000" kern="100" dirty="0" smtClean="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hMerge="1">
                  <a:tcPr marL="68580" marR="68580" marT="0" marB="0"/>
                </a:tc>
                <a:tc hMerge="1">
                  <a:tcPr marL="68580" marR="68580" marT="0" marB="0"/>
                </a:tc>
                <a:tc hMerge="1">
                  <a:tcPr marL="68580" marR="68580" marT="0" marB="0"/>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cs typeface="+mn-cs"/>
                        </a:rPr>
                        <a:t>人称时态</a:t>
                      </a:r>
                      <a:endParaRPr lang="zh-CN" sz="28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a:txBody>
                    <a:bodyPr/>
                    <a:lstStyle/>
                    <a:p>
                      <a:pPr algn="just">
                        <a:spcAft>
                          <a:spcPts val="0"/>
                        </a:spcAft>
                      </a:pPr>
                      <a:r>
                        <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rPr>
                        <a:t>第三人称</a:t>
                      </a: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r>
                        <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rPr>
                        <a:t>第一人称</a:t>
                      </a: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一般过去时</a:t>
                      </a:r>
                      <a:endPar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6660409" y="2446888"/>
            <a:ext cx="4313989" cy="2470568"/>
          </a:xfrm>
        </p:spPr>
        <p:txBody>
          <a:bodyPr/>
          <a:lstStyle/>
          <a:p>
            <a:r>
              <a:rPr lang="zh-CN" altLang="en-US" sz="6000">
                <a:latin typeface="汉仪尚巍手书简" panose="00020600040101010101" charset="-122"/>
                <a:ea typeface="汉仪尚巍手书简" panose="00020600040101010101" charset="-122"/>
              </a:rPr>
              <a:t>分段语料</a:t>
            </a:r>
            <a:endParaRPr lang="zh-CN" altLang="en-US" sz="6000">
              <a:latin typeface="汉仪尚巍手书简" panose="00020600040101010101" charset="-122"/>
              <a:ea typeface="汉仪尚巍手书简" panose="00020600040101010101" charset="-122"/>
            </a:endParaRPr>
          </a:p>
        </p:txBody>
      </p:sp>
      <p:sp>
        <p:nvSpPr>
          <p:cNvPr id="6" name="节编号"/>
          <p:cNvSpPr>
            <a:spLocks noGrp="1"/>
          </p:cNvSpPr>
          <p:nvPr>
            <p:ph type="body" sz="quarter" idx="13"/>
            <p:custDataLst>
              <p:tags r:id="rId2"/>
            </p:custDataLst>
          </p:nvPr>
        </p:nvSpPr>
        <p:spPr/>
        <p:txBody>
          <a:bodyPr/>
          <a:lstStyle/>
          <a:p>
            <a:r>
              <a:rPr lang="en-US" altLang="zh-CN">
                <a:latin typeface="Times New Roman" panose="02020603050405020304" charset="0"/>
                <a:cs typeface="Times New Roman" panose="02020603050405020304" charset="0"/>
              </a:rPr>
              <a:t>02</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a:spLocks noGrp="1"/>
          </p:cNvSpPr>
          <p:nvPr/>
        </p:nvSpPr>
        <p:spPr>
          <a:xfrm>
            <a:off x="518160" y="291420"/>
            <a:ext cx="10515600" cy="864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200" b="1" kern="1200">
                <a:solidFill>
                  <a:srgbClr val="3055B2"/>
                </a:solidFill>
                <a:latin typeface="+mj-lt"/>
                <a:ea typeface="+mj-ea"/>
                <a:cs typeface="+mj-cs"/>
              </a:defRPr>
            </a:lvl1pPr>
          </a:lstStyle>
          <a:p>
            <a:r>
              <a:rPr lang="zh-CN" altLang="en-US">
                <a:latin typeface="微软雅黑" panose="020B0503020204020204" charset="-122"/>
                <a:ea typeface="微软雅黑" panose="020B0503020204020204" charset="-122"/>
              </a:rPr>
              <a:t>首段：活动内容介绍</a:t>
            </a:r>
            <a:endParaRPr lang="zh-CN" altLang="en-US">
              <a:latin typeface="微软雅黑" panose="020B0503020204020204" charset="-122"/>
              <a:ea typeface="微软雅黑" panose="020B0503020204020204" charset="-122"/>
            </a:endParaRPr>
          </a:p>
        </p:txBody>
      </p:sp>
      <p:sp>
        <p:nvSpPr>
          <p:cNvPr id="4" name="文本框 3"/>
          <p:cNvSpPr txBox="1"/>
          <p:nvPr/>
        </p:nvSpPr>
        <p:spPr>
          <a:xfrm>
            <a:off x="768985" y="1334770"/>
            <a:ext cx="7265670" cy="572135"/>
          </a:xfrm>
          <a:prstGeom prst="rect">
            <a:avLst/>
          </a:prstGeom>
          <a:noFill/>
        </p:spPr>
        <p:txBody>
          <a:bodyPr wrap="square" rtlCol="0"/>
          <a:p>
            <a:pPr algn="l">
              <a:lnSpc>
                <a:spcPct val="100000"/>
              </a:lnSpc>
              <a:buClrTx/>
              <a:buSzTx/>
              <a:buFontTx/>
            </a:pPr>
            <a:r>
              <a:rPr lang="zh-CN" altLang="en-US" sz="2400" b="1">
                <a:solidFill>
                  <a:schemeClr val="tx1"/>
                </a:solidFill>
                <a:latin typeface="微软雅黑" panose="020B0503020204020204" charset="-122"/>
                <a:ea typeface="微软雅黑" panose="020B0503020204020204" charset="-122"/>
                <a:cs typeface="+mj-cs"/>
              </a:rPr>
              <a:t>角度</a:t>
            </a:r>
            <a:r>
              <a:rPr lang="en-US" altLang="zh-CN" sz="2400" b="1">
                <a:solidFill>
                  <a:schemeClr val="tx1"/>
                </a:solidFill>
                <a:latin typeface="微软雅黑" panose="020B0503020204020204" charset="-122"/>
                <a:ea typeface="微软雅黑" panose="020B0503020204020204" charset="-122"/>
                <a:cs typeface="+mj-cs"/>
              </a:rPr>
              <a:t>1</a:t>
            </a:r>
            <a:r>
              <a:rPr lang="zh-CN" altLang="en-US" sz="2400" b="1">
                <a:solidFill>
                  <a:schemeClr val="tx1"/>
                </a:solidFill>
                <a:latin typeface="微软雅黑" panose="020B0503020204020204" charset="-122"/>
                <a:ea typeface="微软雅黑" panose="020B0503020204020204" charset="-122"/>
                <a:cs typeface="+mj-cs"/>
              </a:rPr>
              <a:t>：抽象形式（总分总）</a:t>
            </a:r>
            <a:endParaRPr lang="zh-CN" altLang="en-US" sz="2400" b="1">
              <a:solidFill>
                <a:schemeClr val="tx1"/>
              </a:solidFill>
              <a:latin typeface="微软雅黑" panose="020B0503020204020204" charset="-122"/>
              <a:ea typeface="微软雅黑" panose="020B0503020204020204" charset="-122"/>
              <a:cs typeface="+mj-cs"/>
            </a:endParaRPr>
          </a:p>
        </p:txBody>
      </p:sp>
      <p:sp>
        <p:nvSpPr>
          <p:cNvPr id="6" name="文本框 5"/>
          <p:cNvSpPr txBox="1"/>
          <p:nvPr/>
        </p:nvSpPr>
        <p:spPr>
          <a:xfrm>
            <a:off x="656590" y="2174240"/>
            <a:ext cx="10534650" cy="4225925"/>
          </a:xfrm>
          <a:prstGeom prst="rect">
            <a:avLst/>
          </a:prstGeom>
          <a:noFill/>
        </p:spPr>
        <p:txBody>
          <a:bodyPr wrap="square" rtlCol="0" anchor="t">
            <a:spAutoFit/>
          </a:bodyPr>
          <a:p>
            <a:pPr algn="l">
              <a:lnSpc>
                <a:spcPct val="140000"/>
              </a:lnSpc>
            </a:pPr>
            <a:r>
              <a:rPr lang="zh-CN" altLang="en-US" sz="2400" b="1" kern="100" dirty="0">
                <a:effectLst/>
                <a:highlight>
                  <a:srgbClr val="FFFF00"/>
                </a:highlight>
                <a:latin typeface="微软雅黑" panose="020B0503020204020204" charset="-122"/>
                <a:ea typeface="微软雅黑" panose="020B0503020204020204" charset="-122"/>
                <a:cs typeface="江城圆体 400W" panose="020B0500000000000000" pitchFamily="34" charset="-122"/>
              </a:rPr>
              <a:t>【总起句】</a:t>
            </a:r>
            <a:r>
              <a:rPr lang="zh-CN" altLang="en-US" sz="2400" kern="100" dirty="0">
                <a:effectLst/>
                <a:latin typeface="+mn-ea"/>
                <a:cs typeface="江城圆体 400W" panose="020B0500000000000000" pitchFamily="34" charset="-122"/>
              </a:rPr>
              <a:t>The event was </a:t>
            </a:r>
            <a:r>
              <a:rPr lang="zh-CN" altLang="en-US" sz="2400" b="1" kern="100" dirty="0">
                <a:effectLst/>
                <a:latin typeface="+mn-ea"/>
                <a:cs typeface="江城圆体 400W" panose="020B0500000000000000" pitchFamily="34" charset="-122"/>
              </a:rPr>
              <a:t>meticulously planned</a:t>
            </a:r>
            <a:r>
              <a:rPr lang="zh-CN" altLang="en-US" sz="2400" kern="100" dirty="0">
                <a:effectLst/>
                <a:latin typeface="+mn-ea"/>
                <a:cs typeface="江城圆体 400W" panose="020B0500000000000000" pitchFamily="34" charset="-122"/>
              </a:rPr>
              <a:t> by our class committee to </a:t>
            </a:r>
            <a:r>
              <a:rPr lang="zh-CN" altLang="en-US" sz="2400" b="1" kern="100" dirty="0">
                <a:effectLst/>
                <a:latin typeface="+mn-ea"/>
                <a:cs typeface="江城圆体 400W" panose="020B0500000000000000" pitchFamily="34" charset="-122"/>
              </a:rPr>
              <a:t>emphasize</a:t>
            </a:r>
            <a:r>
              <a:rPr lang="zh-CN" altLang="en-US" sz="2400" kern="100" dirty="0">
                <a:effectLst/>
                <a:latin typeface="+mn-ea"/>
                <a:cs typeface="江城圆体 400W" panose="020B0500000000000000" pitchFamily="34" charset="-122"/>
              </a:rPr>
              <a:t> the importance and </a:t>
            </a:r>
            <a:r>
              <a:rPr lang="zh-CN" altLang="en-US" sz="2400" b="1" kern="100" dirty="0">
                <a:effectLst/>
                <a:latin typeface="+mn-ea"/>
                <a:cs typeface="江城圆体 400W" panose="020B0500000000000000" pitchFamily="34" charset="-122"/>
              </a:rPr>
              <a:t>dignity</a:t>
            </a:r>
            <a:r>
              <a:rPr lang="zh-CN" altLang="en-US" sz="2400" kern="100" dirty="0">
                <a:effectLst/>
                <a:latin typeface="+mn-ea"/>
                <a:cs typeface="江城圆体 400W" panose="020B0500000000000000" pitchFamily="34" charset="-122"/>
              </a:rPr>
              <a:t> of labor. </a:t>
            </a:r>
            <a:endParaRPr lang="zh-CN" altLang="en-US" sz="2400" kern="100" dirty="0">
              <a:effectLst/>
              <a:latin typeface="+mn-ea"/>
              <a:cs typeface="江城圆体 400W" panose="020B0500000000000000" pitchFamily="34" charset="-122"/>
            </a:endParaRPr>
          </a:p>
          <a:p>
            <a:pPr algn="l">
              <a:lnSpc>
                <a:spcPct val="140000"/>
              </a:lnSpc>
            </a:pPr>
            <a:endParaRPr lang="zh-CN" altLang="en-US" sz="2400" kern="100" dirty="0">
              <a:effectLst/>
              <a:latin typeface="+mn-ea"/>
              <a:cs typeface="江城圆体 400W" panose="020B0500000000000000" pitchFamily="34" charset="-122"/>
            </a:endParaRPr>
          </a:p>
          <a:p>
            <a:pPr algn="l">
              <a:lnSpc>
                <a:spcPct val="140000"/>
              </a:lnSpc>
            </a:pPr>
            <a:r>
              <a:rPr lang="zh-CN" altLang="en-US" sz="2400" b="1" kern="100" dirty="0">
                <a:effectLst/>
                <a:highlight>
                  <a:srgbClr val="FFFF00"/>
                </a:highlight>
                <a:latin typeface="微软雅黑" panose="020B0503020204020204" charset="-122"/>
                <a:ea typeface="微软雅黑" panose="020B0503020204020204" charset="-122"/>
                <a:cs typeface="江城圆体 400W" panose="020B0500000000000000" pitchFamily="34" charset="-122"/>
                <a:sym typeface="+mn-ea"/>
              </a:rPr>
              <a:t>【分句】</a:t>
            </a:r>
            <a:r>
              <a:rPr lang="zh-CN" altLang="en-US" sz="2400" kern="100" dirty="0">
                <a:effectLst/>
                <a:latin typeface="+mn-ea"/>
                <a:cs typeface="江城圆体 400W" panose="020B0500000000000000" pitchFamily="34" charset="-122"/>
              </a:rPr>
              <a:t>We started with </a:t>
            </a:r>
            <a:r>
              <a:rPr lang="zh-CN" altLang="en-US" sz="2400" b="1" kern="100" dirty="0">
                <a:effectLst/>
                <a:latin typeface="+mn-ea"/>
                <a:cs typeface="江城圆体 400W" panose="020B0500000000000000" pitchFamily="34" charset="-122"/>
              </a:rPr>
              <a:t>a series of presentations</a:t>
            </a:r>
            <a:r>
              <a:rPr lang="zh-CN" altLang="en-US" sz="2400" kern="100" dirty="0">
                <a:effectLst/>
                <a:latin typeface="+mn-ea"/>
                <a:cs typeface="江城圆体 400W" panose="020B0500000000000000" pitchFamily="34" charset="-122"/>
              </a:rPr>
              <a:t> that showcased the value of various forms of work</a:t>
            </a:r>
            <a:r>
              <a:rPr lang="en-US" altLang="zh-CN" sz="2400" kern="100" dirty="0">
                <a:effectLst/>
                <a:latin typeface="+mn-ea"/>
                <a:cs typeface="江城圆体 400W" panose="020B0500000000000000" pitchFamily="34" charset="-122"/>
              </a:rPr>
              <a:t>.</a:t>
            </a:r>
            <a:endParaRPr lang="en-US" altLang="zh-CN" sz="2400" kern="100" dirty="0">
              <a:effectLst/>
              <a:latin typeface="+mn-ea"/>
              <a:cs typeface="江城圆体 400W" panose="020B0500000000000000" pitchFamily="34" charset="-122"/>
            </a:endParaRPr>
          </a:p>
          <a:p>
            <a:pPr algn="l">
              <a:lnSpc>
                <a:spcPct val="140000"/>
              </a:lnSpc>
            </a:pPr>
            <a:r>
              <a:rPr lang="en-US" altLang="zh-CN" sz="2400" kern="100" dirty="0">
                <a:effectLst/>
                <a:latin typeface="+mn-ea"/>
                <a:cs typeface="江城圆体 400W" panose="020B0500000000000000" pitchFamily="34" charset="-122"/>
              </a:rPr>
              <a:t>Following the presentations, we participated in a </a:t>
            </a:r>
            <a:r>
              <a:rPr lang="en-US" altLang="zh-CN" sz="2400" b="1" kern="100" dirty="0">
                <a:effectLst/>
                <a:latin typeface="+mn-ea"/>
                <a:cs typeface="江城圆体 400W" panose="020B0500000000000000" pitchFamily="34" charset="-122"/>
              </a:rPr>
              <a:t>group discussion</a:t>
            </a:r>
            <a:r>
              <a:rPr lang="en-US" altLang="zh-CN" sz="2400" kern="100" dirty="0">
                <a:effectLst/>
                <a:latin typeface="+mn-ea"/>
                <a:cs typeface="江城圆体 400W" panose="020B0500000000000000" pitchFamily="34" charset="-122"/>
              </a:rPr>
              <a:t>, where we reflected on our own </a:t>
            </a:r>
            <a:r>
              <a:rPr lang="en-US" altLang="zh-CN" sz="2400" b="1" kern="100" dirty="0">
                <a:effectLst/>
                <a:latin typeface="+mn-ea"/>
                <a:cs typeface="江城圆体 400W" panose="020B0500000000000000" pitchFamily="34" charset="-122"/>
              </a:rPr>
              <a:t>perceptions </a:t>
            </a:r>
            <a:r>
              <a:rPr lang="en-US" altLang="zh-CN" sz="2400" kern="100" dirty="0">
                <a:effectLst/>
                <a:latin typeface="+mn-ea"/>
                <a:cs typeface="江城圆体 400W" panose="020B0500000000000000" pitchFamily="34" charset="-122"/>
              </a:rPr>
              <a:t>of labor and the </a:t>
            </a:r>
            <a:r>
              <a:rPr lang="en-US" altLang="zh-CN" sz="2400" b="1" kern="100" dirty="0">
                <a:effectLst/>
                <a:latin typeface="+mn-ea"/>
                <a:cs typeface="江城圆体 400W" panose="020B0500000000000000" pitchFamily="34" charset="-122"/>
              </a:rPr>
              <a:t>prejudices</a:t>
            </a:r>
            <a:r>
              <a:rPr lang="en-US" altLang="zh-CN" sz="2400" kern="100" dirty="0">
                <a:effectLst/>
                <a:latin typeface="+mn-ea"/>
                <a:cs typeface="江城圆体 400W" panose="020B0500000000000000" pitchFamily="34" charset="-122"/>
              </a:rPr>
              <a:t> we might have held. </a:t>
            </a:r>
            <a:endParaRPr lang="en-US" altLang="zh-CN" sz="2400" kern="100" dirty="0">
              <a:effectLst/>
              <a:latin typeface="+mn-ea"/>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3"/>
</p:tagLst>
</file>

<file path=ppt/tags/tag10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3370"/>
</p:tagLst>
</file>

<file path=ppt/tags/tag10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3370"/>
</p:tagLst>
</file>

<file path=ppt/tags/tag10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3370"/>
  <p:tag name="KSO_WM_TEMPLATE_CATEGORY" val="custom"/>
  <p:tag name="KSO_WM_TEMPLATE_MASTER_TYPE" val="0"/>
</p:tagLst>
</file>

<file path=ppt/tags/tag11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7"/>
</p:tagLst>
</file>

<file path=ppt/tags/tag14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e"/>
  <p:tag name="KSO_WM_UNIT_INDEX" val="2"/>
  <p:tag name="KSO_WM_BEAUTIFY_FLAG" val="#wm#"/>
  <p:tag name="KSO_WM_TAG_VERSION" val="3.0"/>
  <p:tag name="KSO_WM_UNIT_ID" val="_4*e*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PRESET_TEXT_INDEX" val="0"/>
  <p:tag name="KSO_WM_UNIT_PRESET_TEXT_LEN" val="0"/>
</p:tagLst>
</file>

<file path=ppt/tags/tag158.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7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7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7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7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Lst>
</file>

<file path=ppt/tags/tag20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3"/>
</p:tagLst>
</file>

<file path=ppt/tags/tag21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3370"/>
</p:tagLst>
</file>

<file path=ppt/tags/tag21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3370"/>
</p:tagLst>
</file>

<file path=ppt/tags/tag21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2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3370"/>
  <p:tag name="KSO_WM_TEMPLATE_CATEGORY" val="custom"/>
  <p:tag name="KSO_WM_TEMPLATE_MASTER_TYPE" val="0"/>
</p:tagLst>
</file>

<file path=ppt/tags/tag221.xml><?xml version="1.0" encoding="utf-8"?>
<p:tagLst xmlns:p="http://schemas.openxmlformats.org/presentationml/2006/main">
  <p:tag name="KSO_WM_BEAUTIFY_FLAG" val="#wm#"/>
  <p:tag name="KSO_WM_TEMPLATE_CATEGORY" val="custom"/>
  <p:tag name="KSO_WM_TEMPLATE_INDEX" val="20233370"/>
</p:tagLst>
</file>

<file path=ppt/tags/tag222.xml><?xml version="1.0" encoding="utf-8"?>
<p:tagLst xmlns:p="http://schemas.openxmlformats.org/presentationml/2006/main">
  <p:tag name="KSO_WM_UNIT_TYPE" val="a"/>
  <p:tag name="KSO_WM_UNIT_INDEX" val="1"/>
  <p:tag name="KSO_WM_BEAUTIFY_FLAG" val="#wm#"/>
  <p:tag name="KSO_WM_TAG_VERSION" val="3.0"/>
  <p:tag name="KSO_WM_UNIT_PRESET_TEXT" val="在此单击&#13;添加标题内容"/>
  <p:tag name="KSO_WM_UNIT_ID" val="custom20233370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2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汇报人：WPS"/>
  <p:tag name="KSO_WM_UNIT_ID" val="custom2023337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24.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3370"/>
  <p:tag name="KSO_WM_TEMPLATE_CATEGORY" val="custom"/>
  <p:tag name="KSO_WM_SLIDE_INDEX" val="1"/>
  <p:tag name="KSO_WM_SLIDE_ID" val="custom20233370_1"/>
  <p:tag name="KSO_WM_TEMPLATE_MASTER_TYPE" val="0"/>
  <p:tag name="KSO_WM_SLIDE_LAYOUT" val="a_f"/>
  <p:tag name="KSO_WM_SLIDE_LAYOUT_CNT" val="1_1"/>
</p:tagLst>
</file>

<file path=ppt/tags/tag225.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6.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7.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8.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9.xml><?xml version="1.0" encoding="utf-8"?>
<p:tagLst xmlns:p="http://schemas.openxmlformats.org/presentationml/2006/main">
  <p:tag name="KSO_WM_UNIT_TYPE" val="a"/>
  <p:tag name="KSO_WM_UNIT_INDEX" val="1"/>
  <p:tag name="KSO_WM_BEAUTIFY_FLAG" val="#wm#"/>
  <p:tag name="KSO_WM_TAG_VERSION" val="3.0"/>
  <p:tag name="KSO_WM_UNIT_PRESET_TEXT" val="目录"/>
  <p:tag name="KSO_WM_UNIT_ISCONTENTSTITLE" val="1"/>
  <p:tag name="KSO_WM_DIAGRAM_GROUP_CODE" val="l1-1"/>
  <p:tag name="KSO_WM_DIAGRAM_COLOR_TRICK" val="1"/>
  <p:tag name="KSO_WM_DIAGRAM_COLOR_TEXT_CAN_REMOVE" val="n"/>
  <p:tag name="KSO_WM_UNIT_ID" val="custom20233370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1.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3.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28.5,&quot;left&quot;:74.0000698876569,&quot;top&quot;:226.43748031496062,&quot;width&quot;:787.999938964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4.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3370"/>
  <p:tag name="KSO_WM_TEMPLATE_CATEGORY" val="custom"/>
  <p:tag name="KSO_WM_SLIDE_INDEX" val="4"/>
  <p:tag name="KSO_WM_SLIDE_ID" val="custom20233370_4"/>
  <p:tag name="KSO_WM_TEMPLATE_MASTER_TYPE" val="0"/>
  <p:tag name="KSO_WM_SLIDE_LAYOUT" val="a_l"/>
  <p:tag name="KSO_WM_SLIDE_LAYOUT_CNT" val="1_1"/>
  <p:tag name="KSO_WM_SLIDE_DIAGTYPE" val="l"/>
</p:tagLst>
</file>

<file path=ppt/tags/tag235.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337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36.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337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3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3370"/>
  <p:tag name="KSO_WM_TEMPLATE_CATEGORY" val="custom"/>
  <p:tag name="KSO_WM_SLIDE_INDEX" val="7"/>
  <p:tag name="KSO_WM_SLIDE_ID" val="custom20233370_7"/>
  <p:tag name="KSO_WM_TEMPLATE_MASTER_TYPE" val="0"/>
  <p:tag name="KSO_WM_SLIDE_LAYOUT" val="a_e"/>
  <p:tag name="KSO_WM_SLIDE_LAYOUT_CNT" val="1_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wm#"/>
  <p:tag name="KSO_WM_TEMPLATE_CATEGORY" val="custom"/>
  <p:tag name="KSO_WM_TEMPLATE_INDEX" val="20233370"/>
</p:tagLst>
</file>

<file path=ppt/tags/tag244.xml><?xml version="1.0" encoding="utf-8"?>
<p:tagLst xmlns:p="http://schemas.openxmlformats.org/presentationml/2006/main">
  <p:tag name="TABLE_ENDDRAG_ORIGIN_RECT" val="775*152"/>
  <p:tag name="TABLE_ENDDRAG_RECT" val="118*268*775*152"/>
</p:tagLst>
</file>

<file path=ppt/tags/tag245.xml><?xml version="1.0" encoding="utf-8"?>
<p:tagLst xmlns:p="http://schemas.openxmlformats.org/presentationml/2006/main">
  <p:tag name="KSO_WM_BEAUTIFY_FLAG" val="#wm#"/>
  <p:tag name="KSO_WM_TEMPLATE_CATEGORY" val="custom"/>
  <p:tag name="KSO_WM_TEMPLATE_INDEX" val="20233370"/>
</p:tagLst>
</file>

<file path=ppt/tags/tag246.xml><?xml version="1.0" encoding="utf-8"?>
<p:tagLst xmlns:p="http://schemas.openxmlformats.org/presentationml/2006/main">
  <p:tag name="KSO_WM_BEAUTIFY_FLAG" val="#wm#"/>
  <p:tag name="KSO_WM_TEMPLATE_CATEGORY" val="custom"/>
  <p:tag name="KSO_WM_TEMPLATE_INDEX" val="20231225"/>
</p:tagLst>
</file>

<file path=ppt/tags/tag247.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337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48.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337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4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3370"/>
  <p:tag name="KSO_WM_TEMPLATE_CATEGORY" val="custom"/>
  <p:tag name="KSO_WM_SLIDE_INDEX" val="7"/>
  <p:tag name="KSO_WM_SLIDE_ID" val="custom20233370_7"/>
  <p:tag name="KSO_WM_TEMPLATE_MASTER_TYPE" val="0"/>
  <p:tag name="KSO_WM_SLIDE_LAYOUT" val="a_e"/>
  <p:tag name="KSO_WM_SLIDE_LAYOUT_CNT" val="1_1"/>
</p:tagLst>
</file>

<file path=ppt/tags/tag2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BEAUTIFY_FLAG" val="#wm#"/>
  <p:tag name="KSO_WM_TEMPLATE_CATEGORY" val="custom"/>
  <p:tag name="KSO_WM_TEMPLATE_INDEX" val="20235936"/>
</p:tagLst>
</file>

<file path=ppt/tags/tag251.xml><?xml version="1.0" encoding="utf-8"?>
<p:tagLst xmlns:p="http://schemas.openxmlformats.org/presentationml/2006/main">
  <p:tag name="KSO_WM_BEAUTIFY_FLAG" val="#wm#"/>
  <p:tag name="KSO_WM_TEMPLATE_CATEGORY" val="custom"/>
  <p:tag name="KSO_WM_TEMPLATE_INDEX" val="20235936"/>
</p:tagLst>
</file>

<file path=ppt/tags/tag252.xml><?xml version="1.0" encoding="utf-8"?>
<p:tagLst xmlns:p="http://schemas.openxmlformats.org/presentationml/2006/main">
  <p:tag name="KSO_WM_BEAUTIFY_FLAG" val="#wm#"/>
  <p:tag name="KSO_WM_TEMPLATE_CATEGORY" val="custom"/>
  <p:tag name="KSO_WM_TEMPLATE_INDEX" val="20235936"/>
</p:tagLst>
</file>

<file path=ppt/tags/tag253.xml><?xml version="1.0" encoding="utf-8"?>
<p:tagLst xmlns:p="http://schemas.openxmlformats.org/presentationml/2006/main">
  <p:tag name="KSO_WM_DIAGRAM_VIRTUALLY_FRAME" val="{&quot;height&quot;:335.8,&quot;left&quot;:56.6,&quot;top&quot;:105.1,&quot;width&quot;:780.1}"/>
</p:tagLst>
</file>

<file path=ppt/tags/tag254.xml><?xml version="1.0" encoding="utf-8"?>
<p:tagLst xmlns:p="http://schemas.openxmlformats.org/presentationml/2006/main">
  <p:tag name="KSO_WM_DIAGRAM_VIRTUALLY_FRAME" val="{&quot;height&quot;:335.8,&quot;left&quot;:56.6,&quot;top&quot;:105.1,&quot;width&quot;:780.1}"/>
</p:tagLst>
</file>

<file path=ppt/tags/tag255.xml><?xml version="1.0" encoding="utf-8"?>
<p:tagLst xmlns:p="http://schemas.openxmlformats.org/presentationml/2006/main">
  <p:tag name="KSO_WM_DIAGRAM_VIRTUALLY_FRAME" val="{&quot;height&quot;:335.8,&quot;left&quot;:56.6,&quot;top&quot;:105.1,&quot;width&quot;:780.1}"/>
</p:tagLst>
</file>

<file path=ppt/tags/tag256.xml><?xml version="1.0" encoding="utf-8"?>
<p:tagLst xmlns:p="http://schemas.openxmlformats.org/presentationml/2006/main">
  <p:tag name="KSO_WM_DIAGRAM_VIRTUALLY_FRAME" val="{&quot;height&quot;:335.8,&quot;left&quot;:56.6,&quot;top&quot;:105.1,&quot;width&quot;:780.1}"/>
</p:tagLst>
</file>

<file path=ppt/tags/tag257.xml><?xml version="1.0" encoding="utf-8"?>
<p:tagLst xmlns:p="http://schemas.openxmlformats.org/presentationml/2006/main">
  <p:tag name="KSO_WM_BEAUTIFY_FLAG" val="#wm#"/>
  <p:tag name="KSO_WM_TEMPLATE_CATEGORY" val="custom"/>
  <p:tag name="KSO_WM_TEMPLATE_INDEX" val="20235936"/>
</p:tagLst>
</file>

<file path=ppt/tags/tag258.xml><?xml version="1.0" encoding="utf-8"?>
<p:tagLst xmlns:p="http://schemas.openxmlformats.org/presentationml/2006/main">
  <p:tag name="KSO_WM_DIAGRAM_VIRTUALLY_FRAME" val="{&quot;height&quot;:135.15,&quot;left&quot;:56.6,&quot;top&quot;:105.1,&quot;width&quot;:780.1}"/>
</p:tagLst>
</file>

<file path=ppt/tags/tag259.xml><?xml version="1.0" encoding="utf-8"?>
<p:tagLst xmlns:p="http://schemas.openxmlformats.org/presentationml/2006/main">
  <p:tag name="KSO_WM_DIAGRAM_VIRTUALLY_FRAME" val="{&quot;height&quot;:135.15,&quot;left&quot;:56.6,&quot;top&quot;:105.1,&quot;width&quot;:780.1}"/>
</p:tagLst>
</file>

<file path=ppt/tags/tag2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BEAUTIFY_FLAG" val="#wm#"/>
  <p:tag name="KSO_WM_TEMPLATE_CATEGORY" val="custom"/>
  <p:tag name="KSO_WM_TEMPLATE_INDEX" val="20235936"/>
</p:tagLst>
</file>

<file path=ppt/tags/tag261.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337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62.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337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6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3370"/>
  <p:tag name="KSO_WM_TEMPLATE_CATEGORY" val="custom"/>
  <p:tag name="KSO_WM_SLIDE_INDEX" val="7"/>
  <p:tag name="KSO_WM_SLIDE_ID" val="custom20233370_7"/>
  <p:tag name="KSO_WM_TEMPLATE_MASTER_TYPE" val="0"/>
  <p:tag name="KSO_WM_SLIDE_LAYOUT" val="a_e"/>
  <p:tag name="KSO_WM_SLIDE_LAYOUT_CNT" val="1_1"/>
</p:tagLst>
</file>

<file path=ppt/tags/tag264.xml><?xml version="1.0" encoding="utf-8"?>
<p:tagLst xmlns:p="http://schemas.openxmlformats.org/presentationml/2006/main">
  <p:tag name="KSO_WM_BEAUTIFY_FLAG" val="#wm#"/>
  <p:tag name="KSO_WM_TEMPLATE_CATEGORY" val="custom"/>
  <p:tag name="KSO_WM_TEMPLATE_INDEX" val="20233370"/>
</p:tagLst>
</file>

<file path=ppt/tags/tag265.xml><?xml version="1.0" encoding="utf-8"?>
<p:tagLst xmlns:p="http://schemas.openxmlformats.org/presentationml/2006/main">
  <p:tag name="KSO_WM_BEAUTIFY_FLAG" val="#wm#"/>
  <p:tag name="KSO_WM_TEMPLATE_CATEGORY" val="custom"/>
  <p:tag name="KSO_WM_TEMPLATE_INDEX" val="20233370"/>
</p:tagLst>
</file>

<file path=ppt/tags/tag266.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337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67.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337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6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3370"/>
  <p:tag name="KSO_WM_TEMPLATE_CATEGORY" val="custom"/>
  <p:tag name="KSO_WM_SLIDE_INDEX" val="7"/>
  <p:tag name="KSO_WM_SLIDE_ID" val="custom20233370_7"/>
  <p:tag name="KSO_WM_TEMPLATE_MASTER_TYPE" val="0"/>
  <p:tag name="KSO_WM_SLIDE_LAYOUT" val="a_e"/>
  <p:tag name="KSO_WM_SLIDE_LAYOUT_CNT" val="1_1"/>
</p:tagLst>
</file>

<file path=ppt/tags/tag269.xml><?xml version="1.0" encoding="utf-8"?>
<p:tagLst xmlns:p="http://schemas.openxmlformats.org/presentationml/2006/main">
  <p:tag name="KSO_WM_BEAUTIFY_FLAG" val="#wm#"/>
  <p:tag name="KSO_WM_TEMPLATE_CATEGORY" val="custom"/>
  <p:tag name="KSO_WM_TEMPLATE_INDEX" val="20231225"/>
</p:tagLst>
</file>

<file path=ppt/tags/tag27.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BEAUTIFY_FLAG" val="#wm#"/>
  <p:tag name="KSO_WM_TEMPLATE_CATEGORY" val="custom"/>
  <p:tag name="KSO_WM_TEMPLATE_INDEX" val="20231225"/>
</p:tagLst>
</file>

<file path=ppt/tags/tag271.xml><?xml version="1.0" encoding="utf-8"?>
<p:tagLst xmlns:p="http://schemas.openxmlformats.org/presentationml/2006/main">
  <p:tag name="KSO_WM_BEAUTIFY_FLAG" val="#wm#"/>
  <p:tag name="KSO_WM_TEMPLATE_CATEGORY" val="custom"/>
  <p:tag name="KSO_WM_TEMPLATE_INDEX" val="20231225"/>
</p:tagLst>
</file>

<file path=ppt/tags/tag272.xml><?xml version="1.0" encoding="utf-8"?>
<p:tagLst xmlns:p="http://schemas.openxmlformats.org/presentationml/2006/main">
  <p:tag name="KSO_WM_UNIT_TYPE" val="a"/>
  <p:tag name="KSO_WM_UNIT_INDEX" val="1"/>
  <p:tag name="KSO_WM_BEAUTIFY_FLAG" val="#wm#"/>
  <p:tag name="KSO_WM_TAG_VERSION" val="3.0"/>
  <p:tag name="KSO_WM_UNIT_PRESET_TEXT" val="THANKS"/>
  <p:tag name="KSO_WM_UNIT_ID" val="custom20233370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 name="KSO_WM_UNIT_ISCONTENTSTITLE" val="0"/>
</p:tagLst>
</file>

<file path=ppt/tags/tag27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汇报人：WPS"/>
  <p:tag name="KSO_WM_UNIT_ID" val="custom20233370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70"/>
  <p:tag name="KSO_WM_TEMPLATE_CATEGORY" val="custom"/>
</p:tagLst>
</file>

<file path=ppt/tags/tag274.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3370"/>
  <p:tag name="KSO_WM_TEMPLATE_CATEGORY" val="custom"/>
  <p:tag name="KSO_WM_SLIDE_INDEX" val="9"/>
  <p:tag name="KSO_WM_SLIDE_ID" val="custom20233370_9"/>
  <p:tag name="KSO_WM_TEMPLATE_MASTER_TYPE" val="0"/>
  <p:tag name="KSO_WM_SLIDE_LAYOUT" val="a_f"/>
  <p:tag name="KSO_WM_SLIDE_LAYOUT_CNT" val="1_1"/>
</p:tagLst>
</file>

<file path=ppt/tags/tag28.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7"/>
</p:tagLst>
</file>

<file path=ppt/tags/tag3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e"/>
  <p:tag name="KSO_WM_UNIT_INDEX" val="2"/>
  <p:tag name="KSO_WM_BEAUTIFY_FLAG" val="#wm#"/>
  <p:tag name="KSO_WM_TAG_VERSION" val="3.0"/>
  <p:tag name="KSO_WM_UNIT_ID" val="_4*e*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PRESET_TEXT_INDEX" val="0"/>
  <p:tag name="KSO_WM_UNIT_PRESET_TEXT_LEN" val="0"/>
</p:tagLst>
</file>

<file path=ppt/tags/tag48.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Lst>
</file>

<file path=ppt/tags/tag9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Office 主题​​">
  <a:themeElements>
    <a:clrScheme name="自定义 117">
      <a:dk1>
        <a:srgbClr val="000000"/>
      </a:dk1>
      <a:lt1>
        <a:srgbClr val="FFFFFF"/>
      </a:lt1>
      <a:dk2>
        <a:srgbClr val="F29D38"/>
      </a:dk2>
      <a:lt2>
        <a:srgbClr val="FEF5EB"/>
      </a:lt2>
      <a:accent1>
        <a:srgbClr val="57A4B9"/>
      </a:accent1>
      <a:accent2>
        <a:srgbClr val="F05F42"/>
      </a:accent2>
      <a:accent3>
        <a:srgbClr val="4E9C98"/>
      </a:accent3>
      <a:accent4>
        <a:srgbClr val="F8C774"/>
      </a:accent4>
      <a:accent5>
        <a:srgbClr val="3BB5AB"/>
      </a:accent5>
      <a:accent6>
        <a:srgbClr val="7A69E0"/>
      </a:accent6>
      <a:hlink>
        <a:srgbClr val="658BD5"/>
      </a:hlink>
      <a:folHlink>
        <a:srgbClr val="A16AA5"/>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29D38"/>
      </a:dk2>
      <a:lt2>
        <a:srgbClr val="FEF5EB"/>
      </a:lt2>
      <a:accent1>
        <a:srgbClr val="57A4B9"/>
      </a:accent1>
      <a:accent2>
        <a:srgbClr val="F05F42"/>
      </a:accent2>
      <a:accent3>
        <a:srgbClr val="4E9C98"/>
      </a:accent3>
      <a:accent4>
        <a:srgbClr val="F8C774"/>
      </a:accent4>
      <a:accent5>
        <a:srgbClr val="3BB5AB"/>
      </a:accent5>
      <a:accent6>
        <a:srgbClr val="7A69E0"/>
      </a:accent6>
      <a:hlink>
        <a:srgbClr val="658BD5"/>
      </a:hlink>
      <a:folHlink>
        <a:srgbClr val="A16AA5"/>
      </a:folHlink>
    </a:clrScheme>
    <a:fontScheme name="主题字体">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6599</Words>
  <Application>WPS 演示</Application>
  <PresentationFormat>宽屏</PresentationFormat>
  <Paragraphs>259</Paragraphs>
  <Slides>21</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21</vt:i4>
      </vt:variant>
    </vt:vector>
  </HeadingPairs>
  <TitlesOfParts>
    <vt:vector size="37" baseType="lpstr">
      <vt:lpstr>Arial</vt:lpstr>
      <vt:lpstr>宋体</vt:lpstr>
      <vt:lpstr>Wingdings</vt:lpstr>
      <vt:lpstr>Times New Roman</vt:lpstr>
      <vt:lpstr>Blackadder ITC</vt:lpstr>
      <vt:lpstr>汉仪尚巍手书简</vt:lpstr>
      <vt:lpstr>微软雅黑</vt:lpstr>
      <vt:lpstr>Calibri</vt:lpstr>
      <vt:lpstr>江城圆体 400W</vt:lpstr>
      <vt:lpstr>Arial Unicode MS</vt:lpstr>
      <vt:lpstr>Times New Roman</vt:lpstr>
      <vt:lpstr>HelveticaNeue</vt:lpstr>
      <vt:lpstr>华文新魏</vt:lpstr>
      <vt:lpstr>Segoe Print</vt:lpstr>
      <vt:lpstr>Office 主题​​</vt:lpstr>
      <vt:lpstr>1_Office 主题​​</vt:lpstr>
      <vt:lpstr>PowerPoint 演示文稿</vt:lpstr>
      <vt:lpstr>“劳动最光荣”主题班会—短文投稿类</vt:lpstr>
      <vt:lpstr>目录</vt:lpstr>
      <vt:lpstr>审题分析</vt:lpstr>
      <vt:lpstr>原题呈现</vt:lpstr>
      <vt:lpstr>和24.6真题比较</vt:lpstr>
      <vt:lpstr>总结—破解题目信息 </vt:lpstr>
      <vt:lpstr>分段语料</vt:lpstr>
      <vt:lpstr>PowerPoint 演示文稿</vt:lpstr>
      <vt:lpstr>PowerPoint 演示文稿</vt:lpstr>
      <vt:lpstr>学生佳段赏析</vt:lpstr>
      <vt:lpstr>PowerPoint 演示文稿</vt:lpstr>
      <vt:lpstr>PowerPoint 演示文稿</vt:lpstr>
      <vt:lpstr>范文赏析</vt:lpstr>
      <vt:lpstr>官方范文</vt:lpstr>
      <vt:lpstr>下水范文</vt:lpstr>
      <vt:lpstr>迁移延伸</vt:lpstr>
      <vt:lpstr>类似主题：2024届Z20联盟第一次联考</vt:lpstr>
      <vt:lpstr>官方范文</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10</cp:revision>
  <dcterms:created xsi:type="dcterms:W3CDTF">2023-08-09T12:44:00Z</dcterms:created>
  <dcterms:modified xsi:type="dcterms:W3CDTF">2024-08-23T05:38:18Z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