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
  </p:notesMasterIdLst>
  <p:sldIdLst>
    <p:sldId id="1129" r:id="rId4"/>
    <p:sldId id="625" r:id="rId5"/>
    <p:sldId id="510" r:id="rId6"/>
    <p:sldId id="511" r:id="rId8"/>
    <p:sldId id="1087" r:id="rId9"/>
    <p:sldId id="1089" r:id="rId10"/>
    <p:sldId id="1090" r:id="rId11"/>
    <p:sldId id="1086" r:id="rId12"/>
    <p:sldId id="1080" r:id="rId13"/>
    <p:sldId id="283" r:id="rId14"/>
    <p:sldId id="1078" r:id="rId15"/>
    <p:sldId id="1108" r:id="rId16"/>
    <p:sldId id="1110" r:id="rId17"/>
    <p:sldId id="519" r:id="rId18"/>
    <p:sldId id="1093" r:id="rId19"/>
    <p:sldId id="1096" r:id="rId20"/>
    <p:sldId id="1098" r:id="rId21"/>
    <p:sldId id="1111" r:id="rId22"/>
    <p:sldId id="1101" r:id="rId23"/>
    <p:sldId id="1100" r:id="rId24"/>
    <p:sldId id="1103" r:id="rId25"/>
    <p:sldId id="1104" r:id="rId26"/>
    <p:sldId id="1112" r:id="rId27"/>
    <p:sldId id="1105" r:id="rId28"/>
    <p:sldId id="1082" r:id="rId29"/>
    <p:sldId id="1107" r:id="rId30"/>
    <p:sldId id="1114" r:id="rId31"/>
    <p:sldId id="1115" r:id="rId32"/>
    <p:sldId id="1117" r:id="rId33"/>
    <p:sldId id="1118" r:id="rId34"/>
    <p:sldId id="1116"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000"/>
    <a:srgbClr val="0000FF"/>
    <a:srgbClr val="A20000"/>
    <a:srgbClr val="3F0065"/>
    <a:srgbClr val="4F4F00"/>
    <a:srgbClr val="9900CC"/>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4"/>
  </p:normalViewPr>
  <p:slideViewPr>
    <p:cSldViewPr snapToGrid="0">
      <p:cViewPr varScale="1">
        <p:scale>
          <a:sx n="64" d="100"/>
          <a:sy n="64" d="100"/>
        </p:scale>
        <p:origin x="724" y="4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8B6688CC-B8E6-400A-BAF1-D69FF52BEBA2}"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31C671B8-9148-406E-BF5B-E833964FB25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custDataLst>
              <p:tags r:id="rId3"/>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txBox="1">
            <a:spLocks noGrp="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custDataLst>
              <p:tags r:id="rId3"/>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txBox="1">
            <a:spLocks noGrp="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tags" Target="../tags/tag67.xml"/><Relationship Id="rId5" Type="http://schemas.openxmlformats.org/officeDocument/2006/relationships/image" Target="../media/image4.png"/><Relationship Id="rId4" Type="http://schemas.openxmlformats.org/officeDocument/2006/relationships/tags" Target="../tags/tag66.xml"/><Relationship Id="rId3" Type="http://schemas.openxmlformats.org/officeDocument/2006/relationships/image" Target="../media/image3.jpeg"/><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image" Target="../media/image6.png"/><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hyperlink" Target="http://www.1ppt.com/hangye/" TargetMode="Externa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pic>
        <p:nvPicPr>
          <p:cNvPr id="3" name="图片 2" descr="2021钟楼"/>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2" name="矩形 1"/>
          <p:cNvSpPr/>
          <p:nvPr userDrawn="1">
            <p:custDataLst>
              <p:tags r:id="rId4"/>
            </p:custDataLst>
          </p:nvPr>
        </p:nvSpPr>
        <p:spPr>
          <a:xfrm>
            <a:off x="0" y="0"/>
            <a:ext cx="12192000" cy="68580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2400"/>
          </a:p>
        </p:txBody>
      </p:sp>
      <p:pic>
        <p:nvPicPr>
          <p:cNvPr id="6" name="图片 5" descr="logo1"/>
          <p:cNvPicPr>
            <a:picLocks noChangeAspect="1"/>
          </p:cNvPicPr>
          <p:nvPr userDrawn="1">
            <p:custDataLst>
              <p:tags r:id="rId6"/>
            </p:custDataLst>
          </p:nvPr>
        </p:nvPicPr>
        <p:blipFill>
          <a:blip r:embed="rId7"/>
          <a:stretch>
            <a:fillRect/>
          </a:stretch>
        </p:blipFill>
        <p:spPr>
          <a:xfrm>
            <a:off x="10639425" y="38100"/>
            <a:ext cx="1370330" cy="970280"/>
          </a:xfrm>
          <a:prstGeom prst="rect">
            <a:avLst/>
          </a:prstGeom>
        </p:spPr>
      </p:pic>
    </p:spTree>
  </p:cSld>
  <p:clrMapOvr>
    <a:masterClrMapping/>
  </p:clrMapOvr>
  <p:transition/>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pic>
        <p:nvPicPr>
          <p:cNvPr id="6" name="图片 5" descr="图片1"/>
          <p:cNvPicPr>
            <a:picLocks noChangeAspect="1"/>
          </p:cNvPicPr>
          <p:nvPr userDrawn="1">
            <p:custDataLst>
              <p:tags r:id="rId6"/>
            </p:custDataLst>
          </p:nvPr>
        </p:nvPicPr>
        <p:blipFill>
          <a:blip r:embed="rId7"/>
          <a:stretch>
            <a:fillRect/>
          </a:stretch>
        </p:blipFill>
        <p:spPr>
          <a:xfrm>
            <a:off x="10629900" y="28575"/>
            <a:ext cx="1544955" cy="1115695"/>
          </a:xfrm>
          <a:prstGeom prst="rect">
            <a:avLst/>
          </a:prstGeom>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46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sp>
        <p:nvSpPr>
          <p:cNvPr id="6" name="TextBox 5"/>
          <p:cNvSpPr txBox="1"/>
          <p:nvPr userDrawn="1">
            <p:custDataLst>
              <p:tags r:id="rId6"/>
            </p:custDataLst>
          </p:nvPr>
        </p:nvSpPr>
        <p:spPr>
          <a:xfrm>
            <a:off x="453650" y="0"/>
            <a:ext cx="540060" cy="123111"/>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7"/>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7"/>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7"/>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a:solidFill>
                <a:schemeClr val="tx1">
                  <a:alpha val="0"/>
                </a:schemeClr>
              </a:solidFill>
              <a:latin typeface="微软雅黑" panose="020B0503020204020204" pitchFamily="34" charset="-122"/>
              <a:ea typeface="微软雅黑" panose="020B0503020204020204" pitchFamily="34" charset="-122"/>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C05B155A-6C3F-4654-B89E-25DB213E399B}"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015CE2E0-6DDF-4FAE-9DBA-F1C48BF5C133}" type="slidenum">
              <a:rPr lang="zh-CN" altLang="en-US" smtClean="0"/>
            </a:fld>
            <a:endParaRPr lang="zh-CN" altLang="en-US"/>
          </a:p>
        </p:txBody>
      </p:sp>
    </p:spTree>
  </p:cSld>
  <p:clrMapOvr>
    <a:masterClrMapping/>
  </p:clrMapOvr>
  <p:transition/>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48CABC21-AF6F-414B-9B84-A867189E5E6B}"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D5DDAB5-290D-4E83-B073-072C4BC7A6FA}"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21E784E2-5F57-4A84-997D-FCAB3BD6E88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2F1C3182-4989-4F63-B1C9-1AC6F2A6F13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custDataLst>
              <p:tags r:id="rId7"/>
            </p:custDataLst>
          </p:nvPr>
        </p:nvSpPr>
        <p:spPr/>
        <p:txBody>
          <a:bodyPr/>
          <a:lstStyle/>
          <a:p>
            <a:fld id="{3DD0666A-D322-455F-B4F1-87D90332361C}"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3DD0666A-D322-455F-B4F1-87D90332361C}"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3DD0666A-D322-455F-B4F1-87D90332361C}"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2.jpeg"/><Relationship Id="rId2" Type="http://schemas.openxmlformats.org/officeDocument/2006/relationships/slideLayout" Target="../slideLayouts/slideLayout2.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1.png"/><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6" Type="http://schemas.openxmlformats.org/officeDocument/2006/relationships/theme" Target="../theme/theme2.xml"/><Relationship Id="rId15" Type="http://schemas.openxmlformats.org/officeDocument/2006/relationships/image" Target="file:///D:\qq&#25991;&#20214;\712321467\Image\C2C\Image2\%7b75232B38-A165-1FB7-499C-2E1C792CACB5%7d.png" TargetMode="External"/><Relationship Id="rId14" Type="http://schemas.openxmlformats.org/officeDocument/2006/relationships/image" Target="../media/image1.png"/><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D0666A-D322-455F-B4F1-87D90332361C}"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5A98A8-E65E-41D4-8B74-0E0C09002C8E}" type="slidenum">
              <a:rPr lang="zh-CN" altLang="en-US" smtClean="0"/>
            </a:fld>
            <a:endParaRPr lang="zh-CN" altLang="en-US"/>
          </a:p>
        </p:txBody>
      </p:sp>
      <p:pic>
        <p:nvPicPr>
          <p:cNvPr id="7" name="图片 1073743875" descr="学科网 zxxk.com"/>
          <p:cNvPicPr>
            <a:picLocks noChangeAspect="1"/>
          </p:cNvPicPr>
          <p:nvPr userDrawn="1">
            <p:custDataLst>
              <p:tags r:id="rId17"/>
            </p:custDataLst>
          </p:nvPr>
        </p:nvPicPr>
        <p:blipFill>
          <a:blip r:embed="rId18" r:link="rId19"/>
          <a:stretch>
            <a:fillRect/>
          </a:stretch>
        </p:blipFill>
        <p:spPr>
          <a:xfrm>
            <a:off x="838200" y="365125"/>
            <a:ext cx="9525" cy="9525"/>
          </a:xfrm>
          <a:prstGeom prst="rect">
            <a:avLst/>
          </a:prstGeom>
          <a:noFill/>
          <a:ln>
            <a:noFill/>
            <a:miter lim="800000"/>
            <a:headEnd/>
            <a:tailEnd/>
          </a:ln>
        </p:spPr>
      </p:pic>
      <p:pic>
        <p:nvPicPr>
          <p:cNvPr id="5124" name="图片 6" descr="logo横版 png"/>
          <p:cNvPicPr>
            <a:picLocks noChangeAspect="1"/>
          </p:cNvPicPr>
          <p:nvPr userDrawn="1"/>
        </p:nvPicPr>
        <p:blipFill>
          <a:blip r:embed="rId20"/>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8"/>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custDataLst>
              <p:tags r:id="rId9"/>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0"/>
            </p:custDataLst>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smtClean="0">
                <a:solidFill>
                  <a:schemeClr val="tx1">
                    <a:tint val="75000"/>
                  </a:schemeClr>
                </a:solidFill>
                <a:latin typeface="+mn-lt"/>
                <a:ea typeface="+mn-ea"/>
              </a:defRPr>
            </a:lvl1pPr>
          </a:lstStyle>
          <a:p>
            <a:pPr>
              <a:defRPr/>
            </a:pPr>
            <a:fld id="{A29749F4-AF4C-423E-8C59-98FCBB9791B8}" type="datetimeFigureOut">
              <a:rPr lang="zh-CN" altLang="en-US"/>
            </a:fld>
            <a:endParaRPr lang="zh-CN" altLang="en-US"/>
          </a:p>
        </p:txBody>
      </p:sp>
      <p:sp>
        <p:nvSpPr>
          <p:cNvPr id="5" name="页脚占位符 4"/>
          <p:cNvSpPr>
            <a:spLocks noGrp="1"/>
          </p:cNvSpPr>
          <p:nvPr>
            <p:ph type="ftr" sz="quarter" idx="3"/>
            <p:custDataLst>
              <p:tags r:id="rId11"/>
            </p:custDataLst>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custDataLst>
              <p:tags r:id="rId12"/>
            </p:custDataLst>
          </p:nvPr>
        </p:nvSpPr>
        <p:spPr>
          <a:xfrm>
            <a:off x="8610600" y="6356350"/>
            <a:ext cx="2743200" cy="365125"/>
          </a:xfrm>
          <a:prstGeom prst="rect">
            <a:avLst/>
          </a:prstGeom>
        </p:spPr>
        <p:txBody>
          <a:bodyPr vert="horz" lIns="91440" tIns="45720" rIns="91440" bIns="45720" rtlCol="0" anchor="ctr"/>
          <a:lstStyle>
            <a:lvl1pPr algn="r" eaLnBrk="1" fontAlgn="auto" hangingPunct="1">
              <a:spcBef>
                <a:spcPct val="0"/>
              </a:spcBef>
              <a:spcAft>
                <a:spcPct val="0"/>
              </a:spcAft>
              <a:defRPr sz="1200" smtClean="0">
                <a:solidFill>
                  <a:schemeClr val="tx1">
                    <a:tint val="75000"/>
                  </a:schemeClr>
                </a:solidFill>
                <a:latin typeface="+mn-lt"/>
                <a:ea typeface="+mn-ea"/>
              </a:defRPr>
            </a:lvl1pPr>
          </a:lstStyle>
          <a:p>
            <a:pPr>
              <a:defRPr/>
            </a:pPr>
            <a:fld id="{4C7AC0E1-C7A6-4354-8B81-73DBB9C5C11B}" type="slidenum">
              <a:rPr lang="zh-CN" altLang="en-US"/>
            </a:fld>
            <a:endParaRPr lang="zh-CN" altLang="en-US"/>
          </a:p>
        </p:txBody>
      </p:sp>
      <p:pic>
        <p:nvPicPr>
          <p:cNvPr id="1028" name="图片 1073743875" descr="学科网 zxxk.com"/>
          <p:cNvPicPr>
            <a:picLocks noChangeAspect="1"/>
          </p:cNvPicPr>
          <p:nvPr>
            <p:custDataLst>
              <p:tags r:id="rId13"/>
            </p:custDataLst>
          </p:nvPr>
        </p:nvPicPr>
        <p:blipFill>
          <a:blip r:embed="rId14" r:link="rId15"/>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p:hf sldNum="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2" Type="http://schemas.openxmlformats.org/officeDocument/2006/relationships/slideLayout" Target="../slideLayouts/slideLayout18.xml"/><Relationship Id="rId11" Type="http://schemas.openxmlformats.org/officeDocument/2006/relationships/tags" Target="../tags/tag116.xml"/><Relationship Id="rId10" Type="http://schemas.openxmlformats.org/officeDocument/2006/relationships/image" Target="../media/image2.jpe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6" Type="http://schemas.openxmlformats.org/officeDocument/2006/relationships/slideLayout" Target="../slideLayouts/slideLayout18.xml"/><Relationship Id="rId55" Type="http://schemas.openxmlformats.org/officeDocument/2006/relationships/image" Target="../media/image2.jpeg"/><Relationship Id="rId54" Type="http://schemas.openxmlformats.org/officeDocument/2006/relationships/tags" Target="../tags/tag169.xml"/><Relationship Id="rId53" Type="http://schemas.openxmlformats.org/officeDocument/2006/relationships/tags" Target="../tags/tag168.xml"/><Relationship Id="rId52" Type="http://schemas.openxmlformats.org/officeDocument/2006/relationships/tags" Target="../tags/tag167.xml"/><Relationship Id="rId51" Type="http://schemas.openxmlformats.org/officeDocument/2006/relationships/tags" Target="../tags/tag166.xml"/><Relationship Id="rId50" Type="http://schemas.openxmlformats.org/officeDocument/2006/relationships/tags" Target="../tags/tag165.xml"/><Relationship Id="rId5" Type="http://schemas.openxmlformats.org/officeDocument/2006/relationships/tags" Target="../tags/tag120.xml"/><Relationship Id="rId49" Type="http://schemas.openxmlformats.org/officeDocument/2006/relationships/tags" Target="../tags/tag164.xml"/><Relationship Id="rId48" Type="http://schemas.openxmlformats.org/officeDocument/2006/relationships/tags" Target="../tags/tag163.xml"/><Relationship Id="rId47" Type="http://schemas.openxmlformats.org/officeDocument/2006/relationships/tags" Target="../tags/tag162.xml"/><Relationship Id="rId46" Type="http://schemas.openxmlformats.org/officeDocument/2006/relationships/tags" Target="../tags/tag161.xml"/><Relationship Id="rId45" Type="http://schemas.openxmlformats.org/officeDocument/2006/relationships/tags" Target="../tags/tag160.xml"/><Relationship Id="rId44" Type="http://schemas.openxmlformats.org/officeDocument/2006/relationships/tags" Target="../tags/tag159.xml"/><Relationship Id="rId43" Type="http://schemas.openxmlformats.org/officeDocument/2006/relationships/tags" Target="../tags/tag158.xml"/><Relationship Id="rId42" Type="http://schemas.openxmlformats.org/officeDocument/2006/relationships/tags" Target="../tags/tag157.xml"/><Relationship Id="rId41" Type="http://schemas.openxmlformats.org/officeDocument/2006/relationships/tags" Target="../tags/tag156.xml"/><Relationship Id="rId40" Type="http://schemas.openxmlformats.org/officeDocument/2006/relationships/tags" Target="../tags/tag155.xml"/><Relationship Id="rId4" Type="http://schemas.openxmlformats.org/officeDocument/2006/relationships/tags" Target="../tags/tag119.xml"/><Relationship Id="rId39" Type="http://schemas.openxmlformats.org/officeDocument/2006/relationships/tags" Target="../tags/tag154.xml"/><Relationship Id="rId38" Type="http://schemas.openxmlformats.org/officeDocument/2006/relationships/tags" Target="../tags/tag153.xml"/><Relationship Id="rId37" Type="http://schemas.openxmlformats.org/officeDocument/2006/relationships/tags" Target="../tags/tag152.xml"/><Relationship Id="rId36" Type="http://schemas.openxmlformats.org/officeDocument/2006/relationships/tags" Target="../tags/tag151.xml"/><Relationship Id="rId35" Type="http://schemas.openxmlformats.org/officeDocument/2006/relationships/tags" Target="../tags/tag150.xml"/><Relationship Id="rId34" Type="http://schemas.openxmlformats.org/officeDocument/2006/relationships/tags" Target="../tags/tag149.xml"/><Relationship Id="rId33" Type="http://schemas.openxmlformats.org/officeDocument/2006/relationships/tags" Target="../tags/tag148.xml"/><Relationship Id="rId32" Type="http://schemas.openxmlformats.org/officeDocument/2006/relationships/tags" Target="../tags/tag147.xml"/><Relationship Id="rId31" Type="http://schemas.openxmlformats.org/officeDocument/2006/relationships/tags" Target="../tags/tag146.xml"/><Relationship Id="rId30" Type="http://schemas.openxmlformats.org/officeDocument/2006/relationships/tags" Target="../tags/tag145.xml"/><Relationship Id="rId3" Type="http://schemas.openxmlformats.org/officeDocument/2006/relationships/tags" Target="../tags/tag118.xml"/><Relationship Id="rId29" Type="http://schemas.openxmlformats.org/officeDocument/2006/relationships/tags" Target="../tags/tag144.xml"/><Relationship Id="rId28" Type="http://schemas.openxmlformats.org/officeDocument/2006/relationships/tags" Target="../tags/tag143.xml"/><Relationship Id="rId27" Type="http://schemas.openxmlformats.org/officeDocument/2006/relationships/tags" Target="../tags/tag142.xml"/><Relationship Id="rId26" Type="http://schemas.openxmlformats.org/officeDocument/2006/relationships/tags" Target="../tags/tag141.xml"/><Relationship Id="rId25" Type="http://schemas.openxmlformats.org/officeDocument/2006/relationships/tags" Target="../tags/tag140.xml"/><Relationship Id="rId24" Type="http://schemas.openxmlformats.org/officeDocument/2006/relationships/tags" Target="../tags/tag139.xml"/><Relationship Id="rId23" Type="http://schemas.openxmlformats.org/officeDocument/2006/relationships/tags" Target="../tags/tag138.xml"/><Relationship Id="rId22" Type="http://schemas.openxmlformats.org/officeDocument/2006/relationships/tags" Target="../tags/tag137.xml"/><Relationship Id="rId21" Type="http://schemas.openxmlformats.org/officeDocument/2006/relationships/tags" Target="../tags/tag136.xml"/><Relationship Id="rId20" Type="http://schemas.openxmlformats.org/officeDocument/2006/relationships/tags" Target="../tags/tag135.xml"/><Relationship Id="rId2" Type="http://schemas.openxmlformats.org/officeDocument/2006/relationships/tags" Target="../tags/tag117.xml"/><Relationship Id="rId19" Type="http://schemas.openxmlformats.org/officeDocument/2006/relationships/tags" Target="../tags/tag134.xml"/><Relationship Id="rId18" Type="http://schemas.openxmlformats.org/officeDocument/2006/relationships/tags" Target="../tags/tag133.xml"/><Relationship Id="rId17" Type="http://schemas.openxmlformats.org/officeDocument/2006/relationships/tags" Target="../tags/tag132.xml"/><Relationship Id="rId16" Type="http://schemas.openxmlformats.org/officeDocument/2006/relationships/tags" Target="../tags/tag131.xml"/><Relationship Id="rId15" Type="http://schemas.openxmlformats.org/officeDocument/2006/relationships/tags" Target="../tags/tag130.xml"/><Relationship Id="rId14" Type="http://schemas.openxmlformats.org/officeDocument/2006/relationships/tags" Target="../tags/tag129.xml"/><Relationship Id="rId13" Type="http://schemas.openxmlformats.org/officeDocument/2006/relationships/tags" Target="../tags/tag128.xml"/><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1.xml"/><Relationship Id="rId1"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2.jpeg"/><Relationship Id="rId2" Type="http://schemas.openxmlformats.org/officeDocument/2006/relationships/tags" Target="../tags/tag103.xml"/><Relationship Id="rId1" Type="http://schemas.openxmlformats.org/officeDocument/2006/relationships/tags" Target="../tags/tag10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5.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tags" Target="../tags/tag10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53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22531" y="6558"/>
            <a:ext cx="2381681" cy="612775"/>
          </a:xfrm>
          <a:prstGeom prst="rect">
            <a:avLst/>
          </a:prstGeom>
          <a:solidFill>
            <a:schemeClr val="bg1"/>
          </a:solidFill>
        </p:spPr>
        <p:txBody>
          <a:bodyPr wrap="square" rtlCol="0">
            <a:noAutofit/>
          </a:bodyPr>
          <a:lstStyle/>
          <a:p>
            <a:r>
              <a:rPr lang="en-US" altLang="zh-CN" sz="2800" dirty="0"/>
              <a:t>  </a:t>
            </a:r>
            <a:r>
              <a:rPr lang="en-US" altLang="zh-CN" sz="2800" b="1" dirty="0">
                <a:solidFill>
                  <a:srgbClr val="FF0000"/>
                </a:solidFill>
              </a:rPr>
              <a:t>5.story line</a:t>
            </a:r>
            <a:endParaRPr lang="zh-CN" altLang="en-US" sz="2800" b="1" dirty="0">
              <a:solidFill>
                <a:srgbClr val="FF0000"/>
              </a:solidFill>
            </a:endParaRPr>
          </a:p>
        </p:txBody>
      </p:sp>
      <p:grpSp>
        <p:nvGrpSpPr>
          <p:cNvPr id="22" name="组合 8"/>
          <p:cNvGrpSpPr/>
          <p:nvPr/>
        </p:nvGrpSpPr>
        <p:grpSpPr bwMode="auto">
          <a:xfrm>
            <a:off x="1124585" y="300355"/>
            <a:ext cx="10233025" cy="5133340"/>
            <a:chOff x="867" y="2113"/>
            <a:chExt cx="16116" cy="5900"/>
          </a:xfrm>
        </p:grpSpPr>
        <p:cxnSp>
          <p:nvCxnSpPr>
            <p:cNvPr id="23" name="直接连接符 22"/>
            <p:cNvCxnSpPr/>
            <p:nvPr>
              <p:custDataLst>
                <p:tags r:id="rId2"/>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4"/>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6"/>
            </p:custDataLst>
          </p:nvPr>
        </p:nvSpPr>
        <p:spPr bwMode="auto">
          <a:xfrm>
            <a:off x="403096" y="5912615"/>
            <a:ext cx="2225184" cy="646331"/>
          </a:xfrm>
          <a:prstGeom prst="rect">
            <a:avLst/>
          </a:prstGeom>
          <a:solidFill>
            <a:schemeClr val="bg1"/>
          </a:solidFill>
          <a:ln w="9525">
            <a:noFill/>
            <a:miter lim="800000"/>
          </a:ln>
        </p:spPr>
        <p:txBody>
          <a:bodyPr wrap="square">
            <a:spAutoFit/>
          </a:bodyPr>
          <a:lstStyle/>
          <a:p>
            <a:r>
              <a:rPr lang="en-US" altLang="zh-CN" sz="3600" b="1" dirty="0">
                <a:solidFill>
                  <a:srgbClr val="C00000"/>
                </a:solidFill>
                <a:latin typeface="Times New Roman" panose="02020603050405020304" pitchFamily="18" charset="0"/>
              </a:rPr>
              <a:t>Beginning</a:t>
            </a:r>
            <a:endParaRPr lang="en-US" altLang="zh-CN" sz="3600" b="1" dirty="0">
              <a:solidFill>
                <a:srgbClr val="C00000"/>
              </a:solidFill>
              <a:latin typeface="Times New Roman" panose="02020603050405020304" pitchFamily="18" charset="0"/>
            </a:endParaRPr>
          </a:p>
        </p:txBody>
      </p:sp>
      <p:sp>
        <p:nvSpPr>
          <p:cNvPr id="28" name="文本框 10"/>
          <p:cNvSpPr txBox="1">
            <a:spLocks noChangeArrowheads="1"/>
          </p:cNvSpPr>
          <p:nvPr>
            <p:custDataLst>
              <p:tags r:id="rId7"/>
            </p:custDataLst>
          </p:nvPr>
        </p:nvSpPr>
        <p:spPr bwMode="auto">
          <a:xfrm>
            <a:off x="7916958" y="172092"/>
            <a:ext cx="1666875"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Climax</a:t>
            </a:r>
            <a:endParaRPr lang="en-US" altLang="zh-CN" sz="3600" b="1" dirty="0">
              <a:solidFill>
                <a:srgbClr val="C00000"/>
              </a:solidFill>
              <a:latin typeface="Times New Roman" panose="02020603050405020304" pitchFamily="18" charset="0"/>
            </a:endParaRPr>
          </a:p>
        </p:txBody>
      </p:sp>
      <p:sp>
        <p:nvSpPr>
          <p:cNvPr id="29" name="文本框 11"/>
          <p:cNvSpPr txBox="1">
            <a:spLocks noChangeArrowheads="1"/>
          </p:cNvSpPr>
          <p:nvPr>
            <p:custDataLst>
              <p:tags r:id="rId8"/>
            </p:custDataLst>
          </p:nvPr>
        </p:nvSpPr>
        <p:spPr bwMode="auto">
          <a:xfrm>
            <a:off x="9412684" y="5634325"/>
            <a:ext cx="1835150"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Ending</a:t>
            </a:r>
            <a:endParaRPr lang="en-US" altLang="zh-CN" sz="3600" b="1" dirty="0">
              <a:solidFill>
                <a:srgbClr val="C00000"/>
              </a:solidFill>
              <a:latin typeface="Times New Roman" panose="02020603050405020304" pitchFamily="18" charset="0"/>
            </a:endParaRPr>
          </a:p>
        </p:txBody>
      </p:sp>
      <p:sp>
        <p:nvSpPr>
          <p:cNvPr id="2" name="文本框 1"/>
          <p:cNvSpPr txBox="1"/>
          <p:nvPr/>
        </p:nvSpPr>
        <p:spPr>
          <a:xfrm>
            <a:off x="0" y="4600298"/>
            <a:ext cx="5868359" cy="830997"/>
          </a:xfrm>
          <a:prstGeom prst="rect">
            <a:avLst/>
          </a:prstGeom>
          <a:solidFill>
            <a:schemeClr val="bg1"/>
          </a:solidFill>
        </p:spPr>
        <p:txBody>
          <a:bodyPr wrap="square" rtlCol="0">
            <a:spAutoFit/>
          </a:bodyPr>
          <a:lstStyle/>
          <a:p>
            <a:r>
              <a:rPr lang="en-US" altLang="zh-CN" sz="2400" dirty="0"/>
              <a:t>My mom knew how to make seven meals. That was all. </a:t>
            </a:r>
            <a:endParaRPr lang="en-US" altLang="zh-CN" sz="240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64178" y="3666281"/>
            <a:ext cx="6962787" cy="461665"/>
          </a:xfrm>
          <a:prstGeom prst="rect">
            <a:avLst/>
          </a:prstGeom>
          <a:solidFill>
            <a:schemeClr val="bg1"/>
          </a:solidFill>
        </p:spPr>
        <p:txBody>
          <a:bodyPr wrap="square" rtlCol="0">
            <a:spAutoFit/>
          </a:bodyPr>
          <a:lstStyle/>
          <a:p>
            <a:r>
              <a:rPr lang="en-US" altLang="zh-CN" sz="2400" dirty="0"/>
              <a:t>Mr. Bruin announced a cooking competition.</a:t>
            </a:r>
            <a:endParaRPr lang="en-US" sz="2400"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162304" y="3006577"/>
            <a:ext cx="6516792" cy="537210"/>
          </a:xfrm>
          <a:prstGeom prst="rect">
            <a:avLst/>
          </a:prstGeom>
          <a:solidFill>
            <a:schemeClr val="bg1"/>
          </a:solidFill>
        </p:spPr>
        <p:txBody>
          <a:bodyPr wrap="square" rtlCol="0">
            <a:noAutofit/>
          </a:bodyPr>
          <a:lstStyle/>
          <a:p>
            <a:r>
              <a:rPr lang="en-US" altLang="zh-CN" sz="2400" dirty="0"/>
              <a:t>Tania was confident and proud of her cooking. </a:t>
            </a:r>
            <a:endParaRPr lang="zh-CN" altLang="zh-CN" sz="2400" dirty="0"/>
          </a:p>
        </p:txBody>
      </p:sp>
      <p:sp>
        <p:nvSpPr>
          <p:cNvPr id="6" name="文本框 5"/>
          <p:cNvSpPr txBox="1"/>
          <p:nvPr/>
        </p:nvSpPr>
        <p:spPr>
          <a:xfrm>
            <a:off x="152677" y="2029873"/>
            <a:ext cx="5783644" cy="822325"/>
          </a:xfrm>
          <a:prstGeom prst="rect">
            <a:avLst/>
          </a:prstGeom>
          <a:solidFill>
            <a:schemeClr val="bg1"/>
          </a:solidFill>
        </p:spPr>
        <p:txBody>
          <a:bodyPr wrap="square" rtlCol="0" anchor="t">
            <a:noAutofit/>
          </a:bodyPr>
          <a:lstStyle/>
          <a:p>
            <a:r>
              <a:rPr lang="en-US" altLang="zh-CN" sz="2400" dirty="0">
                <a:latin typeface="Times New Roman" panose="02020603050405020304" pitchFamily="18" charset="0"/>
                <a:cs typeface="Times New Roman" panose="02020603050405020304" pitchFamily="18" charset="0"/>
                <a:sym typeface="+mn-ea"/>
              </a:rPr>
              <a:t>My classmates were eager to participate in the competition. </a:t>
            </a:r>
            <a:endParaRPr lang="en-US" altLang="zh-CN" sz="2400" dirty="0">
              <a:latin typeface="Times New Roman" panose="02020603050405020304" pitchFamily="18" charset="0"/>
              <a:cs typeface="Times New Roman" panose="02020603050405020304" pitchFamily="18" charset="0"/>
              <a:sym typeface="+mn-ea"/>
            </a:endParaRPr>
          </a:p>
        </p:txBody>
      </p:sp>
      <p:sp>
        <p:nvSpPr>
          <p:cNvPr id="7" name="文本框 6"/>
          <p:cNvSpPr txBox="1"/>
          <p:nvPr/>
        </p:nvSpPr>
        <p:spPr>
          <a:xfrm>
            <a:off x="6927574" y="1063625"/>
            <a:ext cx="5287921" cy="954107"/>
          </a:xfrm>
          <a:prstGeom prst="rect">
            <a:avLst/>
          </a:prstGeom>
          <a:solidFill>
            <a:schemeClr val="bg1"/>
          </a:solidFill>
        </p:spPr>
        <p:txBody>
          <a:bodyPr wrap="square" rtlCol="0" anchor="t">
            <a:spAutoFit/>
          </a:bodyPr>
          <a:lstStyle/>
          <a:p>
            <a:pPr algn="just"/>
            <a:r>
              <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Para1: After school. I told my mom my plan.</a:t>
            </a:r>
            <a:endParaRPr lang="zh-CN" altLang="zh-CN" sz="28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10" name="文本框 9"/>
          <p:cNvSpPr txBox="1"/>
          <p:nvPr/>
        </p:nvSpPr>
        <p:spPr>
          <a:xfrm>
            <a:off x="7026965" y="3154467"/>
            <a:ext cx="5142505" cy="1384995"/>
          </a:xfrm>
          <a:prstGeom prst="rect">
            <a:avLst/>
          </a:prstGeom>
          <a:solidFill>
            <a:schemeClr val="bg1"/>
          </a:solidFill>
        </p:spPr>
        <p:txBody>
          <a:bodyPr wrap="square" rtlCol="0" anchor="t">
            <a:spAutoFit/>
          </a:bodyPr>
          <a:lstStyle/>
          <a:p>
            <a:r>
              <a:rPr lang="en-US" altLang="zh-CN" sz="2800" kern="100" dirty="0">
                <a:solidFill>
                  <a:srgbClr val="0000FF"/>
                </a:solidFill>
                <a:latin typeface="Times New Roman Regular"/>
                <a:ea typeface="宋体" panose="02010600030101010101" pitchFamily="2" charset="-122"/>
                <a:cs typeface="Times New Roman" panose="02020603050405020304" pitchFamily="18" charset="0"/>
              </a:rPr>
              <a:t>Para2: The day of the competition arrived, and the kitchen classroom was filled with activity.</a:t>
            </a:r>
            <a:endParaRPr lang="zh-CN" altLang="en-US" sz="2800" dirty="0">
              <a:solidFill>
                <a:srgbClr val="CC00CC"/>
              </a:solidFill>
            </a:endParaRPr>
          </a:p>
        </p:txBody>
      </p:sp>
      <p:pic>
        <p:nvPicPr>
          <p:cNvPr id="12" name="图片 11"/>
          <p:cNvPicPr>
            <a:picLocks noChangeAspect="1"/>
          </p:cNvPicPr>
          <p:nvPr/>
        </p:nvPicPr>
        <p:blipFill>
          <a:blip r:embed="rId9"/>
          <a:stretch>
            <a:fillRect/>
          </a:stretch>
        </p:blipFill>
        <p:spPr>
          <a:xfrm>
            <a:off x="11373208" y="2092725"/>
            <a:ext cx="666115" cy="767715"/>
          </a:xfrm>
          <a:prstGeom prst="rect">
            <a:avLst/>
          </a:prstGeom>
        </p:spPr>
      </p:pic>
      <p:pic>
        <p:nvPicPr>
          <p:cNvPr id="13" name="图片 12"/>
          <p:cNvPicPr>
            <a:picLocks noChangeAspect="1"/>
          </p:cNvPicPr>
          <p:nvPr/>
        </p:nvPicPr>
        <p:blipFill>
          <a:blip r:embed="rId9"/>
          <a:stretch>
            <a:fillRect/>
          </a:stretch>
        </p:blipFill>
        <p:spPr>
          <a:xfrm>
            <a:off x="11427367" y="4820185"/>
            <a:ext cx="666115" cy="767715"/>
          </a:xfrm>
          <a:prstGeom prst="rect">
            <a:avLst/>
          </a:prstGeom>
        </p:spPr>
      </p:pic>
      <p:sp>
        <p:nvSpPr>
          <p:cNvPr id="8" name="文本框 7"/>
          <p:cNvSpPr txBox="1"/>
          <p:nvPr/>
        </p:nvSpPr>
        <p:spPr>
          <a:xfrm>
            <a:off x="162304" y="741828"/>
            <a:ext cx="6614937" cy="1093640"/>
          </a:xfrm>
          <a:prstGeom prst="rect">
            <a:avLst/>
          </a:prstGeom>
          <a:solidFill>
            <a:schemeClr val="bg1"/>
          </a:solidFill>
        </p:spPr>
        <p:txBody>
          <a:bodyPr wrap="square" rtlCol="0" anchor="t">
            <a:noAutofit/>
          </a:bodyPr>
          <a:lstStyle/>
          <a:p>
            <a:r>
              <a:rPr lang="en-US" altLang="zh-CN" sz="2400" dirty="0">
                <a:latin typeface="Times New Roman" panose="02020603050405020304" pitchFamily="18" charset="0"/>
                <a:cs typeface="Times New Roman" panose="02020603050405020304" pitchFamily="18" charset="0"/>
                <a:sym typeface="+mn-ea"/>
              </a:rPr>
              <a:t>Participants should make something with the ingredients offered by judges without referring to any recipe. </a:t>
            </a:r>
            <a:endParaRPr lang="en-US" altLang="zh-CN" sz="2400" dirty="0">
              <a:latin typeface="Times New Roman" panose="02020603050405020304" pitchFamily="18" charset="0"/>
              <a:cs typeface="Times New Roman" panose="02020603050405020304" pitchFamily="18" charset="0"/>
              <a:sym typeface="+mn-ea"/>
            </a:endParaRPr>
          </a:p>
        </p:txBody>
      </p:sp>
      <p:sp>
        <p:nvSpPr>
          <p:cNvPr id="11" name="文本框 10"/>
          <p:cNvSpPr txBox="1"/>
          <p:nvPr/>
        </p:nvSpPr>
        <p:spPr>
          <a:xfrm>
            <a:off x="2359150" y="172428"/>
            <a:ext cx="5287921" cy="430740"/>
          </a:xfrm>
          <a:prstGeom prst="rect">
            <a:avLst/>
          </a:prstGeom>
          <a:solidFill>
            <a:schemeClr val="bg1"/>
          </a:solidFill>
        </p:spPr>
        <p:txBody>
          <a:bodyPr wrap="square" rtlCol="0" anchor="t">
            <a:noAutofit/>
          </a:bodyPr>
          <a:lstStyle/>
          <a:p>
            <a:r>
              <a:rPr lang="en-US" altLang="zh-CN" sz="2400" dirty="0">
                <a:latin typeface="Times New Roman" panose="02020603050405020304" pitchFamily="18" charset="0"/>
                <a:cs typeface="Times New Roman" panose="02020603050405020304" pitchFamily="18" charset="0"/>
                <a:sym typeface="+mn-ea"/>
              </a:rPr>
              <a:t>The prize was a book of  a popular series .</a:t>
            </a:r>
            <a:endParaRPr lang="en-US" altLang="zh-CN" sz="2400" dirty="0">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869536" y="5064680"/>
            <a:ext cx="2630866" cy="523220"/>
          </a:xfrm>
          <a:prstGeom prst="rect">
            <a:avLst/>
          </a:prstGeom>
          <a:solidFill>
            <a:srgbClr val="FFFF00"/>
          </a:solidFill>
        </p:spPr>
        <p:txBody>
          <a:bodyPr wrap="square">
            <a:spAutoFit/>
          </a:bodyPr>
          <a:lstStyle/>
          <a:p>
            <a:r>
              <a:rPr lang="en-US" altLang="zh-CN" sz="2800" b="1" dirty="0">
                <a:solidFill>
                  <a:srgbClr val="0000FF"/>
                </a:solidFill>
                <a:latin typeface="Times New Roman" panose="02020603050405020304" pitchFamily="18" charset="0"/>
                <a:cs typeface="Times New Roman" panose="02020603050405020304" pitchFamily="18" charset="0"/>
              </a:rPr>
              <a:t>background</a:t>
            </a:r>
            <a:endParaRPr lang="zh-CN" altLang="en-US" sz="2800" dirty="0"/>
          </a:p>
        </p:txBody>
      </p:sp>
      <p:sp>
        <p:nvSpPr>
          <p:cNvPr id="17" name="箭头: 左 16"/>
          <p:cNvSpPr/>
          <p:nvPr/>
        </p:nvSpPr>
        <p:spPr>
          <a:xfrm>
            <a:off x="5362035" y="5103617"/>
            <a:ext cx="304096" cy="270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par>
                                <p:cTn id="38" presetID="3" presetClass="entr" presetSubtype="1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500"/>
                                        <p:tgtEl>
                                          <p:spTgt spid="10"/>
                                        </p:tgtEl>
                                      </p:cBhvr>
                                    </p:animEffect>
                                  </p:childTnLst>
                                </p:cTn>
                              </p:par>
                              <p:par>
                                <p:cTn id="46" presetID="3" presetClass="entr" presetSubtype="1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linds(horizontal)">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10" grpId="0" animBg="1"/>
      <p:bldP spid="8" grpId="0" animBg="1"/>
      <p:bldP spid="11"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74"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4888038">
                <a:tc>
                  <a:txBody>
                    <a:bodyPr/>
                    <a:lstStyle/>
                    <a:p>
                      <a:pPr marL="0" marR="0" lvl="0" indent="457200" algn="l" defTabSz="913765" rtl="0" eaLnBrk="1" fontAlgn="auto" latinLnBrk="0" hangingPunct="1">
                        <a:lnSpc>
                          <a:spcPts val="2900"/>
                        </a:lnSpc>
                        <a:spcBef>
                          <a:spcPct val="0"/>
                        </a:spcBef>
                        <a:spcAft>
                          <a:spcPct val="0"/>
                        </a:spcAft>
                        <a:buClrTx/>
                        <a:buSzTx/>
                        <a:buFontTx/>
                        <a:buNone/>
                        <a:defRPr/>
                      </a:pPr>
                      <a:r>
                        <a:rPr kumimoji="0" lang="en-US" altLang="zh-CN" sz="20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"MEATLOAF AGAIN?" I stared at the plate with a feeling of disappointment.</a:t>
                      </a:r>
                      <a:endParaRPr kumimoji="0" lang="en-US" altLang="zh-CN" sz="20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l" defTabSz="913765" rtl="0" eaLnBrk="1" fontAlgn="auto" latinLnBrk="0" hangingPunct="1">
                        <a:lnSpc>
                          <a:spcPts val="2900"/>
                        </a:lnSpc>
                        <a:spcBef>
                          <a:spcPct val="0"/>
                        </a:spcBef>
                        <a:spcAft>
                          <a:spcPct val="0"/>
                        </a:spcAft>
                        <a:buClrTx/>
                        <a:buSzTx/>
                        <a:buFontTx/>
                        <a:buNone/>
                        <a:defRPr/>
                      </a:pPr>
                      <a:r>
                        <a:rPr kumimoji="0" lang="en-US" altLang="zh-CN" sz="20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My mom knew how to make seven meals. That was all. She kept all seven recipes labeled with a day of the week</a:t>
                      </a:r>
                      <a:r>
                        <a:rPr kumimoji="0" lang="en-US" altLang="zh-CN" sz="2000" b="0" i="0" u="none" strike="noStrike" kern="1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2000" b="0" i="0" u="none" strike="noStrike" kern="100" cap="none" spc="0" normalizeH="0" baseline="0" noProof="0" dirty="0">
                          <a:ln>
                            <a:noFill/>
                          </a:ln>
                          <a:solidFill>
                            <a:srgbClr val="EA0000"/>
                          </a:solidFill>
                          <a:effectLst/>
                          <a:uLnTx/>
                          <a:uFillTx/>
                          <a:latin typeface="Tahoma" panose="020B0604030504040204" pitchFamily="34" charset="0"/>
                          <a:ea typeface="Tahoma" panose="020B0604030504040204" pitchFamily="34" charset="0"/>
                          <a:cs typeface="Tahoma" panose="020B0604030504040204" pitchFamily="34" charset="0"/>
                        </a:rPr>
                        <a:t>That day was Meatloaf Monday. Again.</a:t>
                      </a:r>
                      <a:endParaRPr kumimoji="0" lang="en-US" altLang="zh-CN" sz="2000" b="0" i="0" u="none" strike="noStrike" kern="100" cap="none" spc="0" normalizeH="0" baseline="0" noProof="0" dirty="0">
                        <a:ln>
                          <a:noFill/>
                        </a:ln>
                        <a:solidFill>
                          <a:srgbClr val="EA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l" defTabSz="913765" rtl="0" eaLnBrk="1" fontAlgn="auto" latinLnBrk="0" hangingPunct="1">
                        <a:lnSpc>
                          <a:spcPts val="2900"/>
                        </a:lnSpc>
                        <a:spcBef>
                          <a:spcPct val="0"/>
                        </a:spcBef>
                        <a:spcAft>
                          <a:spcPct val="0"/>
                        </a:spcAft>
                        <a:buClrTx/>
                        <a:buSzTx/>
                        <a:buFontTx/>
                        <a:buNone/>
                        <a:defRPr/>
                      </a:pPr>
                      <a:r>
                        <a:rPr kumimoji="0" lang="en-US" altLang="zh-CN" sz="2000" b="0" i="0" u="none" strike="noStrike" kern="100" cap="none" spc="0" normalizeH="0" baseline="0" noProof="0" dirty="0">
                          <a:ln>
                            <a:noFill/>
                          </a:ln>
                          <a:solidFill>
                            <a:srgbClr val="EA0000"/>
                          </a:solidFill>
                          <a:effectLst/>
                          <a:uLnTx/>
                          <a:uFillTx/>
                          <a:latin typeface="Tahoma" panose="020B0604030504040204" pitchFamily="34" charset="0"/>
                          <a:ea typeface="Tahoma" panose="020B0604030504040204" pitchFamily="34" charset="0"/>
                          <a:cs typeface="Tahoma" panose="020B0604030504040204" pitchFamily="34" charset="0"/>
                        </a:rPr>
                        <a:t>"It's just</a:t>
                      </a:r>
                      <a:r>
                        <a:rPr kumimoji="0" lang="zh-CN" altLang="en-US" sz="2000" b="0" i="0" u="none" strike="noStrike" kern="100" cap="none" spc="0" normalizeH="0" baseline="0" noProof="0" dirty="0">
                          <a:ln>
                            <a:noFill/>
                          </a:ln>
                          <a:solidFill>
                            <a:srgbClr val="EA0000"/>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altLang="zh-CN" sz="2000" b="0" i="0" u="none" strike="noStrike" kern="100" cap="none" spc="0" normalizeH="0" baseline="0" noProof="0" dirty="0">
                          <a:ln>
                            <a:noFill/>
                          </a:ln>
                          <a:solidFill>
                            <a:srgbClr val="EA0000"/>
                          </a:solidFill>
                          <a:effectLst/>
                          <a:uLnTx/>
                          <a:uFillTx/>
                          <a:latin typeface="Tahoma" panose="020B0604030504040204" pitchFamily="34" charset="0"/>
                          <a:ea typeface="Tahoma" panose="020B0604030504040204" pitchFamily="34" charset="0"/>
                          <a:cs typeface="Tahoma" panose="020B0604030504040204" pitchFamily="34" charset="0"/>
                        </a:rPr>
                        <a:t>it had been Tuna Tuesdays and Spaghetti Saturdays for, like, my entire life.</a:t>
                      </a:r>
                      <a:endParaRPr kumimoji="0" lang="en-US" altLang="zh-CN" sz="2000" b="0" i="0" u="none" strike="noStrike" kern="100" cap="none" spc="0" normalizeH="0" baseline="0" noProof="0" dirty="0">
                        <a:ln>
                          <a:noFill/>
                        </a:ln>
                        <a:solidFill>
                          <a:srgbClr val="EA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l" defTabSz="913765" rtl="0" eaLnBrk="1" fontAlgn="auto" latinLnBrk="0" hangingPunct="1">
                        <a:lnSpc>
                          <a:spcPts val="2900"/>
                        </a:lnSpc>
                        <a:spcBef>
                          <a:spcPct val="0"/>
                        </a:spcBef>
                        <a:spcAft>
                          <a:spcPct val="0"/>
                        </a:spcAft>
                        <a:buClrTx/>
                        <a:buSzTx/>
                        <a:buFontTx/>
                        <a:buNone/>
                        <a:defRPr/>
                      </a:pPr>
                      <a:r>
                        <a:rPr kumimoji="0" lang="en-US" altLang="zh-CN" sz="20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Not every meal had to start with the same letter as a day of the week. "</a:t>
                      </a:r>
                      <a:endParaRPr kumimoji="0" lang="en-US" altLang="zh-CN" sz="20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l" defTabSz="913765" rtl="0" eaLnBrk="1" fontAlgn="auto" latinLnBrk="0" hangingPunct="1">
                        <a:lnSpc>
                          <a:spcPts val="2900"/>
                        </a:lnSpc>
                        <a:spcBef>
                          <a:spcPct val="0"/>
                        </a:spcBef>
                        <a:spcAft>
                          <a:spcPct val="0"/>
                        </a:spcAft>
                        <a:buClrTx/>
                        <a:buSzTx/>
                        <a:buFontTx/>
                        <a:buNone/>
                        <a:defRPr/>
                      </a:pPr>
                      <a:r>
                        <a:rPr kumimoji="0" lang="en-US" altLang="zh-CN" sz="2000" b="0" i="0" u="none" strike="noStrike" kern="100" cap="none" spc="0" normalizeH="0" baseline="0" noProof="0" dirty="0">
                          <a:ln>
                            <a:noFill/>
                          </a:ln>
                          <a:solidFill>
                            <a:srgbClr val="EA0000"/>
                          </a:solidFill>
                          <a:effectLst/>
                          <a:uLnTx/>
                          <a:uFillTx/>
                          <a:latin typeface="Tahoma" panose="020B0604030504040204" pitchFamily="34" charset="0"/>
                          <a:ea typeface="Tahoma" panose="020B0604030504040204" pitchFamily="34" charset="0"/>
                          <a:cs typeface="Tahoma" panose="020B0604030504040204" pitchFamily="34" charset="0"/>
                        </a:rPr>
                        <a:t>My mom's eyes flashed. But she said nothing. I knew she didn't consider learning new recipes due to her overwhelming stress.</a:t>
                      </a:r>
                      <a:endParaRPr kumimoji="0" lang="en-US" altLang="zh-CN" sz="2000" b="0" i="0" u="none" strike="noStrike" kern="100" cap="none" spc="0" normalizeH="0" baseline="0" noProof="0" dirty="0">
                        <a:ln>
                          <a:noFill/>
                        </a:ln>
                        <a:solidFill>
                          <a:srgbClr val="EA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altLang="zh-CN" b="1" dirty="0">
                          <a:solidFill>
                            <a:srgbClr val="CC00CC"/>
                          </a:solidFill>
                        </a:rPr>
                        <a:t> </a:t>
                      </a:r>
                      <a:r>
                        <a:rPr lang="en-US" altLang="zh-CN" sz="2800" b="1" dirty="0">
                          <a:solidFill>
                            <a:srgbClr val="CC00CC"/>
                          </a:solidFill>
                        </a:rPr>
                        <a:t>1. </a:t>
                      </a:r>
                      <a:r>
                        <a:rPr lang="en-US" altLang="zh-CN" sz="2800" b="0" dirty="0">
                          <a:solidFill>
                            <a:srgbClr val="CC00CC"/>
                          </a:solidFill>
                        </a:rPr>
                        <a:t>But I insisted on experimenting with different ingredients every day, happily saying goodbye to Meatloaf Monday, Tuna Tuesdays and Spaghetti Saturdays. </a:t>
                      </a:r>
                      <a:endParaRPr lang="en-US" altLang="zh-CN" sz="2800" b="0" dirty="0">
                        <a:solidFill>
                          <a:srgbClr val="FF0000"/>
                        </a:solidFill>
                      </a:endParaRPr>
                    </a:p>
                    <a:p>
                      <a:endParaRPr lang="en-US" altLang="zh-CN" sz="2800" b="0" dirty="0">
                        <a:solidFill>
                          <a:srgbClr val="FF0000"/>
                        </a:solidFill>
                      </a:endParaRPr>
                    </a:p>
                    <a:p>
                      <a:pPr marL="514350" indent="-514350">
                        <a:buAutoNum type="arabicPeriod" startAt="2"/>
                      </a:pPr>
                      <a:r>
                        <a:rPr lang="en-US" altLang="zh-CN" sz="2800" b="0" dirty="0">
                          <a:solidFill>
                            <a:srgbClr val="CC00CC"/>
                          </a:solidFill>
                        </a:rPr>
                        <a:t> </a:t>
                      </a:r>
                      <a:r>
                        <a:rPr lang="en-US" altLang="zh-CN" sz="2800" b="0" dirty="0">
                          <a:solidFill>
                            <a:srgbClr val="A20000"/>
                          </a:solidFill>
                        </a:rPr>
                        <a:t>Though far from the best chef, Mom searched for recipes over a cooking app, racking her wits to guide me to cook meals with creativity added.</a:t>
                      </a:r>
                      <a:endParaRPr lang="en-US" altLang="zh-CN" sz="2800" b="0" dirty="0">
                        <a:solidFill>
                          <a:srgbClr val="A20000"/>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74"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4888038">
                <a:tc>
                  <a:txBody>
                    <a:bodyPr/>
                    <a:lstStyle/>
                    <a:p>
                      <a:r>
                        <a:rPr lang="en-US" altLang="zh-CN" sz="2400" dirty="0">
                          <a:solidFill>
                            <a:srgbClr val="0000FF"/>
                          </a:solidFill>
                        </a:rPr>
                        <a:t>      "I've got exciting news." he said. Exciting news? The class stopped talking and looked expectantly at Mr. Bruin. "</a:t>
                      </a:r>
                      <a:r>
                        <a:rPr lang="en-US" altLang="zh-CN" sz="2400" dirty="0">
                          <a:solidFill>
                            <a:srgbClr val="EA0000"/>
                          </a:solidFill>
                        </a:rPr>
                        <a:t>To finish off our unit on kitchen skills, we were having a competition where you didn't have a recipe and you had to make something with whatever ingredients the judges gave you. </a:t>
                      </a:r>
                      <a:endParaRPr lang="zh-CN" altLang="en-US" sz="2400" dirty="0">
                        <a:solidFill>
                          <a:srgbClr val="EA0000"/>
                        </a:solidFill>
                      </a:endParaRPr>
                    </a:p>
                  </a:txBody>
                  <a:tcPr/>
                </a:tc>
                <a:tc>
                  <a:txBody>
                    <a:bodyPr/>
                    <a:lstStyle/>
                    <a:p>
                      <a:r>
                        <a:rPr lang="en-US" altLang="zh-CN" b="1" dirty="0">
                          <a:solidFill>
                            <a:srgbClr val="CC00CC"/>
                          </a:solidFill>
                        </a:rPr>
                        <a:t> </a:t>
                      </a:r>
                      <a:r>
                        <a:rPr lang="en-US" altLang="zh-CN" sz="2800" b="1" dirty="0">
                          <a:solidFill>
                            <a:srgbClr val="CC00CC"/>
                          </a:solidFill>
                        </a:rPr>
                        <a:t>3. </a:t>
                      </a:r>
                      <a:r>
                        <a:rPr lang="en-US" altLang="zh-CN" sz="2800" b="0" dirty="0">
                          <a:solidFill>
                            <a:srgbClr val="CC00CC"/>
                          </a:solidFill>
                        </a:rPr>
                        <a:t>After what seemed like centuries, a wide variety of dishes were eventually created with the ingredients provided. </a:t>
                      </a:r>
                      <a:endParaRPr lang="en-US" altLang="zh-CN" sz="2800" b="0" dirty="0">
                        <a:solidFill>
                          <a:srgbClr val="FF0000"/>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74"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4888038">
                <a:tc>
                  <a:txBody>
                    <a:bodyPr/>
                    <a:lstStyle/>
                    <a:p>
                      <a:r>
                        <a:rPr lang="en-US" altLang="zh-CN" sz="2400" dirty="0">
                          <a:solidFill>
                            <a:srgbClr val="0000FF"/>
                          </a:solidFill>
                        </a:rPr>
                        <a:t>The class erupted into squeals and cheers. Cave of the Dragons was the best book series ever! It had been sold out everywhere. During the break, all anyone could talk about was the cooking competition. </a:t>
                      </a:r>
                      <a:r>
                        <a:rPr lang="en-US" altLang="zh-CN" sz="2400" dirty="0">
                          <a:solidFill>
                            <a:srgbClr val="EA0000"/>
                          </a:solidFill>
                        </a:rPr>
                        <a:t>"I'm totally going to win," said Tania. "Genes, like, cooking was in my DNA. " </a:t>
                      </a:r>
                      <a:r>
                        <a:rPr lang="en-US" altLang="zh-CN" sz="2400" dirty="0">
                          <a:solidFill>
                            <a:srgbClr val="0000FF"/>
                          </a:solidFill>
                        </a:rPr>
                        <a:t>And if there was some sort of cooking gene, my mom definitely didn't have it. </a:t>
                      </a:r>
                      <a:r>
                        <a:rPr lang="en-US" altLang="zh-CN" sz="2400" dirty="0">
                          <a:solidFill>
                            <a:srgbClr val="EA0000"/>
                          </a:solidFill>
                        </a:rPr>
                        <a:t>So if I wanted to win, I needed to </a:t>
                      </a:r>
                      <a:r>
                        <a:rPr lang="en-US" altLang="zh-CN" sz="2400" dirty="0" err="1">
                          <a:solidFill>
                            <a:srgbClr val="EA0000"/>
                          </a:solidFill>
                        </a:rPr>
                        <a:t>practise</a:t>
                      </a:r>
                      <a:r>
                        <a:rPr lang="en-US" altLang="zh-CN" sz="2400" dirty="0">
                          <a:solidFill>
                            <a:srgbClr val="EA0000"/>
                          </a:solidFill>
                        </a:rPr>
                        <a:t> and innovate.</a:t>
                      </a:r>
                      <a:endParaRPr lang="en-US" altLang="zh-CN" sz="2400" dirty="0">
                        <a:solidFill>
                          <a:srgbClr val="EA0000"/>
                        </a:solidFill>
                      </a:endParaRPr>
                    </a:p>
                  </a:txBody>
                  <a:tcPr/>
                </a:tc>
                <a:tc>
                  <a:txBody>
                    <a:bodyPr/>
                    <a:lstStyle/>
                    <a:p>
                      <a:r>
                        <a:rPr lang="en-US" altLang="zh-CN" b="1" dirty="0">
                          <a:solidFill>
                            <a:srgbClr val="CC00CC"/>
                          </a:solidFill>
                        </a:rPr>
                        <a:t>4</a:t>
                      </a:r>
                      <a:r>
                        <a:rPr lang="en-US" altLang="zh-CN" sz="2800" b="1" dirty="0">
                          <a:solidFill>
                            <a:srgbClr val="CC00CC"/>
                          </a:solidFill>
                        </a:rPr>
                        <a:t>. </a:t>
                      </a:r>
                      <a:r>
                        <a:rPr lang="en-US" altLang="zh-CN" sz="2800" b="0" dirty="0">
                          <a:solidFill>
                            <a:srgbClr val="CC00CC"/>
                          </a:solidFill>
                        </a:rPr>
                        <a:t>The unforgettable competition/ experience  taught me a valuable lesson—Practice makes perfect. // (130) It is not DNA but practice that makes perfect. . </a:t>
                      </a:r>
                      <a:endParaRPr lang="en-US" altLang="zh-CN" sz="2800" b="0" dirty="0">
                        <a:solidFill>
                          <a:srgbClr val="FF0000"/>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429" y="119270"/>
            <a:ext cx="12208175" cy="6828344"/>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圆角 32"/>
          <p:cNvSpPr/>
          <p:nvPr>
            <p:custDataLst>
              <p:tags r:id="rId2"/>
            </p:custDataLst>
          </p:nvPr>
        </p:nvSpPr>
        <p:spPr>
          <a:xfrm>
            <a:off x="5199357" y="1884518"/>
            <a:ext cx="1722945" cy="6387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nvGrpSpPr>
          <p:cNvPr id="55" name="组合 54"/>
          <p:cNvGrpSpPr/>
          <p:nvPr>
            <p:custDataLst>
              <p:tags r:id="rId3"/>
            </p:custDataLst>
          </p:nvPr>
        </p:nvGrpSpPr>
        <p:grpSpPr>
          <a:xfrm>
            <a:off x="25254" y="2639395"/>
            <a:ext cx="12182921" cy="2450197"/>
            <a:chOff x="25254" y="2523283"/>
            <a:chExt cx="12182921" cy="2450197"/>
          </a:xfrm>
        </p:grpSpPr>
        <p:sp>
          <p:nvSpPr>
            <p:cNvPr id="19" name="任意多边形: 形状 18"/>
            <p:cNvSpPr/>
            <p:nvPr>
              <p:custDataLst>
                <p:tags r:id="rId4"/>
              </p:custDataLst>
            </p:nvPr>
          </p:nvSpPr>
          <p:spPr>
            <a:xfrm>
              <a:off x="6060830" y="2523283"/>
              <a:ext cx="5532611" cy="292557"/>
            </a:xfrm>
            <a:custGeom>
              <a:avLst/>
              <a:gdLst/>
              <a:ahLst/>
              <a:cxnLst/>
              <a:rect l="0" t="0" r="0" b="0"/>
              <a:pathLst>
                <a:path>
                  <a:moveTo>
                    <a:pt x="0" y="0"/>
                  </a:moveTo>
                  <a:lnTo>
                    <a:pt x="0" y="199369"/>
                  </a:lnTo>
                  <a:lnTo>
                    <a:pt x="5532611" y="199369"/>
                  </a:lnTo>
                  <a:lnTo>
                    <a:pt x="553261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0" name="任意多边形: 形状 19"/>
            <p:cNvSpPr/>
            <p:nvPr>
              <p:custDataLst>
                <p:tags r:id="rId5"/>
              </p:custDataLst>
            </p:nvPr>
          </p:nvSpPr>
          <p:spPr>
            <a:xfrm>
              <a:off x="6060830" y="2523283"/>
              <a:ext cx="4303141" cy="292557"/>
            </a:xfrm>
            <a:custGeom>
              <a:avLst/>
              <a:gdLst/>
              <a:ahLst/>
              <a:cxnLst/>
              <a:rect l="0" t="0" r="0" b="0"/>
              <a:pathLst>
                <a:path>
                  <a:moveTo>
                    <a:pt x="0" y="0"/>
                  </a:moveTo>
                  <a:lnTo>
                    <a:pt x="0" y="199369"/>
                  </a:lnTo>
                  <a:lnTo>
                    <a:pt x="4303141" y="199369"/>
                  </a:lnTo>
                  <a:lnTo>
                    <a:pt x="430314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1" name="任意多边形: 形状 20"/>
            <p:cNvSpPr/>
            <p:nvPr>
              <p:custDataLst>
                <p:tags r:id="rId6"/>
              </p:custDataLst>
            </p:nvPr>
          </p:nvSpPr>
          <p:spPr>
            <a:xfrm>
              <a:off x="6060830" y="2523283"/>
              <a:ext cx="3073672" cy="292557"/>
            </a:xfrm>
            <a:custGeom>
              <a:avLst/>
              <a:gdLst/>
              <a:ahLst/>
              <a:cxnLst/>
              <a:rect l="0" t="0" r="0" b="0"/>
              <a:pathLst>
                <a:path>
                  <a:moveTo>
                    <a:pt x="0" y="0"/>
                  </a:moveTo>
                  <a:lnTo>
                    <a:pt x="0" y="199369"/>
                  </a:lnTo>
                  <a:lnTo>
                    <a:pt x="3073672" y="199369"/>
                  </a:lnTo>
                  <a:lnTo>
                    <a:pt x="3073672"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6" name="任意多边形: 形状 25"/>
            <p:cNvSpPr/>
            <p:nvPr>
              <p:custDataLst>
                <p:tags r:id="rId7"/>
              </p:custDataLst>
            </p:nvPr>
          </p:nvSpPr>
          <p:spPr>
            <a:xfrm>
              <a:off x="6060830" y="2523283"/>
              <a:ext cx="1844203" cy="292557"/>
            </a:xfrm>
            <a:custGeom>
              <a:avLst/>
              <a:gdLst/>
              <a:ahLst/>
              <a:cxnLst/>
              <a:rect l="0" t="0" r="0" b="0"/>
              <a:pathLst>
                <a:path>
                  <a:moveTo>
                    <a:pt x="0" y="0"/>
                  </a:moveTo>
                  <a:lnTo>
                    <a:pt x="0" y="199369"/>
                  </a:lnTo>
                  <a:lnTo>
                    <a:pt x="1844203" y="199369"/>
                  </a:lnTo>
                  <a:lnTo>
                    <a:pt x="1844203"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7" name="任意多边形: 形状 26"/>
            <p:cNvSpPr/>
            <p:nvPr>
              <p:custDataLst>
                <p:tags r:id="rId8"/>
              </p:custDataLst>
            </p:nvPr>
          </p:nvSpPr>
          <p:spPr>
            <a:xfrm>
              <a:off x="6060830" y="2523283"/>
              <a:ext cx="614734" cy="292557"/>
            </a:xfrm>
            <a:custGeom>
              <a:avLst/>
              <a:gdLst/>
              <a:ahLst/>
              <a:cxnLst/>
              <a:rect l="0" t="0" r="0" b="0"/>
              <a:pathLst>
                <a:path>
                  <a:moveTo>
                    <a:pt x="0" y="0"/>
                  </a:moveTo>
                  <a:lnTo>
                    <a:pt x="0" y="199369"/>
                  </a:lnTo>
                  <a:lnTo>
                    <a:pt x="614734" y="199369"/>
                  </a:lnTo>
                  <a:lnTo>
                    <a:pt x="614734"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8" name="任意多边形: 形状 27"/>
            <p:cNvSpPr/>
            <p:nvPr>
              <p:custDataLst>
                <p:tags r:id="rId9"/>
              </p:custDataLst>
            </p:nvPr>
          </p:nvSpPr>
          <p:spPr>
            <a:xfrm>
              <a:off x="5446095" y="2523283"/>
              <a:ext cx="614734" cy="292557"/>
            </a:xfrm>
            <a:custGeom>
              <a:avLst/>
              <a:gdLst/>
              <a:ahLst/>
              <a:cxnLst/>
              <a:rect l="0" t="0" r="0" b="0"/>
              <a:pathLst>
                <a:path>
                  <a:moveTo>
                    <a:pt x="614734" y="0"/>
                  </a:moveTo>
                  <a:lnTo>
                    <a:pt x="614734"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9" name="任意多边形: 形状 28"/>
            <p:cNvSpPr/>
            <p:nvPr>
              <p:custDataLst>
                <p:tags r:id="rId10"/>
              </p:custDataLst>
            </p:nvPr>
          </p:nvSpPr>
          <p:spPr>
            <a:xfrm>
              <a:off x="4216626" y="2523283"/>
              <a:ext cx="1844203" cy="292557"/>
            </a:xfrm>
            <a:custGeom>
              <a:avLst/>
              <a:gdLst/>
              <a:ahLst/>
              <a:cxnLst/>
              <a:rect l="0" t="0" r="0" b="0"/>
              <a:pathLst>
                <a:path>
                  <a:moveTo>
                    <a:pt x="1844203" y="0"/>
                  </a:moveTo>
                  <a:lnTo>
                    <a:pt x="1844203"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0" name="任意多边形: 形状 29"/>
            <p:cNvSpPr/>
            <p:nvPr>
              <p:custDataLst>
                <p:tags r:id="rId11"/>
              </p:custDataLst>
            </p:nvPr>
          </p:nvSpPr>
          <p:spPr>
            <a:xfrm>
              <a:off x="2987157" y="2523283"/>
              <a:ext cx="3073672" cy="292557"/>
            </a:xfrm>
            <a:custGeom>
              <a:avLst/>
              <a:gdLst/>
              <a:ahLst/>
              <a:cxnLst/>
              <a:rect l="0" t="0" r="0" b="0"/>
              <a:pathLst>
                <a:path>
                  <a:moveTo>
                    <a:pt x="3073672" y="0"/>
                  </a:moveTo>
                  <a:lnTo>
                    <a:pt x="3073672"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1" name="任意多边形: 形状 30"/>
            <p:cNvSpPr/>
            <p:nvPr>
              <p:custDataLst>
                <p:tags r:id="rId12"/>
              </p:custDataLst>
            </p:nvPr>
          </p:nvSpPr>
          <p:spPr>
            <a:xfrm>
              <a:off x="1757688" y="2523283"/>
              <a:ext cx="4303141" cy="292557"/>
            </a:xfrm>
            <a:custGeom>
              <a:avLst/>
              <a:gdLst/>
              <a:ahLst/>
              <a:cxnLst/>
              <a:rect l="0" t="0" r="0" b="0"/>
              <a:pathLst>
                <a:path>
                  <a:moveTo>
                    <a:pt x="4303141" y="0"/>
                  </a:moveTo>
                  <a:lnTo>
                    <a:pt x="430314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2" name="任意多边形: 形状 31"/>
            <p:cNvSpPr/>
            <p:nvPr>
              <p:custDataLst>
                <p:tags r:id="rId13"/>
              </p:custDataLst>
            </p:nvPr>
          </p:nvSpPr>
          <p:spPr>
            <a:xfrm>
              <a:off x="528218" y="2523283"/>
              <a:ext cx="5532611" cy="292557"/>
            </a:xfrm>
            <a:custGeom>
              <a:avLst/>
              <a:gdLst/>
              <a:ahLst/>
              <a:cxnLst/>
              <a:rect l="0" t="0" r="0" b="0"/>
              <a:pathLst>
                <a:path>
                  <a:moveTo>
                    <a:pt x="5532611" y="0"/>
                  </a:moveTo>
                  <a:lnTo>
                    <a:pt x="553261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5" name="矩形: 圆角 34"/>
            <p:cNvSpPr/>
            <p:nvPr>
              <p:custDataLst>
                <p:tags r:id="rId14"/>
              </p:custDataLst>
            </p:nvPr>
          </p:nvSpPr>
          <p:spPr>
            <a:xfrm>
              <a:off x="25254"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6" name="任意多边形: 形状 35"/>
            <p:cNvSpPr/>
            <p:nvPr>
              <p:custDataLst>
                <p:tags r:id="rId15"/>
              </p:custDataLst>
            </p:nvPr>
          </p:nvSpPr>
          <p:spPr>
            <a:xfrm>
              <a:off x="137024"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无灵主语</a:t>
              </a:r>
              <a:endParaRPr lang="zh-CN" altLang="en-US" sz="2400" b="1" kern="1200">
                <a:latin typeface="微软雅黑" panose="020B0503020204020204" pitchFamily="34" charset="-122"/>
                <a:ea typeface="微软雅黑" panose="020B0503020204020204" pitchFamily="34" charset="-122"/>
              </a:endParaRPr>
            </a:p>
          </p:txBody>
        </p:sp>
        <p:sp>
          <p:nvSpPr>
            <p:cNvPr id="37" name="矩形: 圆角 36"/>
            <p:cNvSpPr/>
            <p:nvPr>
              <p:custDataLst>
                <p:tags r:id="rId16"/>
              </p:custDataLst>
            </p:nvPr>
          </p:nvSpPr>
          <p:spPr>
            <a:xfrm>
              <a:off x="1254723"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8" name="任意多边形: 形状 37"/>
            <p:cNvSpPr/>
            <p:nvPr>
              <p:custDataLst>
                <p:tags r:id="rId17"/>
              </p:custDataLst>
            </p:nvPr>
          </p:nvSpPr>
          <p:spPr>
            <a:xfrm>
              <a:off x="1366493"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动作链</a:t>
              </a:r>
              <a:endParaRPr lang="zh-CN" altLang="en-US" sz="2400" b="1" kern="1200">
                <a:latin typeface="微软雅黑" panose="020B0503020204020204" pitchFamily="34" charset="-122"/>
                <a:ea typeface="微软雅黑" panose="020B0503020204020204" pitchFamily="34" charset="-122"/>
              </a:endParaRPr>
            </a:p>
          </p:txBody>
        </p:sp>
        <p:sp>
          <p:nvSpPr>
            <p:cNvPr id="39" name="矩形: 圆角 38"/>
            <p:cNvSpPr/>
            <p:nvPr>
              <p:custDataLst>
                <p:tags r:id="rId18"/>
              </p:custDataLst>
            </p:nvPr>
          </p:nvSpPr>
          <p:spPr>
            <a:xfrm>
              <a:off x="2484192"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0" name="任意多边形: 形状 39"/>
            <p:cNvSpPr/>
            <p:nvPr>
              <p:custDataLst>
                <p:tags r:id="rId19"/>
              </p:custDataLst>
            </p:nvPr>
          </p:nvSpPr>
          <p:spPr>
            <a:xfrm>
              <a:off x="2595962"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分词作状语</a:t>
              </a:r>
              <a:endParaRPr lang="zh-CN" altLang="en-US" sz="2400" b="1" kern="1200">
                <a:latin typeface="微软雅黑" panose="020B0503020204020204" pitchFamily="34" charset="-122"/>
                <a:ea typeface="微软雅黑" panose="020B0503020204020204" pitchFamily="34" charset="-122"/>
              </a:endParaRPr>
            </a:p>
          </p:txBody>
        </p:sp>
        <p:sp>
          <p:nvSpPr>
            <p:cNvPr id="41" name="矩形: 圆角 40"/>
            <p:cNvSpPr/>
            <p:nvPr>
              <p:custDataLst>
                <p:tags r:id="rId20"/>
              </p:custDataLst>
            </p:nvPr>
          </p:nvSpPr>
          <p:spPr>
            <a:xfrm>
              <a:off x="3713661"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2" name="任意多边形: 形状 41"/>
            <p:cNvSpPr/>
            <p:nvPr>
              <p:custDataLst>
                <p:tags r:id="rId21"/>
              </p:custDataLst>
            </p:nvPr>
          </p:nvSpPr>
          <p:spPr>
            <a:xfrm>
              <a:off x="3825431"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latin typeface="微软雅黑" panose="020B0503020204020204" pitchFamily="34" charset="-122"/>
                  <a:ea typeface="微软雅黑" panose="020B0503020204020204" pitchFamily="34" charset="-122"/>
                </a:rPr>
                <a:t>With </a:t>
              </a:r>
              <a:r>
                <a:rPr lang="zh-CN" altLang="en-US" sz="2400" b="1" kern="1200" dirty="0">
                  <a:latin typeface="微软雅黑" panose="020B0503020204020204" pitchFamily="34" charset="-122"/>
                  <a:ea typeface="微软雅黑" panose="020B0503020204020204" pitchFamily="34" charset="-122"/>
                </a:rPr>
                <a:t>复合结构</a:t>
              </a:r>
              <a:endParaRPr lang="zh-CN" altLang="en-US" sz="2400" b="1" kern="1200" dirty="0">
                <a:latin typeface="微软雅黑" panose="020B0503020204020204" pitchFamily="34" charset="-122"/>
                <a:ea typeface="微软雅黑" panose="020B0503020204020204" pitchFamily="34" charset="-122"/>
              </a:endParaRPr>
            </a:p>
          </p:txBody>
        </p:sp>
        <p:sp>
          <p:nvSpPr>
            <p:cNvPr id="43" name="矩形: 圆角 42"/>
            <p:cNvSpPr/>
            <p:nvPr>
              <p:custDataLst>
                <p:tags r:id="rId22"/>
              </p:custDataLst>
            </p:nvPr>
          </p:nvSpPr>
          <p:spPr>
            <a:xfrm>
              <a:off x="4943130"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4" name="任意多边形: 形状 43"/>
            <p:cNvSpPr/>
            <p:nvPr>
              <p:custDataLst>
                <p:tags r:id="rId23"/>
              </p:custDataLst>
            </p:nvPr>
          </p:nvSpPr>
          <p:spPr>
            <a:xfrm>
              <a:off x="5054900"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独立主格</a:t>
              </a:r>
              <a:endParaRPr lang="zh-CN" altLang="en-US" sz="2400" b="1" kern="1200">
                <a:latin typeface="微软雅黑" panose="020B0503020204020204" pitchFamily="34" charset="-122"/>
                <a:ea typeface="微软雅黑" panose="020B0503020204020204" pitchFamily="34" charset="-122"/>
              </a:endParaRPr>
            </a:p>
          </p:txBody>
        </p:sp>
        <p:sp>
          <p:nvSpPr>
            <p:cNvPr id="45" name="矩形: 圆角 44"/>
            <p:cNvSpPr/>
            <p:nvPr>
              <p:custDataLst>
                <p:tags r:id="rId24"/>
              </p:custDataLst>
            </p:nvPr>
          </p:nvSpPr>
          <p:spPr>
            <a:xfrm>
              <a:off x="617259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6" name="任意多边形: 形状 45"/>
            <p:cNvSpPr/>
            <p:nvPr>
              <p:custDataLst>
                <p:tags r:id="rId25"/>
              </p:custDataLst>
            </p:nvPr>
          </p:nvSpPr>
          <p:spPr>
            <a:xfrm>
              <a:off x="628436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从句</a:t>
              </a:r>
              <a:endParaRPr lang="zh-CN" altLang="en-US" sz="2400" b="1" kern="1200">
                <a:latin typeface="微软雅黑" panose="020B0503020204020204" pitchFamily="34" charset="-122"/>
                <a:ea typeface="微软雅黑" panose="020B0503020204020204" pitchFamily="34" charset="-122"/>
              </a:endParaRPr>
            </a:p>
          </p:txBody>
        </p:sp>
        <p:sp>
          <p:nvSpPr>
            <p:cNvPr id="47" name="矩形: 圆角 46"/>
            <p:cNvSpPr/>
            <p:nvPr>
              <p:custDataLst>
                <p:tags r:id="rId26"/>
              </p:custDataLst>
            </p:nvPr>
          </p:nvSpPr>
          <p:spPr>
            <a:xfrm>
              <a:off x="740206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8" name="任意多边形: 形状 47"/>
            <p:cNvSpPr/>
            <p:nvPr>
              <p:custDataLst>
                <p:tags r:id="rId27"/>
              </p:custDataLst>
            </p:nvPr>
          </p:nvSpPr>
          <p:spPr>
            <a:xfrm>
              <a:off x="751383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倒装句</a:t>
              </a:r>
              <a:endParaRPr lang="zh-CN" altLang="en-US" sz="2400" b="1" kern="1200">
                <a:latin typeface="微软雅黑" panose="020B0503020204020204" pitchFamily="34" charset="-122"/>
                <a:ea typeface="微软雅黑" panose="020B0503020204020204" pitchFamily="34" charset="-122"/>
              </a:endParaRPr>
            </a:p>
          </p:txBody>
        </p:sp>
        <p:sp>
          <p:nvSpPr>
            <p:cNvPr id="49" name="矩形: 圆角 48"/>
            <p:cNvSpPr/>
            <p:nvPr>
              <p:custDataLst>
                <p:tags r:id="rId28"/>
              </p:custDataLst>
            </p:nvPr>
          </p:nvSpPr>
          <p:spPr>
            <a:xfrm>
              <a:off x="8631538"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0" name="任意多边形: 形状 49"/>
            <p:cNvSpPr/>
            <p:nvPr>
              <p:custDataLst>
                <p:tags r:id="rId29"/>
              </p:custDataLst>
            </p:nvPr>
          </p:nvSpPr>
          <p:spPr>
            <a:xfrm>
              <a:off x="8743308"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虚拟语气</a:t>
              </a:r>
              <a:endParaRPr lang="zh-CN" altLang="en-US" sz="2400" b="1" kern="1200">
                <a:latin typeface="微软雅黑" panose="020B0503020204020204" pitchFamily="34" charset="-122"/>
                <a:ea typeface="微软雅黑" panose="020B0503020204020204" pitchFamily="34" charset="-122"/>
              </a:endParaRPr>
            </a:p>
          </p:txBody>
        </p:sp>
        <p:sp>
          <p:nvSpPr>
            <p:cNvPr id="51" name="矩形: 圆角 50"/>
            <p:cNvSpPr/>
            <p:nvPr>
              <p:custDataLst>
                <p:tags r:id="rId30"/>
              </p:custDataLst>
            </p:nvPr>
          </p:nvSpPr>
          <p:spPr>
            <a:xfrm>
              <a:off x="9861007"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2" name="任意多边形: 形状 51"/>
            <p:cNvSpPr/>
            <p:nvPr>
              <p:custDataLst>
                <p:tags r:id="rId31"/>
              </p:custDataLst>
            </p:nvPr>
          </p:nvSpPr>
          <p:spPr>
            <a:xfrm>
              <a:off x="9972777"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强调句</a:t>
              </a:r>
              <a:endParaRPr lang="zh-CN" altLang="en-US" sz="2400" b="1" kern="1200">
                <a:latin typeface="微软雅黑" panose="020B0503020204020204" pitchFamily="34" charset="-122"/>
                <a:ea typeface="微软雅黑" panose="020B0503020204020204" pitchFamily="34" charset="-122"/>
              </a:endParaRPr>
            </a:p>
          </p:txBody>
        </p:sp>
        <p:sp>
          <p:nvSpPr>
            <p:cNvPr id="53" name="矩形: 圆角 52"/>
            <p:cNvSpPr/>
            <p:nvPr>
              <p:custDataLst>
                <p:tags r:id="rId32"/>
              </p:custDataLst>
            </p:nvPr>
          </p:nvSpPr>
          <p:spPr>
            <a:xfrm>
              <a:off x="11090476"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4" name="任意多边形: 形状 53"/>
            <p:cNvSpPr/>
            <p:nvPr>
              <p:custDataLst>
                <p:tags r:id="rId33"/>
              </p:custDataLst>
            </p:nvPr>
          </p:nvSpPr>
          <p:spPr>
            <a:xfrm>
              <a:off x="11202246"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长短句结合</a:t>
              </a:r>
              <a:endParaRPr lang="zh-CN" altLang="en-US" sz="2400" b="1" kern="1200">
                <a:latin typeface="微软雅黑" panose="020B0503020204020204" pitchFamily="34" charset="-122"/>
                <a:ea typeface="微软雅黑" panose="020B0503020204020204" pitchFamily="34" charset="-122"/>
              </a:endParaRPr>
            </a:p>
          </p:txBody>
        </p:sp>
      </p:grpSp>
      <p:sp>
        <p:nvSpPr>
          <p:cNvPr id="34" name="任意多边形: 形状 33"/>
          <p:cNvSpPr/>
          <p:nvPr>
            <p:custDataLst>
              <p:tags r:id="rId34"/>
            </p:custDataLst>
          </p:nvPr>
        </p:nvSpPr>
        <p:spPr>
          <a:xfrm>
            <a:off x="5311127" y="1990699"/>
            <a:ext cx="1722945" cy="638765"/>
          </a:xfrm>
          <a:custGeom>
            <a:avLst/>
            <a:gdLst>
              <a:gd name="connsiteX0" fmla="*/ 0 w 1722945"/>
              <a:gd name="connsiteY0" fmla="*/ 63877 h 638765"/>
              <a:gd name="connsiteX1" fmla="*/ 63877 w 1722945"/>
              <a:gd name="connsiteY1" fmla="*/ 0 h 638765"/>
              <a:gd name="connsiteX2" fmla="*/ 1659069 w 1722945"/>
              <a:gd name="connsiteY2" fmla="*/ 0 h 638765"/>
              <a:gd name="connsiteX3" fmla="*/ 1722946 w 1722945"/>
              <a:gd name="connsiteY3" fmla="*/ 63877 h 638765"/>
              <a:gd name="connsiteX4" fmla="*/ 1722945 w 1722945"/>
              <a:gd name="connsiteY4" fmla="*/ 574889 h 638765"/>
              <a:gd name="connsiteX5" fmla="*/ 1659068 w 1722945"/>
              <a:gd name="connsiteY5" fmla="*/ 638766 h 638765"/>
              <a:gd name="connsiteX6" fmla="*/ 63877 w 1722945"/>
              <a:gd name="connsiteY6" fmla="*/ 638765 h 638765"/>
              <a:gd name="connsiteX7" fmla="*/ 0 w 1722945"/>
              <a:gd name="connsiteY7" fmla="*/ 574888 h 638765"/>
              <a:gd name="connsiteX8" fmla="*/ 0 w 1722945"/>
              <a:gd name="connsiteY8" fmla="*/ 63877 h 63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945" h="638765">
                <a:moveTo>
                  <a:pt x="0" y="63877"/>
                </a:moveTo>
                <a:cubicBezTo>
                  <a:pt x="0" y="28599"/>
                  <a:pt x="28599" y="0"/>
                  <a:pt x="63877" y="0"/>
                </a:cubicBezTo>
                <a:lnTo>
                  <a:pt x="1659069" y="0"/>
                </a:lnTo>
                <a:cubicBezTo>
                  <a:pt x="1694347" y="0"/>
                  <a:pt x="1722946" y="28599"/>
                  <a:pt x="1722946" y="63877"/>
                </a:cubicBezTo>
                <a:cubicBezTo>
                  <a:pt x="1722946" y="234214"/>
                  <a:pt x="1722945" y="404552"/>
                  <a:pt x="1722945" y="574889"/>
                </a:cubicBezTo>
                <a:cubicBezTo>
                  <a:pt x="1722945" y="610167"/>
                  <a:pt x="1694346" y="638766"/>
                  <a:pt x="1659068" y="638766"/>
                </a:cubicBezTo>
                <a:lnTo>
                  <a:pt x="63877" y="638765"/>
                </a:lnTo>
                <a:cubicBezTo>
                  <a:pt x="28599" y="638765"/>
                  <a:pt x="0" y="610166"/>
                  <a:pt x="0" y="574888"/>
                </a:cubicBezTo>
                <a:lnTo>
                  <a:pt x="0" y="638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0629" tIns="140629" rIns="140629" bIns="140629"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微软雅黑" panose="020B0503020204020204" pitchFamily="34" charset="-122"/>
                <a:ea typeface="微软雅黑" panose="020B0503020204020204" pitchFamily="34" charset="-122"/>
              </a:rPr>
              <a:t>语言</a:t>
            </a:r>
            <a:endParaRPr lang="zh-CN" altLang="en-US" sz="3200" b="1" kern="1200" dirty="0">
              <a:latin typeface="微软雅黑" panose="020B0503020204020204" pitchFamily="34" charset="-122"/>
              <a:ea typeface="微软雅黑" panose="020B0503020204020204" pitchFamily="34" charset="-122"/>
            </a:endParaRPr>
          </a:p>
        </p:txBody>
      </p:sp>
      <p:grpSp>
        <p:nvGrpSpPr>
          <p:cNvPr id="56" name="组合 55"/>
          <p:cNvGrpSpPr/>
          <p:nvPr>
            <p:custDataLst>
              <p:tags r:id="rId35"/>
            </p:custDataLst>
          </p:nvPr>
        </p:nvGrpSpPr>
        <p:grpSpPr>
          <a:xfrm>
            <a:off x="618679" y="598374"/>
            <a:ext cx="10963520" cy="1200136"/>
            <a:chOff x="618679" y="598374"/>
            <a:chExt cx="10963520" cy="1200136"/>
          </a:xfrm>
        </p:grpSpPr>
        <p:grpSp>
          <p:nvGrpSpPr>
            <p:cNvPr id="2" name="组合 1"/>
            <p:cNvGrpSpPr/>
            <p:nvPr>
              <p:custDataLst>
                <p:tags r:id="rId36"/>
              </p:custDataLst>
            </p:nvPr>
          </p:nvGrpSpPr>
          <p:grpSpPr>
            <a:xfrm>
              <a:off x="618679" y="611651"/>
              <a:ext cx="1788629" cy="793993"/>
              <a:chOff x="50467" y="2004605"/>
              <a:chExt cx="2050481" cy="793993"/>
            </a:xfrm>
          </p:grpSpPr>
          <p:sp>
            <p:nvSpPr>
              <p:cNvPr id="16" name="矩形: 圆角 15"/>
              <p:cNvSpPr/>
              <p:nvPr>
                <p:custDataLst>
                  <p:tags r:id="rId37"/>
                </p:custDataLst>
              </p:nvPr>
            </p:nvSpPr>
            <p:spPr>
              <a:xfrm>
                <a:off x="5046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7" name="矩形: 圆角 4"/>
              <p:cNvSpPr txBox="1"/>
              <p:nvPr>
                <p:custDataLst>
                  <p:tags r:id="rId38"/>
                </p:custDataLst>
              </p:nvPr>
            </p:nvSpPr>
            <p:spPr>
              <a:xfrm>
                <a:off x="7372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心理描写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39"/>
              </p:custDataLst>
            </p:nvPr>
          </p:nvGrpSpPr>
          <p:grpSpPr>
            <a:xfrm>
              <a:off x="2454229" y="611651"/>
              <a:ext cx="1788629" cy="793993"/>
              <a:chOff x="2189651" y="2004605"/>
              <a:chExt cx="2050481" cy="793993"/>
            </a:xfrm>
          </p:grpSpPr>
          <p:sp>
            <p:nvSpPr>
              <p:cNvPr id="14" name="矩形: 圆角 13"/>
              <p:cNvSpPr/>
              <p:nvPr>
                <p:custDataLst>
                  <p:tags r:id="rId40"/>
                </p:custDataLst>
              </p:nvPr>
            </p:nvSpPr>
            <p:spPr>
              <a:xfrm>
                <a:off x="2189651"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5" name="矩形: 圆角 6"/>
              <p:cNvSpPr txBox="1"/>
              <p:nvPr>
                <p:custDataLst>
                  <p:tags r:id="rId41"/>
                </p:custDataLst>
              </p:nvPr>
            </p:nvSpPr>
            <p:spPr>
              <a:xfrm>
                <a:off x="2212906"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神态描写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4" name="组合 3"/>
            <p:cNvGrpSpPr/>
            <p:nvPr>
              <p:custDataLst>
                <p:tags r:id="rId42"/>
              </p:custDataLst>
            </p:nvPr>
          </p:nvGrpSpPr>
          <p:grpSpPr>
            <a:xfrm>
              <a:off x="4289779" y="630508"/>
              <a:ext cx="1788629" cy="793993"/>
              <a:chOff x="4328834" y="2004605"/>
              <a:chExt cx="2050481" cy="793993"/>
            </a:xfrm>
          </p:grpSpPr>
          <p:sp>
            <p:nvSpPr>
              <p:cNvPr id="12" name="矩形: 圆角 11"/>
              <p:cNvSpPr/>
              <p:nvPr>
                <p:custDataLst>
                  <p:tags r:id="rId43"/>
                </p:custDataLst>
              </p:nvPr>
            </p:nvSpPr>
            <p:spPr>
              <a:xfrm>
                <a:off x="4328834"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3" name="矩形: 圆角 8"/>
              <p:cNvSpPr txBox="1"/>
              <p:nvPr>
                <p:custDataLst>
                  <p:tags r:id="rId44"/>
                </p:custDataLst>
              </p:nvPr>
            </p:nvSpPr>
            <p:spPr>
              <a:xfrm>
                <a:off x="4352089"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动作描写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5" name="组合 4"/>
            <p:cNvGrpSpPr/>
            <p:nvPr>
              <p:custDataLst>
                <p:tags r:id="rId45"/>
              </p:custDataLst>
            </p:nvPr>
          </p:nvGrpSpPr>
          <p:grpSpPr>
            <a:xfrm>
              <a:off x="6125329" y="611651"/>
              <a:ext cx="1788629" cy="793993"/>
              <a:chOff x="6468017" y="2004605"/>
              <a:chExt cx="2050481" cy="793993"/>
            </a:xfrm>
          </p:grpSpPr>
          <p:sp>
            <p:nvSpPr>
              <p:cNvPr id="10" name="矩形: 圆角 9"/>
              <p:cNvSpPr/>
              <p:nvPr>
                <p:custDataLst>
                  <p:tags r:id="rId46"/>
                </p:custDataLst>
              </p:nvPr>
            </p:nvSpPr>
            <p:spPr>
              <a:xfrm>
                <a:off x="646801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1" name="矩形: 圆角 10"/>
              <p:cNvSpPr txBox="1"/>
              <p:nvPr>
                <p:custDataLst>
                  <p:tags r:id="rId47"/>
                </p:custDataLst>
              </p:nvPr>
            </p:nvSpPr>
            <p:spPr>
              <a:xfrm>
                <a:off x="649127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外貌描写</a:t>
                </a:r>
                <a:endParaRPr lang="zh-CN" altLang="en-US" sz="2400" b="1" kern="1200" dirty="0">
                  <a:latin typeface="微软雅黑" panose="020B0503020204020204" pitchFamily="34" charset="-122"/>
                  <a:ea typeface="微软雅黑" panose="020B0503020204020204" pitchFamily="34" charset="-122"/>
                </a:endParaRPr>
              </a:p>
            </p:txBody>
          </p:sp>
        </p:grpSp>
        <p:grpSp>
          <p:nvGrpSpPr>
            <p:cNvPr id="7" name="组合 6"/>
            <p:cNvGrpSpPr/>
            <p:nvPr>
              <p:custDataLst>
                <p:tags r:id="rId48"/>
              </p:custDataLst>
            </p:nvPr>
          </p:nvGrpSpPr>
          <p:grpSpPr>
            <a:xfrm>
              <a:off x="7960879" y="607253"/>
              <a:ext cx="1788629" cy="793993"/>
              <a:chOff x="8607200" y="2004605"/>
              <a:chExt cx="2050481" cy="793993"/>
            </a:xfrm>
          </p:grpSpPr>
          <p:sp>
            <p:nvSpPr>
              <p:cNvPr id="8" name="矩形: 圆角 7"/>
              <p:cNvSpPr/>
              <p:nvPr>
                <p:custDataLst>
                  <p:tags r:id="rId49"/>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9" name="矩形: 圆角 12"/>
              <p:cNvSpPr txBox="1"/>
              <p:nvPr>
                <p:custDataLst>
                  <p:tags r:id="rId50"/>
                </p:custDataLst>
              </p:nvPr>
            </p:nvSpPr>
            <p:spPr>
              <a:xfrm>
                <a:off x="8630455"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环境描写</a:t>
                </a:r>
                <a:endParaRPr lang="zh-CN" altLang="en-US" sz="2400" b="1" kern="1200">
                  <a:latin typeface="微软雅黑" panose="020B0503020204020204" pitchFamily="34" charset="-122"/>
                  <a:ea typeface="微软雅黑" panose="020B0503020204020204" pitchFamily="34" charset="-122"/>
                </a:endParaRPr>
              </a:p>
            </p:txBody>
          </p:sp>
        </p:grpSp>
        <p:sp>
          <p:nvSpPr>
            <p:cNvPr id="22" name="右大括号 21"/>
            <p:cNvSpPr/>
            <p:nvPr>
              <p:custDataLst>
                <p:tags r:id="rId51"/>
              </p:custDataLst>
            </p:nvPr>
          </p:nvSpPr>
          <p:spPr>
            <a:xfrm rot="5400000">
              <a:off x="6033284" y="-2821410"/>
              <a:ext cx="328474" cy="8911366"/>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b="1"/>
            </a:p>
          </p:txBody>
        </p:sp>
        <p:grpSp>
          <p:nvGrpSpPr>
            <p:cNvPr id="23" name="组合 22"/>
            <p:cNvGrpSpPr/>
            <p:nvPr>
              <p:custDataLst>
                <p:tags r:id="rId52"/>
              </p:custDataLst>
            </p:nvPr>
          </p:nvGrpSpPr>
          <p:grpSpPr>
            <a:xfrm>
              <a:off x="9793570" y="598374"/>
              <a:ext cx="1788629" cy="793993"/>
              <a:chOff x="8607200" y="2004605"/>
              <a:chExt cx="2050481" cy="793993"/>
            </a:xfrm>
          </p:grpSpPr>
          <p:sp>
            <p:nvSpPr>
              <p:cNvPr id="24" name="矩形: 圆角 23"/>
              <p:cNvSpPr/>
              <p:nvPr>
                <p:custDataLst>
                  <p:tags r:id="rId53"/>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25" name="矩形: 圆角 12"/>
              <p:cNvSpPr txBox="1"/>
              <p:nvPr>
                <p:custDataLst>
                  <p:tags r:id="rId54"/>
                </p:custDataLst>
              </p:nvPr>
            </p:nvSpPr>
            <p:spPr>
              <a:xfrm>
                <a:off x="8630454" y="2046635"/>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对话描写</a:t>
                </a:r>
                <a:endParaRPr lang="zh-CN" altLang="en-US" sz="2400" b="1" kern="1200">
                  <a:latin typeface="微软雅黑" panose="020B0503020204020204" pitchFamily="34" charset="-122"/>
                  <a:ea typeface="微软雅黑" panose="020B0503020204020204" pitchFamily="34" charset="-122"/>
                </a:endParaRPr>
              </a:p>
            </p:txBody>
          </p:sp>
        </p:grpSp>
      </p:grpSp>
      <p:sp>
        <p:nvSpPr>
          <p:cNvPr id="6" name="文本框 5"/>
          <p:cNvSpPr txBox="1"/>
          <p:nvPr/>
        </p:nvSpPr>
        <p:spPr>
          <a:xfrm>
            <a:off x="121151" y="5904326"/>
            <a:ext cx="11264622" cy="646331"/>
          </a:xfrm>
          <a:prstGeom prst="rect">
            <a:avLst/>
          </a:prstGeom>
          <a:solidFill>
            <a:schemeClr val="bg1"/>
          </a:solidFill>
        </p:spPr>
        <p:txBody>
          <a:bodyPr wrap="none" rtlCol="0">
            <a:spAutoFit/>
          </a:bodyPr>
          <a:lstStyle/>
          <a:p>
            <a:r>
              <a:rPr lang="zh-CN" altLang="en-US" sz="3600" b="1" dirty="0">
                <a:solidFill>
                  <a:srgbClr val="EA0000"/>
                </a:solidFill>
              </a:rPr>
              <a:t>考生构思情节的同时，要考虑合适的语言句式以及修辞</a:t>
            </a:r>
            <a:endParaRPr lang="zh-CN" altLang="en-US" sz="3600" b="1" dirty="0">
              <a:solidFill>
                <a:srgbClr val="EA0000"/>
              </a:solidFill>
            </a:endParaRPr>
          </a:p>
        </p:txBody>
      </p:sp>
      <p:pic>
        <p:nvPicPr>
          <p:cNvPr id="5124" name="图片 6" descr="logo横版 png"/>
          <p:cNvPicPr>
            <a:picLocks noChangeAspect="1"/>
          </p:cNvPicPr>
          <p:nvPr/>
        </p:nvPicPr>
        <p:blipFill>
          <a:blip r:embed="rId55"/>
          <a:stretch>
            <a:fillRect/>
          </a:stretch>
        </p:blipFill>
        <p:spPr>
          <a:xfrm>
            <a:off x="11477625" y="82550"/>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文本框 23"/>
          <p:cNvSpPr txBox="1"/>
          <p:nvPr/>
        </p:nvSpPr>
        <p:spPr>
          <a:xfrm>
            <a:off x="-1" y="609299"/>
            <a:ext cx="12115971" cy="6001643"/>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Para1: After school. I told my mom my plan.</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The day of the competition arrived, and the kitchen classroom was filled with activity.</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10162117"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Plot the continuation story</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76030" y="1165005"/>
            <a:ext cx="11907453" cy="2041585"/>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pitchFamily="18" charset="0"/>
                <a:cs typeface="Times New Roman" panose="02020603050405020304" pitchFamily="18" charset="0"/>
              </a:rPr>
              <a:t>Link1:</a:t>
            </a:r>
            <a:r>
              <a:rPr lang="zh-CN" altLang="en-US" sz="3200" b="1" dirty="0">
                <a:solidFill>
                  <a:srgbClr val="00AA48"/>
                </a:solidFill>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How did Mom react?  What did she say to me?</a:t>
            </a:r>
            <a:endParaRPr lang="en-US" altLang="zh-CN" sz="3200" b="1" dirty="0">
              <a:solidFill>
                <a:srgbClr val="FF0000"/>
              </a:solidFill>
              <a:latin typeface="Times New Roman" panose="02020603050405020304" pitchFamily="18" charset="0"/>
              <a:cs typeface="Times New Roman" panose="02020603050405020304" pitchFamily="18" charset="0"/>
            </a:endParaRPr>
          </a:p>
          <a:p>
            <a:pPr>
              <a:lnSpc>
                <a:spcPts val="3840"/>
              </a:lnSpc>
            </a:pPr>
            <a:r>
              <a:rPr lang="en-US" altLang="zh-CN" sz="3200" b="1" dirty="0">
                <a:solidFill>
                  <a:srgbClr val="0000FF"/>
                </a:solidFill>
                <a:latin typeface="Times New Roman" panose="02020603050405020304" pitchFamily="18" charset="0"/>
                <a:cs typeface="Times New Roman" panose="02020603050405020304" pitchFamily="18" charset="0"/>
              </a:rPr>
              <a:t>Body:  </a:t>
            </a:r>
            <a:r>
              <a:rPr lang="en-US" altLang="zh-CN" sz="3200" b="1" dirty="0">
                <a:solidFill>
                  <a:srgbClr val="FF0000"/>
                </a:solidFill>
                <a:latin typeface="Times New Roman" panose="02020603050405020304" pitchFamily="18" charset="0"/>
                <a:cs typeface="Times New Roman" panose="02020603050405020304" pitchFamily="18" charset="0"/>
              </a:rPr>
              <a:t>How did I feel? What did I do? How did we make joint efforts to prepare for the coming cooking competition ?  </a:t>
            </a:r>
            <a:endParaRPr lang="en-US" altLang="zh-CN" sz="3200" b="1" dirty="0">
              <a:solidFill>
                <a:srgbClr val="FF0000"/>
              </a:solidFill>
              <a:latin typeface="Times New Roman" panose="02020603050405020304" pitchFamily="18" charset="0"/>
              <a:cs typeface="Times New Roman" panose="02020603050405020304" pitchFamily="18" charset="0"/>
            </a:endParaRPr>
          </a:p>
          <a:p>
            <a:pPr>
              <a:lnSpc>
                <a:spcPts val="3840"/>
              </a:lnSpc>
            </a:pPr>
            <a:r>
              <a:rPr lang="en-US" altLang="zh-CN" sz="3200" b="1" dirty="0">
                <a:solidFill>
                  <a:srgbClr val="00AA48"/>
                </a:solidFill>
                <a:latin typeface="Times New Roman" panose="02020603050405020304" pitchFamily="18" charset="0"/>
                <a:cs typeface="Times New Roman" panose="02020603050405020304" pitchFamily="18" charset="0"/>
              </a:rPr>
              <a:t>Link2:</a:t>
            </a:r>
            <a:r>
              <a:rPr lang="zh-CN" altLang="en-US" sz="3200" b="1" dirty="0">
                <a:solidFill>
                  <a:srgbClr val="00AA48"/>
                </a:solidFill>
                <a:latin typeface="Times New Roman" panose="02020603050405020304" pitchFamily="18" charset="0"/>
                <a:cs typeface="Times New Roman" panose="02020603050405020304" pitchFamily="18" charset="0"/>
              </a:rPr>
              <a:t> </a:t>
            </a:r>
            <a:r>
              <a:rPr lang="en-US" altLang="zh-CN" sz="3200" b="1" dirty="0">
                <a:solidFill>
                  <a:srgbClr val="CC00CC"/>
                </a:solidFill>
                <a:latin typeface="Times New Roman" panose="02020603050405020304" pitchFamily="18" charset="0"/>
                <a:cs typeface="Times New Roman" panose="02020603050405020304" pitchFamily="18" charset="0"/>
              </a:rPr>
              <a:t>How was my current cooking?</a:t>
            </a:r>
            <a:endParaRPr lang="en-US" altLang="zh-CN" sz="3200" b="1" dirty="0">
              <a:solidFill>
                <a:srgbClr val="CC00CC"/>
              </a:solidFill>
              <a:latin typeface="Times New Roman" panose="02020603050405020304" pitchFamily="18" charset="0"/>
              <a:cs typeface="Times New Roman" panose="02020603050405020304" pitchFamily="18" charset="0"/>
            </a:endParaRPr>
          </a:p>
        </p:txBody>
      </p:sp>
      <p:sp>
        <p:nvSpPr>
          <p:cNvPr id="1048746" name="文本框 10"/>
          <p:cNvSpPr txBox="1"/>
          <p:nvPr/>
        </p:nvSpPr>
        <p:spPr>
          <a:xfrm>
            <a:off x="0" y="4629021"/>
            <a:ext cx="12040803" cy="2062103"/>
          </a:xfrm>
          <a:prstGeom prst="rect">
            <a:avLst/>
          </a:prstGeom>
          <a:solidFill>
            <a:schemeClr val="bg1"/>
          </a:solidFill>
        </p:spPr>
        <p:txBody>
          <a:bodyPr wrap="square" rtlCol="0">
            <a:spAutoFit/>
          </a:bodyPr>
          <a:lstStyle/>
          <a:p>
            <a:pPr lvl="0"/>
            <a:r>
              <a:rPr lang="en-US" altLang="zh-CN" sz="3200" b="1" dirty="0">
                <a:solidFill>
                  <a:srgbClr val="00AA48"/>
                </a:solidFill>
                <a:latin typeface="Times New Roman" panose="02020603050405020304" pitchFamily="18" charset="0"/>
                <a:cs typeface="Times New Roman" panose="02020603050405020304" pitchFamily="18" charset="0"/>
                <a:sym typeface="+mn-ea"/>
              </a:rPr>
              <a:t>Link3:</a:t>
            </a:r>
            <a:r>
              <a:rPr lang="zh-CN" altLang="en-US" sz="3200" b="1" dirty="0">
                <a:solidFill>
                  <a:srgbClr val="00AA48"/>
                </a:solidFill>
                <a:latin typeface="Times New Roman" panose="02020603050405020304" pitchFamily="18" charset="0"/>
                <a:cs typeface="Times New Roman" panose="02020603050405020304" pitchFamily="18" charset="0"/>
                <a:sym typeface="+mn-ea"/>
              </a:rPr>
              <a:t> </a:t>
            </a:r>
            <a:r>
              <a:rPr lang="en-US" altLang="zh-CN" sz="3200" b="1" dirty="0">
                <a:solidFill>
                  <a:srgbClr val="FF0000"/>
                </a:solidFill>
                <a:latin typeface="Times New Roman" panose="02020603050405020304" pitchFamily="18" charset="0"/>
                <a:cs typeface="Times New Roman" panose="02020603050405020304" pitchFamily="18" charset="0"/>
                <a:sym typeface="+mn-ea"/>
              </a:rPr>
              <a:t>What was the atmosphere? </a:t>
            </a:r>
            <a:endParaRPr lang="en-US" altLang="zh-CN" sz="3200" b="1" dirty="0">
              <a:solidFill>
                <a:srgbClr val="FF0000"/>
              </a:solidFill>
              <a:latin typeface="Times New Roman" panose="02020603050405020304" pitchFamily="18" charset="0"/>
              <a:cs typeface="Times New Roman" panose="02020603050405020304" pitchFamily="18" charset="0"/>
              <a:sym typeface="+mn-ea"/>
            </a:endParaRPr>
          </a:p>
          <a:p>
            <a:r>
              <a:rPr lang="en-US" altLang="zh-CN" sz="3200" b="1" dirty="0">
                <a:solidFill>
                  <a:srgbClr val="0000FF"/>
                </a:solidFill>
                <a:latin typeface="Times New Roman" panose="02020603050405020304" pitchFamily="18" charset="0"/>
                <a:cs typeface="Times New Roman" panose="02020603050405020304" pitchFamily="18" charset="0"/>
              </a:rPr>
              <a:t>Body:</a:t>
            </a:r>
            <a:r>
              <a:rPr lang="zh-CN" altLang="en-US" sz="3200" b="1" dirty="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0000FF"/>
                </a:solidFill>
                <a:latin typeface="Times New Roman" panose="02020603050405020304" pitchFamily="18" charset="0"/>
                <a:cs typeface="Times New Roman" panose="02020603050405020304" pitchFamily="18" charset="0"/>
              </a:rPr>
              <a:t>What did competitors do? </a:t>
            </a:r>
            <a:r>
              <a:rPr lang="en-US" altLang="zh-CN" sz="3200" b="1" dirty="0">
                <a:solidFill>
                  <a:srgbClr val="FF0000"/>
                </a:solidFill>
                <a:latin typeface="Times New Roman" panose="02020603050405020304" pitchFamily="18" charset="0"/>
                <a:cs typeface="Times New Roman" panose="02020603050405020304" pitchFamily="18" charset="0"/>
              </a:rPr>
              <a:t>What was the final result?</a:t>
            </a:r>
            <a:endParaRPr lang="en-US" altLang="zh-CN" sz="3200" b="1" dirty="0">
              <a:solidFill>
                <a:srgbClr val="FF0000"/>
              </a:solidFill>
              <a:latin typeface="Times New Roman" panose="02020603050405020304" pitchFamily="18" charset="0"/>
              <a:cs typeface="Times New Roman" panose="02020603050405020304" pitchFamily="18" charset="0"/>
            </a:endParaRPr>
          </a:p>
          <a:p>
            <a:r>
              <a:rPr lang="en-US" altLang="zh-CN" sz="3200" b="1" dirty="0">
                <a:solidFill>
                  <a:srgbClr val="FF0000"/>
                </a:solidFill>
                <a:latin typeface="Times New Roman" panose="02020603050405020304" pitchFamily="18" charset="0"/>
                <a:cs typeface="Times New Roman" panose="02020603050405020304" pitchFamily="18" charset="0"/>
              </a:rPr>
              <a:t> ( How did I/ mom feel? )            </a:t>
            </a:r>
            <a:endParaRPr lang="en-US" altLang="zh-CN" sz="3200" b="1" dirty="0">
              <a:solidFill>
                <a:srgbClr val="FF0000"/>
              </a:solidFill>
              <a:latin typeface="Times New Roman" panose="02020603050405020304" pitchFamily="18" charset="0"/>
              <a:cs typeface="Times New Roman" panose="02020603050405020304" pitchFamily="18" charset="0"/>
              <a:sym typeface="+mn-ea"/>
            </a:endParaRPr>
          </a:p>
          <a:p>
            <a:pPr lvl="0"/>
            <a:r>
              <a:rPr lang="en-US" altLang="zh-CN" sz="3200" b="1" dirty="0">
                <a:solidFill>
                  <a:srgbClr val="00AA48"/>
                </a:solidFill>
                <a:latin typeface="Times New Roman" panose="02020603050405020304" pitchFamily="18" charset="0"/>
                <a:cs typeface="Times New Roman" panose="02020603050405020304" pitchFamily="18" charset="0"/>
                <a:sym typeface="+mn-ea"/>
              </a:rPr>
              <a:t>Theme:</a:t>
            </a:r>
            <a:r>
              <a:rPr lang="en-US" altLang="zh-CN" sz="3200" b="1" dirty="0">
                <a:solidFill>
                  <a:srgbClr val="FF0000"/>
                </a:solidFill>
                <a:latin typeface="Times New Roman" panose="02020603050405020304" pitchFamily="18" charset="0"/>
                <a:cs typeface="Times New Roman" panose="02020603050405020304" pitchFamily="18" charset="0"/>
                <a:sym typeface="+mn-ea"/>
              </a:rPr>
              <a:t> </a:t>
            </a:r>
            <a:r>
              <a:rPr lang="en-US" altLang="zh-CN" sz="3200" b="1" dirty="0">
                <a:solidFill>
                  <a:srgbClr val="CC00CC"/>
                </a:solidFill>
                <a:latin typeface="Times New Roman" panose="02020603050405020304" pitchFamily="18" charset="0"/>
                <a:cs typeface="Times New Roman" panose="02020603050405020304" pitchFamily="18" charset="0"/>
                <a:sym typeface="+mn-ea"/>
              </a:rPr>
              <a:t>What lesson did the experience demonstrate?</a:t>
            </a:r>
            <a:endParaRPr lang="en-US" altLang="zh-CN" sz="3200" b="1" dirty="0">
              <a:solidFill>
                <a:srgbClr val="CC00CC"/>
              </a:solidFill>
              <a:latin typeface="Times New Roman" panose="02020603050405020304" pitchFamily="18" charset="0"/>
              <a:cs typeface="Times New Roman" panose="02020603050405020304" pitchFamily="18" charset="0"/>
              <a:sym typeface="+mn-ea"/>
            </a:endParaRPr>
          </a:p>
        </p:txBody>
      </p:sp>
      <p:sp>
        <p:nvSpPr>
          <p:cNvPr id="2" name="圆角矩形 13"/>
          <p:cNvSpPr/>
          <p:nvPr/>
        </p:nvSpPr>
        <p:spPr>
          <a:xfrm>
            <a:off x="9799983" y="3122454"/>
            <a:ext cx="2240820" cy="4390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箭头: 下 3"/>
          <p:cNvSpPr/>
          <p:nvPr/>
        </p:nvSpPr>
        <p:spPr>
          <a:xfrm rot="5729678" flipH="1">
            <a:off x="6006761" y="2664170"/>
            <a:ext cx="157314" cy="96832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13"/>
          <p:cNvSpPr/>
          <p:nvPr/>
        </p:nvSpPr>
        <p:spPr>
          <a:xfrm>
            <a:off x="-1" y="3660684"/>
            <a:ext cx="5913783" cy="49367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13"/>
          <p:cNvSpPr/>
          <p:nvPr/>
        </p:nvSpPr>
        <p:spPr>
          <a:xfrm>
            <a:off x="1414914" y="3162018"/>
            <a:ext cx="7261947" cy="4533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箭头: 下 6"/>
          <p:cNvSpPr/>
          <p:nvPr/>
        </p:nvSpPr>
        <p:spPr>
          <a:xfrm rot="4787386" flipH="1">
            <a:off x="7415628" y="641318"/>
            <a:ext cx="166721" cy="7192040"/>
          </a:xfrm>
          <a:prstGeom prst="downArrow">
            <a:avLst/>
          </a:prstGeom>
          <a:solidFill>
            <a:srgbClr val="37BE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13"/>
          <p:cNvSpPr/>
          <p:nvPr/>
        </p:nvSpPr>
        <p:spPr>
          <a:xfrm>
            <a:off x="4788715" y="697697"/>
            <a:ext cx="3252042" cy="4009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874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4874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48746">
                                            <p:txEl>
                                              <p:pRg st="0" end="0"/>
                                            </p:txEl>
                                          </p:spTgt>
                                        </p:tgtEl>
                                        <p:attrNameLst>
                                          <p:attrName>style.visibility</p:attrName>
                                        </p:attrNameLst>
                                      </p:cBhvr>
                                      <p:to>
                                        <p:strVal val="visible"/>
                                      </p:to>
                                    </p:set>
                                    <p:animEffect transition="in" filter="fade">
                                      <p:cBhvr>
                                        <p:cTn id="53" dur="500"/>
                                        <p:tgtEl>
                                          <p:spTgt spid="104874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48746">
                                            <p:txEl>
                                              <p:pRg st="1" end="1"/>
                                            </p:txEl>
                                          </p:spTgt>
                                        </p:tgtEl>
                                        <p:attrNameLst>
                                          <p:attrName>style.visibility</p:attrName>
                                        </p:attrNameLst>
                                      </p:cBhvr>
                                      <p:to>
                                        <p:strVal val="visible"/>
                                      </p:to>
                                    </p:set>
                                    <p:animEffect transition="in" filter="fade">
                                      <p:cBhvr>
                                        <p:cTn id="58" dur="500"/>
                                        <p:tgtEl>
                                          <p:spTgt spid="1048746">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48746">
                                            <p:txEl>
                                              <p:pRg st="2" end="2"/>
                                            </p:txEl>
                                          </p:spTgt>
                                        </p:tgtEl>
                                        <p:attrNameLst>
                                          <p:attrName>style.visibility</p:attrName>
                                        </p:attrNameLst>
                                      </p:cBhvr>
                                      <p:to>
                                        <p:strVal val="visible"/>
                                      </p:to>
                                    </p:set>
                                    <p:animEffect transition="in" filter="fade">
                                      <p:cBhvr>
                                        <p:cTn id="63" dur="500"/>
                                        <p:tgtEl>
                                          <p:spTgt spid="1048746">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048746">
                                            <p:txEl>
                                              <p:pRg st="3" end="3"/>
                                            </p:txEl>
                                          </p:spTgt>
                                        </p:tgtEl>
                                        <p:attrNameLst>
                                          <p:attrName>style.visibility</p:attrName>
                                        </p:attrNameLst>
                                      </p:cBhvr>
                                      <p:to>
                                        <p:strVal val="visible"/>
                                      </p:to>
                                    </p:set>
                                    <p:anim calcmode="lin" valueType="num">
                                      <p:cBhvr additive="base">
                                        <p:cTn id="68" dur="500" fill="hold"/>
                                        <p:tgtEl>
                                          <p:spTgt spid="1048746">
                                            <p:txEl>
                                              <p:pRg st="3" end="3"/>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0487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animBg="1"/>
      <p:bldP spid="5" grpId="0" bldLvl="0" animBg="1"/>
      <p:bldP spid="6" grpId="0" bldLvl="0" animBg="1"/>
      <p:bldP spid="7" grpId="0" animBg="1"/>
      <p:bldP spid="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1" y="87329"/>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link1</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42906" y="748584"/>
            <a:ext cx="11925297" cy="6001643"/>
          </a:xfrm>
          <a:prstGeom prst="rect">
            <a:avLst/>
          </a:prstGeom>
          <a:noFill/>
        </p:spPr>
        <p:txBody>
          <a:bodyPr wrap="square">
            <a:spAutoFit/>
          </a:bodyPr>
          <a:lstStyle/>
          <a:p>
            <a:pPr indent="304800" algn="just"/>
            <a:r>
              <a:rPr lang="en-US" altLang="zh-CN" sz="2800" kern="100" dirty="0">
                <a:effectLst/>
                <a:latin typeface="Times New Roman Regular"/>
                <a:ea typeface="宋体" panose="02010600030101010101" pitchFamily="2" charset="-122"/>
                <a:cs typeface="Times New Roman" panose="02020603050405020304" pitchFamily="18" charset="0"/>
              </a:rPr>
              <a:t>   </a:t>
            </a:r>
            <a:r>
              <a:rPr lang="en-US" altLang="zh-CN" sz="3200" kern="100" dirty="0">
                <a:effectLst/>
                <a:latin typeface="Times New Roman Regular"/>
                <a:ea typeface="宋体" panose="02010600030101010101" pitchFamily="2" charset="-122"/>
                <a:cs typeface="Times New Roman" panose="02020603050405020304" pitchFamily="18" charset="0"/>
              </a:rPr>
              <a:t>The class erupted into squeals and cheers. Cave of the Dragons was the best book series ever! It had been sold out everywhere. During the break, all anyone could talk about was the cooking competition. "I'm totally going to win," said Tania. "Genes, like, cooking was in my DNA. " And if there was some sort of cooking gene, my mom definitely didn't have it. So if I wanted to win, I needed to </a:t>
            </a:r>
            <a:r>
              <a:rPr lang="en-US" altLang="zh-CN" sz="3200" kern="100" dirty="0" err="1">
                <a:effectLst/>
                <a:latin typeface="Times New Roman Regular"/>
                <a:ea typeface="宋体" panose="02010600030101010101" pitchFamily="2" charset="-122"/>
                <a:cs typeface="Times New Roman" panose="02020603050405020304" pitchFamily="18" charset="0"/>
              </a:rPr>
              <a:t>practise</a:t>
            </a:r>
            <a:r>
              <a:rPr lang="en-US" altLang="zh-CN" sz="3200" kern="100" dirty="0">
                <a:effectLst/>
                <a:latin typeface="Times New Roman Regular"/>
                <a:ea typeface="宋体" panose="02010600030101010101" pitchFamily="2" charset="-122"/>
                <a:cs typeface="Times New Roman" panose="02020603050405020304" pitchFamily="18" charset="0"/>
              </a:rPr>
              <a:t> and innovate.</a:t>
            </a:r>
            <a:endParaRPr lang="en-US" altLang="zh-CN" sz="3200" kern="100" dirty="0">
              <a:effectLst/>
              <a:latin typeface="Times New Roman Regular"/>
              <a:ea typeface="宋体" panose="02010600030101010101" pitchFamily="2" charset="-122"/>
              <a:cs typeface="Times New Roman" panose="02020603050405020304" pitchFamily="18" charset="0"/>
            </a:endParaRPr>
          </a:p>
          <a:p>
            <a:pPr indent="304800" algn="just"/>
            <a:r>
              <a:rPr lang="en-US" altLang="zh-CN" sz="3200" b="1" kern="0" dirty="0">
                <a:solidFill>
                  <a:srgbClr val="0000FF"/>
                </a:solidFill>
                <a:latin typeface="Times New Roman" panose="02020603050405020304" pitchFamily="18" charset="0"/>
                <a:cs typeface="Times New Roman" panose="02020603050405020304" pitchFamily="18" charset="0"/>
              </a:rPr>
              <a:t>Para1: After school. I told my mom my plan.</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indent="304800"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indent="304800"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indent="304800"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indent="304800"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indent="304800" algn="just"/>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cxnSp>
        <p:nvCxnSpPr>
          <p:cNvPr id="13" name="直接连接符 12"/>
          <p:cNvCxnSpPr/>
          <p:nvPr/>
        </p:nvCxnSpPr>
        <p:spPr>
          <a:xfrm>
            <a:off x="5230951" y="4188924"/>
            <a:ext cx="1310383"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763748" y="4308937"/>
            <a:ext cx="5342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箭头: 下 17"/>
          <p:cNvSpPr/>
          <p:nvPr/>
        </p:nvSpPr>
        <p:spPr>
          <a:xfrm rot="17437395">
            <a:off x="6691852" y="3753849"/>
            <a:ext cx="117742" cy="132856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45" name="文本框 9"/>
          <p:cNvSpPr txBox="1"/>
          <p:nvPr/>
        </p:nvSpPr>
        <p:spPr>
          <a:xfrm>
            <a:off x="42906" y="4676506"/>
            <a:ext cx="12138033" cy="1554272"/>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pitchFamily="18" charset="0"/>
                <a:cs typeface="Times New Roman" panose="02020603050405020304" pitchFamily="18" charset="0"/>
              </a:rPr>
              <a:t>Link1A:</a:t>
            </a:r>
            <a:r>
              <a:rPr lang="zh-CN" altLang="en-US" sz="3200" b="1" dirty="0">
                <a:solidFill>
                  <a:srgbClr val="00AA48"/>
                </a:solidFill>
                <a:latin typeface="Times New Roman" panose="02020603050405020304" pitchFamily="18" charset="0"/>
                <a:cs typeface="Times New Roman" panose="02020603050405020304" pitchFamily="18" charset="0"/>
              </a:rPr>
              <a:t> </a:t>
            </a:r>
            <a:r>
              <a:rPr lang="en-US" altLang="zh-CN" sz="3200" b="1" dirty="0">
                <a:solidFill>
                  <a:srgbClr val="CC00CC"/>
                </a:solidFill>
                <a:latin typeface="Times New Roman" panose="02020603050405020304" pitchFamily="18" charset="0"/>
                <a:cs typeface="Times New Roman" panose="02020603050405020304" pitchFamily="18" charset="0"/>
              </a:rPr>
              <a:t>Hearing my incredible ambition, </a:t>
            </a:r>
            <a:r>
              <a:rPr lang="en-US" altLang="zh-CN" sz="3200" b="1" u="sng" dirty="0">
                <a:solidFill>
                  <a:srgbClr val="CC00CC"/>
                </a:solidFill>
                <a:latin typeface="Times New Roman" panose="02020603050405020304" pitchFamily="18" charset="0"/>
                <a:cs typeface="Times New Roman" panose="02020603050405020304" pitchFamily="18" charset="0"/>
              </a:rPr>
              <a:t>she</a:t>
            </a:r>
            <a:r>
              <a:rPr lang="en-US" altLang="zh-CN" sz="3200" b="1" dirty="0">
                <a:solidFill>
                  <a:srgbClr val="CC00CC"/>
                </a:solidFill>
                <a:latin typeface="Times New Roman" panose="02020603050405020304" pitchFamily="18" charset="0"/>
                <a:cs typeface="Times New Roman" panose="02020603050405020304" pitchFamily="18" charset="0"/>
              </a:rPr>
              <a:t> looked at me like I'd grown a second head. "What? A cooking competition? You want me to help? ” she exclaimed, eyes wide with horror. </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1" y="87329"/>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link1</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109592" y="3648397"/>
            <a:ext cx="12106962" cy="1554272"/>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pitchFamily="18" charset="0"/>
                <a:cs typeface="Times New Roman" panose="02020603050405020304" pitchFamily="18" charset="0"/>
              </a:rPr>
              <a:t>Link1B:</a:t>
            </a:r>
            <a:r>
              <a:rPr lang="zh-CN" altLang="en-US" sz="3200" b="1" dirty="0">
                <a:solidFill>
                  <a:srgbClr val="00AA48"/>
                </a:solidFill>
                <a:latin typeface="Times New Roman" panose="02020603050405020304" pitchFamily="18" charset="0"/>
                <a:cs typeface="Times New Roman" panose="02020603050405020304" pitchFamily="18" charset="0"/>
              </a:rPr>
              <a:t> </a:t>
            </a:r>
            <a:r>
              <a:rPr lang="en-US" altLang="zh-CN" sz="3200" b="1" dirty="0">
                <a:solidFill>
                  <a:srgbClr val="CC00CC"/>
                </a:solidFill>
                <a:latin typeface="Times New Roman" panose="02020603050405020304" pitchFamily="18" charset="0"/>
                <a:cs typeface="Times New Roman" panose="02020603050405020304" pitchFamily="18" charset="0"/>
              </a:rPr>
              <a:t> She seemed hesitant at first, probably worried about her limited cooking skills. But seeing </a:t>
            </a:r>
            <a:r>
              <a:rPr lang="en-US" altLang="zh-CN" sz="3200" b="1" u="sng" dirty="0">
                <a:solidFill>
                  <a:srgbClr val="CC00CC"/>
                </a:solidFill>
                <a:latin typeface="Times New Roman" panose="02020603050405020304" pitchFamily="18" charset="0"/>
                <a:cs typeface="Times New Roman" panose="02020603050405020304" pitchFamily="18" charset="0"/>
              </a:rPr>
              <a:t>my determination</a:t>
            </a:r>
            <a:r>
              <a:rPr lang="en-US" altLang="zh-CN" sz="3200" b="1" dirty="0">
                <a:solidFill>
                  <a:srgbClr val="CC00CC"/>
                </a:solidFill>
                <a:latin typeface="Times New Roman" panose="02020603050405020304" pitchFamily="18" charset="0"/>
                <a:cs typeface="Times New Roman" panose="02020603050405020304" pitchFamily="18" charset="0"/>
              </a:rPr>
              <a:t>, she agreed to help. </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53967" y="748584"/>
            <a:ext cx="12048990" cy="3108543"/>
          </a:xfrm>
          <a:prstGeom prst="rect">
            <a:avLst/>
          </a:prstGeom>
          <a:noFill/>
        </p:spPr>
        <p:txBody>
          <a:bodyPr wrap="square">
            <a:spAutoFit/>
          </a:bodyPr>
          <a:lstStyle/>
          <a:p>
            <a:pPr indent="304800" algn="just"/>
            <a:r>
              <a:rPr lang="en-US" altLang="zh-CN" sz="3200" kern="100" dirty="0">
                <a:effectLst/>
                <a:latin typeface="Times New Roman Regular"/>
                <a:ea typeface="宋体" panose="02010600030101010101" pitchFamily="2" charset="-122"/>
                <a:cs typeface="Times New Roman" panose="02020603050405020304" pitchFamily="18" charset="0"/>
              </a:rPr>
              <a:t>   At this moment, Gunter pointed towards the waiting hall of the bus station. There at the entrance, was a cash machine. I jumped out of the car, made a mad run for the machine, and popped my card in, only to read the message, "Out of order. Sorry." </a:t>
            </a:r>
            <a:endParaRPr lang="en-US" altLang="zh-CN" sz="3200" kern="100" dirty="0">
              <a:effectLst/>
              <a:latin typeface="Times New Roman Regular"/>
              <a:ea typeface="宋体" panose="02010600030101010101" pitchFamily="2" charset="-122"/>
              <a:cs typeface="Times New Roman" panose="02020603050405020304" pitchFamily="18" charset="0"/>
            </a:endParaRPr>
          </a:p>
          <a:p>
            <a:pPr indent="304800" algn="just"/>
            <a:r>
              <a:rPr lang="en-US" altLang="zh-CN" sz="3200" b="1" kern="0" dirty="0">
                <a:solidFill>
                  <a:srgbClr val="0000FF"/>
                </a:solidFill>
                <a:latin typeface="Times New Roman" panose="02020603050405020304" pitchFamily="18" charset="0"/>
                <a:cs typeface="Times New Roman" panose="02020603050405020304" pitchFamily="18" charset="0"/>
              </a:rPr>
              <a:t>Para1: After school. I told my mom my plan.</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indent="304800" algn="just"/>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cxnSp>
        <p:nvCxnSpPr>
          <p:cNvPr id="13" name="直接连接符 12"/>
          <p:cNvCxnSpPr/>
          <p:nvPr/>
        </p:nvCxnSpPr>
        <p:spPr>
          <a:xfrm>
            <a:off x="6698974" y="3302804"/>
            <a:ext cx="1431235"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sp>
        <p:nvSpPr>
          <p:cNvPr id="18" name="箭头: 下 17"/>
          <p:cNvSpPr/>
          <p:nvPr/>
        </p:nvSpPr>
        <p:spPr>
          <a:xfrm rot="20225615" flipH="1">
            <a:off x="7852112" y="3269122"/>
            <a:ext cx="131514" cy="106136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34585" y="1044895"/>
            <a:ext cx="12216554" cy="501675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Para1: After school. I told my mom my plan.</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The day of the competition arrived, and the kitchen classroom was filled with activity.</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link2</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14707" y="1656465"/>
            <a:ext cx="12162586" cy="1554272"/>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pitchFamily="18" charset="0"/>
                <a:cs typeface="Times New Roman" panose="02020603050405020304" pitchFamily="18" charset="0"/>
              </a:rPr>
              <a:t>Link2 A: </a:t>
            </a:r>
            <a:r>
              <a:rPr lang="en-US" altLang="zh-CN" sz="3200" b="1" dirty="0">
                <a:solidFill>
                  <a:srgbClr val="CC00CC"/>
                </a:solidFill>
                <a:latin typeface="Times New Roman" panose="02020603050405020304" pitchFamily="18" charset="0"/>
                <a:cs typeface="Times New Roman" panose="02020603050405020304" pitchFamily="18" charset="0"/>
              </a:rPr>
              <a:t>But I insisted on experimenting with different ingredients every day, happily saying goodbye to Meatloaf Monday, Tuna Tuesdays and Spaghetti Saturdays. </a:t>
            </a:r>
            <a:endParaRPr lang="en-US" altLang="zh-CN" sz="3200" b="1" dirty="0">
              <a:solidFill>
                <a:srgbClr val="CC00CC"/>
              </a:solidFill>
              <a:latin typeface="Times New Roman" panose="02020603050405020304" pitchFamily="18" charset="0"/>
              <a:cs typeface="Times New Roman" panose="02020603050405020304" pitchFamily="18" charset="0"/>
            </a:endParaRPr>
          </a:p>
        </p:txBody>
      </p:sp>
      <p:cxnSp>
        <p:nvCxnSpPr>
          <p:cNvPr id="15" name="直接连接符 14"/>
          <p:cNvCxnSpPr/>
          <p:nvPr/>
        </p:nvCxnSpPr>
        <p:spPr>
          <a:xfrm>
            <a:off x="1629906" y="5496521"/>
            <a:ext cx="54865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箭头: 下 17"/>
          <p:cNvSpPr/>
          <p:nvPr/>
        </p:nvSpPr>
        <p:spPr>
          <a:xfrm rot="19077033" flipH="1">
            <a:off x="4235614" y="1861296"/>
            <a:ext cx="364733" cy="391405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1738393" y="2236648"/>
            <a:ext cx="9860572"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33350" y="2750229"/>
            <a:ext cx="1664520"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34585" y="1044895"/>
            <a:ext cx="12216554" cy="501675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Para1: After school. I told my mom my plan.</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The day of the competition arrived, and the kitchen classroom was filled with activity.</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link2</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14707" y="1656465"/>
            <a:ext cx="12162586" cy="2041585"/>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pitchFamily="18" charset="0"/>
                <a:cs typeface="Times New Roman" panose="02020603050405020304" pitchFamily="18" charset="0"/>
              </a:rPr>
              <a:t>Link2B: </a:t>
            </a:r>
            <a:r>
              <a:rPr lang="en-US" altLang="zh-CN" sz="3200" b="1" dirty="0">
                <a:solidFill>
                  <a:srgbClr val="CC00CC"/>
                </a:solidFill>
                <a:latin typeface="Times New Roman" panose="02020603050405020304" pitchFamily="18" charset="0"/>
                <a:cs typeface="Times New Roman" panose="02020603050405020304" pitchFamily="18" charset="0"/>
              </a:rPr>
              <a:t>As the days passed, our kitchen was filled with delicious aromas and a sense of anticipation. I was nervous but excited, knowing that every practice session was bringing me closer to my goal.</a:t>
            </a:r>
            <a:endParaRPr lang="en-US" altLang="zh-CN" sz="3200" b="1" dirty="0">
              <a:solidFill>
                <a:srgbClr val="CC00CC"/>
              </a:solidFill>
              <a:latin typeface="Times New Roman" panose="02020603050405020304" pitchFamily="18" charset="0"/>
              <a:cs typeface="Times New Roman" panose="02020603050405020304" pitchFamily="18" charset="0"/>
            </a:endParaRPr>
          </a:p>
        </p:txBody>
      </p:sp>
      <p:cxnSp>
        <p:nvCxnSpPr>
          <p:cNvPr id="15" name="直接连接符 14"/>
          <p:cNvCxnSpPr/>
          <p:nvPr/>
        </p:nvCxnSpPr>
        <p:spPr>
          <a:xfrm>
            <a:off x="1629906" y="5496521"/>
            <a:ext cx="54865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箭头: 下 17"/>
          <p:cNvSpPr/>
          <p:nvPr/>
        </p:nvSpPr>
        <p:spPr>
          <a:xfrm rot="19077033" flipH="1">
            <a:off x="4235614" y="1861296"/>
            <a:ext cx="364733" cy="391405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5648645"/>
            <a:ext cx="2486550"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243275" y="2239936"/>
            <a:ext cx="3447995"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33350" y="3183493"/>
            <a:ext cx="11316528" cy="24137"/>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厨艺大赛设计图__其他_广告设计_设计图库_昵图网nipic.com"/>
          <p:cNvPicPr>
            <a:picLocks noChangeAspect="1" noChangeArrowheads="1"/>
          </p:cNvPicPr>
          <p:nvPr/>
        </p:nvPicPr>
        <p:blipFill rotWithShape="1">
          <a:blip r:embed="rId1">
            <a:extLst>
              <a:ext uri="{28A0092B-C50C-407E-A947-70E740481C1C}">
                <a14:useLocalDpi xmlns:a14="http://schemas.microsoft.com/office/drawing/2010/main" val="0"/>
              </a:ext>
            </a:extLst>
          </a:blip>
          <a:srcRect l="9945" t="9946" r="10006" b="14644"/>
          <a:stretch>
            <a:fillRect/>
          </a:stretch>
        </p:blipFill>
        <p:spPr bwMode="auto">
          <a:xfrm>
            <a:off x="123792" y="1"/>
            <a:ext cx="122471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custDataLst>
              <p:tags r:id="rId2"/>
            </p:custDataLst>
          </p:nvPr>
        </p:nvSpPr>
        <p:spPr>
          <a:xfrm>
            <a:off x="0" y="5049077"/>
            <a:ext cx="10515601" cy="1470993"/>
          </a:xfrm>
          <a:prstGeom prst="rect">
            <a:avLst/>
          </a:prstGeom>
        </p:spPr>
        <p:txBody>
          <a:bodyPr vert="horz" lIns="91440" tIns="45720" rIns="91440" bIns="45720" rtlCol="0" anchor="b">
            <a:noAutofit/>
          </a:bodyPr>
          <a:lstStyle/>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r>
              <a:rPr lang="en-US" altLang="zh-CN" sz="2800" b="1" dirty="0">
                <a:solidFill>
                  <a:srgbClr val="0000FF"/>
                </a:solidFill>
                <a:latin typeface="微软雅黑" panose="020B0503020204020204" pitchFamily="34" charset="-122"/>
                <a:ea typeface="微软雅黑" panose="020B0503020204020204" pitchFamily="34" charset="-122"/>
                <a:cs typeface="+mj-cs"/>
              </a:rPr>
              <a:t>                                                        ---2024-8 </a:t>
            </a:r>
            <a:r>
              <a:rPr lang="zh-CN" altLang="en-US" sz="2800" b="1" dirty="0">
                <a:solidFill>
                  <a:srgbClr val="0000FF"/>
                </a:solidFill>
                <a:latin typeface="微软雅黑" panose="020B0503020204020204" pitchFamily="34" charset="-122"/>
                <a:ea typeface="微软雅黑" panose="020B0503020204020204" pitchFamily="34" charset="-122"/>
                <a:cs typeface="+mj-cs"/>
              </a:rPr>
              <a:t>浙江强基 </a:t>
            </a: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FFFF00"/>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r>
              <a:rPr lang="zh-CN" altLang="en-US" sz="4000" b="1" dirty="0">
                <a:solidFill>
                  <a:srgbClr val="0000FF"/>
                </a:solidFill>
                <a:latin typeface="Aharoni" panose="02010803020104030203" pitchFamily="2" charset="-79"/>
                <a:ea typeface="微软雅黑" panose="020B0503020204020204" pitchFamily="34" charset="-122"/>
                <a:cs typeface="Aharoni" panose="02010803020104030203" pitchFamily="2" charset="-79"/>
              </a:rPr>
              <a:t>人与自我之比赛篇        </a:t>
            </a:r>
            <a:r>
              <a:rPr lang="en-US" altLang="zh-CN" sz="4000" b="1" dirty="0">
                <a:solidFill>
                  <a:srgbClr val="0000FF"/>
                </a:solidFill>
                <a:latin typeface="Aharoni" panose="02010803020104030203" pitchFamily="2" charset="-79"/>
                <a:ea typeface="微软雅黑" panose="020B0503020204020204" pitchFamily="34" charset="-122"/>
                <a:cs typeface="Aharoni" panose="02010803020104030203" pitchFamily="2" charset="-79"/>
              </a:rPr>
              <a:t> </a:t>
            </a:r>
            <a:endParaRPr lang="en-US" altLang="zh-CN" sz="4000" b="1" dirty="0">
              <a:solidFill>
                <a:srgbClr val="0000FF"/>
              </a:solidFill>
              <a:latin typeface="Aharoni" panose="02010803020104030203" pitchFamily="2" charset="-79"/>
              <a:ea typeface="微软雅黑" panose="020B0503020204020204" pitchFamily="34" charset="-122"/>
              <a:cs typeface="Aharoni" panose="02010803020104030203" pitchFamily="2" charset="-79"/>
            </a:endParaRPr>
          </a:p>
        </p:txBody>
      </p:sp>
      <p:sp>
        <p:nvSpPr>
          <p:cNvPr id="2" name="文本框 1"/>
          <p:cNvSpPr txBox="1"/>
          <p:nvPr/>
        </p:nvSpPr>
        <p:spPr>
          <a:xfrm>
            <a:off x="10137914" y="6013174"/>
            <a:ext cx="1630016" cy="646331"/>
          </a:xfrm>
          <a:prstGeom prst="rect">
            <a:avLst/>
          </a:prstGeom>
          <a:solidFill>
            <a:schemeClr val="bg1"/>
          </a:solidFill>
        </p:spPr>
        <p:txBody>
          <a:bodyPr wrap="square" rtlCol="0">
            <a:spAutoFit/>
          </a:bodyPr>
          <a:lstStyle/>
          <a:p>
            <a:r>
              <a:rPr lang="zh-CN" altLang="en-US" sz="3600" b="1" dirty="0">
                <a:solidFill>
                  <a:srgbClr val="4F4F00"/>
                </a:solidFill>
              </a:rPr>
              <a:t>郑素红</a:t>
            </a:r>
            <a:endParaRPr lang="zh-CN" altLang="en-US" sz="3600" b="1" dirty="0">
              <a:solidFill>
                <a:srgbClr val="4F4F00"/>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1569660"/>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Para2: The day of the competition arrived, and the kitchen classroom was filled with activity.</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link3</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53967" y="2075843"/>
            <a:ext cx="12162586" cy="1554272"/>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pitchFamily="18" charset="0"/>
                <a:cs typeface="Times New Roman" panose="02020603050405020304" pitchFamily="18" charset="0"/>
              </a:rPr>
              <a:t>Link3A</a:t>
            </a:r>
            <a:r>
              <a:rPr lang="zh-CN" altLang="en-US" sz="3200" b="1" dirty="0">
                <a:solidFill>
                  <a:srgbClr val="EA0000"/>
                </a:solidFill>
                <a:latin typeface="Times New Roman" panose="02020603050405020304" pitchFamily="18" charset="0"/>
                <a:cs typeface="Times New Roman" panose="02020603050405020304" pitchFamily="18" charset="0"/>
              </a:rPr>
              <a:t>： </a:t>
            </a:r>
            <a:r>
              <a:rPr lang="en-US" altLang="zh-CN" sz="3200" b="1" dirty="0">
                <a:solidFill>
                  <a:srgbClr val="EA0000"/>
                </a:solidFill>
                <a:latin typeface="Times New Roman" panose="02020603050405020304" pitchFamily="18" charset="0"/>
                <a:cs typeface="Times New Roman" panose="02020603050405020304" pitchFamily="18" charset="0"/>
              </a:rPr>
              <a:t>Contestants were running around like headless chickens and the noise was louder than a rock concert. When the judges announced the start, it was like a bomb went off. </a:t>
            </a:r>
            <a:endParaRPr lang="en-US" altLang="zh-CN" sz="3200" b="1" dirty="0">
              <a:solidFill>
                <a:srgbClr val="EA0000"/>
              </a:solidFill>
              <a:latin typeface="Times New Roman" panose="02020603050405020304" pitchFamily="18" charset="0"/>
              <a:cs typeface="Times New Roman" panose="02020603050405020304" pitchFamily="18" charset="0"/>
            </a:endParaRPr>
          </a:p>
        </p:txBody>
      </p:sp>
      <p:cxnSp>
        <p:nvCxnSpPr>
          <p:cNvPr id="13" name="直接连接符 12"/>
          <p:cNvCxnSpPr/>
          <p:nvPr/>
        </p:nvCxnSpPr>
        <p:spPr>
          <a:xfrm>
            <a:off x="4840357" y="1259197"/>
            <a:ext cx="2176669"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33350" y="3140660"/>
            <a:ext cx="7827893"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896476" y="2609322"/>
            <a:ext cx="21984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箭头: 下 10"/>
          <p:cNvSpPr/>
          <p:nvPr/>
        </p:nvSpPr>
        <p:spPr>
          <a:xfrm rot="2523727" flipH="1">
            <a:off x="10636345" y="1199466"/>
            <a:ext cx="114214" cy="104092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107721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The day of the competition arrived, and the kitchen classroom was filled with activity.</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78521" y="0"/>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link3</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53967" y="2075843"/>
            <a:ext cx="12162586" cy="2062103"/>
          </a:xfrm>
          <a:prstGeom prst="rect">
            <a:avLst/>
          </a:prstGeom>
          <a:solidFill>
            <a:schemeClr val="bg1"/>
          </a:solidFill>
        </p:spPr>
        <p:txBody>
          <a:bodyPr wrap="square" rtlCol="0">
            <a:spAutoFit/>
          </a:bodyPr>
          <a:lstStyle/>
          <a:p>
            <a:pPr lvl="0"/>
            <a:r>
              <a:rPr lang="en-US" altLang="zh-CN" sz="3200" b="1" dirty="0">
                <a:solidFill>
                  <a:srgbClr val="00AA48"/>
                </a:solidFill>
                <a:latin typeface="Times New Roman" panose="02020603050405020304" pitchFamily="18" charset="0"/>
                <a:cs typeface="Times New Roman" panose="02020603050405020304" pitchFamily="18" charset="0"/>
              </a:rPr>
              <a:t>Link3B:  </a:t>
            </a:r>
            <a:r>
              <a:rPr lang="en-US" altLang="zh-CN" sz="3200" b="1" dirty="0">
                <a:solidFill>
                  <a:srgbClr val="CC00CC"/>
                </a:solidFill>
                <a:latin typeface="Times New Roman" panose="02020603050405020304" pitchFamily="18" charset="0"/>
                <a:cs typeface="Times New Roman" panose="02020603050405020304" pitchFamily="18" charset="0"/>
                <a:sym typeface="+mn-ea"/>
              </a:rPr>
              <a:t>The air was electric with excitement and tension. Competitors were bustling around, arranging their workstations and double-checking their ingredients. As the judges announced the start, everyone sprang into action.</a:t>
            </a:r>
            <a:endParaRPr lang="en-US" altLang="zh-CN" sz="3200" b="1" dirty="0">
              <a:solidFill>
                <a:srgbClr val="CC00CC"/>
              </a:solidFill>
              <a:latin typeface="Times New Roman" panose="02020603050405020304" pitchFamily="18" charset="0"/>
              <a:cs typeface="Times New Roman" panose="02020603050405020304" pitchFamily="18" charset="0"/>
            </a:endParaRPr>
          </a:p>
        </p:txBody>
      </p:sp>
      <p:cxnSp>
        <p:nvCxnSpPr>
          <p:cNvPr id="13" name="直接连接符 12"/>
          <p:cNvCxnSpPr/>
          <p:nvPr/>
        </p:nvCxnSpPr>
        <p:spPr>
          <a:xfrm>
            <a:off x="3732980" y="1833879"/>
            <a:ext cx="2511147"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46581" y="3111847"/>
            <a:ext cx="116505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888435" y="2574235"/>
            <a:ext cx="8160026" cy="864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箭头: 下 10"/>
          <p:cNvSpPr/>
          <p:nvPr/>
        </p:nvSpPr>
        <p:spPr>
          <a:xfrm rot="19068007">
            <a:off x="4347413" y="1699185"/>
            <a:ext cx="415222" cy="1203528"/>
          </a:xfrm>
          <a:prstGeom prst="downArrow">
            <a:avLst>
              <a:gd name="adj1" fmla="val 50000"/>
              <a:gd name="adj2" fmla="val 438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4818580" y="1295270"/>
            <a:ext cx="197978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箭头: 下 8"/>
          <p:cNvSpPr/>
          <p:nvPr/>
        </p:nvSpPr>
        <p:spPr>
          <a:xfrm rot="1820574">
            <a:off x="5836703" y="965627"/>
            <a:ext cx="556181" cy="19705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107721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The day of the competition arrived, and the kitchen classroom was filled with activity.</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78521" y="0"/>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53967" y="2075843"/>
            <a:ext cx="12162586" cy="579646"/>
          </a:xfrm>
          <a:prstGeom prst="rect">
            <a:avLst/>
          </a:prstGeom>
          <a:solidFill>
            <a:schemeClr val="bg1"/>
          </a:solidFill>
        </p:spPr>
        <p:txBody>
          <a:bodyPr wrap="square" rtlCol="0">
            <a:spAutoFit/>
          </a:bodyPr>
          <a:lstStyle/>
          <a:p>
            <a:pPr>
              <a:lnSpc>
                <a:spcPts val="3840"/>
              </a:lnSpc>
            </a:pPr>
            <a:endParaRPr lang="en-US" altLang="zh-CN" sz="3200" b="1" dirty="0">
              <a:solidFill>
                <a:srgbClr val="CC00CC"/>
              </a:solidFill>
              <a:latin typeface="Times New Roman" panose="02020603050405020304" pitchFamily="18" charset="0"/>
              <a:cs typeface="Times New Roman" panose="02020603050405020304" pitchFamily="18" charset="0"/>
            </a:endParaRPr>
          </a:p>
        </p:txBody>
      </p:sp>
      <p:sp>
        <p:nvSpPr>
          <p:cNvPr id="3" name="文本框 10"/>
          <p:cNvSpPr txBox="1"/>
          <p:nvPr/>
        </p:nvSpPr>
        <p:spPr>
          <a:xfrm>
            <a:off x="90523" y="2655489"/>
            <a:ext cx="12089473" cy="2062103"/>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sym typeface="+mn-ea"/>
              </a:rPr>
              <a:t>Ending A: </a:t>
            </a:r>
            <a:r>
              <a:rPr lang="zh-CN" altLang="en-US" sz="3200" b="1" dirty="0">
                <a:solidFill>
                  <a:srgbClr val="FF0000"/>
                </a:solidFill>
                <a:latin typeface="Times New Roman" panose="02020603050405020304" pitchFamily="18" charset="0"/>
                <a:cs typeface="Times New Roman" panose="02020603050405020304" pitchFamily="18" charset="0"/>
                <a:sym typeface="+mn-ea"/>
              </a:rPr>
              <a:t>（幽默式结尾</a:t>
            </a:r>
            <a:r>
              <a:rPr lang="en-US" altLang="zh-CN" sz="3200" b="1" dirty="0">
                <a:solidFill>
                  <a:srgbClr val="FF0000"/>
                </a:solidFill>
                <a:latin typeface="Times New Roman" panose="02020603050405020304" pitchFamily="18" charset="0"/>
                <a:cs typeface="Times New Roman" panose="02020603050405020304" pitchFamily="18" charset="0"/>
                <a:sym typeface="+mn-ea"/>
              </a:rPr>
              <a:t>----</a:t>
            </a:r>
            <a:r>
              <a:rPr lang="zh-CN" altLang="en-US" sz="3200" b="1" dirty="0">
                <a:solidFill>
                  <a:srgbClr val="FF0000"/>
                </a:solidFill>
                <a:latin typeface="Times New Roman" panose="02020603050405020304" pitchFamily="18" charset="0"/>
                <a:cs typeface="Times New Roman" panose="02020603050405020304" pitchFamily="18" charset="0"/>
                <a:sym typeface="+mn-ea"/>
              </a:rPr>
              <a:t>回扣原文</a:t>
            </a:r>
            <a:r>
              <a:rPr lang="en-US" altLang="zh-CN" sz="3200" b="1" dirty="0">
                <a:solidFill>
                  <a:srgbClr val="FF0000"/>
                </a:solidFill>
                <a:latin typeface="Times New Roman" panose="02020603050405020304" pitchFamily="18" charset="0"/>
                <a:cs typeface="Times New Roman" panose="02020603050405020304" pitchFamily="18" charset="0"/>
                <a:sym typeface="+mn-ea"/>
              </a:rPr>
              <a:t>Tania </a:t>
            </a:r>
            <a:r>
              <a:rPr lang="zh-CN" altLang="en-US" sz="3200" b="1" dirty="0">
                <a:solidFill>
                  <a:srgbClr val="FF0000"/>
                </a:solidFill>
                <a:latin typeface="Times New Roman" panose="02020603050405020304" pitchFamily="18" charset="0"/>
                <a:cs typeface="Times New Roman" panose="02020603050405020304" pitchFamily="18" charset="0"/>
                <a:sym typeface="+mn-ea"/>
              </a:rPr>
              <a:t>对自己的评价 ）</a:t>
            </a:r>
            <a:r>
              <a:rPr lang="zh-CN" altLang="en-US" sz="3200" b="1" dirty="0">
                <a:solidFill>
                  <a:srgbClr val="CC00CC"/>
                </a:solidFill>
                <a:latin typeface="Times New Roman" panose="02020603050405020304" pitchFamily="18" charset="0"/>
                <a:cs typeface="Times New Roman" panose="02020603050405020304" pitchFamily="18" charset="0"/>
                <a:sym typeface="+mn-ea"/>
              </a:rPr>
              <a:t> </a:t>
            </a:r>
            <a:endParaRPr lang="en-US" altLang="zh-CN" sz="3200" b="1" dirty="0">
              <a:solidFill>
                <a:srgbClr val="CC00CC"/>
              </a:solidFill>
              <a:latin typeface="Times New Roman" panose="02020603050405020304" pitchFamily="18" charset="0"/>
              <a:cs typeface="Times New Roman" panose="02020603050405020304" pitchFamily="18" charset="0"/>
              <a:sym typeface="+mn-ea"/>
            </a:endParaRPr>
          </a:p>
          <a:p>
            <a:pPr lvl="0"/>
            <a:r>
              <a:rPr lang="zh-CN" altLang="en-US" sz="3200" b="1" dirty="0">
                <a:solidFill>
                  <a:srgbClr val="CC00CC"/>
                </a:solidFill>
                <a:latin typeface="Times New Roman" panose="02020603050405020304" pitchFamily="18" charset="0"/>
                <a:cs typeface="Times New Roman" panose="02020603050405020304" pitchFamily="18" charset="0"/>
                <a:sym typeface="+mn-ea"/>
              </a:rPr>
              <a:t> </a:t>
            </a:r>
            <a:r>
              <a:rPr lang="en-US" altLang="zh-CN" sz="3200" b="1" dirty="0">
                <a:solidFill>
                  <a:srgbClr val="CC00CC"/>
                </a:solidFill>
                <a:latin typeface="Times New Roman" panose="02020603050405020304" pitchFamily="18" charset="0"/>
                <a:cs typeface="Times New Roman" panose="02020603050405020304" pitchFamily="18" charset="0"/>
                <a:sym typeface="+mn-ea"/>
              </a:rPr>
              <a:t>It was I who won the dream book  of Cave of the Dragons.  The unforgettable competition taught me a valuable lesson—</a:t>
            </a:r>
            <a:r>
              <a:rPr lang="en-US" altLang="zh-CN" sz="3200" b="1" dirty="0">
                <a:solidFill>
                  <a:srgbClr val="EA0000"/>
                </a:solidFill>
                <a:latin typeface="Times New Roman" panose="02020603050405020304" pitchFamily="18" charset="0"/>
                <a:cs typeface="Times New Roman" panose="02020603050405020304" pitchFamily="18" charset="0"/>
                <a:sym typeface="+mn-ea"/>
              </a:rPr>
              <a:t>It is not DNA but practice that makes perfect. </a:t>
            </a:r>
            <a:endParaRPr lang="en-US" altLang="zh-CN" sz="3200" b="1" dirty="0">
              <a:solidFill>
                <a:srgbClr val="EA0000"/>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107721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The day of the competition arrived, and the kitchen classroom was filled with activity.</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78521" y="0"/>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53967" y="2075843"/>
            <a:ext cx="12162586" cy="579646"/>
          </a:xfrm>
          <a:prstGeom prst="rect">
            <a:avLst/>
          </a:prstGeom>
          <a:solidFill>
            <a:schemeClr val="bg1"/>
          </a:solidFill>
        </p:spPr>
        <p:txBody>
          <a:bodyPr wrap="square" rtlCol="0">
            <a:spAutoFit/>
          </a:bodyPr>
          <a:lstStyle/>
          <a:p>
            <a:pPr>
              <a:lnSpc>
                <a:spcPts val="3840"/>
              </a:lnSpc>
            </a:pPr>
            <a:endParaRPr lang="en-US" altLang="zh-CN" sz="3200" b="1" dirty="0">
              <a:solidFill>
                <a:srgbClr val="CC00CC"/>
              </a:solidFill>
              <a:latin typeface="Times New Roman" panose="02020603050405020304" pitchFamily="18" charset="0"/>
              <a:cs typeface="Times New Roman" panose="02020603050405020304" pitchFamily="18" charset="0"/>
            </a:endParaRPr>
          </a:p>
        </p:txBody>
      </p:sp>
      <p:sp>
        <p:nvSpPr>
          <p:cNvPr id="3" name="文本框 10"/>
          <p:cNvSpPr txBox="1"/>
          <p:nvPr/>
        </p:nvSpPr>
        <p:spPr>
          <a:xfrm>
            <a:off x="90523" y="2655489"/>
            <a:ext cx="12089473" cy="2062103"/>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sym typeface="+mn-ea"/>
              </a:rPr>
              <a:t>Ending B: </a:t>
            </a:r>
            <a:r>
              <a:rPr lang="zh-CN" altLang="en-US" sz="3200" b="1" dirty="0">
                <a:solidFill>
                  <a:srgbClr val="FF0000"/>
                </a:solidFill>
                <a:latin typeface="Times New Roman" panose="02020603050405020304" pitchFamily="18" charset="0"/>
                <a:cs typeface="Times New Roman" panose="02020603050405020304" pitchFamily="18" charset="0"/>
                <a:sym typeface="+mn-ea"/>
              </a:rPr>
              <a:t>（哲理式结尾</a:t>
            </a:r>
            <a:r>
              <a:rPr lang="en-US" altLang="zh-CN" sz="3200" b="1" dirty="0">
                <a:solidFill>
                  <a:srgbClr val="FF0000"/>
                </a:solidFill>
                <a:latin typeface="Times New Roman" panose="02020603050405020304" pitchFamily="18" charset="0"/>
                <a:cs typeface="Times New Roman" panose="02020603050405020304" pitchFamily="18" charset="0"/>
                <a:sym typeface="+mn-ea"/>
              </a:rPr>
              <a:t>----</a:t>
            </a:r>
            <a:r>
              <a:rPr lang="zh-CN" altLang="en-US" sz="3200" b="1" dirty="0">
                <a:solidFill>
                  <a:srgbClr val="FF0000"/>
                </a:solidFill>
                <a:latin typeface="Times New Roman" panose="02020603050405020304" pitchFamily="18" charset="0"/>
                <a:cs typeface="Times New Roman" panose="02020603050405020304" pitchFamily="18" charset="0"/>
                <a:sym typeface="+mn-ea"/>
              </a:rPr>
              <a:t>回扣原文最后一段最后一句</a:t>
            </a:r>
            <a:r>
              <a:rPr lang="en-US" altLang="zh-CN" sz="3200" b="1" dirty="0" err="1">
                <a:solidFill>
                  <a:srgbClr val="FF0000"/>
                </a:solidFill>
                <a:latin typeface="Times New Roman" panose="02020603050405020304" pitchFamily="18" charset="0"/>
                <a:cs typeface="Times New Roman" panose="02020603050405020304" pitchFamily="18" charset="0"/>
                <a:sym typeface="+mn-ea"/>
              </a:rPr>
              <a:t>Practise</a:t>
            </a:r>
            <a:r>
              <a:rPr lang="zh-CN" altLang="en-US" sz="3200" b="1" dirty="0">
                <a:solidFill>
                  <a:srgbClr val="FF0000"/>
                </a:solidFill>
                <a:latin typeface="Times New Roman" panose="02020603050405020304" pitchFamily="18" charset="0"/>
                <a:cs typeface="Times New Roman" panose="02020603050405020304" pitchFamily="18" charset="0"/>
                <a:sym typeface="+mn-ea"/>
              </a:rPr>
              <a:t>）</a:t>
            </a:r>
            <a:r>
              <a:rPr lang="zh-CN" altLang="en-US" sz="3200" b="1" dirty="0">
                <a:solidFill>
                  <a:srgbClr val="CC00CC"/>
                </a:solidFill>
                <a:latin typeface="Times New Roman" panose="02020603050405020304" pitchFamily="18" charset="0"/>
                <a:cs typeface="Times New Roman" panose="02020603050405020304" pitchFamily="18" charset="0"/>
                <a:sym typeface="+mn-ea"/>
              </a:rPr>
              <a:t> </a:t>
            </a:r>
            <a:endParaRPr lang="en-US" altLang="zh-CN" sz="3200" b="1" dirty="0">
              <a:solidFill>
                <a:srgbClr val="CC00CC"/>
              </a:solidFill>
              <a:latin typeface="Times New Roman" panose="02020603050405020304" pitchFamily="18" charset="0"/>
              <a:cs typeface="Times New Roman" panose="02020603050405020304" pitchFamily="18" charset="0"/>
              <a:sym typeface="+mn-ea"/>
            </a:endParaRPr>
          </a:p>
          <a:p>
            <a:pPr lvl="0"/>
            <a:r>
              <a:rPr lang="zh-CN" altLang="en-US" sz="3200" b="1" dirty="0">
                <a:solidFill>
                  <a:srgbClr val="CC00CC"/>
                </a:solidFill>
                <a:latin typeface="Times New Roman" panose="02020603050405020304" pitchFamily="18" charset="0"/>
                <a:cs typeface="Times New Roman" panose="02020603050405020304" pitchFamily="18" charset="0"/>
                <a:sym typeface="+mn-ea"/>
              </a:rPr>
              <a:t> </a:t>
            </a:r>
            <a:r>
              <a:rPr lang="en-US" altLang="zh-CN" sz="3200" b="1" dirty="0">
                <a:solidFill>
                  <a:srgbClr val="CC00CC"/>
                </a:solidFill>
                <a:latin typeface="Times New Roman" panose="02020603050405020304" pitchFamily="18" charset="0"/>
                <a:cs typeface="Times New Roman" panose="02020603050405020304" pitchFamily="18" charset="0"/>
                <a:sym typeface="+mn-ea"/>
              </a:rPr>
              <a:t>It was I who won the dream book  of Cave of the Dragons.  The unforgettable competition taught me a valuable lesson—</a:t>
            </a:r>
            <a:r>
              <a:rPr lang="en-US" altLang="zh-CN" sz="3200" b="1" dirty="0">
                <a:solidFill>
                  <a:srgbClr val="EA0000"/>
                </a:solidFill>
                <a:latin typeface="Times New Roman" panose="02020603050405020304" pitchFamily="18" charset="0"/>
                <a:cs typeface="Times New Roman" panose="02020603050405020304" pitchFamily="18" charset="0"/>
                <a:sym typeface="+mn-ea"/>
              </a:rPr>
              <a:t>Practice makes perfect. </a:t>
            </a:r>
            <a:endParaRPr lang="en-US" altLang="zh-CN" sz="3200" b="1" dirty="0">
              <a:solidFill>
                <a:srgbClr val="EA0000"/>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609299"/>
            <a:ext cx="12089473" cy="1569660"/>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Para2: The day of the competition arrived, and the kitchen classroom was filled with activity.</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132488" y="0"/>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53967" y="2075843"/>
            <a:ext cx="12162586" cy="579646"/>
          </a:xfrm>
          <a:prstGeom prst="rect">
            <a:avLst/>
          </a:prstGeom>
          <a:solidFill>
            <a:schemeClr val="bg1"/>
          </a:solidFill>
        </p:spPr>
        <p:txBody>
          <a:bodyPr wrap="square" rtlCol="0">
            <a:spAutoFit/>
          </a:bodyPr>
          <a:lstStyle/>
          <a:p>
            <a:pPr>
              <a:lnSpc>
                <a:spcPts val="3840"/>
              </a:lnSpc>
            </a:pPr>
            <a:endParaRPr lang="en-US" altLang="zh-CN" sz="3200" b="1" dirty="0">
              <a:solidFill>
                <a:srgbClr val="CC00CC"/>
              </a:solidFill>
              <a:latin typeface="Times New Roman" panose="02020603050405020304" pitchFamily="18" charset="0"/>
              <a:cs typeface="Times New Roman" panose="02020603050405020304" pitchFamily="18" charset="0"/>
            </a:endParaRPr>
          </a:p>
        </p:txBody>
      </p:sp>
      <p:sp>
        <p:nvSpPr>
          <p:cNvPr id="4" name="文本框 10"/>
          <p:cNvSpPr txBox="1"/>
          <p:nvPr/>
        </p:nvSpPr>
        <p:spPr>
          <a:xfrm>
            <a:off x="51264" y="2710981"/>
            <a:ext cx="12089473" cy="2062103"/>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sym typeface="+mn-ea"/>
              </a:rPr>
              <a:t>Ending C:  </a:t>
            </a:r>
            <a:r>
              <a:rPr lang="zh-CN" altLang="en-US" sz="3200" b="1" dirty="0">
                <a:latin typeface="Times New Roman" panose="02020603050405020304" pitchFamily="18" charset="0"/>
                <a:cs typeface="Times New Roman" panose="02020603050405020304" pitchFamily="18" charset="0"/>
                <a:sym typeface="+mn-ea"/>
              </a:rPr>
              <a:t>（回扣原文最后一段最后一句）</a:t>
            </a:r>
            <a:endParaRPr lang="en-US" altLang="zh-CN" sz="3200" b="1" dirty="0">
              <a:latin typeface="Times New Roman" panose="02020603050405020304" pitchFamily="18" charset="0"/>
              <a:cs typeface="Times New Roman" panose="02020603050405020304" pitchFamily="18" charset="0"/>
              <a:sym typeface="+mn-ea"/>
            </a:endParaRPr>
          </a:p>
          <a:p>
            <a:pPr lvl="0"/>
            <a:r>
              <a:rPr lang="en-US" altLang="zh-CN" sz="3200" b="1" dirty="0">
                <a:solidFill>
                  <a:srgbClr val="CC00CC"/>
                </a:solidFill>
                <a:latin typeface="Times New Roman" panose="02020603050405020304" pitchFamily="18" charset="0"/>
                <a:cs typeface="Times New Roman" panose="02020603050405020304" pitchFamily="18" charset="0"/>
                <a:sym typeface="+mn-ea"/>
              </a:rPr>
              <a:t>Never in my wildest dream had I imagined that I won the first place and got my dream award. It dawned on me </a:t>
            </a:r>
            <a:r>
              <a:rPr lang="en-US" altLang="zh-CN" sz="3200" b="1" dirty="0">
                <a:solidFill>
                  <a:srgbClr val="EA0000"/>
                </a:solidFill>
                <a:latin typeface="Times New Roman" panose="02020603050405020304" pitchFamily="18" charset="0"/>
                <a:cs typeface="Times New Roman" panose="02020603050405020304" pitchFamily="18" charset="0"/>
                <a:sym typeface="+mn-ea"/>
              </a:rPr>
              <a:t>that practice and innovation made my success. </a:t>
            </a:r>
            <a:endParaRPr lang="en-US" altLang="zh-CN" sz="3200" b="1" dirty="0">
              <a:solidFill>
                <a:srgbClr val="EA0000"/>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452" y="0"/>
            <a:ext cx="1202634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337930"/>
            <a:ext cx="12192000" cy="6494085"/>
          </a:xfrm>
          <a:prstGeom prst="rect">
            <a:avLst/>
          </a:prstGeom>
          <a:solidFill>
            <a:schemeClr val="bg1"/>
          </a:solidFill>
        </p:spPr>
        <p:txBody>
          <a:bodyPr wrap="square">
            <a:spAutoFit/>
          </a:bodyPr>
          <a:lstStyle/>
          <a:p>
            <a:pPr algn="just"/>
            <a:r>
              <a:rPr lang="en-US" altLang="zh-CN" sz="3200" i="1" dirty="0">
                <a:solidFill>
                  <a:srgbClr val="0000FF"/>
                </a:solidFill>
              </a:rPr>
              <a:t>Para1: After school. I told my mom my plan.  </a:t>
            </a:r>
            <a:endParaRPr lang="en-US" altLang="zh-CN" sz="3200" i="1" dirty="0">
              <a:solidFill>
                <a:srgbClr val="0000FF"/>
              </a:solidFill>
            </a:endParaRPr>
          </a:p>
          <a:p>
            <a:pPr algn="just"/>
            <a:r>
              <a:rPr lang="en-US" altLang="zh-CN" sz="3200" dirty="0">
                <a:solidFill>
                  <a:srgbClr val="0000FF"/>
                </a:solidFill>
              </a:rPr>
              <a:t>Hearing my incredible ambition, she looked at me like I'd grown a second head. "What? A cooking competition? You want me to help? ” she exclaimed, eyes wide with horror. But after some begging and pleading with a bit of puppy-dog eyes, she caved. Iron-willed, we embarked on a crazy cooking adventure. We rushed to a nearby supermarket, looking for ingredients like treasure hunters. Though far from the best chef, Mom searched for recipes over a cooking app, racking her wits to guide me to cook meals with creativity added. It was no exaggeration to say that we had some epic fails too. But I insisted on experimenting with different ingredients every day, happily saying goodbye to Meatloaf Monday, Tuna Tuesdays and Spaghetti Saturdays. </a:t>
            </a:r>
            <a:r>
              <a:rPr lang="en-US" altLang="zh-CN" sz="3200" i="1" dirty="0">
                <a:solidFill>
                  <a:srgbClr val="0000FF"/>
                </a:solidFill>
              </a:rPr>
              <a:t> (124) </a:t>
            </a:r>
            <a:endParaRPr lang="en-US" altLang="zh-CN" sz="3200" i="1" dirty="0">
              <a:solidFill>
                <a:srgbClr val="0000FF"/>
              </a:solidFill>
            </a:endParaRPr>
          </a:p>
        </p:txBody>
      </p:sp>
      <p:sp>
        <p:nvSpPr>
          <p:cNvPr id="3" name="文本框 4"/>
          <p:cNvSpPr txBox="1"/>
          <p:nvPr/>
        </p:nvSpPr>
        <p:spPr>
          <a:xfrm>
            <a:off x="133350" y="87329"/>
            <a:ext cx="9328702" cy="439445"/>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p>
            <a:pPr>
              <a:lnSpc>
                <a:spcPct val="90000"/>
              </a:lnSpc>
              <a:spcBef>
                <a:spcPct val="0"/>
              </a:spcBef>
              <a:spcAft>
                <a:spcPts val="600"/>
              </a:spcAft>
            </a:pPr>
            <a:r>
              <a:rPr lang="en-US" altLang="zh-CN" sz="2800" b="1" dirty="0">
                <a:solidFill>
                  <a:schemeClr val="tx1"/>
                </a:solidFill>
                <a:latin typeface="Times New Roman" panose="02020603050405020304" pitchFamily="18" charset="0"/>
                <a:ea typeface="+mj-ea"/>
                <a:cs typeface="Times New Roman" panose="02020603050405020304" pitchFamily="18" charset="0"/>
                <a:sym typeface="+mn-ea"/>
              </a:rPr>
              <a:t>  </a:t>
            </a:r>
            <a:r>
              <a:rPr lang="zh-CN" altLang="en-US" sz="2800" b="1" dirty="0">
                <a:solidFill>
                  <a:schemeClr val="tx1"/>
                </a:solidFill>
                <a:latin typeface="Times New Roman" panose="02020603050405020304" pitchFamily="18" charset="0"/>
                <a:ea typeface="+mj-ea"/>
                <a:cs typeface="Times New Roman" panose="02020603050405020304" pitchFamily="18" charset="0"/>
                <a:sym typeface="+mn-ea"/>
              </a:rPr>
              <a:t>习作一  比较诙谐幽默的文风 与原文贴合度高一点</a:t>
            </a:r>
            <a:endParaRPr lang="en-US" altLang="zh-CN" sz="2800" kern="1200" dirty="0">
              <a:solidFill>
                <a:schemeClr val="tx1"/>
              </a:solidFill>
              <a:latin typeface="Times New Roman" panose="02020603050405020304" pitchFamily="18" charset="0"/>
              <a:ea typeface="+mj-ea"/>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452" y="0"/>
            <a:ext cx="1202634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69574"/>
            <a:ext cx="12192000" cy="7478970"/>
          </a:xfrm>
          <a:prstGeom prst="rect">
            <a:avLst/>
          </a:prstGeom>
          <a:solidFill>
            <a:schemeClr val="bg1"/>
          </a:solidFill>
        </p:spPr>
        <p:txBody>
          <a:bodyPr wrap="square">
            <a:spAutoFit/>
          </a:bodyPr>
          <a:lstStyle/>
          <a:p>
            <a:pPr algn="just"/>
            <a:r>
              <a:rPr lang="en-US" altLang="zh-CN" sz="3200" i="1" dirty="0">
                <a:solidFill>
                  <a:srgbClr val="0000FF"/>
                </a:solidFill>
              </a:rPr>
              <a:t>Para2: The day of the competition arrived, and the kitchen classroom was filled with activity. </a:t>
            </a:r>
            <a:r>
              <a:rPr lang="en-US" altLang="zh-CN" sz="3200" dirty="0">
                <a:solidFill>
                  <a:srgbClr val="0000FF"/>
                </a:solidFill>
              </a:rPr>
              <a:t>Contestants were running around like headless chickens and the noise was louder than a rock concert. When the judges announced the start, it was like a bomb went off. Pots and pans were flying everywhere, and it looked like a food fight was about to break out.  Confident Tania, with cooking in her DNA, was showing off her genius. Me? I was sweating bullets but determined. After what seemed like centuries, dishes were created with the ingredients provided eventually. Then came the critical moment---it was time that the judges tasted our creations. When they announced the winner, I couldn't believe my ears! It was I who won the dream book of Cave of the Dragons.  The </a:t>
            </a:r>
            <a:r>
              <a:rPr lang="en-US" altLang="zh-CN" sz="3200">
                <a:solidFill>
                  <a:srgbClr val="0000FF"/>
                </a:solidFill>
              </a:rPr>
              <a:t>unforgettable experience taught </a:t>
            </a:r>
            <a:r>
              <a:rPr lang="en-US" altLang="zh-CN" sz="3200" dirty="0">
                <a:solidFill>
                  <a:srgbClr val="0000FF"/>
                </a:solidFill>
              </a:rPr>
              <a:t>me a valuable lesson---</a:t>
            </a:r>
            <a:r>
              <a:rPr lang="en-US" altLang="zh-CN" sz="3200" dirty="0">
                <a:solidFill>
                  <a:srgbClr val="9900CC"/>
                </a:solidFill>
              </a:rPr>
              <a:t>It is not DNA but practice that makes perfect. </a:t>
            </a:r>
            <a:endParaRPr lang="zh-CN" altLang="zh-CN" sz="3200" kern="100" dirty="0">
              <a:solidFill>
                <a:srgbClr val="9900CC"/>
              </a:solidFill>
              <a:effectLst/>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3200" i="1"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452" y="0"/>
            <a:ext cx="1202634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65652" y="600180"/>
            <a:ext cx="12026348" cy="6494085"/>
          </a:xfrm>
          <a:prstGeom prst="rect">
            <a:avLst/>
          </a:prstGeom>
          <a:solidFill>
            <a:schemeClr val="bg1"/>
          </a:solidFill>
        </p:spPr>
        <p:txBody>
          <a:bodyPr wrap="square">
            <a:spAutoFit/>
          </a:bodyPr>
          <a:lstStyle/>
          <a:p>
            <a:pPr algn="just"/>
            <a:r>
              <a:rPr lang="en-US" altLang="zh-CN" sz="3200" i="1" dirty="0">
                <a:solidFill>
                  <a:srgbClr val="0000FF"/>
                </a:solidFill>
              </a:rPr>
              <a:t>Paragraph 1: After school, I told my mom my plan. </a:t>
            </a:r>
            <a:r>
              <a:rPr lang="en-US" altLang="zh-CN" sz="3200" dirty="0">
                <a:solidFill>
                  <a:srgbClr val="0000FF"/>
                </a:solidFill>
              </a:rPr>
              <a:t>She seemed hesitant at first, probably worried about her limited cooking skills. But seeing my determination, she agreed to help. We surfed the Internet for unique recipes downloaded some popular cooking apps and spent numerous hours carefully selecting fresh ingredients in the nearby grocery store. Back home, we practiced different cooking techniques and experimented with various flavor combinations. Mom even shared some of her childhood cooking memories, which inspired me further. As the days passed, our kitchen was filled with delicious aromas and a sense of anticipation. I was nervous but excited, knowing that every practice session was bringing me closer to my goal.  </a:t>
            </a:r>
            <a:r>
              <a:rPr lang="zh-CN" altLang="en-US" sz="3200" dirty="0">
                <a:solidFill>
                  <a:srgbClr val="0000FF"/>
                </a:solidFill>
              </a:rPr>
              <a:t>（</a:t>
            </a:r>
            <a:r>
              <a:rPr lang="en-US" altLang="zh-CN" sz="3200" dirty="0">
                <a:solidFill>
                  <a:srgbClr val="0000FF"/>
                </a:solidFill>
              </a:rPr>
              <a:t>104</a:t>
            </a:r>
            <a:r>
              <a:rPr lang="zh-CN" altLang="en-US" sz="3200" dirty="0">
                <a:solidFill>
                  <a:srgbClr val="0000FF"/>
                </a:solidFill>
              </a:rPr>
              <a:t>）</a:t>
            </a:r>
            <a:endParaRPr lang="en-US" altLang="zh-CN" sz="3200" dirty="0">
              <a:solidFill>
                <a:srgbClr val="0000FF"/>
              </a:solidFill>
            </a:endParaRPr>
          </a:p>
          <a:p>
            <a:pPr algn="just"/>
            <a:endParaRPr lang="en-US" altLang="zh-CN" sz="3200" i="1" dirty="0">
              <a:solidFill>
                <a:srgbClr val="0000FF"/>
              </a:solidFill>
            </a:endParaRPr>
          </a:p>
        </p:txBody>
      </p:sp>
      <p:sp>
        <p:nvSpPr>
          <p:cNvPr id="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a:t>
            </a:r>
            <a:r>
              <a:rPr lang="zh-CN" altLang="en-US" sz="4600" b="1" dirty="0">
                <a:solidFill>
                  <a:schemeClr val="tx1"/>
                </a:solidFill>
                <a:latin typeface="Times New Roman" panose="02020603050405020304" pitchFamily="18" charset="0"/>
                <a:ea typeface="+mj-ea"/>
                <a:cs typeface="Times New Roman" panose="02020603050405020304" pitchFamily="18" charset="0"/>
                <a:sym typeface="+mn-ea"/>
              </a:rPr>
              <a:t>习作</a:t>
            </a: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2</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452" y="0"/>
            <a:ext cx="1202634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69574"/>
            <a:ext cx="12192000" cy="6986528"/>
          </a:xfrm>
          <a:prstGeom prst="rect">
            <a:avLst/>
          </a:prstGeom>
          <a:solidFill>
            <a:schemeClr val="bg1"/>
          </a:solidFill>
        </p:spPr>
        <p:txBody>
          <a:bodyPr wrap="square">
            <a:spAutoFit/>
          </a:bodyPr>
          <a:lstStyle/>
          <a:p>
            <a:pPr algn="just"/>
            <a:r>
              <a:rPr lang="en-US" altLang="zh-CN" sz="3200" i="1" dirty="0">
                <a:solidFill>
                  <a:srgbClr val="0000FF"/>
                </a:solidFill>
              </a:rPr>
              <a:t>Para2: The day of the competition arrived, and the kitchen classroom was filled with activity. </a:t>
            </a:r>
            <a:r>
              <a:rPr lang="en-US" altLang="zh-CN" sz="3200" dirty="0">
                <a:solidFill>
                  <a:srgbClr val="0000FF"/>
                </a:solidFill>
              </a:rPr>
              <a:t>The air was electric with excitement and tension. Competitors were arranging their workstations, double-checking their ingredients. As the judges announced the start, everyone sprang into action.  Tania, like a master chef at a five-star restaurant, handled everything with grace and confidence. Taking a deep breath, I concentrated on my own creation. I carefully measured the ingredients, remembering all the practice sessions and the tips my mom and I had learned.  Time flying by, our dishes were presented to the judges.  Never in my wildest dream had I imagined that I won the first place and got my dream award. It dawned on me that practice and innovation made my success.  </a:t>
            </a:r>
            <a:r>
              <a:rPr lang="zh-CN" altLang="en-US" sz="3200" dirty="0">
                <a:solidFill>
                  <a:srgbClr val="0000FF"/>
                </a:solidFill>
              </a:rPr>
              <a:t>（</a:t>
            </a:r>
            <a:r>
              <a:rPr lang="en-US" altLang="zh-CN" sz="3200" dirty="0">
                <a:solidFill>
                  <a:srgbClr val="0000FF"/>
                </a:solidFill>
              </a:rPr>
              <a:t>110</a:t>
            </a:r>
            <a:r>
              <a:rPr lang="zh-CN" altLang="en-US" sz="3200" dirty="0">
                <a:solidFill>
                  <a:srgbClr val="0000FF"/>
                </a:solidFill>
              </a:rPr>
              <a:t>）</a:t>
            </a:r>
            <a:endParaRPr lang="zh-CN" altLang="zh-CN" sz="3200" kern="100" dirty="0">
              <a:solidFill>
                <a:srgbClr val="9900CC"/>
              </a:solidFill>
              <a:effectLst/>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3200" i="1"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067335"/>
            <a:ext cx="12192000" cy="4442791"/>
          </a:xfrm>
          <a:solidFill>
            <a:schemeClr val="bg1"/>
          </a:solidFill>
        </p:spPr>
        <p:txBody>
          <a:bodyPr/>
          <a:lstStyle/>
          <a:p>
            <a:r>
              <a:rPr lang="zh-CN" altLang="en-US" sz="3200" dirty="0"/>
              <a:t>语料参考：</a:t>
            </a:r>
            <a:br>
              <a:rPr lang="en-US" altLang="zh-CN" sz="3200" dirty="0"/>
            </a:br>
            <a:r>
              <a:rPr lang="en-US" altLang="zh-CN" sz="3200" dirty="0"/>
              <a:t>1. </a:t>
            </a:r>
            <a:r>
              <a:rPr lang="en-US" altLang="zh-CN" sz="3200" dirty="0">
                <a:solidFill>
                  <a:srgbClr val="7030A0"/>
                </a:solidFill>
              </a:rPr>
              <a:t>Guided patiently by mom, </a:t>
            </a:r>
            <a:r>
              <a:rPr lang="en-US" altLang="zh-CN" sz="3200" dirty="0">
                <a:solidFill>
                  <a:srgbClr val="C00000"/>
                </a:solidFill>
              </a:rPr>
              <a:t>I continued to practice and made steady progress </a:t>
            </a:r>
            <a:r>
              <a:rPr lang="en-US" altLang="zh-CN" sz="3200" dirty="0">
                <a:solidFill>
                  <a:srgbClr val="0000FF"/>
                </a:solidFill>
              </a:rPr>
              <a:t>as the days rolled on. </a:t>
            </a:r>
            <a:br>
              <a:rPr lang="en-US" altLang="zh-CN" sz="3200" dirty="0">
                <a:solidFill>
                  <a:srgbClr val="0000FF"/>
                </a:solidFill>
              </a:rPr>
            </a:br>
            <a:r>
              <a:rPr lang="en-US" altLang="zh-CN" sz="3200" dirty="0"/>
              <a:t>2. </a:t>
            </a:r>
            <a:r>
              <a:rPr lang="en-US" altLang="zh-CN" sz="3200" dirty="0">
                <a:solidFill>
                  <a:schemeClr val="accent1"/>
                </a:solidFill>
              </a:rPr>
              <a:t>I even pictured the crowd pointing and laughing </a:t>
            </a:r>
            <a:r>
              <a:rPr lang="en-US" altLang="zh-CN" sz="3200" dirty="0">
                <a:solidFill>
                  <a:srgbClr val="3F0065"/>
                </a:solidFill>
              </a:rPr>
              <a:t>because I ended up being the last in the competition, </a:t>
            </a:r>
            <a:r>
              <a:rPr lang="en-US" altLang="zh-CN" sz="3200" i="1" dirty="0">
                <a:solidFill>
                  <a:srgbClr val="0000FF"/>
                </a:solidFill>
              </a:rPr>
              <a:t>which urged me to work harder than before. </a:t>
            </a:r>
            <a:br>
              <a:rPr lang="en-US" altLang="zh-CN" sz="3200" i="1" dirty="0">
                <a:solidFill>
                  <a:srgbClr val="0000FF"/>
                </a:solidFill>
              </a:rPr>
            </a:br>
            <a:r>
              <a:rPr lang="en-US" altLang="zh-CN" sz="3200" i="1" dirty="0">
                <a:solidFill>
                  <a:srgbClr val="0000FF"/>
                </a:solidFill>
              </a:rPr>
              <a:t>3. After several failed trials in the kitchen, </a:t>
            </a:r>
            <a:r>
              <a:rPr lang="en-US" altLang="zh-CN" sz="3200" i="1" dirty="0">
                <a:solidFill>
                  <a:srgbClr val="EA0000"/>
                </a:solidFill>
              </a:rPr>
              <a:t>I was totally in despair. However, mom cheered me up, </a:t>
            </a:r>
            <a:r>
              <a:rPr lang="en-US" altLang="zh-CN" sz="3200" i="1" dirty="0">
                <a:solidFill>
                  <a:srgbClr val="7030A0"/>
                </a:solidFill>
              </a:rPr>
              <a:t>saying that failure is the mother of success. </a:t>
            </a:r>
            <a:br>
              <a:rPr lang="en-US" altLang="zh-CN" sz="3200" i="1" dirty="0">
                <a:solidFill>
                  <a:srgbClr val="7030A0"/>
                </a:solidFill>
              </a:rPr>
            </a:br>
            <a:r>
              <a:rPr lang="en-US" altLang="zh-CN" sz="3200" i="1" dirty="0">
                <a:solidFill>
                  <a:srgbClr val="7030A0"/>
                </a:solidFill>
              </a:rPr>
              <a:t>4. With butterflies in my stomach, </a:t>
            </a:r>
            <a:r>
              <a:rPr lang="en-US" altLang="zh-CN" sz="3200" i="1" dirty="0">
                <a:solidFill>
                  <a:srgbClr val="EA0000"/>
                </a:solidFill>
              </a:rPr>
              <a:t>I was waiting for the beginning of the game. </a:t>
            </a:r>
            <a:br>
              <a:rPr lang="en-US" altLang="zh-CN" sz="3200" i="1" dirty="0">
                <a:solidFill>
                  <a:srgbClr val="EA0000"/>
                </a:solidFill>
              </a:rPr>
            </a:br>
            <a:br>
              <a:rPr lang="en-US" altLang="zh-CN" sz="3200" i="1" dirty="0">
                <a:solidFill>
                  <a:srgbClr val="0000FF"/>
                </a:solidFill>
              </a:rPr>
            </a:br>
            <a:br>
              <a:rPr lang="en-US" altLang="zh-CN" sz="3200" i="1" dirty="0">
                <a:solidFill>
                  <a:srgbClr val="0000FF"/>
                </a:solidFill>
              </a:rPr>
            </a:br>
            <a:endParaRPr lang="zh-CN" altLang="en-US" sz="3200" i="1" dirty="0">
              <a:solidFill>
                <a:srgbClr val="0000FF"/>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0" y="523220"/>
            <a:ext cx="12192000" cy="6786469"/>
          </a:xfrm>
          <a:prstGeom prst="rect">
            <a:avLst/>
          </a:prstGeom>
          <a:noFill/>
        </p:spPr>
        <p:txBody>
          <a:bodyPr wrap="square" lIns="91292" tIns="45718" rIns="91292" bIns="45718">
            <a:spAutoFit/>
          </a:bodyPr>
          <a:lstStyle/>
          <a:p>
            <a:pPr marL="0" marR="0" lvl="0" indent="457200" defTabSz="913765" rtl="0" eaLnBrk="1" fontAlgn="auto" latinLnBrk="0" hangingPunct="1">
              <a:lnSpc>
                <a:spcPts val="2900"/>
              </a:lnSpc>
              <a:spcBef>
                <a:spcPct val="0"/>
              </a:spcBef>
              <a:spcAft>
                <a:spcPct val="0"/>
              </a:spcAft>
              <a:buClrTx/>
              <a:buSzTx/>
              <a:buFontTx/>
              <a:buNone/>
              <a:defRPr/>
            </a:pPr>
            <a:r>
              <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"MEATLOAF AGAIN?" I stared at the plate with a feeling of disappointment.</a:t>
            </a:r>
            <a:endPar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defTabSz="913765" rtl="0" eaLnBrk="1" fontAlgn="auto" latinLnBrk="0" hangingPunct="1">
              <a:lnSpc>
                <a:spcPts val="2900"/>
              </a:lnSpc>
              <a:spcBef>
                <a:spcPct val="0"/>
              </a:spcBef>
              <a:spcAft>
                <a:spcPct val="0"/>
              </a:spcAft>
              <a:buClrTx/>
              <a:buSzTx/>
              <a:buFontTx/>
              <a:buNone/>
              <a:defRPr/>
            </a:pPr>
            <a:r>
              <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My mom knew how to make seven meals. That was all. She kept all seven recipes labeled with a day of the week. That day was Meatloaf Monday. Again.</a:t>
            </a:r>
            <a:endPar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defTabSz="913765" rtl="0" eaLnBrk="1" fontAlgn="auto" latinLnBrk="0" hangingPunct="1">
              <a:lnSpc>
                <a:spcPts val="2900"/>
              </a:lnSpc>
              <a:spcBef>
                <a:spcPct val="0"/>
              </a:spcBef>
              <a:spcAft>
                <a:spcPct val="0"/>
              </a:spcAft>
              <a:buClrTx/>
              <a:buSzTx/>
              <a:buFontTx/>
              <a:buNone/>
              <a:defRPr/>
            </a:pPr>
            <a:r>
              <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"It's just</a:t>
            </a:r>
            <a:r>
              <a:rPr kumimoji="0" lang="zh-CN" altLang="en-US"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a:t>
            </a:r>
            <a:r>
              <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it had been Tuna Tuesdays and Spaghetti Saturdays for, like, my entire life.</a:t>
            </a:r>
            <a:endPar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defTabSz="913765" rtl="0" eaLnBrk="1" fontAlgn="auto" latinLnBrk="0" hangingPunct="1">
              <a:lnSpc>
                <a:spcPts val="2900"/>
              </a:lnSpc>
              <a:spcBef>
                <a:spcPct val="0"/>
              </a:spcBef>
              <a:spcAft>
                <a:spcPct val="0"/>
              </a:spcAft>
              <a:buClrTx/>
              <a:buSzTx/>
              <a:buFontTx/>
              <a:buNone/>
              <a:defRPr/>
            </a:pPr>
            <a:r>
              <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Not every meal had to start with the same letter as a day of the week. "</a:t>
            </a:r>
            <a:endPar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defTabSz="913765" rtl="0" eaLnBrk="1" fontAlgn="auto" latinLnBrk="0" hangingPunct="1">
              <a:lnSpc>
                <a:spcPts val="2900"/>
              </a:lnSpc>
              <a:spcBef>
                <a:spcPct val="0"/>
              </a:spcBef>
              <a:spcAft>
                <a:spcPct val="0"/>
              </a:spcAft>
              <a:buClrTx/>
              <a:buSzTx/>
              <a:buFontTx/>
              <a:buNone/>
              <a:defRPr/>
            </a:pPr>
            <a:r>
              <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My mom's eyes flashed. But she said nothing. I knew she didn't consider learning new recipes due to her overwhelming stress.</a:t>
            </a:r>
            <a:endPar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defTabSz="913765" rtl="0" eaLnBrk="1" fontAlgn="auto" latinLnBrk="0" hangingPunct="1">
              <a:lnSpc>
                <a:spcPts val="2900"/>
              </a:lnSpc>
              <a:spcBef>
                <a:spcPct val="0"/>
              </a:spcBef>
              <a:spcAft>
                <a:spcPct val="0"/>
              </a:spcAft>
              <a:buClrTx/>
              <a:buSzTx/>
              <a:buFontTx/>
              <a:buNone/>
              <a:defRPr/>
            </a:pPr>
            <a:r>
              <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The next day I was sitting next to Tania, whose dad was the best cook, in our school's brand-new-since-six-months-ago kitchen classroom. Everything, the tables, the stove, the pots and pans shone and sparkled. I was about to ask Tania about a new recipe</a:t>
            </a:r>
            <a:r>
              <a:rPr kumimoji="0" lang="zh-CN" altLang="en-US"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a:t>
            </a:r>
            <a:r>
              <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but Mr. Bruin, our teacher, interrupted.</a:t>
            </a:r>
            <a:endPar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defTabSz="913765" rtl="0" eaLnBrk="1" fontAlgn="auto" latinLnBrk="0" hangingPunct="1">
              <a:lnSpc>
                <a:spcPts val="2900"/>
              </a:lnSpc>
              <a:spcBef>
                <a:spcPct val="0"/>
              </a:spcBef>
              <a:spcAft>
                <a:spcPct val="0"/>
              </a:spcAft>
              <a:buClrTx/>
              <a:buSzTx/>
              <a:buFontTx/>
              <a:buNone/>
              <a:defRPr/>
            </a:pPr>
            <a:r>
              <a:rPr kumimoji="0" lang="en-US" altLang="zh-CN" sz="2500" i="0" u="none" strike="noStrike" kern="1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Tahoma" panose="020B0604030504040204" pitchFamily="34" charset="0"/>
              </a:rPr>
              <a:t>"I've got exciting news." he said. Exciting news? The class stopped talking and looked expectantly at Mr. Bruin. "To finish off our unit on kitchen skills, we were having a competition where you didn't have a recipe and you had to make something with whatever ingredients the judges gave you. "</a:t>
            </a:r>
            <a:endParaRPr kumimoji="0" lang="en-US" altLang="zh-CN" sz="2500" i="0" u="none" strike="noStrike" kern="1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Tahoma" panose="020B0604030504040204" pitchFamily="34" charset="0"/>
            </a:endParaRPr>
          </a:p>
          <a:p>
            <a:pPr marL="0" marR="0" lvl="0" indent="457200" defTabSz="913765" rtl="0" eaLnBrk="1" fontAlgn="auto" latinLnBrk="0" hangingPunct="1">
              <a:lnSpc>
                <a:spcPts val="2900"/>
              </a:lnSpc>
              <a:spcBef>
                <a:spcPct val="0"/>
              </a:spcBef>
              <a:spcAft>
                <a:spcPct val="0"/>
              </a:spcAft>
              <a:buClrTx/>
              <a:buSzTx/>
              <a:buFontTx/>
              <a:buNone/>
              <a:defRPr/>
            </a:pPr>
            <a:endParaRPr kumimoji="0" lang="zh-CN" altLang="zh-CN" sz="2500" b="1" i="0" u="none" strike="noStrike" kern="1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Tahoma" panose="020B0604030504040204" pitchFamily="34" charset="0"/>
            </a:endParaRPr>
          </a:p>
          <a:p>
            <a:pPr marL="0" marR="0" lvl="0" indent="457200" defTabSz="913765" rtl="0" eaLnBrk="0" fontAlgn="auto" latinLnBrk="0" hangingPunct="1">
              <a:lnSpc>
                <a:spcPts val="2900"/>
              </a:lnSpc>
              <a:spcBef>
                <a:spcPct val="0"/>
              </a:spcBef>
              <a:spcAft>
                <a:spcPct val="0"/>
              </a:spcAft>
              <a:buClrTx/>
              <a:buSzTx/>
              <a:buFontTx/>
              <a:buNone/>
              <a:defRPr/>
            </a:pPr>
            <a:endParaRPr kumimoji="0" lang="en-US" altLang="zh-CN" sz="25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1"/>
          <p:cNvSpPr txBox="1"/>
          <p:nvPr>
            <p:custDataLst>
              <p:tags r:id="rId2"/>
            </p:custDataLst>
          </p:nvPr>
        </p:nvSpPr>
        <p:spPr>
          <a:xfrm>
            <a:off x="0" y="0"/>
            <a:ext cx="1789043" cy="523220"/>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读原文</a:t>
            </a: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19270"/>
            <a:ext cx="12192000" cy="4442791"/>
          </a:xfrm>
          <a:solidFill>
            <a:schemeClr val="bg1"/>
          </a:solidFill>
        </p:spPr>
        <p:txBody>
          <a:bodyPr/>
          <a:lstStyle/>
          <a:p>
            <a:r>
              <a:rPr lang="zh-CN" altLang="en-US" sz="3200" dirty="0"/>
              <a:t>语料参考：</a:t>
            </a:r>
            <a:br>
              <a:rPr lang="en-US" altLang="zh-CN" sz="3200" dirty="0"/>
            </a:br>
            <a:r>
              <a:rPr lang="en-US" altLang="zh-CN" sz="3200" dirty="0"/>
              <a:t>5</a:t>
            </a:r>
            <a:r>
              <a:rPr kumimoji="0" lang="en-US" altLang="zh-CN" sz="3200" b="0" i="1" u="none" strike="noStrike" kern="1200" cap="none" spc="0" normalizeH="0" baseline="0" noProof="0" dirty="0">
                <a:ln>
                  <a:noFill/>
                </a:ln>
                <a:solidFill>
                  <a:srgbClr val="7030A0"/>
                </a:solidFill>
                <a:effectLst/>
                <a:uLnTx/>
                <a:uFillTx/>
                <a:latin typeface="Arial" panose="020B0604020202020204"/>
                <a:ea typeface="微软雅黑 Light" panose="020B0502040204020203" pitchFamily="34" charset="-122"/>
                <a:cs typeface="Arial" panose="020B0604020202020204"/>
              </a:rPr>
              <a:t>.  </a:t>
            </a:r>
            <a:r>
              <a:rPr kumimoji="0" lang="en-US" altLang="zh-CN" sz="3200" b="0" i="1" u="none" strike="noStrike" kern="1200" cap="none" spc="0" normalizeH="0" baseline="0" noProof="0" dirty="0">
                <a:ln>
                  <a:noFill/>
                </a:ln>
                <a:solidFill>
                  <a:srgbClr val="EA0000"/>
                </a:solidFill>
                <a:effectLst/>
                <a:uLnTx/>
                <a:uFillTx/>
                <a:latin typeface="Arial" panose="020B0604020202020204"/>
                <a:ea typeface="微软雅黑 Light" panose="020B0502040204020203" pitchFamily="34" charset="-122"/>
                <a:cs typeface="Arial" panose="020B0604020202020204"/>
              </a:rPr>
              <a:t>The atmosphere was thick </a:t>
            </a:r>
            <a:r>
              <a:rPr kumimoji="0" lang="en-US" altLang="zh-CN" sz="3200" b="0" i="1" u="none" strike="noStrike" kern="1200" cap="none" spc="0" normalizeH="0" baseline="0" noProof="0" dirty="0">
                <a:ln>
                  <a:noFill/>
                </a:ln>
                <a:solidFill>
                  <a:srgbClr val="7030A0"/>
                </a:solidFill>
                <a:effectLst/>
                <a:uLnTx/>
                <a:uFillTx/>
                <a:latin typeface="Arial" panose="020B0604020202020204"/>
                <a:ea typeface="微软雅黑 Light" panose="020B0502040204020203" pitchFamily="34" charset="-122"/>
                <a:cs typeface="Arial" panose="020B0604020202020204"/>
              </a:rPr>
              <a:t>with excitement, tension and anticipation. </a:t>
            </a:r>
            <a:r>
              <a:rPr kumimoji="0" lang="en-US" altLang="zh-CN" sz="3200" b="0" i="1" u="none" strike="noStrike" kern="1200" cap="none" spc="0" normalizeH="0" baseline="0" noProof="0" dirty="0">
                <a:ln>
                  <a:noFill/>
                </a:ln>
                <a:solidFill>
                  <a:srgbClr val="EA0000"/>
                </a:solidFill>
                <a:effectLst/>
                <a:uLnTx/>
                <a:uFillTx/>
                <a:latin typeface="Arial" panose="020B0604020202020204"/>
                <a:ea typeface="微软雅黑 Light" panose="020B0502040204020203" pitchFamily="34" charset="-122"/>
                <a:cs typeface="Arial" panose="020B0604020202020204"/>
              </a:rPr>
              <a:t>Everyone was eager </a:t>
            </a:r>
            <a:r>
              <a:rPr kumimoji="0" lang="en-US" altLang="zh-CN" sz="3200" b="0" i="1" u="none" strike="noStrike" kern="1200" cap="none" spc="0" normalizeH="0" baseline="0" noProof="0" dirty="0">
                <a:ln>
                  <a:noFill/>
                </a:ln>
                <a:solidFill>
                  <a:srgbClr val="7030A0"/>
                </a:solidFill>
                <a:effectLst/>
                <a:uLnTx/>
                <a:uFillTx/>
                <a:latin typeface="Arial" panose="020B0604020202020204"/>
                <a:ea typeface="微软雅黑 Light" panose="020B0502040204020203" pitchFamily="34" charset="-122"/>
                <a:cs typeface="Arial" panose="020B0604020202020204"/>
              </a:rPr>
              <a:t>to strut his stuff. </a:t>
            </a:r>
            <a:br>
              <a:rPr kumimoji="0" lang="en-US" altLang="zh-CN" sz="3200" b="0" i="1" u="none" strike="noStrike" kern="1200" cap="none" spc="0" normalizeH="0" baseline="0" noProof="0" dirty="0">
                <a:ln>
                  <a:noFill/>
                </a:ln>
                <a:solidFill>
                  <a:srgbClr val="7030A0"/>
                </a:solidFill>
                <a:effectLst/>
                <a:uLnTx/>
                <a:uFillTx/>
                <a:latin typeface="Arial" panose="020B0604020202020204"/>
                <a:ea typeface="微软雅黑 Light" panose="020B0502040204020203" pitchFamily="34" charset="-122"/>
                <a:cs typeface="Arial" panose="020B0604020202020204"/>
              </a:rPr>
            </a:br>
            <a:r>
              <a:rPr kumimoji="0" lang="en-US" altLang="zh-CN" sz="3200" b="0" i="1" u="none" strike="noStrike" kern="1200" cap="none" spc="0" normalizeH="0" baseline="0" noProof="0" dirty="0">
                <a:ln>
                  <a:noFill/>
                </a:ln>
                <a:solidFill>
                  <a:srgbClr val="7030A0"/>
                </a:solidFill>
                <a:effectLst/>
                <a:uLnTx/>
                <a:uFillTx/>
                <a:latin typeface="Arial" panose="020B0604020202020204"/>
                <a:ea typeface="微软雅黑 Light" panose="020B0502040204020203" pitchFamily="34" charset="-122"/>
                <a:cs typeface="Arial" panose="020B0604020202020204"/>
              </a:rPr>
              <a:t>6. </a:t>
            </a:r>
            <a:r>
              <a:rPr kumimoji="0" lang="en-US" altLang="zh-CN" sz="3200" b="0" i="1" u="none" strike="noStrike" kern="1200" cap="none" spc="0" normalizeH="0" baseline="0" noProof="0" dirty="0">
                <a:ln>
                  <a:noFill/>
                </a:ln>
                <a:solidFill>
                  <a:srgbClr val="0000FF"/>
                </a:solidFill>
                <a:effectLst/>
                <a:uLnTx/>
                <a:uFillTx/>
                <a:latin typeface="Arial" panose="020B0604020202020204"/>
                <a:ea typeface="微软雅黑 Light" panose="020B0502040204020203" pitchFamily="34" charset="-122"/>
                <a:cs typeface="Arial" panose="020B0604020202020204"/>
              </a:rPr>
              <a:t>As soon as the competition kicked off, </a:t>
            </a:r>
            <a:r>
              <a:rPr kumimoji="0" lang="en-US" altLang="zh-CN" sz="3200" b="0" i="1" u="none" strike="noStrike" kern="1200" cap="none" spc="0" normalizeH="0" baseline="0" noProof="0" dirty="0">
                <a:ln>
                  <a:noFill/>
                </a:ln>
                <a:solidFill>
                  <a:srgbClr val="EA0000"/>
                </a:solidFill>
                <a:effectLst/>
                <a:uLnTx/>
                <a:uFillTx/>
                <a:latin typeface="Arial" panose="020B0604020202020204"/>
                <a:ea typeface="微软雅黑 Light" panose="020B0502040204020203" pitchFamily="34" charset="-122"/>
                <a:cs typeface="Arial" panose="020B0604020202020204"/>
              </a:rPr>
              <a:t>all  contestants sprang into action, </a:t>
            </a:r>
            <a:r>
              <a:rPr kumimoji="0" lang="en-US" altLang="zh-CN" sz="3200" b="0" i="1" u="none" strike="noStrike" kern="1200" cap="none" spc="0" normalizeH="0" baseline="0" noProof="0" dirty="0">
                <a:ln>
                  <a:noFill/>
                </a:ln>
                <a:solidFill>
                  <a:srgbClr val="7030A0"/>
                </a:solidFill>
                <a:effectLst/>
                <a:uLnTx/>
                <a:uFillTx/>
                <a:latin typeface="Arial" panose="020B0604020202020204"/>
                <a:ea typeface="微软雅黑 Light" panose="020B0502040204020203" pitchFamily="34" charset="-122"/>
                <a:cs typeface="Arial" panose="020B0604020202020204"/>
              </a:rPr>
              <a:t>immersed in cooking their best dishes.  </a:t>
            </a:r>
            <a:br>
              <a:rPr kumimoji="0" lang="en-US" altLang="zh-CN" sz="3200" b="0" i="1" u="none" strike="noStrike" kern="1200" cap="none" spc="0" normalizeH="0" baseline="0" noProof="0" dirty="0">
                <a:ln>
                  <a:noFill/>
                </a:ln>
                <a:solidFill>
                  <a:srgbClr val="0000FF"/>
                </a:solidFill>
                <a:effectLst/>
                <a:uLnTx/>
                <a:uFillTx/>
                <a:latin typeface="Arial" panose="020B0604020202020204"/>
                <a:ea typeface="微软雅黑 Light" panose="020B0502040204020203" pitchFamily="34" charset="-122"/>
                <a:cs typeface="Arial" panose="020B0604020202020204"/>
              </a:rPr>
            </a:br>
            <a:r>
              <a:rPr kumimoji="0" lang="en-US" altLang="zh-CN" sz="3200" b="0" i="1" u="none" strike="noStrike" kern="1200" cap="none" spc="0" normalizeH="0" baseline="0" noProof="0" dirty="0">
                <a:ln>
                  <a:noFill/>
                </a:ln>
                <a:solidFill>
                  <a:srgbClr val="0000FF"/>
                </a:solidFill>
                <a:effectLst/>
                <a:uLnTx/>
                <a:uFillTx/>
                <a:latin typeface="Arial" panose="020B0604020202020204"/>
                <a:ea typeface="微软雅黑 Light" panose="020B0502040204020203" pitchFamily="34" charset="-122"/>
                <a:cs typeface="Arial" panose="020B0604020202020204"/>
              </a:rPr>
              <a:t>7</a:t>
            </a:r>
            <a:r>
              <a:rPr kumimoji="0" lang="en-US" altLang="zh-CN" sz="3200" b="0" i="1" u="none" strike="noStrike" kern="1200" cap="none" spc="0" normalizeH="0" baseline="0" noProof="0" dirty="0">
                <a:ln>
                  <a:noFill/>
                </a:ln>
                <a:solidFill>
                  <a:srgbClr val="A20000"/>
                </a:solidFill>
                <a:effectLst/>
                <a:uLnTx/>
                <a:uFillTx/>
                <a:latin typeface="Arial" panose="020B0604020202020204"/>
                <a:ea typeface="微软雅黑 Light" panose="020B0502040204020203" pitchFamily="34" charset="-122"/>
                <a:cs typeface="Arial" panose="020B0604020202020204"/>
              </a:rPr>
              <a:t>. </a:t>
            </a:r>
            <a:r>
              <a:rPr kumimoji="0" lang="en-US" altLang="zh-CN" sz="3200" b="0" i="0" u="none" strike="noStrike" kern="1200" cap="none" spc="0" normalizeH="0" baseline="0" noProof="0" dirty="0">
                <a:ln>
                  <a:noFill/>
                </a:ln>
                <a:solidFill>
                  <a:srgbClr val="A20000"/>
                </a:solidFill>
                <a:effectLst/>
                <a:uLnTx/>
                <a:uFillTx/>
                <a:latin typeface="Arial" panose="020B0604020202020204"/>
                <a:ea typeface="微软雅黑 Light" panose="020B0502040204020203" pitchFamily="34" charset="-122"/>
                <a:cs typeface="Arial" panose="020B0604020202020204"/>
              </a:rPr>
              <a:t>My creation stood out in the culinary contest </a:t>
            </a:r>
            <a:r>
              <a:rPr kumimoji="0" lang="en-US" altLang="zh-CN" sz="3200" b="1" i="1" u="none" strike="noStrike" kern="1200" cap="none" spc="0" normalizeH="0" baseline="0" noProof="0" dirty="0">
                <a:ln>
                  <a:noFill/>
                </a:ln>
                <a:solidFill>
                  <a:srgbClr val="000000"/>
                </a:solidFill>
                <a:effectLst/>
                <a:uLnTx/>
                <a:uFillTx/>
                <a:latin typeface="Arial" panose="020B0604020202020204"/>
                <a:ea typeface="微软雅黑 Light" panose="020B0502040204020203" pitchFamily="34" charset="-122"/>
                <a:cs typeface="Arial" panose="020B0604020202020204"/>
              </a:rPr>
              <a:t>and </a:t>
            </a:r>
            <a:r>
              <a:rPr kumimoji="0" lang="en-US" altLang="zh-CN" sz="3200" b="0" i="0" u="none" strike="noStrike" kern="1200" cap="none" spc="0" normalizeH="0" baseline="0" noProof="0" dirty="0">
                <a:ln>
                  <a:noFill/>
                </a:ln>
                <a:solidFill>
                  <a:srgbClr val="A20000"/>
                </a:solidFill>
                <a:effectLst/>
                <a:uLnTx/>
                <a:uFillTx/>
                <a:latin typeface="Arial" panose="020B0604020202020204"/>
                <a:ea typeface="微软雅黑 Light" panose="020B0502040204020203" pitchFamily="34" charset="-122"/>
                <a:cs typeface="Arial" panose="020B0604020202020204"/>
              </a:rPr>
              <a:t>I was declared/ announced to be the first place! </a:t>
            </a:r>
            <a:br>
              <a:rPr kumimoji="0" lang="en-US" altLang="zh-CN" sz="3200" b="0" i="1" u="none" strike="noStrike" kern="1200" cap="none" spc="0" normalizeH="0" baseline="0" noProof="0" dirty="0">
                <a:ln>
                  <a:noFill/>
                </a:ln>
                <a:solidFill>
                  <a:srgbClr val="0000FF"/>
                </a:solidFill>
                <a:effectLst/>
                <a:uLnTx/>
                <a:uFillTx/>
                <a:latin typeface="Arial" panose="020B0604020202020204"/>
                <a:ea typeface="微软雅黑 Light" panose="020B0502040204020203" pitchFamily="34" charset="-122"/>
                <a:cs typeface="Arial" panose="020B0604020202020204"/>
              </a:rPr>
            </a:br>
            <a:r>
              <a:rPr lang="en-US" altLang="zh-CN" sz="3200" dirty="0"/>
              <a:t>8. In the end, </a:t>
            </a:r>
            <a:r>
              <a:rPr lang="en-US" altLang="zh-CN" sz="3200" dirty="0">
                <a:solidFill>
                  <a:srgbClr val="FF0000"/>
                </a:solidFill>
              </a:rPr>
              <a:t>my creation was awarded the first place </a:t>
            </a:r>
            <a:r>
              <a:rPr lang="en-US" altLang="zh-CN" sz="3200" dirty="0"/>
              <a:t>because of its uniqueness and creativity. </a:t>
            </a:r>
            <a:br>
              <a:rPr lang="en-US" altLang="zh-CN" sz="3200" i="1" dirty="0">
                <a:solidFill>
                  <a:srgbClr val="0000FF"/>
                </a:solidFill>
              </a:rPr>
            </a:br>
            <a:br>
              <a:rPr lang="en-US" altLang="zh-CN" sz="3200" i="1" dirty="0">
                <a:solidFill>
                  <a:srgbClr val="0000FF"/>
                </a:solidFill>
              </a:rPr>
            </a:br>
            <a:endParaRPr lang="zh-CN" altLang="en-US" sz="3200" i="1" dirty="0">
              <a:solidFill>
                <a:srgbClr val="0000FF"/>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有哪些好看的壁纸值得推荐？ - 知乎"/>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133061" y="1620079"/>
            <a:ext cx="10306878" cy="2739211"/>
          </a:xfrm>
          <a:prstGeom prst="rect">
            <a:avLst/>
          </a:prstGeom>
          <a:noFill/>
        </p:spPr>
        <p:txBody>
          <a:bodyPr wrap="square" rtlCol="0">
            <a:spAutoFit/>
          </a:bodyPr>
          <a:lstStyle/>
          <a:p>
            <a:r>
              <a:rPr lang="zh-CN" altLang="en-US" sz="3200" dirty="0"/>
              <a:t>       比赛类的写作模板请参考笔者在溯恩发表的课件 </a:t>
            </a:r>
            <a:endParaRPr lang="en-US" altLang="zh-CN" sz="3200" dirty="0"/>
          </a:p>
          <a:p>
            <a:endParaRPr lang="en-US" altLang="zh-CN" sz="3200" dirty="0"/>
          </a:p>
          <a:p>
            <a:r>
              <a:rPr lang="en-US" altLang="zh-CN" sz="3200" dirty="0"/>
              <a:t>                2024</a:t>
            </a:r>
            <a:r>
              <a:rPr lang="zh-CN" altLang="en-US" sz="3200" dirty="0"/>
              <a:t>年</a:t>
            </a:r>
            <a:r>
              <a:rPr lang="en-US" altLang="zh-CN" sz="3200" dirty="0"/>
              <a:t>5</a:t>
            </a:r>
            <a:r>
              <a:rPr lang="zh-CN" altLang="en-US" sz="3200" dirty="0"/>
              <a:t>月浙江省五校联盟读后续写  </a:t>
            </a:r>
            <a:endParaRPr lang="en-US" altLang="zh-CN" sz="3200" dirty="0"/>
          </a:p>
          <a:p>
            <a:endParaRPr lang="en-US" altLang="zh-CN" sz="3200" dirty="0"/>
          </a:p>
          <a:p>
            <a:r>
              <a:rPr lang="en-US" altLang="zh-CN" sz="3200" dirty="0"/>
              <a:t>                     </a:t>
            </a:r>
            <a:r>
              <a:rPr lang="zh-CN" altLang="en-US" sz="4400" b="1" dirty="0">
                <a:solidFill>
                  <a:srgbClr val="EA0000"/>
                </a:solidFill>
              </a:rPr>
              <a:t>我的第一次舞台秀</a:t>
            </a:r>
            <a:r>
              <a:rPr lang="en-US" altLang="zh-CN" sz="4400" b="1" dirty="0">
                <a:solidFill>
                  <a:srgbClr val="EA0000"/>
                </a:solidFill>
              </a:rPr>
              <a:t> </a:t>
            </a:r>
            <a:r>
              <a:rPr lang="zh-CN" altLang="en-US" sz="4400" b="1" dirty="0">
                <a:solidFill>
                  <a:srgbClr val="EA0000"/>
                </a:solidFill>
              </a:rPr>
              <a:t> </a:t>
            </a:r>
            <a:endParaRPr lang="zh-CN" altLang="en-US" sz="4400" b="1" dirty="0">
              <a:solidFill>
                <a:srgbClr val="EA0000"/>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2365" y="69227"/>
            <a:ext cx="12314024" cy="7045001"/>
          </a:xfrm>
          <a:prstGeom prst="rect">
            <a:avLst/>
          </a:prstGeom>
          <a:noFill/>
        </p:spPr>
        <p:txBody>
          <a:bodyPr wrap="square" lIns="91292" tIns="45718" rIns="91292" bIns="45718">
            <a:spAutoFit/>
          </a:bodyPr>
          <a:lstStyle/>
          <a:p>
            <a:pPr marL="0" marR="0" lvl="0" indent="457200" defTabSz="914400" rtl="0" eaLnBrk="0" fontAlgn="base" latinLnBrk="0" hangingPunct="0">
              <a:lnSpc>
                <a:spcPct val="90000"/>
              </a:lnSpc>
              <a:spcBef>
                <a:spcPct val="0"/>
              </a:spcBef>
              <a:spcAft>
                <a:spcPct val="0"/>
              </a:spcAft>
              <a:buClrTx/>
              <a:buSzTx/>
              <a:buFontTx/>
              <a:buNone/>
              <a:defRPr/>
            </a:pPr>
            <a:r>
              <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An eager murmur traveled through the class. " You've learned a lot this term--- accurate measuring, food prep, cooking techniques. Just add some creativity to the mix. "</a:t>
            </a:r>
            <a:endPar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defTabSz="914400" rtl="0" eaLnBrk="0" fontAlgn="base" latinLnBrk="0" hangingPunct="0">
              <a:lnSpc>
                <a:spcPct val="90000"/>
              </a:lnSpc>
              <a:spcBef>
                <a:spcPct val="0"/>
              </a:spcBef>
              <a:spcAft>
                <a:spcPct val="0"/>
              </a:spcAft>
              <a:buClrTx/>
              <a:buSzTx/>
              <a:buFontTx/>
              <a:buNone/>
              <a:defRPr/>
            </a:pPr>
            <a:r>
              <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"Will there be prizes?" asked Samantha.</a:t>
            </a:r>
            <a:endPar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defTabSz="914400" rtl="0" eaLnBrk="0" fontAlgn="base" latinLnBrk="0" hangingPunct="0">
              <a:lnSpc>
                <a:spcPct val="90000"/>
              </a:lnSpc>
              <a:spcBef>
                <a:spcPct val="0"/>
              </a:spcBef>
              <a:spcAft>
                <a:spcPct val="0"/>
              </a:spcAft>
              <a:buClrTx/>
              <a:buSzTx/>
              <a:buFontTx/>
              <a:buNone/>
              <a:defRPr/>
            </a:pPr>
            <a:r>
              <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"Absolutely! And the first-place prize was the newest book in the Cave of the Dragons series." said Mr. Bruin, holding up a copy for everyone to see.</a:t>
            </a:r>
            <a:endPar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defTabSz="914400" rtl="0" eaLnBrk="0" fontAlgn="base" latinLnBrk="0" hangingPunct="0">
              <a:lnSpc>
                <a:spcPct val="90000"/>
              </a:lnSpc>
              <a:spcBef>
                <a:spcPct val="0"/>
              </a:spcBef>
              <a:spcAft>
                <a:spcPct val="0"/>
              </a:spcAft>
              <a:buClrTx/>
              <a:buSzTx/>
              <a:buFontTx/>
              <a:buNone/>
              <a:defRPr/>
            </a:pPr>
            <a:r>
              <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class erupted into squeals and cheers. Cave of the Dragons was the best book series ever! It had been sold out everywhere. During the break, all anyone could talk about was the cooking competition. "I'm totally going to win," said Tania. "Genes, like, cooking was in my DNA. " And if there was some sort of cooking gene, my mom definitely didn't have it. So if I wanted to win, I needed to </a:t>
            </a:r>
            <a:r>
              <a:rPr kumimoji="0" lang="en-US" altLang="zh-CN" sz="2800" i="0" u="none" strike="noStrike" kern="1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practise</a:t>
            </a:r>
            <a:r>
              <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and innovate.</a:t>
            </a:r>
            <a:endPar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defTabSz="914400" rtl="0" eaLnBrk="0" fontAlgn="base" latinLnBrk="0" hangingPunct="0">
              <a:lnSpc>
                <a:spcPct val="90000"/>
              </a:lnSpc>
              <a:spcBef>
                <a:spcPct val="0"/>
              </a:spcBef>
              <a:spcAft>
                <a:spcPct val="0"/>
              </a:spcAft>
              <a:buClrTx/>
              <a:buSzTx/>
              <a:buFontTx/>
              <a:buNone/>
              <a:defRPr/>
            </a:pPr>
            <a:endPar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defTabSz="914400" rtl="0" eaLnBrk="0" fontAlgn="base" latinLnBrk="0" hangingPunct="0">
              <a:lnSpc>
                <a:spcPct val="90000"/>
              </a:lnSpc>
              <a:spcBef>
                <a:spcPct val="0"/>
              </a:spcBef>
              <a:spcAft>
                <a:spcPct val="0"/>
              </a:spcAft>
              <a:buClrTx/>
              <a:buSzTx/>
              <a:buFontTx/>
              <a:buNone/>
              <a:defRPr/>
            </a:pPr>
            <a:r>
              <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Para1: After school. I told my mom my plan.</a:t>
            </a:r>
            <a:endPar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defTabSz="914400" rtl="0" eaLnBrk="0" fontAlgn="base" latinLnBrk="0" hangingPunct="0">
              <a:lnSpc>
                <a:spcPct val="90000"/>
              </a:lnSpc>
              <a:spcBef>
                <a:spcPct val="0"/>
              </a:spcBef>
              <a:spcAft>
                <a:spcPct val="0"/>
              </a:spcAft>
              <a:buClrTx/>
              <a:buSzTx/>
              <a:buFontTx/>
              <a:buNone/>
              <a:defRPr/>
            </a:pPr>
            <a:endPar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defTabSz="914400" rtl="0" eaLnBrk="0" fontAlgn="base" latinLnBrk="0" hangingPunct="0">
              <a:lnSpc>
                <a:spcPct val="90000"/>
              </a:lnSpc>
              <a:spcBef>
                <a:spcPct val="0"/>
              </a:spcBef>
              <a:spcAft>
                <a:spcPct val="0"/>
              </a:spcAft>
              <a:buClrTx/>
              <a:buSzTx/>
              <a:buFontTx/>
              <a:buNone/>
              <a:defRPr/>
            </a:pPr>
            <a:r>
              <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Para2: The day of the competition arrived, and the kitchen classroom was filled with activity.</a:t>
            </a:r>
            <a:endPar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defTabSz="914400" rtl="0" eaLnBrk="0" fontAlgn="base" latinLnBrk="0" hangingPunct="0">
              <a:lnSpc>
                <a:spcPct val="90000"/>
              </a:lnSpc>
              <a:spcBef>
                <a:spcPct val="0"/>
              </a:spcBef>
              <a:spcAft>
                <a:spcPct val="0"/>
              </a:spcAft>
              <a:buClrTx/>
              <a:buSzTx/>
              <a:buFontTx/>
              <a:buNone/>
              <a:defRPr/>
            </a:pPr>
            <a:endParaRPr kumimoji="0" lang="en-US" altLang="zh-CN" sz="2600" b="1"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19"/>
          <p:cNvSpPr/>
          <p:nvPr/>
        </p:nvSpPr>
        <p:spPr>
          <a:xfrm>
            <a:off x="20823" y="1544624"/>
            <a:ext cx="1690209" cy="742951"/>
          </a:xfrm>
          <a:prstGeom prst="rect">
            <a:avLst/>
          </a:prstGeom>
          <a:solidFill>
            <a:schemeClr val="bg2"/>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Analyze</a:t>
            </a:r>
            <a:r>
              <a:rPr kumimoji="0" lang="en-US" altLang="en-US" sz="24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 </a:t>
            </a:r>
            <a:r>
              <a:rPr kumimoji="0" lang="en-US" altLang="zh-CN"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Characters</a:t>
            </a:r>
            <a:endPar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4" name="矩形 19"/>
          <p:cNvSpPr/>
          <p:nvPr/>
        </p:nvSpPr>
        <p:spPr>
          <a:xfrm>
            <a:off x="209651" y="250470"/>
            <a:ext cx="1377980" cy="742951"/>
          </a:xfrm>
          <a:prstGeom prst="rect">
            <a:avLst/>
          </a:prstGeom>
          <a:solidFill>
            <a:schemeClr val="accent2">
              <a:lumMod val="20000"/>
              <a:lumOff val="80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  Mom</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5" name="矩形 19"/>
          <p:cNvSpPr/>
          <p:nvPr/>
        </p:nvSpPr>
        <p:spPr>
          <a:xfrm>
            <a:off x="2292328" y="386421"/>
            <a:ext cx="5977029" cy="742951"/>
          </a:xfrm>
          <a:prstGeom prst="rect">
            <a:avLst/>
          </a:prstGeom>
          <a:solidFill>
            <a:schemeClr val="accent2">
              <a:lumMod val="20000"/>
              <a:lumOff val="80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8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only knew how to make seven meals </a:t>
            </a:r>
            <a:endParaRPr lang="en-US" altLang="en-US" sz="28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en-US" sz="28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2" name="文本框 21"/>
          <p:cNvSpPr txBox="1"/>
          <p:nvPr/>
        </p:nvSpPr>
        <p:spPr>
          <a:xfrm>
            <a:off x="1969171" y="1337402"/>
            <a:ext cx="9964689" cy="4183196"/>
          </a:xfrm>
          <a:prstGeom prst="rect">
            <a:avLst/>
          </a:prstGeom>
          <a:solidFill>
            <a:schemeClr val="bg1"/>
          </a:solidFill>
        </p:spPr>
        <p:txBody>
          <a:bodyPr wrap="square">
            <a:spAutoFit/>
          </a:bodyPr>
          <a:lstStyle/>
          <a:p>
            <a:pPr marL="0" marR="0" lvl="0" indent="457200" algn="l" defTabSz="913765" rtl="0" eaLnBrk="1" fontAlgn="auto" latinLnBrk="0" hangingPunct="1">
              <a:lnSpc>
                <a:spcPts val="2900"/>
              </a:lnSpc>
              <a:spcBef>
                <a:spcPct val="0"/>
              </a:spcBef>
              <a:spcAft>
                <a:spcPct val="0"/>
              </a:spcAft>
              <a:buClrTx/>
              <a:buSzTx/>
              <a:buFontTx/>
              <a:buNone/>
              <a:defRPr/>
            </a:pPr>
            <a:r>
              <a:rPr kumimoji="0" lang="en-US" altLang="zh-CN" sz="25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"MEATLOAF AGAIN?" I stared at the plate with a feeling of disappointment.</a:t>
            </a:r>
            <a:endParaRPr kumimoji="0" lang="en-US" altLang="zh-CN" sz="25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l" defTabSz="913765" rtl="0" eaLnBrk="1" fontAlgn="auto" latinLnBrk="0" hangingPunct="1">
              <a:lnSpc>
                <a:spcPts val="2900"/>
              </a:lnSpc>
              <a:spcBef>
                <a:spcPct val="0"/>
              </a:spcBef>
              <a:spcAft>
                <a:spcPct val="0"/>
              </a:spcAft>
              <a:buClrTx/>
              <a:buSzTx/>
              <a:buFontTx/>
              <a:buNone/>
              <a:defRPr/>
            </a:pPr>
            <a:r>
              <a:rPr kumimoji="0" lang="en-US" altLang="zh-CN" sz="25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My mom knew how to make seven meals. </a:t>
            </a:r>
            <a:r>
              <a:rPr kumimoji="0" lang="en-US" altLang="zh-CN" sz="25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That was all. She kept all seven recipes labeled with a day of the week. That day was Meatloaf Monday. Again.</a:t>
            </a:r>
            <a:endParaRPr kumimoji="0" lang="en-US" altLang="zh-CN" sz="25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l" defTabSz="913765" rtl="0" eaLnBrk="1" fontAlgn="auto" latinLnBrk="0" hangingPunct="1">
              <a:lnSpc>
                <a:spcPts val="2900"/>
              </a:lnSpc>
              <a:spcBef>
                <a:spcPct val="0"/>
              </a:spcBef>
              <a:spcAft>
                <a:spcPct val="0"/>
              </a:spcAft>
              <a:buClrTx/>
              <a:buSzTx/>
              <a:buFontTx/>
              <a:buNone/>
              <a:defRPr/>
            </a:pPr>
            <a:r>
              <a:rPr kumimoji="0" lang="en-US" altLang="zh-CN" sz="25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"It's just</a:t>
            </a:r>
            <a:r>
              <a:rPr kumimoji="0" lang="zh-CN" altLang="en-US" sz="25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altLang="zh-CN" sz="25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it had been Tuna Tuesdays and Spaghetti Saturdays for, like, my entire life.</a:t>
            </a:r>
            <a:endParaRPr kumimoji="0" lang="en-US" altLang="zh-CN" sz="25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l" defTabSz="913765" rtl="0" eaLnBrk="1" fontAlgn="auto" latinLnBrk="0" hangingPunct="1">
              <a:lnSpc>
                <a:spcPts val="2900"/>
              </a:lnSpc>
              <a:spcBef>
                <a:spcPct val="0"/>
              </a:spcBef>
              <a:spcAft>
                <a:spcPct val="0"/>
              </a:spcAft>
              <a:buClrTx/>
              <a:buSzTx/>
              <a:buFontTx/>
              <a:buNone/>
              <a:defRPr/>
            </a:pPr>
            <a:r>
              <a:rPr kumimoji="0" lang="en-US" altLang="zh-CN" sz="25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Not every meal had to start with the same letter as a day of the week. "</a:t>
            </a:r>
            <a:endParaRPr kumimoji="0" lang="en-US" altLang="zh-CN" sz="25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l" defTabSz="913765" rtl="0" eaLnBrk="1" fontAlgn="auto" latinLnBrk="0" hangingPunct="1">
              <a:lnSpc>
                <a:spcPts val="2900"/>
              </a:lnSpc>
              <a:spcBef>
                <a:spcPct val="0"/>
              </a:spcBef>
              <a:spcAft>
                <a:spcPct val="0"/>
              </a:spcAft>
              <a:buClrTx/>
              <a:buSzTx/>
              <a:buFontTx/>
              <a:buNone/>
              <a:defRPr/>
            </a:pPr>
            <a:r>
              <a:rPr kumimoji="0" lang="en-US" altLang="zh-CN" sz="25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My mom's eyes flashed. But she said nothing. </a:t>
            </a:r>
            <a:r>
              <a:rPr kumimoji="0" lang="en-US" altLang="zh-CN" sz="25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I knew she didn't consider learning new recipes due to her overwhelming stress.</a:t>
            </a:r>
            <a:endParaRPr kumimoji="0" lang="en-US" altLang="zh-CN" sz="25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矩形 19"/>
          <p:cNvSpPr/>
          <p:nvPr/>
        </p:nvSpPr>
        <p:spPr>
          <a:xfrm>
            <a:off x="176937" y="5789211"/>
            <a:ext cx="1377980" cy="742951"/>
          </a:xfrm>
          <a:prstGeom prst="rect">
            <a:avLst/>
          </a:prstGeom>
          <a:solidFill>
            <a:schemeClr val="accent2">
              <a:lumMod val="20000"/>
              <a:lumOff val="80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  I </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6" name="矩形 19"/>
          <p:cNvSpPr/>
          <p:nvPr/>
        </p:nvSpPr>
        <p:spPr>
          <a:xfrm>
            <a:off x="1969171" y="5817823"/>
            <a:ext cx="6131220" cy="970603"/>
          </a:xfrm>
          <a:prstGeom prst="rect">
            <a:avLst/>
          </a:prstGeom>
          <a:solidFill>
            <a:schemeClr val="accent2">
              <a:lumMod val="20000"/>
              <a:lumOff val="80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32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not satisfied with mom’s meals </a:t>
            </a:r>
            <a:endParaRPr lang="en-US" altLang="en-US" sz="32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en-US" sz="32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19"/>
          <p:cNvSpPr/>
          <p:nvPr/>
        </p:nvSpPr>
        <p:spPr>
          <a:xfrm>
            <a:off x="20823" y="1544624"/>
            <a:ext cx="1690209" cy="742951"/>
          </a:xfrm>
          <a:prstGeom prst="rect">
            <a:avLst/>
          </a:prstGeom>
          <a:solidFill>
            <a:schemeClr val="bg2"/>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Analyze</a:t>
            </a:r>
            <a:r>
              <a:rPr kumimoji="0" lang="en-US" altLang="en-US" sz="24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 </a:t>
            </a:r>
            <a:r>
              <a:rPr kumimoji="0" lang="en-US" altLang="zh-CN"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Characters</a:t>
            </a:r>
            <a:endPar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4" name="矩形 19"/>
          <p:cNvSpPr/>
          <p:nvPr/>
        </p:nvSpPr>
        <p:spPr>
          <a:xfrm>
            <a:off x="209651" y="250470"/>
            <a:ext cx="1377980" cy="742951"/>
          </a:xfrm>
          <a:prstGeom prst="rect">
            <a:avLst/>
          </a:prstGeom>
          <a:solidFill>
            <a:schemeClr val="accent2">
              <a:lumMod val="20000"/>
              <a:lumOff val="80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  Tania</a:t>
            </a:r>
            <a:r>
              <a:rPr kumimoji="0" lang="en-US" altLang="en-US" sz="2800" b="1" i="0" u="none" strike="noStrike" kern="0" cap="none" spc="0" normalizeH="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5" name="矩形 19"/>
          <p:cNvSpPr/>
          <p:nvPr/>
        </p:nvSpPr>
        <p:spPr>
          <a:xfrm>
            <a:off x="2530867" y="187638"/>
            <a:ext cx="8054307" cy="742951"/>
          </a:xfrm>
          <a:prstGeom prst="rect">
            <a:avLst/>
          </a:prstGeom>
          <a:solidFill>
            <a:schemeClr val="accent2">
              <a:lumMod val="20000"/>
              <a:lumOff val="80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4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my classmate    confident  proud of her cooking skills </a:t>
            </a:r>
            <a:endParaRPr lang="en-US" altLang="en-US" sz="24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en-US" sz="24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2" name="文本框 21"/>
          <p:cNvSpPr txBox="1"/>
          <p:nvPr/>
        </p:nvSpPr>
        <p:spPr>
          <a:xfrm>
            <a:off x="1838740" y="1311667"/>
            <a:ext cx="10311614" cy="4926990"/>
          </a:xfrm>
          <a:prstGeom prst="rect">
            <a:avLst/>
          </a:prstGeom>
          <a:solidFill>
            <a:schemeClr val="bg1"/>
          </a:solidFill>
        </p:spPr>
        <p:txBody>
          <a:bodyPr wrap="square">
            <a:spAutoFit/>
          </a:bodyPr>
          <a:lstStyle/>
          <a:p>
            <a:pPr marL="0" marR="0" lvl="0" indent="457200" algn="l" defTabSz="913765" rtl="0" eaLnBrk="1" fontAlgn="auto" latinLnBrk="0" hangingPunct="1">
              <a:lnSpc>
                <a:spcPts val="2900"/>
              </a:lnSpc>
              <a:spcBef>
                <a:spcPct val="0"/>
              </a:spcBef>
              <a:spcAft>
                <a:spcPct val="0"/>
              </a:spcAft>
              <a:buClrTx/>
              <a:buSzTx/>
              <a:buFontTx/>
              <a:buNone/>
              <a:defRPr/>
            </a:pPr>
            <a:r>
              <a:rPr kumimoji="0" lang="en-US" altLang="zh-CN" sz="25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The next day I was sitting next to Tania, whose dad was the best cook, in our school's brand-new-since-six-months-ago kitchen classroom. Everything, the tables, the stove, the pots and pans shone and sparkled. I was about to ask Tania about a new recipe</a:t>
            </a:r>
            <a:r>
              <a:rPr kumimoji="0" lang="zh-CN" altLang="en-US" sz="25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altLang="zh-CN" sz="25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but Mr. Bruin, our teacher, interrupted.</a:t>
            </a:r>
            <a:endParaRPr kumimoji="0" lang="en-US" altLang="zh-CN" sz="25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l" defTabSz="913765" rtl="0" eaLnBrk="1" fontAlgn="auto" latinLnBrk="0" hangingPunct="1">
              <a:lnSpc>
                <a:spcPts val="2900"/>
              </a:lnSpc>
              <a:spcBef>
                <a:spcPct val="0"/>
              </a:spcBef>
              <a:spcAft>
                <a:spcPct val="0"/>
              </a:spcAft>
              <a:buClrTx/>
              <a:buSzTx/>
              <a:buFontTx/>
              <a:buNone/>
              <a:defRPr/>
            </a:pPr>
            <a:r>
              <a:rPr lang="en-US" altLang="zh-CN" sz="2500" kern="100" dirty="0">
                <a:solidFill>
                  <a:srgbClr val="0000FF"/>
                </a:solidFill>
                <a:latin typeface="Tahoma" panose="020B0604030504040204" pitchFamily="34" charset="0"/>
                <a:ea typeface="Tahoma" panose="020B0604030504040204" pitchFamily="34" charset="0"/>
                <a:cs typeface="Tahoma" panose="020B0604030504040204" pitchFamily="34" charset="0"/>
              </a:rPr>
              <a:t>…</a:t>
            </a:r>
            <a:endParaRPr lang="en-US" altLang="zh-CN" sz="2500" kern="100"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marL="0" marR="0" lvl="0" indent="457200" algn="l" defTabSz="913765" rtl="0" eaLnBrk="1" fontAlgn="auto" latinLnBrk="0" hangingPunct="1">
              <a:lnSpc>
                <a:spcPts val="2900"/>
              </a:lnSpc>
              <a:spcBef>
                <a:spcPct val="0"/>
              </a:spcBef>
              <a:spcAft>
                <a:spcPct val="0"/>
              </a:spcAft>
              <a:buClrTx/>
              <a:buSzTx/>
              <a:buFontTx/>
              <a:buNone/>
              <a:defRPr/>
            </a:pPr>
            <a:r>
              <a:rPr kumimoji="0" lang="en-US" altLang="zh-CN" sz="25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The class erupted into squeals and cheers. Cave of the Dragons was the best book series ever! It had been sold out everywhere. During the break, all anyone could talk about was the cooking competition. "I'm totally going to win," said Tania. "Genes, like, cooking was in my DNA. " And if there was some sort of cooking gene, my mom definitely didn't have it. So if I wanted to win, I needed to </a:t>
            </a:r>
            <a:r>
              <a:rPr kumimoji="0" lang="en-US" altLang="zh-CN" sz="2500" b="0" i="0" u="none" strike="noStrike" kern="100" cap="none" spc="0" normalizeH="0" baseline="0" noProof="0" dirty="0" err="1">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practise</a:t>
            </a:r>
            <a:r>
              <a:rPr kumimoji="0" lang="en-US" altLang="zh-CN" sz="25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and innovate.</a:t>
            </a:r>
            <a:endParaRPr kumimoji="0" lang="en-US" altLang="zh-CN" sz="25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l" defTabSz="913765" rtl="0" eaLnBrk="1" fontAlgn="auto" latinLnBrk="0" hangingPunct="1">
              <a:lnSpc>
                <a:spcPts val="2900"/>
              </a:lnSpc>
              <a:spcBef>
                <a:spcPct val="0"/>
              </a:spcBef>
              <a:spcAft>
                <a:spcPct val="0"/>
              </a:spcAft>
              <a:buClrTx/>
              <a:buSzTx/>
              <a:buFontTx/>
              <a:buNone/>
              <a:defRPr/>
            </a:pPr>
            <a:endParaRPr kumimoji="0" lang="en-US" altLang="zh-CN" sz="25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矩形 19"/>
          <p:cNvSpPr/>
          <p:nvPr/>
        </p:nvSpPr>
        <p:spPr>
          <a:xfrm>
            <a:off x="41646" y="5876784"/>
            <a:ext cx="1976013" cy="742951"/>
          </a:xfrm>
          <a:prstGeom prst="rect">
            <a:avLst/>
          </a:prstGeom>
          <a:solidFill>
            <a:schemeClr val="accent2">
              <a:lumMod val="20000"/>
              <a:lumOff val="80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  Mr. Bruin </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5" name="矩形 19"/>
          <p:cNvSpPr/>
          <p:nvPr/>
        </p:nvSpPr>
        <p:spPr>
          <a:xfrm>
            <a:off x="2530867" y="5934113"/>
            <a:ext cx="1976013" cy="742951"/>
          </a:xfrm>
          <a:prstGeom prst="rect">
            <a:avLst/>
          </a:prstGeom>
          <a:solidFill>
            <a:schemeClr val="accent2">
              <a:lumMod val="20000"/>
              <a:lumOff val="80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4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our teacher </a:t>
            </a:r>
            <a:endParaRPr lang="en-US" altLang="en-US" sz="24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en-US" sz="24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19"/>
          <p:cNvSpPr/>
          <p:nvPr/>
        </p:nvSpPr>
        <p:spPr>
          <a:xfrm>
            <a:off x="20823" y="1544624"/>
            <a:ext cx="1690209" cy="742951"/>
          </a:xfrm>
          <a:prstGeom prst="rect">
            <a:avLst/>
          </a:prstGeom>
          <a:solidFill>
            <a:schemeClr val="bg2"/>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Analyze</a:t>
            </a:r>
            <a:r>
              <a:rPr kumimoji="0" lang="en-US" altLang="en-US" sz="24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 </a:t>
            </a:r>
            <a:r>
              <a:rPr kumimoji="0" lang="en-US" altLang="zh-CN"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Characters</a:t>
            </a:r>
            <a:endPar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4" name="矩形 19"/>
          <p:cNvSpPr/>
          <p:nvPr/>
        </p:nvSpPr>
        <p:spPr>
          <a:xfrm>
            <a:off x="209650" y="250470"/>
            <a:ext cx="1976013" cy="742951"/>
          </a:xfrm>
          <a:prstGeom prst="rect">
            <a:avLst/>
          </a:prstGeom>
          <a:solidFill>
            <a:schemeClr val="accent2">
              <a:lumMod val="20000"/>
              <a:lumOff val="80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  Samantha</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5" name="矩形 19"/>
          <p:cNvSpPr/>
          <p:nvPr/>
        </p:nvSpPr>
        <p:spPr>
          <a:xfrm>
            <a:off x="2530867" y="187638"/>
            <a:ext cx="9661132" cy="742951"/>
          </a:xfrm>
          <a:prstGeom prst="rect">
            <a:avLst/>
          </a:prstGeom>
          <a:solidFill>
            <a:schemeClr val="accent2">
              <a:lumMod val="20000"/>
              <a:lumOff val="80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4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my classmate     eager to participate in the creative cooking  competition </a:t>
            </a:r>
            <a:endParaRPr lang="en-US" altLang="en-US" sz="24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en-US" sz="24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2" name="文本框 21"/>
          <p:cNvSpPr txBox="1"/>
          <p:nvPr/>
        </p:nvSpPr>
        <p:spPr>
          <a:xfrm>
            <a:off x="2185664" y="1311667"/>
            <a:ext cx="9964689" cy="2695610"/>
          </a:xfrm>
          <a:prstGeom prst="rect">
            <a:avLst/>
          </a:prstGeom>
          <a:solidFill>
            <a:schemeClr val="bg1"/>
          </a:solidFill>
        </p:spPr>
        <p:txBody>
          <a:bodyPr wrap="square">
            <a:spAutoFit/>
          </a:bodyPr>
          <a:lstStyle/>
          <a:p>
            <a:pPr marL="0" marR="0" lvl="0" indent="457200" algn="l" defTabSz="913765" rtl="0" eaLnBrk="1" fontAlgn="auto" latinLnBrk="0" hangingPunct="1">
              <a:lnSpc>
                <a:spcPts val="2900"/>
              </a:lnSpc>
              <a:spcBef>
                <a:spcPct val="0"/>
              </a:spcBef>
              <a:spcAft>
                <a:spcPct val="0"/>
              </a:spcAft>
              <a:buClrTx/>
              <a:buSzTx/>
              <a:buFontTx/>
              <a:buNone/>
              <a:defRPr/>
            </a:pPr>
            <a:r>
              <a:rPr kumimoji="0" lang="en-US" altLang="zh-CN" sz="25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An eager murmur traveled through the class. " You've learned a lot this term--- accurate measuring, food prep, cooking techniques. Just add some creativity to the mix. "</a:t>
            </a:r>
            <a:endParaRPr kumimoji="0" lang="en-US" altLang="zh-CN" sz="25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l" defTabSz="913765" rtl="0" eaLnBrk="1" fontAlgn="auto" latinLnBrk="0" hangingPunct="1">
              <a:lnSpc>
                <a:spcPts val="2900"/>
              </a:lnSpc>
              <a:spcBef>
                <a:spcPct val="0"/>
              </a:spcBef>
              <a:spcAft>
                <a:spcPct val="0"/>
              </a:spcAft>
              <a:buClrTx/>
              <a:buSzTx/>
              <a:buFontTx/>
              <a:buNone/>
              <a:defRPr/>
            </a:pPr>
            <a:r>
              <a:rPr kumimoji="0" lang="en-US" altLang="zh-CN" sz="25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"Will there be prizes?" asked Samantha.</a:t>
            </a:r>
            <a:endParaRPr kumimoji="0" lang="en-US" altLang="zh-CN" sz="25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l" defTabSz="913765" rtl="0" eaLnBrk="1" fontAlgn="auto" latinLnBrk="0" hangingPunct="1">
              <a:lnSpc>
                <a:spcPts val="2900"/>
              </a:lnSpc>
              <a:spcBef>
                <a:spcPct val="0"/>
              </a:spcBef>
              <a:spcAft>
                <a:spcPct val="0"/>
              </a:spcAft>
              <a:buClrTx/>
              <a:buSzTx/>
              <a:buFontTx/>
              <a:buNone/>
              <a:defRPr/>
            </a:pPr>
            <a:r>
              <a:rPr kumimoji="0" lang="en-US" altLang="zh-CN" sz="25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"Absolutely! And the first-place prize was the newest book in the Cave of the Dragons series." said Mr. Bruin, holding up a copy for everyone to see.</a:t>
            </a:r>
            <a:endParaRPr kumimoji="0" lang="en-US" altLang="zh-CN" sz="25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19"/>
          <p:cNvSpPr/>
          <p:nvPr/>
        </p:nvSpPr>
        <p:spPr>
          <a:xfrm>
            <a:off x="20823" y="974099"/>
            <a:ext cx="1273721" cy="742951"/>
          </a:xfrm>
          <a:prstGeom prst="rect">
            <a:avLst/>
          </a:prstGeom>
          <a:solidFill>
            <a:schemeClr val="bg2"/>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Analyze</a:t>
            </a:r>
            <a:r>
              <a:rPr kumimoji="0" lang="en-US" altLang="en-US" sz="24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 </a:t>
            </a:r>
            <a:r>
              <a:rPr kumimoji="0" lang="en-US" altLang="zh-CN"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conflicts</a:t>
            </a:r>
            <a:endPar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1" name="矩形 19"/>
          <p:cNvSpPr/>
          <p:nvPr/>
        </p:nvSpPr>
        <p:spPr>
          <a:xfrm>
            <a:off x="1756880" y="128493"/>
            <a:ext cx="8371093" cy="742951"/>
          </a:xfrm>
          <a:prstGeom prst="rect">
            <a:avLst/>
          </a:prstGeom>
          <a:solidFill>
            <a:schemeClr val="bg1"/>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8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Conflict 1:  Mom lacks creativity in cooking meals.</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2" name="矩形 19"/>
          <p:cNvSpPr/>
          <p:nvPr/>
        </p:nvSpPr>
        <p:spPr>
          <a:xfrm>
            <a:off x="1756880" y="1695981"/>
            <a:ext cx="8371093" cy="742951"/>
          </a:xfrm>
          <a:prstGeom prst="rect">
            <a:avLst/>
          </a:prstGeom>
          <a:solidFill>
            <a:schemeClr val="bg1"/>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8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solution1:  Mom would try new recipes with me  .</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5" name="矩形 19"/>
          <p:cNvSpPr/>
          <p:nvPr/>
        </p:nvSpPr>
        <p:spPr>
          <a:xfrm>
            <a:off x="238539" y="2802835"/>
            <a:ext cx="11787809" cy="1289083"/>
          </a:xfrm>
          <a:prstGeom prst="rect">
            <a:avLst/>
          </a:prstGeom>
          <a:solidFill>
            <a:schemeClr val="bg1"/>
          </a:solidFill>
          <a:ln w="12700" cap="flat" cmpd="sng" algn="ctr">
            <a:noFill/>
            <a:prstDash val="solid"/>
            <a:miter lim="800000"/>
          </a:ln>
          <a:effectLst/>
        </p:spPr>
        <p:txBody>
          <a:bodyPr lIns="75520" tIns="37760" rIns="75520" bIns="37760" rtlCol="0" anchor="ctr"/>
          <a:lstStyle/>
          <a:p>
            <a:pPr lvl="0">
              <a:defRPr/>
            </a:pPr>
            <a:r>
              <a:rPr lang="en-US" altLang="en-US" sz="28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Conflict 2:  Participants should make something with whatever ingredients the judges gave you. "</a:t>
            </a:r>
            <a:endParaRPr lang="en-US" altLang="en-US" sz="28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en-US" sz="28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6" name="矩形 19"/>
          <p:cNvSpPr/>
          <p:nvPr/>
        </p:nvSpPr>
        <p:spPr>
          <a:xfrm>
            <a:off x="238539" y="4992996"/>
            <a:ext cx="11549269" cy="742951"/>
          </a:xfrm>
          <a:prstGeom prst="rect">
            <a:avLst/>
          </a:prstGeom>
          <a:solidFill>
            <a:schemeClr val="bg1"/>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8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solution 2:  I would practice </a:t>
            </a:r>
            <a:r>
              <a:rPr lang="zh-CN" altLang="en-US" sz="28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sz="28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and innovate</a:t>
            </a:r>
            <a:r>
              <a:rPr lang="en-US" altLang="en-US" sz="28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cooking at home with different ingredients and various recipes . </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145484" y="108323"/>
            <a:ext cx="4534728"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pitchFamily="18" charset="0"/>
                <a:cs typeface="Times New Roman" panose="02020603050405020304" pitchFamily="18" charset="0"/>
                <a:sym typeface="+mn-ea"/>
              </a:rPr>
              <a:t>Read for elements</a:t>
            </a:r>
            <a:endParaRPr lang="zh-CN" altLang="en-US" sz="2800" dirty="0">
              <a:solidFill>
                <a:srgbClr val="CC00CC"/>
              </a:solidFill>
            </a:endParaRPr>
          </a:p>
        </p:txBody>
      </p:sp>
      <p:sp>
        <p:nvSpPr>
          <p:cNvPr id="5" name="文本框 4"/>
          <p:cNvSpPr txBox="1"/>
          <p:nvPr/>
        </p:nvSpPr>
        <p:spPr>
          <a:xfrm>
            <a:off x="159026" y="801513"/>
            <a:ext cx="12032974" cy="5241478"/>
          </a:xfrm>
          <a:prstGeom prst="rect">
            <a:avLst/>
          </a:prstGeom>
          <a:solidFill>
            <a:schemeClr val="bg1"/>
          </a:solidFill>
        </p:spPr>
        <p:txBody>
          <a:bodyPr wrap="square" rtlCol="0">
            <a:noAutofit/>
          </a:bodyPr>
          <a:lstStyle/>
          <a:p>
            <a:pPr marL="514350" indent="-514350">
              <a:buFontTx/>
              <a:buAutoNum type="arabicPeriod"/>
            </a:pPr>
            <a:r>
              <a:rPr lang="en-US" altLang="zh-CN" sz="3600" b="1" dirty="0">
                <a:solidFill>
                  <a:srgbClr val="FF0000"/>
                </a:solidFill>
                <a:latin typeface="Times New Roman" panose="02020603050405020304" pitchFamily="18" charset="0"/>
                <a:cs typeface="Times New Roman" panose="02020603050405020304" pitchFamily="18" charset="0"/>
              </a:rPr>
              <a:t>characters</a:t>
            </a:r>
            <a:r>
              <a:rPr lang="zh-CN" altLang="en-US" sz="3600" b="1" dirty="0">
                <a:solidFill>
                  <a:srgbClr val="FF0000"/>
                </a:solidFill>
                <a:latin typeface="Times New Roman" panose="02020603050405020304" pitchFamily="18" charset="0"/>
                <a:cs typeface="Times New Roman" panose="02020603050405020304" pitchFamily="18" charset="0"/>
              </a:rPr>
              <a:t>：</a:t>
            </a:r>
            <a:r>
              <a:rPr lang="en-US" altLang="zh-CN" sz="3600" b="1" dirty="0">
                <a:solidFill>
                  <a:srgbClr val="FF0000"/>
                </a:solidFill>
                <a:latin typeface="Times New Roman" panose="02020603050405020304" pitchFamily="18" charset="0"/>
                <a:cs typeface="Times New Roman" panose="02020603050405020304" pitchFamily="18" charset="0"/>
              </a:rPr>
              <a:t>I Mom </a:t>
            </a:r>
            <a:r>
              <a:rPr lang="en-US" altLang="zh-CN" sz="3600" dirty="0">
                <a:solidFill>
                  <a:srgbClr val="0000FF"/>
                </a:solidFill>
                <a:latin typeface="Times New Roman" panose="02020603050405020304" pitchFamily="18" charset="0"/>
                <a:cs typeface="Times New Roman" panose="02020603050405020304" pitchFamily="18" charset="0"/>
              </a:rPr>
              <a:t>Tania Mr. Bruin Samantha Judges</a:t>
            </a:r>
            <a:endParaRPr lang="en-US" altLang="zh-CN" sz="3600" dirty="0">
              <a:solidFill>
                <a:srgbClr val="0000FF"/>
              </a:solidFill>
              <a:latin typeface="Times New Roman" panose="02020603050405020304" pitchFamily="18" charset="0"/>
              <a:cs typeface="Times New Roman" panose="02020603050405020304" pitchFamily="18" charset="0"/>
            </a:endParaRPr>
          </a:p>
          <a:p>
            <a:r>
              <a:rPr lang="en-US" altLang="zh-CN" sz="3600" dirty="0">
                <a:solidFill>
                  <a:srgbClr val="0000FF"/>
                </a:solidFill>
                <a:latin typeface="Times New Roman" panose="02020603050405020304" pitchFamily="18" charset="0"/>
                <a:cs typeface="Times New Roman" panose="02020603050405020304" pitchFamily="18" charset="0"/>
              </a:rPr>
              <a:t> (Major roles in Para1: I , Mom ;</a:t>
            </a:r>
            <a:endParaRPr lang="en-US" altLang="zh-CN" sz="3600" dirty="0">
              <a:solidFill>
                <a:srgbClr val="0000FF"/>
              </a:solidFill>
              <a:latin typeface="Times New Roman" panose="02020603050405020304" pitchFamily="18" charset="0"/>
              <a:cs typeface="Times New Roman" panose="02020603050405020304" pitchFamily="18" charset="0"/>
            </a:endParaRPr>
          </a:p>
          <a:p>
            <a:r>
              <a:rPr lang="en-US" altLang="zh-CN" sz="3600" dirty="0">
                <a:solidFill>
                  <a:srgbClr val="0000FF"/>
                </a:solidFill>
                <a:latin typeface="Times New Roman" panose="02020603050405020304" pitchFamily="18" charset="0"/>
                <a:cs typeface="Times New Roman" panose="02020603050405020304" pitchFamily="18" charset="0"/>
              </a:rPr>
              <a:t>   Major roles in Para2: I ; contestants like Tania , </a:t>
            </a:r>
            <a:r>
              <a:rPr lang="en-US" altLang="zh-CN" sz="3600" dirty="0" err="1">
                <a:solidFill>
                  <a:srgbClr val="0000FF"/>
                </a:solidFill>
                <a:latin typeface="Times New Roman" panose="02020603050405020304" pitchFamily="18" charset="0"/>
                <a:cs typeface="Times New Roman" panose="02020603050405020304" pitchFamily="18" charset="0"/>
              </a:rPr>
              <a:t>Samanths</a:t>
            </a:r>
            <a:r>
              <a:rPr lang="en-US" altLang="zh-CN" sz="3600" dirty="0">
                <a:solidFill>
                  <a:srgbClr val="0000FF"/>
                </a:solidFill>
                <a:latin typeface="Times New Roman" panose="02020603050405020304" pitchFamily="18" charset="0"/>
                <a:cs typeface="Times New Roman" panose="02020603050405020304" pitchFamily="18" charset="0"/>
              </a:rPr>
              <a:t> </a:t>
            </a:r>
            <a:endParaRPr lang="en-US" altLang="zh-CN" sz="3600" dirty="0">
              <a:solidFill>
                <a:srgbClr val="0000FF"/>
              </a:solidFill>
              <a:latin typeface="Times New Roman" panose="02020603050405020304" pitchFamily="18" charset="0"/>
              <a:cs typeface="Times New Roman" panose="02020603050405020304" pitchFamily="18" charset="0"/>
            </a:endParaRPr>
          </a:p>
          <a:p>
            <a:r>
              <a:rPr lang="en-US" altLang="zh-CN" sz="3600" dirty="0">
                <a:solidFill>
                  <a:srgbClr val="0000FF"/>
                </a:solidFill>
                <a:latin typeface="Times New Roman" panose="02020603050405020304" pitchFamily="18" charset="0"/>
                <a:cs typeface="Times New Roman" panose="02020603050405020304" pitchFamily="18" charset="0"/>
              </a:rPr>
              <a:t>   Minor roles in Para2:  Mr. Bruin, Judges, Mom )</a:t>
            </a:r>
            <a:endParaRPr lang="en-US" altLang="zh-CN" sz="3600" dirty="0">
              <a:solidFill>
                <a:srgbClr val="0000FF"/>
              </a:solidFill>
              <a:latin typeface="Times New Roman" panose="02020603050405020304" pitchFamily="18" charset="0"/>
              <a:cs typeface="Times New Roman" panose="02020603050405020304" pitchFamily="18" charset="0"/>
            </a:endParaRPr>
          </a:p>
          <a:p>
            <a:r>
              <a:rPr lang="en-US" altLang="zh-CN" sz="3600" b="1" dirty="0">
                <a:solidFill>
                  <a:srgbClr val="FF0000"/>
                </a:solidFill>
                <a:latin typeface="Times New Roman" panose="02020603050405020304" pitchFamily="18" charset="0"/>
                <a:cs typeface="Times New Roman" panose="02020603050405020304" pitchFamily="18" charset="0"/>
              </a:rPr>
              <a:t>2.  narrative perspective: </a:t>
            </a:r>
            <a:r>
              <a:rPr lang="zh-CN" altLang="en-US" sz="3600" dirty="0">
                <a:latin typeface="Times New Roman" panose="02020603050405020304" pitchFamily="18" charset="0"/>
                <a:cs typeface="Times New Roman" panose="02020603050405020304" pitchFamily="18" charset="0"/>
              </a:rPr>
              <a:t>   </a:t>
            </a:r>
            <a:r>
              <a:rPr lang="en-US" altLang="zh-CN" sz="3600" dirty="0">
                <a:latin typeface="Times New Roman" panose="02020603050405020304" pitchFamily="18" charset="0"/>
                <a:cs typeface="Times New Roman" panose="02020603050405020304" pitchFamily="18" charset="0"/>
              </a:rPr>
              <a:t>first-person    </a:t>
            </a:r>
            <a:r>
              <a:rPr lang="en-US" altLang="zh-CN" sz="3600" dirty="0">
                <a:solidFill>
                  <a:srgbClr val="0000FF"/>
                </a:solidFill>
                <a:latin typeface="Times New Roman" panose="02020603050405020304" pitchFamily="18" charset="0"/>
                <a:cs typeface="Times New Roman" panose="02020603050405020304" pitchFamily="18" charset="0"/>
              </a:rPr>
              <a:t>( I ) </a:t>
            </a:r>
            <a:r>
              <a:rPr lang="en-US" altLang="zh-CN" sz="3600" dirty="0">
                <a:latin typeface="Times New Roman" panose="02020603050405020304" pitchFamily="18" charset="0"/>
                <a:cs typeface="Times New Roman" panose="02020603050405020304" pitchFamily="18" charset="0"/>
              </a:rPr>
              <a:t>   </a:t>
            </a:r>
            <a:endParaRPr lang="en-US" altLang="zh-CN" sz="3600" dirty="0">
              <a:latin typeface="Times New Roman" panose="02020603050405020304" pitchFamily="18" charset="0"/>
              <a:cs typeface="Times New Roman" panose="02020603050405020304" pitchFamily="18" charset="0"/>
            </a:endParaRPr>
          </a:p>
          <a:p>
            <a:pPr marL="742950" indent="-742950">
              <a:buAutoNum type="arabicPeriod" startAt="3"/>
            </a:pPr>
            <a:r>
              <a:rPr lang="en-US" altLang="zh-CN" sz="3600" b="1" dirty="0">
                <a:solidFill>
                  <a:srgbClr val="FF0000"/>
                </a:solidFill>
                <a:latin typeface="Times New Roman" panose="02020603050405020304" pitchFamily="18" charset="0"/>
                <a:cs typeface="Times New Roman" panose="02020603050405020304" pitchFamily="18" charset="0"/>
              </a:rPr>
              <a:t>time</a:t>
            </a:r>
            <a:r>
              <a:rPr lang="zh-CN" altLang="en-US" sz="3600" b="1" dirty="0">
                <a:solidFill>
                  <a:srgbClr val="FF0000"/>
                </a:solidFill>
                <a:latin typeface="Times New Roman" panose="02020603050405020304" pitchFamily="18" charset="0"/>
                <a:cs typeface="Times New Roman" panose="02020603050405020304" pitchFamily="18" charset="0"/>
              </a:rPr>
              <a:t>： </a:t>
            </a:r>
            <a:r>
              <a:rPr lang="en-US" altLang="zh-CN" sz="3600" b="1" dirty="0">
                <a:solidFill>
                  <a:srgbClr val="212121"/>
                </a:solidFill>
                <a:latin typeface="Times New Roman" panose="02020603050405020304" pitchFamily="18" charset="0"/>
                <a:cs typeface="Times New Roman" panose="02020603050405020304" pitchFamily="18" charset="0"/>
              </a:rPr>
              <a:t>before / during / after the cooking competition </a:t>
            </a:r>
            <a:endParaRPr lang="en-US" altLang="zh-CN" sz="3600" b="1" dirty="0">
              <a:solidFill>
                <a:srgbClr val="212121"/>
              </a:solidFill>
              <a:latin typeface="Times New Roman" panose="02020603050405020304" pitchFamily="18" charset="0"/>
              <a:cs typeface="Times New Roman" panose="02020603050405020304" pitchFamily="18" charset="0"/>
            </a:endParaRPr>
          </a:p>
          <a:p>
            <a:pPr marL="742950" indent="-742950">
              <a:buAutoNum type="arabicPeriod" startAt="3"/>
            </a:pPr>
            <a:r>
              <a:rPr lang="en-US" altLang="zh-CN" sz="3600" b="1" dirty="0">
                <a:solidFill>
                  <a:srgbClr val="FF0000"/>
                </a:solidFill>
                <a:latin typeface="Times New Roman" panose="02020603050405020304" pitchFamily="18" charset="0"/>
                <a:cs typeface="Times New Roman" panose="02020603050405020304" pitchFamily="18" charset="0"/>
              </a:rPr>
              <a:t>place</a:t>
            </a:r>
            <a:r>
              <a:rPr lang="zh-CN" altLang="en-US" sz="3600" b="1" dirty="0">
                <a:solidFill>
                  <a:srgbClr val="0000FF"/>
                </a:solidFill>
                <a:latin typeface="Times New Roman" panose="02020603050405020304" pitchFamily="18" charset="0"/>
                <a:cs typeface="Times New Roman" panose="02020603050405020304" pitchFamily="18" charset="0"/>
              </a:rPr>
              <a:t>：</a:t>
            </a:r>
            <a:r>
              <a:rPr lang="en-US" altLang="zh-CN" sz="3600" dirty="0">
                <a:solidFill>
                  <a:srgbClr val="0000FF"/>
                </a:solidFill>
              </a:rPr>
              <a:t>  Para1:  at home ; </a:t>
            </a:r>
            <a:endParaRPr lang="en-US" altLang="zh-CN" sz="3600" dirty="0">
              <a:solidFill>
                <a:srgbClr val="0000FF"/>
              </a:solidFill>
            </a:endParaRPr>
          </a:p>
          <a:p>
            <a:r>
              <a:rPr lang="en-US" altLang="zh-CN" sz="3600" dirty="0">
                <a:solidFill>
                  <a:srgbClr val="0000FF"/>
                </a:solidFill>
              </a:rPr>
              <a:t>                   Para2: in the school kitchen classroom </a:t>
            </a:r>
            <a:endParaRPr lang="en-US" altLang="zh-CN" sz="3600" dirty="0">
              <a:solidFill>
                <a:srgbClr val="0000FF"/>
              </a:solidFill>
            </a:endParaRPr>
          </a:p>
          <a:p>
            <a:r>
              <a:rPr lang="en-US" altLang="zh-CN" sz="3600" dirty="0">
                <a:solidFill>
                  <a:srgbClr val="7030A0"/>
                </a:solidFill>
              </a:rPr>
              <a:t>5.   Event :  a cooking competition </a:t>
            </a:r>
            <a:endParaRPr lang="en-US" altLang="zh-CN" sz="3600" dirty="0">
              <a:solidFill>
                <a:srgbClr val="7030A0"/>
              </a:solidFill>
            </a:endParaRPr>
          </a:p>
          <a:p>
            <a:r>
              <a:rPr lang="en-US" altLang="zh-CN" sz="3600" dirty="0">
                <a:solidFill>
                  <a:srgbClr val="7030A0"/>
                </a:solidFill>
              </a:rPr>
              <a:t>    </a:t>
            </a:r>
            <a:endParaRPr lang="zh-CN" altLang="en-US" sz="3600" b="1" dirty="0">
              <a:solidFill>
                <a:srgbClr val="CC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UNIQUEID" val="959"/>
</p:tagLst>
</file>

<file path=ppt/tags/tag10.xml><?xml version="1.0" encoding="utf-8"?>
<p:tagLst xmlns:p="http://schemas.openxmlformats.org/presentationml/2006/main">
  <p:tag name="AS_UNIQUEID" val="969"/>
</p:tagLst>
</file>

<file path=ppt/tags/tag100.xml><?xml version="1.0" encoding="utf-8"?>
<p:tagLst xmlns:p="http://schemas.openxmlformats.org/presentationml/2006/main">
  <p:tag name="AS_UNIQUEID" val="1077"/>
</p:tagLst>
</file>

<file path=ppt/tags/tag101.xml><?xml version="1.0" encoding="utf-8"?>
<p:tagLst xmlns:p="http://schemas.openxmlformats.org/presentationml/2006/main">
  <p:tag name="AS_UNIQUEID" val="1152"/>
</p:tagLst>
</file>

<file path=ppt/tags/tag102.xml><?xml version="1.0" encoding="utf-8"?>
<p:tagLst xmlns:p="http://schemas.openxmlformats.org/presentationml/2006/main">
  <p:tag name="AS_UNIQUEID" val="957"/>
  <p:tag name="KSO_WM_BEAUTIFY_FLAG" val=""/>
</p:tagLst>
</file>

<file path=ppt/tags/tag103.xml><?xml version="1.0" encoding="utf-8"?>
<p:tagLst xmlns:p="http://schemas.openxmlformats.org/presentationml/2006/main">
  <p:tag name="AS_UNIQUEID" val="1174"/>
  <p:tag name="KSO_WM_BEAUTIFY_FLAG" val=""/>
</p:tagLst>
</file>

<file path=ppt/tags/tag104.xml><?xml version="1.0" encoding="utf-8"?>
<p:tagLst xmlns:p="http://schemas.openxmlformats.org/presentationml/2006/main">
  <p:tag name="AS_UNIQUEID" val="1171"/>
</p:tagLst>
</file>

<file path=ppt/tags/tag105.xml><?xml version="1.0" encoding="utf-8"?>
<p:tagLst xmlns:p="http://schemas.openxmlformats.org/presentationml/2006/main">
  <p:tag name="AS_UNIQUEID" val="1172"/>
</p:tagLst>
</file>

<file path=ppt/tags/tag106.xml><?xml version="1.0" encoding="utf-8"?>
<p:tagLst xmlns:p="http://schemas.openxmlformats.org/presentationml/2006/main">
  <p:tag name="AS_UNIQUEID" val="957"/>
  <p:tag name="KSO_WM_BEAUTIFY_FLAG" val=""/>
</p:tagLst>
</file>

<file path=ppt/tags/tag107.xml><?xml version="1.0" encoding="utf-8"?>
<p:tagLst xmlns:p="http://schemas.openxmlformats.org/presentationml/2006/main">
  <p:tag name="AS_UNIQUEID" val="1176"/>
</p:tagLst>
</file>

<file path=ppt/tags/tag108.xml><?xml version="1.0" encoding="utf-8"?>
<p:tagLst xmlns:p="http://schemas.openxmlformats.org/presentationml/2006/main">
  <p:tag name="AS_UNIQUEID" val="1177"/>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AS_UNIQUEID" val="971"/>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AS_UNIQUEID" val="1256"/>
</p:tagLst>
</file>

<file path=ppt/tags/tag118.xml><?xml version="1.0" encoding="utf-8"?>
<p:tagLst xmlns:p="http://schemas.openxmlformats.org/presentationml/2006/main">
  <p:tag name="AS_UNIQUEID" val="1257"/>
</p:tagLst>
</file>

<file path=ppt/tags/tag119.xml><?xml version="1.0" encoding="utf-8"?>
<p:tagLst xmlns:p="http://schemas.openxmlformats.org/presentationml/2006/main">
  <p:tag name="AS_UNIQUEID" val="1258"/>
</p:tagLst>
</file>

<file path=ppt/tags/tag12.xml><?xml version="1.0" encoding="utf-8"?>
<p:tagLst xmlns:p="http://schemas.openxmlformats.org/presentationml/2006/main">
  <p:tag name="AS_UNIQUEID" val="972"/>
</p:tagLst>
</file>

<file path=ppt/tags/tag120.xml><?xml version="1.0" encoding="utf-8"?>
<p:tagLst xmlns:p="http://schemas.openxmlformats.org/presentationml/2006/main">
  <p:tag name="AS_UNIQUEID" val="1259"/>
</p:tagLst>
</file>

<file path=ppt/tags/tag121.xml><?xml version="1.0" encoding="utf-8"?>
<p:tagLst xmlns:p="http://schemas.openxmlformats.org/presentationml/2006/main">
  <p:tag name="AS_UNIQUEID" val="1260"/>
</p:tagLst>
</file>

<file path=ppt/tags/tag122.xml><?xml version="1.0" encoding="utf-8"?>
<p:tagLst xmlns:p="http://schemas.openxmlformats.org/presentationml/2006/main">
  <p:tag name="AS_UNIQUEID" val="1261"/>
</p:tagLst>
</file>

<file path=ppt/tags/tag123.xml><?xml version="1.0" encoding="utf-8"?>
<p:tagLst xmlns:p="http://schemas.openxmlformats.org/presentationml/2006/main">
  <p:tag name="AS_UNIQUEID" val="1262"/>
</p:tagLst>
</file>

<file path=ppt/tags/tag124.xml><?xml version="1.0" encoding="utf-8"?>
<p:tagLst xmlns:p="http://schemas.openxmlformats.org/presentationml/2006/main">
  <p:tag name="AS_UNIQUEID" val="1263"/>
</p:tagLst>
</file>

<file path=ppt/tags/tag125.xml><?xml version="1.0" encoding="utf-8"?>
<p:tagLst xmlns:p="http://schemas.openxmlformats.org/presentationml/2006/main">
  <p:tag name="AS_UNIQUEID" val="1264"/>
</p:tagLst>
</file>

<file path=ppt/tags/tag126.xml><?xml version="1.0" encoding="utf-8"?>
<p:tagLst xmlns:p="http://schemas.openxmlformats.org/presentationml/2006/main">
  <p:tag name="AS_UNIQUEID" val="1265"/>
</p:tagLst>
</file>

<file path=ppt/tags/tag127.xml><?xml version="1.0" encoding="utf-8"?>
<p:tagLst xmlns:p="http://schemas.openxmlformats.org/presentationml/2006/main">
  <p:tag name="AS_UNIQUEID" val="1266"/>
</p:tagLst>
</file>

<file path=ppt/tags/tag128.xml><?xml version="1.0" encoding="utf-8"?>
<p:tagLst xmlns:p="http://schemas.openxmlformats.org/presentationml/2006/main">
  <p:tag name="AS_UNIQUEID" val="1267"/>
</p:tagLst>
</file>

<file path=ppt/tags/tag129.xml><?xml version="1.0" encoding="utf-8"?>
<p:tagLst xmlns:p="http://schemas.openxmlformats.org/presentationml/2006/main">
  <p:tag name="AS_UNIQUEID" val="1268"/>
</p:tagLst>
</file>

<file path=ppt/tags/tag13.xml><?xml version="1.0" encoding="utf-8"?>
<p:tagLst xmlns:p="http://schemas.openxmlformats.org/presentationml/2006/main">
  <p:tag name="AS_UNIQUEID" val="973"/>
</p:tagLst>
</file>

<file path=ppt/tags/tag130.xml><?xml version="1.0" encoding="utf-8"?>
<p:tagLst xmlns:p="http://schemas.openxmlformats.org/presentationml/2006/main">
  <p:tag name="AS_UNIQUEID" val="1269"/>
</p:tagLst>
</file>

<file path=ppt/tags/tag131.xml><?xml version="1.0" encoding="utf-8"?>
<p:tagLst xmlns:p="http://schemas.openxmlformats.org/presentationml/2006/main">
  <p:tag name="AS_UNIQUEID" val="1270"/>
</p:tagLst>
</file>

<file path=ppt/tags/tag132.xml><?xml version="1.0" encoding="utf-8"?>
<p:tagLst xmlns:p="http://schemas.openxmlformats.org/presentationml/2006/main">
  <p:tag name="AS_UNIQUEID" val="1271"/>
</p:tagLst>
</file>

<file path=ppt/tags/tag133.xml><?xml version="1.0" encoding="utf-8"?>
<p:tagLst xmlns:p="http://schemas.openxmlformats.org/presentationml/2006/main">
  <p:tag name="AS_UNIQUEID" val="1272"/>
</p:tagLst>
</file>

<file path=ppt/tags/tag134.xml><?xml version="1.0" encoding="utf-8"?>
<p:tagLst xmlns:p="http://schemas.openxmlformats.org/presentationml/2006/main">
  <p:tag name="AS_UNIQUEID" val="1273"/>
</p:tagLst>
</file>

<file path=ppt/tags/tag135.xml><?xml version="1.0" encoding="utf-8"?>
<p:tagLst xmlns:p="http://schemas.openxmlformats.org/presentationml/2006/main">
  <p:tag name="AS_UNIQUEID" val="1274"/>
</p:tagLst>
</file>

<file path=ppt/tags/tag136.xml><?xml version="1.0" encoding="utf-8"?>
<p:tagLst xmlns:p="http://schemas.openxmlformats.org/presentationml/2006/main">
  <p:tag name="AS_UNIQUEID" val="1275"/>
</p:tagLst>
</file>

<file path=ppt/tags/tag137.xml><?xml version="1.0" encoding="utf-8"?>
<p:tagLst xmlns:p="http://schemas.openxmlformats.org/presentationml/2006/main">
  <p:tag name="AS_UNIQUEID" val="1276"/>
</p:tagLst>
</file>

<file path=ppt/tags/tag138.xml><?xml version="1.0" encoding="utf-8"?>
<p:tagLst xmlns:p="http://schemas.openxmlformats.org/presentationml/2006/main">
  <p:tag name="AS_UNIQUEID" val="1277"/>
</p:tagLst>
</file>

<file path=ppt/tags/tag139.xml><?xml version="1.0" encoding="utf-8"?>
<p:tagLst xmlns:p="http://schemas.openxmlformats.org/presentationml/2006/main">
  <p:tag name="AS_UNIQUEID" val="1278"/>
</p:tagLst>
</file>

<file path=ppt/tags/tag14.xml><?xml version="1.0" encoding="utf-8"?>
<p:tagLst xmlns:p="http://schemas.openxmlformats.org/presentationml/2006/main">
  <p:tag name="AS_UNIQUEID" val="974"/>
</p:tagLst>
</file>

<file path=ppt/tags/tag140.xml><?xml version="1.0" encoding="utf-8"?>
<p:tagLst xmlns:p="http://schemas.openxmlformats.org/presentationml/2006/main">
  <p:tag name="AS_UNIQUEID" val="1279"/>
</p:tagLst>
</file>

<file path=ppt/tags/tag141.xml><?xml version="1.0" encoding="utf-8"?>
<p:tagLst xmlns:p="http://schemas.openxmlformats.org/presentationml/2006/main">
  <p:tag name="AS_UNIQUEID" val="1280"/>
</p:tagLst>
</file>

<file path=ppt/tags/tag142.xml><?xml version="1.0" encoding="utf-8"?>
<p:tagLst xmlns:p="http://schemas.openxmlformats.org/presentationml/2006/main">
  <p:tag name="AS_UNIQUEID" val="1281"/>
</p:tagLst>
</file>

<file path=ppt/tags/tag143.xml><?xml version="1.0" encoding="utf-8"?>
<p:tagLst xmlns:p="http://schemas.openxmlformats.org/presentationml/2006/main">
  <p:tag name="AS_UNIQUEID" val="1282"/>
</p:tagLst>
</file>

<file path=ppt/tags/tag144.xml><?xml version="1.0" encoding="utf-8"?>
<p:tagLst xmlns:p="http://schemas.openxmlformats.org/presentationml/2006/main">
  <p:tag name="AS_UNIQUEID" val="1283"/>
</p:tagLst>
</file>

<file path=ppt/tags/tag145.xml><?xml version="1.0" encoding="utf-8"?>
<p:tagLst xmlns:p="http://schemas.openxmlformats.org/presentationml/2006/main">
  <p:tag name="AS_UNIQUEID" val="1284"/>
</p:tagLst>
</file>

<file path=ppt/tags/tag146.xml><?xml version="1.0" encoding="utf-8"?>
<p:tagLst xmlns:p="http://schemas.openxmlformats.org/presentationml/2006/main">
  <p:tag name="AS_UNIQUEID" val="1285"/>
</p:tagLst>
</file>

<file path=ppt/tags/tag147.xml><?xml version="1.0" encoding="utf-8"?>
<p:tagLst xmlns:p="http://schemas.openxmlformats.org/presentationml/2006/main">
  <p:tag name="AS_UNIQUEID" val="1286"/>
</p:tagLst>
</file>

<file path=ppt/tags/tag148.xml><?xml version="1.0" encoding="utf-8"?>
<p:tagLst xmlns:p="http://schemas.openxmlformats.org/presentationml/2006/main">
  <p:tag name="AS_UNIQUEID" val="1287"/>
</p:tagLst>
</file>

<file path=ppt/tags/tag149.xml><?xml version="1.0" encoding="utf-8"?>
<p:tagLst xmlns:p="http://schemas.openxmlformats.org/presentationml/2006/main">
  <p:tag name="AS_UNIQUEID" val="1288"/>
</p:tagLst>
</file>

<file path=ppt/tags/tag15.xml><?xml version="1.0" encoding="utf-8"?>
<p:tagLst xmlns:p="http://schemas.openxmlformats.org/presentationml/2006/main">
  <p:tag name="AS_UNIQUEID" val="975"/>
</p:tagLst>
</file>

<file path=ppt/tags/tag150.xml><?xml version="1.0" encoding="utf-8"?>
<p:tagLst xmlns:p="http://schemas.openxmlformats.org/presentationml/2006/main">
  <p:tag name="AS_UNIQUEID" val="1289"/>
</p:tagLst>
</file>

<file path=ppt/tags/tag151.xml><?xml version="1.0" encoding="utf-8"?>
<p:tagLst xmlns:p="http://schemas.openxmlformats.org/presentationml/2006/main">
  <p:tag name="AS_UNIQUEID" val="1290"/>
</p:tagLst>
</file>

<file path=ppt/tags/tag152.xml><?xml version="1.0" encoding="utf-8"?>
<p:tagLst xmlns:p="http://schemas.openxmlformats.org/presentationml/2006/main">
  <p:tag name="AS_UNIQUEID" val="1291"/>
</p:tagLst>
</file>

<file path=ppt/tags/tag153.xml><?xml version="1.0" encoding="utf-8"?>
<p:tagLst xmlns:p="http://schemas.openxmlformats.org/presentationml/2006/main">
  <p:tag name="AS_UNIQUEID" val="1292"/>
</p:tagLst>
</file>

<file path=ppt/tags/tag154.xml><?xml version="1.0" encoding="utf-8"?>
<p:tagLst xmlns:p="http://schemas.openxmlformats.org/presentationml/2006/main">
  <p:tag name="AS_UNIQUEID" val="1293"/>
</p:tagLst>
</file>

<file path=ppt/tags/tag155.xml><?xml version="1.0" encoding="utf-8"?>
<p:tagLst xmlns:p="http://schemas.openxmlformats.org/presentationml/2006/main">
  <p:tag name="AS_UNIQUEID" val="1294"/>
</p:tagLst>
</file>

<file path=ppt/tags/tag156.xml><?xml version="1.0" encoding="utf-8"?>
<p:tagLst xmlns:p="http://schemas.openxmlformats.org/presentationml/2006/main">
  <p:tag name="AS_UNIQUEID" val="1295"/>
</p:tagLst>
</file>

<file path=ppt/tags/tag157.xml><?xml version="1.0" encoding="utf-8"?>
<p:tagLst xmlns:p="http://schemas.openxmlformats.org/presentationml/2006/main">
  <p:tag name="AS_UNIQUEID" val="1296"/>
</p:tagLst>
</file>

<file path=ppt/tags/tag158.xml><?xml version="1.0" encoding="utf-8"?>
<p:tagLst xmlns:p="http://schemas.openxmlformats.org/presentationml/2006/main">
  <p:tag name="AS_UNIQUEID" val="1297"/>
</p:tagLst>
</file>

<file path=ppt/tags/tag159.xml><?xml version="1.0" encoding="utf-8"?>
<p:tagLst xmlns:p="http://schemas.openxmlformats.org/presentationml/2006/main">
  <p:tag name="AS_UNIQUEID" val="1298"/>
</p:tagLst>
</file>

<file path=ppt/tags/tag16.xml><?xml version="1.0" encoding="utf-8"?>
<p:tagLst xmlns:p="http://schemas.openxmlformats.org/presentationml/2006/main">
  <p:tag name="AS_UNIQUEID" val="977"/>
</p:tagLst>
</file>

<file path=ppt/tags/tag160.xml><?xml version="1.0" encoding="utf-8"?>
<p:tagLst xmlns:p="http://schemas.openxmlformats.org/presentationml/2006/main">
  <p:tag name="AS_UNIQUEID" val="1299"/>
</p:tagLst>
</file>

<file path=ppt/tags/tag161.xml><?xml version="1.0" encoding="utf-8"?>
<p:tagLst xmlns:p="http://schemas.openxmlformats.org/presentationml/2006/main">
  <p:tag name="AS_UNIQUEID" val="1300"/>
</p:tagLst>
</file>

<file path=ppt/tags/tag162.xml><?xml version="1.0" encoding="utf-8"?>
<p:tagLst xmlns:p="http://schemas.openxmlformats.org/presentationml/2006/main">
  <p:tag name="AS_UNIQUEID" val="1301"/>
</p:tagLst>
</file>

<file path=ppt/tags/tag163.xml><?xml version="1.0" encoding="utf-8"?>
<p:tagLst xmlns:p="http://schemas.openxmlformats.org/presentationml/2006/main">
  <p:tag name="AS_UNIQUEID" val="1302"/>
</p:tagLst>
</file>

<file path=ppt/tags/tag164.xml><?xml version="1.0" encoding="utf-8"?>
<p:tagLst xmlns:p="http://schemas.openxmlformats.org/presentationml/2006/main">
  <p:tag name="AS_UNIQUEID" val="1303"/>
</p:tagLst>
</file>

<file path=ppt/tags/tag165.xml><?xml version="1.0" encoding="utf-8"?>
<p:tagLst xmlns:p="http://schemas.openxmlformats.org/presentationml/2006/main">
  <p:tag name="AS_UNIQUEID" val="1304"/>
</p:tagLst>
</file>

<file path=ppt/tags/tag166.xml><?xml version="1.0" encoding="utf-8"?>
<p:tagLst xmlns:p="http://schemas.openxmlformats.org/presentationml/2006/main">
  <p:tag name="AS_UNIQUEID" val="1305"/>
</p:tagLst>
</file>

<file path=ppt/tags/tag167.xml><?xml version="1.0" encoding="utf-8"?>
<p:tagLst xmlns:p="http://schemas.openxmlformats.org/presentationml/2006/main">
  <p:tag name="AS_UNIQUEID" val="1306"/>
</p:tagLst>
</file>

<file path=ppt/tags/tag168.xml><?xml version="1.0" encoding="utf-8"?>
<p:tagLst xmlns:p="http://schemas.openxmlformats.org/presentationml/2006/main">
  <p:tag name="AS_UNIQUEID" val="1307"/>
</p:tagLst>
</file>

<file path=ppt/tags/tag169.xml><?xml version="1.0" encoding="utf-8"?>
<p:tagLst xmlns:p="http://schemas.openxmlformats.org/presentationml/2006/main">
  <p:tag name="AS_UNIQUEID" val="1308"/>
</p:tagLst>
</file>

<file path=ppt/tags/tag17.xml><?xml version="1.0" encoding="utf-8"?>
<p:tagLst xmlns:p="http://schemas.openxmlformats.org/presentationml/2006/main">
  <p:tag name="AS_UNIQUEID" val="978"/>
</p:tagLst>
</file>

<file path=ppt/tags/tag170.xml><?xml version="1.0" encoding="utf-8"?>
<p:tagLst xmlns:p="http://schemas.openxmlformats.org/presentationml/2006/main">
  <p:tag name="AS_UNIQUEID" val="1143"/>
</p:tagLst>
</file>

<file path=ppt/tags/tag171.xml><?xml version="1.0" encoding="utf-8"?>
<p:tagLst xmlns:p="http://schemas.openxmlformats.org/presentationml/2006/main">
  <p:tag name="AS_UNIQUEID" val="1144"/>
</p:tagLst>
</file>

<file path=ppt/tags/tag172.xml><?xml version="1.0" encoding="utf-8"?>
<p:tagLst xmlns:p="http://schemas.openxmlformats.org/presentationml/2006/main">
  <p:tag name="AS_UNIQUEID" val="1145"/>
</p:tagLst>
</file>

<file path=ppt/tags/tag173.xml><?xml version="1.0" encoding="utf-8"?>
<p:tagLst xmlns:p="http://schemas.openxmlformats.org/presentationml/2006/main">
  <p:tag name="AS_UNIQUEID" val="1146"/>
</p:tagLst>
</file>

<file path=ppt/tags/tag174.xml><?xml version="1.0" encoding="utf-8"?>
<p:tagLst xmlns:p="http://schemas.openxmlformats.org/presentationml/2006/main">
  <p:tag name="AS_UNIQUEID" val="1147"/>
</p:tagLst>
</file>

<file path=ppt/tags/tag175.xml><?xml version="1.0" encoding="utf-8"?>
<p:tagLst xmlns:p="http://schemas.openxmlformats.org/presentationml/2006/main">
  <p:tag name="AS_UNIQUEID" val="1148"/>
</p:tagLst>
</file>

<file path=ppt/tags/tag18.xml><?xml version="1.0" encoding="utf-8"?>
<p:tagLst xmlns:p="http://schemas.openxmlformats.org/presentationml/2006/main">
  <p:tag name="AS_UNIQUEID" val="979"/>
</p:tagLst>
</file>

<file path=ppt/tags/tag19.xml><?xml version="1.0" encoding="utf-8"?>
<p:tagLst xmlns:p="http://schemas.openxmlformats.org/presentationml/2006/main">
  <p:tag name="AS_UNIQUEID" val="980"/>
</p:tagLst>
</file>

<file path=ppt/tags/tag2.xml><?xml version="1.0" encoding="utf-8"?>
<p:tagLst xmlns:p="http://schemas.openxmlformats.org/presentationml/2006/main">
  <p:tag name="AS_UNIQUEID" val="960"/>
</p:tagLst>
</file>

<file path=ppt/tags/tag20.xml><?xml version="1.0" encoding="utf-8"?>
<p:tagLst xmlns:p="http://schemas.openxmlformats.org/presentationml/2006/main">
  <p:tag name="AS_UNIQUEID" val="981"/>
</p:tagLst>
</file>

<file path=ppt/tags/tag21.xml><?xml version="1.0" encoding="utf-8"?>
<p:tagLst xmlns:p="http://schemas.openxmlformats.org/presentationml/2006/main">
  <p:tag name="AS_UNIQUEID" val="982"/>
</p:tagLst>
</file>

<file path=ppt/tags/tag22.xml><?xml version="1.0" encoding="utf-8"?>
<p:tagLst xmlns:p="http://schemas.openxmlformats.org/presentationml/2006/main">
  <p:tag name="AS_UNIQUEID" val="984"/>
</p:tagLst>
</file>

<file path=ppt/tags/tag23.xml><?xml version="1.0" encoding="utf-8"?>
<p:tagLst xmlns:p="http://schemas.openxmlformats.org/presentationml/2006/main">
  <p:tag name="AS_UNIQUEID" val="985"/>
</p:tagLst>
</file>

<file path=ppt/tags/tag24.xml><?xml version="1.0" encoding="utf-8"?>
<p:tagLst xmlns:p="http://schemas.openxmlformats.org/presentationml/2006/main">
  <p:tag name="AS_UNIQUEID" val="986"/>
</p:tagLst>
</file>

<file path=ppt/tags/tag25.xml><?xml version="1.0" encoding="utf-8"?>
<p:tagLst xmlns:p="http://schemas.openxmlformats.org/presentationml/2006/main">
  <p:tag name="AS_UNIQUEID" val="987"/>
</p:tagLst>
</file>

<file path=ppt/tags/tag26.xml><?xml version="1.0" encoding="utf-8"?>
<p:tagLst xmlns:p="http://schemas.openxmlformats.org/presentationml/2006/main">
  <p:tag name="AS_UNIQUEID" val="988"/>
</p:tagLst>
</file>

<file path=ppt/tags/tag27.xml><?xml version="1.0" encoding="utf-8"?>
<p:tagLst xmlns:p="http://schemas.openxmlformats.org/presentationml/2006/main">
  <p:tag name="AS_UNIQUEID" val="989"/>
</p:tagLst>
</file>

<file path=ppt/tags/tag28.xml><?xml version="1.0" encoding="utf-8"?>
<p:tagLst xmlns:p="http://schemas.openxmlformats.org/presentationml/2006/main">
  <p:tag name="AS_UNIQUEID" val="990"/>
</p:tagLst>
</file>

<file path=ppt/tags/tag29.xml><?xml version="1.0" encoding="utf-8"?>
<p:tagLst xmlns:p="http://schemas.openxmlformats.org/presentationml/2006/main">
  <p:tag name="AS_UNIQUEID" val="991"/>
</p:tagLst>
</file>

<file path=ppt/tags/tag3.xml><?xml version="1.0" encoding="utf-8"?>
<p:tagLst xmlns:p="http://schemas.openxmlformats.org/presentationml/2006/main">
  <p:tag name="AS_UNIQUEID" val="961"/>
</p:tagLst>
</file>

<file path=ppt/tags/tag30.xml><?xml version="1.0" encoding="utf-8"?>
<p:tagLst xmlns:p="http://schemas.openxmlformats.org/presentationml/2006/main">
  <p:tag name="AS_UNIQUEID" val="993"/>
</p:tagLst>
</file>

<file path=ppt/tags/tag31.xml><?xml version="1.0" encoding="utf-8"?>
<p:tagLst xmlns:p="http://schemas.openxmlformats.org/presentationml/2006/main">
  <p:tag name="AS_UNIQUEID" val="994"/>
</p:tagLst>
</file>

<file path=ppt/tags/tag32.xml><?xml version="1.0" encoding="utf-8"?>
<p:tagLst xmlns:p="http://schemas.openxmlformats.org/presentationml/2006/main">
  <p:tag name="AS_UNIQUEID" val="995"/>
</p:tagLst>
</file>

<file path=ppt/tags/tag33.xml><?xml version="1.0" encoding="utf-8"?>
<p:tagLst xmlns:p="http://schemas.openxmlformats.org/presentationml/2006/main">
  <p:tag name="AS_UNIQUEID" val="996"/>
</p:tagLst>
</file>

<file path=ppt/tags/tag34.xml><?xml version="1.0" encoding="utf-8"?>
<p:tagLst xmlns:p="http://schemas.openxmlformats.org/presentationml/2006/main">
  <p:tag name="AS_UNIQUEID" val="998"/>
</p:tagLst>
</file>

<file path=ppt/tags/tag35.xml><?xml version="1.0" encoding="utf-8"?>
<p:tagLst xmlns:p="http://schemas.openxmlformats.org/presentationml/2006/main">
  <p:tag name="AS_UNIQUEID" val="999"/>
</p:tagLst>
</file>

<file path=ppt/tags/tag36.xml><?xml version="1.0" encoding="utf-8"?>
<p:tagLst xmlns:p="http://schemas.openxmlformats.org/presentationml/2006/main">
  <p:tag name="AS_UNIQUEID" val="1000"/>
</p:tagLst>
</file>

<file path=ppt/tags/tag37.xml><?xml version="1.0" encoding="utf-8"?>
<p:tagLst xmlns:p="http://schemas.openxmlformats.org/presentationml/2006/main">
  <p:tag name="AS_UNIQUEID" val="1002"/>
</p:tagLst>
</file>

<file path=ppt/tags/tag38.xml><?xml version="1.0" encoding="utf-8"?>
<p:tagLst xmlns:p="http://schemas.openxmlformats.org/presentationml/2006/main">
  <p:tag name="AS_UNIQUEID" val="1003"/>
</p:tagLst>
</file>

<file path=ppt/tags/tag39.xml><?xml version="1.0" encoding="utf-8"?>
<p:tagLst xmlns:p="http://schemas.openxmlformats.org/presentationml/2006/main">
  <p:tag name="AS_UNIQUEID" val="1004"/>
</p:tagLst>
</file>

<file path=ppt/tags/tag4.xml><?xml version="1.0" encoding="utf-8"?>
<p:tagLst xmlns:p="http://schemas.openxmlformats.org/presentationml/2006/main">
  <p:tag name="AS_UNIQUEID" val="962"/>
</p:tagLst>
</file>

<file path=ppt/tags/tag40.xml><?xml version="1.0" encoding="utf-8"?>
<p:tagLst xmlns:p="http://schemas.openxmlformats.org/presentationml/2006/main">
  <p:tag name="AS_UNIQUEID" val="1005"/>
</p:tagLst>
</file>

<file path=ppt/tags/tag41.xml><?xml version="1.0" encoding="utf-8"?>
<p:tagLst xmlns:p="http://schemas.openxmlformats.org/presentationml/2006/main">
  <p:tag name="AS_UNIQUEID" val="1006"/>
</p:tagLst>
</file>

<file path=ppt/tags/tag42.xml><?xml version="1.0" encoding="utf-8"?>
<p:tagLst xmlns:p="http://schemas.openxmlformats.org/presentationml/2006/main">
  <p:tag name="AS_UNIQUEID" val="1007"/>
</p:tagLst>
</file>

<file path=ppt/tags/tag43.xml><?xml version="1.0" encoding="utf-8"?>
<p:tagLst xmlns:p="http://schemas.openxmlformats.org/presentationml/2006/main">
  <p:tag name="AS_UNIQUEID" val="1009"/>
</p:tagLst>
</file>

<file path=ppt/tags/tag44.xml><?xml version="1.0" encoding="utf-8"?>
<p:tagLst xmlns:p="http://schemas.openxmlformats.org/presentationml/2006/main">
  <p:tag name="AS_UNIQUEID" val="1010"/>
</p:tagLst>
</file>

<file path=ppt/tags/tag45.xml><?xml version="1.0" encoding="utf-8"?>
<p:tagLst xmlns:p="http://schemas.openxmlformats.org/presentationml/2006/main">
  <p:tag name="AS_UNIQUEID" val="1011"/>
</p:tagLst>
</file>

<file path=ppt/tags/tag46.xml><?xml version="1.0" encoding="utf-8"?>
<p:tagLst xmlns:p="http://schemas.openxmlformats.org/presentationml/2006/main">
  <p:tag name="AS_UNIQUEID" val="1012"/>
</p:tagLst>
</file>

<file path=ppt/tags/tag47.xml><?xml version="1.0" encoding="utf-8"?>
<p:tagLst xmlns:p="http://schemas.openxmlformats.org/presentationml/2006/main">
  <p:tag name="AS_UNIQUEID" val="1013"/>
</p:tagLst>
</file>

<file path=ppt/tags/tag48.xml><?xml version="1.0" encoding="utf-8"?>
<p:tagLst xmlns:p="http://schemas.openxmlformats.org/presentationml/2006/main">
  <p:tag name="AS_UNIQUEID" val="1014"/>
</p:tagLst>
</file>

<file path=ppt/tags/tag49.xml><?xml version="1.0" encoding="utf-8"?>
<p:tagLst xmlns:p="http://schemas.openxmlformats.org/presentationml/2006/main">
  <p:tag name="AS_UNIQUEID" val="1016"/>
</p:tagLst>
</file>

<file path=ppt/tags/tag5.xml><?xml version="1.0" encoding="utf-8"?>
<p:tagLst xmlns:p="http://schemas.openxmlformats.org/presentationml/2006/main">
  <p:tag name="AS_UNIQUEID" val="963"/>
</p:tagLst>
</file>

<file path=ppt/tags/tag50.xml><?xml version="1.0" encoding="utf-8"?>
<p:tagLst xmlns:p="http://schemas.openxmlformats.org/presentationml/2006/main">
  <p:tag name="AS_UNIQUEID" val="1017"/>
</p:tagLst>
</file>

<file path=ppt/tags/tag51.xml><?xml version="1.0" encoding="utf-8"?>
<p:tagLst xmlns:p="http://schemas.openxmlformats.org/presentationml/2006/main">
  <p:tag name="AS_UNIQUEID" val="1018"/>
</p:tagLst>
</file>

<file path=ppt/tags/tag52.xml><?xml version="1.0" encoding="utf-8"?>
<p:tagLst xmlns:p="http://schemas.openxmlformats.org/presentationml/2006/main">
  <p:tag name="AS_UNIQUEID" val="1019"/>
</p:tagLst>
</file>

<file path=ppt/tags/tag53.xml><?xml version="1.0" encoding="utf-8"?>
<p:tagLst xmlns:p="http://schemas.openxmlformats.org/presentationml/2006/main">
  <p:tag name="AS_UNIQUEID" val="1020"/>
</p:tagLst>
</file>

<file path=ppt/tags/tag54.xml><?xml version="1.0" encoding="utf-8"?>
<p:tagLst xmlns:p="http://schemas.openxmlformats.org/presentationml/2006/main">
  <p:tag name="AS_UNIQUEID" val="1022"/>
</p:tagLst>
</file>

<file path=ppt/tags/tag55.xml><?xml version="1.0" encoding="utf-8"?>
<p:tagLst xmlns:p="http://schemas.openxmlformats.org/presentationml/2006/main">
  <p:tag name="AS_UNIQUEID" val="1023"/>
</p:tagLst>
</file>

<file path=ppt/tags/tag56.xml><?xml version="1.0" encoding="utf-8"?>
<p:tagLst xmlns:p="http://schemas.openxmlformats.org/presentationml/2006/main">
  <p:tag name="AS_UNIQUEID" val="1024"/>
</p:tagLst>
</file>

<file path=ppt/tags/tag57.xml><?xml version="1.0" encoding="utf-8"?>
<p:tagLst xmlns:p="http://schemas.openxmlformats.org/presentationml/2006/main">
  <p:tag name="AS_UNIQUEID" val="1025"/>
</p:tagLst>
</file>

<file path=ppt/tags/tag58.xml><?xml version="1.0" encoding="utf-8"?>
<p:tagLst xmlns:p="http://schemas.openxmlformats.org/presentationml/2006/main">
  <p:tag name="AS_UNIQUEID" val="1026"/>
</p:tagLst>
</file>

<file path=ppt/tags/tag59.xml><?xml version="1.0" encoding="utf-8"?>
<p:tagLst xmlns:p="http://schemas.openxmlformats.org/presentationml/2006/main">
  <p:tag name="AS_UNIQUEID" val="1028"/>
</p:tagLst>
</file>

<file path=ppt/tags/tag6.xml><?xml version="1.0" encoding="utf-8"?>
<p:tagLst xmlns:p="http://schemas.openxmlformats.org/presentationml/2006/main">
  <p:tag name="AS_UNIQUEID" val="965"/>
</p:tagLst>
</file>

<file path=ppt/tags/tag60.xml><?xml version="1.0" encoding="utf-8"?>
<p:tagLst xmlns:p="http://schemas.openxmlformats.org/presentationml/2006/main">
  <p:tag name="AS_UNIQUEID" val="1029"/>
</p:tagLst>
</file>

<file path=ppt/tags/tag61.xml><?xml version="1.0" encoding="utf-8"?>
<p:tagLst xmlns:p="http://schemas.openxmlformats.org/presentationml/2006/main">
  <p:tag name="AS_UNIQUEID" val="1030"/>
</p:tagLst>
</file>

<file path=ppt/tags/tag62.xml><?xml version="1.0" encoding="utf-8"?>
<p:tagLst xmlns:p="http://schemas.openxmlformats.org/presentationml/2006/main">
  <p:tag name="AS_UNIQUEID" val="1031"/>
</p:tagLst>
</file>

<file path=ppt/tags/tag63.xml><?xml version="1.0" encoding="utf-8"?>
<p:tagLst xmlns:p="http://schemas.openxmlformats.org/presentationml/2006/main">
  <p:tag name="AS_UNIQUEID" val="1032"/>
</p:tagLst>
</file>

<file path=ppt/tags/tag64.xml><?xml version="1.0" encoding="utf-8"?>
<p:tagLst xmlns:p="http://schemas.openxmlformats.org/presentationml/2006/main">
  <p:tag name="AS_UNIQUEID" val="1033"/>
</p:tagLst>
</file>

<file path=ppt/tags/tag65.xml><?xml version="1.0" encoding="utf-8"?>
<p:tagLst xmlns:p="http://schemas.openxmlformats.org/presentationml/2006/main">
  <p:tag name="AS_UNIQUEID" val="1035"/>
</p:tagLst>
</file>

<file path=ppt/tags/tag66.xml><?xml version="1.0" encoding="utf-8"?>
<p:tagLst xmlns:p="http://schemas.openxmlformats.org/presentationml/2006/main">
  <p:tag name="AS_UNIQUEID" val="1036"/>
</p:tagLst>
</file>

<file path=ppt/tags/tag67.xml><?xml version="1.0" encoding="utf-8"?>
<p:tagLst xmlns:p="http://schemas.openxmlformats.org/presentationml/2006/main">
  <p:tag name="AS_UNIQUEID" val="1037"/>
  <p:tag name="KSO_WM_BEAUTIFY_FLAG" val=""/>
</p:tagLst>
</file>

<file path=ppt/tags/tag68.xml><?xml version="1.0" encoding="utf-8"?>
<p:tagLst xmlns:p="http://schemas.openxmlformats.org/presentationml/2006/main">
  <p:tag name="AS_UNIQUEID" val="1039"/>
</p:tagLst>
</file>

<file path=ppt/tags/tag69.xml><?xml version="1.0" encoding="utf-8"?>
<p:tagLst xmlns:p="http://schemas.openxmlformats.org/presentationml/2006/main">
  <p:tag name="AS_UNIQUEID" val="1040"/>
</p:tagLst>
</file>

<file path=ppt/tags/tag7.xml><?xml version="1.0" encoding="utf-8"?>
<p:tagLst xmlns:p="http://schemas.openxmlformats.org/presentationml/2006/main">
  <p:tag name="AS_UNIQUEID" val="966"/>
</p:tagLst>
</file>

<file path=ppt/tags/tag70.xml><?xml version="1.0" encoding="utf-8"?>
<p:tagLst xmlns:p="http://schemas.openxmlformats.org/presentationml/2006/main">
  <p:tag name="AS_UNIQUEID" val="1041"/>
</p:tagLst>
</file>

<file path=ppt/tags/tag71.xml><?xml version="1.0" encoding="utf-8"?>
<p:tagLst xmlns:p="http://schemas.openxmlformats.org/presentationml/2006/main">
  <p:tag name="AS_UNIQUEID" val="1042"/>
</p:tagLst>
</file>

<file path=ppt/tags/tag72.xml><?xml version="1.0" encoding="utf-8"?>
<p:tagLst xmlns:p="http://schemas.openxmlformats.org/presentationml/2006/main">
  <p:tag name="AS_UNIQUEID" val="1043"/>
  <p:tag name="KSO_WM_BEAUTIFY_FLAG" val=""/>
</p:tagLst>
</file>

<file path=ppt/tags/tag73.xml><?xml version="1.0" encoding="utf-8"?>
<p:tagLst xmlns:p="http://schemas.openxmlformats.org/presentationml/2006/main">
  <p:tag name="AS_UNIQUEID" val="1045"/>
</p:tagLst>
</file>

<file path=ppt/tags/tag74.xml><?xml version="1.0" encoding="utf-8"?>
<p:tagLst xmlns:p="http://schemas.openxmlformats.org/presentationml/2006/main">
  <p:tag name="AS_UNIQUEID" val="1046"/>
</p:tagLst>
</file>

<file path=ppt/tags/tag75.xml><?xml version="1.0" encoding="utf-8"?>
<p:tagLst xmlns:p="http://schemas.openxmlformats.org/presentationml/2006/main">
  <p:tag name="AS_UNIQUEID" val="1047"/>
</p:tagLst>
</file>

<file path=ppt/tags/tag76.xml><?xml version="1.0" encoding="utf-8"?>
<p:tagLst xmlns:p="http://schemas.openxmlformats.org/presentationml/2006/main">
  <p:tag name="AS_UNIQUEID" val="1048"/>
</p:tagLst>
</file>

<file path=ppt/tags/tag77.xml><?xml version="1.0" encoding="utf-8"?>
<p:tagLst xmlns:p="http://schemas.openxmlformats.org/presentationml/2006/main">
  <p:tag name="AS_UNIQUEID" val="1050"/>
</p:tagLst>
</file>

<file path=ppt/tags/tag78.xml><?xml version="1.0" encoding="utf-8"?>
<p:tagLst xmlns:p="http://schemas.openxmlformats.org/presentationml/2006/main">
  <p:tag name="AS_UNIQUEID" val="1051"/>
</p:tagLst>
</file>

<file path=ppt/tags/tag79.xml><?xml version="1.0" encoding="utf-8"?>
<p:tagLst xmlns:p="http://schemas.openxmlformats.org/presentationml/2006/main">
  <p:tag name="AS_UNIQUEID" val="1052"/>
</p:tagLst>
</file>

<file path=ppt/tags/tag8.xml><?xml version="1.0" encoding="utf-8"?>
<p:tagLst xmlns:p="http://schemas.openxmlformats.org/presentationml/2006/main">
  <p:tag name="AS_UNIQUEID" val="967"/>
</p:tagLst>
</file>

<file path=ppt/tags/tag80.xml><?xml version="1.0" encoding="utf-8"?>
<p:tagLst xmlns:p="http://schemas.openxmlformats.org/presentationml/2006/main">
  <p:tag name="AS_UNIQUEID" val="1053"/>
</p:tagLst>
</file>

<file path=ppt/tags/tag81.xml><?xml version="1.0" encoding="utf-8"?>
<p:tagLst xmlns:p="http://schemas.openxmlformats.org/presentationml/2006/main">
  <p:tag name="AS_UNIQUEID" val="1054"/>
</p:tagLst>
</file>

<file path=ppt/tags/tag82.xml><?xml version="1.0" encoding="utf-8"?>
<p:tagLst xmlns:p="http://schemas.openxmlformats.org/presentationml/2006/main">
  <p:tag name="AS_UNIQUEID" val="1056"/>
</p:tagLst>
</file>

<file path=ppt/tags/tag83.xml><?xml version="1.0" encoding="utf-8"?>
<p:tagLst xmlns:p="http://schemas.openxmlformats.org/presentationml/2006/main">
  <p:tag name="AS_UNIQUEID" val="1057"/>
</p:tagLst>
</file>

<file path=ppt/tags/tag84.xml><?xml version="1.0" encoding="utf-8"?>
<p:tagLst xmlns:p="http://schemas.openxmlformats.org/presentationml/2006/main">
  <p:tag name="AS_UNIQUEID" val="1058"/>
</p:tagLst>
</file>

<file path=ppt/tags/tag85.xml><?xml version="1.0" encoding="utf-8"?>
<p:tagLst xmlns:p="http://schemas.openxmlformats.org/presentationml/2006/main">
  <p:tag name="AS_UNIQUEID" val="1060"/>
</p:tagLst>
</file>

<file path=ppt/tags/tag86.xml><?xml version="1.0" encoding="utf-8"?>
<p:tagLst xmlns:p="http://schemas.openxmlformats.org/presentationml/2006/main">
  <p:tag name="AS_UNIQUEID" val="1061"/>
</p:tagLst>
</file>

<file path=ppt/tags/tag87.xml><?xml version="1.0" encoding="utf-8"?>
<p:tagLst xmlns:p="http://schemas.openxmlformats.org/presentationml/2006/main">
  <p:tag name="AS_UNIQUEID" val="1062"/>
</p:tagLst>
</file>

<file path=ppt/tags/tag88.xml><?xml version="1.0" encoding="utf-8"?>
<p:tagLst xmlns:p="http://schemas.openxmlformats.org/presentationml/2006/main">
  <p:tag name="AS_UNIQUEID" val="1063"/>
</p:tagLst>
</file>

<file path=ppt/tags/tag89.xml><?xml version="1.0" encoding="utf-8"?>
<p:tagLst xmlns:p="http://schemas.openxmlformats.org/presentationml/2006/main">
  <p:tag name="AS_UNIQUEID" val="1064"/>
</p:tagLst>
</file>

<file path=ppt/tags/tag9.xml><?xml version="1.0" encoding="utf-8"?>
<p:tagLst xmlns:p="http://schemas.openxmlformats.org/presentationml/2006/main">
  <p:tag name="AS_UNIQUEID" val="968"/>
</p:tagLst>
</file>

<file path=ppt/tags/tag90.xml><?xml version="1.0" encoding="utf-8"?>
<p:tagLst xmlns:p="http://schemas.openxmlformats.org/presentationml/2006/main">
  <p:tag name="AS_UNIQUEID" val="1066"/>
</p:tagLst>
</file>

<file path=ppt/tags/tag91.xml><?xml version="1.0" encoding="utf-8"?>
<p:tagLst xmlns:p="http://schemas.openxmlformats.org/presentationml/2006/main">
  <p:tag name="AS_UNIQUEID" val="1067"/>
</p:tagLst>
</file>

<file path=ppt/tags/tag92.xml><?xml version="1.0" encoding="utf-8"?>
<p:tagLst xmlns:p="http://schemas.openxmlformats.org/presentationml/2006/main">
  <p:tag name="AS_UNIQUEID" val="1068"/>
</p:tagLst>
</file>

<file path=ppt/tags/tag93.xml><?xml version="1.0" encoding="utf-8"?>
<p:tagLst xmlns:p="http://schemas.openxmlformats.org/presentationml/2006/main">
  <p:tag name="AS_UNIQUEID" val="1069"/>
</p:tagLst>
</file>

<file path=ppt/tags/tag94.xml><?xml version="1.0" encoding="utf-8"?>
<p:tagLst xmlns:p="http://schemas.openxmlformats.org/presentationml/2006/main">
  <p:tag name="AS_UNIQUEID" val="1070"/>
</p:tagLst>
</file>

<file path=ppt/tags/tag95.xml><?xml version="1.0" encoding="utf-8"?>
<p:tagLst xmlns:p="http://schemas.openxmlformats.org/presentationml/2006/main">
  <p:tag name="AS_UNIQUEID" val="1072"/>
</p:tagLst>
</file>

<file path=ppt/tags/tag96.xml><?xml version="1.0" encoding="utf-8"?>
<p:tagLst xmlns:p="http://schemas.openxmlformats.org/presentationml/2006/main">
  <p:tag name="AS_UNIQUEID" val="1073"/>
</p:tagLst>
</file>

<file path=ppt/tags/tag97.xml><?xml version="1.0" encoding="utf-8"?>
<p:tagLst xmlns:p="http://schemas.openxmlformats.org/presentationml/2006/main">
  <p:tag name="AS_UNIQUEID" val="1074"/>
</p:tagLst>
</file>

<file path=ppt/tags/tag98.xml><?xml version="1.0" encoding="utf-8"?>
<p:tagLst xmlns:p="http://schemas.openxmlformats.org/presentationml/2006/main">
  <p:tag name="AS_UNIQUEID" val="1075"/>
</p:tagLst>
</file>

<file path=ppt/tags/tag99.xml><?xml version="1.0" encoding="utf-8"?>
<p:tagLst xmlns:p="http://schemas.openxmlformats.org/presentationml/2006/main">
  <p:tag name="AS_UNIQUEID" val="107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可修改-2">
      <a:dk1>
        <a:srgbClr val="000000"/>
      </a:dk1>
      <a:lt1>
        <a:srgbClr val="FFFFFF"/>
      </a:lt1>
      <a:dk2>
        <a:srgbClr val="455F51"/>
      </a:dk2>
      <a:lt2>
        <a:srgbClr val="E2DFCC"/>
      </a:lt2>
      <a:accent1>
        <a:srgbClr val="A4322C"/>
      </a:accent1>
      <a:accent2>
        <a:srgbClr val="08A5EF"/>
      </a:accent2>
      <a:accent3>
        <a:srgbClr val="739A28"/>
      </a:accent3>
      <a:accent4>
        <a:srgbClr val="FFC000"/>
      </a:accent4>
      <a:accent5>
        <a:srgbClr val="4EB3CF"/>
      </a:accent5>
      <a:accent6>
        <a:srgbClr val="51C3F9"/>
      </a:accent6>
      <a:hlink>
        <a:srgbClr val="08A5EF"/>
      </a:hlink>
      <a:folHlink>
        <a:srgbClr val="977B2D"/>
      </a:folHlink>
    </a:clrScheme>
    <a:fontScheme name="自定义 6">
      <a:majorFont>
        <a:latin typeface="Arial"/>
        <a:ea typeface="微软雅黑 Light"/>
        <a:cs typeface="Arial"/>
      </a:majorFont>
      <a:minorFont>
        <a:latin typeface="Arial"/>
        <a:ea typeface="微软雅黑 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15511</Words>
  <Application>WPS 演示</Application>
  <PresentationFormat>宽屏</PresentationFormat>
  <Paragraphs>349</Paragraphs>
  <Slides>31</Slides>
  <Notes>12</Notes>
  <HiddenSlides>1</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31</vt:i4>
      </vt:variant>
    </vt:vector>
  </HeadingPairs>
  <TitlesOfParts>
    <vt:vector size="51" baseType="lpstr">
      <vt:lpstr>Arial</vt:lpstr>
      <vt:lpstr>宋体</vt:lpstr>
      <vt:lpstr>Wingdings</vt:lpstr>
      <vt:lpstr>微软雅黑 Light</vt:lpstr>
      <vt:lpstr>微软雅黑</vt:lpstr>
      <vt:lpstr>Aharoni</vt:lpstr>
      <vt:lpstr>Tahoma</vt:lpstr>
      <vt:lpstr>Times New Roman</vt:lpstr>
      <vt:lpstr>等线</vt:lpstr>
      <vt:lpstr>Times New Roman Regular</vt:lpstr>
      <vt:lpstr>Yu Gothic UI Semibold</vt:lpstr>
      <vt:lpstr>Arial Unicode MS</vt:lpstr>
      <vt:lpstr>等线 Light</vt:lpstr>
      <vt:lpstr>Calibri</vt:lpstr>
      <vt:lpstr>Arial</vt:lpstr>
      <vt:lpstr>HelveticaNeue</vt:lpstr>
      <vt:lpstr>华文新魏</vt:lpstr>
      <vt:lpstr>Segoe Print</vt: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语料参考： 1. Guided patiently by mom, I continued to practice and made steady progress as the days rolled on.  2. I even pictured the crowd pointing and laughing because I ended up being the last in the competition, which urged me to work harder than before.  3. After several failed trials in the kitchen, I was totally in despair. However, mom cheered me up, saying that failure is the mother of success.  4. With butterflies in my stomach, I was waiting for the beginning of the game.    </vt:lpstr>
      <vt:lpstr>语料参考： 5.  The atmosphere was thick with excitement, tension and anticipation. Everyone was eager to strut his stuff.  6. As soon as the competition kicked off, all  contestants sprang into action, immersed in cooking their best dishes.   7. My creation stood out in the culinary contest and I was declared/ announced to be the first place!  8. In the end, my creation was awarded the first place because of its uniqueness and creativity.   </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Administrator</cp:lastModifiedBy>
  <cp:revision>84</cp:revision>
  <cp:lastPrinted>2024-05-26T21:50:00Z</cp:lastPrinted>
  <dcterms:created xsi:type="dcterms:W3CDTF">2024-05-26T21:50:00Z</dcterms:created>
  <dcterms:modified xsi:type="dcterms:W3CDTF">2024-09-02T06:17:45Z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2052-11.8.2.7978</vt:lpwstr>
  </property>
</Properties>
</file>