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1139" r:id="rId4"/>
    <p:sldId id="625" r:id="rId5"/>
    <p:sldId id="510" r:id="rId6"/>
    <p:sldId id="511" r:id="rId8"/>
    <p:sldId id="1087" r:id="rId9"/>
    <p:sldId id="1086" r:id="rId10"/>
    <p:sldId id="1080" r:id="rId11"/>
    <p:sldId id="283" r:id="rId12"/>
    <p:sldId id="1078" r:id="rId13"/>
    <p:sldId id="1119" r:id="rId14"/>
    <p:sldId id="1120" r:id="rId15"/>
    <p:sldId id="1121" r:id="rId16"/>
    <p:sldId id="519" r:id="rId17"/>
    <p:sldId id="1093" r:id="rId18"/>
    <p:sldId id="1096" r:id="rId19"/>
    <p:sldId id="1122" r:id="rId20"/>
    <p:sldId id="1111" r:id="rId21"/>
    <p:sldId id="1123" r:id="rId22"/>
    <p:sldId id="1100" r:id="rId23"/>
    <p:sldId id="1103" r:id="rId24"/>
    <p:sldId id="1104" r:id="rId25"/>
    <p:sldId id="1105" r:id="rId26"/>
    <p:sldId id="1112" r:id="rId27"/>
    <p:sldId id="1082" r:id="rId28"/>
    <p:sldId id="1107" r:id="rId29"/>
    <p:sldId id="1115" r:id="rId30"/>
    <p:sldId id="1125" r:id="rId31"/>
    <p:sldId id="1116" r:id="rId32"/>
    <p:sldId id="1124"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00FF"/>
    <a:srgbClr val="EA0000"/>
    <a:srgbClr val="003300"/>
    <a:srgbClr val="00AA48"/>
    <a:srgbClr val="4F4F00"/>
    <a:srgbClr val="A20000"/>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4"/>
  </p:normalViewPr>
  <p:slideViewPr>
    <p:cSldViewPr snapToGrid="0">
      <p:cViewPr varScale="1">
        <p:scale>
          <a:sx n="64" d="100"/>
          <a:sy n="64" d="100"/>
        </p:scale>
        <p:origin x="724" y="6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8B6688CC-B8E6-400A-BAF1-D69FF52BEBA2}"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31C671B8-9148-406E-BF5B-E833964FB2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67.xml"/><Relationship Id="rId5" Type="http://schemas.openxmlformats.org/officeDocument/2006/relationships/image" Target="../media/image3.png"/><Relationship Id="rId4" Type="http://schemas.openxmlformats.org/officeDocument/2006/relationships/tags" Target="../tags/tag66.xml"/><Relationship Id="rId3" Type="http://schemas.openxmlformats.org/officeDocument/2006/relationships/image" Target="../media/image2.jpeg"/><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hyperlink" Target="http://www.1ppt.com/hangye/" TargetMode="Externa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3" name="图片 2" descr="2021钟楼"/>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p>
        </p:txBody>
      </p:sp>
      <p:pic>
        <p:nvPicPr>
          <p:cNvPr id="6" name="图片 5" descr="logo1"/>
          <p:cNvPicPr>
            <a:picLocks noChangeAspect="1"/>
          </p:cNvPicPr>
          <p:nvPr userDrawn="1">
            <p:custDataLst>
              <p:tags r:id="rId6"/>
            </p:custDataLst>
          </p:nvPr>
        </p:nvPicPr>
        <p:blipFill>
          <a:blip r:embed="rId7"/>
          <a:stretch>
            <a:fillRect/>
          </a:stretch>
        </p:blipFill>
        <p:spPr>
          <a:xfrm>
            <a:off x="10639425" y="38100"/>
            <a:ext cx="1370330" cy="970280"/>
          </a:xfrm>
          <a:prstGeom prst="rect">
            <a:avLst/>
          </a:prstGeom>
        </p:spPr>
      </p:pic>
    </p:spTree>
  </p:cSld>
  <p:clrMapOvr>
    <a:masterClrMapping/>
  </p:clrMapOvr>
  <p:transition/>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pic>
        <p:nvPicPr>
          <p:cNvPr id="6" name="图片 5" descr="图片1"/>
          <p:cNvPicPr>
            <a:picLocks noChangeAspect="1"/>
          </p:cNvPicPr>
          <p:nvPr userDrawn="1">
            <p:custDataLst>
              <p:tags r:id="rId6"/>
            </p:custDataLst>
          </p:nvPr>
        </p:nvPicPr>
        <p:blipFill>
          <a:blip r:embed="rId7"/>
          <a:stretch>
            <a:fillRect/>
          </a:stretch>
        </p:blipFill>
        <p:spPr>
          <a:xfrm>
            <a:off x="10629900" y="28575"/>
            <a:ext cx="1544955" cy="1115695"/>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46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
        <p:nvSpPr>
          <p:cNvPr id="6" name="TextBox 5"/>
          <p:cNvSpPr txBox="1"/>
          <p:nvPr userDrawn="1">
            <p:custDataLst>
              <p:tags r:id="rId6"/>
            </p:custDataLst>
          </p:nvPr>
        </p:nvSpPr>
        <p:spPr>
          <a:xfrm>
            <a:off x="453650" y="0"/>
            <a:ext cx="540060" cy="123111"/>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7"/>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C05B155A-6C3F-4654-B89E-25DB213E399B}"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15CE2E0-6DDF-4FAE-9DBA-F1C48BF5C133}" type="slidenum">
              <a:rPr lang="zh-CN" altLang="en-US" smtClean="0"/>
            </a:fld>
            <a:endParaRPr lang="zh-CN" altLang="en-US"/>
          </a:p>
        </p:txBody>
      </p:sp>
    </p:spTree>
  </p:cSld>
  <p:clrMapOvr>
    <a:masterClrMapping/>
  </p:clrMapOvr>
  <p:transition/>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48CABC21-AF6F-414B-9B84-A867189E5E6B}"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D5DDAB5-290D-4E83-B073-072C4BC7A6FA}"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21E784E2-5F57-4A84-997D-FCAB3BD6E88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2F1C3182-4989-4F63-B1C9-1AC6F2A6F13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3DD0666A-D322-455F-B4F1-87D90332361C}"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3DD0666A-D322-455F-B4F1-87D90332361C}"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3DD0666A-D322-455F-B4F1-87D90332361C}"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image" Target="file:///D:\qq&#25991;&#20214;\712321467\Image\C2C\Image2\%7b75232B38-A165-1FB7-499C-2E1C792CACB5%7d.png" TargetMode="External"/><Relationship Id="rId14" Type="http://schemas.openxmlformats.org/officeDocument/2006/relationships/image" Target="../media/image1.png"/><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D0666A-D322-455F-B4F1-87D90332361C}"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5A98A8-E65E-41D4-8B74-0E0C09002C8E}"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8"/>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custDataLst>
              <p:tags r:id="rId9"/>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0"/>
            </p:custDataLst>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smtClean="0">
                <a:solidFill>
                  <a:schemeClr val="tx1">
                    <a:tint val="75000"/>
                  </a:schemeClr>
                </a:solidFill>
                <a:latin typeface="+mn-lt"/>
                <a:ea typeface="+mn-ea"/>
              </a:defRPr>
            </a:lvl1pPr>
          </a:lstStyle>
          <a:p>
            <a:pPr>
              <a:defRPr/>
            </a:pPr>
            <a:fld id="{A29749F4-AF4C-423E-8C59-98FCBB9791B8}" type="datetimeFigureOut">
              <a:rPr lang="zh-CN" altLang="en-US"/>
            </a:fld>
            <a:endParaRPr lang="zh-CN" altLang="en-US"/>
          </a:p>
        </p:txBody>
      </p:sp>
      <p:sp>
        <p:nvSpPr>
          <p:cNvPr id="5" name="页脚占位符 4"/>
          <p:cNvSpPr>
            <a:spLocks noGrp="1"/>
          </p:cNvSpPr>
          <p:nvPr>
            <p:ph type="ftr" sz="quarter" idx="3"/>
            <p:custDataLst>
              <p:tags r:id="rId11"/>
            </p:custDataLst>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custDataLst>
              <p:tags r:id="rId12"/>
            </p:custDataLst>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smtClean="0">
                <a:solidFill>
                  <a:schemeClr val="tx1">
                    <a:tint val="75000"/>
                  </a:schemeClr>
                </a:solidFill>
                <a:latin typeface="+mn-lt"/>
                <a:ea typeface="+mn-ea"/>
              </a:defRPr>
            </a:lvl1pPr>
          </a:lstStyle>
          <a:p>
            <a:pPr>
              <a:defRPr/>
            </a:pPr>
            <a:fld id="{4C7AC0E1-C7A6-4354-8B81-73DBB9C5C11B}" type="slidenum">
              <a:rPr lang="zh-CN" altLang="en-US"/>
            </a:fld>
            <a:endParaRPr lang="zh-CN" altLang="en-US"/>
          </a:p>
        </p:txBody>
      </p:sp>
      <p:pic>
        <p:nvPicPr>
          <p:cNvPr id="1028" name="图片 1073743875" descr="学科网 zxxk.com"/>
          <p:cNvPicPr>
            <a:picLocks noChangeAspect="1"/>
          </p:cNvPicPr>
          <p:nvPr>
            <p:custDataLst>
              <p:tags r:id="rId13"/>
            </p:custDataLst>
          </p:nvPr>
        </p:nvPicPr>
        <p:blipFill>
          <a:blip r:embed="rId14" r:link="rId15"/>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hf sldNum="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6" Type="http://schemas.openxmlformats.org/officeDocument/2006/relationships/slideLayout" Target="../slideLayouts/slideLayout18.xml"/><Relationship Id="rId55" Type="http://schemas.openxmlformats.org/officeDocument/2006/relationships/image" Target="../media/image7.jpeg"/><Relationship Id="rId54" Type="http://schemas.openxmlformats.org/officeDocument/2006/relationships/tags" Target="../tags/tag169.xml"/><Relationship Id="rId53" Type="http://schemas.openxmlformats.org/officeDocument/2006/relationships/tags" Target="../tags/tag168.xml"/><Relationship Id="rId52" Type="http://schemas.openxmlformats.org/officeDocument/2006/relationships/tags" Target="../tags/tag167.xml"/><Relationship Id="rId51" Type="http://schemas.openxmlformats.org/officeDocument/2006/relationships/tags" Target="../tags/tag166.xml"/><Relationship Id="rId50" Type="http://schemas.openxmlformats.org/officeDocument/2006/relationships/tags" Target="../tags/tag165.xml"/><Relationship Id="rId5" Type="http://schemas.openxmlformats.org/officeDocument/2006/relationships/tags" Target="../tags/tag120.xml"/><Relationship Id="rId49" Type="http://schemas.openxmlformats.org/officeDocument/2006/relationships/tags" Target="../tags/tag164.xml"/><Relationship Id="rId48" Type="http://schemas.openxmlformats.org/officeDocument/2006/relationships/tags" Target="../tags/tag163.xml"/><Relationship Id="rId47" Type="http://schemas.openxmlformats.org/officeDocument/2006/relationships/tags" Target="../tags/tag162.xml"/><Relationship Id="rId46" Type="http://schemas.openxmlformats.org/officeDocument/2006/relationships/tags" Target="../tags/tag161.xml"/><Relationship Id="rId45" Type="http://schemas.openxmlformats.org/officeDocument/2006/relationships/tags" Target="../tags/tag160.xml"/><Relationship Id="rId44" Type="http://schemas.openxmlformats.org/officeDocument/2006/relationships/tags" Target="../tags/tag159.xml"/><Relationship Id="rId43" Type="http://schemas.openxmlformats.org/officeDocument/2006/relationships/tags" Target="../tags/tag158.xml"/><Relationship Id="rId42" Type="http://schemas.openxmlformats.org/officeDocument/2006/relationships/tags" Target="../tags/tag157.xml"/><Relationship Id="rId41" Type="http://schemas.openxmlformats.org/officeDocument/2006/relationships/tags" Target="../tags/tag156.xml"/><Relationship Id="rId40" Type="http://schemas.openxmlformats.org/officeDocument/2006/relationships/tags" Target="../tags/tag155.xml"/><Relationship Id="rId4" Type="http://schemas.openxmlformats.org/officeDocument/2006/relationships/tags" Target="../tags/tag119.xml"/><Relationship Id="rId39" Type="http://schemas.openxmlformats.org/officeDocument/2006/relationships/tags" Target="../tags/tag154.xml"/><Relationship Id="rId38" Type="http://schemas.openxmlformats.org/officeDocument/2006/relationships/tags" Target="../tags/tag153.xml"/><Relationship Id="rId37" Type="http://schemas.openxmlformats.org/officeDocument/2006/relationships/tags" Target="../tags/tag152.xml"/><Relationship Id="rId36" Type="http://schemas.openxmlformats.org/officeDocument/2006/relationships/tags" Target="../tags/tag151.xml"/><Relationship Id="rId35" Type="http://schemas.openxmlformats.org/officeDocument/2006/relationships/tags" Target="../tags/tag150.xml"/><Relationship Id="rId34" Type="http://schemas.openxmlformats.org/officeDocument/2006/relationships/tags" Target="../tags/tag149.xml"/><Relationship Id="rId33" Type="http://schemas.openxmlformats.org/officeDocument/2006/relationships/tags" Target="../tags/tag148.xml"/><Relationship Id="rId32" Type="http://schemas.openxmlformats.org/officeDocument/2006/relationships/tags" Target="../tags/tag147.xml"/><Relationship Id="rId31" Type="http://schemas.openxmlformats.org/officeDocument/2006/relationships/tags" Target="../tags/tag146.xml"/><Relationship Id="rId30" Type="http://schemas.openxmlformats.org/officeDocument/2006/relationships/tags" Target="../tags/tag145.xml"/><Relationship Id="rId3" Type="http://schemas.openxmlformats.org/officeDocument/2006/relationships/tags" Target="../tags/tag118.xml"/><Relationship Id="rId29" Type="http://schemas.openxmlformats.org/officeDocument/2006/relationships/tags" Target="../tags/tag144.xml"/><Relationship Id="rId28" Type="http://schemas.openxmlformats.org/officeDocument/2006/relationships/tags" Target="../tags/tag143.xml"/><Relationship Id="rId27" Type="http://schemas.openxmlformats.org/officeDocument/2006/relationships/tags" Target="../tags/tag142.xml"/><Relationship Id="rId26" Type="http://schemas.openxmlformats.org/officeDocument/2006/relationships/tags" Target="../tags/tag141.xml"/><Relationship Id="rId25" Type="http://schemas.openxmlformats.org/officeDocument/2006/relationships/tags" Target="../tags/tag140.xml"/><Relationship Id="rId24" Type="http://schemas.openxmlformats.org/officeDocument/2006/relationships/tags" Target="../tags/tag139.xml"/><Relationship Id="rId23" Type="http://schemas.openxmlformats.org/officeDocument/2006/relationships/tags" Target="../tags/tag138.xml"/><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tags" Target="../tags/tag117.xml"/><Relationship Id="rId19" Type="http://schemas.openxmlformats.org/officeDocument/2006/relationships/tags" Target="../tags/tag134.xml"/><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tags" Target="../tags/tag101.xml"/><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14.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jpeg"/><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jpeg"/><Relationship Id="rId1"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7.jpeg"/><Relationship Id="rId2" Type="http://schemas.openxmlformats.org/officeDocument/2006/relationships/tags" Target="../tags/tag103.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tags" Target="../tags/tag10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2" Type="http://schemas.openxmlformats.org/officeDocument/2006/relationships/slideLayout" Target="../slideLayouts/slideLayout18.xml"/><Relationship Id="rId11" Type="http://schemas.openxmlformats.org/officeDocument/2006/relationships/tags" Target="../tags/tag116.xml"/><Relationship Id="rId10" Type="http://schemas.openxmlformats.org/officeDocument/2006/relationships/image" Target="../media/image7.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8821"/>
            <a:ext cx="13085638" cy="7304291"/>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8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As the golden sun was sailing higher and higher in the east, casting its warm glow over the town, Emily, a keen photographer, started a solo journey to the famed Old Pine Scenic Area, well known for its centuries-old pine forests and winding paths. </a:t>
                      </a:r>
                      <a:r>
                        <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She anticipated a day filled with peaceful beauty and the opportunity to touch nature in its purest form.</a:t>
                      </a:r>
                      <a:endPar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sz="2800" b="0" dirty="0">
                          <a:solidFill>
                            <a:srgbClr val="C00000"/>
                          </a:solidFill>
                        </a:rPr>
                        <a:t>3. The day was infused with placid beauty , the chance to experience the purest nature and the beautiful mind of a total stranger. </a:t>
                      </a:r>
                      <a:endParaRPr lang="en-US" altLang="zh-CN" sz="2800" b="0" dirty="0">
                        <a:solidFill>
                          <a:srgbClr val="C00000"/>
                        </a:solidFill>
                      </a:endParaRPr>
                    </a:p>
                    <a:p>
                      <a:endParaRPr lang="en-US" altLang="zh-CN" sz="2800" b="0" dirty="0">
                        <a:solidFill>
                          <a:srgbClr val="FF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8821"/>
            <a:ext cx="13085638" cy="7304291"/>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8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The deeper she wandered, the quieter the forest grew, except for the occasional rustle of leaves and distant birds. Focused intently on her photography, Emily scarcely noticed the shifting shadows and the subtle change in the forest. </a:t>
                      </a:r>
                      <a:r>
                        <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She then realized it was getting late but she had not yet found the eldest pine. </a:t>
                      </a:r>
                      <a:r>
                        <a:rPr kumimoji="0" lang="en-US" altLang="zh-CN" sz="28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And she had not only strayed off the path but was now thoroughly lost.</a:t>
                      </a:r>
                      <a:endPar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sz="2800" b="0" dirty="0">
                          <a:solidFill>
                            <a:srgbClr val="C00000"/>
                          </a:solidFill>
                        </a:rPr>
                        <a:t>4. What Emily never expected was that he volunteered to guide Emily to the eldest pine. Upon arrival, Emily snapped photos of the most famed pine tree, her heart beating wildly with thrill. </a:t>
                      </a:r>
                      <a:endParaRPr lang="en-US" altLang="zh-CN" sz="2800" b="0" dirty="0">
                        <a:solidFill>
                          <a:srgbClr val="FF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8821"/>
            <a:ext cx="13085638" cy="7304291"/>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Panic fluttered in her chest. </a:t>
                      </a:r>
                      <a:r>
                        <a:rPr kumimoji="0" lang="en-US" altLang="zh-CN" sz="28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She attempted to backtrack, hoping to find familiar landmarks, but the forest seemed to have rearranged itself behind her. The trees stood pitiless, their trunks like silent guards that offered no guidance. With her phone's signal frustratingly absent in the thick forest, Emily felt a surge of helplessness.</a:t>
                      </a:r>
                      <a:endPar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sz="2800" b="0" dirty="0">
                          <a:solidFill>
                            <a:srgbClr val="C00000"/>
                          </a:solidFill>
                        </a:rPr>
                        <a:t>5. “Don’t panic!” Emily thought to herself, with firmness in her eyes. </a:t>
                      </a:r>
                      <a:endParaRPr lang="en-US" altLang="zh-CN" sz="2800" b="0" dirty="0">
                        <a:solidFill>
                          <a:srgbClr val="FF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8821"/>
            <a:ext cx="13085638" cy="7304291"/>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p:cNvSpPr/>
          <p:nvPr>
            <p:custDataLst>
              <p:tags r:id="rId2"/>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3"/>
            </p:custDataLst>
          </p:nvPr>
        </p:nvGrpSpPr>
        <p:grpSpPr>
          <a:xfrm>
            <a:off x="25254" y="2639395"/>
            <a:ext cx="12182921" cy="2450197"/>
            <a:chOff x="25254" y="2523283"/>
            <a:chExt cx="12182921" cy="2450197"/>
          </a:xfrm>
        </p:grpSpPr>
        <p:sp>
          <p:nvSpPr>
            <p:cNvPr id="19" name="任意多边形: 形状 18"/>
            <p:cNvSpPr/>
            <p:nvPr>
              <p:custDataLst>
                <p:tags r:id="rId4"/>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5"/>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6"/>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7"/>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8"/>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9"/>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10"/>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1"/>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2"/>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3"/>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4"/>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5"/>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无灵主语</a:t>
              </a:r>
              <a:endParaRPr lang="zh-CN" altLang="en-US" sz="2400" b="1" kern="1200">
                <a:latin typeface="微软雅黑" panose="020B0503020204020204" pitchFamily="34" charset="-122"/>
                <a:ea typeface="微软雅黑" panose="020B0503020204020204" pitchFamily="34" charset="-122"/>
              </a:endParaRPr>
            </a:p>
          </p:txBody>
        </p:sp>
        <p:sp>
          <p:nvSpPr>
            <p:cNvPr id="37" name="矩形: 圆角 36"/>
            <p:cNvSpPr/>
            <p:nvPr>
              <p:custDataLst>
                <p:tags r:id="rId16"/>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7"/>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8"/>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9"/>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分词作状语</a:t>
              </a:r>
              <a:endParaRPr lang="zh-CN" altLang="en-US" sz="2400" b="1" kern="1200">
                <a:latin typeface="微软雅黑" panose="020B0503020204020204" pitchFamily="34" charset="-122"/>
                <a:ea typeface="微软雅黑" panose="020B0503020204020204" pitchFamily="34" charset="-122"/>
              </a:endParaRPr>
            </a:p>
          </p:txBody>
        </p:sp>
        <p:sp>
          <p:nvSpPr>
            <p:cNvPr id="41" name="矩形: 圆角 40"/>
            <p:cNvSpPr/>
            <p:nvPr>
              <p:custDataLst>
                <p:tags r:id="rId20"/>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1"/>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2"/>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3"/>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独立主格</a:t>
              </a:r>
              <a:endParaRPr lang="zh-CN" altLang="en-US" sz="2400" b="1" kern="1200">
                <a:latin typeface="微软雅黑" panose="020B0503020204020204" pitchFamily="34" charset="-122"/>
                <a:ea typeface="微软雅黑" panose="020B0503020204020204" pitchFamily="34" charset="-122"/>
              </a:endParaRPr>
            </a:p>
          </p:txBody>
        </p:sp>
        <p:sp>
          <p:nvSpPr>
            <p:cNvPr id="45" name="矩形: 圆角 44"/>
            <p:cNvSpPr/>
            <p:nvPr>
              <p:custDataLst>
                <p:tags r:id="rId24"/>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5"/>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6"/>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7"/>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8"/>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9"/>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30"/>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1"/>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2"/>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3"/>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4"/>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5"/>
            </p:custDataLst>
          </p:nvPr>
        </p:nvGrpSpPr>
        <p:grpSpPr>
          <a:xfrm>
            <a:off x="618679" y="598374"/>
            <a:ext cx="10963520" cy="1200136"/>
            <a:chOff x="618679" y="598374"/>
            <a:chExt cx="10963520" cy="1200136"/>
          </a:xfrm>
        </p:grpSpPr>
        <p:grpSp>
          <p:nvGrpSpPr>
            <p:cNvPr id="2" name="组合 1"/>
            <p:cNvGrpSpPr/>
            <p:nvPr>
              <p:custDataLst>
                <p:tags r:id="rId36"/>
              </p:custDataLst>
            </p:nvPr>
          </p:nvGrpSpPr>
          <p:grpSpPr>
            <a:xfrm>
              <a:off x="618679" y="611651"/>
              <a:ext cx="1788629" cy="793993"/>
              <a:chOff x="50467" y="2004605"/>
              <a:chExt cx="2050481" cy="793993"/>
            </a:xfrm>
          </p:grpSpPr>
          <p:sp>
            <p:nvSpPr>
              <p:cNvPr id="16" name="矩形: 圆角 15"/>
              <p:cNvSpPr/>
              <p:nvPr>
                <p:custDataLst>
                  <p:tags r:id="rId37"/>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8"/>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9"/>
              </p:custDataLst>
            </p:nvPr>
          </p:nvGrpSpPr>
          <p:grpSpPr>
            <a:xfrm>
              <a:off x="2454229" y="611651"/>
              <a:ext cx="1788629" cy="793993"/>
              <a:chOff x="2189651" y="2004605"/>
              <a:chExt cx="2050481" cy="793993"/>
            </a:xfrm>
          </p:grpSpPr>
          <p:sp>
            <p:nvSpPr>
              <p:cNvPr id="14" name="矩形: 圆角 13"/>
              <p:cNvSpPr/>
              <p:nvPr>
                <p:custDataLst>
                  <p:tags r:id="rId40"/>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1"/>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2"/>
              </p:custDataLst>
            </p:nvPr>
          </p:nvGrpSpPr>
          <p:grpSpPr>
            <a:xfrm>
              <a:off x="4289779" y="630508"/>
              <a:ext cx="1788629" cy="793993"/>
              <a:chOff x="4328834" y="2004605"/>
              <a:chExt cx="2050481" cy="793993"/>
            </a:xfrm>
          </p:grpSpPr>
          <p:sp>
            <p:nvSpPr>
              <p:cNvPr id="12" name="矩形: 圆角 11"/>
              <p:cNvSpPr/>
              <p:nvPr>
                <p:custDataLst>
                  <p:tags r:id="rId43"/>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4"/>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动作描写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5"/>
              </p:custDataLst>
            </p:nvPr>
          </p:nvGrpSpPr>
          <p:grpSpPr>
            <a:xfrm>
              <a:off x="6125329" y="611651"/>
              <a:ext cx="1788629" cy="793993"/>
              <a:chOff x="6468017" y="2004605"/>
              <a:chExt cx="2050481" cy="793993"/>
            </a:xfrm>
          </p:grpSpPr>
          <p:sp>
            <p:nvSpPr>
              <p:cNvPr id="10" name="矩形: 圆角 9"/>
              <p:cNvSpPr/>
              <p:nvPr>
                <p:custDataLst>
                  <p:tags r:id="rId46"/>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7"/>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外貌描写</a:t>
                </a:r>
                <a:endParaRPr lang="zh-CN" altLang="en-US" sz="2400" b="1" kern="1200" dirty="0">
                  <a:latin typeface="微软雅黑" panose="020B0503020204020204" pitchFamily="34" charset="-122"/>
                  <a:ea typeface="微软雅黑" panose="020B0503020204020204" pitchFamily="34" charset="-122"/>
                </a:endParaRPr>
              </a:p>
            </p:txBody>
          </p:sp>
        </p:grpSp>
        <p:grpSp>
          <p:nvGrpSpPr>
            <p:cNvPr id="7" name="组合 6"/>
            <p:cNvGrpSpPr/>
            <p:nvPr>
              <p:custDataLst>
                <p:tags r:id="rId48"/>
              </p:custDataLst>
            </p:nvPr>
          </p:nvGrpSpPr>
          <p:grpSpPr>
            <a:xfrm>
              <a:off x="7960879" y="607253"/>
              <a:ext cx="1788629" cy="793993"/>
              <a:chOff x="8607200" y="2004605"/>
              <a:chExt cx="2050481" cy="793993"/>
            </a:xfrm>
          </p:grpSpPr>
          <p:sp>
            <p:nvSpPr>
              <p:cNvPr id="8" name="矩形: 圆角 7"/>
              <p:cNvSpPr/>
              <p:nvPr>
                <p:custDataLst>
                  <p:tags r:id="rId49"/>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50"/>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环境描写</a:t>
                </a:r>
                <a:endParaRPr lang="zh-CN" altLang="en-US" sz="2400" b="1" kern="1200">
                  <a:latin typeface="微软雅黑" panose="020B0503020204020204" pitchFamily="34" charset="-122"/>
                  <a:ea typeface="微软雅黑" panose="020B0503020204020204" pitchFamily="34" charset="-122"/>
                </a:endParaRPr>
              </a:p>
            </p:txBody>
          </p:sp>
        </p:grpSp>
        <p:sp>
          <p:nvSpPr>
            <p:cNvPr id="22" name="右大括号 21"/>
            <p:cNvSpPr/>
            <p:nvPr>
              <p:custDataLst>
                <p:tags r:id="rId51"/>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2"/>
              </p:custDataLst>
            </p:nvPr>
          </p:nvGrpSpPr>
          <p:grpSpPr>
            <a:xfrm>
              <a:off x="9793570" y="598374"/>
              <a:ext cx="1788629" cy="793993"/>
              <a:chOff x="8607200" y="2004605"/>
              <a:chExt cx="2050481" cy="793993"/>
            </a:xfrm>
          </p:grpSpPr>
          <p:sp>
            <p:nvSpPr>
              <p:cNvPr id="24" name="矩形: 圆角 23"/>
              <p:cNvSpPr/>
              <p:nvPr>
                <p:custDataLst>
                  <p:tags r:id="rId53"/>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4"/>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对话描写</a:t>
                </a:r>
                <a:endParaRPr lang="zh-CN" altLang="en-US" sz="2400" b="1" kern="1200">
                  <a:latin typeface="微软雅黑" panose="020B0503020204020204" pitchFamily="34" charset="-122"/>
                  <a:ea typeface="微软雅黑" panose="020B0503020204020204" pitchFamily="3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5"/>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09299"/>
            <a:ext cx="12115971" cy="6986528"/>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a:t>
            </a:r>
            <a:r>
              <a:rPr lang="en-US" altLang="zh-CN" sz="2800" b="1" kern="0" dirty="0">
                <a:solidFill>
                  <a:srgbClr val="0000FF"/>
                </a:solidFill>
                <a:latin typeface="Times New Roman" panose="02020603050405020304" pitchFamily="18" charset="0"/>
                <a:cs typeface="Times New Roman" panose="02020603050405020304" pitchFamily="18" charset="0"/>
              </a:rPr>
              <a:t>Para1: Emily remembered reading about the importance of staying calm when lost.</a:t>
            </a:r>
            <a:endParaRPr lang="en-US" altLang="zh-CN" sz="28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Nodding eagerly, Emily explained her situation to </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the local man.</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12277" y="46162"/>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26963" y="17789"/>
            <a:ext cx="5780433"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117613" y="1645622"/>
            <a:ext cx="11907453" cy="1733808"/>
          </a:xfrm>
          <a:prstGeom prst="rect">
            <a:avLst/>
          </a:prstGeom>
          <a:solidFill>
            <a:schemeClr val="bg1"/>
          </a:solidFill>
        </p:spPr>
        <p:txBody>
          <a:bodyPr wrap="square" rtlCol="0">
            <a:spAutoFit/>
          </a:bodyPr>
          <a:lstStyle/>
          <a:p>
            <a:pPr>
              <a:lnSpc>
                <a:spcPts val="3200"/>
              </a:lnSpc>
            </a:pPr>
            <a:r>
              <a:rPr lang="en-US" altLang="zh-CN" sz="2800" b="1" dirty="0">
                <a:solidFill>
                  <a:srgbClr val="00AA48"/>
                </a:solidFill>
                <a:latin typeface="Times New Roman" panose="02020603050405020304" pitchFamily="18" charset="0"/>
                <a:cs typeface="Times New Roman" panose="02020603050405020304" pitchFamily="18" charset="0"/>
              </a:rPr>
              <a:t>Link1: </a:t>
            </a:r>
            <a:r>
              <a:rPr lang="en-US" altLang="zh-CN" sz="2800" b="1" dirty="0">
                <a:solidFill>
                  <a:srgbClr val="0000FF"/>
                </a:solidFill>
                <a:latin typeface="Times New Roman" panose="02020603050405020304" pitchFamily="18" charset="0"/>
                <a:cs typeface="Times New Roman" panose="02020603050405020304" pitchFamily="18" charset="0"/>
              </a:rPr>
              <a:t>What did she say to calm down?</a:t>
            </a:r>
            <a:endParaRPr lang="en-US" altLang="zh-CN" sz="2800" b="1" dirty="0">
              <a:solidFill>
                <a:srgbClr val="0000FF"/>
              </a:solidFill>
              <a:latin typeface="Times New Roman" panose="02020603050405020304" pitchFamily="18" charset="0"/>
              <a:cs typeface="Times New Roman" panose="02020603050405020304" pitchFamily="18" charset="0"/>
            </a:endParaRPr>
          </a:p>
          <a:p>
            <a:pPr>
              <a:lnSpc>
                <a:spcPts val="3200"/>
              </a:lnSpc>
            </a:pPr>
            <a:r>
              <a:rPr lang="en-US" altLang="zh-CN" sz="2800" b="1" dirty="0">
                <a:solidFill>
                  <a:srgbClr val="0000FF"/>
                </a:solidFill>
                <a:latin typeface="Times New Roman" panose="02020603050405020304" pitchFamily="18" charset="0"/>
                <a:cs typeface="Times New Roman" panose="02020603050405020304" pitchFamily="18" charset="0"/>
              </a:rPr>
              <a:t>Body:  </a:t>
            </a:r>
            <a:r>
              <a:rPr lang="en-US" altLang="zh-CN" sz="2800" b="1" dirty="0">
                <a:solidFill>
                  <a:srgbClr val="FF0000"/>
                </a:solidFill>
                <a:latin typeface="Times New Roman" panose="02020603050405020304" pitchFamily="18" charset="0"/>
                <a:cs typeface="Times New Roman" panose="02020603050405020304" pitchFamily="18" charset="0"/>
              </a:rPr>
              <a:t>What did Emily do then to help herself? How did Emily feel when she found some helpful signs around her? </a:t>
            </a:r>
            <a:endParaRPr lang="en-US" altLang="zh-CN" sz="2800" b="1" dirty="0">
              <a:solidFill>
                <a:srgbClr val="FF0000"/>
              </a:solidFill>
              <a:latin typeface="Times New Roman" panose="02020603050405020304" pitchFamily="18" charset="0"/>
              <a:cs typeface="Times New Roman" panose="02020603050405020304" pitchFamily="18" charset="0"/>
            </a:endParaRPr>
          </a:p>
          <a:p>
            <a:pPr>
              <a:lnSpc>
                <a:spcPts val="3200"/>
              </a:lnSpc>
            </a:pPr>
            <a:r>
              <a:rPr lang="en-US" altLang="zh-CN" sz="2800" b="1" dirty="0">
                <a:solidFill>
                  <a:srgbClr val="00AA48"/>
                </a:solidFill>
                <a:latin typeface="Times New Roman" panose="02020603050405020304" pitchFamily="18" charset="0"/>
                <a:cs typeface="Times New Roman" panose="02020603050405020304" pitchFamily="18" charset="0"/>
              </a:rPr>
              <a:t>Link2:</a:t>
            </a:r>
            <a:r>
              <a:rPr lang="en-US" altLang="zh-CN" sz="2800" b="1" dirty="0">
                <a:solidFill>
                  <a:srgbClr val="CC00CC"/>
                </a:solidFill>
                <a:latin typeface="Times New Roman" panose="02020603050405020304" pitchFamily="18" charset="0"/>
                <a:cs typeface="Times New Roman" panose="02020603050405020304" pitchFamily="18" charset="0"/>
              </a:rPr>
              <a:t> Whom did she come across? What did the man say to her? </a:t>
            </a:r>
            <a:endParaRPr lang="en-US" altLang="zh-CN" sz="2800" b="1" dirty="0">
              <a:solidFill>
                <a:srgbClr val="CC00CC"/>
              </a:solidFill>
              <a:latin typeface="Times New Roman" panose="02020603050405020304" pitchFamily="18" charset="0"/>
              <a:cs typeface="Times New Roman" panose="02020603050405020304" pitchFamily="18" charset="0"/>
            </a:endParaRPr>
          </a:p>
        </p:txBody>
      </p:sp>
      <p:sp>
        <p:nvSpPr>
          <p:cNvPr id="1048746" name="文本框 10"/>
          <p:cNvSpPr txBox="1"/>
          <p:nvPr/>
        </p:nvSpPr>
        <p:spPr>
          <a:xfrm>
            <a:off x="0" y="4629021"/>
            <a:ext cx="12040803" cy="2062103"/>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Link3:</a:t>
            </a:r>
            <a:r>
              <a:rPr lang="zh-CN" altLang="en-US" sz="3200" b="1" dirty="0">
                <a:solidFill>
                  <a:srgbClr val="00AA48"/>
                </a:solidFill>
                <a:latin typeface="Times New Roman" panose="02020603050405020304" pitchFamily="18" charset="0"/>
                <a:cs typeface="Times New Roman" panose="02020603050405020304" pitchFamily="18" charset="0"/>
                <a:sym typeface="+mn-ea"/>
              </a:rPr>
              <a:t> </a:t>
            </a:r>
            <a:r>
              <a:rPr lang="en-US" altLang="zh-CN" sz="3200" b="1" dirty="0">
                <a:solidFill>
                  <a:srgbClr val="FF0000"/>
                </a:solidFill>
                <a:latin typeface="Times New Roman" panose="02020603050405020304" pitchFamily="18" charset="0"/>
                <a:cs typeface="Times New Roman" panose="02020603050405020304" pitchFamily="18" charset="0"/>
                <a:sym typeface="+mn-ea"/>
              </a:rPr>
              <a:t>	</a:t>
            </a:r>
            <a:r>
              <a:rPr lang="en-US" altLang="zh-CN" sz="3200" b="1" dirty="0">
                <a:solidFill>
                  <a:srgbClr val="0000FF"/>
                </a:solidFill>
                <a:latin typeface="Times New Roman" panose="02020603050405020304" pitchFamily="18" charset="0"/>
                <a:cs typeface="Times New Roman" panose="02020603050405020304" pitchFamily="18" charset="0"/>
                <a:sym typeface="+mn-ea"/>
              </a:rPr>
              <a:t>How did the local man react to Emily’s explanation? </a:t>
            </a:r>
            <a:endParaRPr lang="en-US" altLang="zh-CN" sz="3200" b="1" dirty="0">
              <a:solidFill>
                <a:srgbClr val="0000FF"/>
              </a:solidFill>
              <a:latin typeface="Times New Roman" panose="02020603050405020304" pitchFamily="18" charset="0"/>
              <a:cs typeface="Times New Roman" panose="02020603050405020304" pitchFamily="18" charset="0"/>
              <a:sym typeface="+mn-ea"/>
            </a:endParaRPr>
          </a:p>
          <a:p>
            <a:r>
              <a:rPr lang="en-US" altLang="zh-CN" sz="3200" b="1" dirty="0">
                <a:solidFill>
                  <a:srgbClr val="0000FF"/>
                </a:solidFill>
                <a:latin typeface="Times New Roman" panose="02020603050405020304" pitchFamily="18" charset="0"/>
                <a:cs typeface="Times New Roman" panose="02020603050405020304" pitchFamily="18" charset="0"/>
              </a:rPr>
              <a:t>Body:</a:t>
            </a:r>
            <a:r>
              <a:rPr lang="zh-CN" altLang="en-US"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What did he do ? What was the result? How did Emily feel? And what did she do? </a:t>
            </a:r>
            <a:endParaRPr lang="en-US" altLang="zh-CN" sz="3200" b="1" dirty="0">
              <a:solidFill>
                <a:srgbClr val="FF0000"/>
              </a:solidFill>
              <a:latin typeface="Times New Roman" panose="02020603050405020304" pitchFamily="18" charset="0"/>
              <a:cs typeface="Times New Roman" panose="02020603050405020304" pitchFamily="18" charset="0"/>
            </a:endParaRPr>
          </a:p>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Theme:</a:t>
            </a:r>
            <a:r>
              <a:rPr lang="en-US" altLang="zh-CN" sz="3200" b="1" dirty="0">
                <a:solidFill>
                  <a:srgbClr val="FF0000"/>
                </a:solidFill>
                <a:latin typeface="Times New Roman" panose="02020603050405020304" pitchFamily="18" charset="0"/>
                <a:cs typeface="Times New Roman" panose="02020603050405020304" pitchFamily="18" charset="0"/>
                <a:sym typeface="+mn-ea"/>
              </a:rPr>
              <a:t> </a:t>
            </a:r>
            <a:r>
              <a:rPr lang="en-US" altLang="zh-CN" sz="3200" b="1" dirty="0">
                <a:solidFill>
                  <a:srgbClr val="CC00CC"/>
                </a:solidFill>
                <a:latin typeface="Times New Roman" panose="02020603050405020304" pitchFamily="18" charset="0"/>
                <a:cs typeface="Times New Roman" panose="02020603050405020304" pitchFamily="18" charset="0"/>
                <a:sym typeface="+mn-ea"/>
              </a:rPr>
              <a:t>What lesson did the experience demonstrate?</a:t>
            </a:r>
            <a:endParaRPr lang="en-US" altLang="zh-CN" sz="3200" b="1" dirty="0">
              <a:solidFill>
                <a:srgbClr val="CC00CC"/>
              </a:solidFill>
              <a:latin typeface="Times New Roman" panose="02020603050405020304" pitchFamily="18" charset="0"/>
              <a:cs typeface="Times New Roman" panose="02020603050405020304" pitchFamily="18" charset="0"/>
              <a:sym typeface="+mn-ea"/>
            </a:endParaRPr>
          </a:p>
        </p:txBody>
      </p:sp>
      <p:sp>
        <p:nvSpPr>
          <p:cNvPr id="2" name="圆角矩形 13"/>
          <p:cNvSpPr/>
          <p:nvPr/>
        </p:nvSpPr>
        <p:spPr>
          <a:xfrm>
            <a:off x="7234861" y="3633181"/>
            <a:ext cx="2406096" cy="4390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箭头: 下 3"/>
          <p:cNvSpPr/>
          <p:nvPr/>
        </p:nvSpPr>
        <p:spPr>
          <a:xfrm rot="15282383" flipH="1">
            <a:off x="4977700" y="2751403"/>
            <a:ext cx="182012" cy="15222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13"/>
          <p:cNvSpPr/>
          <p:nvPr/>
        </p:nvSpPr>
        <p:spPr>
          <a:xfrm>
            <a:off x="0" y="4084785"/>
            <a:ext cx="2882008" cy="4936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13"/>
          <p:cNvSpPr/>
          <p:nvPr/>
        </p:nvSpPr>
        <p:spPr>
          <a:xfrm>
            <a:off x="1326921" y="3578544"/>
            <a:ext cx="2966783" cy="4936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箭头: 下 6"/>
          <p:cNvSpPr/>
          <p:nvPr/>
        </p:nvSpPr>
        <p:spPr>
          <a:xfrm rot="16990781">
            <a:off x="3496845" y="3529274"/>
            <a:ext cx="151849" cy="2098365"/>
          </a:xfrm>
          <a:prstGeom prst="downArrow">
            <a:avLst/>
          </a:prstGeom>
          <a:solidFill>
            <a:srgbClr val="37BE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13"/>
          <p:cNvSpPr/>
          <p:nvPr/>
        </p:nvSpPr>
        <p:spPr>
          <a:xfrm>
            <a:off x="2319117" y="748584"/>
            <a:ext cx="7182692" cy="4009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48746">
                                            <p:txEl>
                                              <p:pRg st="0" end="0"/>
                                            </p:txEl>
                                          </p:spTgt>
                                        </p:tgtEl>
                                        <p:attrNameLst>
                                          <p:attrName>style.visibility</p:attrName>
                                        </p:attrNameLst>
                                      </p:cBhvr>
                                      <p:to>
                                        <p:strVal val="visible"/>
                                      </p:to>
                                    </p:set>
                                    <p:animEffect transition="in" filter="fade">
                                      <p:cBhvr>
                                        <p:cTn id="53" dur="500"/>
                                        <p:tgtEl>
                                          <p:spTgt spid="104874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48746">
                                            <p:txEl>
                                              <p:pRg st="1" end="1"/>
                                            </p:txEl>
                                          </p:spTgt>
                                        </p:tgtEl>
                                        <p:attrNameLst>
                                          <p:attrName>style.visibility</p:attrName>
                                        </p:attrNameLst>
                                      </p:cBhvr>
                                      <p:to>
                                        <p:strVal val="visible"/>
                                      </p:to>
                                    </p:set>
                                    <p:animEffect transition="in" filter="fade">
                                      <p:cBhvr>
                                        <p:cTn id="58" dur="500"/>
                                        <p:tgtEl>
                                          <p:spTgt spid="104874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48746">
                                            <p:txEl>
                                              <p:pRg st="2" end="2"/>
                                            </p:txEl>
                                          </p:spTgt>
                                        </p:tgtEl>
                                        <p:attrNameLst>
                                          <p:attrName>style.visibility</p:attrName>
                                        </p:attrNameLst>
                                      </p:cBhvr>
                                      <p:to>
                                        <p:strVal val="visible"/>
                                      </p:to>
                                    </p:set>
                                    <p:animEffect transition="in" filter="fade">
                                      <p:cBhvr>
                                        <p:cTn id="63" dur="500"/>
                                        <p:tgtEl>
                                          <p:spTgt spid="10487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animBg="1"/>
      <p:bldP spid="5" grpId="0" bldLvl="0" animBg="1"/>
      <p:bldP spid="6" grpId="0" bldLvl="0" animBg="1"/>
      <p:bldP spid="7" grpId="0" animBg="1"/>
      <p:bldP spid="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42906" y="748584"/>
            <a:ext cx="11925297" cy="5509200"/>
          </a:xfrm>
          <a:prstGeom prst="rect">
            <a:avLst/>
          </a:prstGeom>
          <a:noFill/>
        </p:spPr>
        <p:txBody>
          <a:bodyPr wrap="square">
            <a:spAutoFit/>
          </a:bodyPr>
          <a:lstStyle/>
          <a:p>
            <a:pPr indent="304800" algn="just"/>
            <a:r>
              <a:rPr lang="en-US" altLang="zh-CN" sz="2800" kern="100" dirty="0">
                <a:effectLst/>
                <a:latin typeface="Times New Roman Regular"/>
                <a:ea typeface="宋体" panose="02010600030101010101" pitchFamily="2" charset="-122"/>
                <a:cs typeface="Times New Roman" panose="02020603050405020304" pitchFamily="18" charset="0"/>
              </a:rPr>
              <a:t>   </a:t>
            </a:r>
            <a:r>
              <a:rPr lang="en-US" altLang="zh-CN" sz="3200" b="1" kern="100" dirty="0">
                <a:solidFill>
                  <a:srgbClr val="FF0000"/>
                </a:solidFill>
                <a:effectLst/>
                <a:latin typeface="Times New Roman Regular"/>
                <a:ea typeface="宋体" panose="02010600030101010101" pitchFamily="2" charset="-122"/>
                <a:cs typeface="Times New Roman" panose="02020603050405020304" pitchFamily="18" charset="0"/>
              </a:rPr>
              <a:t>Panic fluttered in her chest. </a:t>
            </a:r>
            <a:r>
              <a:rPr lang="en-US" altLang="zh-CN" sz="3200" kern="100" dirty="0">
                <a:effectLst/>
                <a:latin typeface="Times New Roman Regular"/>
                <a:ea typeface="宋体" panose="02010600030101010101" pitchFamily="2" charset="-122"/>
                <a:cs typeface="Times New Roman" panose="02020603050405020304" pitchFamily="18" charset="0"/>
              </a:rPr>
              <a:t>She attempted to backtrack, hoping to find familiar landmarks, but the forest seemed to have rearranged itself behind her. The trees stood pitiless, their trunks like silent guards that offered no guidance. With her phone's signal frustratingly absent in the thick forest, </a:t>
            </a:r>
            <a:r>
              <a:rPr lang="en-US" altLang="zh-CN" sz="3200" b="1" kern="100" dirty="0">
                <a:solidFill>
                  <a:srgbClr val="FF0000"/>
                </a:solidFill>
                <a:effectLst/>
                <a:latin typeface="Times New Roman Regular"/>
                <a:ea typeface="宋体" panose="02010600030101010101" pitchFamily="2" charset="-122"/>
                <a:cs typeface="Times New Roman" panose="02020603050405020304" pitchFamily="18" charset="0"/>
              </a:rPr>
              <a:t>Emily felt a surge of helplessness.</a:t>
            </a:r>
            <a:endParaRPr lang="en-US" altLang="zh-CN" sz="3200" b="1" kern="100" dirty="0">
              <a:solidFill>
                <a:srgbClr val="FF0000"/>
              </a:solidFill>
              <a:effectLst/>
              <a:latin typeface="Times New Roman Regular"/>
              <a:ea typeface="宋体" panose="02010600030101010101" pitchFamily="2" charset="-122"/>
              <a:cs typeface="Times New Roman" panose="02020603050405020304" pitchFamily="18" charset="0"/>
            </a:endParaRPr>
          </a:p>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 Emily remembered reading about the importance of staying calm when lost.</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13" name="直接连接符 12"/>
          <p:cNvCxnSpPr/>
          <p:nvPr/>
        </p:nvCxnSpPr>
        <p:spPr>
          <a:xfrm>
            <a:off x="1692621" y="3781419"/>
            <a:ext cx="1310383"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33351" y="4308937"/>
            <a:ext cx="40013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箭头: 下 17"/>
          <p:cNvSpPr/>
          <p:nvPr/>
        </p:nvSpPr>
        <p:spPr>
          <a:xfrm rot="18202043">
            <a:off x="3242362" y="3524585"/>
            <a:ext cx="45719" cy="156870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5" name="文本框 9"/>
          <p:cNvSpPr txBox="1"/>
          <p:nvPr/>
        </p:nvSpPr>
        <p:spPr>
          <a:xfrm>
            <a:off x="42906" y="4676506"/>
            <a:ext cx="12138033" cy="1554272"/>
          </a:xfrm>
          <a:prstGeom prst="rect">
            <a:avLst/>
          </a:prstGeom>
          <a:solidFill>
            <a:schemeClr val="bg1"/>
          </a:solidFill>
        </p:spPr>
        <p:txBody>
          <a:bodyPr wrap="square" rtlCol="0">
            <a:spAutoFit/>
          </a:bodyPr>
          <a:lstStyle/>
          <a:p>
            <a:pPr>
              <a:lnSpc>
                <a:spcPts val="3840"/>
              </a:lnSpc>
            </a:pPr>
            <a:r>
              <a:rPr lang="en-US" altLang="zh-CN" sz="3200" b="1" dirty="0">
                <a:latin typeface="Times New Roman" panose="02020603050405020304" pitchFamily="18" charset="0"/>
                <a:cs typeface="Times New Roman" panose="02020603050405020304" pitchFamily="18" charset="0"/>
              </a:rPr>
              <a:t>Link1A:</a:t>
            </a:r>
            <a:r>
              <a:rPr lang="zh-CN" altLang="en-US" sz="3200" b="1" dirty="0">
                <a:latin typeface="Times New Roman" panose="02020603050405020304" pitchFamily="18" charset="0"/>
                <a:cs typeface="Times New Roman" panose="02020603050405020304" pitchFamily="18" charset="0"/>
              </a:rPr>
              <a:t> </a:t>
            </a:r>
            <a:r>
              <a:rPr lang="en-US" altLang="zh-CN" sz="3200" b="1" u="sng" dirty="0">
                <a:solidFill>
                  <a:srgbClr val="CC00CC"/>
                </a:solidFill>
                <a:latin typeface="Times New Roman" panose="02020603050405020304" pitchFamily="18" charset="0"/>
                <a:cs typeface="Times New Roman" panose="02020603050405020304" pitchFamily="18" charset="0"/>
              </a:rPr>
              <a:t>“Don’t panic!” Emily </a:t>
            </a:r>
            <a:r>
              <a:rPr lang="en-US" altLang="zh-CN" sz="3200" b="1" dirty="0">
                <a:solidFill>
                  <a:srgbClr val="CC00CC"/>
                </a:solidFill>
                <a:latin typeface="Times New Roman" panose="02020603050405020304" pitchFamily="18" charset="0"/>
                <a:cs typeface="Times New Roman" panose="02020603050405020304" pitchFamily="18" charset="0"/>
              </a:rPr>
              <a:t>thought to herself, </a:t>
            </a:r>
            <a:r>
              <a:rPr lang="en-US" altLang="zh-CN" sz="3200" b="1" u="sng" dirty="0">
                <a:solidFill>
                  <a:srgbClr val="CC00CC"/>
                </a:solidFill>
                <a:latin typeface="Times New Roman" panose="02020603050405020304" pitchFamily="18" charset="0"/>
                <a:cs typeface="Times New Roman" panose="02020603050405020304" pitchFamily="18" charset="0"/>
              </a:rPr>
              <a:t>with firmness in her eyes. </a:t>
            </a:r>
            <a:r>
              <a:rPr lang="en-US" altLang="zh-CN" sz="3200" b="1" dirty="0">
                <a:solidFill>
                  <a:srgbClr val="CC00CC"/>
                </a:solidFill>
                <a:latin typeface="Times New Roman" panose="02020603050405020304" pitchFamily="18" charset="0"/>
                <a:cs typeface="Times New Roman" panose="02020603050405020304" pitchFamily="18" charset="0"/>
              </a:rPr>
              <a:t>Taking a deep breath, she looked around, trying to orient herself in the forest maze.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42906" y="748584"/>
            <a:ext cx="11925297" cy="5509200"/>
          </a:xfrm>
          <a:prstGeom prst="rect">
            <a:avLst/>
          </a:prstGeom>
          <a:noFill/>
        </p:spPr>
        <p:txBody>
          <a:bodyPr wrap="square">
            <a:spAutoFit/>
          </a:bodyPr>
          <a:lstStyle/>
          <a:p>
            <a:pPr indent="304800" algn="just"/>
            <a:r>
              <a:rPr lang="en-US" altLang="zh-CN" sz="2800" b="1" kern="100" dirty="0">
                <a:solidFill>
                  <a:srgbClr val="FF0000"/>
                </a:solidFill>
                <a:effectLst/>
                <a:latin typeface="Times New Roman Regular"/>
                <a:ea typeface="宋体" panose="02010600030101010101" pitchFamily="2" charset="-122"/>
                <a:cs typeface="Times New Roman" panose="02020603050405020304" pitchFamily="18" charset="0"/>
              </a:rPr>
              <a:t>   </a:t>
            </a:r>
            <a:r>
              <a:rPr lang="en-US" altLang="zh-CN" sz="3200" b="1" kern="100" dirty="0">
                <a:solidFill>
                  <a:srgbClr val="FF0000"/>
                </a:solidFill>
                <a:effectLst/>
                <a:latin typeface="Times New Roman Regular"/>
                <a:ea typeface="宋体" panose="02010600030101010101" pitchFamily="2" charset="-122"/>
                <a:cs typeface="Times New Roman" panose="02020603050405020304" pitchFamily="18" charset="0"/>
              </a:rPr>
              <a:t>Panic fluttered in her chest. </a:t>
            </a:r>
            <a:r>
              <a:rPr lang="en-US" altLang="zh-CN" sz="3200" kern="100" dirty="0">
                <a:effectLst/>
                <a:latin typeface="Times New Roman Regular"/>
                <a:ea typeface="宋体" panose="02010600030101010101" pitchFamily="2" charset="-122"/>
                <a:cs typeface="Times New Roman" panose="02020603050405020304" pitchFamily="18" charset="0"/>
              </a:rPr>
              <a:t>She attempted to backtrack, hoping to find familiar landmarks, but the forest seemed to have rearranged itself behind her. The trees stood pitiless, their trunks like silent guards that offered no guidance. With her phone's signal frustratingly absent in the thick forest, </a:t>
            </a:r>
            <a:r>
              <a:rPr lang="en-US" altLang="zh-CN" sz="3200" b="1" kern="100" dirty="0">
                <a:solidFill>
                  <a:srgbClr val="FF0000"/>
                </a:solidFill>
                <a:effectLst/>
                <a:latin typeface="Times New Roman Regular"/>
                <a:ea typeface="宋体" panose="02010600030101010101" pitchFamily="2" charset="-122"/>
                <a:cs typeface="Times New Roman" panose="02020603050405020304" pitchFamily="18" charset="0"/>
              </a:rPr>
              <a:t>Emily felt a surge of helplessness.</a:t>
            </a:r>
            <a:endParaRPr lang="en-US" altLang="zh-CN" sz="3200" b="1" kern="100" dirty="0">
              <a:solidFill>
                <a:srgbClr val="FF0000"/>
              </a:solidFill>
              <a:effectLst/>
              <a:latin typeface="Times New Roman Regular"/>
              <a:ea typeface="宋体" panose="02010600030101010101" pitchFamily="2" charset="-122"/>
              <a:cs typeface="Times New Roman" panose="02020603050405020304" pitchFamily="18" charset="0"/>
            </a:endParaRPr>
          </a:p>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 Emily remembered reading about the importance of staying calm when lost.</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13" name="直接连接符 12"/>
          <p:cNvCxnSpPr/>
          <p:nvPr/>
        </p:nvCxnSpPr>
        <p:spPr>
          <a:xfrm>
            <a:off x="3223247" y="3741663"/>
            <a:ext cx="2064370"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38539" y="4308937"/>
            <a:ext cx="37768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箭头: 下 17"/>
          <p:cNvSpPr/>
          <p:nvPr/>
        </p:nvSpPr>
        <p:spPr>
          <a:xfrm rot="17437395">
            <a:off x="5151287" y="3361020"/>
            <a:ext cx="117742" cy="13285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5" name="文本框 9"/>
          <p:cNvSpPr txBox="1"/>
          <p:nvPr/>
        </p:nvSpPr>
        <p:spPr>
          <a:xfrm>
            <a:off x="42906" y="4676506"/>
            <a:ext cx="12138033" cy="2041585"/>
          </a:xfrm>
          <a:prstGeom prst="rect">
            <a:avLst/>
          </a:prstGeom>
          <a:solidFill>
            <a:schemeClr val="bg1"/>
          </a:solidFill>
        </p:spPr>
        <p:txBody>
          <a:bodyPr wrap="square" rtlCol="0">
            <a:spAutoFit/>
          </a:bodyPr>
          <a:lstStyle/>
          <a:p>
            <a:pPr>
              <a:lnSpc>
                <a:spcPts val="3840"/>
              </a:lnSpc>
            </a:pPr>
            <a:r>
              <a:rPr lang="en-US" altLang="zh-CN" sz="3200" b="1" dirty="0">
                <a:latin typeface="Times New Roman" panose="02020603050405020304" pitchFamily="18" charset="0"/>
                <a:cs typeface="Times New Roman" panose="02020603050405020304" pitchFamily="18" charset="0"/>
              </a:rPr>
              <a:t>Link1B:</a:t>
            </a: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CC00CC"/>
                </a:solidFill>
                <a:latin typeface="Times New Roman" panose="02020603050405020304" pitchFamily="18" charset="0"/>
                <a:cs typeface="Times New Roman" panose="02020603050405020304" pitchFamily="18" charset="0"/>
              </a:rPr>
              <a:t>Recalling adventurous stories that she had read before,  she came up with a good idea.  Closing her eyes, she took a deep breath, listening attentively for the sound of running water, which meant a stream leading her out of trouble.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34585" y="1044895"/>
            <a:ext cx="12216554" cy="501675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 Emily remembered reading about the importance of staying calm when lost.</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Nodding eagerly, Emily explained her situation to the local man.</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34586" y="149136"/>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0" y="3435063"/>
            <a:ext cx="12162586" cy="1066959"/>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Link2 A: </a:t>
            </a:r>
            <a:r>
              <a:rPr lang="en-US" altLang="zh-CN" sz="3200" b="1" dirty="0">
                <a:solidFill>
                  <a:srgbClr val="CC00CC"/>
                </a:solidFill>
                <a:latin typeface="Times New Roman" panose="02020603050405020304" pitchFamily="18" charset="0"/>
                <a:cs typeface="Times New Roman" panose="02020603050405020304" pitchFamily="18" charset="0"/>
              </a:rPr>
              <a:t>After what seemed like centuries, a local man approached her and asked if she was lost, with a concerned look on his face. </a:t>
            </a: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cxnSp>
        <p:nvCxnSpPr>
          <p:cNvPr id="15" name="直接连接符 14"/>
          <p:cNvCxnSpPr/>
          <p:nvPr/>
        </p:nvCxnSpPr>
        <p:spPr>
          <a:xfrm>
            <a:off x="1467167" y="5496521"/>
            <a:ext cx="30849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箭头: 下 17"/>
          <p:cNvSpPr/>
          <p:nvPr/>
        </p:nvSpPr>
        <p:spPr>
          <a:xfrm rot="19077033">
            <a:off x="3111841" y="4468116"/>
            <a:ext cx="272683" cy="7958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7570718" y="3968542"/>
            <a:ext cx="1921152"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467167" y="4479232"/>
            <a:ext cx="3562033" cy="2279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stretch>
            <a:fillRect/>
          </a:stretch>
        </p:blipFill>
        <p:spPr>
          <a:xfrm flipV="1">
            <a:off x="9955719" y="5496521"/>
            <a:ext cx="2517866" cy="45719"/>
          </a:xfrm>
          <a:prstGeom prst="rect">
            <a:avLst/>
          </a:prstGeom>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34585" y="1044895"/>
            <a:ext cx="12216554" cy="501675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 Emily remembered reading about the importance of staying calm when lost.</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Nodding eagerly, Emily explained her situation to the local man.</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34586" y="149136"/>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0" y="3435063"/>
            <a:ext cx="12162586" cy="1066959"/>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Link2 B: </a:t>
            </a:r>
            <a:r>
              <a:rPr lang="en-US" altLang="zh-CN" sz="3200" b="1" dirty="0">
                <a:solidFill>
                  <a:srgbClr val="CC00CC"/>
                </a:solidFill>
                <a:latin typeface="Times New Roman" panose="02020603050405020304" pitchFamily="18" charset="0"/>
                <a:cs typeface="Times New Roman" panose="02020603050405020304" pitchFamily="18" charset="0"/>
              </a:rPr>
              <a:t>After what seemed like centuries, a local man turned up and asked if she needed some help , with a concerned look on his face. </a:t>
            </a: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cxnSp>
        <p:nvCxnSpPr>
          <p:cNvPr id="15" name="直接连接符 14"/>
          <p:cNvCxnSpPr/>
          <p:nvPr/>
        </p:nvCxnSpPr>
        <p:spPr>
          <a:xfrm>
            <a:off x="1431235" y="5496521"/>
            <a:ext cx="30513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箭头: 下 17"/>
          <p:cNvSpPr/>
          <p:nvPr/>
        </p:nvSpPr>
        <p:spPr>
          <a:xfrm rot="19077033">
            <a:off x="3111841" y="4468116"/>
            <a:ext cx="272683" cy="7958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7570718" y="3968542"/>
            <a:ext cx="1921152"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029844" y="4478826"/>
            <a:ext cx="4436676" cy="1"/>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0157791" y="5496521"/>
            <a:ext cx="24980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Para2: Nodding eagerly, </a:t>
            </a:r>
            <a:r>
              <a:rPr lang="en-US" altLang="zh-CN" sz="3200" b="1" u="sng" kern="0" dirty="0">
                <a:solidFill>
                  <a:srgbClr val="0000FF"/>
                </a:solidFill>
                <a:latin typeface="Times New Roman" panose="02020603050405020304" pitchFamily="18" charset="0"/>
                <a:cs typeface="Times New Roman" panose="02020603050405020304" pitchFamily="18" charset="0"/>
              </a:rPr>
              <a:t>Emily </a:t>
            </a:r>
            <a:r>
              <a:rPr lang="en-US" altLang="zh-CN" sz="3200" b="1" kern="0" dirty="0">
                <a:solidFill>
                  <a:srgbClr val="0000FF"/>
                </a:solidFill>
                <a:latin typeface="Times New Roman" panose="02020603050405020304" pitchFamily="18" charset="0"/>
                <a:cs typeface="Times New Roman" panose="02020603050405020304" pitchFamily="18" charset="0"/>
              </a:rPr>
              <a:t>explained her situation to the local man.</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7" y="2075843"/>
            <a:ext cx="12162586" cy="1554272"/>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Link3A</a:t>
            </a:r>
            <a:r>
              <a:rPr lang="zh-CN" altLang="en-US" sz="3200" b="1" dirty="0">
                <a:solidFill>
                  <a:srgbClr val="EA0000"/>
                </a:solidFill>
                <a:latin typeface="Times New Roman" panose="02020603050405020304" pitchFamily="18" charset="0"/>
                <a:cs typeface="Times New Roman" panose="02020603050405020304" pitchFamily="18" charset="0"/>
              </a:rPr>
              <a:t>： </a:t>
            </a:r>
            <a:r>
              <a:rPr lang="en-US" altLang="zh-CN" sz="3200" b="1" dirty="0">
                <a:solidFill>
                  <a:srgbClr val="EA0000"/>
                </a:solidFill>
                <a:latin typeface="Times New Roman" panose="02020603050405020304" pitchFamily="18" charset="0"/>
                <a:cs typeface="Times New Roman" panose="02020603050405020304" pitchFamily="18" charset="0"/>
              </a:rPr>
              <a:t>Hearing of </a:t>
            </a:r>
            <a:r>
              <a:rPr lang="en-US" altLang="zh-CN" sz="3200" b="1" u="sng" dirty="0">
                <a:solidFill>
                  <a:srgbClr val="EA0000"/>
                </a:solidFill>
                <a:latin typeface="Times New Roman" panose="02020603050405020304" pitchFamily="18" charset="0"/>
                <a:cs typeface="Times New Roman" panose="02020603050405020304" pitchFamily="18" charset="0"/>
              </a:rPr>
              <a:t>Emily’</a:t>
            </a:r>
            <a:r>
              <a:rPr lang="en-US" altLang="zh-CN" sz="3200" b="1" dirty="0">
                <a:solidFill>
                  <a:srgbClr val="EA0000"/>
                </a:solidFill>
                <a:latin typeface="Times New Roman" panose="02020603050405020304" pitchFamily="18" charset="0"/>
                <a:cs typeface="Times New Roman" panose="02020603050405020304" pitchFamily="18" charset="0"/>
              </a:rPr>
              <a:t>s solo adventurous exploration in the forest, the local man thumbed up at Emily for her bravery and determination.</a:t>
            </a:r>
            <a:endParaRPr lang="en-US" altLang="zh-CN" sz="3200" b="1" dirty="0">
              <a:solidFill>
                <a:srgbClr val="EA0000"/>
              </a:solidFill>
              <a:latin typeface="Times New Roman" panose="02020603050405020304" pitchFamily="18" charset="0"/>
              <a:cs typeface="Times New Roman" panose="02020603050405020304" pitchFamily="18" charset="0"/>
            </a:endParaRPr>
          </a:p>
        </p:txBody>
      </p:sp>
      <p:cxnSp>
        <p:nvCxnSpPr>
          <p:cNvPr id="13" name="直接连接符 12"/>
          <p:cNvCxnSpPr/>
          <p:nvPr/>
        </p:nvCxnSpPr>
        <p:spPr>
          <a:xfrm>
            <a:off x="9961363" y="1295269"/>
            <a:ext cx="2176669"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292087" y="3140660"/>
            <a:ext cx="2474843"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3967" y="1819271"/>
            <a:ext cx="9300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箭头: 下 10"/>
          <p:cNvSpPr/>
          <p:nvPr/>
        </p:nvSpPr>
        <p:spPr>
          <a:xfrm rot="17897046" flipH="1">
            <a:off x="1575621" y="1210034"/>
            <a:ext cx="223861" cy="19966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下 7"/>
          <p:cNvSpPr/>
          <p:nvPr/>
        </p:nvSpPr>
        <p:spPr>
          <a:xfrm rot="2523727" flipH="1">
            <a:off x="4672712" y="1221488"/>
            <a:ext cx="179960" cy="104092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8821"/>
            <a:ext cx="13085638" cy="7304291"/>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137914" y="6013174"/>
            <a:ext cx="1630016" cy="646331"/>
          </a:xfrm>
          <a:prstGeom prst="rect">
            <a:avLst/>
          </a:prstGeom>
          <a:solidFill>
            <a:schemeClr val="bg1"/>
          </a:solidFill>
        </p:spPr>
        <p:txBody>
          <a:bodyPr wrap="square" rtlCol="0">
            <a:spAutoFit/>
          </a:bodyPr>
          <a:lstStyle/>
          <a:p>
            <a:r>
              <a:rPr lang="zh-CN" altLang="en-US" sz="3600" b="1" dirty="0">
                <a:solidFill>
                  <a:srgbClr val="00AA48"/>
                </a:solidFill>
              </a:rPr>
              <a:t>郑素红</a:t>
            </a:r>
            <a:endParaRPr lang="zh-CN" altLang="en-US" sz="3600" b="1" dirty="0">
              <a:solidFill>
                <a:srgbClr val="00AA48"/>
              </a:solidFill>
            </a:endParaRPr>
          </a:p>
        </p:txBody>
      </p:sp>
      <p:sp>
        <p:nvSpPr>
          <p:cNvPr id="4" name="文本框 3"/>
          <p:cNvSpPr txBox="1"/>
          <p:nvPr>
            <p:custDataLst>
              <p:tags r:id="rId2"/>
            </p:custDataLst>
          </p:nvPr>
        </p:nvSpPr>
        <p:spPr>
          <a:xfrm>
            <a:off x="-3311469" y="2614910"/>
            <a:ext cx="16133618" cy="3480550"/>
          </a:xfrm>
          <a:prstGeom prst="rect">
            <a:avLst/>
          </a:prstGeom>
        </p:spPr>
        <p:txBody>
          <a:bodyPr vert="horz" lIns="91440" tIns="45720" rIns="91440" bIns="45720" rtlCol="0" anchor="b">
            <a:noAutofit/>
          </a:bodyPr>
          <a:lstStyle/>
          <a:p>
            <a:pPr algn="ctr">
              <a:spcBef>
                <a:spcPct val="0"/>
              </a:spcBef>
              <a:spcAft>
                <a:spcPts val="600"/>
              </a:spcAft>
            </a:pPr>
            <a:endParaRPr lang="en-US" altLang="zh-CN" sz="2800" b="1" dirty="0">
              <a:solidFill>
                <a:srgbClr val="FFC0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FFC0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FFC0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FFC0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FFC0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FFC0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FFC0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FFC0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FFC0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FFC0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FFC0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en-US" altLang="zh-CN" sz="2800" b="1" dirty="0">
                <a:solidFill>
                  <a:srgbClr val="FF0000"/>
                </a:solidFill>
                <a:latin typeface="微软雅黑" panose="020B0503020204020204" pitchFamily="34" charset="-122"/>
                <a:ea typeface="微软雅黑" panose="020B0503020204020204" pitchFamily="34" charset="-122"/>
                <a:cs typeface="+mj-cs"/>
              </a:rPr>
              <a:t>                                             ---2024-8 </a:t>
            </a:r>
            <a:r>
              <a:rPr lang="zh-CN" altLang="en-US" sz="2800" b="1" dirty="0">
                <a:solidFill>
                  <a:srgbClr val="FF0000"/>
                </a:solidFill>
                <a:latin typeface="微软雅黑" panose="020B0503020204020204" pitchFamily="34" charset="-122"/>
                <a:ea typeface="微软雅黑" panose="020B0503020204020204" pitchFamily="34" charset="-122"/>
                <a:cs typeface="+mj-cs"/>
              </a:rPr>
              <a:t>浙江七彩联盟</a:t>
            </a:r>
            <a:endParaRPr lang="en-US" altLang="zh-CN" sz="2800" b="1" dirty="0">
              <a:solidFill>
                <a:srgbClr val="FF00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FF00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zh-CN" altLang="en-US" sz="4000" b="1" dirty="0">
                <a:solidFill>
                  <a:srgbClr val="FF0000"/>
                </a:solidFill>
                <a:latin typeface="Aharoni" panose="02010803020104030203" pitchFamily="2" charset="-79"/>
                <a:ea typeface="微软雅黑" panose="020B0503020204020204" pitchFamily="34" charset="-122"/>
                <a:cs typeface="Aharoni" panose="02010803020104030203" pitchFamily="2" charset="-79"/>
              </a:rPr>
              <a:t>人与自然遇困篇</a:t>
            </a:r>
            <a:endParaRPr lang="en-US" altLang="zh-CN" sz="4000" b="1" dirty="0">
              <a:solidFill>
                <a:srgbClr val="FF0000"/>
              </a:solidFill>
              <a:latin typeface="Aharoni" panose="02010803020104030203" pitchFamily="2" charset="-79"/>
              <a:ea typeface="微软雅黑" panose="020B0503020204020204" pitchFamily="34" charset="-122"/>
              <a:cs typeface="Aharoni" panose="02010803020104030203" pitchFamily="2" charset="-79"/>
            </a:endParaRP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2939" r="12349"/>
          <a:stretch>
            <a:fillRect/>
          </a:stretch>
        </p:blipFill>
        <p:spPr>
          <a:xfrm>
            <a:off x="496477" y="-118625"/>
            <a:ext cx="12092683" cy="1762329"/>
          </a:xfrm>
          <a:prstGeom prst="rect">
            <a:avLst/>
          </a:prstGeom>
        </p:spPr>
      </p:pic>
      <p:pic>
        <p:nvPicPr>
          <p:cNvPr id="1028" name="Picture 4" descr="拍照的摄影师49476_人与自然_人物类_图库壁纸_68De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703" y="1672595"/>
            <a:ext cx="4514850" cy="26825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Nodding eagerly, Emily explained her situation to the local man.</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7" y="2075843"/>
            <a:ext cx="12162586" cy="1077218"/>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rPr>
              <a:t>Link3B:  </a:t>
            </a:r>
            <a:r>
              <a:rPr lang="en-US" altLang="zh-CN" sz="3200" b="1" dirty="0">
                <a:solidFill>
                  <a:srgbClr val="CC00CC"/>
                </a:solidFill>
                <a:latin typeface="Times New Roman" panose="02020603050405020304" pitchFamily="18" charset="0"/>
                <a:cs typeface="Times New Roman" panose="02020603050405020304" pitchFamily="18" charset="0"/>
                <a:sym typeface="+mn-ea"/>
              </a:rPr>
              <a:t>A big smile blossoming across his face, he  reassured Emily gently, “Don’t worry. I’ll help you get out of here. ”</a:t>
            </a: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cxnSp>
        <p:nvCxnSpPr>
          <p:cNvPr id="13" name="直接连接符 12"/>
          <p:cNvCxnSpPr/>
          <p:nvPr/>
        </p:nvCxnSpPr>
        <p:spPr>
          <a:xfrm>
            <a:off x="-78522" y="1804281"/>
            <a:ext cx="1132070"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510748" y="3061252"/>
            <a:ext cx="7305261" cy="91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8522218" y="2593845"/>
            <a:ext cx="3374921" cy="99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箭头: 下 10"/>
          <p:cNvSpPr/>
          <p:nvPr/>
        </p:nvSpPr>
        <p:spPr>
          <a:xfrm rot="16467970">
            <a:off x="4748925" y="-1674028"/>
            <a:ext cx="132826" cy="7446716"/>
          </a:xfrm>
          <a:prstGeom prst="downArrow">
            <a:avLst>
              <a:gd name="adj1" fmla="val 50000"/>
              <a:gd name="adj2" fmla="val 438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7532325" y="1328271"/>
            <a:ext cx="23074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箭头: 下 8"/>
          <p:cNvSpPr/>
          <p:nvPr/>
        </p:nvSpPr>
        <p:spPr>
          <a:xfrm rot="1820574">
            <a:off x="8513731" y="1226260"/>
            <a:ext cx="94338" cy="15788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Nodding eagerly, Emily explained her situation to the local man.</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sp>
        <p:nvSpPr>
          <p:cNvPr id="3" name="文本框 10"/>
          <p:cNvSpPr txBox="1"/>
          <p:nvPr/>
        </p:nvSpPr>
        <p:spPr>
          <a:xfrm>
            <a:off x="90523" y="2655489"/>
            <a:ext cx="12089473"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A: </a:t>
            </a:r>
            <a:r>
              <a:rPr lang="zh-CN" altLang="en-US" sz="3200" b="1" dirty="0">
                <a:solidFill>
                  <a:srgbClr val="FF0000"/>
                </a:solidFill>
                <a:latin typeface="Times New Roman" panose="02020603050405020304" pitchFamily="18" charset="0"/>
                <a:cs typeface="Times New Roman" panose="02020603050405020304" pitchFamily="18" charset="0"/>
                <a:sym typeface="+mn-ea"/>
              </a:rPr>
              <a:t>（</a:t>
            </a:r>
            <a:r>
              <a:rPr lang="en-US" altLang="zh-CN" sz="3200" b="1" dirty="0">
                <a:solidFill>
                  <a:srgbClr val="FF0000"/>
                </a:solidFill>
                <a:latin typeface="Times New Roman" panose="02020603050405020304" pitchFamily="18" charset="0"/>
                <a:cs typeface="Times New Roman" panose="02020603050405020304" pitchFamily="18" charset="0"/>
                <a:sym typeface="+mn-ea"/>
              </a:rPr>
              <a:t>----</a:t>
            </a:r>
            <a:r>
              <a:rPr lang="zh-CN" altLang="en-US" sz="3200" b="1" dirty="0">
                <a:solidFill>
                  <a:srgbClr val="FF0000"/>
                </a:solidFill>
                <a:latin typeface="Times New Roman" panose="02020603050405020304" pitchFamily="18" charset="0"/>
                <a:cs typeface="Times New Roman" panose="02020603050405020304" pitchFamily="18" charset="0"/>
                <a:sym typeface="+mn-ea"/>
              </a:rPr>
              <a:t>回扣原文第一段</a:t>
            </a:r>
            <a:r>
              <a:rPr lang="en-US" altLang="zh-CN" sz="3200" b="1" dirty="0">
                <a:solidFill>
                  <a:srgbClr val="FF0000"/>
                </a:solidFill>
                <a:latin typeface="Times New Roman" panose="02020603050405020304" pitchFamily="18" charset="0"/>
                <a:cs typeface="Times New Roman" panose="02020603050405020304" pitchFamily="18" charset="0"/>
                <a:sym typeface="+mn-ea"/>
              </a:rPr>
              <a:t>Emily </a:t>
            </a:r>
            <a:r>
              <a:rPr lang="zh-CN" altLang="en-US" sz="3200" b="1" dirty="0">
                <a:solidFill>
                  <a:srgbClr val="FF0000"/>
                </a:solidFill>
                <a:latin typeface="Times New Roman" panose="02020603050405020304" pitchFamily="18" charset="0"/>
                <a:cs typeface="Times New Roman" panose="02020603050405020304" pitchFamily="18" charset="0"/>
                <a:sym typeface="+mn-ea"/>
              </a:rPr>
              <a:t>的期待）</a:t>
            </a:r>
            <a:r>
              <a:rPr lang="zh-CN" altLang="en-US" sz="3200" b="1" dirty="0">
                <a:solidFill>
                  <a:srgbClr val="CC00CC"/>
                </a:solidFill>
                <a:latin typeface="Times New Roman" panose="02020603050405020304" pitchFamily="18" charset="0"/>
                <a:cs typeface="Times New Roman" panose="02020603050405020304" pitchFamily="18" charset="0"/>
                <a:sym typeface="+mn-ea"/>
              </a:rPr>
              <a:t> </a:t>
            </a:r>
            <a:endParaRPr lang="en-US" altLang="zh-CN" sz="3200" b="1" dirty="0">
              <a:solidFill>
                <a:srgbClr val="CC00CC"/>
              </a:solidFill>
              <a:latin typeface="Times New Roman" panose="02020603050405020304" pitchFamily="18" charset="0"/>
              <a:cs typeface="Times New Roman" panose="02020603050405020304" pitchFamily="18" charset="0"/>
              <a:sym typeface="+mn-ea"/>
            </a:endParaRPr>
          </a:p>
          <a:p>
            <a:pPr lvl="0"/>
            <a:r>
              <a:rPr lang="zh-CN" altLang="en-US" sz="3200" b="1" dirty="0">
                <a:solidFill>
                  <a:srgbClr val="CC00CC"/>
                </a:solidFill>
                <a:latin typeface="Times New Roman" panose="02020603050405020304" pitchFamily="18" charset="0"/>
                <a:cs typeface="Times New Roman" panose="02020603050405020304" pitchFamily="18" charset="0"/>
                <a:sym typeface="+mn-ea"/>
              </a:rPr>
              <a:t> </a:t>
            </a:r>
            <a:r>
              <a:rPr lang="en-US" altLang="zh-CN" sz="3200" b="1" dirty="0">
                <a:solidFill>
                  <a:srgbClr val="CC00CC"/>
                </a:solidFill>
                <a:latin typeface="Times New Roman" panose="02020603050405020304" pitchFamily="18" charset="0"/>
                <a:cs typeface="Times New Roman" panose="02020603050405020304" pitchFamily="18" charset="0"/>
                <a:sym typeface="+mn-ea"/>
              </a:rPr>
              <a:t>The day was filled with peaceful beauty, the chance to experience nature in its purest form and an unexpected dilemma, which were all recorded in her camera and turned into vivid memories. </a:t>
            </a:r>
            <a:endParaRPr lang="en-US" altLang="zh-CN" sz="3200" b="1" dirty="0">
              <a:solidFill>
                <a:srgbClr val="EA000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609299"/>
            <a:ext cx="12089473" cy="1077218"/>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Para2: Nodding eagerly, Emily explained her situation to the local man.</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132488"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sp>
        <p:nvSpPr>
          <p:cNvPr id="4" name="文本框 10"/>
          <p:cNvSpPr txBox="1"/>
          <p:nvPr/>
        </p:nvSpPr>
        <p:spPr>
          <a:xfrm>
            <a:off x="51264" y="2710981"/>
            <a:ext cx="12089473"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B:  </a:t>
            </a:r>
            <a:r>
              <a:rPr lang="zh-CN" altLang="en-US" sz="3200" b="1" dirty="0">
                <a:latin typeface="Times New Roman" panose="02020603050405020304" pitchFamily="18" charset="0"/>
                <a:cs typeface="Times New Roman" panose="02020603050405020304" pitchFamily="18" charset="0"/>
                <a:sym typeface="+mn-ea"/>
              </a:rPr>
              <a:t>（回扣原文第一段最后一句）</a:t>
            </a:r>
            <a:endParaRPr lang="en-US" altLang="zh-CN" sz="3200" b="1" dirty="0">
              <a:latin typeface="Times New Roman" panose="02020603050405020304" pitchFamily="18" charset="0"/>
              <a:cs typeface="Times New Roman" panose="02020603050405020304" pitchFamily="18" charset="0"/>
              <a:sym typeface="+mn-ea"/>
            </a:endParaRPr>
          </a:p>
          <a:p>
            <a:pPr lvl="0"/>
            <a:r>
              <a:rPr lang="en-US" altLang="zh-CN" sz="3200" b="1" dirty="0">
                <a:solidFill>
                  <a:srgbClr val="CC00CC"/>
                </a:solidFill>
                <a:latin typeface="Times New Roman" panose="02020603050405020304" pitchFamily="18" charset="0"/>
                <a:cs typeface="Times New Roman" panose="02020603050405020304" pitchFamily="18" charset="0"/>
                <a:sym typeface="+mn-ea"/>
              </a:rPr>
              <a:t>That day was infused with the peaceful beauty of nature and an unexpected encounter with a beautiful mind of a total stranger. That was one of the most wonderful days in Emily’s life. </a:t>
            </a:r>
            <a:endParaRPr lang="en-US" altLang="zh-CN" sz="3200" b="1" dirty="0">
              <a:solidFill>
                <a:srgbClr val="EA000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Nodding eagerly, Emily explained her situation to the local man.</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3967" y="2075843"/>
            <a:ext cx="12162586" cy="579646"/>
          </a:xfrm>
          <a:prstGeom prst="rect">
            <a:avLst/>
          </a:prstGeom>
          <a:solidFill>
            <a:schemeClr val="bg1"/>
          </a:solidFill>
        </p:spPr>
        <p:txBody>
          <a:bodyPr wrap="square" rtlCol="0">
            <a:spAutoFit/>
          </a:bodyPr>
          <a:lstStyle/>
          <a:p>
            <a:pPr>
              <a:lnSpc>
                <a:spcPts val="3840"/>
              </a:lnSpc>
            </a:pPr>
            <a:endParaRPr lang="en-US" altLang="zh-CN" sz="3200" b="1" dirty="0">
              <a:solidFill>
                <a:srgbClr val="CC00CC"/>
              </a:solidFill>
              <a:latin typeface="Times New Roman" panose="02020603050405020304" pitchFamily="18" charset="0"/>
              <a:cs typeface="Times New Roman" panose="02020603050405020304" pitchFamily="18" charset="0"/>
            </a:endParaRPr>
          </a:p>
        </p:txBody>
      </p:sp>
      <p:sp>
        <p:nvSpPr>
          <p:cNvPr id="3" name="文本框 10"/>
          <p:cNvSpPr txBox="1"/>
          <p:nvPr/>
        </p:nvSpPr>
        <p:spPr>
          <a:xfrm>
            <a:off x="90523" y="2655489"/>
            <a:ext cx="12089473"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C: </a:t>
            </a:r>
            <a:r>
              <a:rPr lang="zh-CN" altLang="en-US" sz="3200" b="1" dirty="0">
                <a:solidFill>
                  <a:srgbClr val="FF0000"/>
                </a:solidFill>
                <a:latin typeface="Times New Roman" panose="02020603050405020304" pitchFamily="18" charset="0"/>
                <a:cs typeface="Times New Roman" panose="02020603050405020304" pitchFamily="18" charset="0"/>
                <a:sym typeface="+mn-ea"/>
              </a:rPr>
              <a:t>（所有的经历最终会成为美好的回忆）</a:t>
            </a:r>
            <a:r>
              <a:rPr lang="zh-CN" altLang="en-US" sz="3200" b="1" dirty="0">
                <a:solidFill>
                  <a:srgbClr val="CC00CC"/>
                </a:solidFill>
                <a:latin typeface="Times New Roman" panose="02020603050405020304" pitchFamily="18" charset="0"/>
                <a:cs typeface="Times New Roman" panose="02020603050405020304" pitchFamily="18" charset="0"/>
                <a:sym typeface="+mn-ea"/>
              </a:rPr>
              <a:t> </a:t>
            </a:r>
            <a:endParaRPr lang="en-US" altLang="zh-CN" sz="3200" b="1" dirty="0">
              <a:solidFill>
                <a:srgbClr val="CC00CC"/>
              </a:solidFill>
              <a:latin typeface="Times New Roman" panose="02020603050405020304" pitchFamily="18" charset="0"/>
              <a:cs typeface="Times New Roman" panose="02020603050405020304" pitchFamily="18" charset="0"/>
              <a:sym typeface="+mn-ea"/>
            </a:endParaRPr>
          </a:p>
          <a:p>
            <a:pPr lvl="0"/>
            <a:r>
              <a:rPr lang="zh-CN" altLang="en-US" sz="3200" b="1" dirty="0">
                <a:solidFill>
                  <a:srgbClr val="CC00CC"/>
                </a:solidFill>
                <a:latin typeface="Times New Roman" panose="02020603050405020304" pitchFamily="18" charset="0"/>
                <a:cs typeface="Times New Roman" panose="02020603050405020304" pitchFamily="18" charset="0"/>
                <a:sym typeface="+mn-ea"/>
              </a:rPr>
              <a:t> </a:t>
            </a:r>
            <a:r>
              <a:rPr lang="en-US" altLang="zh-CN" sz="3200" b="1" dirty="0">
                <a:solidFill>
                  <a:srgbClr val="CC00CC"/>
                </a:solidFill>
                <a:latin typeface="Times New Roman" panose="02020603050405020304" pitchFamily="18" charset="0"/>
                <a:cs typeface="Times New Roman" panose="02020603050405020304" pitchFamily="18" charset="0"/>
                <a:sym typeface="+mn-ea"/>
              </a:rPr>
              <a:t>The beauty of the centuries-old pine forest and the golden heart of that stranger were engraved in Emily’s memory permanently. </a:t>
            </a:r>
            <a:endParaRPr lang="en-US" altLang="zh-CN" sz="3200" b="1" dirty="0">
              <a:solidFill>
                <a:srgbClr val="EA000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有哪些好看的壁纸值得推荐？ - 知乎"/>
          <p:cNvPicPr>
            <a:picLocks noChangeAspect="1" noChangeArrowheads="1"/>
          </p:cNvPicPr>
          <p:nvPr/>
        </p:nvPicPr>
        <p:blipFill rotWithShape="1">
          <a:blip r:embed="rId1">
            <a:extLst>
              <a:ext uri="{28A0092B-C50C-407E-A947-70E740481C1C}">
                <a14:useLocalDpi xmlns:a14="http://schemas.microsoft.com/office/drawing/2010/main" val="0"/>
              </a:ext>
            </a:extLst>
          </a:blip>
          <a:srcRect b="4160"/>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337930"/>
            <a:ext cx="12192000" cy="6001643"/>
          </a:xfrm>
          <a:prstGeom prst="rect">
            <a:avLst/>
          </a:prstGeom>
          <a:solidFill>
            <a:schemeClr val="bg1"/>
          </a:solidFill>
        </p:spPr>
        <p:txBody>
          <a:bodyPr wrap="square">
            <a:spAutoFit/>
          </a:bodyPr>
          <a:lstStyle/>
          <a:p>
            <a:pPr algn="just"/>
            <a:r>
              <a:rPr lang="en-US" altLang="zh-CN" sz="3200" i="1" dirty="0">
                <a:solidFill>
                  <a:srgbClr val="0000FF"/>
                </a:solidFill>
              </a:rPr>
              <a:t>Para1: Emily remembered reading about the importance of staying calm when lost. </a:t>
            </a:r>
            <a:r>
              <a:rPr lang="en-US" altLang="zh-CN" sz="3200" dirty="0">
                <a:solidFill>
                  <a:srgbClr val="9900CC"/>
                </a:solidFill>
              </a:rPr>
              <a:t>“Don’t panic!” Emily thought to herself, with firmness in her eyes. Taking a deep breath, she looked around, trying to orient herself in the forest maze. The setting sun cast its weak glow through branches, which ignited a glimmer of hope. She resolved to follow the sun, confident that it would navigate her through the pine forest. As she was walking among the centuries-old pine trees, a figure in the distance came into her sight. Overwhelmed with an enormous sense of excitement, Emily yelled for help at the top of her lungs. After what seemed like centuries, a local man turned up and asked if she was lost, with a concerned look on his face. </a:t>
            </a:r>
            <a:r>
              <a:rPr lang="en-US" altLang="zh-CN" sz="3200" i="1" dirty="0">
                <a:solidFill>
                  <a:srgbClr val="9900CC"/>
                </a:solidFill>
              </a:rPr>
              <a:t> </a:t>
            </a:r>
            <a:r>
              <a:rPr lang="en-US" altLang="zh-CN" sz="3200" i="1" dirty="0">
                <a:solidFill>
                  <a:srgbClr val="0000FF"/>
                </a:solidFill>
              </a:rPr>
              <a:t>(114) </a:t>
            </a:r>
            <a:endParaRPr lang="en-US" altLang="zh-CN" sz="3200" i="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有哪些好看的壁纸值得推荐？ - 知乎"/>
          <p:cNvPicPr>
            <a:picLocks noChangeAspect="1" noChangeArrowheads="1"/>
          </p:cNvPicPr>
          <p:nvPr/>
        </p:nvPicPr>
        <p:blipFill rotWithShape="1">
          <a:blip r:embed="rId1">
            <a:extLst>
              <a:ext uri="{28A0092B-C50C-407E-A947-70E740481C1C}">
                <a14:useLocalDpi xmlns:a14="http://schemas.microsoft.com/office/drawing/2010/main" val="0"/>
              </a:ext>
            </a:extLst>
          </a:blip>
          <a:srcRect b="4160"/>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2"/>
          <a:stretch>
            <a:fillRect/>
          </a:stretch>
        </p:blipFill>
        <p:spPr>
          <a:xfrm>
            <a:off x="0" y="0"/>
            <a:ext cx="12192000" cy="6857999"/>
          </a:xfrm>
          <a:prstGeom prst="rect">
            <a:avLst/>
          </a:prstGeom>
        </p:spPr>
      </p:pic>
      <p:sp>
        <p:nvSpPr>
          <p:cNvPr id="3" name="文本框 2"/>
          <p:cNvSpPr txBox="1"/>
          <p:nvPr/>
        </p:nvSpPr>
        <p:spPr>
          <a:xfrm>
            <a:off x="0" y="181956"/>
            <a:ext cx="12192000" cy="6494085"/>
          </a:xfrm>
          <a:prstGeom prst="rect">
            <a:avLst/>
          </a:prstGeom>
          <a:solidFill>
            <a:schemeClr val="bg1"/>
          </a:solidFill>
        </p:spPr>
        <p:txBody>
          <a:bodyPr wrap="square">
            <a:spAutoFit/>
          </a:bodyPr>
          <a:lstStyle/>
          <a:p>
            <a:pPr algn="just"/>
            <a:r>
              <a:rPr lang="en-US" altLang="zh-CN" sz="3200" i="1" dirty="0">
                <a:solidFill>
                  <a:srgbClr val="0000FF"/>
                </a:solidFill>
              </a:rPr>
              <a:t>Para2: Nodding eagerly, Emily explained her situation to the local man. </a:t>
            </a:r>
            <a:r>
              <a:rPr lang="en-US" altLang="zh-CN" sz="3200" dirty="0">
                <a:solidFill>
                  <a:srgbClr val="9900CC"/>
                </a:solidFill>
              </a:rPr>
              <a:t>Hearing of Emily’s solo adventurous exploration in the forest, the local man thumbed up at Emily for her bravery and determination. What Emily never expected was that he volunteered to guide Emily to the eldest pine. Upon arrival, Emily snapped photos of the most famed pine tree, her heart beating wildly with thrill. In the sunset-bathed forest, the local man introduced diverse plants and animals to Emily. Night fell and Emily found her way back home, led by the warm-hearted local man. The day was filled with peaceful beauty, the chance to experience nature in its purest form and an unexpected dilemma, which were all recorded in her camera and turned into vivid memories.  (113)</a:t>
            </a:r>
            <a:endParaRPr lang="en-US" altLang="zh-CN" sz="3200" dirty="0">
              <a:solidFill>
                <a:srgbClr val="9900CC"/>
              </a:solidFill>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有哪些好看的壁纸值得推荐？ - 知乎"/>
          <p:cNvPicPr>
            <a:picLocks noChangeAspect="1" noChangeArrowheads="1"/>
          </p:cNvPicPr>
          <p:nvPr/>
        </p:nvPicPr>
        <p:blipFill rotWithShape="1">
          <a:blip r:embed="rId1">
            <a:extLst>
              <a:ext uri="{28A0092B-C50C-407E-A947-70E740481C1C}">
                <a14:useLocalDpi xmlns:a14="http://schemas.microsoft.com/office/drawing/2010/main" val="0"/>
              </a:ext>
            </a:extLst>
          </a:blip>
          <a:srcRect b="4160"/>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96078" y="785191"/>
            <a:ext cx="12192000" cy="6001643"/>
          </a:xfrm>
          <a:prstGeom prst="rect">
            <a:avLst/>
          </a:prstGeom>
          <a:solidFill>
            <a:schemeClr val="bg1"/>
          </a:solidFill>
        </p:spPr>
        <p:txBody>
          <a:bodyPr wrap="square">
            <a:spAutoFit/>
          </a:bodyPr>
          <a:lstStyle/>
          <a:p>
            <a:pPr algn="just"/>
            <a:r>
              <a:rPr lang="en-US" altLang="zh-CN" sz="3200" i="1" dirty="0">
                <a:solidFill>
                  <a:srgbClr val="0000FF"/>
                </a:solidFill>
              </a:rPr>
              <a:t>Para2: Nodding eagerly, Emily explained her situation to the local man. </a:t>
            </a:r>
            <a:r>
              <a:rPr lang="en-US" altLang="zh-CN" sz="3200" dirty="0">
                <a:solidFill>
                  <a:srgbClr val="9900CC"/>
                </a:solidFill>
              </a:rPr>
              <a:t>A big smile blossoming across his face, he  reassured Emily gently, “Don’t worry. I’ll help you get out of here. ” Apparently, the local man knew the forest quite well and was familiar with the circumstances. As he led the way ahead of Emily, he shared with Emily legends and myths about diverse plants and animals in the forest. Emily was grateful for his generous help and rich knowledge. Time ticking by, Emily eventually returned to the familiar beaten path. Emily conveyed her cordial gratitude to the forest angel before saying goodbye.  The beauty of the centuries-old pine forest and the golden heart of that stranger were engraved in Emily’s memory permanently. </a:t>
            </a:r>
            <a:r>
              <a:rPr lang="en-US" altLang="zh-CN" sz="3200" dirty="0">
                <a:solidFill>
                  <a:srgbClr val="0000FF"/>
                </a:solidFill>
              </a:rPr>
              <a:t>(110) </a:t>
            </a:r>
            <a:endParaRPr lang="en-US" altLang="zh-CN" sz="3200" dirty="0">
              <a:solidFill>
                <a:srgbClr val="0000FF"/>
              </a:solidFill>
            </a:endParaRPr>
          </a:p>
        </p:txBody>
      </p:sp>
      <p:sp>
        <p:nvSpPr>
          <p:cNvPr id="2" name="文本框 1"/>
          <p:cNvSpPr txBox="1"/>
          <p:nvPr/>
        </p:nvSpPr>
        <p:spPr>
          <a:xfrm>
            <a:off x="516835" y="367748"/>
            <a:ext cx="2454965" cy="369332"/>
          </a:xfrm>
          <a:prstGeom prst="rect">
            <a:avLst/>
          </a:prstGeom>
          <a:noFill/>
        </p:spPr>
        <p:txBody>
          <a:bodyPr wrap="square" rtlCol="0">
            <a:spAutoFit/>
          </a:bodyPr>
          <a:lstStyle/>
          <a:p>
            <a:r>
              <a:rPr lang="en-US" altLang="zh-CN" dirty="0"/>
              <a:t>Para2 Version 2</a:t>
            </a:r>
            <a:endParaRPr lang="zh-CN" altLang="en-US"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t="29613" b="11919"/>
          <a:stretch>
            <a:fillRect/>
          </a:stretch>
        </p:blipFill>
        <p:spPr>
          <a:xfrm>
            <a:off x="-1" y="188844"/>
            <a:ext cx="9839739" cy="6593994"/>
          </a:xfrm>
          <a:prstGeom prst="rect">
            <a:avLst/>
          </a:prstGeom>
        </p:spPr>
      </p:pic>
      <p:sp>
        <p:nvSpPr>
          <p:cNvPr id="4" name="文本框 3"/>
          <p:cNvSpPr txBox="1"/>
          <p:nvPr/>
        </p:nvSpPr>
        <p:spPr>
          <a:xfrm>
            <a:off x="9467021" y="75162"/>
            <a:ext cx="2506318" cy="4893647"/>
          </a:xfrm>
          <a:prstGeom prst="rect">
            <a:avLst/>
          </a:prstGeom>
          <a:solidFill>
            <a:schemeClr val="bg1"/>
          </a:solidFill>
        </p:spPr>
        <p:txBody>
          <a:bodyPr wrap="square" rtlCol="0">
            <a:spAutoFit/>
          </a:bodyPr>
          <a:lstStyle/>
          <a:p>
            <a:r>
              <a:rPr lang="zh-CN" altLang="en-US" sz="2400" dirty="0">
                <a:solidFill>
                  <a:srgbClr val="FF0000"/>
                </a:solidFill>
              </a:rPr>
              <a:t>双评均为</a:t>
            </a:r>
            <a:r>
              <a:rPr lang="en-US" altLang="zh-CN" sz="2400" dirty="0">
                <a:solidFill>
                  <a:srgbClr val="FF0000"/>
                </a:solidFill>
              </a:rPr>
              <a:t>20</a:t>
            </a:r>
            <a:r>
              <a:rPr lang="zh-CN" altLang="en-US" sz="2400" dirty="0">
                <a:solidFill>
                  <a:srgbClr val="FF0000"/>
                </a:solidFill>
              </a:rPr>
              <a:t>分</a:t>
            </a:r>
            <a:endParaRPr lang="en-US" altLang="zh-CN" sz="2400" dirty="0">
              <a:solidFill>
                <a:srgbClr val="FF0000"/>
              </a:solidFill>
            </a:endParaRPr>
          </a:p>
          <a:p>
            <a:pPr marL="342900" indent="-342900">
              <a:buAutoNum type="arabicPeriod"/>
            </a:pPr>
            <a:r>
              <a:rPr lang="zh-CN" altLang="en-US" sz="2400" dirty="0"/>
              <a:t>卷面清楚字迹美观颜值高</a:t>
            </a:r>
            <a:endParaRPr lang="en-US" altLang="zh-CN" sz="2400" dirty="0"/>
          </a:p>
          <a:p>
            <a:pPr marL="342900" indent="-342900">
              <a:buAutoNum type="arabicPeriod"/>
            </a:pPr>
            <a:r>
              <a:rPr lang="en-US" altLang="zh-CN" sz="2400" dirty="0"/>
              <a:t> 3</a:t>
            </a:r>
            <a:r>
              <a:rPr lang="zh-CN" altLang="en-US" sz="2400" dirty="0"/>
              <a:t>处衔接非常自然贴切，语言丰富；表达流畅</a:t>
            </a:r>
            <a:endParaRPr lang="en-US" altLang="zh-CN" sz="2400" dirty="0"/>
          </a:p>
          <a:p>
            <a:pPr marL="342900" indent="-342900">
              <a:buAutoNum type="arabicPeriod"/>
            </a:pPr>
            <a:r>
              <a:rPr lang="zh-CN" altLang="en-US" sz="2400" dirty="0"/>
              <a:t>结尾与原文第一段尾句呼应，浑然一体。确为不可多得的佳作。</a:t>
            </a:r>
            <a:endParaRPr lang="en-US" altLang="zh-CN" sz="2400" dirty="0"/>
          </a:p>
          <a:p>
            <a:pPr marL="342900" indent="-342900">
              <a:buAutoNum type="arabicPeriod"/>
            </a:pPr>
            <a:endParaRPr lang="zh-CN" altLang="en-US" sz="24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有哪些好看的壁纸值得推荐？ - 知乎"/>
          <p:cNvPicPr>
            <a:picLocks noChangeAspect="1" noChangeArrowheads="1"/>
          </p:cNvPicPr>
          <p:nvPr/>
        </p:nvPicPr>
        <p:blipFill rotWithShape="1">
          <a:blip r:embed="rId1">
            <a:extLst>
              <a:ext uri="{28A0092B-C50C-407E-A947-70E740481C1C}">
                <a14:useLocalDpi xmlns:a14="http://schemas.microsoft.com/office/drawing/2010/main" val="0"/>
              </a:ext>
            </a:extLst>
          </a:blip>
          <a:srcRect b="4160"/>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590261" y="-234033"/>
            <a:ext cx="10455965" cy="5878532"/>
          </a:xfrm>
          <a:prstGeom prst="rect">
            <a:avLst/>
          </a:prstGeom>
          <a:noFill/>
        </p:spPr>
        <p:txBody>
          <a:bodyPr wrap="square" rtlCol="0">
            <a:spAutoFit/>
          </a:bodyPr>
          <a:lstStyle/>
          <a:p>
            <a:r>
              <a:rPr lang="en-US" altLang="zh-CN" sz="3200" dirty="0"/>
              <a:t>    </a:t>
            </a:r>
            <a:r>
              <a:rPr lang="zh-CN" altLang="en-US" sz="3200" dirty="0"/>
              <a:t> </a:t>
            </a:r>
            <a:endParaRPr lang="en-US" altLang="zh-CN" sz="3200" dirty="0"/>
          </a:p>
          <a:p>
            <a:r>
              <a:rPr lang="zh-CN" altLang="en-US" sz="3200" dirty="0"/>
              <a:t>         </a:t>
            </a:r>
            <a:r>
              <a:rPr lang="zh-CN" altLang="en-US" sz="4400" b="1" dirty="0"/>
              <a:t>人与自然的高考真题汇总：</a:t>
            </a:r>
            <a:endParaRPr lang="en-US" altLang="zh-CN" sz="4400" b="1" dirty="0"/>
          </a:p>
          <a:p>
            <a:endParaRPr lang="zh-CN" altLang="en-US" sz="4400" b="1" dirty="0"/>
          </a:p>
          <a:p>
            <a:r>
              <a:rPr lang="en-US" altLang="zh-CN" sz="3200" dirty="0"/>
              <a:t>1.	2017</a:t>
            </a:r>
            <a:r>
              <a:rPr lang="zh-CN" altLang="en-US" sz="3200" dirty="0"/>
              <a:t>年</a:t>
            </a:r>
            <a:r>
              <a:rPr lang="en-US" altLang="zh-CN" sz="3200" dirty="0"/>
              <a:t>6</a:t>
            </a:r>
            <a:r>
              <a:rPr lang="zh-CN" altLang="en-US" sz="3200" dirty="0"/>
              <a:t>月 阿拉斯加与狼骑行</a:t>
            </a:r>
            <a:endParaRPr lang="zh-CN" altLang="en-US" sz="3200" dirty="0"/>
          </a:p>
          <a:p>
            <a:r>
              <a:rPr lang="en-US" altLang="zh-CN" sz="3200" dirty="0"/>
              <a:t>2.	</a:t>
            </a:r>
            <a:r>
              <a:rPr lang="en-US" altLang="zh-CN" sz="3200" dirty="0">
                <a:solidFill>
                  <a:srgbClr val="C00000"/>
                </a:solidFill>
              </a:rPr>
              <a:t>2018</a:t>
            </a:r>
            <a:r>
              <a:rPr lang="zh-CN" altLang="en-US" sz="3200" dirty="0">
                <a:solidFill>
                  <a:srgbClr val="C00000"/>
                </a:solidFill>
              </a:rPr>
              <a:t>年</a:t>
            </a:r>
            <a:r>
              <a:rPr lang="en-US" altLang="zh-CN" sz="3200" dirty="0">
                <a:solidFill>
                  <a:srgbClr val="C00000"/>
                </a:solidFill>
              </a:rPr>
              <a:t>6</a:t>
            </a:r>
            <a:r>
              <a:rPr lang="zh-CN" altLang="en-US" sz="3200" dirty="0">
                <a:solidFill>
                  <a:srgbClr val="C00000"/>
                </a:solidFill>
              </a:rPr>
              <a:t>月 骑马遇兔迷路森林   （与本文类似） </a:t>
            </a:r>
            <a:endParaRPr lang="zh-CN" altLang="en-US" sz="3200" dirty="0">
              <a:solidFill>
                <a:srgbClr val="C00000"/>
              </a:solidFill>
            </a:endParaRPr>
          </a:p>
          <a:p>
            <a:r>
              <a:rPr lang="en-US" altLang="zh-CN" sz="3200" dirty="0"/>
              <a:t>3.	2020</a:t>
            </a:r>
            <a:r>
              <a:rPr lang="zh-CN" altLang="en-US" sz="3200" dirty="0"/>
              <a:t>年</a:t>
            </a:r>
            <a:r>
              <a:rPr lang="en-US" altLang="zh-CN" sz="3200" dirty="0"/>
              <a:t>1</a:t>
            </a:r>
            <a:r>
              <a:rPr lang="zh-CN" altLang="en-US" sz="3200" dirty="0"/>
              <a:t>月 波比的小狗      </a:t>
            </a:r>
            <a:endParaRPr lang="zh-CN" altLang="en-US" sz="3200" dirty="0"/>
          </a:p>
          <a:p>
            <a:r>
              <a:rPr lang="en-US" altLang="zh-CN" sz="3200" dirty="0"/>
              <a:t>4.	2020</a:t>
            </a:r>
            <a:r>
              <a:rPr lang="zh-CN" altLang="en-US" sz="3200" dirty="0"/>
              <a:t>年</a:t>
            </a:r>
            <a:r>
              <a:rPr lang="en-US" altLang="zh-CN" sz="3200" dirty="0"/>
              <a:t>7</a:t>
            </a:r>
            <a:r>
              <a:rPr lang="zh-CN" altLang="en-US" sz="3200" dirty="0"/>
              <a:t>月  不速之客北极熊</a:t>
            </a:r>
            <a:endParaRPr lang="zh-CN" altLang="en-US" sz="3200" dirty="0"/>
          </a:p>
          <a:p>
            <a:r>
              <a:rPr lang="en-US" altLang="zh-CN" sz="3200" dirty="0"/>
              <a:t>5.	2023</a:t>
            </a:r>
            <a:r>
              <a:rPr lang="zh-CN" altLang="en-US" sz="3200" dirty="0"/>
              <a:t>年</a:t>
            </a:r>
            <a:r>
              <a:rPr lang="en-US" altLang="zh-CN" sz="3200" dirty="0"/>
              <a:t>1</a:t>
            </a:r>
            <a:r>
              <a:rPr lang="zh-CN" altLang="en-US" sz="3200" dirty="0"/>
              <a:t>月  人鸟情未了</a:t>
            </a:r>
            <a:endParaRPr lang="zh-CN" altLang="en-US" sz="3200" dirty="0"/>
          </a:p>
          <a:p>
            <a:endParaRPr lang="en-US" altLang="zh-CN" sz="3200" dirty="0"/>
          </a:p>
          <a:p>
            <a:endParaRPr lang="en-US" altLang="zh-CN" sz="3200" dirty="0"/>
          </a:p>
          <a:p>
            <a:r>
              <a:rPr lang="en-US" altLang="zh-CN" sz="3200" dirty="0"/>
              <a:t>                </a:t>
            </a:r>
            <a:endParaRPr lang="zh-CN" altLang="en-US" sz="4400" b="1" dirty="0">
              <a:solidFill>
                <a:srgbClr val="EA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有哪些好看的壁纸值得推荐？ - 知乎"/>
          <p:cNvPicPr>
            <a:picLocks noChangeAspect="1" noChangeArrowheads="1"/>
          </p:cNvPicPr>
          <p:nvPr/>
        </p:nvPicPr>
        <p:blipFill rotWithShape="1">
          <a:blip r:embed="rId1">
            <a:extLst>
              <a:ext uri="{28A0092B-C50C-407E-A947-70E740481C1C}">
                <a14:useLocalDpi xmlns:a14="http://schemas.microsoft.com/office/drawing/2010/main" val="0"/>
              </a:ext>
            </a:extLst>
          </a:blip>
          <a:srcRect b="4160"/>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97126" y="670428"/>
            <a:ext cx="11797748" cy="4893647"/>
          </a:xfrm>
          <a:prstGeom prst="rect">
            <a:avLst/>
          </a:prstGeom>
          <a:noFill/>
        </p:spPr>
        <p:txBody>
          <a:bodyPr wrap="square" rtlCol="0">
            <a:spAutoFit/>
          </a:bodyPr>
          <a:lstStyle/>
          <a:p>
            <a:r>
              <a:rPr lang="en-US" altLang="zh-CN" sz="3200" dirty="0"/>
              <a:t>    </a:t>
            </a:r>
            <a:r>
              <a:rPr lang="zh-CN" altLang="en-US" sz="3200" dirty="0"/>
              <a:t> </a:t>
            </a:r>
            <a:endParaRPr lang="en-US" altLang="zh-CN" sz="3200" dirty="0"/>
          </a:p>
          <a:p>
            <a:r>
              <a:rPr lang="zh-CN" altLang="en-US" sz="3200" dirty="0"/>
              <a:t>         </a:t>
            </a:r>
            <a:r>
              <a:rPr lang="zh-CN" altLang="en-US" sz="4400" b="1" dirty="0"/>
              <a:t>人与自然的高考真题汇总：</a:t>
            </a:r>
            <a:endParaRPr lang="en-US" altLang="zh-CN" sz="4400" b="1" dirty="0"/>
          </a:p>
          <a:p>
            <a:endParaRPr lang="zh-CN" altLang="en-US" sz="4400" b="1" dirty="0"/>
          </a:p>
          <a:p>
            <a:r>
              <a:rPr lang="zh-CN" altLang="en-US" sz="3200" dirty="0"/>
              <a:t>总体分为两大类：</a:t>
            </a:r>
            <a:endParaRPr lang="en-US" altLang="zh-CN" sz="3200" dirty="0"/>
          </a:p>
          <a:p>
            <a:r>
              <a:rPr lang="zh-CN" altLang="en-US" sz="3200" dirty="0"/>
              <a:t>人与动物类：①人与动物和谐相处②人与动物互救互助（脱困类） </a:t>
            </a:r>
            <a:endParaRPr lang="en-US" altLang="zh-CN" sz="3200" dirty="0"/>
          </a:p>
          <a:p>
            <a:r>
              <a:rPr lang="zh-CN" altLang="en-US" sz="3200" dirty="0"/>
              <a:t>人与自然类：①人在自然中美好的体验②人在自然中遇困自主脱困或被动脱困（通常有好心人或专业救援人员及时救助） </a:t>
            </a:r>
            <a:endParaRPr lang="en-US" altLang="zh-CN" sz="3200" dirty="0"/>
          </a:p>
          <a:p>
            <a:endParaRPr lang="en-US" altLang="zh-CN" sz="3200" dirty="0"/>
          </a:p>
          <a:p>
            <a:r>
              <a:rPr lang="en-US" altLang="zh-CN" sz="3200" dirty="0"/>
              <a:t>                </a:t>
            </a:r>
            <a:endParaRPr lang="zh-CN" altLang="en-US" sz="4400" b="1" dirty="0">
              <a:solidFill>
                <a:srgbClr val="EA000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0" y="523220"/>
            <a:ext cx="12192000" cy="10505436"/>
          </a:xfrm>
          <a:prstGeom prst="rect">
            <a:avLst/>
          </a:prstGeom>
          <a:noFill/>
        </p:spPr>
        <p:txBody>
          <a:bodyPr wrap="square" lIns="91292" tIns="45718" rIns="91292" bIns="45718">
            <a:spAutoFit/>
          </a:bodyPr>
          <a:lstStyle/>
          <a:p>
            <a:pPr marL="0" marR="0" lvl="0" indent="457200" defTabSz="913765" rtl="0" eaLnBrk="1" fontAlgn="auto" latinLnBrk="0" hangingPunct="1">
              <a:lnSpc>
                <a:spcPts val="2900"/>
              </a:lnSpc>
              <a:spcBef>
                <a:spcPct val="0"/>
              </a:spcBef>
              <a:spcAft>
                <a:spcPct val="0"/>
              </a:spcAft>
              <a:buClrTx/>
              <a:buSzTx/>
              <a:buFontTx/>
              <a:buNone/>
              <a:defRPr/>
            </a:pP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As the golden sun was sailing higher and higher in the east, casting its warm glow over the town, Emily, a keen photographer, started a solo journey to the famed Old Pine Scenic Area, well known for its centuries-old pine forests and winding paths. She anticipated a day filled with peaceful beauty and the opportunity to touch nature in its purest form.</a:t>
            </a:r>
            <a:endPar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1" fontAlgn="auto" latinLnBrk="0" hangingPunct="1">
              <a:lnSpc>
                <a:spcPts val="2900"/>
              </a:lnSpc>
              <a:spcBef>
                <a:spcPct val="0"/>
              </a:spcBef>
              <a:spcAft>
                <a:spcPct val="0"/>
              </a:spcAft>
              <a:buClrTx/>
              <a:buSzTx/>
              <a:buFontTx/>
              <a:buNone/>
              <a:defRPr/>
            </a:pP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Upon arrival, Emily was charmed by the quietness and splendidness of the overgrown pines that towered above, their branches whispering tales of old in the gentle morning breeze. With her camera in hand, she ventured deeper into the heart of the forest, each step further immersing her in the lively picture of greens and earthy browns.</a:t>
            </a:r>
            <a:endPar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1" fontAlgn="auto" latinLnBrk="0" hangingPunct="1">
              <a:lnSpc>
                <a:spcPts val="2900"/>
              </a:lnSpc>
              <a:spcBef>
                <a:spcPct val="0"/>
              </a:spcBef>
              <a:spcAft>
                <a:spcPct val="0"/>
              </a:spcAft>
              <a:buClrTx/>
              <a:buSzTx/>
              <a:buFontTx/>
              <a:buNone/>
              <a:defRPr/>
            </a:pP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The paths of Old Pine were many, weaving through the forest like threads of a vast, tangled (</a:t>
            </a:r>
            <a:r>
              <a:rPr kumimoji="0" lang="zh-CN" altLang="en-US"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缠结的</a:t>
            </a: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web. Initially, Emily followed the marked trails, snapping photos of dew-kissed (</a:t>
            </a:r>
            <a:r>
              <a:rPr kumimoji="0" lang="zh-CN" altLang="en-US"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带着露珠的</a:t>
            </a: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)spider webs and squirrels dashing through the underbrush. However, as the morning turned into afternoon, she decided to stray from the beaten path to explore a more hidden area, rumored to house the eldest and most majestic pine in the reserve.</a:t>
            </a:r>
            <a:endPar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1" fontAlgn="auto" latinLnBrk="0" hangingPunct="1">
              <a:lnSpc>
                <a:spcPts val="2900"/>
              </a:lnSpc>
              <a:spcBef>
                <a:spcPct val="0"/>
              </a:spcBef>
              <a:spcAft>
                <a:spcPct val="0"/>
              </a:spcAft>
              <a:buClrTx/>
              <a:buSzTx/>
              <a:buFontTx/>
              <a:buNone/>
              <a:defRPr/>
            </a:pP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The deeper she wandered, the quieter the forest grew, except for the occasional rustle of leaves and distant birds. Focused intently on her photography, Emily scarcely noticed the shifting shadows and the subtle change in the forest. She then realized it was getting late but she had not yet found the eldest pine. And she had not only strayed off the path but was now thoroughly lost.</a:t>
            </a:r>
            <a:endPar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1" fontAlgn="auto" latinLnBrk="0" hangingPunct="1">
              <a:lnSpc>
                <a:spcPts val="2900"/>
              </a:lnSpc>
              <a:spcBef>
                <a:spcPct val="0"/>
              </a:spcBef>
              <a:spcAft>
                <a:spcPct val="0"/>
              </a:spcAft>
              <a:buClrTx/>
              <a:buSzTx/>
              <a:buFontTx/>
              <a:buNone/>
              <a:defRPr/>
            </a:pP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Panic fluttered in her chest. She attempted to backtrack, hoping to find familiar landmarks, but the forest seemed to have rearranged itself behind her. the trees stood pitiless, their trunks like silent guards that offered no guidance. With her phone's signal frustratingly absent in the thick forest, Emily felt a surge of helplessness.</a:t>
            </a:r>
            <a:endPar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1" fontAlgn="auto" latinLnBrk="0" hangingPunct="1">
              <a:lnSpc>
                <a:spcPts val="2900"/>
              </a:lnSpc>
              <a:spcBef>
                <a:spcPct val="0"/>
              </a:spcBef>
              <a:spcAft>
                <a:spcPct val="0"/>
              </a:spcAft>
              <a:buClrTx/>
              <a:buSzTx/>
              <a:buFontTx/>
              <a:buNone/>
              <a:defRPr/>
            </a:pPr>
            <a:endParaRPr kumimoji="0" lang="zh-CN" altLang="zh-CN" sz="2500" b="1" i="0" u="none" strike="noStrike" kern="1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Tahoma" panose="020B0604030504040204" pitchFamily="34" charset="0"/>
            </a:endParaRPr>
          </a:p>
          <a:p>
            <a:pPr marL="0" marR="0" lvl="0" indent="457200" defTabSz="913765" rtl="0" eaLnBrk="0" fontAlgn="auto" latinLnBrk="0" hangingPunct="1">
              <a:lnSpc>
                <a:spcPts val="2900"/>
              </a:lnSpc>
              <a:spcBef>
                <a:spcPct val="0"/>
              </a:spcBef>
              <a:spcAft>
                <a:spcPct val="0"/>
              </a:spcAft>
              <a:buClrTx/>
              <a:buSzTx/>
              <a:buFontTx/>
              <a:buNone/>
              <a:defRPr/>
            </a:pPr>
            <a:endParaRPr kumimoji="0" lang="en-US" altLang="zh-CN" sz="2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1"/>
          <p:cNvSpPr txBox="1"/>
          <p:nvPr>
            <p:custDataLst>
              <p:tags r:id="rId2"/>
            </p:custDataLst>
          </p:nvPr>
        </p:nvSpPr>
        <p:spPr>
          <a:xfrm>
            <a:off x="0" y="0"/>
            <a:ext cx="1789043" cy="5232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读原文</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2365" y="69227"/>
            <a:ext cx="12314024" cy="5909306"/>
          </a:xfrm>
          <a:prstGeom prst="rect">
            <a:avLst/>
          </a:prstGeom>
          <a:noFill/>
        </p:spPr>
        <p:txBody>
          <a:bodyPr wrap="square" lIns="91292" tIns="45718" rIns="91292" bIns="45718">
            <a:spAutoFit/>
          </a:bodyPr>
          <a:lstStyle/>
          <a:p>
            <a:pPr marL="0" marR="0" lvl="0" indent="457200" defTabSz="914400" rtl="0" eaLnBrk="0" fontAlgn="base" latinLnBrk="0" hangingPunct="0">
              <a:lnSpc>
                <a:spcPct val="90000"/>
              </a:lnSpc>
              <a:spcBef>
                <a:spcPct val="0"/>
              </a:spcBef>
              <a:spcAft>
                <a:spcPct val="0"/>
              </a:spcAft>
              <a:buClrTx/>
              <a:buSzTx/>
              <a:buFontTx/>
              <a:buNone/>
              <a:defRPr/>
            </a:pPr>
            <a:r>
              <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deeper she wandered, the quieter the forest grew, except for the occasional rustle of leaves and distant birds. Focused intently on her photography, Emily scarcely noticed the shifting shadows and the subtle change in the forest. She then realized it was getting late but she had not yet found the eldest pine. And she had not only strayed off the path but was now thoroughly lost.</a:t>
            </a:r>
            <a:endPar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4400" rtl="0" eaLnBrk="0" fontAlgn="base" latinLnBrk="0" hangingPunct="0">
              <a:lnSpc>
                <a:spcPct val="90000"/>
              </a:lnSpc>
              <a:spcBef>
                <a:spcPct val="0"/>
              </a:spcBef>
              <a:spcAft>
                <a:spcPct val="0"/>
              </a:spcAft>
              <a:buClrTx/>
              <a:buSzTx/>
              <a:buFontTx/>
              <a:buNone/>
              <a:defRPr/>
            </a:pPr>
            <a:r>
              <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Panic fluttered in her chest. She attempted to backtrack, hoping to find familiar landmarks, but the forest seemed to have rearranged itself behind her. The trees stood pitiless, their trunks like silent guards that offered no guidance. With her phone's signal frustratingly absent in the thick forest, Emily felt a surge of helplessness.</a:t>
            </a:r>
            <a:endPar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4400" rtl="0" eaLnBrk="0" fontAlgn="base" latinLnBrk="0" hangingPunct="0">
              <a:lnSpc>
                <a:spcPct val="90000"/>
              </a:lnSpc>
              <a:spcBef>
                <a:spcPct val="0"/>
              </a:spcBef>
              <a:spcAft>
                <a:spcPct val="0"/>
              </a:spcAft>
              <a:buClrTx/>
              <a:buSzTx/>
              <a:buFontTx/>
              <a:buNone/>
              <a:defRPr/>
            </a:pPr>
            <a:endPar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4400" rtl="0" eaLnBrk="0" fontAlgn="base" latinLnBrk="0" hangingPunct="0">
              <a:lnSpc>
                <a:spcPct val="90000"/>
              </a:lnSpc>
              <a:spcBef>
                <a:spcPct val="0"/>
              </a:spcBef>
              <a:spcAft>
                <a:spcPct val="0"/>
              </a:spcAft>
              <a:buClrTx/>
              <a:buSzTx/>
              <a:buFontTx/>
              <a:buNone/>
              <a:defRPr/>
            </a:pPr>
            <a:r>
              <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Para1: Emily remembered reading about the importance of staying calm when lost. </a:t>
            </a:r>
            <a:endPar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4400" rtl="0" eaLnBrk="0" fontAlgn="base" latinLnBrk="0" hangingPunct="0">
              <a:lnSpc>
                <a:spcPct val="90000"/>
              </a:lnSpc>
              <a:spcBef>
                <a:spcPct val="0"/>
              </a:spcBef>
              <a:spcAft>
                <a:spcPct val="0"/>
              </a:spcAft>
              <a:buClrTx/>
              <a:buSzTx/>
              <a:buFontTx/>
              <a:buNone/>
              <a:defRPr/>
            </a:pPr>
            <a:r>
              <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Para2: Nodding eagerly, Emily explained her situation to the local man.</a:t>
            </a:r>
            <a:endParaRPr kumimoji="0" lang="en-US" altLang="zh-CN" sz="2600" b="1"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8821"/>
            <a:ext cx="13085638" cy="730429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19"/>
          <p:cNvSpPr/>
          <p:nvPr/>
        </p:nvSpPr>
        <p:spPr>
          <a:xfrm>
            <a:off x="137179" y="2043196"/>
            <a:ext cx="1690209" cy="742951"/>
          </a:xfrm>
          <a:prstGeom prst="rect">
            <a:avLst/>
          </a:prstGeom>
          <a:solidFill>
            <a:schemeClr val="bg2"/>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Analyze</a:t>
            </a:r>
            <a:r>
              <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a:t>
            </a:r>
            <a:r>
              <a:rPr kumimoji="0" lang="en-US" altLang="zh-CN"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Characters</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4" name="矩形 19"/>
          <p:cNvSpPr/>
          <p:nvPr/>
        </p:nvSpPr>
        <p:spPr>
          <a:xfrm>
            <a:off x="293294" y="586450"/>
            <a:ext cx="1377980" cy="742951"/>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Emily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5" name="矩形 19"/>
          <p:cNvSpPr/>
          <p:nvPr/>
        </p:nvSpPr>
        <p:spPr>
          <a:xfrm>
            <a:off x="2520928" y="586449"/>
            <a:ext cx="6563437" cy="742951"/>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  keen   photographer  brave  bold    </a:t>
            </a:r>
            <a:endParaRPr lang="en-US" altLang="en-US"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6" name="矩形 19"/>
          <p:cNvSpPr/>
          <p:nvPr/>
        </p:nvSpPr>
        <p:spPr>
          <a:xfrm>
            <a:off x="208741" y="4742115"/>
            <a:ext cx="3319634" cy="742952"/>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32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the local man </a:t>
            </a:r>
            <a:endPar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 name="矩形 19"/>
          <p:cNvSpPr/>
          <p:nvPr/>
        </p:nvSpPr>
        <p:spPr>
          <a:xfrm>
            <a:off x="4072937" y="4719789"/>
            <a:ext cx="8468139" cy="1280998"/>
          </a:xfrm>
          <a:prstGeom prst="rect">
            <a:avLst/>
          </a:prstGeom>
          <a:solidFill>
            <a:schemeClr val="accent2">
              <a:lumMod val="20000"/>
              <a:lumOff val="80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32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a kind and helpful stranger Emily encountered in the forest</a:t>
            </a:r>
            <a:endPar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6"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8821"/>
            <a:ext cx="13085638" cy="730429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19"/>
          <p:cNvSpPr/>
          <p:nvPr/>
        </p:nvSpPr>
        <p:spPr>
          <a:xfrm>
            <a:off x="0" y="2067456"/>
            <a:ext cx="1273721" cy="742951"/>
          </a:xfrm>
          <a:prstGeom prst="rect">
            <a:avLst/>
          </a:prstGeom>
          <a:solidFill>
            <a:schemeClr val="bg2"/>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Analyze</a:t>
            </a:r>
            <a:r>
              <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a:t>
            </a:r>
            <a:r>
              <a:rPr kumimoji="0" lang="en-US" altLang="zh-CN"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conflicts</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1" name="矩形 19"/>
          <p:cNvSpPr/>
          <p:nvPr/>
        </p:nvSpPr>
        <p:spPr>
          <a:xfrm>
            <a:off x="1756879" y="128493"/>
            <a:ext cx="9692997" cy="1385150"/>
          </a:xfrm>
          <a:prstGeom prst="rect">
            <a:avLst/>
          </a:prstGeom>
          <a:solidFill>
            <a:schemeClr val="bg1"/>
          </a:solidFill>
          <a:ln w="12700" cap="flat" cmpd="sng" algn="ctr">
            <a:noFill/>
            <a:prstDash val="solid"/>
            <a:miter lim="800000"/>
          </a:ln>
          <a:effectLst/>
        </p:spPr>
        <p:txBody>
          <a:bodyPr lIns="75520" tIns="37760" rIns="75520" bIns="37760" rtlCol="0" anchor="ctr"/>
          <a:lstStyle/>
          <a:p>
            <a:pPr lvl="0">
              <a:defRPr/>
            </a:pPr>
            <a:r>
              <a:rPr lang="en-US" altLang="en-US"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Conflict :  </a:t>
            </a:r>
            <a:r>
              <a:rPr lang="en-US" altLang="en-US" sz="32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Emily</a:t>
            </a:r>
            <a:r>
              <a:rPr lang="en-US" altLang="en-US"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 was lost in the pine forest while looking for the oldest pine </a:t>
            </a:r>
            <a:r>
              <a:rPr lang="en-US" altLang="zh-CN"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w</a:t>
            </a:r>
            <a:r>
              <a:rPr lang="en-US" altLang="en-US"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ith her phone's signal frustratingly absent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2" name="矩形 19"/>
          <p:cNvSpPr/>
          <p:nvPr/>
        </p:nvSpPr>
        <p:spPr>
          <a:xfrm>
            <a:off x="1756880" y="3226607"/>
            <a:ext cx="9692998" cy="1385150"/>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32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Solution 1:   Emily tried her own ways to help herself.</a:t>
            </a:r>
            <a:endParaRPr lang="en-US" altLang="en-US" sz="32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en-US" sz="32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Solution 2:  The local man helped her out of trouble.</a:t>
            </a:r>
            <a:endPar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8821"/>
            <a:ext cx="13085638" cy="7304291"/>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elements</a:t>
            </a:r>
            <a:endParaRPr lang="zh-CN" altLang="en-US" sz="2800" dirty="0">
              <a:solidFill>
                <a:srgbClr val="CC00CC"/>
              </a:solidFill>
            </a:endParaRPr>
          </a:p>
        </p:txBody>
      </p:sp>
      <p:sp>
        <p:nvSpPr>
          <p:cNvPr id="5" name="文本框 4"/>
          <p:cNvSpPr txBox="1"/>
          <p:nvPr/>
        </p:nvSpPr>
        <p:spPr>
          <a:xfrm>
            <a:off x="159026" y="801513"/>
            <a:ext cx="12032974" cy="3750609"/>
          </a:xfrm>
          <a:prstGeom prst="rect">
            <a:avLst/>
          </a:prstGeom>
          <a:solidFill>
            <a:schemeClr val="bg1"/>
          </a:solidFill>
        </p:spPr>
        <p:txBody>
          <a:bodyPr wrap="square" rtlCol="0">
            <a:noAutofit/>
          </a:bodyPr>
          <a:lstStyle/>
          <a:p>
            <a:pPr marL="514350" indent="-514350">
              <a:buFontTx/>
              <a:buAutoNum type="arabicPeriod"/>
            </a:pPr>
            <a:r>
              <a:rPr lang="en-US" altLang="zh-CN" sz="3600" b="1" dirty="0">
                <a:solidFill>
                  <a:srgbClr val="FF0000"/>
                </a:solidFill>
                <a:latin typeface="Times New Roman" panose="02020603050405020304" pitchFamily="18" charset="0"/>
                <a:cs typeface="Times New Roman" panose="02020603050405020304" pitchFamily="18" charset="0"/>
              </a:rPr>
              <a:t>characters</a:t>
            </a:r>
            <a:r>
              <a:rPr lang="zh-CN" altLang="en-US" sz="3600" b="1" dirty="0">
                <a:solidFill>
                  <a:srgbClr val="FF0000"/>
                </a:solidFill>
                <a:latin typeface="Times New Roman" panose="02020603050405020304" pitchFamily="18" charset="0"/>
                <a:cs typeface="Times New Roman" panose="02020603050405020304" pitchFamily="18" charset="0"/>
              </a:rPr>
              <a:t>：</a:t>
            </a:r>
            <a:r>
              <a:rPr lang="en-US" altLang="zh-CN" sz="3600" b="1" dirty="0">
                <a:solidFill>
                  <a:srgbClr val="FF0000"/>
                </a:solidFill>
                <a:latin typeface="Times New Roman" panose="02020603050405020304" pitchFamily="18" charset="0"/>
                <a:cs typeface="Times New Roman" panose="02020603050405020304" pitchFamily="18" charset="0"/>
              </a:rPr>
              <a:t> Emily    the local man </a:t>
            </a:r>
            <a:endParaRPr lang="en-US" altLang="zh-CN" sz="3600" dirty="0">
              <a:solidFill>
                <a:srgbClr val="0000FF"/>
              </a:solidFill>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2.  narrative perspective: </a:t>
            </a:r>
            <a:r>
              <a:rPr lang="zh-CN" altLang="en-US" sz="3600"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third-person    </a:t>
            </a:r>
            <a:r>
              <a:rPr lang="en-US" altLang="zh-CN" sz="3600" dirty="0">
                <a:solidFill>
                  <a:srgbClr val="0000FF"/>
                </a:solidFill>
                <a:latin typeface="Times New Roman" panose="02020603050405020304" pitchFamily="18" charset="0"/>
                <a:cs typeface="Times New Roman" panose="02020603050405020304" pitchFamily="18" charset="0"/>
              </a:rPr>
              <a:t>( she ) </a:t>
            </a:r>
            <a:r>
              <a:rPr lang="en-US" altLang="zh-CN" sz="3600" dirty="0">
                <a:latin typeface="Times New Roman" panose="02020603050405020304" pitchFamily="18" charset="0"/>
                <a:cs typeface="Times New Roman" panose="02020603050405020304" pitchFamily="18" charset="0"/>
              </a:rPr>
              <a:t>   </a:t>
            </a:r>
            <a:endParaRPr lang="en-US" altLang="zh-CN" sz="3600" dirty="0">
              <a:latin typeface="Times New Roman" panose="02020603050405020304" pitchFamily="18" charset="0"/>
              <a:cs typeface="Times New Roman" panose="02020603050405020304" pitchFamily="18" charset="0"/>
            </a:endParaRPr>
          </a:p>
          <a:p>
            <a:pPr marL="742950" indent="-742950">
              <a:buAutoNum type="arabicPeriod" startAt="3"/>
            </a:pPr>
            <a:r>
              <a:rPr lang="en-US" altLang="zh-CN" sz="3600" b="1" dirty="0">
                <a:solidFill>
                  <a:srgbClr val="FF0000"/>
                </a:solidFill>
                <a:latin typeface="Times New Roman" panose="02020603050405020304" pitchFamily="18" charset="0"/>
                <a:cs typeface="Times New Roman" panose="02020603050405020304" pitchFamily="18" charset="0"/>
              </a:rPr>
              <a:t>time</a:t>
            </a:r>
            <a:r>
              <a:rPr lang="zh-CN" altLang="en-US" sz="3600" b="1" dirty="0">
                <a:solidFill>
                  <a:srgbClr val="FF0000"/>
                </a:solidFill>
                <a:latin typeface="Times New Roman" panose="02020603050405020304" pitchFamily="18" charset="0"/>
                <a:cs typeface="Times New Roman" panose="02020603050405020304" pitchFamily="18" charset="0"/>
              </a:rPr>
              <a:t>： </a:t>
            </a:r>
            <a:r>
              <a:rPr lang="en-US" altLang="zh-CN" sz="3600" b="1" dirty="0">
                <a:solidFill>
                  <a:srgbClr val="212121"/>
                </a:solidFill>
                <a:latin typeface="Times New Roman" panose="02020603050405020304" pitchFamily="18" charset="0"/>
                <a:cs typeface="Times New Roman" panose="02020603050405020304" pitchFamily="18" charset="0"/>
              </a:rPr>
              <a:t>morning/ afternoon / late afternoon (sunset) </a:t>
            </a:r>
            <a:endParaRPr lang="en-US" altLang="zh-CN" sz="3600" b="1" dirty="0">
              <a:solidFill>
                <a:srgbClr val="212121"/>
              </a:solidFill>
              <a:latin typeface="Times New Roman" panose="02020603050405020304" pitchFamily="18" charset="0"/>
              <a:cs typeface="Times New Roman" panose="02020603050405020304" pitchFamily="18" charset="0"/>
            </a:endParaRPr>
          </a:p>
          <a:p>
            <a:pPr marL="742950" indent="-742950">
              <a:buAutoNum type="arabicPeriod" startAt="3"/>
            </a:pPr>
            <a:r>
              <a:rPr lang="en-US" altLang="zh-CN" sz="3600" b="1" dirty="0">
                <a:solidFill>
                  <a:srgbClr val="FF0000"/>
                </a:solidFill>
                <a:latin typeface="Times New Roman" panose="02020603050405020304" pitchFamily="18" charset="0"/>
                <a:cs typeface="Times New Roman" panose="02020603050405020304" pitchFamily="18" charset="0"/>
              </a:rPr>
              <a:t>place</a:t>
            </a:r>
            <a:r>
              <a:rPr lang="zh-CN" altLang="en-US" sz="3600" b="1" dirty="0">
                <a:solidFill>
                  <a:srgbClr val="0000FF"/>
                </a:solidFill>
                <a:latin typeface="Times New Roman" panose="02020603050405020304" pitchFamily="18" charset="0"/>
                <a:cs typeface="Times New Roman" panose="02020603050405020304" pitchFamily="18" charset="0"/>
              </a:rPr>
              <a:t>：</a:t>
            </a:r>
            <a:r>
              <a:rPr lang="en-US" altLang="zh-CN" sz="3600" dirty="0">
                <a:solidFill>
                  <a:srgbClr val="0000FF"/>
                </a:solidFill>
              </a:rPr>
              <a:t>  in the forest </a:t>
            </a:r>
            <a:endParaRPr lang="en-US" altLang="zh-CN" sz="3600" dirty="0">
              <a:solidFill>
                <a:srgbClr val="0000FF"/>
              </a:solidFill>
            </a:endParaRPr>
          </a:p>
          <a:p>
            <a:pPr marL="742950" indent="-742950">
              <a:buAutoNum type="arabicPeriod" startAt="5"/>
            </a:pPr>
            <a:r>
              <a:rPr lang="en-US" altLang="zh-CN" sz="3600" dirty="0">
                <a:solidFill>
                  <a:srgbClr val="7030A0"/>
                </a:solidFill>
              </a:rPr>
              <a:t>Event :  Emily’s being lost during her solo journey  </a:t>
            </a:r>
            <a:endParaRPr lang="en-US" altLang="zh-CN" sz="3600" dirty="0">
              <a:solidFill>
                <a:srgbClr val="7030A0"/>
              </a:solidFill>
            </a:endParaRPr>
          </a:p>
          <a:p>
            <a:r>
              <a:rPr lang="en-US" altLang="zh-CN" sz="3600" dirty="0">
                <a:solidFill>
                  <a:srgbClr val="7030A0"/>
                </a:solidFill>
              </a:rPr>
              <a:t>                   through the pine forest </a:t>
            </a:r>
            <a:endParaRPr lang="en-US" altLang="zh-CN" sz="3600" dirty="0">
              <a:solidFill>
                <a:srgbClr val="7030A0"/>
              </a:solidFill>
            </a:endParaRPr>
          </a:p>
          <a:p>
            <a:r>
              <a:rPr lang="en-US" altLang="zh-CN" sz="3600" dirty="0">
                <a:solidFill>
                  <a:srgbClr val="7030A0"/>
                </a:solidFill>
              </a:rPr>
              <a:t>    </a:t>
            </a:r>
            <a:endParaRPr lang="zh-CN" altLang="en-US" sz="3600" b="1" dirty="0">
              <a:solidFill>
                <a:srgbClr val="CC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8821"/>
            <a:ext cx="13085638" cy="7304291"/>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22531" y="6558"/>
            <a:ext cx="2381681" cy="612775"/>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5.story 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403096" y="5912615"/>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9055242" y="-202248"/>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2" name="文本框 1"/>
          <p:cNvSpPr txBox="1"/>
          <p:nvPr/>
        </p:nvSpPr>
        <p:spPr>
          <a:xfrm>
            <a:off x="0" y="4600298"/>
            <a:ext cx="5868359" cy="830997"/>
          </a:xfrm>
          <a:prstGeom prst="rect">
            <a:avLst/>
          </a:prstGeom>
          <a:solidFill>
            <a:schemeClr val="bg1"/>
          </a:solidFill>
        </p:spPr>
        <p:txBody>
          <a:bodyPr wrap="square" rtlCol="0">
            <a:spAutoFit/>
          </a:bodyPr>
          <a:lstStyle/>
          <a:p>
            <a:r>
              <a:rPr lang="en-US" altLang="zh-CN" sz="2400" dirty="0"/>
              <a:t>Emily started a solo journey to the famed Old Pine Scenic Area.</a:t>
            </a:r>
            <a:endParaRPr lang="en-US" altLang="zh-CN" sz="24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33406" y="3836792"/>
            <a:ext cx="6962787" cy="461665"/>
          </a:xfrm>
          <a:prstGeom prst="rect">
            <a:avLst/>
          </a:prstGeom>
          <a:solidFill>
            <a:schemeClr val="bg1"/>
          </a:solidFill>
        </p:spPr>
        <p:txBody>
          <a:bodyPr wrap="square" rtlCol="0">
            <a:spAutoFit/>
          </a:bodyPr>
          <a:lstStyle/>
          <a:p>
            <a:r>
              <a:rPr lang="en-US" altLang="zh-CN" sz="2400" dirty="0"/>
              <a:t>she ventured deeper into the heart of the forest.</a:t>
            </a:r>
            <a:endParaRPr lang="en-US" sz="24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152676" y="2029873"/>
            <a:ext cx="6476723" cy="1620243"/>
          </a:xfrm>
          <a:prstGeom prst="rect">
            <a:avLst/>
          </a:prstGeom>
          <a:solidFill>
            <a:schemeClr val="bg1"/>
          </a:solidFill>
        </p:spPr>
        <p:txBody>
          <a:bodyPr wrap="square" rtlCol="0" anchor="t">
            <a:noAutofit/>
          </a:bodyPr>
          <a:lstStyle/>
          <a:p>
            <a:r>
              <a:rPr lang="en-US" altLang="zh-CN" sz="2400" dirty="0">
                <a:latin typeface="Times New Roman" panose="02020603050405020304" pitchFamily="18" charset="0"/>
                <a:cs typeface="Times New Roman" panose="02020603050405020304" pitchFamily="18" charset="0"/>
                <a:sym typeface="+mn-ea"/>
              </a:rPr>
              <a:t>As the morning turned into afternoon, she decided to stray from the beaten path to explore a more hidden area, rumored to house the eldest and most majestic pine in the reserve.</a:t>
            </a:r>
            <a:endParaRPr lang="en-US" altLang="zh-CN" sz="2400" dirty="0">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7820248" y="695718"/>
            <a:ext cx="5287921" cy="1384995"/>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Para1: Emily remembered reading about the importance of staying calm when lost. </a:t>
            </a:r>
            <a:endParaRPr lang="zh-CN" altLang="zh-CN" sz="28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10" name="文本框 9"/>
          <p:cNvSpPr txBox="1"/>
          <p:nvPr/>
        </p:nvSpPr>
        <p:spPr>
          <a:xfrm>
            <a:off x="7907919" y="3255753"/>
            <a:ext cx="5142505" cy="1384995"/>
          </a:xfrm>
          <a:prstGeom prst="rect">
            <a:avLst/>
          </a:prstGeom>
          <a:solidFill>
            <a:schemeClr val="bg1"/>
          </a:solidFill>
        </p:spPr>
        <p:txBody>
          <a:bodyPr wrap="square" rtlCol="0" anchor="t">
            <a:spAutoFit/>
          </a:bodyPr>
          <a:lstStyle/>
          <a:p>
            <a:r>
              <a:rPr lang="en-US" altLang="zh-CN" sz="2800" kern="100" dirty="0">
                <a:solidFill>
                  <a:srgbClr val="0000FF"/>
                </a:solidFill>
                <a:latin typeface="Times New Roman Regular"/>
                <a:ea typeface="宋体" panose="02010600030101010101" pitchFamily="2" charset="-122"/>
                <a:cs typeface="Times New Roman" panose="02020603050405020304" pitchFamily="18" charset="0"/>
              </a:rPr>
              <a:t>Para2: Nodding eagerly, Emily explained her situation to the local man.</a:t>
            </a:r>
            <a:endParaRPr lang="zh-CN" altLang="en-US" sz="2800" dirty="0">
              <a:solidFill>
                <a:srgbClr val="CC00CC"/>
              </a:solidFill>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427367" y="4820185"/>
            <a:ext cx="666115" cy="767715"/>
          </a:xfrm>
          <a:prstGeom prst="rect">
            <a:avLst/>
          </a:prstGeom>
        </p:spPr>
      </p:pic>
      <p:sp>
        <p:nvSpPr>
          <p:cNvPr id="8" name="文本框 7"/>
          <p:cNvSpPr txBox="1"/>
          <p:nvPr/>
        </p:nvSpPr>
        <p:spPr>
          <a:xfrm>
            <a:off x="162304" y="741828"/>
            <a:ext cx="6614937" cy="1093640"/>
          </a:xfrm>
          <a:prstGeom prst="rect">
            <a:avLst/>
          </a:prstGeom>
          <a:solidFill>
            <a:schemeClr val="bg1"/>
          </a:solidFill>
        </p:spPr>
        <p:txBody>
          <a:bodyPr wrap="square" rtlCol="0" anchor="t">
            <a:noAutofit/>
          </a:bodyPr>
          <a:lstStyle/>
          <a:p>
            <a:r>
              <a:rPr lang="en-US" altLang="zh-CN" sz="2400" dirty="0">
                <a:latin typeface="Times New Roman" panose="02020603050405020304" pitchFamily="18" charset="0"/>
                <a:cs typeface="Times New Roman" panose="02020603050405020304" pitchFamily="18" charset="0"/>
                <a:sym typeface="+mn-ea"/>
              </a:rPr>
              <a:t>She then realized it was getting late but she had not yet found the eldest pine. And she had not only strayed off the path but was now thoroughly lost.</a:t>
            </a:r>
            <a:endParaRPr lang="en-US" altLang="zh-CN" sz="2400" dirty="0">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2381680" y="-237912"/>
            <a:ext cx="6305119" cy="830570"/>
          </a:xfrm>
          <a:prstGeom prst="rect">
            <a:avLst/>
          </a:prstGeom>
          <a:solidFill>
            <a:schemeClr val="bg1"/>
          </a:solidFill>
        </p:spPr>
        <p:txBody>
          <a:bodyPr wrap="square" rtlCol="0" anchor="t">
            <a:noAutofit/>
          </a:bodyPr>
          <a:lstStyle/>
          <a:p>
            <a:r>
              <a:rPr lang="en-US" altLang="zh-CN" sz="2400" dirty="0">
                <a:latin typeface="Times New Roman" panose="02020603050405020304" pitchFamily="18" charset="0"/>
                <a:cs typeface="Times New Roman" panose="02020603050405020304" pitchFamily="18" charset="0"/>
                <a:sym typeface="+mn-ea"/>
              </a:rPr>
              <a:t>With her phone's signal frustratingly absent in the thick forest, Emily felt a surge of helplessness.</a:t>
            </a:r>
            <a:endParaRPr lang="en-US" altLang="zh-CN" sz="2400" dirty="0">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869536" y="5064680"/>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5362035" y="5103617"/>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par>
                                <p:cTn id="33" presetID="3" presetClass="entr" presetSubtype="1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par>
                                <p:cTn id="41" presetID="3"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10" grpId="0" animBg="1"/>
      <p:bldP spid="8" grpId="0" animBg="1"/>
      <p:bldP spid="11"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98821"/>
            <a:ext cx="13085638" cy="7304291"/>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rPr>
                        <a:t>As the golden sun was sailing higher and higher in the east, casting its warm glow over the town,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Emily, a keen photographer, started a solo journey to the famed Old Pine Scenic Area, well known for its centuries-old pine forests and winding paths</a:t>
                      </a:r>
                      <a:r>
                        <a:rPr kumimoji="0" lang="en-US" altLang="zh-CN" sz="28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She anticipated a day filled with peaceful beauty and the opportunity to touch nature in its purest form.</a:t>
                      </a:r>
                      <a:endPar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a:solidFill>
                            <a:srgbClr val="CC00CC"/>
                          </a:solidFill>
                        </a:rPr>
                        <a:t>1. </a:t>
                      </a:r>
                      <a:r>
                        <a:rPr lang="en-US" altLang="zh-CN" sz="2800" b="0" dirty="0">
                          <a:solidFill>
                            <a:srgbClr val="CC00CC"/>
                          </a:solidFill>
                        </a:rPr>
                        <a:t>The setting sun cast its weak glow through branches, which ignited a glimmer of hope. She resolved to follow the sun, confident that it would navigate her through the pine forest. </a:t>
                      </a:r>
                      <a:endParaRPr lang="en-US" altLang="zh-CN" sz="2800" b="0" dirty="0">
                        <a:solidFill>
                          <a:srgbClr val="CC00CC"/>
                        </a:solidFill>
                      </a:endParaRPr>
                    </a:p>
                    <a:p>
                      <a:endParaRPr lang="en-US" altLang="zh-CN" sz="2800" b="0" dirty="0">
                        <a:solidFill>
                          <a:srgbClr val="CC00CC"/>
                        </a:solidFill>
                      </a:endParaRPr>
                    </a:p>
                    <a:p>
                      <a:r>
                        <a:rPr lang="en-US" altLang="zh-CN" sz="2800" b="0" dirty="0">
                          <a:solidFill>
                            <a:srgbClr val="CC00CC"/>
                          </a:solidFill>
                        </a:rPr>
                        <a:t>2. </a:t>
                      </a:r>
                      <a:r>
                        <a:rPr lang="en-US" altLang="zh-CN" sz="2800" b="0" dirty="0">
                          <a:solidFill>
                            <a:srgbClr val="0000FF"/>
                          </a:solidFill>
                        </a:rPr>
                        <a:t>Hearing of Emily’s solo adventurous exploration in the forest, the local man thumbed up at Emily for her bravery and determination.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959"/>
</p:tagLst>
</file>

<file path=ppt/tags/tag10.xml><?xml version="1.0" encoding="utf-8"?>
<p:tagLst xmlns:p="http://schemas.openxmlformats.org/presentationml/2006/main">
  <p:tag name="AS_UNIQUEID" val="969"/>
</p:tagLst>
</file>

<file path=ppt/tags/tag100.xml><?xml version="1.0" encoding="utf-8"?>
<p:tagLst xmlns:p="http://schemas.openxmlformats.org/presentationml/2006/main">
  <p:tag name="AS_UNIQUEID" val="1077"/>
</p:tagLst>
</file>

<file path=ppt/tags/tag101.xml><?xml version="1.0" encoding="utf-8"?>
<p:tagLst xmlns:p="http://schemas.openxmlformats.org/presentationml/2006/main">
  <p:tag name="AS_UNIQUEID" val="1152"/>
</p:tagLst>
</file>

<file path=ppt/tags/tag102.xml><?xml version="1.0" encoding="utf-8"?>
<p:tagLst xmlns:p="http://schemas.openxmlformats.org/presentationml/2006/main">
  <p:tag name="AS_UNIQUEID" val="957"/>
  <p:tag name="KSO_WM_BEAUTIFY_FLAG" val=""/>
</p:tagLst>
</file>

<file path=ppt/tags/tag103.xml><?xml version="1.0" encoding="utf-8"?>
<p:tagLst xmlns:p="http://schemas.openxmlformats.org/presentationml/2006/main">
  <p:tag name="AS_UNIQUEID" val="1174"/>
  <p:tag name="KSO_WM_BEAUTIFY_FLAG" val=""/>
</p:tagLst>
</file>

<file path=ppt/tags/tag104.xml><?xml version="1.0" encoding="utf-8"?>
<p:tagLst xmlns:p="http://schemas.openxmlformats.org/presentationml/2006/main">
  <p:tag name="AS_UNIQUEID" val="1171"/>
</p:tagLst>
</file>

<file path=ppt/tags/tag105.xml><?xml version="1.0" encoding="utf-8"?>
<p:tagLst xmlns:p="http://schemas.openxmlformats.org/presentationml/2006/main">
  <p:tag name="AS_UNIQUEID" val="1172"/>
</p:tagLst>
</file>

<file path=ppt/tags/tag106.xml><?xml version="1.0" encoding="utf-8"?>
<p:tagLst xmlns:p="http://schemas.openxmlformats.org/presentationml/2006/main">
  <p:tag name="AS_UNIQUEID" val="957"/>
  <p:tag name="KSO_WM_BEAUTIFY_FLAG" val=""/>
</p:tagLst>
</file>

<file path=ppt/tags/tag107.xml><?xml version="1.0" encoding="utf-8"?>
<p:tagLst xmlns:p="http://schemas.openxmlformats.org/presentationml/2006/main">
  <p:tag name="AS_UNIQUEID" val="1176"/>
</p:tagLst>
</file>

<file path=ppt/tags/tag108.xml><?xml version="1.0" encoding="utf-8"?>
<p:tagLst xmlns:p="http://schemas.openxmlformats.org/presentationml/2006/main">
  <p:tag name="AS_UNIQUEID" val="1177"/>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AS_UNIQUEID" val="971"/>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AS_UNIQUEID" val="1256"/>
</p:tagLst>
</file>

<file path=ppt/tags/tag118.xml><?xml version="1.0" encoding="utf-8"?>
<p:tagLst xmlns:p="http://schemas.openxmlformats.org/presentationml/2006/main">
  <p:tag name="AS_UNIQUEID" val="1257"/>
</p:tagLst>
</file>

<file path=ppt/tags/tag119.xml><?xml version="1.0" encoding="utf-8"?>
<p:tagLst xmlns:p="http://schemas.openxmlformats.org/presentationml/2006/main">
  <p:tag name="AS_UNIQUEID" val="1258"/>
</p:tagLst>
</file>

<file path=ppt/tags/tag12.xml><?xml version="1.0" encoding="utf-8"?>
<p:tagLst xmlns:p="http://schemas.openxmlformats.org/presentationml/2006/main">
  <p:tag name="AS_UNIQUEID" val="972"/>
</p:tagLst>
</file>

<file path=ppt/tags/tag120.xml><?xml version="1.0" encoding="utf-8"?>
<p:tagLst xmlns:p="http://schemas.openxmlformats.org/presentationml/2006/main">
  <p:tag name="AS_UNIQUEID" val="1259"/>
</p:tagLst>
</file>

<file path=ppt/tags/tag121.xml><?xml version="1.0" encoding="utf-8"?>
<p:tagLst xmlns:p="http://schemas.openxmlformats.org/presentationml/2006/main">
  <p:tag name="AS_UNIQUEID" val="1260"/>
</p:tagLst>
</file>

<file path=ppt/tags/tag122.xml><?xml version="1.0" encoding="utf-8"?>
<p:tagLst xmlns:p="http://schemas.openxmlformats.org/presentationml/2006/main">
  <p:tag name="AS_UNIQUEID" val="1261"/>
</p:tagLst>
</file>

<file path=ppt/tags/tag123.xml><?xml version="1.0" encoding="utf-8"?>
<p:tagLst xmlns:p="http://schemas.openxmlformats.org/presentationml/2006/main">
  <p:tag name="AS_UNIQUEID" val="1262"/>
</p:tagLst>
</file>

<file path=ppt/tags/tag124.xml><?xml version="1.0" encoding="utf-8"?>
<p:tagLst xmlns:p="http://schemas.openxmlformats.org/presentationml/2006/main">
  <p:tag name="AS_UNIQUEID" val="1263"/>
</p:tagLst>
</file>

<file path=ppt/tags/tag125.xml><?xml version="1.0" encoding="utf-8"?>
<p:tagLst xmlns:p="http://schemas.openxmlformats.org/presentationml/2006/main">
  <p:tag name="AS_UNIQUEID" val="1264"/>
</p:tagLst>
</file>

<file path=ppt/tags/tag126.xml><?xml version="1.0" encoding="utf-8"?>
<p:tagLst xmlns:p="http://schemas.openxmlformats.org/presentationml/2006/main">
  <p:tag name="AS_UNIQUEID" val="1265"/>
</p:tagLst>
</file>

<file path=ppt/tags/tag127.xml><?xml version="1.0" encoding="utf-8"?>
<p:tagLst xmlns:p="http://schemas.openxmlformats.org/presentationml/2006/main">
  <p:tag name="AS_UNIQUEID" val="1266"/>
</p:tagLst>
</file>

<file path=ppt/tags/tag128.xml><?xml version="1.0" encoding="utf-8"?>
<p:tagLst xmlns:p="http://schemas.openxmlformats.org/presentationml/2006/main">
  <p:tag name="AS_UNIQUEID" val="1267"/>
</p:tagLst>
</file>

<file path=ppt/tags/tag129.xml><?xml version="1.0" encoding="utf-8"?>
<p:tagLst xmlns:p="http://schemas.openxmlformats.org/presentationml/2006/main">
  <p:tag name="AS_UNIQUEID" val="1268"/>
</p:tagLst>
</file>

<file path=ppt/tags/tag13.xml><?xml version="1.0" encoding="utf-8"?>
<p:tagLst xmlns:p="http://schemas.openxmlformats.org/presentationml/2006/main">
  <p:tag name="AS_UNIQUEID" val="973"/>
</p:tagLst>
</file>

<file path=ppt/tags/tag130.xml><?xml version="1.0" encoding="utf-8"?>
<p:tagLst xmlns:p="http://schemas.openxmlformats.org/presentationml/2006/main">
  <p:tag name="AS_UNIQUEID" val="1269"/>
</p:tagLst>
</file>

<file path=ppt/tags/tag131.xml><?xml version="1.0" encoding="utf-8"?>
<p:tagLst xmlns:p="http://schemas.openxmlformats.org/presentationml/2006/main">
  <p:tag name="AS_UNIQUEID" val="1270"/>
</p:tagLst>
</file>

<file path=ppt/tags/tag132.xml><?xml version="1.0" encoding="utf-8"?>
<p:tagLst xmlns:p="http://schemas.openxmlformats.org/presentationml/2006/main">
  <p:tag name="AS_UNIQUEID" val="1271"/>
</p:tagLst>
</file>

<file path=ppt/tags/tag133.xml><?xml version="1.0" encoding="utf-8"?>
<p:tagLst xmlns:p="http://schemas.openxmlformats.org/presentationml/2006/main">
  <p:tag name="AS_UNIQUEID" val="1272"/>
</p:tagLst>
</file>

<file path=ppt/tags/tag134.xml><?xml version="1.0" encoding="utf-8"?>
<p:tagLst xmlns:p="http://schemas.openxmlformats.org/presentationml/2006/main">
  <p:tag name="AS_UNIQUEID" val="1273"/>
</p:tagLst>
</file>

<file path=ppt/tags/tag135.xml><?xml version="1.0" encoding="utf-8"?>
<p:tagLst xmlns:p="http://schemas.openxmlformats.org/presentationml/2006/main">
  <p:tag name="AS_UNIQUEID" val="1274"/>
</p:tagLst>
</file>

<file path=ppt/tags/tag136.xml><?xml version="1.0" encoding="utf-8"?>
<p:tagLst xmlns:p="http://schemas.openxmlformats.org/presentationml/2006/main">
  <p:tag name="AS_UNIQUEID" val="1275"/>
</p:tagLst>
</file>

<file path=ppt/tags/tag137.xml><?xml version="1.0" encoding="utf-8"?>
<p:tagLst xmlns:p="http://schemas.openxmlformats.org/presentationml/2006/main">
  <p:tag name="AS_UNIQUEID" val="1276"/>
</p:tagLst>
</file>

<file path=ppt/tags/tag138.xml><?xml version="1.0" encoding="utf-8"?>
<p:tagLst xmlns:p="http://schemas.openxmlformats.org/presentationml/2006/main">
  <p:tag name="AS_UNIQUEID" val="1277"/>
</p:tagLst>
</file>

<file path=ppt/tags/tag139.xml><?xml version="1.0" encoding="utf-8"?>
<p:tagLst xmlns:p="http://schemas.openxmlformats.org/presentationml/2006/main">
  <p:tag name="AS_UNIQUEID" val="1278"/>
</p:tagLst>
</file>

<file path=ppt/tags/tag14.xml><?xml version="1.0" encoding="utf-8"?>
<p:tagLst xmlns:p="http://schemas.openxmlformats.org/presentationml/2006/main">
  <p:tag name="AS_UNIQUEID" val="974"/>
</p:tagLst>
</file>

<file path=ppt/tags/tag140.xml><?xml version="1.0" encoding="utf-8"?>
<p:tagLst xmlns:p="http://schemas.openxmlformats.org/presentationml/2006/main">
  <p:tag name="AS_UNIQUEID" val="1279"/>
</p:tagLst>
</file>

<file path=ppt/tags/tag141.xml><?xml version="1.0" encoding="utf-8"?>
<p:tagLst xmlns:p="http://schemas.openxmlformats.org/presentationml/2006/main">
  <p:tag name="AS_UNIQUEID" val="1280"/>
</p:tagLst>
</file>

<file path=ppt/tags/tag142.xml><?xml version="1.0" encoding="utf-8"?>
<p:tagLst xmlns:p="http://schemas.openxmlformats.org/presentationml/2006/main">
  <p:tag name="AS_UNIQUEID" val="1281"/>
</p:tagLst>
</file>

<file path=ppt/tags/tag143.xml><?xml version="1.0" encoding="utf-8"?>
<p:tagLst xmlns:p="http://schemas.openxmlformats.org/presentationml/2006/main">
  <p:tag name="AS_UNIQUEID" val="1282"/>
</p:tagLst>
</file>

<file path=ppt/tags/tag144.xml><?xml version="1.0" encoding="utf-8"?>
<p:tagLst xmlns:p="http://schemas.openxmlformats.org/presentationml/2006/main">
  <p:tag name="AS_UNIQUEID" val="1283"/>
</p:tagLst>
</file>

<file path=ppt/tags/tag145.xml><?xml version="1.0" encoding="utf-8"?>
<p:tagLst xmlns:p="http://schemas.openxmlformats.org/presentationml/2006/main">
  <p:tag name="AS_UNIQUEID" val="1284"/>
</p:tagLst>
</file>

<file path=ppt/tags/tag146.xml><?xml version="1.0" encoding="utf-8"?>
<p:tagLst xmlns:p="http://schemas.openxmlformats.org/presentationml/2006/main">
  <p:tag name="AS_UNIQUEID" val="1285"/>
</p:tagLst>
</file>

<file path=ppt/tags/tag147.xml><?xml version="1.0" encoding="utf-8"?>
<p:tagLst xmlns:p="http://schemas.openxmlformats.org/presentationml/2006/main">
  <p:tag name="AS_UNIQUEID" val="1286"/>
</p:tagLst>
</file>

<file path=ppt/tags/tag148.xml><?xml version="1.0" encoding="utf-8"?>
<p:tagLst xmlns:p="http://schemas.openxmlformats.org/presentationml/2006/main">
  <p:tag name="AS_UNIQUEID" val="1287"/>
</p:tagLst>
</file>

<file path=ppt/tags/tag149.xml><?xml version="1.0" encoding="utf-8"?>
<p:tagLst xmlns:p="http://schemas.openxmlformats.org/presentationml/2006/main">
  <p:tag name="AS_UNIQUEID" val="1288"/>
</p:tagLst>
</file>

<file path=ppt/tags/tag15.xml><?xml version="1.0" encoding="utf-8"?>
<p:tagLst xmlns:p="http://schemas.openxmlformats.org/presentationml/2006/main">
  <p:tag name="AS_UNIQUEID" val="975"/>
</p:tagLst>
</file>

<file path=ppt/tags/tag150.xml><?xml version="1.0" encoding="utf-8"?>
<p:tagLst xmlns:p="http://schemas.openxmlformats.org/presentationml/2006/main">
  <p:tag name="AS_UNIQUEID" val="1289"/>
</p:tagLst>
</file>

<file path=ppt/tags/tag151.xml><?xml version="1.0" encoding="utf-8"?>
<p:tagLst xmlns:p="http://schemas.openxmlformats.org/presentationml/2006/main">
  <p:tag name="AS_UNIQUEID" val="1290"/>
</p:tagLst>
</file>

<file path=ppt/tags/tag152.xml><?xml version="1.0" encoding="utf-8"?>
<p:tagLst xmlns:p="http://schemas.openxmlformats.org/presentationml/2006/main">
  <p:tag name="AS_UNIQUEID" val="1291"/>
</p:tagLst>
</file>

<file path=ppt/tags/tag153.xml><?xml version="1.0" encoding="utf-8"?>
<p:tagLst xmlns:p="http://schemas.openxmlformats.org/presentationml/2006/main">
  <p:tag name="AS_UNIQUEID" val="1292"/>
</p:tagLst>
</file>

<file path=ppt/tags/tag154.xml><?xml version="1.0" encoding="utf-8"?>
<p:tagLst xmlns:p="http://schemas.openxmlformats.org/presentationml/2006/main">
  <p:tag name="AS_UNIQUEID" val="1293"/>
</p:tagLst>
</file>

<file path=ppt/tags/tag155.xml><?xml version="1.0" encoding="utf-8"?>
<p:tagLst xmlns:p="http://schemas.openxmlformats.org/presentationml/2006/main">
  <p:tag name="AS_UNIQUEID" val="1294"/>
</p:tagLst>
</file>

<file path=ppt/tags/tag156.xml><?xml version="1.0" encoding="utf-8"?>
<p:tagLst xmlns:p="http://schemas.openxmlformats.org/presentationml/2006/main">
  <p:tag name="AS_UNIQUEID" val="1295"/>
</p:tagLst>
</file>

<file path=ppt/tags/tag157.xml><?xml version="1.0" encoding="utf-8"?>
<p:tagLst xmlns:p="http://schemas.openxmlformats.org/presentationml/2006/main">
  <p:tag name="AS_UNIQUEID" val="1296"/>
</p:tagLst>
</file>

<file path=ppt/tags/tag158.xml><?xml version="1.0" encoding="utf-8"?>
<p:tagLst xmlns:p="http://schemas.openxmlformats.org/presentationml/2006/main">
  <p:tag name="AS_UNIQUEID" val="1297"/>
</p:tagLst>
</file>

<file path=ppt/tags/tag159.xml><?xml version="1.0" encoding="utf-8"?>
<p:tagLst xmlns:p="http://schemas.openxmlformats.org/presentationml/2006/main">
  <p:tag name="AS_UNIQUEID" val="1298"/>
</p:tagLst>
</file>

<file path=ppt/tags/tag16.xml><?xml version="1.0" encoding="utf-8"?>
<p:tagLst xmlns:p="http://schemas.openxmlformats.org/presentationml/2006/main">
  <p:tag name="AS_UNIQUEID" val="977"/>
</p:tagLst>
</file>

<file path=ppt/tags/tag160.xml><?xml version="1.0" encoding="utf-8"?>
<p:tagLst xmlns:p="http://schemas.openxmlformats.org/presentationml/2006/main">
  <p:tag name="AS_UNIQUEID" val="1299"/>
</p:tagLst>
</file>

<file path=ppt/tags/tag161.xml><?xml version="1.0" encoding="utf-8"?>
<p:tagLst xmlns:p="http://schemas.openxmlformats.org/presentationml/2006/main">
  <p:tag name="AS_UNIQUEID" val="1300"/>
</p:tagLst>
</file>

<file path=ppt/tags/tag162.xml><?xml version="1.0" encoding="utf-8"?>
<p:tagLst xmlns:p="http://schemas.openxmlformats.org/presentationml/2006/main">
  <p:tag name="AS_UNIQUEID" val="1301"/>
</p:tagLst>
</file>

<file path=ppt/tags/tag163.xml><?xml version="1.0" encoding="utf-8"?>
<p:tagLst xmlns:p="http://schemas.openxmlformats.org/presentationml/2006/main">
  <p:tag name="AS_UNIQUEID" val="1302"/>
</p:tagLst>
</file>

<file path=ppt/tags/tag164.xml><?xml version="1.0" encoding="utf-8"?>
<p:tagLst xmlns:p="http://schemas.openxmlformats.org/presentationml/2006/main">
  <p:tag name="AS_UNIQUEID" val="1303"/>
</p:tagLst>
</file>

<file path=ppt/tags/tag165.xml><?xml version="1.0" encoding="utf-8"?>
<p:tagLst xmlns:p="http://schemas.openxmlformats.org/presentationml/2006/main">
  <p:tag name="AS_UNIQUEID" val="1304"/>
</p:tagLst>
</file>

<file path=ppt/tags/tag166.xml><?xml version="1.0" encoding="utf-8"?>
<p:tagLst xmlns:p="http://schemas.openxmlformats.org/presentationml/2006/main">
  <p:tag name="AS_UNIQUEID" val="1305"/>
</p:tagLst>
</file>

<file path=ppt/tags/tag167.xml><?xml version="1.0" encoding="utf-8"?>
<p:tagLst xmlns:p="http://schemas.openxmlformats.org/presentationml/2006/main">
  <p:tag name="AS_UNIQUEID" val="1306"/>
</p:tagLst>
</file>

<file path=ppt/tags/tag168.xml><?xml version="1.0" encoding="utf-8"?>
<p:tagLst xmlns:p="http://schemas.openxmlformats.org/presentationml/2006/main">
  <p:tag name="AS_UNIQUEID" val="1307"/>
</p:tagLst>
</file>

<file path=ppt/tags/tag169.xml><?xml version="1.0" encoding="utf-8"?>
<p:tagLst xmlns:p="http://schemas.openxmlformats.org/presentationml/2006/main">
  <p:tag name="AS_UNIQUEID" val="1308"/>
</p:tagLst>
</file>

<file path=ppt/tags/tag17.xml><?xml version="1.0" encoding="utf-8"?>
<p:tagLst xmlns:p="http://schemas.openxmlformats.org/presentationml/2006/main">
  <p:tag name="AS_UNIQUEID" val="978"/>
</p:tagLst>
</file>

<file path=ppt/tags/tag170.xml><?xml version="1.0" encoding="utf-8"?>
<p:tagLst xmlns:p="http://schemas.openxmlformats.org/presentationml/2006/main">
  <p:tag name="AS_UNIQUEID" val="1143"/>
</p:tagLst>
</file>

<file path=ppt/tags/tag171.xml><?xml version="1.0" encoding="utf-8"?>
<p:tagLst xmlns:p="http://schemas.openxmlformats.org/presentationml/2006/main">
  <p:tag name="AS_UNIQUEID" val="1144"/>
</p:tagLst>
</file>

<file path=ppt/tags/tag172.xml><?xml version="1.0" encoding="utf-8"?>
<p:tagLst xmlns:p="http://schemas.openxmlformats.org/presentationml/2006/main">
  <p:tag name="AS_UNIQUEID" val="1145"/>
</p:tagLst>
</file>

<file path=ppt/tags/tag173.xml><?xml version="1.0" encoding="utf-8"?>
<p:tagLst xmlns:p="http://schemas.openxmlformats.org/presentationml/2006/main">
  <p:tag name="AS_UNIQUEID" val="1146"/>
</p:tagLst>
</file>

<file path=ppt/tags/tag174.xml><?xml version="1.0" encoding="utf-8"?>
<p:tagLst xmlns:p="http://schemas.openxmlformats.org/presentationml/2006/main">
  <p:tag name="AS_UNIQUEID" val="1147"/>
</p:tagLst>
</file>

<file path=ppt/tags/tag175.xml><?xml version="1.0" encoding="utf-8"?>
<p:tagLst xmlns:p="http://schemas.openxmlformats.org/presentationml/2006/main">
  <p:tag name="AS_UNIQUEID" val="1148"/>
</p:tagLst>
</file>

<file path=ppt/tags/tag18.xml><?xml version="1.0" encoding="utf-8"?>
<p:tagLst xmlns:p="http://schemas.openxmlformats.org/presentationml/2006/main">
  <p:tag name="AS_UNIQUEID" val="979"/>
</p:tagLst>
</file>

<file path=ppt/tags/tag19.xml><?xml version="1.0" encoding="utf-8"?>
<p:tagLst xmlns:p="http://schemas.openxmlformats.org/presentationml/2006/main">
  <p:tag name="AS_UNIQUEID" val="980"/>
</p:tagLst>
</file>

<file path=ppt/tags/tag2.xml><?xml version="1.0" encoding="utf-8"?>
<p:tagLst xmlns:p="http://schemas.openxmlformats.org/presentationml/2006/main">
  <p:tag name="AS_UNIQUEID" val="960"/>
</p:tagLst>
</file>

<file path=ppt/tags/tag20.xml><?xml version="1.0" encoding="utf-8"?>
<p:tagLst xmlns:p="http://schemas.openxmlformats.org/presentationml/2006/main">
  <p:tag name="AS_UNIQUEID" val="981"/>
</p:tagLst>
</file>

<file path=ppt/tags/tag21.xml><?xml version="1.0" encoding="utf-8"?>
<p:tagLst xmlns:p="http://schemas.openxmlformats.org/presentationml/2006/main">
  <p:tag name="AS_UNIQUEID" val="982"/>
</p:tagLst>
</file>

<file path=ppt/tags/tag22.xml><?xml version="1.0" encoding="utf-8"?>
<p:tagLst xmlns:p="http://schemas.openxmlformats.org/presentationml/2006/main">
  <p:tag name="AS_UNIQUEID" val="984"/>
</p:tagLst>
</file>

<file path=ppt/tags/tag23.xml><?xml version="1.0" encoding="utf-8"?>
<p:tagLst xmlns:p="http://schemas.openxmlformats.org/presentationml/2006/main">
  <p:tag name="AS_UNIQUEID" val="985"/>
</p:tagLst>
</file>

<file path=ppt/tags/tag24.xml><?xml version="1.0" encoding="utf-8"?>
<p:tagLst xmlns:p="http://schemas.openxmlformats.org/presentationml/2006/main">
  <p:tag name="AS_UNIQUEID" val="986"/>
</p:tagLst>
</file>

<file path=ppt/tags/tag25.xml><?xml version="1.0" encoding="utf-8"?>
<p:tagLst xmlns:p="http://schemas.openxmlformats.org/presentationml/2006/main">
  <p:tag name="AS_UNIQUEID" val="987"/>
</p:tagLst>
</file>

<file path=ppt/tags/tag26.xml><?xml version="1.0" encoding="utf-8"?>
<p:tagLst xmlns:p="http://schemas.openxmlformats.org/presentationml/2006/main">
  <p:tag name="AS_UNIQUEID" val="988"/>
</p:tagLst>
</file>

<file path=ppt/tags/tag27.xml><?xml version="1.0" encoding="utf-8"?>
<p:tagLst xmlns:p="http://schemas.openxmlformats.org/presentationml/2006/main">
  <p:tag name="AS_UNIQUEID" val="989"/>
</p:tagLst>
</file>

<file path=ppt/tags/tag28.xml><?xml version="1.0" encoding="utf-8"?>
<p:tagLst xmlns:p="http://schemas.openxmlformats.org/presentationml/2006/main">
  <p:tag name="AS_UNIQUEID" val="990"/>
</p:tagLst>
</file>

<file path=ppt/tags/tag29.xml><?xml version="1.0" encoding="utf-8"?>
<p:tagLst xmlns:p="http://schemas.openxmlformats.org/presentationml/2006/main">
  <p:tag name="AS_UNIQUEID" val="991"/>
</p:tagLst>
</file>

<file path=ppt/tags/tag3.xml><?xml version="1.0" encoding="utf-8"?>
<p:tagLst xmlns:p="http://schemas.openxmlformats.org/presentationml/2006/main">
  <p:tag name="AS_UNIQUEID" val="961"/>
</p:tagLst>
</file>

<file path=ppt/tags/tag30.xml><?xml version="1.0" encoding="utf-8"?>
<p:tagLst xmlns:p="http://schemas.openxmlformats.org/presentationml/2006/main">
  <p:tag name="AS_UNIQUEID" val="993"/>
</p:tagLst>
</file>

<file path=ppt/tags/tag31.xml><?xml version="1.0" encoding="utf-8"?>
<p:tagLst xmlns:p="http://schemas.openxmlformats.org/presentationml/2006/main">
  <p:tag name="AS_UNIQUEID" val="994"/>
</p:tagLst>
</file>

<file path=ppt/tags/tag32.xml><?xml version="1.0" encoding="utf-8"?>
<p:tagLst xmlns:p="http://schemas.openxmlformats.org/presentationml/2006/main">
  <p:tag name="AS_UNIQUEID" val="995"/>
</p:tagLst>
</file>

<file path=ppt/tags/tag33.xml><?xml version="1.0" encoding="utf-8"?>
<p:tagLst xmlns:p="http://schemas.openxmlformats.org/presentationml/2006/main">
  <p:tag name="AS_UNIQUEID" val="996"/>
</p:tagLst>
</file>

<file path=ppt/tags/tag34.xml><?xml version="1.0" encoding="utf-8"?>
<p:tagLst xmlns:p="http://schemas.openxmlformats.org/presentationml/2006/main">
  <p:tag name="AS_UNIQUEID" val="998"/>
</p:tagLst>
</file>

<file path=ppt/tags/tag35.xml><?xml version="1.0" encoding="utf-8"?>
<p:tagLst xmlns:p="http://schemas.openxmlformats.org/presentationml/2006/main">
  <p:tag name="AS_UNIQUEID" val="999"/>
</p:tagLst>
</file>

<file path=ppt/tags/tag36.xml><?xml version="1.0" encoding="utf-8"?>
<p:tagLst xmlns:p="http://schemas.openxmlformats.org/presentationml/2006/main">
  <p:tag name="AS_UNIQUEID" val="1000"/>
</p:tagLst>
</file>

<file path=ppt/tags/tag37.xml><?xml version="1.0" encoding="utf-8"?>
<p:tagLst xmlns:p="http://schemas.openxmlformats.org/presentationml/2006/main">
  <p:tag name="AS_UNIQUEID" val="1002"/>
</p:tagLst>
</file>

<file path=ppt/tags/tag38.xml><?xml version="1.0" encoding="utf-8"?>
<p:tagLst xmlns:p="http://schemas.openxmlformats.org/presentationml/2006/main">
  <p:tag name="AS_UNIQUEID" val="1003"/>
</p:tagLst>
</file>

<file path=ppt/tags/tag39.xml><?xml version="1.0" encoding="utf-8"?>
<p:tagLst xmlns:p="http://schemas.openxmlformats.org/presentationml/2006/main">
  <p:tag name="AS_UNIQUEID" val="1004"/>
</p:tagLst>
</file>

<file path=ppt/tags/tag4.xml><?xml version="1.0" encoding="utf-8"?>
<p:tagLst xmlns:p="http://schemas.openxmlformats.org/presentationml/2006/main">
  <p:tag name="AS_UNIQUEID" val="962"/>
</p:tagLst>
</file>

<file path=ppt/tags/tag40.xml><?xml version="1.0" encoding="utf-8"?>
<p:tagLst xmlns:p="http://schemas.openxmlformats.org/presentationml/2006/main">
  <p:tag name="AS_UNIQUEID" val="1005"/>
</p:tagLst>
</file>

<file path=ppt/tags/tag41.xml><?xml version="1.0" encoding="utf-8"?>
<p:tagLst xmlns:p="http://schemas.openxmlformats.org/presentationml/2006/main">
  <p:tag name="AS_UNIQUEID" val="1006"/>
</p:tagLst>
</file>

<file path=ppt/tags/tag42.xml><?xml version="1.0" encoding="utf-8"?>
<p:tagLst xmlns:p="http://schemas.openxmlformats.org/presentationml/2006/main">
  <p:tag name="AS_UNIQUEID" val="1007"/>
</p:tagLst>
</file>

<file path=ppt/tags/tag43.xml><?xml version="1.0" encoding="utf-8"?>
<p:tagLst xmlns:p="http://schemas.openxmlformats.org/presentationml/2006/main">
  <p:tag name="AS_UNIQUEID" val="1009"/>
</p:tagLst>
</file>

<file path=ppt/tags/tag44.xml><?xml version="1.0" encoding="utf-8"?>
<p:tagLst xmlns:p="http://schemas.openxmlformats.org/presentationml/2006/main">
  <p:tag name="AS_UNIQUEID" val="1010"/>
</p:tagLst>
</file>

<file path=ppt/tags/tag45.xml><?xml version="1.0" encoding="utf-8"?>
<p:tagLst xmlns:p="http://schemas.openxmlformats.org/presentationml/2006/main">
  <p:tag name="AS_UNIQUEID" val="1011"/>
</p:tagLst>
</file>

<file path=ppt/tags/tag46.xml><?xml version="1.0" encoding="utf-8"?>
<p:tagLst xmlns:p="http://schemas.openxmlformats.org/presentationml/2006/main">
  <p:tag name="AS_UNIQUEID" val="1012"/>
</p:tagLst>
</file>

<file path=ppt/tags/tag47.xml><?xml version="1.0" encoding="utf-8"?>
<p:tagLst xmlns:p="http://schemas.openxmlformats.org/presentationml/2006/main">
  <p:tag name="AS_UNIQUEID" val="1013"/>
</p:tagLst>
</file>

<file path=ppt/tags/tag48.xml><?xml version="1.0" encoding="utf-8"?>
<p:tagLst xmlns:p="http://schemas.openxmlformats.org/presentationml/2006/main">
  <p:tag name="AS_UNIQUEID" val="1014"/>
</p:tagLst>
</file>

<file path=ppt/tags/tag49.xml><?xml version="1.0" encoding="utf-8"?>
<p:tagLst xmlns:p="http://schemas.openxmlformats.org/presentationml/2006/main">
  <p:tag name="AS_UNIQUEID" val="1016"/>
</p:tagLst>
</file>

<file path=ppt/tags/tag5.xml><?xml version="1.0" encoding="utf-8"?>
<p:tagLst xmlns:p="http://schemas.openxmlformats.org/presentationml/2006/main">
  <p:tag name="AS_UNIQUEID" val="963"/>
</p:tagLst>
</file>

<file path=ppt/tags/tag50.xml><?xml version="1.0" encoding="utf-8"?>
<p:tagLst xmlns:p="http://schemas.openxmlformats.org/presentationml/2006/main">
  <p:tag name="AS_UNIQUEID" val="1017"/>
</p:tagLst>
</file>

<file path=ppt/tags/tag51.xml><?xml version="1.0" encoding="utf-8"?>
<p:tagLst xmlns:p="http://schemas.openxmlformats.org/presentationml/2006/main">
  <p:tag name="AS_UNIQUEID" val="1018"/>
</p:tagLst>
</file>

<file path=ppt/tags/tag52.xml><?xml version="1.0" encoding="utf-8"?>
<p:tagLst xmlns:p="http://schemas.openxmlformats.org/presentationml/2006/main">
  <p:tag name="AS_UNIQUEID" val="1019"/>
</p:tagLst>
</file>

<file path=ppt/tags/tag53.xml><?xml version="1.0" encoding="utf-8"?>
<p:tagLst xmlns:p="http://schemas.openxmlformats.org/presentationml/2006/main">
  <p:tag name="AS_UNIQUEID" val="1020"/>
</p:tagLst>
</file>

<file path=ppt/tags/tag54.xml><?xml version="1.0" encoding="utf-8"?>
<p:tagLst xmlns:p="http://schemas.openxmlformats.org/presentationml/2006/main">
  <p:tag name="AS_UNIQUEID" val="1022"/>
</p:tagLst>
</file>

<file path=ppt/tags/tag55.xml><?xml version="1.0" encoding="utf-8"?>
<p:tagLst xmlns:p="http://schemas.openxmlformats.org/presentationml/2006/main">
  <p:tag name="AS_UNIQUEID" val="1023"/>
</p:tagLst>
</file>

<file path=ppt/tags/tag56.xml><?xml version="1.0" encoding="utf-8"?>
<p:tagLst xmlns:p="http://schemas.openxmlformats.org/presentationml/2006/main">
  <p:tag name="AS_UNIQUEID" val="1024"/>
</p:tagLst>
</file>

<file path=ppt/tags/tag57.xml><?xml version="1.0" encoding="utf-8"?>
<p:tagLst xmlns:p="http://schemas.openxmlformats.org/presentationml/2006/main">
  <p:tag name="AS_UNIQUEID" val="1025"/>
</p:tagLst>
</file>

<file path=ppt/tags/tag58.xml><?xml version="1.0" encoding="utf-8"?>
<p:tagLst xmlns:p="http://schemas.openxmlformats.org/presentationml/2006/main">
  <p:tag name="AS_UNIQUEID" val="1026"/>
</p:tagLst>
</file>

<file path=ppt/tags/tag59.xml><?xml version="1.0" encoding="utf-8"?>
<p:tagLst xmlns:p="http://schemas.openxmlformats.org/presentationml/2006/main">
  <p:tag name="AS_UNIQUEID" val="1028"/>
</p:tagLst>
</file>

<file path=ppt/tags/tag6.xml><?xml version="1.0" encoding="utf-8"?>
<p:tagLst xmlns:p="http://schemas.openxmlformats.org/presentationml/2006/main">
  <p:tag name="AS_UNIQUEID" val="965"/>
</p:tagLst>
</file>

<file path=ppt/tags/tag60.xml><?xml version="1.0" encoding="utf-8"?>
<p:tagLst xmlns:p="http://schemas.openxmlformats.org/presentationml/2006/main">
  <p:tag name="AS_UNIQUEID" val="1029"/>
</p:tagLst>
</file>

<file path=ppt/tags/tag61.xml><?xml version="1.0" encoding="utf-8"?>
<p:tagLst xmlns:p="http://schemas.openxmlformats.org/presentationml/2006/main">
  <p:tag name="AS_UNIQUEID" val="1030"/>
</p:tagLst>
</file>

<file path=ppt/tags/tag62.xml><?xml version="1.0" encoding="utf-8"?>
<p:tagLst xmlns:p="http://schemas.openxmlformats.org/presentationml/2006/main">
  <p:tag name="AS_UNIQUEID" val="1031"/>
</p:tagLst>
</file>

<file path=ppt/tags/tag63.xml><?xml version="1.0" encoding="utf-8"?>
<p:tagLst xmlns:p="http://schemas.openxmlformats.org/presentationml/2006/main">
  <p:tag name="AS_UNIQUEID" val="1032"/>
</p:tagLst>
</file>

<file path=ppt/tags/tag64.xml><?xml version="1.0" encoding="utf-8"?>
<p:tagLst xmlns:p="http://schemas.openxmlformats.org/presentationml/2006/main">
  <p:tag name="AS_UNIQUEID" val="1033"/>
</p:tagLst>
</file>

<file path=ppt/tags/tag65.xml><?xml version="1.0" encoding="utf-8"?>
<p:tagLst xmlns:p="http://schemas.openxmlformats.org/presentationml/2006/main">
  <p:tag name="AS_UNIQUEID" val="1035"/>
</p:tagLst>
</file>

<file path=ppt/tags/tag66.xml><?xml version="1.0" encoding="utf-8"?>
<p:tagLst xmlns:p="http://schemas.openxmlformats.org/presentationml/2006/main">
  <p:tag name="AS_UNIQUEID" val="1036"/>
</p:tagLst>
</file>

<file path=ppt/tags/tag67.xml><?xml version="1.0" encoding="utf-8"?>
<p:tagLst xmlns:p="http://schemas.openxmlformats.org/presentationml/2006/main">
  <p:tag name="AS_UNIQUEID" val="1037"/>
  <p:tag name="KSO_WM_BEAUTIFY_FLAG" val=""/>
</p:tagLst>
</file>

<file path=ppt/tags/tag68.xml><?xml version="1.0" encoding="utf-8"?>
<p:tagLst xmlns:p="http://schemas.openxmlformats.org/presentationml/2006/main">
  <p:tag name="AS_UNIQUEID" val="1039"/>
</p:tagLst>
</file>

<file path=ppt/tags/tag69.xml><?xml version="1.0" encoding="utf-8"?>
<p:tagLst xmlns:p="http://schemas.openxmlformats.org/presentationml/2006/main">
  <p:tag name="AS_UNIQUEID" val="1040"/>
</p:tagLst>
</file>

<file path=ppt/tags/tag7.xml><?xml version="1.0" encoding="utf-8"?>
<p:tagLst xmlns:p="http://schemas.openxmlformats.org/presentationml/2006/main">
  <p:tag name="AS_UNIQUEID" val="966"/>
</p:tagLst>
</file>

<file path=ppt/tags/tag70.xml><?xml version="1.0" encoding="utf-8"?>
<p:tagLst xmlns:p="http://schemas.openxmlformats.org/presentationml/2006/main">
  <p:tag name="AS_UNIQUEID" val="1041"/>
</p:tagLst>
</file>

<file path=ppt/tags/tag71.xml><?xml version="1.0" encoding="utf-8"?>
<p:tagLst xmlns:p="http://schemas.openxmlformats.org/presentationml/2006/main">
  <p:tag name="AS_UNIQUEID" val="1042"/>
</p:tagLst>
</file>

<file path=ppt/tags/tag72.xml><?xml version="1.0" encoding="utf-8"?>
<p:tagLst xmlns:p="http://schemas.openxmlformats.org/presentationml/2006/main">
  <p:tag name="AS_UNIQUEID" val="1043"/>
  <p:tag name="KSO_WM_BEAUTIFY_FLAG" val=""/>
</p:tagLst>
</file>

<file path=ppt/tags/tag73.xml><?xml version="1.0" encoding="utf-8"?>
<p:tagLst xmlns:p="http://schemas.openxmlformats.org/presentationml/2006/main">
  <p:tag name="AS_UNIQUEID" val="1045"/>
</p:tagLst>
</file>

<file path=ppt/tags/tag74.xml><?xml version="1.0" encoding="utf-8"?>
<p:tagLst xmlns:p="http://schemas.openxmlformats.org/presentationml/2006/main">
  <p:tag name="AS_UNIQUEID" val="1046"/>
</p:tagLst>
</file>

<file path=ppt/tags/tag75.xml><?xml version="1.0" encoding="utf-8"?>
<p:tagLst xmlns:p="http://schemas.openxmlformats.org/presentationml/2006/main">
  <p:tag name="AS_UNIQUEID" val="1047"/>
</p:tagLst>
</file>

<file path=ppt/tags/tag76.xml><?xml version="1.0" encoding="utf-8"?>
<p:tagLst xmlns:p="http://schemas.openxmlformats.org/presentationml/2006/main">
  <p:tag name="AS_UNIQUEID" val="1048"/>
</p:tagLst>
</file>

<file path=ppt/tags/tag77.xml><?xml version="1.0" encoding="utf-8"?>
<p:tagLst xmlns:p="http://schemas.openxmlformats.org/presentationml/2006/main">
  <p:tag name="AS_UNIQUEID" val="1050"/>
</p:tagLst>
</file>

<file path=ppt/tags/tag78.xml><?xml version="1.0" encoding="utf-8"?>
<p:tagLst xmlns:p="http://schemas.openxmlformats.org/presentationml/2006/main">
  <p:tag name="AS_UNIQUEID" val="1051"/>
</p:tagLst>
</file>

<file path=ppt/tags/tag79.xml><?xml version="1.0" encoding="utf-8"?>
<p:tagLst xmlns:p="http://schemas.openxmlformats.org/presentationml/2006/main">
  <p:tag name="AS_UNIQUEID" val="1052"/>
</p:tagLst>
</file>

<file path=ppt/tags/tag8.xml><?xml version="1.0" encoding="utf-8"?>
<p:tagLst xmlns:p="http://schemas.openxmlformats.org/presentationml/2006/main">
  <p:tag name="AS_UNIQUEID" val="967"/>
</p:tagLst>
</file>

<file path=ppt/tags/tag80.xml><?xml version="1.0" encoding="utf-8"?>
<p:tagLst xmlns:p="http://schemas.openxmlformats.org/presentationml/2006/main">
  <p:tag name="AS_UNIQUEID" val="1053"/>
</p:tagLst>
</file>

<file path=ppt/tags/tag81.xml><?xml version="1.0" encoding="utf-8"?>
<p:tagLst xmlns:p="http://schemas.openxmlformats.org/presentationml/2006/main">
  <p:tag name="AS_UNIQUEID" val="1054"/>
</p:tagLst>
</file>

<file path=ppt/tags/tag82.xml><?xml version="1.0" encoding="utf-8"?>
<p:tagLst xmlns:p="http://schemas.openxmlformats.org/presentationml/2006/main">
  <p:tag name="AS_UNIQUEID" val="1056"/>
</p:tagLst>
</file>

<file path=ppt/tags/tag83.xml><?xml version="1.0" encoding="utf-8"?>
<p:tagLst xmlns:p="http://schemas.openxmlformats.org/presentationml/2006/main">
  <p:tag name="AS_UNIQUEID" val="1057"/>
</p:tagLst>
</file>

<file path=ppt/tags/tag84.xml><?xml version="1.0" encoding="utf-8"?>
<p:tagLst xmlns:p="http://schemas.openxmlformats.org/presentationml/2006/main">
  <p:tag name="AS_UNIQUEID" val="1058"/>
</p:tagLst>
</file>

<file path=ppt/tags/tag85.xml><?xml version="1.0" encoding="utf-8"?>
<p:tagLst xmlns:p="http://schemas.openxmlformats.org/presentationml/2006/main">
  <p:tag name="AS_UNIQUEID" val="1060"/>
</p:tagLst>
</file>

<file path=ppt/tags/tag86.xml><?xml version="1.0" encoding="utf-8"?>
<p:tagLst xmlns:p="http://schemas.openxmlformats.org/presentationml/2006/main">
  <p:tag name="AS_UNIQUEID" val="1061"/>
</p:tagLst>
</file>

<file path=ppt/tags/tag87.xml><?xml version="1.0" encoding="utf-8"?>
<p:tagLst xmlns:p="http://schemas.openxmlformats.org/presentationml/2006/main">
  <p:tag name="AS_UNIQUEID" val="1062"/>
</p:tagLst>
</file>

<file path=ppt/tags/tag88.xml><?xml version="1.0" encoding="utf-8"?>
<p:tagLst xmlns:p="http://schemas.openxmlformats.org/presentationml/2006/main">
  <p:tag name="AS_UNIQUEID" val="1063"/>
</p:tagLst>
</file>

<file path=ppt/tags/tag89.xml><?xml version="1.0" encoding="utf-8"?>
<p:tagLst xmlns:p="http://schemas.openxmlformats.org/presentationml/2006/main">
  <p:tag name="AS_UNIQUEID" val="1064"/>
</p:tagLst>
</file>

<file path=ppt/tags/tag9.xml><?xml version="1.0" encoding="utf-8"?>
<p:tagLst xmlns:p="http://schemas.openxmlformats.org/presentationml/2006/main">
  <p:tag name="AS_UNIQUEID" val="968"/>
</p:tagLst>
</file>

<file path=ppt/tags/tag90.xml><?xml version="1.0" encoding="utf-8"?>
<p:tagLst xmlns:p="http://schemas.openxmlformats.org/presentationml/2006/main">
  <p:tag name="AS_UNIQUEID" val="1066"/>
</p:tagLst>
</file>

<file path=ppt/tags/tag91.xml><?xml version="1.0" encoding="utf-8"?>
<p:tagLst xmlns:p="http://schemas.openxmlformats.org/presentationml/2006/main">
  <p:tag name="AS_UNIQUEID" val="1067"/>
</p:tagLst>
</file>

<file path=ppt/tags/tag92.xml><?xml version="1.0" encoding="utf-8"?>
<p:tagLst xmlns:p="http://schemas.openxmlformats.org/presentationml/2006/main">
  <p:tag name="AS_UNIQUEID" val="1068"/>
</p:tagLst>
</file>

<file path=ppt/tags/tag93.xml><?xml version="1.0" encoding="utf-8"?>
<p:tagLst xmlns:p="http://schemas.openxmlformats.org/presentationml/2006/main">
  <p:tag name="AS_UNIQUEID" val="1069"/>
</p:tagLst>
</file>

<file path=ppt/tags/tag94.xml><?xml version="1.0" encoding="utf-8"?>
<p:tagLst xmlns:p="http://schemas.openxmlformats.org/presentationml/2006/main">
  <p:tag name="AS_UNIQUEID" val="1070"/>
</p:tagLst>
</file>

<file path=ppt/tags/tag95.xml><?xml version="1.0" encoding="utf-8"?>
<p:tagLst xmlns:p="http://schemas.openxmlformats.org/presentationml/2006/main">
  <p:tag name="AS_UNIQUEID" val="1072"/>
</p:tagLst>
</file>

<file path=ppt/tags/tag96.xml><?xml version="1.0" encoding="utf-8"?>
<p:tagLst xmlns:p="http://schemas.openxmlformats.org/presentationml/2006/main">
  <p:tag name="AS_UNIQUEID" val="1073"/>
</p:tagLst>
</file>

<file path=ppt/tags/tag97.xml><?xml version="1.0" encoding="utf-8"?>
<p:tagLst xmlns:p="http://schemas.openxmlformats.org/presentationml/2006/main">
  <p:tag name="AS_UNIQUEID" val="1074"/>
</p:tagLst>
</file>

<file path=ppt/tags/tag98.xml><?xml version="1.0" encoding="utf-8"?>
<p:tagLst xmlns:p="http://schemas.openxmlformats.org/presentationml/2006/main">
  <p:tag name="AS_UNIQUEID" val="1075"/>
</p:tagLst>
</file>

<file path=ppt/tags/tag99.xml><?xml version="1.0" encoding="utf-8"?>
<p:tagLst xmlns:p="http://schemas.openxmlformats.org/presentationml/2006/main">
  <p:tag name="AS_UNIQUEID" val="107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可修改-2">
      <a:dk1>
        <a:srgbClr val="000000"/>
      </a:dk1>
      <a:lt1>
        <a:srgbClr val="FFFFFF"/>
      </a:lt1>
      <a:dk2>
        <a:srgbClr val="455F51"/>
      </a:dk2>
      <a:lt2>
        <a:srgbClr val="E2DFCC"/>
      </a:lt2>
      <a:accent1>
        <a:srgbClr val="A4322C"/>
      </a:accent1>
      <a:accent2>
        <a:srgbClr val="08A5EF"/>
      </a:accent2>
      <a:accent3>
        <a:srgbClr val="739A28"/>
      </a:accent3>
      <a:accent4>
        <a:srgbClr val="FFC000"/>
      </a:accent4>
      <a:accent5>
        <a:srgbClr val="4EB3CF"/>
      </a:accent5>
      <a:accent6>
        <a:srgbClr val="51C3F9"/>
      </a:accent6>
      <a:hlink>
        <a:srgbClr val="08A5EF"/>
      </a:hlink>
      <a:folHlink>
        <a:srgbClr val="977B2D"/>
      </a:folHlink>
    </a:clrScheme>
    <a:fontScheme name="自定义 6">
      <a:majorFont>
        <a:latin typeface="Arial"/>
        <a:ea typeface="微软雅黑 Light"/>
        <a:cs typeface="Arial"/>
      </a:majorFont>
      <a:minorFont>
        <a:latin typeface="Arial"/>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13150</Words>
  <Application>WPS 演示</Application>
  <PresentationFormat>宽屏</PresentationFormat>
  <Paragraphs>310</Paragraphs>
  <Slides>29</Slides>
  <Notes>12</Notes>
  <HiddenSlides>1</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29</vt:i4>
      </vt:variant>
    </vt:vector>
  </HeadingPairs>
  <TitlesOfParts>
    <vt:vector size="48" baseType="lpstr">
      <vt:lpstr>Arial</vt:lpstr>
      <vt:lpstr>宋体</vt:lpstr>
      <vt:lpstr>Wingdings</vt:lpstr>
      <vt:lpstr>微软雅黑 Light</vt:lpstr>
      <vt:lpstr>微软雅黑</vt:lpstr>
      <vt:lpstr>Aharoni</vt:lpstr>
      <vt:lpstr>Tahoma</vt:lpstr>
      <vt:lpstr>Times New Roman</vt:lpstr>
      <vt:lpstr>等线</vt:lpstr>
      <vt:lpstr>Times New Roman Regular</vt:lpstr>
      <vt:lpstr>Yu Gothic UI Semibold</vt:lpstr>
      <vt:lpstr>Arial Unicode MS</vt:lpstr>
      <vt:lpstr>等线 Light</vt:lpstr>
      <vt:lpstr>Calibri</vt:lpstr>
      <vt:lpstr>HelveticaNeue</vt:lpstr>
      <vt:lpstr>华文新魏</vt:lpstr>
      <vt:lpstr>Segoe Print</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Administrator</cp:lastModifiedBy>
  <cp:revision>123</cp:revision>
  <cp:lastPrinted>2024-05-26T21:50:00Z</cp:lastPrinted>
  <dcterms:created xsi:type="dcterms:W3CDTF">2024-05-26T21:50:00Z</dcterms:created>
  <dcterms:modified xsi:type="dcterms:W3CDTF">2024-09-02T06:39:24Z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2052-11.8.2.7978</vt:lpwstr>
  </property>
</Properties>
</file>