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7" r:id="rId3"/>
  </p:sldMasterIdLst>
  <p:notesMasterIdLst>
    <p:notesMasterId r:id="rId22"/>
  </p:notesMasterIdLst>
  <p:sldIdLst>
    <p:sldId id="611" r:id="rId4"/>
    <p:sldId id="453" r:id="rId5"/>
    <p:sldId id="594" r:id="rId6"/>
    <p:sldId id="595" r:id="rId7"/>
    <p:sldId id="597" r:id="rId8"/>
    <p:sldId id="598" r:id="rId9"/>
    <p:sldId id="599" r:id="rId10"/>
    <p:sldId id="600" r:id="rId11"/>
    <p:sldId id="583" r:id="rId12"/>
    <p:sldId id="585" r:id="rId13"/>
    <p:sldId id="586" r:id="rId14"/>
    <p:sldId id="587" r:id="rId15"/>
    <p:sldId id="588" r:id="rId16"/>
    <p:sldId id="589" r:id="rId17"/>
    <p:sldId id="584" r:id="rId18"/>
    <p:sldId id="590" r:id="rId19"/>
    <p:sldId id="591" r:id="rId20"/>
    <p:sldId id="492" r:id="rId21"/>
  </p:sldIdLst>
  <p:sldSz cx="12192000" cy="6858000"/>
  <p:notesSz cx="6858000" cy="9144000"/>
  <p:embeddedFontLst>
    <p:embeddedFont>
      <p:font typeface="微软雅黑" panose="020B0503020204020204" charset="-122"/>
      <p:regular r:id="rId27"/>
    </p:embeddedFont>
    <p:embeddedFont>
      <p:font typeface="Calibri" panose="020F0502020204030204" charset="0"/>
      <p:regular r:id="rId28"/>
      <p:bold r:id="rId29"/>
      <p:italic r:id="rId30"/>
      <p:boldItalic r:id="rId31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0248" initials="1" lastIdx="0" clrIdx="0"/>
  <p:cmAuthor id="2" name="作者" initials="作" lastIdx="0" clrIdx="1"/>
  <p:cmAuthor id="3" name="li jun" initials="l" lastIdx="0" clrIdx="0"/>
  <p:cmAuthor id="4" name="Mia Vida Villanueva" initials="M" lastIdx="0" clrIdx="0"/>
  <p:cmAuthor id="5" name="1206988966@qq.com" initials="1" lastIdx="0" clrIdx="2"/>
  <p:cmAuthor id="6" name="姜伟光" initials="姜" lastIdx="0" clrIdx="0"/>
  <p:cmAuthor id="7" name="Administrator" initials="A" lastIdx="0" clrIdx="3"/>
  <p:cmAuthor id="8" name="宋洁然" initials="宋" lastIdx="0" clrIdx="1"/>
  <p:cmAuthor id="9" name="ming qiu" initials="m" lastIdx="0" clrIdx="1"/>
  <p:cmAuthor id="0" name="user" initials="" lastIdx="0" clrIdx="0"/>
  <p:cmAuthor id="10" name="未知用户4" initials="未" lastIdx="0" clrIdx="0"/>
  <p:cmAuthor id="11" name="Admin" initials="A" lastIdx="0" clrIdx="0"/>
  <p:cmAuthor id="13" name="CommUser" initials="C" lastIdx="0" clrIdx="0"/>
  <p:cmAuthor id="14" name="zq" initials="z" lastIdx="0" clrIdx="0"/>
  <p:cmAuthor id="15" name="viola_yang" initials="v" lastIdx="0" clrIdx="0"/>
  <p:cmAuthor id="16" name="志龙 姜" initials="志" lastIdx="0" clrIdx="0"/>
  <p:cmAuthor id="17" name="SHMILY" initials="S" lastIdx="0" clrIdx="0"/>
  <p:cmAuthor id="18" name="admin" initials="a" lastIdx="0" clrIdx="0"/>
  <p:cmAuthor id="19" name="Tracy Chen" initials="T" lastIdx="0" clrIdx="0"/>
  <p:cmAuthor id="20" name="dongwc0205" initials="d" lastIdx="0" clrIdx="15"/>
  <p:cmAuthor id="21" name="Hi_ Young" initials="H" lastIdx="0" clrIdx="0"/>
  <p:cmAuthor id="22" name="pangyt" initials="p" lastIdx="0" clrIdx="0"/>
  <p:cmAuthor id="23" name="easonyoun" initials="e" lastIdx="0" clrIdx="0"/>
  <p:cmAuthor id="24" name="zhouyangfan" initials="z" lastIdx="0" clrIdx="0"/>
  <p:cmAuthor id="25" name="tplife" initials="t" lastIdx="0" clrIdx="0"/>
  <p:cmAuthor id="26" name="??" initials="?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19F86"/>
    <a:srgbClr val="77B50B"/>
    <a:srgbClr val="83E4FF"/>
    <a:srgbClr val="4BD3FF"/>
    <a:srgbClr val="78B531"/>
    <a:srgbClr val="DCDCDC"/>
    <a:srgbClr val="F0F0F0"/>
    <a:srgbClr val="E6E6E6"/>
    <a:srgbClr val="C8C8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commentAuthors" Target="commentAuthors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 txBox="1"/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tags" Target="../tags/tag6.xml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1" Type="http://schemas.openxmlformats.org/officeDocument/2006/relationships/tags" Target="../tags/tag19.xml"/><Relationship Id="rId20" Type="http://schemas.openxmlformats.org/officeDocument/2006/relationships/tags" Target="../tags/tag18.xml"/><Relationship Id="rId2" Type="http://schemas.openxmlformats.org/officeDocument/2006/relationships/tags" Target="../tags/tag1.xml"/><Relationship Id="rId19" Type="http://schemas.openxmlformats.org/officeDocument/2006/relationships/tags" Target="../tags/tag17.xml"/><Relationship Id="rId18" Type="http://schemas.openxmlformats.org/officeDocument/2006/relationships/tags" Target="../tags/tag16.xml"/><Relationship Id="rId17" Type="http://schemas.openxmlformats.org/officeDocument/2006/relationships/tags" Target="../tags/tag15.xml"/><Relationship Id="rId16" Type="http://schemas.openxmlformats.org/officeDocument/2006/relationships/tags" Target="../tags/tag14.xml"/><Relationship Id="rId15" Type="http://schemas.openxmlformats.org/officeDocument/2006/relationships/tags" Target="../tags/tag13.xml"/><Relationship Id="rId14" Type="http://schemas.openxmlformats.org/officeDocument/2006/relationships/tags" Target="../tags/tag12.xml"/><Relationship Id="rId13" Type="http://schemas.openxmlformats.org/officeDocument/2006/relationships/image" Target="../media/image1.jpeg"/><Relationship Id="rId12" Type="http://schemas.openxmlformats.org/officeDocument/2006/relationships/tags" Target="../tags/tag11.xml"/><Relationship Id="rId11" Type="http://schemas.openxmlformats.org/officeDocument/2006/relationships/tags" Target="../tags/tag10.xml"/><Relationship Id="rId10" Type="http://schemas.openxmlformats.org/officeDocument/2006/relationships/tags" Target="../tags/tag9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106.xml"/><Relationship Id="rId8" Type="http://schemas.openxmlformats.org/officeDocument/2006/relationships/tags" Target="../tags/tag105.xml"/><Relationship Id="rId7" Type="http://schemas.openxmlformats.org/officeDocument/2006/relationships/tags" Target="../tags/tag104.xml"/><Relationship Id="rId6" Type="http://schemas.openxmlformats.org/officeDocument/2006/relationships/tags" Target="../tags/tag103.xml"/><Relationship Id="rId5" Type="http://schemas.openxmlformats.org/officeDocument/2006/relationships/tags" Target="../tags/tag102.xml"/><Relationship Id="rId4" Type="http://schemas.openxmlformats.org/officeDocument/2006/relationships/tags" Target="../tags/tag101.xml"/><Relationship Id="rId3" Type="http://schemas.openxmlformats.org/officeDocument/2006/relationships/tags" Target="../tags/tag100.xml"/><Relationship Id="rId2" Type="http://schemas.openxmlformats.org/officeDocument/2006/relationships/tags" Target="../tags/tag99.xml"/><Relationship Id="rId11" Type="http://schemas.openxmlformats.org/officeDocument/2006/relationships/tags" Target="../tags/tag108.xml"/><Relationship Id="rId10" Type="http://schemas.openxmlformats.org/officeDocument/2006/relationships/tags" Target="../tags/tag107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9" Type="http://schemas.openxmlformats.org/officeDocument/2006/relationships/tags" Target="../tags/tag116.xml"/><Relationship Id="rId8" Type="http://schemas.openxmlformats.org/officeDocument/2006/relationships/tags" Target="../tags/tag115.xml"/><Relationship Id="rId7" Type="http://schemas.openxmlformats.org/officeDocument/2006/relationships/tags" Target="../tags/tag114.xml"/><Relationship Id="rId6" Type="http://schemas.openxmlformats.org/officeDocument/2006/relationships/tags" Target="../tags/tag113.xml"/><Relationship Id="rId5" Type="http://schemas.openxmlformats.org/officeDocument/2006/relationships/tags" Target="../tags/tag112.xml"/><Relationship Id="rId4" Type="http://schemas.openxmlformats.org/officeDocument/2006/relationships/tags" Target="../tags/tag111.xml"/><Relationship Id="rId3" Type="http://schemas.openxmlformats.org/officeDocument/2006/relationships/tags" Target="../tags/tag110.xml"/><Relationship Id="rId2" Type="http://schemas.openxmlformats.org/officeDocument/2006/relationships/tags" Target="../tags/tag109.xml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9" Type="http://schemas.openxmlformats.org/officeDocument/2006/relationships/tags" Target="../tags/tag124.xml"/><Relationship Id="rId8" Type="http://schemas.openxmlformats.org/officeDocument/2006/relationships/tags" Target="../tags/tag123.xml"/><Relationship Id="rId7" Type="http://schemas.openxmlformats.org/officeDocument/2006/relationships/tags" Target="../tags/tag122.xml"/><Relationship Id="rId6" Type="http://schemas.openxmlformats.org/officeDocument/2006/relationships/tags" Target="../tags/tag121.xml"/><Relationship Id="rId5" Type="http://schemas.openxmlformats.org/officeDocument/2006/relationships/tags" Target="../tags/tag120.xml"/><Relationship Id="rId4" Type="http://schemas.openxmlformats.org/officeDocument/2006/relationships/tags" Target="../tags/tag119.xml"/><Relationship Id="rId3" Type="http://schemas.openxmlformats.org/officeDocument/2006/relationships/tags" Target="../tags/tag118.xml"/><Relationship Id="rId2" Type="http://schemas.openxmlformats.org/officeDocument/2006/relationships/tags" Target="../tags/tag117.xml"/><Relationship Id="rId10" Type="http://schemas.openxmlformats.org/officeDocument/2006/relationships/tags" Target="../tags/tag125.xm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tags" Target="../tags/tag132.xml"/><Relationship Id="rId7" Type="http://schemas.openxmlformats.org/officeDocument/2006/relationships/tags" Target="../tags/tag131.xml"/><Relationship Id="rId6" Type="http://schemas.openxmlformats.org/officeDocument/2006/relationships/tags" Target="../tags/tag130.xml"/><Relationship Id="rId5" Type="http://schemas.openxmlformats.org/officeDocument/2006/relationships/tags" Target="../tags/tag129.xml"/><Relationship Id="rId4" Type="http://schemas.openxmlformats.org/officeDocument/2006/relationships/tags" Target="../tags/tag128.xml"/><Relationship Id="rId3" Type="http://schemas.openxmlformats.org/officeDocument/2006/relationships/tags" Target="../tags/tag127.xml"/><Relationship Id="rId2" Type="http://schemas.openxmlformats.org/officeDocument/2006/relationships/tags" Target="../tags/tag126.xml"/><Relationship Id="rId12" Type="http://schemas.openxmlformats.org/officeDocument/2006/relationships/tags" Target="../tags/tag136.xml"/><Relationship Id="rId11" Type="http://schemas.openxmlformats.org/officeDocument/2006/relationships/tags" Target="../tags/tag135.xml"/><Relationship Id="rId10" Type="http://schemas.openxmlformats.org/officeDocument/2006/relationships/tags" Target="../tags/tag134.xml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9" Type="http://schemas.openxmlformats.org/officeDocument/2006/relationships/tags" Target="../tags/tag144.xml"/><Relationship Id="rId8" Type="http://schemas.openxmlformats.org/officeDocument/2006/relationships/tags" Target="../tags/tag143.xml"/><Relationship Id="rId7" Type="http://schemas.openxmlformats.org/officeDocument/2006/relationships/tags" Target="../tags/tag142.xml"/><Relationship Id="rId6" Type="http://schemas.openxmlformats.org/officeDocument/2006/relationships/tags" Target="../tags/tag141.xml"/><Relationship Id="rId5" Type="http://schemas.openxmlformats.org/officeDocument/2006/relationships/tags" Target="../tags/tag140.xml"/><Relationship Id="rId4" Type="http://schemas.openxmlformats.org/officeDocument/2006/relationships/tags" Target="../tags/tag139.xml"/><Relationship Id="rId3" Type="http://schemas.openxmlformats.org/officeDocument/2006/relationships/tags" Target="../tags/tag138.xml"/><Relationship Id="rId2" Type="http://schemas.openxmlformats.org/officeDocument/2006/relationships/tags" Target="../tags/tag137.xml"/><Relationship Id="rId12" Type="http://schemas.openxmlformats.org/officeDocument/2006/relationships/tags" Target="../tags/tag147.xml"/><Relationship Id="rId11" Type="http://schemas.openxmlformats.org/officeDocument/2006/relationships/tags" Target="../tags/tag146.xml"/><Relationship Id="rId10" Type="http://schemas.openxmlformats.org/officeDocument/2006/relationships/tags" Target="../tags/tag145.xml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9" Type="http://schemas.openxmlformats.org/officeDocument/2006/relationships/tags" Target="../tags/tag155.xml"/><Relationship Id="rId8" Type="http://schemas.openxmlformats.org/officeDocument/2006/relationships/tags" Target="../tags/tag154.xml"/><Relationship Id="rId7" Type="http://schemas.openxmlformats.org/officeDocument/2006/relationships/tags" Target="../tags/tag153.xml"/><Relationship Id="rId6" Type="http://schemas.openxmlformats.org/officeDocument/2006/relationships/tags" Target="../tags/tag152.xml"/><Relationship Id="rId5" Type="http://schemas.openxmlformats.org/officeDocument/2006/relationships/tags" Target="../tags/tag151.xml"/><Relationship Id="rId4" Type="http://schemas.openxmlformats.org/officeDocument/2006/relationships/tags" Target="../tags/tag150.xml"/><Relationship Id="rId3" Type="http://schemas.openxmlformats.org/officeDocument/2006/relationships/tags" Target="../tags/tag149.xml"/><Relationship Id="rId2" Type="http://schemas.openxmlformats.org/officeDocument/2006/relationships/tags" Target="../tags/tag148.xml"/><Relationship Id="rId12" Type="http://schemas.openxmlformats.org/officeDocument/2006/relationships/tags" Target="../tags/tag158.xml"/><Relationship Id="rId11" Type="http://schemas.openxmlformats.org/officeDocument/2006/relationships/tags" Target="../tags/tag157.xml"/><Relationship Id="rId10" Type="http://schemas.openxmlformats.org/officeDocument/2006/relationships/tags" Target="../tags/tag156.xml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9" Type="http://schemas.openxmlformats.org/officeDocument/2006/relationships/tags" Target="../tags/tag166.xml"/><Relationship Id="rId8" Type="http://schemas.openxmlformats.org/officeDocument/2006/relationships/tags" Target="../tags/tag165.xml"/><Relationship Id="rId7" Type="http://schemas.openxmlformats.org/officeDocument/2006/relationships/tags" Target="../tags/tag164.xml"/><Relationship Id="rId6" Type="http://schemas.openxmlformats.org/officeDocument/2006/relationships/tags" Target="../tags/tag163.xml"/><Relationship Id="rId5" Type="http://schemas.openxmlformats.org/officeDocument/2006/relationships/tags" Target="../tags/tag162.xml"/><Relationship Id="rId4" Type="http://schemas.openxmlformats.org/officeDocument/2006/relationships/tags" Target="../tags/tag161.xml"/><Relationship Id="rId3" Type="http://schemas.openxmlformats.org/officeDocument/2006/relationships/tags" Target="../tags/tag160.xml"/><Relationship Id="rId2" Type="http://schemas.openxmlformats.org/officeDocument/2006/relationships/tags" Target="../tags/tag159.xml"/><Relationship Id="rId14" Type="http://schemas.openxmlformats.org/officeDocument/2006/relationships/tags" Target="../tags/tag171.xml"/><Relationship Id="rId13" Type="http://schemas.openxmlformats.org/officeDocument/2006/relationships/tags" Target="../tags/tag170.xml"/><Relationship Id="rId12" Type="http://schemas.openxmlformats.org/officeDocument/2006/relationships/tags" Target="../tags/tag169.xml"/><Relationship Id="rId11" Type="http://schemas.openxmlformats.org/officeDocument/2006/relationships/tags" Target="../tags/tag168.xml"/><Relationship Id="rId10" Type="http://schemas.openxmlformats.org/officeDocument/2006/relationships/tags" Target="../tags/tag167.xml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179.xml"/><Relationship Id="rId8" Type="http://schemas.openxmlformats.org/officeDocument/2006/relationships/tags" Target="../tags/tag178.xml"/><Relationship Id="rId7" Type="http://schemas.openxmlformats.org/officeDocument/2006/relationships/tags" Target="../tags/tag177.xml"/><Relationship Id="rId6" Type="http://schemas.openxmlformats.org/officeDocument/2006/relationships/tags" Target="../tags/tag176.xml"/><Relationship Id="rId5" Type="http://schemas.openxmlformats.org/officeDocument/2006/relationships/tags" Target="../tags/tag175.xml"/><Relationship Id="rId4" Type="http://schemas.openxmlformats.org/officeDocument/2006/relationships/tags" Target="../tags/tag174.xml"/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5" Type="http://schemas.openxmlformats.org/officeDocument/2006/relationships/tags" Target="../tags/tag185.xml"/><Relationship Id="rId14" Type="http://schemas.openxmlformats.org/officeDocument/2006/relationships/tags" Target="../tags/tag184.xml"/><Relationship Id="rId13" Type="http://schemas.openxmlformats.org/officeDocument/2006/relationships/tags" Target="../tags/tag183.xml"/><Relationship Id="rId12" Type="http://schemas.openxmlformats.org/officeDocument/2006/relationships/tags" Target="../tags/tag182.xml"/><Relationship Id="rId11" Type="http://schemas.openxmlformats.org/officeDocument/2006/relationships/tags" Target="../tags/tag181.xml"/><Relationship Id="rId10" Type="http://schemas.openxmlformats.org/officeDocument/2006/relationships/tags" Target="../tags/tag180.xml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9" Type="http://schemas.openxmlformats.org/officeDocument/2006/relationships/tags" Target="../tags/tag198.xml"/><Relationship Id="rId8" Type="http://schemas.openxmlformats.org/officeDocument/2006/relationships/tags" Target="../tags/tag197.xml"/><Relationship Id="rId7" Type="http://schemas.openxmlformats.org/officeDocument/2006/relationships/tags" Target="../tags/tag196.xml"/><Relationship Id="rId6" Type="http://schemas.openxmlformats.org/officeDocument/2006/relationships/tags" Target="../tags/tag195.xml"/><Relationship Id="rId5" Type="http://schemas.openxmlformats.org/officeDocument/2006/relationships/tags" Target="../tags/tag194.xml"/><Relationship Id="rId4" Type="http://schemas.openxmlformats.org/officeDocument/2006/relationships/tags" Target="../tags/tag193.xml"/><Relationship Id="rId3" Type="http://schemas.openxmlformats.org/officeDocument/2006/relationships/tags" Target="../tags/tag192.xml"/><Relationship Id="rId2" Type="http://schemas.openxmlformats.org/officeDocument/2006/relationships/image" Target="../media/image4.png"/><Relationship Id="rId10" Type="http://schemas.openxmlformats.org/officeDocument/2006/relationships/tags" Target="../tags/tag199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openxmlformats.org/officeDocument/2006/relationships/tags" Target="../tags/tag26.xml"/><Relationship Id="rId7" Type="http://schemas.openxmlformats.org/officeDocument/2006/relationships/tags" Target="../tags/tag25.xml"/><Relationship Id="rId6" Type="http://schemas.openxmlformats.org/officeDocument/2006/relationships/tags" Target="../tags/tag24.xml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tags" Target="../tags/tag21.xml"/><Relationship Id="rId2" Type="http://schemas.openxmlformats.org/officeDocument/2006/relationships/tags" Target="../tags/tag20.xml"/><Relationship Id="rId10" Type="http://schemas.openxmlformats.org/officeDocument/2006/relationships/tags" Target="../tags/tag28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tags" Target="../tags/tag205.xml"/><Relationship Id="rId7" Type="http://schemas.openxmlformats.org/officeDocument/2006/relationships/tags" Target="../tags/tag204.xml"/><Relationship Id="rId6" Type="http://schemas.openxmlformats.org/officeDocument/2006/relationships/tags" Target="../tags/tag203.xml"/><Relationship Id="rId5" Type="http://schemas.openxmlformats.org/officeDocument/2006/relationships/tags" Target="../tags/tag202.xml"/><Relationship Id="rId4" Type="http://schemas.openxmlformats.org/officeDocument/2006/relationships/tags" Target="../tags/tag201.xml"/><Relationship Id="rId3" Type="http://schemas.openxmlformats.org/officeDocument/2006/relationships/image" Target="../media/image5.png"/><Relationship Id="rId2" Type="http://schemas.openxmlformats.org/officeDocument/2006/relationships/tags" Target="../tags/tag200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9" Type="http://schemas.openxmlformats.org/officeDocument/2006/relationships/tags" Target="../tags/tag211.xml"/><Relationship Id="rId8" Type="http://schemas.openxmlformats.org/officeDocument/2006/relationships/tags" Target="../tags/tag210.xml"/><Relationship Id="rId7" Type="http://schemas.openxmlformats.org/officeDocument/2006/relationships/tags" Target="../tags/tag209.xml"/><Relationship Id="rId6" Type="http://schemas.openxmlformats.org/officeDocument/2006/relationships/image" Target="../media/image7.png"/><Relationship Id="rId5" Type="http://schemas.openxmlformats.org/officeDocument/2006/relationships/tags" Target="../tags/tag208.xml"/><Relationship Id="rId4" Type="http://schemas.openxmlformats.org/officeDocument/2006/relationships/image" Target="../media/image6.png"/><Relationship Id="rId3" Type="http://schemas.openxmlformats.org/officeDocument/2006/relationships/tags" Target="../tags/tag207.xml"/><Relationship Id="rId2" Type="http://schemas.openxmlformats.org/officeDocument/2006/relationships/tags" Target="../tags/tag206.xml"/><Relationship Id="rId11" Type="http://schemas.openxmlformats.org/officeDocument/2006/relationships/tags" Target="../tags/tag213.xml"/><Relationship Id="rId10" Type="http://schemas.openxmlformats.org/officeDocument/2006/relationships/tags" Target="../tags/tag212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220.xml"/><Relationship Id="rId8" Type="http://schemas.openxmlformats.org/officeDocument/2006/relationships/tags" Target="../tags/tag219.xml"/><Relationship Id="rId7" Type="http://schemas.openxmlformats.org/officeDocument/2006/relationships/tags" Target="../tags/tag218.xml"/><Relationship Id="rId6" Type="http://schemas.openxmlformats.org/officeDocument/2006/relationships/tags" Target="../tags/tag217.xml"/><Relationship Id="rId5" Type="http://schemas.openxmlformats.org/officeDocument/2006/relationships/tags" Target="../tags/tag216.xml"/><Relationship Id="rId4" Type="http://schemas.openxmlformats.org/officeDocument/2006/relationships/tags" Target="../tags/tag215.xml"/><Relationship Id="rId3" Type="http://schemas.openxmlformats.org/officeDocument/2006/relationships/image" Target="../media/image5.png"/><Relationship Id="rId2" Type="http://schemas.openxmlformats.org/officeDocument/2006/relationships/tags" Target="../tags/tag214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227.xml"/><Relationship Id="rId8" Type="http://schemas.openxmlformats.org/officeDocument/2006/relationships/tags" Target="../tags/tag226.xml"/><Relationship Id="rId7" Type="http://schemas.openxmlformats.org/officeDocument/2006/relationships/tags" Target="../tags/tag225.xml"/><Relationship Id="rId6" Type="http://schemas.openxmlformats.org/officeDocument/2006/relationships/tags" Target="../tags/tag224.xml"/><Relationship Id="rId5" Type="http://schemas.openxmlformats.org/officeDocument/2006/relationships/tags" Target="../tags/tag223.xml"/><Relationship Id="rId4" Type="http://schemas.openxmlformats.org/officeDocument/2006/relationships/tags" Target="../tags/tag222.xml"/><Relationship Id="rId3" Type="http://schemas.openxmlformats.org/officeDocument/2006/relationships/image" Target="../media/image5.png"/><Relationship Id="rId2" Type="http://schemas.openxmlformats.org/officeDocument/2006/relationships/tags" Target="../tags/tag221.xml"/><Relationship Id="rId11" Type="http://schemas.openxmlformats.org/officeDocument/2006/relationships/tags" Target="../tags/tag229.xml"/><Relationship Id="rId10" Type="http://schemas.openxmlformats.org/officeDocument/2006/relationships/tags" Target="../tags/tag228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9" Type="http://schemas.openxmlformats.org/officeDocument/2006/relationships/tags" Target="../tags/tag236.xml"/><Relationship Id="rId8" Type="http://schemas.openxmlformats.org/officeDocument/2006/relationships/image" Target="../media/image8.png"/><Relationship Id="rId7" Type="http://schemas.openxmlformats.org/officeDocument/2006/relationships/tags" Target="../tags/tag235.xml"/><Relationship Id="rId6" Type="http://schemas.openxmlformats.org/officeDocument/2006/relationships/tags" Target="../tags/tag234.xml"/><Relationship Id="rId5" Type="http://schemas.openxmlformats.org/officeDocument/2006/relationships/tags" Target="../tags/tag233.xml"/><Relationship Id="rId4" Type="http://schemas.openxmlformats.org/officeDocument/2006/relationships/tags" Target="../tags/tag232.xml"/><Relationship Id="rId3" Type="http://schemas.openxmlformats.org/officeDocument/2006/relationships/tags" Target="../tags/tag231.xml"/><Relationship Id="rId2" Type="http://schemas.openxmlformats.org/officeDocument/2006/relationships/tags" Target="../tags/tag230.xml"/><Relationship Id="rId10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4" Type="http://schemas.openxmlformats.org/officeDocument/2006/relationships/tags" Target="../tags/tag239.xml"/><Relationship Id="rId3" Type="http://schemas.openxmlformats.org/officeDocument/2006/relationships/tags" Target="../tags/tag238.xml"/><Relationship Id="rId2" Type="http://schemas.openxmlformats.org/officeDocument/2006/relationships/tags" Target="../tags/tag237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9" Type="http://schemas.openxmlformats.org/officeDocument/2006/relationships/tags" Target="../tags/tag246.xml"/><Relationship Id="rId8" Type="http://schemas.openxmlformats.org/officeDocument/2006/relationships/tags" Target="../tags/tag245.xml"/><Relationship Id="rId7" Type="http://schemas.openxmlformats.org/officeDocument/2006/relationships/tags" Target="../tags/tag244.xml"/><Relationship Id="rId6" Type="http://schemas.openxmlformats.org/officeDocument/2006/relationships/tags" Target="../tags/tag243.xml"/><Relationship Id="rId5" Type="http://schemas.openxmlformats.org/officeDocument/2006/relationships/tags" Target="../tags/tag242.xml"/><Relationship Id="rId4" Type="http://schemas.openxmlformats.org/officeDocument/2006/relationships/tags" Target="../tags/tag241.xml"/><Relationship Id="rId3" Type="http://schemas.openxmlformats.org/officeDocument/2006/relationships/image" Target="../media/image10.png"/><Relationship Id="rId2" Type="http://schemas.openxmlformats.org/officeDocument/2006/relationships/tags" Target="../tags/tag240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tags" Target="../tags/tag252.xml"/><Relationship Id="rId7" Type="http://schemas.openxmlformats.org/officeDocument/2006/relationships/tags" Target="../tags/tag251.xml"/><Relationship Id="rId6" Type="http://schemas.openxmlformats.org/officeDocument/2006/relationships/tags" Target="../tags/tag250.xml"/><Relationship Id="rId5" Type="http://schemas.openxmlformats.org/officeDocument/2006/relationships/tags" Target="../tags/tag249.xml"/><Relationship Id="rId4" Type="http://schemas.openxmlformats.org/officeDocument/2006/relationships/tags" Target="../tags/tag248.xml"/><Relationship Id="rId3" Type="http://schemas.openxmlformats.org/officeDocument/2006/relationships/image" Target="../media/image10.png"/><Relationship Id="rId2" Type="http://schemas.openxmlformats.org/officeDocument/2006/relationships/tags" Target="../tags/tag247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7" Type="http://schemas.openxmlformats.org/officeDocument/2006/relationships/tags" Target="../tags/tag257.xml"/><Relationship Id="rId6" Type="http://schemas.openxmlformats.org/officeDocument/2006/relationships/tags" Target="../tags/tag256.xml"/><Relationship Id="rId5" Type="http://schemas.openxmlformats.org/officeDocument/2006/relationships/tags" Target="../tags/tag255.xml"/><Relationship Id="rId4" Type="http://schemas.openxmlformats.org/officeDocument/2006/relationships/tags" Target="../tags/tag254.xml"/><Relationship Id="rId3" Type="http://schemas.openxmlformats.org/officeDocument/2006/relationships/image" Target="../media/image10.png"/><Relationship Id="rId2" Type="http://schemas.openxmlformats.org/officeDocument/2006/relationships/tags" Target="../tags/tag253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9" Type="http://schemas.openxmlformats.org/officeDocument/2006/relationships/tags" Target="../tags/tag264.xml"/><Relationship Id="rId8" Type="http://schemas.openxmlformats.org/officeDocument/2006/relationships/tags" Target="../tags/tag263.xml"/><Relationship Id="rId7" Type="http://schemas.openxmlformats.org/officeDocument/2006/relationships/tags" Target="../tags/tag262.xml"/><Relationship Id="rId6" Type="http://schemas.openxmlformats.org/officeDocument/2006/relationships/tags" Target="../tags/tag261.xml"/><Relationship Id="rId5" Type="http://schemas.openxmlformats.org/officeDocument/2006/relationships/tags" Target="../tags/tag260.xml"/><Relationship Id="rId4" Type="http://schemas.openxmlformats.org/officeDocument/2006/relationships/tags" Target="../tags/tag259.xml"/><Relationship Id="rId3" Type="http://schemas.openxmlformats.org/officeDocument/2006/relationships/tags" Target="../tags/tag258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36.xml"/><Relationship Id="rId8" Type="http://schemas.openxmlformats.org/officeDocument/2006/relationships/tags" Target="../tags/tag35.xml"/><Relationship Id="rId7" Type="http://schemas.openxmlformats.org/officeDocument/2006/relationships/tags" Target="../tags/tag34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3" Type="http://schemas.openxmlformats.org/officeDocument/2006/relationships/tags" Target="../tags/tag30.xml"/><Relationship Id="rId2" Type="http://schemas.openxmlformats.org/officeDocument/2006/relationships/tags" Target="../tags/tag29.xml"/><Relationship Id="rId11" Type="http://schemas.openxmlformats.org/officeDocument/2006/relationships/tags" Target="../tags/tag38.xml"/><Relationship Id="rId10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7" Type="http://schemas.openxmlformats.org/officeDocument/2006/relationships/image" Target="../media/image11.png"/><Relationship Id="rId6" Type="http://schemas.openxmlformats.org/officeDocument/2006/relationships/tags" Target="../tags/tag269.xml"/><Relationship Id="rId5" Type="http://schemas.openxmlformats.org/officeDocument/2006/relationships/tags" Target="../tags/tag268.xml"/><Relationship Id="rId4" Type="http://schemas.openxmlformats.org/officeDocument/2006/relationships/tags" Target="../tags/tag267.xml"/><Relationship Id="rId3" Type="http://schemas.openxmlformats.org/officeDocument/2006/relationships/tags" Target="../tags/tag266.xml"/><Relationship Id="rId2" Type="http://schemas.openxmlformats.org/officeDocument/2006/relationships/tags" Target="../tags/tag265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275.xml"/><Relationship Id="rId8" Type="http://schemas.openxmlformats.org/officeDocument/2006/relationships/tags" Target="../tags/tag274.xml"/><Relationship Id="rId7" Type="http://schemas.openxmlformats.org/officeDocument/2006/relationships/tags" Target="../tags/tag273.xml"/><Relationship Id="rId6" Type="http://schemas.openxmlformats.org/officeDocument/2006/relationships/image" Target="../media/image11.png"/><Relationship Id="rId5" Type="http://schemas.openxmlformats.org/officeDocument/2006/relationships/tags" Target="../tags/tag272.xml"/><Relationship Id="rId4" Type="http://schemas.openxmlformats.org/officeDocument/2006/relationships/image" Target="../media/image10.png"/><Relationship Id="rId3" Type="http://schemas.openxmlformats.org/officeDocument/2006/relationships/tags" Target="../tags/tag271.xml"/><Relationship Id="rId2" Type="http://schemas.openxmlformats.org/officeDocument/2006/relationships/tags" Target="../tags/tag270.xml"/><Relationship Id="rId11" Type="http://schemas.openxmlformats.org/officeDocument/2006/relationships/tags" Target="../tags/tag277.xml"/><Relationship Id="rId10" Type="http://schemas.openxmlformats.org/officeDocument/2006/relationships/tags" Target="../tags/tag276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285.xml"/><Relationship Id="rId8" Type="http://schemas.openxmlformats.org/officeDocument/2006/relationships/tags" Target="../tags/tag284.xml"/><Relationship Id="rId7" Type="http://schemas.openxmlformats.org/officeDocument/2006/relationships/tags" Target="../tags/tag283.xml"/><Relationship Id="rId6" Type="http://schemas.openxmlformats.org/officeDocument/2006/relationships/tags" Target="../tags/tag282.xml"/><Relationship Id="rId5" Type="http://schemas.openxmlformats.org/officeDocument/2006/relationships/tags" Target="../tags/tag281.xml"/><Relationship Id="rId4" Type="http://schemas.openxmlformats.org/officeDocument/2006/relationships/tags" Target="../tags/tag280.xml"/><Relationship Id="rId3" Type="http://schemas.openxmlformats.org/officeDocument/2006/relationships/tags" Target="../tags/tag279.xml"/><Relationship Id="rId2" Type="http://schemas.openxmlformats.org/officeDocument/2006/relationships/tags" Target="../tags/tag278.xml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293.xml"/><Relationship Id="rId8" Type="http://schemas.openxmlformats.org/officeDocument/2006/relationships/tags" Target="../tags/tag292.xml"/><Relationship Id="rId7" Type="http://schemas.openxmlformats.org/officeDocument/2006/relationships/tags" Target="../tags/tag291.xml"/><Relationship Id="rId6" Type="http://schemas.openxmlformats.org/officeDocument/2006/relationships/tags" Target="../tags/tag290.xml"/><Relationship Id="rId5" Type="http://schemas.openxmlformats.org/officeDocument/2006/relationships/tags" Target="../tags/tag289.xml"/><Relationship Id="rId4" Type="http://schemas.openxmlformats.org/officeDocument/2006/relationships/tags" Target="../tags/tag288.xml"/><Relationship Id="rId3" Type="http://schemas.openxmlformats.org/officeDocument/2006/relationships/tags" Target="../tags/tag287.xml"/><Relationship Id="rId2" Type="http://schemas.openxmlformats.org/officeDocument/2006/relationships/tags" Target="../tags/tag286.xml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301.xml"/><Relationship Id="rId8" Type="http://schemas.openxmlformats.org/officeDocument/2006/relationships/tags" Target="../tags/tag300.xml"/><Relationship Id="rId7" Type="http://schemas.openxmlformats.org/officeDocument/2006/relationships/tags" Target="../tags/tag299.xml"/><Relationship Id="rId6" Type="http://schemas.openxmlformats.org/officeDocument/2006/relationships/tags" Target="../tags/tag298.xml"/><Relationship Id="rId5" Type="http://schemas.openxmlformats.org/officeDocument/2006/relationships/tags" Target="../tags/tag297.xml"/><Relationship Id="rId4" Type="http://schemas.openxmlformats.org/officeDocument/2006/relationships/tags" Target="../tags/tag296.xml"/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0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309.xml"/><Relationship Id="rId8" Type="http://schemas.openxmlformats.org/officeDocument/2006/relationships/tags" Target="../tags/tag308.xml"/><Relationship Id="rId7" Type="http://schemas.openxmlformats.org/officeDocument/2006/relationships/tags" Target="../tags/tag307.xml"/><Relationship Id="rId6" Type="http://schemas.openxmlformats.org/officeDocument/2006/relationships/tags" Target="../tags/tag306.xml"/><Relationship Id="rId5" Type="http://schemas.openxmlformats.org/officeDocument/2006/relationships/tags" Target="../tags/tag305.xml"/><Relationship Id="rId4" Type="http://schemas.openxmlformats.org/officeDocument/2006/relationships/tags" Target="../tags/tag304.xml"/><Relationship Id="rId3" Type="http://schemas.openxmlformats.org/officeDocument/2006/relationships/tags" Target="../tags/tag303.xml"/><Relationship Id="rId2" Type="http://schemas.openxmlformats.org/officeDocument/2006/relationships/tags" Target="../tags/tag302.xml"/><Relationship Id="rId12" Type="http://schemas.openxmlformats.org/officeDocument/2006/relationships/image" Target="../media/image11.png"/><Relationship Id="rId11" Type="http://schemas.openxmlformats.org/officeDocument/2006/relationships/tags" Target="../tags/tag311.xml"/><Relationship Id="rId10" Type="http://schemas.openxmlformats.org/officeDocument/2006/relationships/tags" Target="../tags/tag310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9" Type="http://schemas.openxmlformats.org/officeDocument/2006/relationships/tags" Target="../tags/tag317.xml"/><Relationship Id="rId8" Type="http://schemas.openxmlformats.org/officeDocument/2006/relationships/tags" Target="../tags/tag316.xml"/><Relationship Id="rId7" Type="http://schemas.openxmlformats.org/officeDocument/2006/relationships/tags" Target="../tags/tag315.xml"/><Relationship Id="rId6" Type="http://schemas.openxmlformats.org/officeDocument/2006/relationships/image" Target="../media/image9.png"/><Relationship Id="rId5" Type="http://schemas.openxmlformats.org/officeDocument/2006/relationships/tags" Target="../tags/tag314.xml"/><Relationship Id="rId4" Type="http://schemas.openxmlformats.org/officeDocument/2006/relationships/image" Target="../media/image8.png"/><Relationship Id="rId3" Type="http://schemas.openxmlformats.org/officeDocument/2006/relationships/tags" Target="../tags/tag313.xml"/><Relationship Id="rId2" Type="http://schemas.openxmlformats.org/officeDocument/2006/relationships/tags" Target="../tags/tag312.xml"/><Relationship Id="rId11" Type="http://schemas.openxmlformats.org/officeDocument/2006/relationships/tags" Target="../tags/tag319.xml"/><Relationship Id="rId10" Type="http://schemas.openxmlformats.org/officeDocument/2006/relationships/tags" Target="../tags/tag318.xml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9" Type="http://schemas.openxmlformats.org/officeDocument/2006/relationships/tags" Target="../tags/tag46.xml"/><Relationship Id="rId8" Type="http://schemas.openxmlformats.org/officeDocument/2006/relationships/tags" Target="../tags/tag45.xml"/><Relationship Id="rId7" Type="http://schemas.openxmlformats.org/officeDocument/2006/relationships/tags" Target="../tags/tag44.xml"/><Relationship Id="rId6" Type="http://schemas.openxmlformats.org/officeDocument/2006/relationships/tags" Target="../tags/tag43.xml"/><Relationship Id="rId5" Type="http://schemas.openxmlformats.org/officeDocument/2006/relationships/tags" Target="../tags/tag42.xml"/><Relationship Id="rId4" Type="http://schemas.openxmlformats.org/officeDocument/2006/relationships/tags" Target="../tags/tag41.xml"/><Relationship Id="rId3" Type="http://schemas.openxmlformats.org/officeDocument/2006/relationships/tags" Target="../tags/tag40.xml"/><Relationship Id="rId2" Type="http://schemas.openxmlformats.org/officeDocument/2006/relationships/tags" Target="../tags/tag39.xml"/><Relationship Id="rId11" Type="http://schemas.openxmlformats.org/officeDocument/2006/relationships/tags" Target="../tags/tag48.xml"/><Relationship Id="rId10" Type="http://schemas.openxmlformats.org/officeDocument/2006/relationships/tags" Target="../tags/tag47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56.xml"/><Relationship Id="rId8" Type="http://schemas.openxmlformats.org/officeDocument/2006/relationships/tags" Target="../tags/tag55.xml"/><Relationship Id="rId7" Type="http://schemas.openxmlformats.org/officeDocument/2006/relationships/tags" Target="../tags/tag54.xml"/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3" Type="http://schemas.openxmlformats.org/officeDocument/2006/relationships/tags" Target="../tags/tag60.xml"/><Relationship Id="rId12" Type="http://schemas.openxmlformats.org/officeDocument/2006/relationships/tags" Target="../tags/tag59.xml"/><Relationship Id="rId11" Type="http://schemas.openxmlformats.org/officeDocument/2006/relationships/tags" Target="../tags/tag58.xml"/><Relationship Id="rId10" Type="http://schemas.openxmlformats.org/officeDocument/2006/relationships/tags" Target="../tags/tag5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71.xml"/><Relationship Id="rId3" Type="http://schemas.openxmlformats.org/officeDocument/2006/relationships/tags" Target="../tags/tag70.xml"/><Relationship Id="rId2" Type="http://schemas.openxmlformats.org/officeDocument/2006/relationships/tags" Target="../tags/tag69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9" Type="http://schemas.openxmlformats.org/officeDocument/2006/relationships/tags" Target="../tags/tag79.xml"/><Relationship Id="rId8" Type="http://schemas.openxmlformats.org/officeDocument/2006/relationships/tags" Target="../tags/tag78.xml"/><Relationship Id="rId7" Type="http://schemas.openxmlformats.org/officeDocument/2006/relationships/tags" Target="../tags/tag77.xml"/><Relationship Id="rId6" Type="http://schemas.openxmlformats.org/officeDocument/2006/relationships/tags" Target="../tags/tag76.xml"/><Relationship Id="rId5" Type="http://schemas.openxmlformats.org/officeDocument/2006/relationships/tags" Target="../tags/tag75.xml"/><Relationship Id="rId4" Type="http://schemas.openxmlformats.org/officeDocument/2006/relationships/tags" Target="../tags/tag74.xml"/><Relationship Id="rId3" Type="http://schemas.openxmlformats.org/officeDocument/2006/relationships/tags" Target="../tags/tag73.xml"/><Relationship Id="rId2" Type="http://schemas.openxmlformats.org/officeDocument/2006/relationships/tags" Target="../tags/tag72.xml"/><Relationship Id="rId11" Type="http://schemas.openxmlformats.org/officeDocument/2006/relationships/tags" Target="../tags/tag81.xml"/><Relationship Id="rId10" Type="http://schemas.openxmlformats.org/officeDocument/2006/relationships/tags" Target="../tags/tag80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9" Type="http://schemas.openxmlformats.org/officeDocument/2006/relationships/tags" Target="../tags/tag89.xml"/><Relationship Id="rId8" Type="http://schemas.openxmlformats.org/officeDocument/2006/relationships/tags" Target="../tags/tag88.xml"/><Relationship Id="rId7" Type="http://schemas.openxmlformats.org/officeDocument/2006/relationships/tags" Target="../tags/tag87.xml"/><Relationship Id="rId6" Type="http://schemas.openxmlformats.org/officeDocument/2006/relationships/tags" Target="../tags/tag86.xml"/><Relationship Id="rId5" Type="http://schemas.openxmlformats.org/officeDocument/2006/relationships/tags" Target="../tags/tag85.xml"/><Relationship Id="rId4" Type="http://schemas.openxmlformats.org/officeDocument/2006/relationships/tags" Target="../tags/tag84.xml"/><Relationship Id="rId3" Type="http://schemas.openxmlformats.org/officeDocument/2006/relationships/tags" Target="../tags/tag83.xml"/><Relationship Id="rId2" Type="http://schemas.openxmlformats.org/officeDocument/2006/relationships/tags" Target="../tags/tag82.xml"/><Relationship Id="rId10" Type="http://schemas.openxmlformats.org/officeDocument/2006/relationships/tags" Target="../tags/tag9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5"/>
            </p:custDataLst>
          </p:nvPr>
        </p:nvSpPr>
        <p:spPr>
          <a:xfrm>
            <a:off x="5486847" y="1980674"/>
            <a:ext cx="6185194" cy="1198618"/>
          </a:xfrm>
        </p:spPr>
        <p:txBody>
          <a:bodyPr lIns="90000" tIns="46800" rIns="90000" bIns="0" anchor="b" anchorCtr="0">
            <a:normAutofit/>
          </a:bodyPr>
          <a:lstStyle>
            <a:lvl1pPr algn="l">
              <a:defRPr sz="7200" spc="600" baseline="0">
                <a:solidFill>
                  <a:schemeClr val="tx1">
                    <a:lumMod val="85000"/>
                    <a:lumOff val="15000"/>
                  </a:schemeClr>
                </a:solidFill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6"/>
            </p:custDataLst>
          </p:nvPr>
        </p:nvSpPr>
        <p:spPr>
          <a:xfrm>
            <a:off x="5486847" y="3327021"/>
            <a:ext cx="6246302" cy="632418"/>
          </a:xfrm>
        </p:spPr>
        <p:txBody>
          <a:bodyPr lIns="90000" tIns="0" rIns="90000" bIns="46800">
            <a:normAutofit/>
          </a:bodyPr>
          <a:lstStyle>
            <a:lvl1pPr marL="0" indent="0" algn="l" eaLnBrk="1" fontAlgn="auto" latinLnBrk="0" hangingPunct="1">
              <a:lnSpc>
                <a:spcPct val="100000"/>
              </a:lnSpc>
              <a:buNone/>
              <a:defRPr sz="280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grpSp>
        <p:nvGrpSpPr>
          <p:cNvPr id="4" name="组合 3"/>
          <p:cNvGrpSpPr/>
          <p:nvPr userDrawn="1">
            <p:custDataLst>
              <p:tags r:id="rId7"/>
            </p:custDataLst>
          </p:nvPr>
        </p:nvGrpSpPr>
        <p:grpSpPr>
          <a:xfrm>
            <a:off x="-19745" y="0"/>
            <a:ext cx="11817586" cy="6892260"/>
            <a:chOff x="-19745" y="0"/>
            <a:chExt cx="11817586" cy="6892260"/>
          </a:xfrm>
        </p:grpSpPr>
        <p:sp>
          <p:nvSpPr>
            <p:cNvPr id="7" name="任意多边形: 形状 6"/>
            <p:cNvSpPr/>
            <p:nvPr userDrawn="1">
              <p:custDataLst>
                <p:tags r:id="rId8"/>
              </p:custDataLst>
            </p:nvPr>
          </p:nvSpPr>
          <p:spPr>
            <a:xfrm rot="10800000">
              <a:off x="-19745" y="0"/>
              <a:ext cx="2427300" cy="2764457"/>
            </a:xfrm>
            <a:custGeom>
              <a:avLst/>
              <a:gdLst>
                <a:gd name="connsiteX0" fmla="*/ 2427300 w 2427300"/>
                <a:gd name="connsiteY0" fmla="*/ 2764457 h 2764457"/>
                <a:gd name="connsiteX1" fmla="*/ 0 w 2427300"/>
                <a:gd name="connsiteY1" fmla="*/ 2764457 h 2764457"/>
                <a:gd name="connsiteX2" fmla="*/ 1742483 w 2427300"/>
                <a:gd name="connsiteY2" fmla="*/ 0 h 2764457"/>
                <a:gd name="connsiteX3" fmla="*/ 2427300 w 2427300"/>
                <a:gd name="connsiteY3" fmla="*/ 1086466 h 27644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27300" h="2764457">
                  <a:moveTo>
                    <a:pt x="2427300" y="2764457"/>
                  </a:moveTo>
                  <a:lnTo>
                    <a:pt x="0" y="2764457"/>
                  </a:lnTo>
                  <a:lnTo>
                    <a:pt x="1742483" y="0"/>
                  </a:lnTo>
                  <a:lnTo>
                    <a:pt x="2427300" y="108646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任意多边形: 形状 7"/>
            <p:cNvSpPr/>
            <p:nvPr userDrawn="1">
              <p:custDataLst>
                <p:tags r:id="rId9"/>
              </p:custDataLst>
            </p:nvPr>
          </p:nvSpPr>
          <p:spPr>
            <a:xfrm>
              <a:off x="-19744" y="3106180"/>
              <a:ext cx="2880823" cy="3786080"/>
            </a:xfrm>
            <a:custGeom>
              <a:avLst/>
              <a:gdLst>
                <a:gd name="connsiteX0" fmla="*/ 684897 w 2880823"/>
                <a:gd name="connsiteY0" fmla="*/ 0 h 3786080"/>
                <a:gd name="connsiteX1" fmla="*/ 2880823 w 2880823"/>
                <a:gd name="connsiteY1" fmla="*/ 3786080 h 3786080"/>
                <a:gd name="connsiteX2" fmla="*/ 0 w 2880823"/>
                <a:gd name="connsiteY2" fmla="*/ 3786080 h 3786080"/>
                <a:gd name="connsiteX3" fmla="*/ 0 w 2880823"/>
                <a:gd name="connsiteY3" fmla="*/ 1180857 h 3786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80823" h="3786080">
                  <a:moveTo>
                    <a:pt x="684897" y="0"/>
                  </a:moveTo>
                  <a:lnTo>
                    <a:pt x="2880823" y="3786080"/>
                  </a:lnTo>
                  <a:lnTo>
                    <a:pt x="0" y="3786080"/>
                  </a:lnTo>
                  <a:lnTo>
                    <a:pt x="0" y="118085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任意多边形: 形状 8"/>
            <p:cNvSpPr/>
            <p:nvPr userDrawn="1">
              <p:custDataLst>
                <p:tags r:id="rId10"/>
              </p:custDataLst>
            </p:nvPr>
          </p:nvSpPr>
          <p:spPr>
            <a:xfrm rot="5400000">
              <a:off x="-712814" y="2685879"/>
              <a:ext cx="1978851" cy="592710"/>
            </a:xfrm>
            <a:custGeom>
              <a:avLst/>
              <a:gdLst>
                <a:gd name="connsiteX0" fmla="*/ 0 w 1978851"/>
                <a:gd name="connsiteY0" fmla="*/ 592710 h 592710"/>
                <a:gd name="connsiteX1" fmla="*/ 989425 w 1978851"/>
                <a:gd name="connsiteY1" fmla="*/ 0 h 592710"/>
                <a:gd name="connsiteX2" fmla="*/ 1978851 w 1978851"/>
                <a:gd name="connsiteY2" fmla="*/ 592710 h 592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78851" h="592710">
                  <a:moveTo>
                    <a:pt x="0" y="592710"/>
                  </a:moveTo>
                  <a:lnTo>
                    <a:pt x="989425" y="0"/>
                  </a:lnTo>
                  <a:lnTo>
                    <a:pt x="1978851" y="59271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三角形 11"/>
            <p:cNvSpPr/>
            <p:nvPr userDrawn="1">
              <p:custDataLst>
                <p:tags r:id="rId11"/>
              </p:custDataLst>
            </p:nvPr>
          </p:nvSpPr>
          <p:spPr>
            <a:xfrm>
              <a:off x="2861079" y="5298431"/>
              <a:ext cx="1848842" cy="1593829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三角形 13"/>
            <p:cNvSpPr/>
            <p:nvPr userDrawn="1">
              <p:custDataLst>
                <p:tags r:id="rId12"/>
              </p:custDataLst>
            </p:nvPr>
          </p:nvSpPr>
          <p:spPr>
            <a:xfrm rot="3600000">
              <a:off x="1132840" y="1963551"/>
              <a:ext cx="3794133" cy="3270803"/>
            </a:xfrm>
            <a:prstGeom prst="triangle">
              <a:avLst/>
            </a:prstGeom>
            <a:blipFill dpi="0" rotWithShape="0">
              <a:blip r:embed="rId13"/>
              <a:stretch>
                <a:fillRect t="1000" b="-2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grpSp>
          <p:nvGrpSpPr>
            <p:cNvPr id="12" name="组合 11"/>
            <p:cNvGrpSpPr/>
            <p:nvPr userDrawn="1">
              <p:custDataLst>
                <p:tags r:id="rId14"/>
              </p:custDataLst>
            </p:nvPr>
          </p:nvGrpSpPr>
          <p:grpSpPr>
            <a:xfrm>
              <a:off x="11668459" y="549424"/>
              <a:ext cx="129382" cy="473109"/>
              <a:chOff x="11537206" y="483307"/>
              <a:chExt cx="201523" cy="736906"/>
            </a:xfrm>
            <a:solidFill>
              <a:schemeClr val="accent1"/>
            </a:solidFill>
          </p:grpSpPr>
          <p:sp>
            <p:nvSpPr>
              <p:cNvPr id="13" name="椭圆 12"/>
              <p:cNvSpPr/>
              <p:nvPr>
                <p:custDataLst>
                  <p:tags r:id="rId15"/>
                </p:custDataLst>
              </p:nvPr>
            </p:nvSpPr>
            <p:spPr>
              <a:xfrm>
                <a:off x="11537206" y="483307"/>
                <a:ext cx="195943" cy="19594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4" name="椭圆 13"/>
              <p:cNvSpPr/>
              <p:nvPr>
                <p:custDataLst>
                  <p:tags r:id="rId16"/>
                </p:custDataLst>
              </p:nvPr>
            </p:nvSpPr>
            <p:spPr>
              <a:xfrm>
                <a:off x="11537207" y="744908"/>
                <a:ext cx="195943" cy="19594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15" name="椭圆 14"/>
              <p:cNvSpPr/>
              <p:nvPr>
                <p:custDataLst>
                  <p:tags r:id="rId17"/>
                </p:custDataLst>
              </p:nvPr>
            </p:nvSpPr>
            <p:spPr>
              <a:xfrm>
                <a:off x="11542786" y="1024270"/>
                <a:ext cx="195943" cy="195943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  <p:sp>
          <p:nvSpPr>
            <p:cNvPr id="19" name="圆角矩形 20"/>
            <p:cNvSpPr/>
            <p:nvPr userDrawn="1">
              <p:custDataLst>
                <p:tags r:id="rId18"/>
              </p:custDataLst>
            </p:nvPr>
          </p:nvSpPr>
          <p:spPr>
            <a:xfrm>
              <a:off x="5633482" y="3158748"/>
              <a:ext cx="1163781" cy="74822"/>
            </a:xfrm>
            <a:prstGeom prst="roundRect">
              <a:avLst>
                <a:gd name="adj" fmla="val 5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2" name="三角形 12"/>
            <p:cNvSpPr/>
            <p:nvPr userDrawn="1">
              <p:custDataLst>
                <p:tags r:id="rId19"/>
              </p:custDataLst>
            </p:nvPr>
          </p:nvSpPr>
          <p:spPr>
            <a:xfrm rot="3600000">
              <a:off x="1574330" y="1748429"/>
              <a:ext cx="3794133" cy="3270803"/>
            </a:xfrm>
            <a:prstGeom prst="triangl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20"/>
            </p:custDataLst>
          </p:nvPr>
        </p:nvSpPr>
        <p:spPr>
          <a:xfrm>
            <a:off x="9876790" y="5069840"/>
            <a:ext cx="1864995" cy="539750"/>
          </a:xfrm>
        </p:spPr>
        <p:txBody>
          <a:bodyPr lIns="90000" tIns="46800" rIns="90000" bIns="0" anchor="b" anchorCtr="0"/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0965" indent="0">
              <a:buNone/>
              <a:defRPr/>
            </a:lvl4pPr>
            <a:lvl5pPr marL="1828165" indent="0">
              <a:buNone/>
              <a:defRPr/>
            </a:lvl5pPr>
          </a:lstStyle>
          <a:p>
            <a:pPr lvl="0"/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24" name="文本占位符 23"/>
          <p:cNvSpPr>
            <a:spLocks noGrp="1"/>
          </p:cNvSpPr>
          <p:nvPr>
            <p:ph type="body" sz="quarter" idx="14" hasCustomPrompt="1"/>
            <p:custDataLst>
              <p:tags r:id="rId21"/>
            </p:custDataLst>
          </p:nvPr>
        </p:nvSpPr>
        <p:spPr>
          <a:xfrm>
            <a:off x="9876790" y="5649595"/>
            <a:ext cx="1864995" cy="539750"/>
          </a:xfrm>
        </p:spPr>
        <p:txBody>
          <a:bodyPr lIns="90000" tIns="0" rIns="90000" bIns="46800" anchor="t" anchorCtr="0"/>
          <a:lstStyle>
            <a:lvl1pPr marL="0" indent="0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0965" indent="0">
              <a:buNone/>
              <a:defRPr/>
            </a:lvl4pPr>
            <a:lvl5pPr marL="1828165" indent="0">
              <a:buNone/>
              <a:defRPr/>
            </a:lvl5pPr>
          </a:lstStyle>
          <a:p>
            <a:pPr lvl="0"/>
            <a:r>
              <a:rPr lang="zh-CN" altLang="en-US"/>
              <a:t>编辑文本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 userDrawn="1">
            <p:custDataLst>
              <p:tags r:id="rId2"/>
            </p:custDataLst>
          </p:nvPr>
        </p:nvGrpSpPr>
        <p:grpSpPr>
          <a:xfrm>
            <a:off x="10638974" y="5416759"/>
            <a:ext cx="1553024" cy="1432837"/>
            <a:chOff x="10898426" y="5656127"/>
            <a:chExt cx="1293583" cy="1193474"/>
          </a:xfrm>
        </p:grpSpPr>
        <p:sp>
          <p:nvSpPr>
            <p:cNvPr id="8" name="任意多边形: 形状 7"/>
            <p:cNvSpPr/>
            <p:nvPr>
              <p:custDataLst>
                <p:tags r:id="rId3"/>
              </p:custDataLst>
            </p:nvPr>
          </p:nvSpPr>
          <p:spPr>
            <a:xfrm>
              <a:off x="10898426" y="6156793"/>
              <a:ext cx="678847" cy="692806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三角形 7"/>
            <p:cNvSpPr/>
            <p:nvPr>
              <p:custDataLst>
                <p:tags r:id="rId4"/>
              </p:custDataLst>
            </p:nvPr>
          </p:nvSpPr>
          <p:spPr>
            <a:xfrm>
              <a:off x="11420820" y="5656127"/>
              <a:ext cx="771189" cy="1193474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三角形 8"/>
            <p:cNvSpPr/>
            <p:nvPr>
              <p:custDataLst>
                <p:tags r:id="rId5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9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3028067" y="0"/>
            <a:ext cx="6276189" cy="6858000"/>
            <a:chOff x="3028067" y="0"/>
            <a:chExt cx="6276189" cy="6858000"/>
          </a:xfrm>
        </p:grpSpPr>
        <p:sp>
          <p:nvSpPr>
            <p:cNvPr id="6" name="三角形 3"/>
            <p:cNvSpPr/>
            <p:nvPr userDrawn="1">
              <p:custDataLst>
                <p:tags r:id="rId3"/>
              </p:custDataLst>
            </p:nvPr>
          </p:nvSpPr>
          <p:spPr>
            <a:xfrm rot="10800000">
              <a:off x="5055555" y="0"/>
              <a:ext cx="2080887" cy="1650670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" name="任意多边形: 形状 6"/>
            <p:cNvSpPr/>
            <p:nvPr userDrawn="1">
              <p:custDataLst>
                <p:tags r:id="rId4"/>
              </p:custDataLst>
            </p:nvPr>
          </p:nvSpPr>
          <p:spPr>
            <a:xfrm>
              <a:off x="5676777" y="6135202"/>
              <a:ext cx="838445" cy="722798"/>
            </a:xfrm>
            <a:custGeom>
              <a:avLst/>
              <a:gdLst>
                <a:gd name="connsiteX0" fmla="*/ 419223 w 838445"/>
                <a:gd name="connsiteY0" fmla="*/ 0 h 722798"/>
                <a:gd name="connsiteX1" fmla="*/ 838445 w 838445"/>
                <a:gd name="connsiteY1" fmla="*/ 722798 h 722798"/>
                <a:gd name="connsiteX2" fmla="*/ 0 w 838445"/>
                <a:gd name="connsiteY2" fmla="*/ 722798 h 7227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38445" h="722798">
                  <a:moveTo>
                    <a:pt x="419223" y="0"/>
                  </a:moveTo>
                  <a:lnTo>
                    <a:pt x="838445" y="722798"/>
                  </a:lnTo>
                  <a:lnTo>
                    <a:pt x="0" y="72279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三角形 5"/>
            <p:cNvSpPr/>
            <p:nvPr userDrawn="1">
              <p:custDataLst>
                <p:tags r:id="rId5"/>
              </p:custDataLst>
            </p:nvPr>
          </p:nvSpPr>
          <p:spPr>
            <a:xfrm>
              <a:off x="3028067" y="2477828"/>
              <a:ext cx="392165" cy="338073"/>
            </a:xfrm>
            <a:prstGeom prst="triangl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三角形 6"/>
            <p:cNvSpPr/>
            <p:nvPr userDrawn="1">
              <p:custDataLst>
                <p:tags r:id="rId6"/>
              </p:custDataLst>
            </p:nvPr>
          </p:nvSpPr>
          <p:spPr>
            <a:xfrm rot="2748548">
              <a:off x="8939137" y="3459125"/>
              <a:ext cx="392165" cy="338073"/>
            </a:xfrm>
            <a:prstGeom prst="triangl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3420232" y="2767280"/>
            <a:ext cx="5352795" cy="1200329"/>
          </a:xfrm>
        </p:spPr>
        <p:txBody>
          <a:bodyPr vert="horz" lIns="90000" tIns="46800" rIns="90000" bIns="0" rtlCol="0" anchor="ctr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600" b="1" i="0" u="none" strike="noStrike" kern="1200" cap="none" spc="6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2" name="文本占位符 11"/>
          <p:cNvSpPr>
            <a:spLocks noGrp="1"/>
          </p:cNvSpPr>
          <p:nvPr>
            <p:ph type="body" sz="quarter" idx="13" hasCustomPrompt="1"/>
            <p:custDataLst>
              <p:tags r:id="rId11"/>
            </p:custDataLst>
          </p:nvPr>
        </p:nvSpPr>
        <p:spPr>
          <a:xfrm>
            <a:off x="3419475" y="4025708"/>
            <a:ext cx="5457825" cy="722312"/>
          </a:xfrm>
        </p:spPr>
        <p:txBody>
          <a:bodyPr lIns="91440" tIns="0" rIns="91440" bIns="45720">
            <a:normAutofit/>
          </a:bodyPr>
          <a:lstStyle>
            <a:lvl1pPr marL="0" indent="0" algn="ctr">
              <a:lnSpc>
                <a:spcPct val="120000"/>
              </a:lnSpc>
              <a:buNone/>
              <a:defRPr sz="2400" spc="300" baseline="0"/>
            </a:lvl1pPr>
          </a:lstStyle>
          <a:p>
            <a:pPr lvl="0"/>
            <a:r>
              <a:rPr lang="zh-CN" altLang="en-US"/>
              <a:t>单击此处添加副标题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10638971" y="5416757"/>
            <a:ext cx="1553029" cy="1432837"/>
            <a:chOff x="10898414" y="5656121"/>
            <a:chExt cx="1293586" cy="1193473"/>
          </a:xfrm>
        </p:grpSpPr>
        <p:sp>
          <p:nvSpPr>
            <p:cNvPr id="13" name="任意多边形: 形状 12"/>
            <p:cNvSpPr/>
            <p:nvPr>
              <p:custDataLst>
                <p:tags r:id="rId3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8" name="三角形 7"/>
            <p:cNvSpPr/>
            <p:nvPr>
              <p:custDataLst>
                <p:tags r:id="rId4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9" name="三角形 8"/>
            <p:cNvSpPr/>
            <p:nvPr>
              <p:custDataLst>
                <p:tags r:id="rId5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292735" y="304165"/>
            <a:ext cx="11606530" cy="624967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baseline="0">
              <a:solidFill>
                <a:schemeClr val="tx1">
                  <a:lumMod val="85000"/>
                  <a:lumOff val="15000"/>
                </a:schemeClr>
              </a:solidFill>
              <a:latin typeface="隶书" panose="02010509060101010101" pitchFamily="49" charset="-122"/>
              <a:ea typeface="隶书" panose="02010509060101010101" pitchFamily="49" charset="-122"/>
            </a:endParaRPr>
          </a:p>
        </p:txBody>
      </p:sp>
      <p:sp>
        <p:nvSpPr>
          <p:cNvPr id="10" name="三角形 6"/>
          <p:cNvSpPr/>
          <p:nvPr userDrawn="1">
            <p:custDataLst>
              <p:tags r:id="rId3"/>
            </p:custDataLst>
          </p:nvPr>
        </p:nvSpPr>
        <p:spPr>
          <a:xfrm rot="10800000">
            <a:off x="240665" y="0"/>
            <a:ext cx="1268730" cy="825500"/>
          </a:xfrm>
          <a:prstGeom prst="triangl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三角形 7"/>
          <p:cNvSpPr/>
          <p:nvPr userDrawn="1">
            <p:custDataLst>
              <p:tags r:id="rId4"/>
            </p:custDataLst>
          </p:nvPr>
        </p:nvSpPr>
        <p:spPr>
          <a:xfrm>
            <a:off x="10157460" y="5823585"/>
            <a:ext cx="1449070" cy="1029970"/>
          </a:xfrm>
          <a:prstGeom prst="triangl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三角形 8"/>
          <p:cNvSpPr/>
          <p:nvPr userDrawn="1">
            <p:custDataLst>
              <p:tags r:id="rId5"/>
            </p:custDataLst>
          </p:nvPr>
        </p:nvSpPr>
        <p:spPr>
          <a:xfrm>
            <a:off x="11200765" y="6153150"/>
            <a:ext cx="991235" cy="704850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endParaRPr kumimoji="1"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6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 hasCustomPrompt="1"/>
            <p:custDataLst>
              <p:tags r:id="rId7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单击此处添加文本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4823460" cy="685863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grpSp>
        <p:nvGrpSpPr>
          <p:cNvPr id="14" name="组合 13"/>
          <p:cNvGrpSpPr/>
          <p:nvPr userDrawn="1">
            <p:custDataLst>
              <p:tags r:id="rId3"/>
            </p:custDataLst>
          </p:nvPr>
        </p:nvGrpSpPr>
        <p:grpSpPr>
          <a:xfrm>
            <a:off x="-1" y="5207000"/>
            <a:ext cx="1807912" cy="1667994"/>
            <a:chOff x="-1" y="5000255"/>
            <a:chExt cx="2032000" cy="1874739"/>
          </a:xfrm>
        </p:grpSpPr>
        <p:sp>
          <p:nvSpPr>
            <p:cNvPr id="15" name="任意多边形: 形状 14"/>
            <p:cNvSpPr/>
            <p:nvPr>
              <p:custDataLst>
                <p:tags r:id="rId4"/>
              </p:custDataLst>
            </p:nvPr>
          </p:nvSpPr>
          <p:spPr>
            <a:xfrm flipH="1">
              <a:off x="965649" y="5786718"/>
              <a:ext cx="1066350" cy="1088276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>
                <a:alpha val="2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rPr>
                <a:t> </a:t>
              </a:r>
              <a:endParaRPr kumimoji="1"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三角形 7"/>
            <p:cNvSpPr/>
            <p:nvPr>
              <p:custDataLst>
                <p:tags r:id="rId5"/>
              </p:custDataLst>
            </p:nvPr>
          </p:nvSpPr>
          <p:spPr>
            <a:xfrm flipH="1">
              <a:off x="-1" y="5000255"/>
              <a:ext cx="1211405" cy="1874739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3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三角形 8"/>
            <p:cNvSpPr/>
            <p:nvPr>
              <p:custDataLst>
                <p:tags r:id="rId6"/>
              </p:custDataLst>
            </p:nvPr>
          </p:nvSpPr>
          <p:spPr>
            <a:xfrm rot="10800000" flipH="1">
              <a:off x="594749" y="5786311"/>
              <a:ext cx="636641" cy="472228"/>
            </a:xfrm>
            <a:prstGeom prst="triangle">
              <a:avLst/>
            </a:prstGeom>
            <a:solidFill>
              <a:schemeClr val="accent3">
                <a:alpha val="5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7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200" b="1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1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Aft>
                <a:spcPts val="1000"/>
              </a:spcAft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lnSpc>
                <a:spcPct val="130000"/>
              </a:lnSpc>
              <a:spcAft>
                <a:spcPts val="1000"/>
              </a:spcAft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lnSpc>
                <a:spcPct val="130000"/>
              </a:lnSpc>
              <a:spcAft>
                <a:spcPts val="1000"/>
              </a:spcAft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0965" indent="0">
              <a:lnSpc>
                <a:spcPct val="130000"/>
              </a:lnSpc>
              <a:spcAft>
                <a:spcPts val="1000"/>
              </a:spcAft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165" indent="0">
              <a:lnSpc>
                <a:spcPct val="130000"/>
              </a:lnSpc>
              <a:spcAft>
                <a:spcPts val="1000"/>
              </a:spcAft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12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 userDrawn="1"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grpSp>
        <p:nvGrpSpPr>
          <p:cNvPr id="15" name="组合 14"/>
          <p:cNvGrpSpPr/>
          <p:nvPr userDrawn="1">
            <p:custDataLst>
              <p:tags r:id="rId3"/>
            </p:custDataLst>
          </p:nvPr>
        </p:nvGrpSpPr>
        <p:grpSpPr>
          <a:xfrm rot="10800000" flipH="1">
            <a:off x="10638971" y="0"/>
            <a:ext cx="1553029" cy="1432837"/>
            <a:chOff x="10898414" y="5656121"/>
            <a:chExt cx="1293586" cy="1193473"/>
          </a:xfrm>
        </p:grpSpPr>
        <p:sp>
          <p:nvSpPr>
            <p:cNvPr id="16" name="任意多边形: 形状 15"/>
            <p:cNvSpPr/>
            <p:nvPr>
              <p:custDataLst>
                <p:tags r:id="rId4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rPr>
                <a:t> </a:t>
              </a:r>
              <a:endParaRPr kumimoji="1"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三角形 7"/>
            <p:cNvSpPr/>
            <p:nvPr>
              <p:custDataLst>
                <p:tags r:id="rId5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三角形 8"/>
            <p:cNvSpPr/>
            <p:nvPr>
              <p:custDataLst>
                <p:tags r:id="rId6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7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1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 userDrawn="1">
            <p:ph sz="quarter" idx="14"/>
            <p:custDataLst>
              <p:tags r:id="rId12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 userDrawn="1">
            <p:custDataLst>
              <p:tags r:id="rId2"/>
            </p:custDataLst>
          </p:nvPr>
        </p:nvGrpSpPr>
        <p:grpSpPr>
          <a:xfrm rot="10800000" flipH="1">
            <a:off x="10638971" y="0"/>
            <a:ext cx="1553029" cy="1432837"/>
            <a:chOff x="10898414" y="5656121"/>
            <a:chExt cx="1293586" cy="1193473"/>
          </a:xfrm>
        </p:grpSpPr>
        <p:sp>
          <p:nvSpPr>
            <p:cNvPr id="16" name="任意多边形: 形状 15"/>
            <p:cNvSpPr/>
            <p:nvPr>
              <p:custDataLst>
                <p:tags r:id="rId3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rPr>
                <a:t> </a:t>
              </a:r>
              <a:endParaRPr kumimoji="1"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三角形 7"/>
            <p:cNvSpPr/>
            <p:nvPr>
              <p:custDataLst>
                <p:tags r:id="rId4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三角形 8"/>
            <p:cNvSpPr/>
            <p:nvPr>
              <p:custDataLst>
                <p:tags r:id="rId5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3" name="矩形 12"/>
          <p:cNvSpPr/>
          <p:nvPr userDrawn="1">
            <p:custDataLst>
              <p:tags r:id="rId6"/>
            </p:custDataLst>
          </p:nvPr>
        </p:nvSpPr>
        <p:spPr>
          <a:xfrm>
            <a:off x="0" y="50419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 userDrawn="1">
            <p:ph type="title"/>
            <p:custDataLst>
              <p:tags r:id="rId7"/>
            </p:custDataLst>
          </p:nvPr>
        </p:nvSpPr>
        <p:spPr>
          <a:xfrm>
            <a:off x="604800" y="669600"/>
            <a:ext cx="10976400" cy="565200"/>
          </a:xfrm>
        </p:spPr>
        <p:txBody>
          <a:bodyPr lIns="90000" tIns="46800" rIns="90000" bIns="46800" anchor="ctr">
            <a:normAutofit/>
          </a:bodyPr>
          <a:lstStyle>
            <a:lvl1pPr algn="ctr">
              <a:lnSpc>
                <a:spcPct val="100000"/>
              </a:lnSpc>
              <a:defRPr sz="32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 userDrawn="1">
            <p:ph sz="quarter" idx="13"/>
            <p:custDataLst>
              <p:tags r:id="rId11"/>
            </p:custDataLst>
          </p:nvPr>
        </p:nvSpPr>
        <p:spPr>
          <a:xfrm>
            <a:off x="604837" y="1681200"/>
            <a:ext cx="10990800" cy="3211200"/>
          </a:xfrm>
        </p:spPr>
        <p:txBody>
          <a:bodyPr lIns="90000" tIns="46800" rIns="90000" bIns="46800">
            <a:normAutofit/>
          </a:bodyPr>
          <a:lstStyle>
            <a:lvl1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 userDrawn="1">
            <p:ph type="body" sz="quarter" idx="14"/>
            <p:custDataLst>
              <p:tags r:id="rId12"/>
            </p:custDataLst>
          </p:nvPr>
        </p:nvSpPr>
        <p:spPr>
          <a:xfrm>
            <a:off x="594000" y="5180400"/>
            <a:ext cx="11001600" cy="1011600"/>
          </a:xfrm>
        </p:spPr>
        <p:txBody>
          <a:bodyPr lIns="90000" tIns="46800" rIns="90000" bIns="46800">
            <a:normAutofit/>
          </a:bodyPr>
          <a:lstStyle>
            <a:lvl1pPr marL="0" inden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10638971" y="5416757"/>
            <a:ext cx="1553029" cy="1432837"/>
            <a:chOff x="10898414" y="5656121"/>
            <a:chExt cx="1293586" cy="1193473"/>
          </a:xfrm>
        </p:grpSpPr>
        <p:sp>
          <p:nvSpPr>
            <p:cNvPr id="14" name="任意多边形: 形状 13"/>
            <p:cNvSpPr/>
            <p:nvPr>
              <p:custDataLst>
                <p:tags r:id="rId3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rPr>
                <a:t> </a:t>
              </a:r>
              <a:endParaRPr kumimoji="1"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6" name="三角形 7"/>
            <p:cNvSpPr/>
            <p:nvPr>
              <p:custDataLst>
                <p:tags r:id="rId4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三角形 8"/>
            <p:cNvSpPr/>
            <p:nvPr>
              <p:custDataLst>
                <p:tags r:id="rId5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5" name="矩形 14"/>
          <p:cNvSpPr/>
          <p:nvPr userDrawn="1">
            <p:custDataLst>
              <p:tags r:id="rId6"/>
            </p:custDataLst>
          </p:nvPr>
        </p:nvSpPr>
        <p:spPr>
          <a:xfrm>
            <a:off x="0" y="0"/>
            <a:ext cx="12192000" cy="914407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lstStyle/>
          <a:p>
            <a:pPr lvl="0" algn="ctr">
              <a:buClrTx/>
              <a:buSzTx/>
              <a:buFontTx/>
            </a:pPr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Viner Hand ITC" panose="03070502030502020203" charset="0"/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Autofit/>
          </a:bodyPr>
          <a:lstStyle>
            <a:lvl1pPr>
              <a:lnSpc>
                <a:spcPct val="100000"/>
              </a:lnSpc>
              <a:defRPr sz="2400" b="1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12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lnSpc>
                <a:spcPct val="130000"/>
              </a:lnSpc>
              <a:spcAft>
                <a:spcPts val="1000"/>
              </a:spcAft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>
                <a:sym typeface="+mn-ea"/>
              </a:rPr>
              <a:t>第</a:t>
            </a:r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>
                <a:sym typeface="+mn-ea"/>
              </a:rPr>
              <a:t>第</a:t>
            </a:r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>
                <a:sym typeface="+mn-ea"/>
              </a:rPr>
              <a:t>第</a:t>
            </a:r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>
                <a:sym typeface="+mn-ea"/>
              </a:rPr>
              <a:t>第</a:t>
            </a:r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13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4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 marL="0" indent="0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 userDrawn="1"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baseline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sym typeface="+mn-ea"/>
            </a:endParaRPr>
          </a:p>
        </p:txBody>
      </p:sp>
      <p:grpSp>
        <p:nvGrpSpPr>
          <p:cNvPr id="19" name="组合 18"/>
          <p:cNvGrpSpPr/>
          <p:nvPr userDrawn="1">
            <p:custDataLst>
              <p:tags r:id="rId3"/>
            </p:custDataLst>
          </p:nvPr>
        </p:nvGrpSpPr>
        <p:grpSpPr>
          <a:xfrm>
            <a:off x="0" y="4462145"/>
            <a:ext cx="2067560" cy="2386965"/>
            <a:chOff x="0" y="4462199"/>
            <a:chExt cx="2587015" cy="2386801"/>
          </a:xfrm>
        </p:grpSpPr>
        <p:sp>
          <p:nvSpPr>
            <p:cNvPr id="20" name="任意多边形: 形状 19"/>
            <p:cNvSpPr/>
            <p:nvPr>
              <p:custDataLst>
                <p:tags r:id="rId4"/>
              </p:custDataLst>
            </p:nvPr>
          </p:nvSpPr>
          <p:spPr>
            <a:xfrm flipH="1">
              <a:off x="1229405" y="5463474"/>
              <a:ext cx="1357610" cy="1385526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rPr>
                <a:t> </a:t>
              </a:r>
              <a:endParaRPr kumimoji="1"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三角形 7"/>
            <p:cNvSpPr/>
            <p:nvPr>
              <p:custDataLst>
                <p:tags r:id="rId5"/>
              </p:custDataLst>
            </p:nvPr>
          </p:nvSpPr>
          <p:spPr>
            <a:xfrm flipH="1">
              <a:off x="0" y="4462199"/>
              <a:ext cx="1542284" cy="2386801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三角形 8"/>
            <p:cNvSpPr/>
            <p:nvPr>
              <p:custDataLst>
                <p:tags r:id="rId6"/>
              </p:custDataLst>
            </p:nvPr>
          </p:nvSpPr>
          <p:spPr>
            <a:xfrm rot="10800000" flipH="1">
              <a:off x="757198" y="5462956"/>
              <a:ext cx="810531" cy="601211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组合 22"/>
          <p:cNvGrpSpPr/>
          <p:nvPr userDrawn="1">
            <p:custDataLst>
              <p:tags r:id="rId7"/>
            </p:custDataLst>
          </p:nvPr>
        </p:nvGrpSpPr>
        <p:grpSpPr>
          <a:xfrm rot="10800000">
            <a:off x="10121900" y="0"/>
            <a:ext cx="2067560" cy="2386965"/>
            <a:chOff x="0" y="4462199"/>
            <a:chExt cx="2587015" cy="2386801"/>
          </a:xfrm>
        </p:grpSpPr>
        <p:sp>
          <p:nvSpPr>
            <p:cNvPr id="24" name="任意多边形: 形状 23"/>
            <p:cNvSpPr/>
            <p:nvPr>
              <p:custDataLst>
                <p:tags r:id="rId8"/>
              </p:custDataLst>
            </p:nvPr>
          </p:nvSpPr>
          <p:spPr>
            <a:xfrm flipH="1">
              <a:off x="1229405" y="5463474"/>
              <a:ext cx="1357610" cy="1385526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 baseline="0">
                  <a:solidFill>
                    <a:schemeClr val="tx1">
                      <a:lumMod val="85000"/>
                      <a:lumOff val="15000"/>
                    </a:schemeClr>
                  </a:solidFill>
                  <a:latin typeface="Arial" panose="020B0604020202020204" pitchFamily="34" charset="0"/>
                </a:rPr>
                <a:t> </a:t>
              </a:r>
              <a:endParaRPr kumimoji="1"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三角形 7"/>
            <p:cNvSpPr/>
            <p:nvPr>
              <p:custDataLst>
                <p:tags r:id="rId9"/>
              </p:custDataLst>
            </p:nvPr>
          </p:nvSpPr>
          <p:spPr>
            <a:xfrm flipH="1">
              <a:off x="0" y="4462199"/>
              <a:ext cx="1542284" cy="2386801"/>
            </a:xfrm>
            <a:prstGeom prst="triangle">
              <a:avLst>
                <a:gd name="adj" fmla="val 10000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三角形 8"/>
            <p:cNvSpPr/>
            <p:nvPr>
              <p:custDataLst>
                <p:tags r:id="rId10"/>
              </p:custDataLst>
            </p:nvPr>
          </p:nvSpPr>
          <p:spPr>
            <a:xfrm rot="10800000" flipH="1">
              <a:off x="757198" y="5462956"/>
              <a:ext cx="810531" cy="601211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标题 1"/>
          <p:cNvSpPr>
            <a:spLocks noGrp="1"/>
          </p:cNvSpPr>
          <p:nvPr userDrawn="1">
            <p:ph type="title" hasCustomPrompt="1"/>
            <p:custDataLst>
              <p:tags r:id="rId11"/>
            </p:custDataLst>
          </p:nvPr>
        </p:nvSpPr>
        <p:spPr>
          <a:xfrm>
            <a:off x="1522800" y="1339200"/>
            <a:ext cx="9144000" cy="2386800"/>
          </a:xfrm>
        </p:spPr>
        <p:txBody>
          <a:bodyPr lIns="90000" tIns="46800" rIns="90000" bIns="46800" anchor="b">
            <a:normAutofit/>
          </a:bodyPr>
          <a:lstStyle>
            <a:lvl1pPr algn="ctr">
              <a:defRPr sz="6000" b="1" strike="noStrike" spc="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 userDrawn="1">
            <p:ph type="dt" sz="half" idx="10"/>
            <p:custDataLst>
              <p:tags r:id="rId12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 userDrawn="1">
            <p:ph type="ftr" sz="quarter" idx="11"/>
            <p:custDataLst>
              <p:tags r:id="rId13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 userDrawn="1">
            <p:ph type="sldNum" sz="quarter" idx="12"/>
            <p:custDataLst>
              <p:tags r:id="rId14"/>
            </p:custDataLst>
          </p:nvPr>
        </p:nvSpPr>
        <p:spPr/>
        <p:txBody>
          <a:bodyPr/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 userDrawn="1">
            <p:ph type="body" sz="quarter" idx="13"/>
            <p:custDataLst>
              <p:tags r:id="rId15"/>
            </p:custDataLst>
          </p:nvPr>
        </p:nvSpPr>
        <p:spPr>
          <a:xfrm>
            <a:off x="1522413" y="3862800"/>
            <a:ext cx="9144000" cy="16560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None/>
              <a:defRPr sz="1600" spc="15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25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5587135" y="2445107"/>
            <a:ext cx="1092680" cy="901807"/>
          </a:xfrm>
          <a:custGeom>
            <a:avLst/>
            <a:gdLst>
              <a:gd name="T0" fmla="*/ 571 w 1073"/>
              <a:gd name="T1" fmla="*/ 667 h 884"/>
              <a:gd name="T2" fmla="*/ 41 w 1073"/>
              <a:gd name="T3" fmla="*/ 596 h 884"/>
              <a:gd name="T4" fmla="*/ 912 w 1073"/>
              <a:gd name="T5" fmla="*/ 619 h 884"/>
              <a:gd name="T6" fmla="*/ 899 w 1073"/>
              <a:gd name="T7" fmla="*/ 602 h 884"/>
              <a:gd name="T8" fmla="*/ 566 w 1073"/>
              <a:gd name="T9" fmla="*/ 634 h 884"/>
              <a:gd name="T10" fmla="*/ 45 w 1073"/>
              <a:gd name="T11" fmla="*/ 382 h 884"/>
              <a:gd name="T12" fmla="*/ 577 w 1073"/>
              <a:gd name="T13" fmla="*/ 651 h 884"/>
              <a:gd name="T14" fmla="*/ 911 w 1073"/>
              <a:gd name="T15" fmla="*/ 489 h 884"/>
              <a:gd name="T16" fmla="*/ 566 w 1073"/>
              <a:gd name="T17" fmla="*/ 634 h 884"/>
              <a:gd name="T18" fmla="*/ 788 w 1073"/>
              <a:gd name="T19" fmla="*/ 456 h 884"/>
              <a:gd name="T20" fmla="*/ 779 w 1073"/>
              <a:gd name="T21" fmla="*/ 348 h 884"/>
              <a:gd name="T22" fmla="*/ 224 w 1073"/>
              <a:gd name="T23" fmla="*/ 340 h 884"/>
              <a:gd name="T24" fmla="*/ 56 w 1073"/>
              <a:gd name="T25" fmla="*/ 377 h 884"/>
              <a:gd name="T26" fmla="*/ 566 w 1073"/>
              <a:gd name="T27" fmla="*/ 867 h 884"/>
              <a:gd name="T28" fmla="*/ 45 w 1073"/>
              <a:gd name="T29" fmla="*/ 614 h 884"/>
              <a:gd name="T30" fmla="*/ 577 w 1073"/>
              <a:gd name="T31" fmla="*/ 884 h 884"/>
              <a:gd name="T32" fmla="*/ 911 w 1073"/>
              <a:gd name="T33" fmla="*/ 722 h 884"/>
              <a:gd name="T34" fmla="*/ 566 w 1073"/>
              <a:gd name="T35" fmla="*/ 867 h 884"/>
              <a:gd name="T36" fmla="*/ 839 w 1073"/>
              <a:gd name="T37" fmla="*/ 271 h 884"/>
              <a:gd name="T38" fmla="*/ 831 w 1073"/>
              <a:gd name="T39" fmla="*/ 290 h 884"/>
              <a:gd name="T40" fmla="*/ 836 w 1073"/>
              <a:gd name="T41" fmla="*/ 318 h 884"/>
              <a:gd name="T42" fmla="*/ 814 w 1073"/>
              <a:gd name="T43" fmla="*/ 443 h 884"/>
              <a:gd name="T44" fmla="*/ 877 w 1073"/>
              <a:gd name="T45" fmla="*/ 333 h 884"/>
              <a:gd name="T46" fmla="*/ 870 w 1073"/>
              <a:gd name="T47" fmla="*/ 306 h 884"/>
              <a:gd name="T48" fmla="*/ 876 w 1073"/>
              <a:gd name="T49" fmla="*/ 277 h 884"/>
              <a:gd name="T50" fmla="*/ 869 w 1073"/>
              <a:gd name="T51" fmla="*/ 179 h 884"/>
              <a:gd name="T52" fmla="*/ 1067 w 1073"/>
              <a:gd name="T53" fmla="*/ 137 h 884"/>
              <a:gd name="T54" fmla="*/ 608 w 1073"/>
              <a:gd name="T55" fmla="*/ 4 h 884"/>
              <a:gd name="T56" fmla="*/ 325 w 1073"/>
              <a:gd name="T57" fmla="*/ 23 h 884"/>
              <a:gd name="T58" fmla="*/ 9 w 1073"/>
              <a:gd name="T59" fmla="*/ 61 h 884"/>
              <a:gd name="T60" fmla="*/ 377 w 1073"/>
              <a:gd name="T61" fmla="*/ 255 h 884"/>
              <a:gd name="T62" fmla="*/ 817 w 1073"/>
              <a:gd name="T63" fmla="*/ 188 h 884"/>
              <a:gd name="T64" fmla="*/ 494 w 1073"/>
              <a:gd name="T65" fmla="*/ 127 h 884"/>
              <a:gd name="T66" fmla="*/ 829 w 1073"/>
              <a:gd name="T67" fmla="*/ 161 h 884"/>
              <a:gd name="T68" fmla="*/ 756 w 1073"/>
              <a:gd name="T69" fmla="*/ 222 h 884"/>
              <a:gd name="T70" fmla="*/ 248 w 1073"/>
              <a:gd name="T71" fmla="*/ 340 h 884"/>
              <a:gd name="T72" fmla="*/ 367 w 1073"/>
              <a:gd name="T73" fmla="*/ 276 h 884"/>
              <a:gd name="T74" fmla="*/ 756 w 1073"/>
              <a:gd name="T75" fmla="*/ 222 h 8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1073" h="884">
                <a:moveTo>
                  <a:pt x="564" y="750"/>
                </a:moveTo>
                <a:cubicBezTo>
                  <a:pt x="557" y="722"/>
                  <a:pt x="556" y="694"/>
                  <a:pt x="571" y="667"/>
                </a:cubicBezTo>
                <a:lnTo>
                  <a:pt x="42" y="497"/>
                </a:lnTo>
                <a:cubicBezTo>
                  <a:pt x="22" y="524"/>
                  <a:pt x="17" y="559"/>
                  <a:pt x="41" y="596"/>
                </a:cubicBezTo>
                <a:lnTo>
                  <a:pt x="575" y="767"/>
                </a:lnTo>
                <a:lnTo>
                  <a:pt x="912" y="619"/>
                </a:lnTo>
                <a:cubicBezTo>
                  <a:pt x="921" y="615"/>
                  <a:pt x="919" y="608"/>
                  <a:pt x="908" y="605"/>
                </a:cubicBezTo>
                <a:lnTo>
                  <a:pt x="899" y="602"/>
                </a:lnTo>
                <a:lnTo>
                  <a:pt x="564" y="750"/>
                </a:lnTo>
                <a:close/>
                <a:moveTo>
                  <a:pt x="566" y="634"/>
                </a:moveTo>
                <a:cubicBezTo>
                  <a:pt x="559" y="606"/>
                  <a:pt x="558" y="578"/>
                  <a:pt x="573" y="551"/>
                </a:cubicBezTo>
                <a:lnTo>
                  <a:pt x="45" y="382"/>
                </a:lnTo>
                <a:cubicBezTo>
                  <a:pt x="24" y="408"/>
                  <a:pt x="19" y="443"/>
                  <a:pt x="43" y="480"/>
                </a:cubicBezTo>
                <a:lnTo>
                  <a:pt x="577" y="651"/>
                </a:lnTo>
                <a:lnTo>
                  <a:pt x="914" y="503"/>
                </a:lnTo>
                <a:cubicBezTo>
                  <a:pt x="923" y="499"/>
                  <a:pt x="922" y="493"/>
                  <a:pt x="911" y="489"/>
                </a:cubicBezTo>
                <a:lnTo>
                  <a:pt x="902" y="486"/>
                </a:lnTo>
                <a:lnTo>
                  <a:pt x="566" y="634"/>
                </a:lnTo>
                <a:close/>
                <a:moveTo>
                  <a:pt x="584" y="546"/>
                </a:moveTo>
                <a:lnTo>
                  <a:pt x="788" y="456"/>
                </a:lnTo>
                <a:lnTo>
                  <a:pt x="803" y="355"/>
                </a:lnTo>
                <a:lnTo>
                  <a:pt x="779" y="348"/>
                </a:lnTo>
                <a:cubicBezTo>
                  <a:pt x="768" y="432"/>
                  <a:pt x="560" y="438"/>
                  <a:pt x="502" y="438"/>
                </a:cubicBezTo>
                <a:cubicBezTo>
                  <a:pt x="442" y="438"/>
                  <a:pt x="224" y="431"/>
                  <a:pt x="224" y="340"/>
                </a:cubicBezTo>
                <a:lnTo>
                  <a:pt x="224" y="303"/>
                </a:lnTo>
                <a:lnTo>
                  <a:pt x="56" y="377"/>
                </a:lnTo>
                <a:lnTo>
                  <a:pt x="584" y="546"/>
                </a:lnTo>
                <a:close/>
                <a:moveTo>
                  <a:pt x="566" y="867"/>
                </a:moveTo>
                <a:cubicBezTo>
                  <a:pt x="559" y="839"/>
                  <a:pt x="558" y="810"/>
                  <a:pt x="573" y="783"/>
                </a:cubicBezTo>
                <a:lnTo>
                  <a:pt x="45" y="614"/>
                </a:lnTo>
                <a:cubicBezTo>
                  <a:pt x="24" y="641"/>
                  <a:pt x="19" y="676"/>
                  <a:pt x="43" y="713"/>
                </a:cubicBezTo>
                <a:lnTo>
                  <a:pt x="577" y="884"/>
                </a:lnTo>
                <a:lnTo>
                  <a:pt x="914" y="735"/>
                </a:lnTo>
                <a:cubicBezTo>
                  <a:pt x="923" y="731"/>
                  <a:pt x="922" y="725"/>
                  <a:pt x="911" y="722"/>
                </a:cubicBezTo>
                <a:lnTo>
                  <a:pt x="902" y="719"/>
                </a:lnTo>
                <a:lnTo>
                  <a:pt x="566" y="867"/>
                </a:lnTo>
                <a:close/>
                <a:moveTo>
                  <a:pt x="839" y="173"/>
                </a:moveTo>
                <a:lnTo>
                  <a:pt x="839" y="271"/>
                </a:lnTo>
                <a:cubicBezTo>
                  <a:pt x="836" y="272"/>
                  <a:pt x="832" y="274"/>
                  <a:pt x="832" y="277"/>
                </a:cubicBezTo>
                <a:lnTo>
                  <a:pt x="831" y="290"/>
                </a:lnTo>
                <a:cubicBezTo>
                  <a:pt x="831" y="298"/>
                  <a:pt x="838" y="301"/>
                  <a:pt x="837" y="307"/>
                </a:cubicBezTo>
                <a:lnTo>
                  <a:pt x="836" y="318"/>
                </a:lnTo>
                <a:cubicBezTo>
                  <a:pt x="836" y="323"/>
                  <a:pt x="831" y="327"/>
                  <a:pt x="831" y="333"/>
                </a:cubicBezTo>
                <a:lnTo>
                  <a:pt x="814" y="443"/>
                </a:lnTo>
                <a:cubicBezTo>
                  <a:pt x="821" y="456"/>
                  <a:pt x="886" y="456"/>
                  <a:pt x="894" y="443"/>
                </a:cubicBezTo>
                <a:lnTo>
                  <a:pt x="877" y="333"/>
                </a:lnTo>
                <a:cubicBezTo>
                  <a:pt x="877" y="327"/>
                  <a:pt x="872" y="323"/>
                  <a:pt x="871" y="318"/>
                </a:cubicBezTo>
                <a:lnTo>
                  <a:pt x="870" y="306"/>
                </a:lnTo>
                <a:cubicBezTo>
                  <a:pt x="870" y="300"/>
                  <a:pt x="877" y="299"/>
                  <a:pt x="877" y="291"/>
                </a:cubicBezTo>
                <a:lnTo>
                  <a:pt x="876" y="277"/>
                </a:lnTo>
                <a:cubicBezTo>
                  <a:pt x="876" y="274"/>
                  <a:pt x="872" y="272"/>
                  <a:pt x="869" y="271"/>
                </a:cubicBezTo>
                <a:cubicBezTo>
                  <a:pt x="869" y="172"/>
                  <a:pt x="869" y="285"/>
                  <a:pt x="869" y="179"/>
                </a:cubicBezTo>
                <a:lnTo>
                  <a:pt x="1066" y="144"/>
                </a:lnTo>
                <a:cubicBezTo>
                  <a:pt x="1072" y="143"/>
                  <a:pt x="1073" y="140"/>
                  <a:pt x="1067" y="137"/>
                </a:cubicBezTo>
                <a:cubicBezTo>
                  <a:pt x="972" y="110"/>
                  <a:pt x="885" y="84"/>
                  <a:pt x="806" y="61"/>
                </a:cubicBezTo>
                <a:cubicBezTo>
                  <a:pt x="735" y="41"/>
                  <a:pt x="669" y="21"/>
                  <a:pt x="608" y="4"/>
                </a:cubicBezTo>
                <a:cubicBezTo>
                  <a:pt x="597" y="0"/>
                  <a:pt x="590" y="0"/>
                  <a:pt x="579" y="1"/>
                </a:cubicBezTo>
                <a:cubicBezTo>
                  <a:pt x="499" y="8"/>
                  <a:pt x="415" y="15"/>
                  <a:pt x="325" y="23"/>
                </a:cubicBezTo>
                <a:cubicBezTo>
                  <a:pt x="227" y="31"/>
                  <a:pt x="122" y="40"/>
                  <a:pt x="10" y="49"/>
                </a:cubicBezTo>
                <a:cubicBezTo>
                  <a:pt x="0" y="51"/>
                  <a:pt x="2" y="58"/>
                  <a:pt x="9" y="61"/>
                </a:cubicBezTo>
                <a:cubicBezTo>
                  <a:pt x="53" y="84"/>
                  <a:pt x="102" y="110"/>
                  <a:pt x="156" y="138"/>
                </a:cubicBezTo>
                <a:cubicBezTo>
                  <a:pt x="222" y="173"/>
                  <a:pt x="295" y="211"/>
                  <a:pt x="377" y="255"/>
                </a:cubicBezTo>
                <a:cubicBezTo>
                  <a:pt x="385" y="259"/>
                  <a:pt x="400" y="260"/>
                  <a:pt x="412" y="258"/>
                </a:cubicBezTo>
                <a:cubicBezTo>
                  <a:pt x="547" y="235"/>
                  <a:pt x="682" y="211"/>
                  <a:pt x="817" y="188"/>
                </a:cubicBezTo>
                <a:cubicBezTo>
                  <a:pt x="817" y="183"/>
                  <a:pt x="815" y="180"/>
                  <a:pt x="809" y="179"/>
                </a:cubicBezTo>
                <a:lnTo>
                  <a:pt x="494" y="127"/>
                </a:lnTo>
                <a:cubicBezTo>
                  <a:pt x="466" y="123"/>
                  <a:pt x="471" y="103"/>
                  <a:pt x="487" y="106"/>
                </a:cubicBezTo>
                <a:lnTo>
                  <a:pt x="829" y="161"/>
                </a:lnTo>
                <a:cubicBezTo>
                  <a:pt x="835" y="162"/>
                  <a:pt x="839" y="167"/>
                  <a:pt x="839" y="173"/>
                </a:cubicBezTo>
                <a:close/>
                <a:moveTo>
                  <a:pt x="756" y="222"/>
                </a:moveTo>
                <a:lnTo>
                  <a:pt x="756" y="340"/>
                </a:lnTo>
                <a:cubicBezTo>
                  <a:pt x="756" y="439"/>
                  <a:pt x="248" y="439"/>
                  <a:pt x="248" y="340"/>
                </a:cubicBezTo>
                <a:lnTo>
                  <a:pt x="248" y="213"/>
                </a:lnTo>
                <a:cubicBezTo>
                  <a:pt x="287" y="234"/>
                  <a:pt x="327" y="255"/>
                  <a:pt x="367" y="276"/>
                </a:cubicBezTo>
                <a:cubicBezTo>
                  <a:pt x="380" y="283"/>
                  <a:pt x="401" y="284"/>
                  <a:pt x="416" y="281"/>
                </a:cubicBezTo>
                <a:cubicBezTo>
                  <a:pt x="529" y="261"/>
                  <a:pt x="642" y="242"/>
                  <a:pt x="756" y="222"/>
                </a:cubicBezTo>
                <a:close/>
              </a:path>
            </a:pathLst>
          </a:cu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txBody>
          <a:bodyPr/>
          <a:lstStyle/>
          <a:p>
            <a:endParaRPr lang="zh-CN" altLang="en-US" sz="1255">
              <a:solidFill>
                <a:schemeClr val="bg1"/>
              </a:solidFill>
            </a:endParaRP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7"/>
            </p:custDataLst>
          </p:nvPr>
        </p:nvSpPr>
        <p:spPr>
          <a:xfrm>
            <a:off x="2267262" y="3396599"/>
            <a:ext cx="7657475" cy="1144889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6600" b="0" spc="600" baseline="0"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8"/>
            </p:custDataLst>
          </p:nvPr>
        </p:nvSpPr>
        <p:spPr>
          <a:xfrm>
            <a:off x="2267262" y="4634714"/>
            <a:ext cx="7657475" cy="535060"/>
          </a:xfrm>
        </p:spPr>
        <p:txBody>
          <a:bodyPr lIns="90000" tIns="46800" rIns="90000" bIns="46800" anchor="ctr" anchorCtr="0">
            <a:normAutofit/>
          </a:bodyPr>
          <a:lstStyle>
            <a:lvl1pPr marL="0" indent="0" algn="ctr" eaLnBrk="1" fontAlgn="auto" latinLnBrk="0" hangingPunct="1">
              <a:lnSpc>
                <a:spcPct val="100000"/>
              </a:lnSpc>
              <a:buNone/>
              <a:defRPr sz="2400" u="none" strike="noStrike" kern="1200" cap="none" spc="200" normalizeH="0" baseline="0">
                <a:solidFill>
                  <a:schemeClr val="tx1"/>
                </a:soli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0965" indent="0" algn="ctr">
              <a:buNone/>
              <a:defRPr sz="1600"/>
            </a:lvl4pPr>
            <a:lvl5pPr marL="1828165" indent="0" algn="ctr">
              <a:buNone/>
              <a:defRPr sz="1600"/>
            </a:lvl5pPr>
            <a:lvl6pPr marL="2285365" indent="0" algn="ctr">
              <a:buNone/>
              <a:defRPr sz="1600"/>
            </a:lvl6pPr>
            <a:lvl7pPr marL="2742565" indent="0" algn="ctr">
              <a:buNone/>
              <a:defRPr sz="1600"/>
            </a:lvl7pPr>
            <a:lvl8pPr marL="3199765" indent="0" algn="ctr">
              <a:buNone/>
              <a:defRPr sz="1600"/>
            </a:lvl8pPr>
            <a:lvl9pPr marL="3656965" indent="0" algn="ctr">
              <a:buNone/>
              <a:defRPr sz="1600"/>
            </a:lvl9pPr>
          </a:lstStyle>
          <a:p>
            <a:r>
              <a:rPr lang="zh-CN" altLang="en-US"/>
              <a:t>单击此处编辑副标题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13" hasCustomPrompt="1"/>
            <p:custDataLst>
              <p:tags r:id="rId9"/>
            </p:custDataLst>
          </p:nvPr>
        </p:nvSpPr>
        <p:spPr>
          <a:xfrm>
            <a:off x="3898955" y="5263000"/>
            <a:ext cx="2235600" cy="627800"/>
          </a:xfrm>
        </p:spPr>
        <p:txBody>
          <a:bodyPr lIns="90000" tIns="0" rIns="90000" bIns="46800">
            <a:normAutofit/>
          </a:bodyPr>
          <a:lstStyle>
            <a:lvl1pPr marL="0" indent="0" algn="r">
              <a:buNone/>
              <a:defRPr sz="2400"/>
            </a:lvl1pPr>
          </a:lstStyle>
          <a:p>
            <a:pPr lvl="0"/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 hasCustomPrompt="1"/>
            <p:custDataLst>
              <p:tags r:id="rId10"/>
            </p:custDataLst>
          </p:nvPr>
        </p:nvSpPr>
        <p:spPr>
          <a:xfrm>
            <a:off x="6211764" y="5263000"/>
            <a:ext cx="2235600" cy="627800"/>
          </a:xfrm>
        </p:spPr>
        <p:txBody>
          <a:bodyPr lIns="90000" tIns="0" rIns="90000" bIns="46800">
            <a:normAutofit/>
          </a:bodyPr>
          <a:lstStyle>
            <a:lvl1pPr marL="0" indent="0" algn="l">
              <a:buNone/>
              <a:defRPr sz="2400"/>
            </a:lvl1pPr>
          </a:lstStyle>
          <a:p>
            <a:pPr lvl="0"/>
            <a:r>
              <a:rPr lang="zh-CN" altLang="en-US"/>
              <a:t>编辑文本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10638971" y="5416757"/>
            <a:ext cx="1553029" cy="1432837"/>
            <a:chOff x="10898414" y="5656121"/>
            <a:chExt cx="1293586" cy="1193473"/>
          </a:xfrm>
        </p:grpSpPr>
        <p:sp>
          <p:nvSpPr>
            <p:cNvPr id="8" name="任意多边形: 形状 7"/>
            <p:cNvSpPr/>
            <p:nvPr>
              <p:custDataLst>
                <p:tags r:id="rId3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三角形 7"/>
            <p:cNvSpPr/>
            <p:nvPr>
              <p:custDataLst>
                <p:tags r:id="rId4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三角形 8"/>
            <p:cNvSpPr/>
            <p:nvPr>
              <p:custDataLst>
                <p:tags r:id="rId5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7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599565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6765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彩色水彩素材左上角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810"/>
            <a:ext cx="1002665" cy="7169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5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599565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6765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>
            <p:custDataLst>
              <p:tags r:id="rId2"/>
            </p:custDataLst>
          </p:nvPr>
        </p:nvGrpSpPr>
        <p:grpSpPr>
          <a:xfrm>
            <a:off x="0" y="4445"/>
            <a:ext cx="12192000" cy="6856095"/>
            <a:chOff x="0" y="7"/>
            <a:chExt cx="19200" cy="10797"/>
          </a:xfrm>
        </p:grpSpPr>
        <p:pic>
          <p:nvPicPr>
            <p:cNvPr id="11" name="图片 10" descr="彩色水彩素材左上角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0" y="7"/>
              <a:ext cx="10818" cy="7734"/>
            </a:xfrm>
            <a:prstGeom prst="rect">
              <a:avLst/>
            </a:prstGeom>
          </p:spPr>
        </p:pic>
        <p:pic>
          <p:nvPicPr>
            <p:cNvPr id="12" name="图片 11" descr="彩色水彩素材右下角"/>
            <p:cNvPicPr>
              <a:picLocks noChangeAspect="1"/>
            </p:cNvPicPr>
            <p:nvPr>
              <p:custDataLst>
                <p:tags r:id="rId5"/>
              </p:custDataLst>
            </p:nvPr>
          </p:nvPicPr>
          <p:blipFill>
            <a:blip r:embed="rId6"/>
            <a:stretch>
              <a:fillRect/>
            </a:stretch>
          </p:blipFill>
          <p:spPr>
            <a:xfrm>
              <a:off x="10360" y="4842"/>
              <a:ext cx="8840" cy="5962"/>
            </a:xfrm>
            <a:prstGeom prst="rect">
              <a:avLst/>
            </a:prstGeom>
          </p:spPr>
        </p:pic>
      </p:grp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0"/>
            </p:custDataLst>
          </p:nvPr>
        </p:nvSpPr>
        <p:spPr>
          <a:xfrm>
            <a:off x="3213668" y="3633084"/>
            <a:ext cx="5764664" cy="930918"/>
          </a:xfrm>
        </p:spPr>
        <p:txBody>
          <a:bodyPr lIns="90000" tIns="46800" rIns="90000" bIns="0" anchor="b" anchorCtr="0">
            <a:normAutofit/>
          </a:bodyPr>
          <a:lstStyle>
            <a:lvl1pPr algn="ctr">
              <a:defRPr sz="4800" b="0" u="none" strike="noStrike" kern="1200" cap="none" spc="300" normalizeH="0" baseline="0">
                <a:solidFill>
                  <a:schemeClr val="accent1"/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3377626" y="4671129"/>
            <a:ext cx="5436748" cy="1077985"/>
          </a:xfrm>
        </p:spPr>
        <p:txBody>
          <a:bodyPr lIns="90000" tIns="0" rIns="90000" bIns="46800">
            <a:normAutofit/>
          </a:bodyPr>
          <a:lstStyle>
            <a:lvl1pPr marL="0" indent="0" algn="ctr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彩色水彩素材左上角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810"/>
            <a:ext cx="1002665" cy="7169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599565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6765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彩色水彩素材左上角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810"/>
            <a:ext cx="1002665" cy="7169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5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6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599565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6765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7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8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599565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6765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grpSp>
        <p:nvGrpSpPr>
          <p:cNvPr id="9" name="组合 8"/>
          <p:cNvGrpSpPr/>
          <p:nvPr>
            <p:custDataLst>
              <p:tags r:id="rId6"/>
            </p:custDataLst>
          </p:nvPr>
        </p:nvGrpSpPr>
        <p:grpSpPr>
          <a:xfrm>
            <a:off x="0" y="-3810"/>
            <a:ext cx="12192000" cy="6864350"/>
            <a:chOff x="0" y="-6"/>
            <a:chExt cx="19200" cy="10810"/>
          </a:xfrm>
        </p:grpSpPr>
        <p:pic>
          <p:nvPicPr>
            <p:cNvPr id="10" name="图片 9" descr="彩色水彩素材左上角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8"/>
            <a:stretch>
              <a:fillRect/>
            </a:stretch>
          </p:blipFill>
          <p:spPr>
            <a:xfrm>
              <a:off x="0" y="-6"/>
              <a:ext cx="5296" cy="3786"/>
            </a:xfrm>
            <a:prstGeom prst="rect">
              <a:avLst/>
            </a:prstGeom>
          </p:spPr>
        </p:pic>
        <p:pic>
          <p:nvPicPr>
            <p:cNvPr id="11" name="图片 10" descr="彩色水彩素材右下角"/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0"/>
            <a:stretch>
              <a:fillRect/>
            </a:stretch>
          </p:blipFill>
          <p:spPr>
            <a:xfrm>
              <a:off x="13291" y="6819"/>
              <a:ext cx="5909" cy="3985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彩色水彩素材左上角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810"/>
            <a:ext cx="1002665" cy="71691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5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599565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6765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6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彩色水彩素材左上角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810"/>
            <a:ext cx="1002665" cy="716915"/>
          </a:xfrm>
          <a:prstGeom prst="rect">
            <a:avLst/>
          </a:prstGeom>
        </p:spPr>
      </p:pic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4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5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彩色水彩素材左上角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3810"/>
            <a:ext cx="1002665" cy="716915"/>
          </a:xfrm>
          <a:prstGeom prst="rect">
            <a:avLst/>
          </a:prstGeom>
        </p:spPr>
      </p:pic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bg>
      <p:bgPr>
        <a:blipFill dpi="0"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6"/>
            </p:custDataLst>
          </p:nvPr>
        </p:nvSpPr>
        <p:spPr>
          <a:xfrm>
            <a:off x="2113345" y="2656115"/>
            <a:ext cx="7936280" cy="2104328"/>
          </a:xfrm>
        </p:spPr>
        <p:txBody>
          <a:bodyPr vert="horz" lIns="90000" tIns="46800" rIns="90000" bIns="0" rtlCol="0" anchor="b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11495" b="0" i="0" u="none" strike="noStrike" kern="1200" cap="none" spc="1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编辑标题</a:t>
            </a:r>
            <a:endParaRPr>
              <a:sym typeface="+mn-ea"/>
            </a:endParaRPr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3" hasCustomPrompt="1"/>
            <p:custDataLst>
              <p:tags r:id="rId7"/>
            </p:custDataLst>
          </p:nvPr>
        </p:nvSpPr>
        <p:spPr>
          <a:xfrm>
            <a:off x="2113345" y="4814908"/>
            <a:ext cx="7936280" cy="686005"/>
          </a:xfrm>
        </p:spPr>
        <p:txBody>
          <a:bodyPr lIns="90000" rIns="90000" bIns="46800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15" name="文本占位符 14"/>
          <p:cNvSpPr>
            <a:spLocks noGrp="1"/>
          </p:cNvSpPr>
          <p:nvPr>
            <p:ph type="body" sz="quarter" idx="14" hasCustomPrompt="1"/>
            <p:custDataLst>
              <p:tags r:id="rId8"/>
            </p:custDataLst>
          </p:nvPr>
        </p:nvSpPr>
        <p:spPr>
          <a:xfrm>
            <a:off x="6110513" y="5541113"/>
            <a:ext cx="2322000" cy="511344"/>
          </a:xfrm>
        </p:spPr>
        <p:txBody>
          <a:bodyPr lIns="90000" rIns="90000" bIns="46800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zh-CN" altLang="en-US"/>
              <a:t>编辑文本</a:t>
            </a:r>
            <a:endParaRPr lang="zh-CN" altLang="en-US"/>
          </a:p>
        </p:txBody>
      </p:sp>
      <p:sp>
        <p:nvSpPr>
          <p:cNvPr id="17" name="文本占位符 16"/>
          <p:cNvSpPr>
            <a:spLocks noGrp="1"/>
          </p:cNvSpPr>
          <p:nvPr>
            <p:ph type="body" sz="quarter" idx="15" hasCustomPrompt="1"/>
            <p:custDataLst>
              <p:tags r:id="rId9"/>
            </p:custDataLst>
          </p:nvPr>
        </p:nvSpPr>
        <p:spPr>
          <a:xfrm>
            <a:off x="3759485" y="5541113"/>
            <a:ext cx="2322000" cy="511344"/>
          </a:xfrm>
        </p:spPr>
        <p:txBody>
          <a:bodyPr lIns="90000" rIns="90000" bIns="46800">
            <a:normAutofit/>
          </a:bodyPr>
          <a:lstStyle>
            <a:lvl1pPr marL="0" indent="0" algn="ctr">
              <a:buNone/>
              <a:defRPr sz="2400"/>
            </a:lvl1pPr>
          </a:lstStyle>
          <a:p>
            <a:pPr lvl="0"/>
            <a:r>
              <a:rPr lang="zh-CN" altLang="en-US"/>
              <a:t>编辑文本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 userDrawn="1">
            <p:custDataLst>
              <p:tags r:id="rId2"/>
            </p:custDataLst>
          </p:nvPr>
        </p:nvGrpSpPr>
        <p:grpSpPr>
          <a:xfrm>
            <a:off x="528157" y="0"/>
            <a:ext cx="11663843" cy="6892260"/>
            <a:chOff x="528157" y="0"/>
            <a:chExt cx="11663843" cy="6892260"/>
          </a:xfrm>
        </p:grpSpPr>
        <p:sp>
          <p:nvSpPr>
            <p:cNvPr id="7" name="三角形 6"/>
            <p:cNvSpPr/>
            <p:nvPr userDrawn="1">
              <p:custDataLst>
                <p:tags r:id="rId3"/>
              </p:custDataLst>
            </p:nvPr>
          </p:nvSpPr>
          <p:spPr>
            <a:xfrm rot="10800000">
              <a:off x="528157" y="0"/>
              <a:ext cx="2080887" cy="1650670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" name="三角形 7"/>
            <p:cNvSpPr/>
            <p:nvPr userDrawn="1">
              <p:custDataLst>
                <p:tags r:id="rId4"/>
              </p:custDataLst>
            </p:nvPr>
          </p:nvSpPr>
          <p:spPr>
            <a:xfrm>
              <a:off x="9227714" y="5093898"/>
              <a:ext cx="2086099" cy="1798361"/>
            </a:xfrm>
            <a:prstGeom prst="triangl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三角形 8"/>
            <p:cNvSpPr/>
            <p:nvPr userDrawn="1">
              <p:custDataLst>
                <p:tags r:id="rId5"/>
              </p:custDataLst>
            </p:nvPr>
          </p:nvSpPr>
          <p:spPr>
            <a:xfrm>
              <a:off x="11313813" y="6135202"/>
              <a:ext cx="878187" cy="757058"/>
            </a:xfrm>
            <a:prstGeom prst="triangl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三角形 9"/>
            <p:cNvSpPr/>
            <p:nvPr userDrawn="1">
              <p:custDataLst>
                <p:tags r:id="rId6"/>
              </p:custDataLst>
            </p:nvPr>
          </p:nvSpPr>
          <p:spPr>
            <a:xfrm>
              <a:off x="2133732" y="1992725"/>
              <a:ext cx="2699999" cy="2327583"/>
            </a:xfrm>
            <a:prstGeom prst="triangl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4992978" y="3012501"/>
            <a:ext cx="4846987" cy="778676"/>
          </a:xfrm>
        </p:spPr>
        <p:txBody>
          <a:bodyPr lIns="90000" tIns="46800" rIns="90000" bIns="0" anchor="b" anchorCtr="0">
            <a:normAutofit/>
          </a:bodyPr>
          <a:lstStyle>
            <a:lvl1pPr>
              <a:defRPr sz="360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4992978" y="3851841"/>
            <a:ext cx="4846987" cy="778676"/>
          </a:xfrm>
        </p:spPr>
        <p:txBody>
          <a:bodyPr lIns="90000" tIns="0" rIns="90000" bIns="46800">
            <a:normAutofit/>
          </a:bodyPr>
          <a:lstStyle>
            <a:lvl1pPr marL="0" indent="0" eaLnBrk="1" fontAlgn="auto" latinLnBrk="0" hangingPunct="1"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1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5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7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96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12" name="图片 11" descr="彩色水彩素材右下角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662285" y="5828665"/>
            <a:ext cx="1529715" cy="103187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彩色水彩素材左上角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3810"/>
            <a:ext cx="1002665" cy="716915"/>
          </a:xfrm>
          <a:prstGeom prst="rect">
            <a:avLst/>
          </a:prstGeom>
        </p:spPr>
      </p:pic>
      <p:pic>
        <p:nvPicPr>
          <p:cNvPr id="12" name="图片 11" descr="彩色水彩素材右下角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0662285" y="5828665"/>
            <a:ext cx="1529715" cy="10318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>
            <a:normAutofit/>
          </a:bodyPr>
          <a:lstStyle>
            <a:lvl1pPr>
              <a:defRPr sz="3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3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>
            <a:normAutofit/>
          </a:bodyPr>
          <a:lstStyle>
            <a:lvl1pPr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pic>
        <p:nvPicPr>
          <p:cNvPr id="6" name="图片 5" descr="彩色水彩素材左上角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-3810"/>
            <a:ext cx="1002665" cy="71691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>
            <a:normAutofit/>
          </a:bodyPr>
          <a:lstStyle>
            <a:lvl1pPr algn="ctr">
              <a:defRPr sz="3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pic>
        <p:nvPicPr>
          <p:cNvPr id="6" name="图片 5" descr="彩色水彩素材左上角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-3810"/>
            <a:ext cx="1002665" cy="71691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>
            <a:normAutofit/>
          </a:bodyPr>
          <a:lstStyle>
            <a:lvl1pPr algn="ctr">
              <a:defRPr sz="3200"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文本占位符 8"/>
          <p:cNvSpPr>
            <a:spLocks noGrp="1"/>
          </p:cNvSpPr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6" name="图片 5" descr="彩色水彩素材左上角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0" y="-3810"/>
            <a:ext cx="1002665" cy="71691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>
            <a:normAutofit/>
          </a:bodyPr>
          <a:lstStyle>
            <a:lvl1pPr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7"/>
            </p:custDataLst>
          </p:nvPr>
        </p:nvSpPr>
        <p:spPr>
          <a:xfrm>
            <a:off x="579600" y="1663200"/>
            <a:ext cx="53424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4"/>
            <p:custDataLst>
              <p:tags r:id="rId8"/>
            </p:custDataLst>
          </p:nvPr>
        </p:nvSpPr>
        <p:spPr>
          <a:xfrm>
            <a:off x="6242400" y="1663200"/>
            <a:ext cx="5367600" cy="28944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5"/>
            <p:custDataLst>
              <p:tags r:id="rId9"/>
            </p:custDataLst>
          </p:nvPr>
        </p:nvSpPr>
        <p:spPr>
          <a:xfrm>
            <a:off x="572400" y="4816800"/>
            <a:ext cx="53424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13" name="文本占位符 12"/>
          <p:cNvSpPr>
            <a:spLocks noGrp="1"/>
          </p:cNvSpPr>
          <p:nvPr>
            <p:ph type="body" sz="quarter" idx="16"/>
            <p:custDataLst>
              <p:tags r:id="rId10"/>
            </p:custDataLst>
          </p:nvPr>
        </p:nvSpPr>
        <p:spPr>
          <a:xfrm>
            <a:off x="6253200" y="4813200"/>
            <a:ext cx="5367600" cy="781200"/>
          </a:xfrm>
        </p:spPr>
        <p:txBody>
          <a:bodyPr>
            <a:normAutofit/>
          </a:bodyPr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6" name="图片 5" descr="彩色水彩素材右下角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0662285" y="5828665"/>
            <a:ext cx="1529715" cy="1031875"/>
          </a:xfrm>
          <a:prstGeom prst="rect">
            <a:avLst/>
          </a:prstGeom>
        </p:spPr>
      </p:pic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pic>
        <p:nvPicPr>
          <p:cNvPr id="11" name="图片 10" descr="彩色水彩素材左上角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-3810"/>
            <a:ext cx="3362960" cy="2404110"/>
          </a:xfrm>
          <a:prstGeom prst="rect">
            <a:avLst/>
          </a:prstGeom>
        </p:spPr>
      </p:pic>
      <p:pic>
        <p:nvPicPr>
          <p:cNvPr id="12" name="图片 11" descr="彩色水彩素材右下角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439785" y="4330065"/>
            <a:ext cx="3752215" cy="2530475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7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>
            <a:normAutofit/>
          </a:bodyPr>
          <a:lstStyle>
            <a:lvl1pPr algn="ctr">
              <a:defRPr sz="60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11"/>
            </p:custDataLst>
          </p:nvPr>
        </p:nvSpPr>
        <p:spPr>
          <a:xfrm>
            <a:off x="1522413" y="3862800"/>
            <a:ext cx="9144000" cy="1656000"/>
          </a:xfrm>
        </p:spPr>
        <p:txBody>
          <a:bodyPr>
            <a:normAutofit/>
          </a:bodyPr>
          <a:lstStyle>
            <a:lvl1pPr algn="ctr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10638971" y="5416757"/>
            <a:ext cx="1553029" cy="1432837"/>
            <a:chOff x="10898414" y="5656121"/>
            <a:chExt cx="1293586" cy="1193473"/>
          </a:xfrm>
        </p:grpSpPr>
        <p:sp>
          <p:nvSpPr>
            <p:cNvPr id="9" name="任意多边形: 形状 8"/>
            <p:cNvSpPr/>
            <p:nvPr>
              <p:custDataLst>
                <p:tags r:id="rId3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三角形 7"/>
            <p:cNvSpPr/>
            <p:nvPr>
              <p:custDataLst>
                <p:tags r:id="rId4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三角形 8"/>
            <p:cNvSpPr/>
            <p:nvPr>
              <p:custDataLst>
                <p:tags r:id="rId5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汉仪旗黑-85S" panose="00020600040101010101" pitchFamily="18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marR="0" lvl="1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914400" marR="0" lvl="2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370965" marR="0" lvl="3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1828165" marR="0" lvl="4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238877" y="952508"/>
            <a:ext cx="5283242" cy="5388907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marL="914400" indent="0">
              <a:buNone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marL="1370965" indent="0">
              <a:buNone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marL="1828165" indent="0">
              <a:buNone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 userDrawn="1">
            <p:custDataLst>
              <p:tags r:id="rId2"/>
            </p:custDataLst>
          </p:nvPr>
        </p:nvGrpSpPr>
        <p:grpSpPr>
          <a:xfrm>
            <a:off x="10638971" y="5416757"/>
            <a:ext cx="1553029" cy="1432837"/>
            <a:chOff x="10898414" y="5656121"/>
            <a:chExt cx="1293586" cy="1193473"/>
          </a:xfrm>
        </p:grpSpPr>
        <p:sp>
          <p:nvSpPr>
            <p:cNvPr id="11" name="任意多边形: 形状 10"/>
            <p:cNvSpPr/>
            <p:nvPr>
              <p:custDataLst>
                <p:tags r:id="rId3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三角形 7"/>
            <p:cNvSpPr/>
            <p:nvPr>
              <p:custDataLst>
                <p:tags r:id="rId4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3" name="三角形 8"/>
            <p:cNvSpPr/>
            <p:nvPr>
              <p:custDataLst>
                <p:tags r:id="rId5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7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sz="2000" b="0" u="none" strike="noStrike" kern="1200" cap="none" spc="200" normalizeH="0" baseline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8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599565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6765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9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0965" indent="0">
              <a:buNone/>
              <a:defRPr sz="1600" b="1"/>
            </a:lvl4pPr>
            <a:lvl5pPr marL="1828165" indent="0">
              <a:buNone/>
              <a:defRPr sz="1600" b="1"/>
            </a:lvl5pPr>
            <a:lvl6pPr marL="2285365" indent="0">
              <a:buNone/>
              <a:defRPr sz="1600" b="1"/>
            </a:lvl6pPr>
            <a:lvl7pPr marL="2742565" indent="0">
              <a:buNone/>
              <a:defRPr sz="1600" b="1"/>
            </a:lvl7pPr>
            <a:lvl8pPr marL="3199765" indent="0">
              <a:buNone/>
              <a:defRPr sz="1600" b="1"/>
            </a:lvl8pPr>
            <a:lvl9pPr marL="3656965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10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3pPr>
            <a:lvl4pPr marL="1599565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4pPr>
            <a:lvl5pPr marL="2056765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 userDrawn="1">
            <p:custDataLst>
              <p:tags r:id="rId2"/>
            </p:custDataLst>
          </p:nvPr>
        </p:nvGrpSpPr>
        <p:grpSpPr>
          <a:xfrm>
            <a:off x="10638971" y="5416757"/>
            <a:ext cx="1553029" cy="1432837"/>
            <a:chOff x="10898414" y="5656121"/>
            <a:chExt cx="1293586" cy="1193473"/>
          </a:xfrm>
        </p:grpSpPr>
        <p:sp>
          <p:nvSpPr>
            <p:cNvPr id="10" name="任意多边形: 形状 9"/>
            <p:cNvSpPr/>
            <p:nvPr>
              <p:custDataLst>
                <p:tags r:id="rId3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三角形 7"/>
            <p:cNvSpPr/>
            <p:nvPr>
              <p:custDataLst>
                <p:tags r:id="rId4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2" name="三角形 8"/>
            <p:cNvSpPr/>
            <p:nvPr>
              <p:custDataLst>
                <p:tags r:id="rId5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8" name="标题 7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/>
        <p:txBody>
          <a:bodyPr lIns="90000" tIns="46800" rIns="90000" bIns="46800">
            <a:normAutofit/>
          </a:bodyPr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>
            <p:custDataLst>
              <p:tags r:id="rId2"/>
            </p:custDataLst>
          </p:nvPr>
        </p:nvGrpSpPr>
        <p:grpSpPr>
          <a:xfrm>
            <a:off x="10638971" y="5416757"/>
            <a:ext cx="1553029" cy="1432837"/>
            <a:chOff x="10898414" y="5656121"/>
            <a:chExt cx="1293586" cy="1193473"/>
          </a:xfrm>
        </p:grpSpPr>
        <p:sp>
          <p:nvSpPr>
            <p:cNvPr id="9" name="任意多边形: 形状 8"/>
            <p:cNvSpPr/>
            <p:nvPr>
              <p:custDataLst>
                <p:tags r:id="rId3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三角形 7"/>
            <p:cNvSpPr/>
            <p:nvPr>
              <p:custDataLst>
                <p:tags r:id="rId4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" name="三角形 8"/>
            <p:cNvSpPr/>
            <p:nvPr>
              <p:custDataLst>
                <p:tags r:id="rId5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标题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7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599565" marR="0" lvl="3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6765" marR="0" lvl="4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8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ct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9EFD9D74-47D9-4702-A33C-335B63B48DB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 userDrawn="1">
            <p:custDataLst>
              <p:tags r:id="rId2"/>
            </p:custDataLst>
          </p:nvPr>
        </p:nvGrpSpPr>
        <p:grpSpPr>
          <a:xfrm>
            <a:off x="10638971" y="5416757"/>
            <a:ext cx="1553029" cy="1432837"/>
            <a:chOff x="10898414" y="5656121"/>
            <a:chExt cx="1293586" cy="1193473"/>
          </a:xfrm>
        </p:grpSpPr>
        <p:sp>
          <p:nvSpPr>
            <p:cNvPr id="8" name="任意多边形: 形状 7"/>
            <p:cNvSpPr/>
            <p:nvPr>
              <p:custDataLst>
                <p:tags r:id="rId3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tx1">
                      <a:lumMod val="85000"/>
                      <a:lumOff val="15000"/>
                    </a:schemeClr>
                  </a:solidFill>
                </a:rPr>
                <a:t> </a:t>
              </a:r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" name="三角形 7"/>
            <p:cNvSpPr/>
            <p:nvPr>
              <p:custDataLst>
                <p:tags r:id="rId4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" name="三角形 8"/>
            <p:cNvSpPr/>
            <p:nvPr>
              <p:custDataLst>
                <p:tags r:id="rId5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6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ct val="0"/>
              </a:spcAft>
              <a:buNone/>
              <a:defRPr kumimoji="0" lang="zh-CN" altLang="en-US" sz="2400" b="1" i="0" u="none" strike="noStrike" kern="1200" cap="none" spc="200" normalizeH="0" baseline="0" noProof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7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/>
          <a:lstStyle>
            <a:lvl1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 indent="0" eaLnBrk="1" fontAlgn="auto" latinLnBrk="0" hangingPunct="1">
              <a:defRPr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8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9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8" Type="http://schemas.openxmlformats.org/officeDocument/2006/relationships/theme" Target="../theme/theme1.xml"/><Relationship Id="rId27" Type="http://schemas.openxmlformats.org/officeDocument/2006/relationships/image" Target="../media/image3.jpeg"/><Relationship Id="rId26" Type="http://schemas.openxmlformats.org/officeDocument/2006/relationships/image" Target="file:///D:\qq&#25991;&#20214;\712321467\Image\C2C\Image2\%7b75232B38-A165-1FB7-499C-2E1C792CACB5%7d.png" TargetMode="External"/><Relationship Id="rId25" Type="http://schemas.openxmlformats.org/officeDocument/2006/relationships/image" Target="../media/image2.png"/><Relationship Id="rId24" Type="http://schemas.openxmlformats.org/officeDocument/2006/relationships/tags" Target="../tags/tag191.xml"/><Relationship Id="rId23" Type="http://schemas.openxmlformats.org/officeDocument/2006/relationships/tags" Target="../tags/tag190.xml"/><Relationship Id="rId22" Type="http://schemas.openxmlformats.org/officeDocument/2006/relationships/tags" Target="../tags/tag189.xml"/><Relationship Id="rId21" Type="http://schemas.openxmlformats.org/officeDocument/2006/relationships/tags" Target="../tags/tag188.xml"/><Relationship Id="rId20" Type="http://schemas.openxmlformats.org/officeDocument/2006/relationships/tags" Target="../tags/tag187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186.xml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7.xml"/><Relationship Id="rId8" Type="http://schemas.openxmlformats.org/officeDocument/2006/relationships/slideLayout" Target="../slideLayouts/slideLayout26.xml"/><Relationship Id="rId7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4.xml"/><Relationship Id="rId5" Type="http://schemas.openxmlformats.org/officeDocument/2006/relationships/slideLayout" Target="../slideLayouts/slideLayout23.xml"/><Relationship Id="rId4" Type="http://schemas.openxmlformats.org/officeDocument/2006/relationships/slideLayout" Target="../slideLayouts/slideLayout22.xml"/><Relationship Id="rId3" Type="http://schemas.openxmlformats.org/officeDocument/2006/relationships/slideLayout" Target="../slideLayouts/slideLayout21.xml"/><Relationship Id="rId27" Type="http://schemas.openxmlformats.org/officeDocument/2006/relationships/theme" Target="../theme/theme2.xml"/><Relationship Id="rId26" Type="http://schemas.openxmlformats.org/officeDocument/2006/relationships/image" Target="file:///D:\qq&#25991;&#20214;\712321467\Image\C2C\Image2\%7b75232B38-A165-1FB7-499C-2E1C792CACB5%7d.png" TargetMode="External"/><Relationship Id="rId25" Type="http://schemas.openxmlformats.org/officeDocument/2006/relationships/image" Target="../media/image2.png"/><Relationship Id="rId24" Type="http://schemas.openxmlformats.org/officeDocument/2006/relationships/tags" Target="../tags/tag325.xml"/><Relationship Id="rId23" Type="http://schemas.openxmlformats.org/officeDocument/2006/relationships/tags" Target="../tags/tag324.xml"/><Relationship Id="rId22" Type="http://schemas.openxmlformats.org/officeDocument/2006/relationships/tags" Target="../tags/tag323.xml"/><Relationship Id="rId21" Type="http://schemas.openxmlformats.org/officeDocument/2006/relationships/tags" Target="../tags/tag322.xml"/><Relationship Id="rId20" Type="http://schemas.openxmlformats.org/officeDocument/2006/relationships/tags" Target="../tags/tag321.xml"/><Relationship Id="rId2" Type="http://schemas.openxmlformats.org/officeDocument/2006/relationships/slideLayout" Target="../slideLayouts/slideLayout20.xml"/><Relationship Id="rId19" Type="http://schemas.openxmlformats.org/officeDocument/2006/relationships/tags" Target="../tags/tag320.xml"/><Relationship Id="rId18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 userDrawn="1">
            <p:custDataLst>
              <p:tags r:id="rId24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073743875" descr="学科网 zxxk.com"/>
          <p:cNvPicPr>
            <a:picLocks noChangeAspect="1"/>
          </p:cNvPicPr>
          <p:nvPr userDrawn="1"/>
        </p:nvPicPr>
        <p:blipFill>
          <a:blip r:embed="rId25" r:link="rId2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  <p:pic>
        <p:nvPicPr>
          <p:cNvPr id="5124" name="图片 6" descr="logo横版 png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11477625" y="82550"/>
            <a:ext cx="608013" cy="642938"/>
          </a:xfrm>
          <a:prstGeom prst="rect">
            <a:avLst/>
          </a:prstGeom>
          <a:noFill/>
          <a:ln w="9525">
            <a:noFill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090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599565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6765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9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0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21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22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23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KSO_TEMPLATE" hidden="1"/>
          <p:cNvSpPr/>
          <p:nvPr>
            <p:custDataLst>
              <p:tags r:id="rId24"/>
            </p:custDataLst>
          </p:nvPr>
        </p:nvSpPr>
        <p:spPr>
          <a:xfrm flipH="1"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1073743875" descr="学科网 zxxk.com"/>
          <p:cNvPicPr>
            <a:picLocks noChangeAspect="1"/>
          </p:cNvPicPr>
          <p:nvPr/>
        </p:nvPicPr>
        <p:blipFill>
          <a:blip r:embed="rId25" r:link="rId26"/>
          <a:stretch>
            <a:fillRect/>
          </a:stretch>
        </p:blipFill>
        <p:spPr>
          <a:xfrm>
            <a:off x="838200" y="365125"/>
            <a:ext cx="9525" cy="9525"/>
          </a:xfrm>
          <a:prstGeom prst="rect">
            <a:avLst/>
          </a:prstGeom>
          <a:noFill/>
          <a:ln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tabLst>
          <a:tab pos="1609090" algn="l"/>
        </a:tabLst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599565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6765" indent="-228600" algn="l" defTabSz="914400" rtl="0" eaLnBrk="1" fontAlgn="auto" latinLnBrk="0" hangingPunct="1">
        <a:lnSpc>
          <a:spcPct val="130000"/>
        </a:lnSpc>
        <a:spcBef>
          <a:spcPct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39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1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365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93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7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965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tags" Target="../tags/tag326.xml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GIF"/><Relationship Id="rId8" Type="http://schemas.openxmlformats.org/officeDocument/2006/relationships/tags" Target="../tags/tag459.xml"/><Relationship Id="rId7" Type="http://schemas.openxmlformats.org/officeDocument/2006/relationships/tags" Target="../tags/tag458.xml"/><Relationship Id="rId6" Type="http://schemas.openxmlformats.org/officeDocument/2006/relationships/image" Target="../media/image16.GIF"/><Relationship Id="rId5" Type="http://schemas.openxmlformats.org/officeDocument/2006/relationships/tags" Target="../tags/tag457.xml"/><Relationship Id="rId4" Type="http://schemas.openxmlformats.org/officeDocument/2006/relationships/tags" Target="../tags/tag456.xml"/><Relationship Id="rId3" Type="http://schemas.openxmlformats.org/officeDocument/2006/relationships/tags" Target="../tags/tag455.xml"/><Relationship Id="rId2" Type="http://schemas.openxmlformats.org/officeDocument/2006/relationships/tags" Target="../tags/tag454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464.xml"/><Relationship Id="rId14" Type="http://schemas.openxmlformats.org/officeDocument/2006/relationships/image" Target="../media/image21.png"/><Relationship Id="rId13" Type="http://schemas.openxmlformats.org/officeDocument/2006/relationships/tags" Target="../tags/tag463.xml"/><Relationship Id="rId12" Type="http://schemas.openxmlformats.org/officeDocument/2006/relationships/tags" Target="../tags/tag462.xml"/><Relationship Id="rId11" Type="http://schemas.openxmlformats.org/officeDocument/2006/relationships/tags" Target="../tags/tag461.xml"/><Relationship Id="rId10" Type="http://schemas.openxmlformats.org/officeDocument/2006/relationships/tags" Target="../tags/tag460.xml"/><Relationship Id="rId1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GIF"/><Relationship Id="rId8" Type="http://schemas.openxmlformats.org/officeDocument/2006/relationships/image" Target="../media/image18.png"/><Relationship Id="rId7" Type="http://schemas.openxmlformats.org/officeDocument/2006/relationships/tags" Target="../tags/tag470.xml"/><Relationship Id="rId6" Type="http://schemas.openxmlformats.org/officeDocument/2006/relationships/tags" Target="../tags/tag469.xml"/><Relationship Id="rId5" Type="http://schemas.openxmlformats.org/officeDocument/2006/relationships/image" Target="../media/image16.GIF"/><Relationship Id="rId4" Type="http://schemas.openxmlformats.org/officeDocument/2006/relationships/tags" Target="../tags/tag468.xml"/><Relationship Id="rId3" Type="http://schemas.openxmlformats.org/officeDocument/2006/relationships/tags" Target="../tags/tag467.xml"/><Relationship Id="rId2" Type="http://schemas.openxmlformats.org/officeDocument/2006/relationships/tags" Target="../tags/tag466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475.xml"/><Relationship Id="rId14" Type="http://schemas.openxmlformats.org/officeDocument/2006/relationships/image" Target="../media/image22.png"/><Relationship Id="rId13" Type="http://schemas.openxmlformats.org/officeDocument/2006/relationships/tags" Target="../tags/tag474.xml"/><Relationship Id="rId12" Type="http://schemas.openxmlformats.org/officeDocument/2006/relationships/tags" Target="../tags/tag473.xml"/><Relationship Id="rId11" Type="http://schemas.openxmlformats.org/officeDocument/2006/relationships/tags" Target="../tags/tag472.xml"/><Relationship Id="rId10" Type="http://schemas.openxmlformats.org/officeDocument/2006/relationships/tags" Target="../tags/tag471.xml"/><Relationship Id="rId1" Type="http://schemas.openxmlformats.org/officeDocument/2006/relationships/tags" Target="../tags/tag465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GIF"/><Relationship Id="rId8" Type="http://schemas.openxmlformats.org/officeDocument/2006/relationships/image" Target="../media/image18.png"/><Relationship Id="rId7" Type="http://schemas.openxmlformats.org/officeDocument/2006/relationships/tags" Target="../tags/tag481.xml"/><Relationship Id="rId6" Type="http://schemas.openxmlformats.org/officeDocument/2006/relationships/tags" Target="../tags/tag480.xml"/><Relationship Id="rId5" Type="http://schemas.openxmlformats.org/officeDocument/2006/relationships/image" Target="../media/image16.GIF"/><Relationship Id="rId4" Type="http://schemas.openxmlformats.org/officeDocument/2006/relationships/tags" Target="../tags/tag479.xml"/><Relationship Id="rId3" Type="http://schemas.openxmlformats.org/officeDocument/2006/relationships/tags" Target="../tags/tag478.xml"/><Relationship Id="rId2" Type="http://schemas.openxmlformats.org/officeDocument/2006/relationships/tags" Target="../tags/tag477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486.xml"/><Relationship Id="rId14" Type="http://schemas.openxmlformats.org/officeDocument/2006/relationships/image" Target="../media/image23.png"/><Relationship Id="rId13" Type="http://schemas.openxmlformats.org/officeDocument/2006/relationships/tags" Target="../tags/tag485.xml"/><Relationship Id="rId12" Type="http://schemas.openxmlformats.org/officeDocument/2006/relationships/tags" Target="../tags/tag484.xml"/><Relationship Id="rId11" Type="http://schemas.openxmlformats.org/officeDocument/2006/relationships/tags" Target="../tags/tag483.xml"/><Relationship Id="rId10" Type="http://schemas.openxmlformats.org/officeDocument/2006/relationships/tags" Target="../tags/tag482.xml"/><Relationship Id="rId1" Type="http://schemas.openxmlformats.org/officeDocument/2006/relationships/tags" Target="../tags/tag476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GIF"/><Relationship Id="rId8" Type="http://schemas.openxmlformats.org/officeDocument/2006/relationships/image" Target="../media/image18.png"/><Relationship Id="rId7" Type="http://schemas.openxmlformats.org/officeDocument/2006/relationships/tags" Target="../tags/tag492.xml"/><Relationship Id="rId6" Type="http://schemas.openxmlformats.org/officeDocument/2006/relationships/tags" Target="../tags/tag491.xml"/><Relationship Id="rId5" Type="http://schemas.openxmlformats.org/officeDocument/2006/relationships/image" Target="../media/image16.GIF"/><Relationship Id="rId4" Type="http://schemas.openxmlformats.org/officeDocument/2006/relationships/tags" Target="../tags/tag490.xml"/><Relationship Id="rId3" Type="http://schemas.openxmlformats.org/officeDocument/2006/relationships/tags" Target="../tags/tag489.xml"/><Relationship Id="rId2" Type="http://schemas.openxmlformats.org/officeDocument/2006/relationships/tags" Target="../tags/tag488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497.xml"/><Relationship Id="rId14" Type="http://schemas.openxmlformats.org/officeDocument/2006/relationships/image" Target="../media/image24.png"/><Relationship Id="rId13" Type="http://schemas.openxmlformats.org/officeDocument/2006/relationships/tags" Target="../tags/tag496.xml"/><Relationship Id="rId12" Type="http://schemas.openxmlformats.org/officeDocument/2006/relationships/tags" Target="../tags/tag495.xml"/><Relationship Id="rId11" Type="http://schemas.openxmlformats.org/officeDocument/2006/relationships/tags" Target="../tags/tag494.xml"/><Relationship Id="rId10" Type="http://schemas.openxmlformats.org/officeDocument/2006/relationships/tags" Target="../tags/tag493.xml"/><Relationship Id="rId1" Type="http://schemas.openxmlformats.org/officeDocument/2006/relationships/tags" Target="../tags/tag487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GIF"/><Relationship Id="rId8" Type="http://schemas.openxmlformats.org/officeDocument/2006/relationships/image" Target="../media/image18.png"/><Relationship Id="rId7" Type="http://schemas.openxmlformats.org/officeDocument/2006/relationships/tags" Target="../tags/tag503.xml"/><Relationship Id="rId6" Type="http://schemas.openxmlformats.org/officeDocument/2006/relationships/tags" Target="../tags/tag502.xml"/><Relationship Id="rId5" Type="http://schemas.openxmlformats.org/officeDocument/2006/relationships/image" Target="../media/image16.GIF"/><Relationship Id="rId4" Type="http://schemas.openxmlformats.org/officeDocument/2006/relationships/tags" Target="../tags/tag501.xml"/><Relationship Id="rId3" Type="http://schemas.openxmlformats.org/officeDocument/2006/relationships/tags" Target="../tags/tag500.xml"/><Relationship Id="rId2" Type="http://schemas.openxmlformats.org/officeDocument/2006/relationships/tags" Target="../tags/tag499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508.xml"/><Relationship Id="rId14" Type="http://schemas.openxmlformats.org/officeDocument/2006/relationships/image" Target="../media/image25.png"/><Relationship Id="rId13" Type="http://schemas.openxmlformats.org/officeDocument/2006/relationships/tags" Target="../tags/tag507.xml"/><Relationship Id="rId12" Type="http://schemas.openxmlformats.org/officeDocument/2006/relationships/tags" Target="../tags/tag506.xml"/><Relationship Id="rId11" Type="http://schemas.openxmlformats.org/officeDocument/2006/relationships/tags" Target="../tags/tag505.xml"/><Relationship Id="rId10" Type="http://schemas.openxmlformats.org/officeDocument/2006/relationships/tags" Target="../tags/tag504.xml"/><Relationship Id="rId1" Type="http://schemas.openxmlformats.org/officeDocument/2006/relationships/tags" Target="../tags/tag498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18.png"/><Relationship Id="rId7" Type="http://schemas.openxmlformats.org/officeDocument/2006/relationships/tags" Target="../tags/tag514.xml"/><Relationship Id="rId6" Type="http://schemas.openxmlformats.org/officeDocument/2006/relationships/tags" Target="../tags/tag513.xml"/><Relationship Id="rId5" Type="http://schemas.openxmlformats.org/officeDocument/2006/relationships/image" Target="../media/image16.GIF"/><Relationship Id="rId4" Type="http://schemas.openxmlformats.org/officeDocument/2006/relationships/tags" Target="../tags/tag512.xml"/><Relationship Id="rId3" Type="http://schemas.openxmlformats.org/officeDocument/2006/relationships/tags" Target="../tags/tag511.xml"/><Relationship Id="rId2" Type="http://schemas.openxmlformats.org/officeDocument/2006/relationships/tags" Target="../tags/tag510.xml"/><Relationship Id="rId13" Type="http://schemas.openxmlformats.org/officeDocument/2006/relationships/slideLayout" Target="../slideLayouts/slideLayout7.xml"/><Relationship Id="rId12" Type="http://schemas.openxmlformats.org/officeDocument/2006/relationships/tags" Target="../tags/tag516.xml"/><Relationship Id="rId11" Type="http://schemas.openxmlformats.org/officeDocument/2006/relationships/image" Target="../media/image27.GIF"/><Relationship Id="rId10" Type="http://schemas.openxmlformats.org/officeDocument/2006/relationships/tags" Target="../tags/tag515.xml"/><Relationship Id="rId1" Type="http://schemas.openxmlformats.org/officeDocument/2006/relationships/tags" Target="../tags/tag509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523.xml"/><Relationship Id="rId8" Type="http://schemas.openxmlformats.org/officeDocument/2006/relationships/tags" Target="../tags/tag522.xml"/><Relationship Id="rId7" Type="http://schemas.openxmlformats.org/officeDocument/2006/relationships/tags" Target="../tags/tag521.xml"/><Relationship Id="rId6" Type="http://schemas.openxmlformats.org/officeDocument/2006/relationships/image" Target="../media/image16.GIF"/><Relationship Id="rId5" Type="http://schemas.openxmlformats.org/officeDocument/2006/relationships/tags" Target="../tags/tag520.xml"/><Relationship Id="rId4" Type="http://schemas.openxmlformats.org/officeDocument/2006/relationships/tags" Target="../tags/tag519.xml"/><Relationship Id="rId3" Type="http://schemas.openxmlformats.org/officeDocument/2006/relationships/tags" Target="../tags/tag518.xml"/><Relationship Id="rId2" Type="http://schemas.openxmlformats.org/officeDocument/2006/relationships/tags" Target="../tags/tag517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524.xml"/><Relationship Id="rId10" Type="http://schemas.openxmlformats.org/officeDocument/2006/relationships/image" Target="../media/image27.GIF"/><Relationship Id="rId1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531.xml"/><Relationship Id="rId8" Type="http://schemas.openxmlformats.org/officeDocument/2006/relationships/tags" Target="../tags/tag530.xml"/><Relationship Id="rId7" Type="http://schemas.openxmlformats.org/officeDocument/2006/relationships/tags" Target="../tags/tag529.xml"/><Relationship Id="rId6" Type="http://schemas.openxmlformats.org/officeDocument/2006/relationships/image" Target="../media/image16.GIF"/><Relationship Id="rId5" Type="http://schemas.openxmlformats.org/officeDocument/2006/relationships/tags" Target="../tags/tag528.xml"/><Relationship Id="rId4" Type="http://schemas.openxmlformats.org/officeDocument/2006/relationships/tags" Target="../tags/tag527.xml"/><Relationship Id="rId3" Type="http://schemas.openxmlformats.org/officeDocument/2006/relationships/tags" Target="../tags/tag526.xml"/><Relationship Id="rId2" Type="http://schemas.openxmlformats.org/officeDocument/2006/relationships/tags" Target="../tags/tag525.xml"/><Relationship Id="rId12" Type="http://schemas.openxmlformats.org/officeDocument/2006/relationships/slideLayout" Target="../slideLayouts/slideLayout7.xml"/><Relationship Id="rId11" Type="http://schemas.openxmlformats.org/officeDocument/2006/relationships/tags" Target="../tags/tag532.xml"/><Relationship Id="rId10" Type="http://schemas.openxmlformats.org/officeDocument/2006/relationships/image" Target="../media/image27.GIF"/><Relationship Id="rId1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20.xml"/><Relationship Id="rId2" Type="http://schemas.openxmlformats.org/officeDocument/2006/relationships/tags" Target="../tags/tag533.xml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328.xml"/><Relationship Id="rId3" Type="http://schemas.openxmlformats.org/officeDocument/2006/relationships/tags" Target="../tags/tag327.xml"/><Relationship Id="rId2" Type="http://schemas.openxmlformats.org/officeDocument/2006/relationships/image" Target="../media/image15.GIF"/><Relationship Id="rId1" Type="http://schemas.openxmlformats.org/officeDocument/2006/relationships/image" Target="../media/image14.GIF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34.xml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tags" Target="../tags/tag333.xml"/><Relationship Id="rId5" Type="http://schemas.openxmlformats.org/officeDocument/2006/relationships/image" Target="../media/image16.GIF"/><Relationship Id="rId4" Type="http://schemas.openxmlformats.org/officeDocument/2006/relationships/tags" Target="../tags/tag332.xml"/><Relationship Id="rId3" Type="http://schemas.openxmlformats.org/officeDocument/2006/relationships/tags" Target="../tags/tag331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347.xml"/><Relationship Id="rId21" Type="http://schemas.openxmlformats.org/officeDocument/2006/relationships/tags" Target="../tags/tag346.xml"/><Relationship Id="rId20" Type="http://schemas.openxmlformats.org/officeDocument/2006/relationships/tags" Target="../tags/tag345.xml"/><Relationship Id="rId2" Type="http://schemas.openxmlformats.org/officeDocument/2006/relationships/tags" Target="../tags/tag330.xml"/><Relationship Id="rId19" Type="http://schemas.openxmlformats.org/officeDocument/2006/relationships/tags" Target="../tags/tag344.xml"/><Relationship Id="rId18" Type="http://schemas.openxmlformats.org/officeDocument/2006/relationships/tags" Target="../tags/tag343.xml"/><Relationship Id="rId17" Type="http://schemas.openxmlformats.org/officeDocument/2006/relationships/tags" Target="../tags/tag342.xml"/><Relationship Id="rId16" Type="http://schemas.openxmlformats.org/officeDocument/2006/relationships/tags" Target="../tags/tag341.xml"/><Relationship Id="rId15" Type="http://schemas.openxmlformats.org/officeDocument/2006/relationships/tags" Target="../tags/tag340.xml"/><Relationship Id="rId14" Type="http://schemas.openxmlformats.org/officeDocument/2006/relationships/tags" Target="../tags/tag339.xml"/><Relationship Id="rId13" Type="http://schemas.openxmlformats.org/officeDocument/2006/relationships/tags" Target="../tags/tag338.xml"/><Relationship Id="rId12" Type="http://schemas.openxmlformats.org/officeDocument/2006/relationships/tags" Target="../tags/tag337.xml"/><Relationship Id="rId11" Type="http://schemas.openxmlformats.org/officeDocument/2006/relationships/tags" Target="../tags/tag336.xml"/><Relationship Id="rId10" Type="http://schemas.openxmlformats.org/officeDocument/2006/relationships/tags" Target="../tags/tag335.xml"/><Relationship Id="rId1" Type="http://schemas.openxmlformats.org/officeDocument/2006/relationships/tags" Target="../tags/tag32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354.xml"/><Relationship Id="rId8" Type="http://schemas.openxmlformats.org/officeDocument/2006/relationships/tags" Target="../tags/tag353.xml"/><Relationship Id="rId7" Type="http://schemas.openxmlformats.org/officeDocument/2006/relationships/image" Target="../media/image17.png"/><Relationship Id="rId6" Type="http://schemas.openxmlformats.org/officeDocument/2006/relationships/tags" Target="../tags/tag352.xml"/><Relationship Id="rId5" Type="http://schemas.openxmlformats.org/officeDocument/2006/relationships/image" Target="../media/image16.GIF"/><Relationship Id="rId4" Type="http://schemas.openxmlformats.org/officeDocument/2006/relationships/tags" Target="../tags/tag351.xml"/><Relationship Id="rId3" Type="http://schemas.openxmlformats.org/officeDocument/2006/relationships/tags" Target="../tags/tag350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366.xml"/><Relationship Id="rId20" Type="http://schemas.openxmlformats.org/officeDocument/2006/relationships/tags" Target="../tags/tag365.xml"/><Relationship Id="rId2" Type="http://schemas.openxmlformats.org/officeDocument/2006/relationships/tags" Target="../tags/tag349.xml"/><Relationship Id="rId19" Type="http://schemas.openxmlformats.org/officeDocument/2006/relationships/tags" Target="../tags/tag364.xml"/><Relationship Id="rId18" Type="http://schemas.openxmlformats.org/officeDocument/2006/relationships/tags" Target="../tags/tag363.xml"/><Relationship Id="rId17" Type="http://schemas.openxmlformats.org/officeDocument/2006/relationships/tags" Target="../tags/tag362.xml"/><Relationship Id="rId16" Type="http://schemas.openxmlformats.org/officeDocument/2006/relationships/tags" Target="../tags/tag361.xml"/><Relationship Id="rId15" Type="http://schemas.openxmlformats.org/officeDocument/2006/relationships/tags" Target="../tags/tag360.xml"/><Relationship Id="rId14" Type="http://schemas.openxmlformats.org/officeDocument/2006/relationships/tags" Target="../tags/tag359.xml"/><Relationship Id="rId13" Type="http://schemas.openxmlformats.org/officeDocument/2006/relationships/tags" Target="../tags/tag358.xml"/><Relationship Id="rId12" Type="http://schemas.openxmlformats.org/officeDocument/2006/relationships/tags" Target="../tags/tag357.xml"/><Relationship Id="rId11" Type="http://schemas.openxmlformats.org/officeDocument/2006/relationships/tags" Target="../tags/tag356.xml"/><Relationship Id="rId10" Type="http://schemas.openxmlformats.org/officeDocument/2006/relationships/tags" Target="../tags/tag355.xml"/><Relationship Id="rId1" Type="http://schemas.openxmlformats.org/officeDocument/2006/relationships/tags" Target="../tags/tag348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373.xml"/><Relationship Id="rId8" Type="http://schemas.openxmlformats.org/officeDocument/2006/relationships/tags" Target="../tags/tag372.xml"/><Relationship Id="rId7" Type="http://schemas.openxmlformats.org/officeDocument/2006/relationships/image" Target="../media/image17.png"/><Relationship Id="rId6" Type="http://schemas.openxmlformats.org/officeDocument/2006/relationships/tags" Target="../tags/tag371.xml"/><Relationship Id="rId5" Type="http://schemas.openxmlformats.org/officeDocument/2006/relationships/image" Target="../media/image16.GIF"/><Relationship Id="rId4" Type="http://schemas.openxmlformats.org/officeDocument/2006/relationships/tags" Target="../tags/tag370.xml"/><Relationship Id="rId3" Type="http://schemas.openxmlformats.org/officeDocument/2006/relationships/tags" Target="../tags/tag369.xml"/><Relationship Id="rId22" Type="http://schemas.openxmlformats.org/officeDocument/2006/relationships/slideLayout" Target="../slideLayouts/slideLayout7.xml"/><Relationship Id="rId21" Type="http://schemas.openxmlformats.org/officeDocument/2006/relationships/tags" Target="../tags/tag385.xml"/><Relationship Id="rId20" Type="http://schemas.openxmlformats.org/officeDocument/2006/relationships/tags" Target="../tags/tag384.xml"/><Relationship Id="rId2" Type="http://schemas.openxmlformats.org/officeDocument/2006/relationships/tags" Target="../tags/tag368.xml"/><Relationship Id="rId19" Type="http://schemas.openxmlformats.org/officeDocument/2006/relationships/tags" Target="../tags/tag383.xml"/><Relationship Id="rId18" Type="http://schemas.openxmlformats.org/officeDocument/2006/relationships/tags" Target="../tags/tag382.xml"/><Relationship Id="rId17" Type="http://schemas.openxmlformats.org/officeDocument/2006/relationships/tags" Target="../tags/tag381.xml"/><Relationship Id="rId16" Type="http://schemas.openxmlformats.org/officeDocument/2006/relationships/tags" Target="../tags/tag380.xml"/><Relationship Id="rId15" Type="http://schemas.openxmlformats.org/officeDocument/2006/relationships/tags" Target="../tags/tag379.xml"/><Relationship Id="rId14" Type="http://schemas.openxmlformats.org/officeDocument/2006/relationships/tags" Target="../tags/tag378.xml"/><Relationship Id="rId13" Type="http://schemas.openxmlformats.org/officeDocument/2006/relationships/tags" Target="../tags/tag377.xml"/><Relationship Id="rId12" Type="http://schemas.openxmlformats.org/officeDocument/2006/relationships/tags" Target="../tags/tag376.xml"/><Relationship Id="rId11" Type="http://schemas.openxmlformats.org/officeDocument/2006/relationships/tags" Target="../tags/tag375.xml"/><Relationship Id="rId10" Type="http://schemas.openxmlformats.org/officeDocument/2006/relationships/tags" Target="../tags/tag374.xml"/><Relationship Id="rId1" Type="http://schemas.openxmlformats.org/officeDocument/2006/relationships/tags" Target="../tags/tag36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391.xml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tags" Target="../tags/tag390.xml"/><Relationship Id="rId5" Type="http://schemas.openxmlformats.org/officeDocument/2006/relationships/image" Target="../media/image16.GIF"/><Relationship Id="rId4" Type="http://schemas.openxmlformats.org/officeDocument/2006/relationships/tags" Target="../tags/tag389.xml"/><Relationship Id="rId3" Type="http://schemas.openxmlformats.org/officeDocument/2006/relationships/tags" Target="../tags/tag388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404.xml"/><Relationship Id="rId21" Type="http://schemas.openxmlformats.org/officeDocument/2006/relationships/tags" Target="../tags/tag403.xml"/><Relationship Id="rId20" Type="http://schemas.openxmlformats.org/officeDocument/2006/relationships/tags" Target="../tags/tag402.xml"/><Relationship Id="rId2" Type="http://schemas.openxmlformats.org/officeDocument/2006/relationships/tags" Target="../tags/tag387.xml"/><Relationship Id="rId19" Type="http://schemas.openxmlformats.org/officeDocument/2006/relationships/tags" Target="../tags/tag401.xml"/><Relationship Id="rId18" Type="http://schemas.openxmlformats.org/officeDocument/2006/relationships/tags" Target="../tags/tag400.xml"/><Relationship Id="rId17" Type="http://schemas.openxmlformats.org/officeDocument/2006/relationships/tags" Target="../tags/tag399.xml"/><Relationship Id="rId16" Type="http://schemas.openxmlformats.org/officeDocument/2006/relationships/tags" Target="../tags/tag398.xml"/><Relationship Id="rId15" Type="http://schemas.openxmlformats.org/officeDocument/2006/relationships/tags" Target="../tags/tag397.xml"/><Relationship Id="rId14" Type="http://schemas.openxmlformats.org/officeDocument/2006/relationships/tags" Target="../tags/tag396.xml"/><Relationship Id="rId13" Type="http://schemas.openxmlformats.org/officeDocument/2006/relationships/tags" Target="../tags/tag395.xml"/><Relationship Id="rId12" Type="http://schemas.openxmlformats.org/officeDocument/2006/relationships/tags" Target="../tags/tag394.xml"/><Relationship Id="rId11" Type="http://schemas.openxmlformats.org/officeDocument/2006/relationships/tags" Target="../tags/tag393.xml"/><Relationship Id="rId10" Type="http://schemas.openxmlformats.org/officeDocument/2006/relationships/tags" Target="../tags/tag392.xml"/><Relationship Id="rId1" Type="http://schemas.openxmlformats.org/officeDocument/2006/relationships/tags" Target="../tags/tag386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410.xml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tags" Target="../tags/tag409.xml"/><Relationship Id="rId5" Type="http://schemas.openxmlformats.org/officeDocument/2006/relationships/image" Target="../media/image16.GIF"/><Relationship Id="rId4" Type="http://schemas.openxmlformats.org/officeDocument/2006/relationships/tags" Target="../tags/tag408.xml"/><Relationship Id="rId3" Type="http://schemas.openxmlformats.org/officeDocument/2006/relationships/tags" Target="../tags/tag407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423.xml"/><Relationship Id="rId21" Type="http://schemas.openxmlformats.org/officeDocument/2006/relationships/tags" Target="../tags/tag422.xml"/><Relationship Id="rId20" Type="http://schemas.openxmlformats.org/officeDocument/2006/relationships/tags" Target="../tags/tag421.xml"/><Relationship Id="rId2" Type="http://schemas.openxmlformats.org/officeDocument/2006/relationships/tags" Target="../tags/tag406.xml"/><Relationship Id="rId19" Type="http://schemas.openxmlformats.org/officeDocument/2006/relationships/tags" Target="../tags/tag420.xml"/><Relationship Id="rId18" Type="http://schemas.openxmlformats.org/officeDocument/2006/relationships/tags" Target="../tags/tag419.xml"/><Relationship Id="rId17" Type="http://schemas.openxmlformats.org/officeDocument/2006/relationships/tags" Target="../tags/tag418.xml"/><Relationship Id="rId16" Type="http://schemas.openxmlformats.org/officeDocument/2006/relationships/tags" Target="../tags/tag417.xml"/><Relationship Id="rId15" Type="http://schemas.openxmlformats.org/officeDocument/2006/relationships/tags" Target="../tags/tag416.xml"/><Relationship Id="rId14" Type="http://schemas.openxmlformats.org/officeDocument/2006/relationships/tags" Target="../tags/tag415.xml"/><Relationship Id="rId13" Type="http://schemas.openxmlformats.org/officeDocument/2006/relationships/tags" Target="../tags/tag414.xml"/><Relationship Id="rId12" Type="http://schemas.openxmlformats.org/officeDocument/2006/relationships/tags" Target="../tags/tag413.xml"/><Relationship Id="rId11" Type="http://schemas.openxmlformats.org/officeDocument/2006/relationships/tags" Target="../tags/tag412.xml"/><Relationship Id="rId10" Type="http://schemas.openxmlformats.org/officeDocument/2006/relationships/tags" Target="../tags/tag411.xml"/><Relationship Id="rId1" Type="http://schemas.openxmlformats.org/officeDocument/2006/relationships/tags" Target="../tags/tag405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tags" Target="../tags/tag429.xml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tags" Target="../tags/tag428.xml"/><Relationship Id="rId5" Type="http://schemas.openxmlformats.org/officeDocument/2006/relationships/image" Target="../media/image16.GIF"/><Relationship Id="rId4" Type="http://schemas.openxmlformats.org/officeDocument/2006/relationships/tags" Target="../tags/tag427.xml"/><Relationship Id="rId3" Type="http://schemas.openxmlformats.org/officeDocument/2006/relationships/tags" Target="../tags/tag426.xml"/><Relationship Id="rId23" Type="http://schemas.openxmlformats.org/officeDocument/2006/relationships/slideLayout" Target="../slideLayouts/slideLayout7.xml"/><Relationship Id="rId22" Type="http://schemas.openxmlformats.org/officeDocument/2006/relationships/tags" Target="../tags/tag442.xml"/><Relationship Id="rId21" Type="http://schemas.openxmlformats.org/officeDocument/2006/relationships/tags" Target="../tags/tag441.xml"/><Relationship Id="rId20" Type="http://schemas.openxmlformats.org/officeDocument/2006/relationships/tags" Target="../tags/tag440.xml"/><Relationship Id="rId2" Type="http://schemas.openxmlformats.org/officeDocument/2006/relationships/tags" Target="../tags/tag425.xml"/><Relationship Id="rId19" Type="http://schemas.openxmlformats.org/officeDocument/2006/relationships/tags" Target="../tags/tag439.xml"/><Relationship Id="rId18" Type="http://schemas.openxmlformats.org/officeDocument/2006/relationships/tags" Target="../tags/tag438.xml"/><Relationship Id="rId17" Type="http://schemas.openxmlformats.org/officeDocument/2006/relationships/tags" Target="../tags/tag437.xml"/><Relationship Id="rId16" Type="http://schemas.openxmlformats.org/officeDocument/2006/relationships/tags" Target="../tags/tag436.xml"/><Relationship Id="rId15" Type="http://schemas.openxmlformats.org/officeDocument/2006/relationships/tags" Target="../tags/tag435.xml"/><Relationship Id="rId14" Type="http://schemas.openxmlformats.org/officeDocument/2006/relationships/tags" Target="../tags/tag434.xml"/><Relationship Id="rId13" Type="http://schemas.openxmlformats.org/officeDocument/2006/relationships/tags" Target="../tags/tag433.xml"/><Relationship Id="rId12" Type="http://schemas.openxmlformats.org/officeDocument/2006/relationships/tags" Target="../tags/tag432.xml"/><Relationship Id="rId11" Type="http://schemas.openxmlformats.org/officeDocument/2006/relationships/tags" Target="../tags/tag431.xml"/><Relationship Id="rId10" Type="http://schemas.openxmlformats.org/officeDocument/2006/relationships/tags" Target="../tags/tag430.xml"/><Relationship Id="rId1" Type="http://schemas.openxmlformats.org/officeDocument/2006/relationships/tags" Target="../tags/tag424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GIF"/><Relationship Id="rId8" Type="http://schemas.openxmlformats.org/officeDocument/2006/relationships/image" Target="../media/image18.png"/><Relationship Id="rId7" Type="http://schemas.openxmlformats.org/officeDocument/2006/relationships/tags" Target="../tags/tag448.xml"/><Relationship Id="rId6" Type="http://schemas.openxmlformats.org/officeDocument/2006/relationships/tags" Target="../tags/tag447.xml"/><Relationship Id="rId5" Type="http://schemas.openxmlformats.org/officeDocument/2006/relationships/image" Target="../media/image16.GIF"/><Relationship Id="rId4" Type="http://schemas.openxmlformats.org/officeDocument/2006/relationships/tags" Target="../tags/tag446.xml"/><Relationship Id="rId3" Type="http://schemas.openxmlformats.org/officeDocument/2006/relationships/tags" Target="../tags/tag445.xml"/><Relationship Id="rId2" Type="http://schemas.openxmlformats.org/officeDocument/2006/relationships/tags" Target="../tags/tag444.xml"/><Relationship Id="rId16" Type="http://schemas.openxmlformats.org/officeDocument/2006/relationships/slideLayout" Target="../slideLayouts/slideLayout7.xml"/><Relationship Id="rId15" Type="http://schemas.openxmlformats.org/officeDocument/2006/relationships/tags" Target="../tags/tag453.xml"/><Relationship Id="rId14" Type="http://schemas.openxmlformats.org/officeDocument/2006/relationships/image" Target="../media/image20.png"/><Relationship Id="rId13" Type="http://schemas.openxmlformats.org/officeDocument/2006/relationships/tags" Target="../tags/tag452.xml"/><Relationship Id="rId12" Type="http://schemas.openxmlformats.org/officeDocument/2006/relationships/tags" Target="../tags/tag451.xml"/><Relationship Id="rId11" Type="http://schemas.openxmlformats.org/officeDocument/2006/relationships/tags" Target="../tags/tag450.xml"/><Relationship Id="rId10" Type="http://schemas.openxmlformats.org/officeDocument/2006/relationships/tags" Target="../tags/tag449.xml"/><Relationship Id="rId1" Type="http://schemas.openxmlformats.org/officeDocument/2006/relationships/tags" Target="../tags/tag4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121" name="矩形 1"/>
          <p:cNvSpPr/>
          <p:nvPr/>
        </p:nvSpPr>
        <p:spPr>
          <a:xfrm>
            <a:off x="762000" y="1246188"/>
            <a:ext cx="6538913" cy="501650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感恩遇见，相互成就，本课件资料仅供您个人参考、教学使用，严禁自行在网络传播，违者依知识产权法追究法律责任。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更多教学资源请关注</a:t>
            </a:r>
            <a:endParaRPr lang="en-US" altLang="zh-CN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  <a:p>
            <a:r>
              <a:rPr lang="zh-CN" altLang="en-US" sz="4000" b="1">
                <a:solidFill>
                  <a:srgbClr val="FF0000"/>
                </a:solidFill>
                <a:latin typeface="HelveticaNeue" pitchFamily="2" charset="0"/>
                <a:ea typeface="宋体" panose="02010600030101010101" pitchFamily="2" charset="-122"/>
              </a:rPr>
              <a:t>公众号：溯恩英语</a:t>
            </a:r>
            <a:endParaRPr lang="zh-CN" altLang="en-US" sz="4000" b="1">
              <a:solidFill>
                <a:srgbClr val="FF0000"/>
              </a:solidFill>
              <a:latin typeface="HelveticaNeue" pitchFamily="2" charset="0"/>
              <a:ea typeface="宋体" panose="02010600030101010101" pitchFamily="2" charset="-122"/>
            </a:endParaRPr>
          </a:p>
        </p:txBody>
      </p:sp>
      <p:sp>
        <p:nvSpPr>
          <p:cNvPr id="5122" name="矩形 3"/>
          <p:cNvSpPr/>
          <p:nvPr/>
        </p:nvSpPr>
        <p:spPr>
          <a:xfrm>
            <a:off x="7835900" y="2009775"/>
            <a:ext cx="3603625" cy="70802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p>
            <a:r>
              <a:rPr lang="zh-CN" altLang="en-US" sz="4000" b="1">
                <a:latin typeface="华文新魏" pitchFamily="2" charset="-122"/>
                <a:ea typeface="宋体" panose="02010600030101010101" pitchFamily="2" charset="-122"/>
              </a:rPr>
              <a:t>知识产权声明</a:t>
            </a:r>
            <a:endParaRPr lang="zh-CN" altLang="en-US" sz="4000" b="1">
              <a:latin typeface="华文新魏" pitchFamily="2" charset="-122"/>
              <a:ea typeface="宋体" panose="02010600030101010101" pitchFamily="2" charset="-122"/>
            </a:endParaRPr>
          </a:p>
        </p:txBody>
      </p:sp>
      <p:pic>
        <p:nvPicPr>
          <p:cNvPr id="5123" name="图片 11" descr="水印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86613" y="63500"/>
            <a:ext cx="4902200" cy="1587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5" name="图片 1" descr="qrcode_for_gh_3a435f224ccf_128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7975" y="2717800"/>
            <a:ext cx="3109913" cy="3108325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3"/>
    </p:custData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rcRect l="3034" t="21914" b="71702"/>
          <a:stretch>
            <a:fillRect/>
          </a:stretch>
        </p:blipFill>
        <p:spPr>
          <a:xfrm>
            <a:off x="504825" y="850265"/>
            <a:ext cx="8696325" cy="989965"/>
          </a:xfrm>
          <a:prstGeom prst="rect">
            <a:avLst/>
          </a:prstGeom>
          <a:ln>
            <a:solidFill>
              <a:srgbClr val="0070C0"/>
            </a:solidFill>
          </a:ln>
        </p:spPr>
      </p:pic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10637789" y="5416239"/>
            <a:ext cx="1552625" cy="1432464"/>
            <a:chOff x="10898414" y="5656121"/>
            <a:chExt cx="1293586" cy="1193473"/>
          </a:xfrm>
        </p:grpSpPr>
        <p:sp>
          <p:nvSpPr>
            <p:cNvPr id="13" name="任意多边形: 形状 12"/>
            <p:cNvSpPr/>
            <p:nvPr>
              <p:custDataLst>
                <p:tags r:id="rId3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三角形 7"/>
            <p:cNvSpPr/>
            <p:nvPr>
              <p:custDataLst>
                <p:tags r:id="rId4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三角形 8"/>
            <p:cNvSpPr/>
            <p:nvPr>
              <p:custDataLst>
                <p:tags r:id="rId5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6"/>
        </p:blipFill>
        <p:spPr>
          <a:xfrm rot="18480000">
            <a:off x="11231245" y="4992370"/>
            <a:ext cx="946785" cy="806450"/>
          </a:xfrm>
          <a:prstGeom prst="rect">
            <a:avLst/>
          </a:prstGeom>
        </p:spPr>
      </p:pic>
      <p:sp>
        <p:nvSpPr>
          <p:cNvPr id="10" name="文本框 6"/>
          <p:cNvSpPr txBox="1"/>
          <p:nvPr>
            <p:custDataLst>
              <p:tags r:id="rId7"/>
            </p:custDataLst>
          </p:nvPr>
        </p:nvSpPr>
        <p:spPr>
          <a:xfrm>
            <a:off x="1576705" y="70485"/>
            <a:ext cx="6695440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err="1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微软雅黑" panose="020B0503020204020204" charset="-122"/>
              </a:rPr>
              <a:t>应用文高分突破思维策略</a:t>
            </a:r>
            <a:endParaRPr lang="zh-CN" err="1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>
            <p:custDataLst>
              <p:tags r:id="rId8"/>
            </p:custDataLst>
          </p:nvPr>
        </p:nvCxnSpPr>
        <p:spPr>
          <a:xfrm flipV="1">
            <a:off x="1070178" y="735992"/>
            <a:ext cx="8959215" cy="698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/>
          <p:cNvPicPr/>
          <p:nvPr/>
        </p:nvPicPr>
        <p:blipFill>
          <a:blip r:embed="rId9"/>
        </p:blipFill>
        <p:spPr>
          <a:xfrm>
            <a:off x="142875" y="193040"/>
            <a:ext cx="846455" cy="7366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622241" y="-786935"/>
            <a:ext cx="1234322" cy="1399881"/>
            <a:chOff x="4064000" y="1049357"/>
            <a:chExt cx="4064000" cy="4609122"/>
          </a:xfrm>
        </p:grpSpPr>
        <p:sp>
          <p:nvSpPr>
            <p:cNvPr id="8" name="Freeform 5"/>
            <p:cNvSpPr/>
            <p:nvPr>
              <p:custDataLst>
                <p:tags r:id="rId10"/>
              </p:custDataLst>
            </p:nvPr>
          </p:nvSpPr>
          <p:spPr bwMode="auto">
            <a:xfrm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  <p:sp>
          <p:nvSpPr>
            <p:cNvPr id="9" name="Freeform 5"/>
            <p:cNvSpPr/>
            <p:nvPr>
              <p:custDataLst>
                <p:tags r:id="rId11"/>
              </p:custDataLst>
            </p:nvPr>
          </p:nvSpPr>
          <p:spPr bwMode="auto">
            <a:xfrm rot="2193448"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37490" y="127000"/>
            <a:ext cx="669925" cy="802640"/>
            <a:chOff x="4064000" y="1049357"/>
            <a:chExt cx="4064000" cy="4609122"/>
          </a:xfrm>
        </p:grpSpPr>
        <p:sp>
          <p:nvSpPr>
            <p:cNvPr id="16" name="Freeform 5"/>
            <p:cNvSpPr/>
            <p:nvPr>
              <p:custDataLst>
                <p:tags r:id="rId12"/>
              </p:custDataLst>
            </p:nvPr>
          </p:nvSpPr>
          <p:spPr bwMode="auto">
            <a:xfrm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  <p:sp>
          <p:nvSpPr>
            <p:cNvPr id="17" name="Freeform 5"/>
            <p:cNvSpPr/>
            <p:nvPr>
              <p:custDataLst>
                <p:tags r:id="rId13"/>
              </p:custDataLst>
            </p:nvPr>
          </p:nvSpPr>
          <p:spPr bwMode="auto">
            <a:xfrm rot="2193448"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</p:grpSp>
      <p:pic>
        <p:nvPicPr>
          <p:cNvPr id="6" name="图片 5" descr="搜狗截图2024090420364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7490" y="1907540"/>
            <a:ext cx="9184640" cy="459168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9201150" y="829310"/>
            <a:ext cx="2830195" cy="4369435"/>
          </a:xfrm>
          <a:prstGeom prst="rect">
            <a:avLst/>
          </a:prstGeom>
          <a:noFill/>
          <a:ln>
            <a:solidFill>
              <a:schemeClr val="accent2">
                <a:lumMod val="40000"/>
                <a:lumOff val="60000"/>
              </a:schemeClr>
            </a:solidFill>
          </a:ln>
        </p:spPr>
        <p:txBody>
          <a:bodyPr wrap="square" rtlCol="0" anchor="t">
            <a:spAutoFit/>
          </a:bodyPr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/>
              <a:t>gearing up</a:t>
            </a:r>
            <a:endParaRPr lang="zh-CN" altLang="en-US"/>
          </a:p>
          <a:p>
            <a:r>
              <a:rPr lang="en-US" altLang="zh-CN" sz="1400"/>
              <a:t>      </a:t>
            </a:r>
            <a:r>
              <a:rPr lang="zh-CN" altLang="en-US" sz="1400" i="1">
                <a:solidFill>
                  <a:srgbClr val="C00000"/>
                </a:solidFill>
              </a:rPr>
              <a:t>准备好，为某事做好准备</a:t>
            </a:r>
            <a:endParaRPr lang="zh-CN" altLang="en-US" sz="14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/>
              <a:t>bid you farewell</a:t>
            </a:r>
            <a:endParaRPr lang="zh-CN" altLang="en-US" sz="18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1800"/>
              <a:t>     </a:t>
            </a:r>
            <a:r>
              <a:rPr lang="zh-CN" altLang="en-US" sz="1400" i="1">
                <a:solidFill>
                  <a:srgbClr val="C00000"/>
                </a:solidFill>
              </a:rPr>
              <a:t>向你告别</a:t>
            </a:r>
            <a:endParaRPr lang="zh-CN" altLang="en-US" sz="1400" i="1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1800"/>
              <a:t>i</a:t>
            </a:r>
            <a:r>
              <a:rPr lang="zh-CN" altLang="en-US" sz="1800"/>
              <a:t>n a gesture of profound gratitude for </a:t>
            </a:r>
            <a:endParaRPr lang="zh-CN" altLang="en-US" sz="18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1400" i="1">
                <a:solidFill>
                  <a:srgbClr val="C00000"/>
                </a:solidFill>
              </a:rPr>
              <a:t>     </a:t>
            </a:r>
            <a:r>
              <a:rPr lang="zh-CN" altLang="en-US" sz="1400" i="1">
                <a:solidFill>
                  <a:srgbClr val="C00000"/>
                </a:solidFill>
              </a:rPr>
              <a:t>为表示深切的感激之情</a:t>
            </a:r>
            <a:endParaRPr lang="zh-CN" altLang="en-US" sz="180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/>
              <a:t>unwavering support</a:t>
            </a:r>
            <a:endParaRPr lang="zh-CN" altLang="en-US" sz="1800"/>
          </a:p>
          <a:p>
            <a:pPr indent="0">
              <a:buFont typeface="Arial" panose="020B0604020202020204" pitchFamily="34" charset="0"/>
              <a:buNone/>
            </a:pPr>
            <a:r>
              <a:rPr lang="en-US" altLang="zh-CN" sz="1400" i="1">
                <a:solidFill>
                  <a:srgbClr val="C00000"/>
                </a:solidFill>
              </a:rPr>
              <a:t>       </a:t>
            </a:r>
            <a:r>
              <a:rPr lang="zh-CN" altLang="en-US" sz="1400" i="1">
                <a:solidFill>
                  <a:srgbClr val="C00000"/>
                </a:solidFill>
              </a:rPr>
              <a:t>坚定不移的支持</a:t>
            </a:r>
            <a:endParaRPr lang="zh-CN" altLang="en-US" sz="1400" i="1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800"/>
              <a:t>as a token of</a:t>
            </a:r>
            <a:endParaRPr lang="zh-CN" altLang="en-US" sz="1800"/>
          </a:p>
          <a:p>
            <a:pPr indent="0"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1400" i="1">
                <a:solidFill>
                  <a:srgbClr val="C00000"/>
                </a:solidFill>
              </a:rPr>
              <a:t>      </a:t>
            </a:r>
            <a:r>
              <a:rPr lang="zh-CN" altLang="en-US" sz="1400" i="1">
                <a:solidFill>
                  <a:srgbClr val="C00000"/>
                </a:solidFill>
              </a:rPr>
              <a:t>作为…的象征或表示：作为一种表示感激、友谊、爱意等的方式或礼物。</a:t>
            </a:r>
            <a:endParaRPr lang="zh-CN" altLang="en-US" sz="1400" i="1">
              <a:solidFill>
                <a:srgbClr val="C00000"/>
              </a:solidFill>
            </a:endParaRPr>
          </a:p>
          <a:p>
            <a:pPr marL="285750" indent="-285750" algn="l">
              <a:buClrTx/>
              <a:buSzTx/>
              <a:buFont typeface="Arial" panose="020B0604020202020204" pitchFamily="34" charset="0"/>
              <a:buChar char="•"/>
            </a:pPr>
            <a:r>
              <a:rPr lang="zh-CN" altLang="en-US" sz="1800"/>
              <a:t>as a silent emissary of my gratitude and friendship</a:t>
            </a:r>
            <a:endParaRPr lang="zh-CN" altLang="en-US" sz="1800"/>
          </a:p>
          <a:p>
            <a:pPr indent="0" algn="l">
              <a:buClrTx/>
              <a:buSzTx/>
              <a:buFont typeface="Arial" panose="020B0604020202020204" pitchFamily="34" charset="0"/>
              <a:buNone/>
            </a:pPr>
            <a:r>
              <a:rPr lang="en-US" altLang="zh-CN" sz="1400" i="1">
                <a:solidFill>
                  <a:srgbClr val="C00000"/>
                </a:solidFill>
              </a:rPr>
              <a:t>      </a:t>
            </a:r>
            <a:r>
              <a:rPr lang="zh-CN" altLang="en-US" sz="1400" i="1">
                <a:solidFill>
                  <a:srgbClr val="C00000"/>
                </a:solidFill>
              </a:rPr>
              <a:t>作为我感激和友谊的无声使者</a:t>
            </a:r>
            <a:endParaRPr lang="zh-CN" altLang="en-US" sz="1400" i="1">
              <a:solidFill>
                <a:srgbClr val="C00000"/>
              </a:solidFill>
            </a:endParaRPr>
          </a:p>
        </p:txBody>
      </p:sp>
    </p:spTree>
    <p:custDataLst>
      <p:tags r:id="rId15"/>
    </p:custData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1"/>
            </p:custDataLst>
          </p:nvPr>
        </p:nvGrpSpPr>
        <p:grpSpPr>
          <a:xfrm>
            <a:off x="10637789" y="5416239"/>
            <a:ext cx="1552625" cy="1432464"/>
            <a:chOff x="10898414" y="5656121"/>
            <a:chExt cx="1293586" cy="1193473"/>
          </a:xfrm>
        </p:grpSpPr>
        <p:sp>
          <p:nvSpPr>
            <p:cNvPr id="13" name="任意多边形: 形状 12"/>
            <p:cNvSpPr/>
            <p:nvPr>
              <p:custDataLst>
                <p:tags r:id="rId2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三角形 7"/>
            <p:cNvSpPr/>
            <p:nvPr>
              <p:custDataLst>
                <p:tags r:id="rId3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三角形 8"/>
            <p:cNvSpPr/>
            <p:nvPr>
              <p:custDataLst>
                <p:tags r:id="rId4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5"/>
        </p:blipFill>
        <p:spPr>
          <a:xfrm rot="18480000">
            <a:off x="11231245" y="4992370"/>
            <a:ext cx="946785" cy="806450"/>
          </a:xfrm>
          <a:prstGeom prst="rect">
            <a:avLst/>
          </a:prstGeom>
        </p:spPr>
      </p:pic>
      <p:sp>
        <p:nvSpPr>
          <p:cNvPr id="10" name="文本框 6"/>
          <p:cNvSpPr txBox="1"/>
          <p:nvPr>
            <p:custDataLst>
              <p:tags r:id="rId6"/>
            </p:custDataLst>
          </p:nvPr>
        </p:nvSpPr>
        <p:spPr>
          <a:xfrm>
            <a:off x="1576705" y="70485"/>
            <a:ext cx="6695440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err="1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微软雅黑" panose="020B0503020204020204" charset="-122"/>
              </a:rPr>
              <a:t>应用文高分突破思维策略</a:t>
            </a:r>
            <a:endParaRPr lang="zh-CN" err="1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>
            <p:custDataLst>
              <p:tags r:id="rId7"/>
            </p:custDataLst>
          </p:nvPr>
        </p:nvCxnSpPr>
        <p:spPr>
          <a:xfrm flipV="1">
            <a:off x="1070178" y="735992"/>
            <a:ext cx="8959215" cy="698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rcRect l="3034" t="21914" b="71702"/>
          <a:stretch>
            <a:fillRect/>
          </a:stretch>
        </p:blipFill>
        <p:spPr>
          <a:xfrm>
            <a:off x="883920" y="798830"/>
            <a:ext cx="9425305" cy="98996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图片 3"/>
          <p:cNvPicPr/>
          <p:nvPr/>
        </p:nvPicPr>
        <p:blipFill>
          <a:blip r:embed="rId9"/>
        </p:blipFill>
        <p:spPr>
          <a:xfrm>
            <a:off x="142875" y="193040"/>
            <a:ext cx="846455" cy="7366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622241" y="-786935"/>
            <a:ext cx="1234322" cy="1399881"/>
            <a:chOff x="4064000" y="1049357"/>
            <a:chExt cx="4064000" cy="4609122"/>
          </a:xfrm>
        </p:grpSpPr>
        <p:sp>
          <p:nvSpPr>
            <p:cNvPr id="8" name="Freeform 5"/>
            <p:cNvSpPr/>
            <p:nvPr>
              <p:custDataLst>
                <p:tags r:id="rId10"/>
              </p:custDataLst>
            </p:nvPr>
          </p:nvSpPr>
          <p:spPr bwMode="auto">
            <a:xfrm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  <p:sp>
          <p:nvSpPr>
            <p:cNvPr id="9" name="Freeform 5"/>
            <p:cNvSpPr/>
            <p:nvPr>
              <p:custDataLst>
                <p:tags r:id="rId11"/>
              </p:custDataLst>
            </p:nvPr>
          </p:nvSpPr>
          <p:spPr bwMode="auto">
            <a:xfrm rot="2193448"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37490" y="127000"/>
            <a:ext cx="669925" cy="802640"/>
            <a:chOff x="4064000" y="1049357"/>
            <a:chExt cx="4064000" cy="4609122"/>
          </a:xfrm>
        </p:grpSpPr>
        <p:sp>
          <p:nvSpPr>
            <p:cNvPr id="16" name="Freeform 5"/>
            <p:cNvSpPr/>
            <p:nvPr>
              <p:custDataLst>
                <p:tags r:id="rId12"/>
              </p:custDataLst>
            </p:nvPr>
          </p:nvSpPr>
          <p:spPr bwMode="auto">
            <a:xfrm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  <p:sp>
          <p:nvSpPr>
            <p:cNvPr id="17" name="Freeform 5"/>
            <p:cNvSpPr/>
            <p:nvPr>
              <p:custDataLst>
                <p:tags r:id="rId13"/>
              </p:custDataLst>
            </p:nvPr>
          </p:nvSpPr>
          <p:spPr bwMode="auto">
            <a:xfrm rot="2193448"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</p:grpSp>
      <p:pic>
        <p:nvPicPr>
          <p:cNvPr id="11" name="图片 10" descr="搜狗截图20240904203734"/>
          <p:cNvPicPr>
            <a:picLocks noChangeAspect="1"/>
          </p:cNvPicPr>
          <p:nvPr/>
        </p:nvPicPr>
        <p:blipFill>
          <a:blip r:embed="rId14"/>
          <a:srcRect b="40369"/>
          <a:stretch>
            <a:fillRect/>
          </a:stretch>
        </p:blipFill>
        <p:spPr>
          <a:xfrm>
            <a:off x="883920" y="1844675"/>
            <a:ext cx="9952355" cy="4126865"/>
          </a:xfrm>
          <a:prstGeom prst="rect">
            <a:avLst/>
          </a:prstGeom>
        </p:spPr>
      </p:pic>
      <p:pic>
        <p:nvPicPr>
          <p:cNvPr id="14" name="图片 13" descr="搜狗截图20240904203734"/>
          <p:cNvPicPr>
            <a:picLocks noChangeAspect="1"/>
          </p:cNvPicPr>
          <p:nvPr/>
        </p:nvPicPr>
        <p:blipFill>
          <a:blip r:embed="rId14"/>
          <a:srcRect t="92270"/>
          <a:stretch>
            <a:fillRect/>
          </a:stretch>
        </p:blipFill>
        <p:spPr>
          <a:xfrm>
            <a:off x="1081405" y="6098540"/>
            <a:ext cx="9227820" cy="668655"/>
          </a:xfrm>
          <a:prstGeom prst="rect">
            <a:avLst/>
          </a:prstGeom>
          <a:ln>
            <a:solidFill>
              <a:schemeClr val="accent5">
                <a:lumMod val="20000"/>
                <a:lumOff val="80000"/>
              </a:schemeClr>
            </a:solidFill>
          </a:ln>
        </p:spPr>
      </p:pic>
    </p:spTree>
    <p:custDataLst>
      <p:tags r:id="rId15"/>
    </p:custData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1"/>
            </p:custDataLst>
          </p:nvPr>
        </p:nvGrpSpPr>
        <p:grpSpPr>
          <a:xfrm>
            <a:off x="10637789" y="5416239"/>
            <a:ext cx="1552625" cy="1432464"/>
            <a:chOff x="10898414" y="5656121"/>
            <a:chExt cx="1293586" cy="1193473"/>
          </a:xfrm>
        </p:grpSpPr>
        <p:sp>
          <p:nvSpPr>
            <p:cNvPr id="13" name="任意多边形: 形状 12"/>
            <p:cNvSpPr/>
            <p:nvPr>
              <p:custDataLst>
                <p:tags r:id="rId2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三角形 7"/>
            <p:cNvSpPr/>
            <p:nvPr>
              <p:custDataLst>
                <p:tags r:id="rId3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三角形 8"/>
            <p:cNvSpPr/>
            <p:nvPr>
              <p:custDataLst>
                <p:tags r:id="rId4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5"/>
        </p:blipFill>
        <p:spPr>
          <a:xfrm rot="18480000">
            <a:off x="11231245" y="4992370"/>
            <a:ext cx="946785" cy="806450"/>
          </a:xfrm>
          <a:prstGeom prst="rect">
            <a:avLst/>
          </a:prstGeom>
        </p:spPr>
      </p:pic>
      <p:sp>
        <p:nvSpPr>
          <p:cNvPr id="10" name="文本框 6"/>
          <p:cNvSpPr txBox="1"/>
          <p:nvPr>
            <p:custDataLst>
              <p:tags r:id="rId6"/>
            </p:custDataLst>
          </p:nvPr>
        </p:nvSpPr>
        <p:spPr>
          <a:xfrm>
            <a:off x="1576705" y="70485"/>
            <a:ext cx="6695440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err="1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微软雅黑" panose="020B0503020204020204" charset="-122"/>
              </a:rPr>
              <a:t>应用文高分突破思维策略</a:t>
            </a:r>
            <a:endParaRPr lang="zh-CN" err="1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>
            <p:custDataLst>
              <p:tags r:id="rId7"/>
            </p:custDataLst>
          </p:nvPr>
        </p:nvCxnSpPr>
        <p:spPr>
          <a:xfrm flipV="1">
            <a:off x="1070178" y="735992"/>
            <a:ext cx="8959215" cy="698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rcRect l="3034" t="21914" b="71702"/>
          <a:stretch>
            <a:fillRect/>
          </a:stretch>
        </p:blipFill>
        <p:spPr>
          <a:xfrm>
            <a:off x="883920" y="798830"/>
            <a:ext cx="9425305" cy="98996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图片 3"/>
          <p:cNvPicPr/>
          <p:nvPr/>
        </p:nvPicPr>
        <p:blipFill>
          <a:blip r:embed="rId9"/>
        </p:blipFill>
        <p:spPr>
          <a:xfrm>
            <a:off x="142875" y="193040"/>
            <a:ext cx="846455" cy="7366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622241" y="-786935"/>
            <a:ext cx="1234322" cy="1399881"/>
            <a:chOff x="4064000" y="1049357"/>
            <a:chExt cx="4064000" cy="4609122"/>
          </a:xfrm>
        </p:grpSpPr>
        <p:sp>
          <p:nvSpPr>
            <p:cNvPr id="8" name="Freeform 5"/>
            <p:cNvSpPr/>
            <p:nvPr>
              <p:custDataLst>
                <p:tags r:id="rId10"/>
              </p:custDataLst>
            </p:nvPr>
          </p:nvSpPr>
          <p:spPr bwMode="auto">
            <a:xfrm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  <p:sp>
          <p:nvSpPr>
            <p:cNvPr id="9" name="Freeform 5"/>
            <p:cNvSpPr/>
            <p:nvPr>
              <p:custDataLst>
                <p:tags r:id="rId11"/>
              </p:custDataLst>
            </p:nvPr>
          </p:nvSpPr>
          <p:spPr bwMode="auto">
            <a:xfrm rot="2193448"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37490" y="127000"/>
            <a:ext cx="669925" cy="802640"/>
            <a:chOff x="4064000" y="1049357"/>
            <a:chExt cx="4064000" cy="4609122"/>
          </a:xfrm>
        </p:grpSpPr>
        <p:sp>
          <p:nvSpPr>
            <p:cNvPr id="16" name="Freeform 5"/>
            <p:cNvSpPr/>
            <p:nvPr>
              <p:custDataLst>
                <p:tags r:id="rId12"/>
              </p:custDataLst>
            </p:nvPr>
          </p:nvSpPr>
          <p:spPr bwMode="auto">
            <a:xfrm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  <p:sp>
          <p:nvSpPr>
            <p:cNvPr id="17" name="Freeform 5"/>
            <p:cNvSpPr/>
            <p:nvPr>
              <p:custDataLst>
                <p:tags r:id="rId13"/>
              </p:custDataLst>
            </p:nvPr>
          </p:nvSpPr>
          <p:spPr bwMode="auto">
            <a:xfrm rot="2193448"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</p:grpSp>
      <p:pic>
        <p:nvPicPr>
          <p:cNvPr id="6" name="图片 5" descr="搜狗截图2024090420380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3920" y="1906905"/>
            <a:ext cx="9919335" cy="468439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379470" y="4135120"/>
            <a:ext cx="83566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sz="1400" b="1" i="1">
                <a:solidFill>
                  <a:srgbClr val="C00000"/>
                </a:solidFill>
              </a:rPr>
              <a:t>记住，无论生活将我们带向何方，我们将永远拥有巴黎——以及在它标志性的天际线下形成的纽带。</a:t>
            </a:r>
            <a:r>
              <a:rPr lang="en-US" altLang="zh-CN" sz="1400" i="1">
                <a:solidFill>
                  <a:srgbClr val="C00000"/>
                </a:solidFill>
              </a:rPr>
              <a:t>      </a:t>
            </a:r>
            <a:endParaRPr lang="en-US" altLang="zh-CN" sz="1400" i="1">
              <a:solidFill>
                <a:srgbClr val="C00000"/>
              </a:solidFill>
            </a:endParaRPr>
          </a:p>
          <a:p>
            <a:r>
              <a:rPr lang="en-US" altLang="zh-CN" sz="1400" i="1">
                <a:solidFill>
                  <a:srgbClr val="C00000"/>
                </a:solidFill>
              </a:rPr>
              <a:t>       </a:t>
            </a:r>
            <a:r>
              <a:rPr lang="en-US" altLang="zh-CN" sz="1400" i="1">
                <a:solidFill>
                  <a:srgbClr val="002060"/>
                </a:solidFill>
              </a:rPr>
              <a:t> forged  /fɔːdʒd/ adj.锻造的</a:t>
            </a:r>
            <a:r>
              <a:rPr lang="zh-CN" altLang="en-US" sz="1400" i="1">
                <a:solidFill>
                  <a:srgbClr val="002060"/>
                </a:solidFill>
              </a:rPr>
              <a:t>；努力缔造的</a:t>
            </a:r>
            <a:r>
              <a:rPr lang="en-US" altLang="zh-CN" sz="1400" i="1">
                <a:solidFill>
                  <a:srgbClr val="002060"/>
                </a:solidFill>
              </a:rPr>
              <a:t>     iconic /aɪˈkɒnɪk/adj.偶像的，图符的，象征性的</a:t>
            </a:r>
            <a:endParaRPr lang="en-US" altLang="zh-CN" sz="1400" i="1">
              <a:solidFill>
                <a:srgbClr val="002060"/>
              </a:solidFill>
            </a:endParaRPr>
          </a:p>
        </p:txBody>
      </p:sp>
    </p:spTree>
    <p:custDataLst>
      <p:tags r:id="rId15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1"/>
            </p:custDataLst>
          </p:nvPr>
        </p:nvGrpSpPr>
        <p:grpSpPr>
          <a:xfrm>
            <a:off x="10637789" y="5416239"/>
            <a:ext cx="1552625" cy="1432464"/>
            <a:chOff x="10898414" y="5656121"/>
            <a:chExt cx="1293586" cy="1193473"/>
          </a:xfrm>
        </p:grpSpPr>
        <p:sp>
          <p:nvSpPr>
            <p:cNvPr id="13" name="任意多边形: 形状 12"/>
            <p:cNvSpPr/>
            <p:nvPr>
              <p:custDataLst>
                <p:tags r:id="rId2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三角形 7"/>
            <p:cNvSpPr/>
            <p:nvPr>
              <p:custDataLst>
                <p:tags r:id="rId3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三角形 8"/>
            <p:cNvSpPr/>
            <p:nvPr>
              <p:custDataLst>
                <p:tags r:id="rId4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5"/>
        </p:blipFill>
        <p:spPr>
          <a:xfrm rot="18480000">
            <a:off x="11231245" y="4992370"/>
            <a:ext cx="946785" cy="806450"/>
          </a:xfrm>
          <a:prstGeom prst="rect">
            <a:avLst/>
          </a:prstGeom>
        </p:spPr>
      </p:pic>
      <p:sp>
        <p:nvSpPr>
          <p:cNvPr id="10" name="文本框 6"/>
          <p:cNvSpPr txBox="1"/>
          <p:nvPr>
            <p:custDataLst>
              <p:tags r:id="rId6"/>
            </p:custDataLst>
          </p:nvPr>
        </p:nvSpPr>
        <p:spPr>
          <a:xfrm>
            <a:off x="1576705" y="70485"/>
            <a:ext cx="6695440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err="1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微软雅黑" panose="020B0503020204020204" charset="-122"/>
              </a:rPr>
              <a:t>应用文高分突破思维策略</a:t>
            </a:r>
            <a:endParaRPr lang="zh-CN" err="1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>
            <p:custDataLst>
              <p:tags r:id="rId7"/>
            </p:custDataLst>
          </p:nvPr>
        </p:nvCxnSpPr>
        <p:spPr>
          <a:xfrm flipV="1">
            <a:off x="1070178" y="735992"/>
            <a:ext cx="8959215" cy="698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rcRect l="3034" t="21914" b="71702"/>
          <a:stretch>
            <a:fillRect/>
          </a:stretch>
        </p:blipFill>
        <p:spPr>
          <a:xfrm>
            <a:off x="883920" y="798830"/>
            <a:ext cx="9425305" cy="98996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图片 3"/>
          <p:cNvPicPr/>
          <p:nvPr/>
        </p:nvPicPr>
        <p:blipFill>
          <a:blip r:embed="rId9"/>
        </p:blipFill>
        <p:spPr>
          <a:xfrm>
            <a:off x="142875" y="193040"/>
            <a:ext cx="846455" cy="7366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622241" y="-786935"/>
            <a:ext cx="1234322" cy="1399881"/>
            <a:chOff x="4064000" y="1049357"/>
            <a:chExt cx="4064000" cy="4609122"/>
          </a:xfrm>
        </p:grpSpPr>
        <p:sp>
          <p:nvSpPr>
            <p:cNvPr id="8" name="Freeform 5"/>
            <p:cNvSpPr/>
            <p:nvPr>
              <p:custDataLst>
                <p:tags r:id="rId10"/>
              </p:custDataLst>
            </p:nvPr>
          </p:nvSpPr>
          <p:spPr bwMode="auto">
            <a:xfrm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  <p:sp>
          <p:nvSpPr>
            <p:cNvPr id="9" name="Freeform 5"/>
            <p:cNvSpPr/>
            <p:nvPr>
              <p:custDataLst>
                <p:tags r:id="rId11"/>
              </p:custDataLst>
            </p:nvPr>
          </p:nvSpPr>
          <p:spPr bwMode="auto">
            <a:xfrm rot="2193448"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37490" y="127000"/>
            <a:ext cx="669925" cy="802640"/>
            <a:chOff x="4064000" y="1049357"/>
            <a:chExt cx="4064000" cy="4609122"/>
          </a:xfrm>
        </p:grpSpPr>
        <p:sp>
          <p:nvSpPr>
            <p:cNvPr id="16" name="Freeform 5"/>
            <p:cNvSpPr/>
            <p:nvPr>
              <p:custDataLst>
                <p:tags r:id="rId12"/>
              </p:custDataLst>
            </p:nvPr>
          </p:nvSpPr>
          <p:spPr bwMode="auto">
            <a:xfrm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  <p:sp>
          <p:nvSpPr>
            <p:cNvPr id="17" name="Freeform 5"/>
            <p:cNvSpPr/>
            <p:nvPr>
              <p:custDataLst>
                <p:tags r:id="rId13"/>
              </p:custDataLst>
            </p:nvPr>
          </p:nvSpPr>
          <p:spPr bwMode="auto">
            <a:xfrm rot="2193448"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</p:grpSp>
      <p:pic>
        <p:nvPicPr>
          <p:cNvPr id="11" name="图片 10" descr="搜狗截图2024090420382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3920" y="1844040"/>
            <a:ext cx="9753600" cy="4912995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1"/>
            </p:custDataLst>
          </p:nvPr>
        </p:nvGrpSpPr>
        <p:grpSpPr>
          <a:xfrm>
            <a:off x="10637789" y="5416239"/>
            <a:ext cx="1552625" cy="1432464"/>
            <a:chOff x="10898414" y="5656121"/>
            <a:chExt cx="1293586" cy="1193473"/>
          </a:xfrm>
        </p:grpSpPr>
        <p:sp>
          <p:nvSpPr>
            <p:cNvPr id="13" name="任意多边形: 形状 12"/>
            <p:cNvSpPr/>
            <p:nvPr>
              <p:custDataLst>
                <p:tags r:id="rId2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三角形 7"/>
            <p:cNvSpPr/>
            <p:nvPr>
              <p:custDataLst>
                <p:tags r:id="rId3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三角形 8"/>
            <p:cNvSpPr/>
            <p:nvPr>
              <p:custDataLst>
                <p:tags r:id="rId4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5"/>
        </p:blipFill>
        <p:spPr>
          <a:xfrm rot="18480000">
            <a:off x="11231245" y="4992370"/>
            <a:ext cx="946785" cy="806450"/>
          </a:xfrm>
          <a:prstGeom prst="rect">
            <a:avLst/>
          </a:prstGeom>
        </p:spPr>
      </p:pic>
      <p:sp>
        <p:nvSpPr>
          <p:cNvPr id="10" name="文本框 6"/>
          <p:cNvSpPr txBox="1"/>
          <p:nvPr>
            <p:custDataLst>
              <p:tags r:id="rId6"/>
            </p:custDataLst>
          </p:nvPr>
        </p:nvSpPr>
        <p:spPr>
          <a:xfrm>
            <a:off x="1576705" y="70485"/>
            <a:ext cx="6695440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err="1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微软雅黑" panose="020B0503020204020204" charset="-122"/>
              </a:rPr>
              <a:t>应用文高分突破思维策略</a:t>
            </a:r>
            <a:endParaRPr lang="zh-CN" err="1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>
            <p:custDataLst>
              <p:tags r:id="rId7"/>
            </p:custDataLst>
          </p:nvPr>
        </p:nvCxnSpPr>
        <p:spPr>
          <a:xfrm flipV="1">
            <a:off x="1070178" y="735992"/>
            <a:ext cx="8959215" cy="698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rcRect l="3034" t="21914" b="71702"/>
          <a:stretch>
            <a:fillRect/>
          </a:stretch>
        </p:blipFill>
        <p:spPr>
          <a:xfrm>
            <a:off x="883920" y="798830"/>
            <a:ext cx="9425305" cy="98996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图片 3"/>
          <p:cNvPicPr/>
          <p:nvPr/>
        </p:nvPicPr>
        <p:blipFill>
          <a:blip r:embed="rId9"/>
        </p:blipFill>
        <p:spPr>
          <a:xfrm>
            <a:off x="142875" y="193040"/>
            <a:ext cx="846455" cy="7366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622241" y="-786935"/>
            <a:ext cx="1234322" cy="1399881"/>
            <a:chOff x="4064000" y="1049357"/>
            <a:chExt cx="4064000" cy="4609122"/>
          </a:xfrm>
        </p:grpSpPr>
        <p:sp>
          <p:nvSpPr>
            <p:cNvPr id="8" name="Freeform 5"/>
            <p:cNvSpPr/>
            <p:nvPr>
              <p:custDataLst>
                <p:tags r:id="rId10"/>
              </p:custDataLst>
            </p:nvPr>
          </p:nvSpPr>
          <p:spPr bwMode="auto">
            <a:xfrm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  <p:sp>
          <p:nvSpPr>
            <p:cNvPr id="9" name="Freeform 5"/>
            <p:cNvSpPr/>
            <p:nvPr>
              <p:custDataLst>
                <p:tags r:id="rId11"/>
              </p:custDataLst>
            </p:nvPr>
          </p:nvSpPr>
          <p:spPr bwMode="auto">
            <a:xfrm rot="2193448"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37490" y="127000"/>
            <a:ext cx="669925" cy="802640"/>
            <a:chOff x="4064000" y="1049357"/>
            <a:chExt cx="4064000" cy="4609122"/>
          </a:xfrm>
        </p:grpSpPr>
        <p:sp>
          <p:nvSpPr>
            <p:cNvPr id="16" name="Freeform 5"/>
            <p:cNvSpPr/>
            <p:nvPr>
              <p:custDataLst>
                <p:tags r:id="rId12"/>
              </p:custDataLst>
            </p:nvPr>
          </p:nvSpPr>
          <p:spPr bwMode="auto">
            <a:xfrm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  <p:sp>
          <p:nvSpPr>
            <p:cNvPr id="17" name="Freeform 5"/>
            <p:cNvSpPr/>
            <p:nvPr>
              <p:custDataLst>
                <p:tags r:id="rId13"/>
              </p:custDataLst>
            </p:nvPr>
          </p:nvSpPr>
          <p:spPr bwMode="auto">
            <a:xfrm rot="2193448"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</p:grpSp>
      <p:pic>
        <p:nvPicPr>
          <p:cNvPr id="6" name="图片 5" descr="搜狗截图20240904203912"/>
          <p:cNvPicPr>
            <a:picLocks noChangeAspect="1"/>
          </p:cNvPicPr>
          <p:nvPr/>
        </p:nvPicPr>
        <p:blipFill>
          <a:blip r:embed="rId14"/>
          <a:srcRect b="82419"/>
          <a:stretch>
            <a:fillRect/>
          </a:stretch>
        </p:blipFill>
        <p:spPr>
          <a:xfrm>
            <a:off x="883920" y="1907540"/>
            <a:ext cx="9071610" cy="1384300"/>
          </a:xfrm>
          <a:prstGeom prst="rect">
            <a:avLst/>
          </a:prstGeom>
        </p:spPr>
      </p:pic>
      <p:pic>
        <p:nvPicPr>
          <p:cNvPr id="14" name="图片 13" descr="搜狗截图20240904203912"/>
          <p:cNvPicPr>
            <a:picLocks noChangeAspect="1"/>
          </p:cNvPicPr>
          <p:nvPr/>
        </p:nvPicPr>
        <p:blipFill>
          <a:blip r:embed="rId14"/>
          <a:srcRect t="53124"/>
          <a:stretch>
            <a:fillRect/>
          </a:stretch>
        </p:blipFill>
        <p:spPr>
          <a:xfrm>
            <a:off x="828675" y="3124835"/>
            <a:ext cx="9686290" cy="3520440"/>
          </a:xfrm>
          <a:prstGeom prst="rect">
            <a:avLst/>
          </a:prstGeom>
        </p:spPr>
      </p:pic>
    </p:spTree>
    <p:custDataLst>
      <p:tags r:id="rId15"/>
    </p:custData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1"/>
            </p:custDataLst>
          </p:nvPr>
        </p:nvGrpSpPr>
        <p:grpSpPr>
          <a:xfrm>
            <a:off x="10637789" y="5416239"/>
            <a:ext cx="1552625" cy="1432464"/>
            <a:chOff x="10898414" y="5656121"/>
            <a:chExt cx="1293586" cy="1193473"/>
          </a:xfrm>
        </p:grpSpPr>
        <p:sp>
          <p:nvSpPr>
            <p:cNvPr id="13" name="任意多边形: 形状 12"/>
            <p:cNvSpPr/>
            <p:nvPr>
              <p:custDataLst>
                <p:tags r:id="rId2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三角形 7"/>
            <p:cNvSpPr/>
            <p:nvPr>
              <p:custDataLst>
                <p:tags r:id="rId3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三角形 8"/>
            <p:cNvSpPr/>
            <p:nvPr>
              <p:custDataLst>
                <p:tags r:id="rId4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5"/>
        </p:blipFill>
        <p:spPr>
          <a:xfrm rot="18480000">
            <a:off x="11231245" y="4992370"/>
            <a:ext cx="946785" cy="806450"/>
          </a:xfrm>
          <a:prstGeom prst="rect">
            <a:avLst/>
          </a:prstGeom>
        </p:spPr>
      </p:pic>
      <p:sp>
        <p:nvSpPr>
          <p:cNvPr id="10" name="文本框 6"/>
          <p:cNvSpPr txBox="1"/>
          <p:nvPr>
            <p:custDataLst>
              <p:tags r:id="rId6"/>
            </p:custDataLst>
          </p:nvPr>
        </p:nvSpPr>
        <p:spPr>
          <a:xfrm>
            <a:off x="1576705" y="70485"/>
            <a:ext cx="6695440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err="1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微软雅黑" panose="020B0503020204020204" charset="-122"/>
              </a:rPr>
              <a:t>读后续写高分突破思维策略</a:t>
            </a:r>
            <a:endParaRPr lang="zh-CN" err="1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>
            <p:custDataLst>
              <p:tags r:id="rId7"/>
            </p:custDataLst>
          </p:nvPr>
        </p:nvCxnSpPr>
        <p:spPr>
          <a:xfrm flipV="1">
            <a:off x="1070178" y="735992"/>
            <a:ext cx="8959215" cy="698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rcRect l="3034" t="55507" b="8947"/>
          <a:stretch>
            <a:fillRect/>
          </a:stretch>
        </p:blipFill>
        <p:spPr>
          <a:xfrm>
            <a:off x="2359660" y="802005"/>
            <a:ext cx="9093200" cy="36855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9"/>
          <a:srcRect l="956" t="7809" r="18918" b="79551"/>
          <a:stretch>
            <a:fillRect/>
          </a:stretch>
        </p:blipFill>
        <p:spPr>
          <a:xfrm>
            <a:off x="2506345" y="4546600"/>
            <a:ext cx="8891270" cy="13303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"/>
          <a:srcRect l="2237" t="49975" r="15868" b="47467"/>
          <a:stretch>
            <a:fillRect/>
          </a:stretch>
        </p:blipFill>
        <p:spPr>
          <a:xfrm>
            <a:off x="3361055" y="6472555"/>
            <a:ext cx="7411085" cy="29781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9"/>
          <a:srcRect l="2237" t="24658" r="15868" b="70216"/>
          <a:stretch>
            <a:fillRect/>
          </a:stretch>
        </p:blipFill>
        <p:spPr>
          <a:xfrm>
            <a:off x="3361055" y="5876925"/>
            <a:ext cx="7411085" cy="529590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103" name="图片 102"/>
          <p:cNvPicPr/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-513715" y="0"/>
            <a:ext cx="2769235" cy="125222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圆角矩形 7"/>
          <p:cNvSpPr/>
          <p:nvPr/>
        </p:nvSpPr>
        <p:spPr>
          <a:xfrm>
            <a:off x="3133090" y="4910455"/>
            <a:ext cx="3369945" cy="3479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2555240" y="2134235"/>
            <a:ext cx="3369945" cy="3479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线形标注 2 10"/>
          <p:cNvSpPr/>
          <p:nvPr/>
        </p:nvSpPr>
        <p:spPr>
          <a:xfrm flipH="1">
            <a:off x="118745" y="1798320"/>
            <a:ext cx="1903730" cy="4579620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14988"/>
              <a:gd name="adj6" fmla="val -31291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14" name="直接箭头连接符 13"/>
          <p:cNvCxnSpPr/>
          <p:nvPr/>
        </p:nvCxnSpPr>
        <p:spPr>
          <a:xfrm>
            <a:off x="2205990" y="2752090"/>
            <a:ext cx="956945" cy="213614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5" name="文本框 14"/>
          <p:cNvSpPr txBox="1"/>
          <p:nvPr/>
        </p:nvSpPr>
        <p:spPr>
          <a:xfrm>
            <a:off x="205740" y="1906270"/>
            <a:ext cx="1816735" cy="426148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indent="0" fontAlgn="auto">
              <a:lnSpc>
                <a:spcPts val="2760"/>
              </a:lnSpc>
            </a:pPr>
            <a:r>
              <a:rPr lang="en-US" altLang="zh-CN">
                <a:solidFill>
                  <a:schemeClr val="bg1"/>
                </a:solidFill>
              </a:rPr>
              <a:t>*** </a:t>
            </a:r>
            <a:r>
              <a:rPr lang="zh-CN" altLang="en-US">
                <a:solidFill>
                  <a:schemeClr val="bg1"/>
                </a:solidFill>
              </a:rPr>
              <a:t>抓住反复出现的句子，突出关键词</a:t>
            </a:r>
            <a:r>
              <a:rPr lang="en-US" altLang="zh-CN">
                <a:solidFill>
                  <a:schemeClr val="bg1"/>
                </a:solidFill>
              </a:rPr>
              <a:t>“value”, </a:t>
            </a:r>
            <a:r>
              <a:rPr lang="zh-CN" altLang="en-US">
                <a:solidFill>
                  <a:schemeClr val="bg1"/>
                </a:solidFill>
              </a:rPr>
              <a:t>升华父爱亲情，留下invaluable的精神财富（如信中的思念，做房子的责任感等）</a:t>
            </a:r>
            <a:endParaRPr lang="zh-CN" altLang="en-US">
              <a:solidFill>
                <a:schemeClr val="bg1"/>
              </a:solidFill>
            </a:endParaRPr>
          </a:p>
          <a:p>
            <a:pPr indent="0" fontAlgn="auto">
              <a:lnSpc>
                <a:spcPts val="2760"/>
              </a:lnSpc>
            </a:pPr>
            <a:r>
              <a:rPr lang="zh-CN" altLang="en-US">
                <a:solidFill>
                  <a:schemeClr val="bg1"/>
                </a:solidFill>
              </a:rPr>
              <a:t>留下老房子，传承家文化的同时，也更多记住亲情。</a:t>
            </a:r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12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8" grpId="0" animBg="1"/>
      <p:bldP spid="8" grpId="1" animBg="1"/>
      <p:bldP spid="11" grpId="0" animBg="1"/>
      <p:bldP spid="11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搜狗截图202409042058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69645" y="798830"/>
            <a:ext cx="10016490" cy="6005195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10637789" y="5416239"/>
            <a:ext cx="1552625" cy="1432464"/>
            <a:chOff x="10898414" y="5656121"/>
            <a:chExt cx="1293586" cy="1193473"/>
          </a:xfrm>
        </p:grpSpPr>
        <p:sp>
          <p:nvSpPr>
            <p:cNvPr id="13" name="任意多边形: 形状 12"/>
            <p:cNvSpPr/>
            <p:nvPr>
              <p:custDataLst>
                <p:tags r:id="rId3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三角形 7"/>
            <p:cNvSpPr/>
            <p:nvPr>
              <p:custDataLst>
                <p:tags r:id="rId4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三角形 8"/>
            <p:cNvSpPr/>
            <p:nvPr>
              <p:custDataLst>
                <p:tags r:id="rId5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6"/>
        </p:blipFill>
        <p:spPr>
          <a:xfrm rot="18480000">
            <a:off x="11231245" y="4992370"/>
            <a:ext cx="946785" cy="806450"/>
          </a:xfrm>
          <a:prstGeom prst="rect">
            <a:avLst/>
          </a:prstGeom>
        </p:spPr>
      </p:pic>
      <p:sp>
        <p:nvSpPr>
          <p:cNvPr id="10" name="文本框 6"/>
          <p:cNvSpPr txBox="1"/>
          <p:nvPr>
            <p:custDataLst>
              <p:tags r:id="rId7"/>
            </p:custDataLst>
          </p:nvPr>
        </p:nvSpPr>
        <p:spPr>
          <a:xfrm>
            <a:off x="1576705" y="70485"/>
            <a:ext cx="6695440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err="1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微软雅黑" panose="020B0503020204020204" charset="-122"/>
              </a:rPr>
              <a:t>读后续写高分突破思维策略</a:t>
            </a:r>
            <a:endParaRPr lang="zh-CN" err="1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>
            <p:custDataLst>
              <p:tags r:id="rId8"/>
            </p:custDataLst>
          </p:nvPr>
        </p:nvCxnSpPr>
        <p:spPr>
          <a:xfrm flipV="1">
            <a:off x="1070178" y="735992"/>
            <a:ext cx="8959215" cy="698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" name="图片 102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513715" y="0"/>
            <a:ext cx="2769235" cy="125222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1"/>
    </p:custData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搜狗截图2024090420584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0745" y="799465"/>
            <a:ext cx="10304145" cy="5897880"/>
          </a:xfrm>
          <a:prstGeom prst="rect">
            <a:avLst/>
          </a:prstGeom>
        </p:spPr>
      </p:pic>
      <p:grpSp>
        <p:nvGrpSpPr>
          <p:cNvPr id="12" name="组合 11"/>
          <p:cNvGrpSpPr/>
          <p:nvPr userDrawn="1">
            <p:custDataLst>
              <p:tags r:id="rId2"/>
            </p:custDataLst>
          </p:nvPr>
        </p:nvGrpSpPr>
        <p:grpSpPr>
          <a:xfrm>
            <a:off x="10637789" y="5416239"/>
            <a:ext cx="1552625" cy="1432464"/>
            <a:chOff x="10898414" y="5656121"/>
            <a:chExt cx="1293586" cy="1193473"/>
          </a:xfrm>
        </p:grpSpPr>
        <p:sp>
          <p:nvSpPr>
            <p:cNvPr id="13" name="任意多边形: 形状 12"/>
            <p:cNvSpPr/>
            <p:nvPr>
              <p:custDataLst>
                <p:tags r:id="rId3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三角形 7"/>
            <p:cNvSpPr/>
            <p:nvPr>
              <p:custDataLst>
                <p:tags r:id="rId4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三角形 8"/>
            <p:cNvSpPr/>
            <p:nvPr>
              <p:custDataLst>
                <p:tags r:id="rId5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6"/>
        </p:blipFill>
        <p:spPr>
          <a:xfrm rot="18480000">
            <a:off x="11231245" y="4992370"/>
            <a:ext cx="946785" cy="806450"/>
          </a:xfrm>
          <a:prstGeom prst="rect">
            <a:avLst/>
          </a:prstGeom>
        </p:spPr>
      </p:pic>
      <p:sp>
        <p:nvSpPr>
          <p:cNvPr id="10" name="文本框 6"/>
          <p:cNvSpPr txBox="1"/>
          <p:nvPr>
            <p:custDataLst>
              <p:tags r:id="rId7"/>
            </p:custDataLst>
          </p:nvPr>
        </p:nvSpPr>
        <p:spPr>
          <a:xfrm>
            <a:off x="1576705" y="70485"/>
            <a:ext cx="6695440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err="1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微软雅黑" panose="020B0503020204020204" charset="-122"/>
              </a:rPr>
              <a:t>读后续写高分突破思维策略</a:t>
            </a:r>
            <a:endParaRPr lang="zh-CN" err="1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>
            <p:custDataLst>
              <p:tags r:id="rId8"/>
            </p:custDataLst>
          </p:nvPr>
        </p:nvCxnSpPr>
        <p:spPr>
          <a:xfrm flipV="1">
            <a:off x="1070178" y="735992"/>
            <a:ext cx="8959215" cy="698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03" name="图片 102"/>
          <p:cNvPicPr/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-513715" y="0"/>
            <a:ext cx="2769235" cy="1252220"/>
          </a:xfrm>
          <a:prstGeom prst="rect">
            <a:avLst/>
          </a:prstGeom>
          <a:noFill/>
          <a:ln w="9525">
            <a:noFill/>
          </a:ln>
        </p:spPr>
      </p:pic>
    </p:spTree>
    <p:custDataLst>
      <p:tags r:id="rId11"/>
    </p:custData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22860" y="-27305"/>
            <a:ext cx="6350000" cy="68859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5063"/>
          <a:stretch>
            <a:fillRect/>
          </a:stretch>
        </p:blipFill>
        <p:spPr>
          <a:xfrm>
            <a:off x="4030980" y="-27305"/>
            <a:ext cx="8161020" cy="6886575"/>
          </a:xfrm>
          <a:prstGeom prst="rect">
            <a:avLst/>
          </a:prstGeom>
        </p:spPr>
      </p:pic>
      <p:sp>
        <p:nvSpPr>
          <p:cNvPr id="6" name="任意多边形 5"/>
          <p:cNvSpPr/>
          <p:nvPr/>
        </p:nvSpPr>
        <p:spPr>
          <a:xfrm>
            <a:off x="-22860" y="-27305"/>
            <a:ext cx="11587480" cy="6885940"/>
          </a:xfrm>
          <a:custGeom>
            <a:avLst/>
            <a:gdLst>
              <a:gd name="connsiteX0" fmla="*/ 0 w 8185"/>
              <a:gd name="connsiteY0" fmla="*/ 0 h 10800"/>
              <a:gd name="connsiteX1" fmla="*/ 8182 w 8185"/>
              <a:gd name="connsiteY1" fmla="*/ 0 h 10800"/>
              <a:gd name="connsiteX2" fmla="*/ 8185 w 8185"/>
              <a:gd name="connsiteY2" fmla="*/ 10785 h 10800"/>
              <a:gd name="connsiteX3" fmla="*/ 0 w 8185"/>
              <a:gd name="connsiteY3" fmla="*/ 10800 h 10800"/>
              <a:gd name="connsiteX4" fmla="*/ 0 w 8185"/>
              <a:gd name="connsiteY4" fmla="*/ 0 h 10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7" h="10801">
                <a:moveTo>
                  <a:pt x="3517" y="3638"/>
                </a:moveTo>
                <a:lnTo>
                  <a:pt x="3517" y="6735"/>
                </a:lnTo>
                <a:lnTo>
                  <a:pt x="4062" y="6735"/>
                </a:lnTo>
                <a:lnTo>
                  <a:pt x="4062" y="5392"/>
                </a:lnTo>
                <a:lnTo>
                  <a:pt x="5639" y="5392"/>
                </a:lnTo>
                <a:lnTo>
                  <a:pt x="5639" y="6735"/>
                </a:lnTo>
                <a:lnTo>
                  <a:pt x="6184" y="6735"/>
                </a:lnTo>
                <a:lnTo>
                  <a:pt x="6184" y="3638"/>
                </a:lnTo>
                <a:lnTo>
                  <a:pt x="5639" y="3638"/>
                </a:lnTo>
                <a:lnTo>
                  <a:pt x="5639" y="4928"/>
                </a:lnTo>
                <a:lnTo>
                  <a:pt x="4062" y="4928"/>
                </a:lnTo>
                <a:lnTo>
                  <a:pt x="4062" y="3638"/>
                </a:lnTo>
                <a:lnTo>
                  <a:pt x="3517" y="3638"/>
                </a:lnTo>
                <a:close/>
                <a:moveTo>
                  <a:pt x="467" y="3638"/>
                </a:moveTo>
                <a:lnTo>
                  <a:pt x="467" y="4106"/>
                </a:lnTo>
                <a:lnTo>
                  <a:pt x="1505" y="4106"/>
                </a:lnTo>
                <a:lnTo>
                  <a:pt x="1505" y="6735"/>
                </a:lnTo>
                <a:lnTo>
                  <a:pt x="2050" y="6735"/>
                </a:lnTo>
                <a:lnTo>
                  <a:pt x="2050" y="4106"/>
                </a:lnTo>
                <a:lnTo>
                  <a:pt x="3073" y="4106"/>
                </a:lnTo>
                <a:lnTo>
                  <a:pt x="3073" y="3638"/>
                </a:lnTo>
                <a:lnTo>
                  <a:pt x="467" y="3638"/>
                </a:lnTo>
                <a:close/>
                <a:moveTo>
                  <a:pt x="0" y="0"/>
                </a:moveTo>
                <a:lnTo>
                  <a:pt x="7812" y="0"/>
                </a:lnTo>
                <a:cubicBezTo>
                  <a:pt x="4368" y="8976"/>
                  <a:pt x="7815" y="7186"/>
                  <a:pt x="7815" y="10786"/>
                </a:cubicBezTo>
                <a:lnTo>
                  <a:pt x="0" y="10801"/>
                </a:lnTo>
                <a:lnTo>
                  <a:pt x="0" y="0"/>
                </a:lnTo>
                <a:close/>
                <a:moveTo>
                  <a:pt x="8086" y="4144"/>
                </a:moveTo>
                <a:lnTo>
                  <a:pt x="7623" y="5473"/>
                </a:lnTo>
                <a:lnTo>
                  <a:pt x="8555" y="5473"/>
                </a:lnTo>
                <a:lnTo>
                  <a:pt x="8086" y="4144"/>
                </a:lnTo>
                <a:close/>
                <a:moveTo>
                  <a:pt x="13387" y="3638"/>
                </a:moveTo>
                <a:lnTo>
                  <a:pt x="13932" y="3638"/>
                </a:lnTo>
                <a:lnTo>
                  <a:pt x="13932" y="5095"/>
                </a:lnTo>
                <a:lnTo>
                  <a:pt x="15237" y="3638"/>
                </a:lnTo>
                <a:lnTo>
                  <a:pt x="15854" y="3638"/>
                </a:lnTo>
                <a:lnTo>
                  <a:pt x="15854" y="3671"/>
                </a:lnTo>
                <a:lnTo>
                  <a:pt x="14544" y="5110"/>
                </a:lnTo>
                <a:lnTo>
                  <a:pt x="15916" y="6702"/>
                </a:lnTo>
                <a:lnTo>
                  <a:pt x="15916" y="6735"/>
                </a:lnTo>
                <a:lnTo>
                  <a:pt x="15251" y="6735"/>
                </a:lnTo>
                <a:lnTo>
                  <a:pt x="13932" y="5172"/>
                </a:lnTo>
                <a:lnTo>
                  <a:pt x="13932" y="6735"/>
                </a:lnTo>
                <a:lnTo>
                  <a:pt x="13387" y="6735"/>
                </a:lnTo>
                <a:lnTo>
                  <a:pt x="13387" y="3638"/>
                </a:lnTo>
                <a:close/>
                <a:moveTo>
                  <a:pt x="10017" y="3638"/>
                </a:moveTo>
                <a:lnTo>
                  <a:pt x="10600" y="3638"/>
                </a:lnTo>
                <a:lnTo>
                  <a:pt x="11848" y="5483"/>
                </a:lnTo>
                <a:cubicBezTo>
                  <a:pt x="11864" y="5505"/>
                  <a:pt x="11892" y="5547"/>
                  <a:pt x="11934" y="5609"/>
                </a:cubicBezTo>
                <a:cubicBezTo>
                  <a:pt x="11975" y="5671"/>
                  <a:pt x="12012" y="5729"/>
                  <a:pt x="12044" y="5781"/>
                </a:cubicBezTo>
                <a:cubicBezTo>
                  <a:pt x="12076" y="5834"/>
                  <a:pt x="12103" y="5886"/>
                  <a:pt x="12125" y="5937"/>
                </a:cubicBezTo>
                <a:lnTo>
                  <a:pt x="12125" y="3638"/>
                </a:lnTo>
                <a:lnTo>
                  <a:pt x="12651" y="3638"/>
                </a:lnTo>
                <a:lnTo>
                  <a:pt x="12651" y="6735"/>
                </a:lnTo>
                <a:lnTo>
                  <a:pt x="12053" y="6735"/>
                </a:lnTo>
                <a:lnTo>
                  <a:pt x="10863" y="4976"/>
                </a:lnTo>
                <a:cubicBezTo>
                  <a:pt x="10847" y="4950"/>
                  <a:pt x="10816" y="4903"/>
                  <a:pt x="10770" y="4835"/>
                </a:cubicBezTo>
                <a:cubicBezTo>
                  <a:pt x="10724" y="4766"/>
                  <a:pt x="10682" y="4701"/>
                  <a:pt x="10646" y="4639"/>
                </a:cubicBezTo>
                <a:cubicBezTo>
                  <a:pt x="10609" y="4577"/>
                  <a:pt x="10576" y="4514"/>
                  <a:pt x="10548" y="4450"/>
                </a:cubicBezTo>
                <a:lnTo>
                  <a:pt x="10548" y="6735"/>
                </a:lnTo>
                <a:lnTo>
                  <a:pt x="10017" y="6735"/>
                </a:lnTo>
                <a:lnTo>
                  <a:pt x="10017" y="3638"/>
                </a:lnTo>
                <a:close/>
                <a:moveTo>
                  <a:pt x="7761" y="3638"/>
                </a:moveTo>
                <a:lnTo>
                  <a:pt x="8435" y="3638"/>
                </a:lnTo>
                <a:lnTo>
                  <a:pt x="9578" y="6702"/>
                </a:lnTo>
                <a:lnTo>
                  <a:pt x="9578" y="6735"/>
                </a:lnTo>
                <a:lnTo>
                  <a:pt x="9004" y="6735"/>
                </a:lnTo>
                <a:lnTo>
                  <a:pt x="8713" y="5913"/>
                </a:lnTo>
                <a:lnTo>
                  <a:pt x="7470" y="5913"/>
                </a:lnTo>
                <a:lnTo>
                  <a:pt x="7183" y="6735"/>
                </a:lnTo>
                <a:lnTo>
                  <a:pt x="6624" y="6735"/>
                </a:lnTo>
                <a:lnTo>
                  <a:pt x="6624" y="6702"/>
                </a:lnTo>
                <a:lnTo>
                  <a:pt x="7761" y="3638"/>
                </a:lnTo>
                <a:close/>
                <a:moveTo>
                  <a:pt x="17254" y="3575"/>
                </a:moveTo>
                <a:cubicBezTo>
                  <a:pt x="17643" y="3575"/>
                  <a:pt x="17998" y="3684"/>
                  <a:pt x="18320" y="3900"/>
                </a:cubicBezTo>
                <a:lnTo>
                  <a:pt x="18072" y="4283"/>
                </a:lnTo>
                <a:cubicBezTo>
                  <a:pt x="17928" y="4194"/>
                  <a:pt x="17794" y="4128"/>
                  <a:pt x="17668" y="4087"/>
                </a:cubicBezTo>
                <a:cubicBezTo>
                  <a:pt x="17542" y="4045"/>
                  <a:pt x="17402" y="4025"/>
                  <a:pt x="17249" y="4025"/>
                </a:cubicBezTo>
                <a:cubicBezTo>
                  <a:pt x="17087" y="4025"/>
                  <a:pt x="16958" y="4056"/>
                  <a:pt x="16862" y="4118"/>
                </a:cubicBezTo>
                <a:cubicBezTo>
                  <a:pt x="16767" y="4180"/>
                  <a:pt x="16719" y="4272"/>
                  <a:pt x="16719" y="4393"/>
                </a:cubicBezTo>
                <a:cubicBezTo>
                  <a:pt x="16719" y="4460"/>
                  <a:pt x="16736" y="4518"/>
                  <a:pt x="16771" y="4567"/>
                </a:cubicBezTo>
                <a:cubicBezTo>
                  <a:pt x="16806" y="4617"/>
                  <a:pt x="16867" y="4665"/>
                  <a:pt x="16953" y="4713"/>
                </a:cubicBezTo>
                <a:cubicBezTo>
                  <a:pt x="17039" y="4761"/>
                  <a:pt x="17162" y="4813"/>
                  <a:pt x="17321" y="4871"/>
                </a:cubicBezTo>
                <a:lnTo>
                  <a:pt x="17417" y="4904"/>
                </a:lnTo>
                <a:cubicBezTo>
                  <a:pt x="17624" y="4978"/>
                  <a:pt x="17791" y="5048"/>
                  <a:pt x="17919" y="5117"/>
                </a:cubicBezTo>
                <a:cubicBezTo>
                  <a:pt x="18046" y="5185"/>
                  <a:pt x="18154" y="5281"/>
                  <a:pt x="18244" y="5404"/>
                </a:cubicBezTo>
                <a:cubicBezTo>
                  <a:pt x="18333" y="5526"/>
                  <a:pt x="18377" y="5685"/>
                  <a:pt x="18377" y="5879"/>
                </a:cubicBezTo>
                <a:cubicBezTo>
                  <a:pt x="18377" y="6077"/>
                  <a:pt x="18327" y="6245"/>
                  <a:pt x="18227" y="6384"/>
                </a:cubicBezTo>
                <a:cubicBezTo>
                  <a:pt x="18127" y="6522"/>
                  <a:pt x="17988" y="6626"/>
                  <a:pt x="17811" y="6694"/>
                </a:cubicBezTo>
                <a:cubicBezTo>
                  <a:pt x="17634" y="6763"/>
                  <a:pt x="17428" y="6797"/>
                  <a:pt x="17192" y="6797"/>
                </a:cubicBezTo>
                <a:cubicBezTo>
                  <a:pt x="16956" y="6797"/>
                  <a:pt x="16741" y="6765"/>
                  <a:pt x="16547" y="6702"/>
                </a:cubicBezTo>
                <a:cubicBezTo>
                  <a:pt x="16352" y="6638"/>
                  <a:pt x="16180" y="6549"/>
                  <a:pt x="16031" y="6434"/>
                </a:cubicBezTo>
                <a:lnTo>
                  <a:pt x="16284" y="6051"/>
                </a:lnTo>
                <a:cubicBezTo>
                  <a:pt x="16424" y="6150"/>
                  <a:pt x="16571" y="6223"/>
                  <a:pt x="16724" y="6269"/>
                </a:cubicBezTo>
                <a:cubicBezTo>
                  <a:pt x="16877" y="6315"/>
                  <a:pt x="17023" y="6338"/>
                  <a:pt x="17163" y="6338"/>
                </a:cubicBezTo>
                <a:cubicBezTo>
                  <a:pt x="17374" y="6338"/>
                  <a:pt x="17535" y="6302"/>
                  <a:pt x="17646" y="6231"/>
                </a:cubicBezTo>
                <a:cubicBezTo>
                  <a:pt x="17758" y="6159"/>
                  <a:pt x="17813" y="6051"/>
                  <a:pt x="17813" y="5908"/>
                </a:cubicBezTo>
                <a:cubicBezTo>
                  <a:pt x="17813" y="5822"/>
                  <a:pt x="17794" y="5750"/>
                  <a:pt x="17756" y="5693"/>
                </a:cubicBezTo>
                <a:cubicBezTo>
                  <a:pt x="17718" y="5636"/>
                  <a:pt x="17653" y="5583"/>
                  <a:pt x="17560" y="5535"/>
                </a:cubicBezTo>
                <a:cubicBezTo>
                  <a:pt x="17468" y="5487"/>
                  <a:pt x="17334" y="5432"/>
                  <a:pt x="17159" y="5368"/>
                </a:cubicBezTo>
                <a:lnTo>
                  <a:pt x="17068" y="5334"/>
                </a:lnTo>
                <a:cubicBezTo>
                  <a:pt x="16864" y="5258"/>
                  <a:pt x="16701" y="5185"/>
                  <a:pt x="16578" y="5115"/>
                </a:cubicBezTo>
                <a:cubicBezTo>
                  <a:pt x="16455" y="5044"/>
                  <a:pt x="16356" y="4953"/>
                  <a:pt x="16279" y="4840"/>
                </a:cubicBezTo>
                <a:cubicBezTo>
                  <a:pt x="16203" y="4727"/>
                  <a:pt x="16164" y="4584"/>
                  <a:pt x="16164" y="4412"/>
                </a:cubicBezTo>
                <a:cubicBezTo>
                  <a:pt x="16164" y="4227"/>
                  <a:pt x="16216" y="4072"/>
                  <a:pt x="16320" y="3946"/>
                </a:cubicBezTo>
                <a:cubicBezTo>
                  <a:pt x="16423" y="3820"/>
                  <a:pt x="16558" y="3727"/>
                  <a:pt x="16724" y="3666"/>
                </a:cubicBezTo>
                <a:cubicBezTo>
                  <a:pt x="16889" y="3606"/>
                  <a:pt x="17066" y="3575"/>
                  <a:pt x="17254" y="357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/>
          <p:nvPr/>
        </p:nvPicPr>
        <p:blipFill>
          <a:blip r:embed="rId1"/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  <p:pic>
        <p:nvPicPr>
          <p:cNvPr id="21506" name="图片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4175" y="0"/>
            <a:ext cx="2918460" cy="28498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文本框 2"/>
          <p:cNvSpPr txBox="1"/>
          <p:nvPr/>
        </p:nvSpPr>
        <p:spPr>
          <a:xfrm>
            <a:off x="534035" y="350520"/>
            <a:ext cx="6096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chemeClr val="bg1"/>
                </a:solidFill>
              </a:rPr>
              <a:t>2024年9月4日名校协作体</a:t>
            </a:r>
            <a:endParaRPr lang="zh-CN" altLang="en-US" b="1">
              <a:solidFill>
                <a:schemeClr val="bg1"/>
              </a:solidFill>
            </a:endParaRPr>
          </a:p>
        </p:txBody>
      </p:sp>
      <p:sp>
        <p:nvSpPr>
          <p:cNvPr id="6" name="标题 5"/>
          <p:cNvSpPr>
            <a:spLocks noGrp="1"/>
          </p:cNvSpPr>
          <p:nvPr>
            <p:ph type="ctrTitle"/>
            <p:custDataLst>
              <p:tags r:id="rId3"/>
            </p:custDataLst>
          </p:nvPr>
        </p:nvSpPr>
        <p:spPr>
          <a:xfrm>
            <a:off x="597535" y="978535"/>
            <a:ext cx="8825865" cy="1198880"/>
          </a:xfrm>
        </p:spPr>
        <p:txBody>
          <a:bodyPr>
            <a:noAutofit/>
          </a:bodyPr>
          <a:p>
            <a:pPr marL="571500" indent="-571500" algn="l">
              <a:lnSpc>
                <a:spcPts val="8320"/>
              </a:lnSpc>
              <a:buFont typeface="Wingdings" panose="05000000000000000000" charset="0"/>
              <a:buChar char="Ø"/>
            </a:pPr>
            <a:r>
              <a:rPr lang="zh-CN" sz="3600">
                <a:solidFill>
                  <a:srgbClr val="FFFF00"/>
                </a:solidFill>
              </a:rPr>
              <a:t>依据出题人意图的</a:t>
            </a:r>
            <a:br>
              <a:rPr lang="zh-CN" sz="5400">
                <a:solidFill>
                  <a:schemeClr val="bg1"/>
                </a:solidFill>
              </a:rPr>
            </a:br>
            <a:r>
              <a:rPr lang="en-US" altLang="zh-CN" sz="5400">
                <a:solidFill>
                  <a:schemeClr val="bg1"/>
                </a:solidFill>
              </a:rPr>
              <a:t>         </a:t>
            </a:r>
            <a:r>
              <a:rPr sz="5400">
                <a:solidFill>
                  <a:schemeClr val="bg1"/>
                </a:solidFill>
              </a:rPr>
              <a:t>语填和</a:t>
            </a:r>
            <a:r>
              <a:rPr lang="zh-CN" sz="5400">
                <a:solidFill>
                  <a:schemeClr val="bg1"/>
                </a:solidFill>
              </a:rPr>
              <a:t>作文讲评</a:t>
            </a:r>
            <a:endParaRPr lang="zh-CN" sz="5400">
              <a:solidFill>
                <a:schemeClr val="bg1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984365" y="3429000"/>
            <a:ext cx="220726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</a:rPr>
              <a:t>—— </a:t>
            </a:r>
            <a:r>
              <a:rPr lang="zh-CN" altLang="en-US" b="1">
                <a:solidFill>
                  <a:schemeClr val="bg1"/>
                </a:solidFill>
              </a:rPr>
              <a:t>溯恩英语整理</a:t>
            </a:r>
            <a:endParaRPr lang="zh-CN" altLang="en-US" b="1">
              <a:solidFill>
                <a:schemeClr val="bg1"/>
              </a:solidFill>
            </a:endParaRPr>
          </a:p>
        </p:txBody>
      </p:sp>
    </p:spTree>
    <p:custDataLst>
      <p:tags r:id="rId4"/>
    </p:custData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1"/>
            </p:custDataLst>
          </p:nvPr>
        </p:nvGrpSpPr>
        <p:grpSpPr>
          <a:xfrm>
            <a:off x="10637789" y="5416239"/>
            <a:ext cx="1552625" cy="1432464"/>
            <a:chOff x="10898414" y="5656121"/>
            <a:chExt cx="1293586" cy="1193473"/>
          </a:xfrm>
        </p:grpSpPr>
        <p:sp>
          <p:nvSpPr>
            <p:cNvPr id="13" name="任意多边形: 形状 12"/>
            <p:cNvSpPr/>
            <p:nvPr>
              <p:custDataLst>
                <p:tags r:id="rId2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三角形 7"/>
            <p:cNvSpPr/>
            <p:nvPr>
              <p:custDataLst>
                <p:tags r:id="rId3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三角形 8"/>
            <p:cNvSpPr/>
            <p:nvPr>
              <p:custDataLst>
                <p:tags r:id="rId4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5"/>
        </p:blipFill>
        <p:spPr>
          <a:xfrm rot="18480000">
            <a:off x="11231245" y="4992370"/>
            <a:ext cx="946785" cy="806450"/>
          </a:xfrm>
          <a:prstGeom prst="rect">
            <a:avLst/>
          </a:prstGeom>
        </p:spPr>
      </p:pic>
      <p:cxnSp>
        <p:nvCxnSpPr>
          <p:cNvPr id="3" name="直接连接符 2"/>
          <p:cNvCxnSpPr/>
          <p:nvPr>
            <p:custDataLst>
              <p:tags r:id="rId6"/>
            </p:custDataLst>
          </p:nvPr>
        </p:nvCxnSpPr>
        <p:spPr>
          <a:xfrm flipV="1">
            <a:off x="1070178" y="735992"/>
            <a:ext cx="8959215" cy="698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rcRect l="1331" t="70031" r="4581" b="6711"/>
          <a:stretch>
            <a:fillRect/>
          </a:stretch>
        </p:blipFill>
        <p:spPr>
          <a:xfrm>
            <a:off x="330835" y="836930"/>
            <a:ext cx="8684260" cy="37992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rcRect l="3034" t="6867" b="83933"/>
          <a:stretch>
            <a:fillRect/>
          </a:stretch>
        </p:blipFill>
        <p:spPr>
          <a:xfrm>
            <a:off x="252730" y="4613275"/>
            <a:ext cx="8762365" cy="156400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220200" y="1477010"/>
            <a:ext cx="2630170" cy="36309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pPr indent="0" fontAlgn="auto">
              <a:lnSpc>
                <a:spcPts val="2760"/>
              </a:lnSpc>
            </a:pPr>
            <a:r>
              <a:rPr lang="zh-CN" altLang="en-US"/>
              <a:t>56. that/which 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57. originally 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58. was adapted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 </a:t>
            </a:r>
            <a:r>
              <a:rPr lang="zh-CN" altLang="en-US">
                <a:sym typeface="+mn-ea"/>
              </a:rPr>
              <a:t>59. romancing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>
                <a:sym typeface="+mn-ea"/>
              </a:rPr>
              <a:t>60. winner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61. and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62. On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63. to control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64. a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65. have begun</a:t>
            </a:r>
            <a:endParaRPr lang="zh-CN" altLang="en-US"/>
          </a:p>
        </p:txBody>
      </p:sp>
      <p:grpSp>
        <p:nvGrpSpPr>
          <p:cNvPr id="20" name="组合 56"/>
          <p:cNvGrpSpPr/>
          <p:nvPr>
            <p:custDataLst>
              <p:tags r:id="rId9"/>
            </p:custDataLst>
          </p:nvPr>
        </p:nvGrpSpPr>
        <p:grpSpPr>
          <a:xfrm>
            <a:off x="-22225" y="-647700"/>
            <a:ext cx="1047750" cy="1802130"/>
            <a:chOff x="8730" y="-74088"/>
            <a:chExt cx="1589087" cy="3095172"/>
          </a:xfrm>
          <a:gradFill>
            <a:gsLst>
              <a:gs pos="0">
                <a:srgbClr val="254E6B"/>
              </a:gs>
              <a:gs pos="100000">
                <a:srgbClr val="1F3F57"/>
              </a:gs>
            </a:gsLst>
            <a:lin ang="2700000" scaled="1"/>
          </a:gradFill>
        </p:grpSpPr>
        <p:sp>
          <p:nvSpPr>
            <p:cNvPr id="83" name="直接连接符 82"/>
            <p:cNvSpPr/>
            <p:nvPr>
              <p:custDataLst>
                <p:tags r:id="rId10"/>
              </p:custDataLst>
            </p:nvPr>
          </p:nvSpPr>
          <p:spPr>
            <a:xfrm flipH="1">
              <a:off x="803273" y="-74088"/>
              <a:ext cx="0" cy="1381196"/>
            </a:xfrm>
            <a:prstGeom prst="line">
              <a:avLst/>
            </a:prstGeom>
            <a:grpFill/>
            <a:ln w="28575">
              <a:solidFill>
                <a:srgbClr val="254E6B"/>
              </a:solidFill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  <p:txBody>
            <a:bodyPr/>
            <a:p/>
          </p:txBody>
        </p:sp>
        <p:grpSp>
          <p:nvGrpSpPr>
            <p:cNvPr id="21" name="Group 4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8729" y="1309760"/>
              <a:ext cx="1589086" cy="1711328"/>
              <a:chOff x="1308" y="964"/>
              <a:chExt cx="1001" cy="1078"/>
            </a:xfrm>
            <a:grpFill/>
          </p:grpSpPr>
          <p:sp>
            <p:nvSpPr>
              <p:cNvPr id="85" name="Freeform 5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533" y="1009"/>
                <a:ext cx="571" cy="830"/>
              </a:xfrm>
              <a:custGeom>
                <a:avLst/>
                <a:gdLst>
                  <a:gd name="T0" fmla="*/ 404 w 439"/>
                  <a:gd name="T1" fmla="*/ 298 h 638"/>
                  <a:gd name="T2" fmla="*/ 321 w 439"/>
                  <a:gd name="T3" fmla="*/ 223 h 638"/>
                  <a:gd name="T4" fmla="*/ 321 w 439"/>
                  <a:gd name="T5" fmla="*/ 50 h 638"/>
                  <a:gd name="T6" fmla="*/ 318 w 439"/>
                  <a:gd name="T7" fmla="*/ 41 h 638"/>
                  <a:gd name="T8" fmla="*/ 221 w 439"/>
                  <a:gd name="T9" fmla="*/ 0 h 638"/>
                  <a:gd name="T10" fmla="*/ 118 w 439"/>
                  <a:gd name="T11" fmla="*/ 40 h 638"/>
                  <a:gd name="T12" fmla="*/ 114 w 439"/>
                  <a:gd name="T13" fmla="*/ 50 h 638"/>
                  <a:gd name="T14" fmla="*/ 114 w 439"/>
                  <a:gd name="T15" fmla="*/ 225 h 638"/>
                  <a:gd name="T16" fmla="*/ 34 w 439"/>
                  <a:gd name="T17" fmla="*/ 300 h 638"/>
                  <a:gd name="T18" fmla="*/ 0 w 439"/>
                  <a:gd name="T19" fmla="*/ 418 h 638"/>
                  <a:gd name="T20" fmla="*/ 220 w 439"/>
                  <a:gd name="T21" fmla="*/ 638 h 638"/>
                  <a:gd name="T22" fmla="*/ 439 w 439"/>
                  <a:gd name="T23" fmla="*/ 418 h 638"/>
                  <a:gd name="T24" fmla="*/ 404 w 439"/>
                  <a:gd name="T25" fmla="*/ 298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" h="638">
                    <a:moveTo>
                      <a:pt x="404" y="298"/>
                    </a:moveTo>
                    <a:cubicBezTo>
                      <a:pt x="383" y="267"/>
                      <a:pt x="355" y="241"/>
                      <a:pt x="321" y="223"/>
                    </a:cubicBezTo>
                    <a:cubicBezTo>
                      <a:pt x="321" y="222"/>
                      <a:pt x="321" y="50"/>
                      <a:pt x="321" y="50"/>
                    </a:cubicBezTo>
                    <a:cubicBezTo>
                      <a:pt x="321" y="47"/>
                      <a:pt x="320" y="44"/>
                      <a:pt x="318" y="41"/>
                    </a:cubicBezTo>
                    <a:cubicBezTo>
                      <a:pt x="316" y="39"/>
                      <a:pt x="282" y="0"/>
                      <a:pt x="221" y="0"/>
                    </a:cubicBezTo>
                    <a:cubicBezTo>
                      <a:pt x="162" y="0"/>
                      <a:pt x="120" y="38"/>
                      <a:pt x="118" y="40"/>
                    </a:cubicBezTo>
                    <a:cubicBezTo>
                      <a:pt x="116" y="43"/>
                      <a:pt x="114" y="46"/>
                      <a:pt x="114" y="50"/>
                    </a:cubicBezTo>
                    <a:cubicBezTo>
                      <a:pt x="114" y="50"/>
                      <a:pt x="114" y="223"/>
                      <a:pt x="114" y="225"/>
                    </a:cubicBezTo>
                    <a:cubicBezTo>
                      <a:pt x="81" y="243"/>
                      <a:pt x="54" y="269"/>
                      <a:pt x="34" y="300"/>
                    </a:cubicBezTo>
                    <a:cubicBezTo>
                      <a:pt x="11" y="335"/>
                      <a:pt x="0" y="376"/>
                      <a:pt x="0" y="418"/>
                    </a:cubicBezTo>
                    <a:cubicBezTo>
                      <a:pt x="0" y="539"/>
                      <a:pt x="98" y="638"/>
                      <a:pt x="220" y="638"/>
                    </a:cubicBezTo>
                    <a:cubicBezTo>
                      <a:pt x="341" y="638"/>
                      <a:pt x="439" y="539"/>
                      <a:pt x="439" y="418"/>
                    </a:cubicBezTo>
                    <a:cubicBezTo>
                      <a:pt x="439" y="375"/>
                      <a:pt x="427" y="334"/>
                      <a:pt x="404" y="29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"/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526" y="964"/>
                <a:ext cx="573" cy="830"/>
              </a:xfrm>
              <a:custGeom>
                <a:avLst/>
                <a:gdLst>
                  <a:gd name="T0" fmla="*/ 440 w 440"/>
                  <a:gd name="T1" fmla="*/ 418 h 638"/>
                  <a:gd name="T2" fmla="*/ 322 w 440"/>
                  <a:gd name="T3" fmla="*/ 223 h 638"/>
                  <a:gd name="T4" fmla="*/ 319 w 440"/>
                  <a:gd name="T5" fmla="*/ 41 h 638"/>
                  <a:gd name="T6" fmla="*/ 119 w 440"/>
                  <a:gd name="T7" fmla="*/ 40 h 638"/>
                  <a:gd name="T8" fmla="*/ 114 w 440"/>
                  <a:gd name="T9" fmla="*/ 225 h 638"/>
                  <a:gd name="T10" fmla="*/ 0 w 440"/>
                  <a:gd name="T11" fmla="*/ 418 h 638"/>
                  <a:gd name="T12" fmla="*/ 143 w 440"/>
                  <a:gd name="T13" fmla="*/ 75 h 638"/>
                  <a:gd name="T14" fmla="*/ 294 w 440"/>
                  <a:gd name="T15" fmla="*/ 134 h 638"/>
                  <a:gd name="T16" fmla="*/ 143 w 440"/>
                  <a:gd name="T17" fmla="*/ 75 h 638"/>
                  <a:gd name="T18" fmla="*/ 294 w 440"/>
                  <a:gd name="T19" fmla="*/ 162 h 638"/>
                  <a:gd name="T20" fmla="*/ 294 w 440"/>
                  <a:gd name="T21" fmla="*/ 189 h 638"/>
                  <a:gd name="T22" fmla="*/ 143 w 440"/>
                  <a:gd name="T23" fmla="*/ 134 h 638"/>
                  <a:gd name="T24" fmla="*/ 213 w 440"/>
                  <a:gd name="T25" fmla="*/ 411 h 638"/>
                  <a:gd name="T26" fmla="*/ 184 w 440"/>
                  <a:gd name="T27" fmla="*/ 400 h 638"/>
                  <a:gd name="T28" fmla="*/ 196 w 440"/>
                  <a:gd name="T29" fmla="*/ 200 h 638"/>
                  <a:gd name="T30" fmla="*/ 230 w 440"/>
                  <a:gd name="T31" fmla="*/ 228 h 638"/>
                  <a:gd name="T32" fmla="*/ 218 w 440"/>
                  <a:gd name="T33" fmla="*/ 408 h 638"/>
                  <a:gd name="T34" fmla="*/ 213 w 440"/>
                  <a:gd name="T35" fmla="*/ 459 h 638"/>
                  <a:gd name="T36" fmla="*/ 213 w 440"/>
                  <a:gd name="T37" fmla="*/ 435 h 638"/>
                  <a:gd name="T38" fmla="*/ 136 w 440"/>
                  <a:gd name="T39" fmla="*/ 245 h 638"/>
                  <a:gd name="T40" fmla="*/ 143 w 440"/>
                  <a:gd name="T41" fmla="*/ 191 h 638"/>
                  <a:gd name="T42" fmla="*/ 183 w 440"/>
                  <a:gd name="T43" fmla="*/ 228 h 638"/>
                  <a:gd name="T44" fmla="*/ 146 w 440"/>
                  <a:gd name="T45" fmla="*/ 411 h 638"/>
                  <a:gd name="T46" fmla="*/ 139 w 440"/>
                  <a:gd name="T47" fmla="*/ 470 h 638"/>
                  <a:gd name="T48" fmla="*/ 181 w 440"/>
                  <a:gd name="T49" fmla="*/ 421 h 638"/>
                  <a:gd name="T50" fmla="*/ 188 w 440"/>
                  <a:gd name="T51" fmla="*/ 450 h 638"/>
                  <a:gd name="T52" fmla="*/ 237 w 440"/>
                  <a:gd name="T53" fmla="*/ 450 h 638"/>
                  <a:gd name="T54" fmla="*/ 245 w 440"/>
                  <a:gd name="T55" fmla="*/ 421 h 638"/>
                  <a:gd name="T56" fmla="*/ 286 w 440"/>
                  <a:gd name="T57" fmla="*/ 470 h 638"/>
                  <a:gd name="T58" fmla="*/ 279 w 440"/>
                  <a:gd name="T59" fmla="*/ 411 h 638"/>
                  <a:gd name="T60" fmla="*/ 243 w 440"/>
                  <a:gd name="T61" fmla="*/ 228 h 638"/>
                  <a:gd name="T62" fmla="*/ 294 w 440"/>
                  <a:gd name="T63" fmla="*/ 217 h 638"/>
                  <a:gd name="T64" fmla="*/ 302 w 440"/>
                  <a:gd name="T65" fmla="*/ 244 h 638"/>
                  <a:gd name="T66" fmla="*/ 220 w 440"/>
                  <a:gd name="T67" fmla="*/ 610 h 638"/>
                  <a:gd name="T68" fmla="*/ 136 w 440"/>
                  <a:gd name="T69" fmla="*/ 245 h 638"/>
                  <a:gd name="T70" fmla="*/ 160 w 440"/>
                  <a:gd name="T71" fmla="*/ 443 h 638"/>
                  <a:gd name="T72" fmla="*/ 143 w 440"/>
                  <a:gd name="T73" fmla="*/ 447 h 638"/>
                  <a:gd name="T74" fmla="*/ 168 w 440"/>
                  <a:gd name="T75" fmla="*/ 422 h 638"/>
                  <a:gd name="T76" fmla="*/ 273 w 440"/>
                  <a:gd name="T77" fmla="*/ 429 h 638"/>
                  <a:gd name="T78" fmla="*/ 280 w 440"/>
                  <a:gd name="T79" fmla="*/ 452 h 638"/>
                  <a:gd name="T80" fmla="*/ 258 w 440"/>
                  <a:gd name="T81" fmla="*/ 42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" h="638">
                    <a:moveTo>
                      <a:pt x="220" y="638"/>
                    </a:moveTo>
                    <a:cubicBezTo>
                      <a:pt x="342" y="638"/>
                      <a:pt x="440" y="539"/>
                      <a:pt x="440" y="418"/>
                    </a:cubicBezTo>
                    <a:cubicBezTo>
                      <a:pt x="440" y="375"/>
                      <a:pt x="428" y="334"/>
                      <a:pt x="405" y="298"/>
                    </a:cubicBezTo>
                    <a:cubicBezTo>
                      <a:pt x="384" y="267"/>
                      <a:pt x="356" y="241"/>
                      <a:pt x="322" y="223"/>
                    </a:cubicBezTo>
                    <a:cubicBezTo>
                      <a:pt x="322" y="222"/>
                      <a:pt x="322" y="50"/>
                      <a:pt x="322" y="50"/>
                    </a:cubicBezTo>
                    <a:cubicBezTo>
                      <a:pt x="322" y="47"/>
                      <a:pt x="321" y="44"/>
                      <a:pt x="319" y="41"/>
                    </a:cubicBezTo>
                    <a:cubicBezTo>
                      <a:pt x="317" y="39"/>
                      <a:pt x="283" y="0"/>
                      <a:pt x="222" y="0"/>
                    </a:cubicBezTo>
                    <a:cubicBezTo>
                      <a:pt x="162" y="0"/>
                      <a:pt x="121" y="38"/>
                      <a:pt x="119" y="40"/>
                    </a:cubicBezTo>
                    <a:cubicBezTo>
                      <a:pt x="117" y="43"/>
                      <a:pt x="115" y="46"/>
                      <a:pt x="115" y="50"/>
                    </a:cubicBezTo>
                    <a:cubicBezTo>
                      <a:pt x="115" y="50"/>
                      <a:pt x="115" y="223"/>
                      <a:pt x="114" y="225"/>
                    </a:cubicBezTo>
                    <a:cubicBezTo>
                      <a:pt x="82" y="243"/>
                      <a:pt x="55" y="269"/>
                      <a:pt x="35" y="300"/>
                    </a:cubicBezTo>
                    <a:cubicBezTo>
                      <a:pt x="12" y="335"/>
                      <a:pt x="0" y="376"/>
                      <a:pt x="0" y="418"/>
                    </a:cubicBezTo>
                    <a:cubicBezTo>
                      <a:pt x="0" y="539"/>
                      <a:pt x="99" y="638"/>
                      <a:pt x="220" y="638"/>
                    </a:cubicBezTo>
                    <a:close/>
                    <a:moveTo>
                      <a:pt x="143" y="75"/>
                    </a:moveTo>
                    <a:cubicBezTo>
                      <a:pt x="294" y="102"/>
                      <a:pt x="294" y="102"/>
                      <a:pt x="294" y="102"/>
                    </a:cubicBezTo>
                    <a:cubicBezTo>
                      <a:pt x="294" y="134"/>
                      <a:pt x="294" y="134"/>
                      <a:pt x="294" y="134"/>
                    </a:cubicBezTo>
                    <a:cubicBezTo>
                      <a:pt x="143" y="106"/>
                      <a:pt x="143" y="106"/>
                      <a:pt x="143" y="106"/>
                    </a:cubicBezTo>
                    <a:lnTo>
                      <a:pt x="143" y="75"/>
                    </a:lnTo>
                    <a:close/>
                    <a:moveTo>
                      <a:pt x="143" y="134"/>
                    </a:moveTo>
                    <a:cubicBezTo>
                      <a:pt x="294" y="162"/>
                      <a:pt x="294" y="162"/>
                      <a:pt x="294" y="162"/>
                    </a:cubicBezTo>
                    <a:cubicBezTo>
                      <a:pt x="294" y="180"/>
                      <a:pt x="294" y="180"/>
                      <a:pt x="294" y="180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143" y="163"/>
                      <a:pt x="143" y="163"/>
                      <a:pt x="143" y="163"/>
                    </a:cubicBezTo>
                    <a:lnTo>
                      <a:pt x="143" y="134"/>
                    </a:lnTo>
                    <a:close/>
                    <a:moveTo>
                      <a:pt x="218" y="408"/>
                    </a:moveTo>
                    <a:cubicBezTo>
                      <a:pt x="216" y="409"/>
                      <a:pt x="214" y="410"/>
                      <a:pt x="213" y="411"/>
                    </a:cubicBezTo>
                    <a:cubicBezTo>
                      <a:pt x="211" y="410"/>
                      <a:pt x="209" y="409"/>
                      <a:pt x="207" y="408"/>
                    </a:cubicBezTo>
                    <a:cubicBezTo>
                      <a:pt x="201" y="404"/>
                      <a:pt x="193" y="402"/>
                      <a:pt x="184" y="400"/>
                    </a:cubicBezTo>
                    <a:cubicBezTo>
                      <a:pt x="191" y="354"/>
                      <a:pt x="194" y="273"/>
                      <a:pt x="195" y="228"/>
                    </a:cubicBezTo>
                    <a:cubicBezTo>
                      <a:pt x="195" y="215"/>
                      <a:pt x="196" y="205"/>
                      <a:pt x="196" y="200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230" y="211"/>
                      <a:pt x="230" y="219"/>
                      <a:pt x="230" y="228"/>
                    </a:cubicBezTo>
                    <a:cubicBezTo>
                      <a:pt x="231" y="273"/>
                      <a:pt x="234" y="354"/>
                      <a:pt x="241" y="400"/>
                    </a:cubicBezTo>
                    <a:cubicBezTo>
                      <a:pt x="233" y="402"/>
                      <a:pt x="225" y="404"/>
                      <a:pt x="218" y="408"/>
                    </a:cubicBezTo>
                    <a:close/>
                    <a:moveTo>
                      <a:pt x="225" y="448"/>
                    </a:moveTo>
                    <a:cubicBezTo>
                      <a:pt x="224" y="452"/>
                      <a:pt x="218" y="459"/>
                      <a:pt x="213" y="459"/>
                    </a:cubicBezTo>
                    <a:cubicBezTo>
                      <a:pt x="208" y="459"/>
                      <a:pt x="201" y="452"/>
                      <a:pt x="201" y="448"/>
                    </a:cubicBezTo>
                    <a:cubicBezTo>
                      <a:pt x="201" y="445"/>
                      <a:pt x="204" y="439"/>
                      <a:pt x="213" y="435"/>
                    </a:cubicBezTo>
                    <a:cubicBezTo>
                      <a:pt x="221" y="439"/>
                      <a:pt x="225" y="445"/>
                      <a:pt x="225" y="448"/>
                    </a:cubicBezTo>
                    <a:close/>
                    <a:moveTo>
                      <a:pt x="136" y="245"/>
                    </a:moveTo>
                    <a:cubicBezTo>
                      <a:pt x="144" y="242"/>
                      <a:pt x="144" y="242"/>
                      <a:pt x="144" y="242"/>
                    </a:cubicBezTo>
                    <a:cubicBezTo>
                      <a:pt x="143" y="191"/>
                      <a:pt x="143" y="191"/>
                      <a:pt x="143" y="191"/>
                    </a:cubicBezTo>
                    <a:cubicBezTo>
                      <a:pt x="183" y="198"/>
                      <a:pt x="183" y="198"/>
                      <a:pt x="183" y="198"/>
                    </a:cubicBezTo>
                    <a:cubicBezTo>
                      <a:pt x="183" y="205"/>
                      <a:pt x="183" y="215"/>
                      <a:pt x="183" y="228"/>
                    </a:cubicBezTo>
                    <a:cubicBezTo>
                      <a:pt x="181" y="278"/>
                      <a:pt x="178" y="360"/>
                      <a:pt x="172" y="400"/>
                    </a:cubicBezTo>
                    <a:cubicBezTo>
                      <a:pt x="162" y="401"/>
                      <a:pt x="153" y="404"/>
                      <a:pt x="146" y="411"/>
                    </a:cubicBezTo>
                    <a:cubicBezTo>
                      <a:pt x="138" y="418"/>
                      <a:pt x="133" y="429"/>
                      <a:pt x="131" y="441"/>
                    </a:cubicBezTo>
                    <a:cubicBezTo>
                      <a:pt x="129" y="453"/>
                      <a:pt x="132" y="464"/>
                      <a:pt x="139" y="470"/>
                    </a:cubicBezTo>
                    <a:cubicBezTo>
                      <a:pt x="146" y="477"/>
                      <a:pt x="158" y="477"/>
                      <a:pt x="170" y="457"/>
                    </a:cubicBezTo>
                    <a:cubicBezTo>
                      <a:pt x="174" y="449"/>
                      <a:pt x="178" y="436"/>
                      <a:pt x="181" y="421"/>
                    </a:cubicBezTo>
                    <a:cubicBezTo>
                      <a:pt x="186" y="421"/>
                      <a:pt x="192" y="423"/>
                      <a:pt x="197" y="425"/>
                    </a:cubicBezTo>
                    <a:cubicBezTo>
                      <a:pt x="189" y="434"/>
                      <a:pt x="188" y="444"/>
                      <a:pt x="188" y="450"/>
                    </a:cubicBezTo>
                    <a:cubicBezTo>
                      <a:pt x="189" y="464"/>
                      <a:pt x="200" y="480"/>
                      <a:pt x="213" y="480"/>
                    </a:cubicBezTo>
                    <a:cubicBezTo>
                      <a:pt x="225" y="480"/>
                      <a:pt x="236" y="464"/>
                      <a:pt x="237" y="450"/>
                    </a:cubicBezTo>
                    <a:cubicBezTo>
                      <a:pt x="237" y="444"/>
                      <a:pt x="236" y="434"/>
                      <a:pt x="229" y="425"/>
                    </a:cubicBezTo>
                    <a:cubicBezTo>
                      <a:pt x="234" y="423"/>
                      <a:pt x="239" y="421"/>
                      <a:pt x="245" y="421"/>
                    </a:cubicBezTo>
                    <a:cubicBezTo>
                      <a:pt x="248" y="436"/>
                      <a:pt x="251" y="449"/>
                      <a:pt x="256" y="457"/>
                    </a:cubicBezTo>
                    <a:cubicBezTo>
                      <a:pt x="267" y="477"/>
                      <a:pt x="279" y="477"/>
                      <a:pt x="286" y="470"/>
                    </a:cubicBezTo>
                    <a:cubicBezTo>
                      <a:pt x="293" y="464"/>
                      <a:pt x="296" y="453"/>
                      <a:pt x="294" y="441"/>
                    </a:cubicBezTo>
                    <a:cubicBezTo>
                      <a:pt x="292" y="429"/>
                      <a:pt x="287" y="418"/>
                      <a:pt x="279" y="411"/>
                    </a:cubicBezTo>
                    <a:cubicBezTo>
                      <a:pt x="272" y="404"/>
                      <a:pt x="263" y="401"/>
                      <a:pt x="254" y="400"/>
                    </a:cubicBezTo>
                    <a:cubicBezTo>
                      <a:pt x="247" y="360"/>
                      <a:pt x="244" y="278"/>
                      <a:pt x="243" y="228"/>
                    </a:cubicBezTo>
                    <a:cubicBezTo>
                      <a:pt x="243" y="220"/>
                      <a:pt x="242" y="214"/>
                      <a:pt x="242" y="208"/>
                    </a:cubicBezTo>
                    <a:cubicBezTo>
                      <a:pt x="294" y="217"/>
                      <a:pt x="294" y="217"/>
                      <a:pt x="294" y="217"/>
                    </a:cubicBezTo>
                    <a:cubicBezTo>
                      <a:pt x="294" y="240"/>
                      <a:pt x="294" y="240"/>
                      <a:pt x="294" y="240"/>
                    </a:cubicBezTo>
                    <a:cubicBezTo>
                      <a:pt x="302" y="244"/>
                      <a:pt x="302" y="244"/>
                      <a:pt x="302" y="244"/>
                    </a:cubicBezTo>
                    <a:cubicBezTo>
                      <a:pt x="369" y="275"/>
                      <a:pt x="413" y="344"/>
                      <a:pt x="413" y="418"/>
                    </a:cubicBezTo>
                    <a:cubicBezTo>
                      <a:pt x="413" y="524"/>
                      <a:pt x="326" y="610"/>
                      <a:pt x="220" y="610"/>
                    </a:cubicBezTo>
                    <a:cubicBezTo>
                      <a:pt x="114" y="610"/>
                      <a:pt x="28" y="524"/>
                      <a:pt x="28" y="418"/>
                    </a:cubicBezTo>
                    <a:cubicBezTo>
                      <a:pt x="28" y="344"/>
                      <a:pt x="70" y="278"/>
                      <a:pt x="136" y="245"/>
                    </a:cubicBezTo>
                    <a:close/>
                    <a:moveTo>
                      <a:pt x="168" y="422"/>
                    </a:moveTo>
                    <a:cubicBezTo>
                      <a:pt x="165" y="431"/>
                      <a:pt x="163" y="438"/>
                      <a:pt x="160" y="443"/>
                    </a:cubicBezTo>
                    <a:cubicBezTo>
                      <a:pt x="154" y="454"/>
                      <a:pt x="148" y="455"/>
                      <a:pt x="145" y="452"/>
                    </a:cubicBezTo>
                    <a:cubicBezTo>
                      <a:pt x="144" y="451"/>
                      <a:pt x="143" y="449"/>
                      <a:pt x="143" y="447"/>
                    </a:cubicBezTo>
                    <a:cubicBezTo>
                      <a:pt x="144" y="439"/>
                      <a:pt x="147" y="434"/>
                      <a:pt x="152" y="429"/>
                    </a:cubicBezTo>
                    <a:cubicBezTo>
                      <a:pt x="156" y="425"/>
                      <a:pt x="162" y="423"/>
                      <a:pt x="168" y="422"/>
                    </a:cubicBezTo>
                    <a:close/>
                    <a:moveTo>
                      <a:pt x="258" y="422"/>
                    </a:moveTo>
                    <a:cubicBezTo>
                      <a:pt x="264" y="423"/>
                      <a:pt x="269" y="425"/>
                      <a:pt x="273" y="429"/>
                    </a:cubicBezTo>
                    <a:cubicBezTo>
                      <a:pt x="278" y="434"/>
                      <a:pt x="281" y="439"/>
                      <a:pt x="282" y="447"/>
                    </a:cubicBezTo>
                    <a:cubicBezTo>
                      <a:pt x="283" y="449"/>
                      <a:pt x="282" y="451"/>
                      <a:pt x="280" y="452"/>
                    </a:cubicBezTo>
                    <a:cubicBezTo>
                      <a:pt x="277" y="455"/>
                      <a:pt x="271" y="454"/>
                      <a:pt x="265" y="443"/>
                    </a:cubicBezTo>
                    <a:cubicBezTo>
                      <a:pt x="262" y="438"/>
                      <a:pt x="260" y="431"/>
                      <a:pt x="258" y="4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7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2145" y="1578"/>
                <a:ext cx="164" cy="42"/>
              </a:xfrm>
              <a:custGeom>
                <a:avLst/>
                <a:gdLst>
                  <a:gd name="T0" fmla="*/ 0 w 126"/>
                  <a:gd name="T1" fmla="*/ 16 h 33"/>
                  <a:gd name="T2" fmla="*/ 17 w 126"/>
                  <a:gd name="T3" fmla="*/ 33 h 33"/>
                  <a:gd name="T4" fmla="*/ 109 w 126"/>
                  <a:gd name="T5" fmla="*/ 33 h 33"/>
                  <a:gd name="T6" fmla="*/ 126 w 126"/>
                  <a:gd name="T7" fmla="*/ 16 h 33"/>
                  <a:gd name="T8" fmla="*/ 109 w 126"/>
                  <a:gd name="T9" fmla="*/ 0 h 33"/>
                  <a:gd name="T10" fmla="*/ 17 w 126"/>
                  <a:gd name="T11" fmla="*/ 0 h 33"/>
                  <a:gd name="T12" fmla="*/ 0 w 126"/>
                  <a:gd name="T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33">
                    <a:moveTo>
                      <a:pt x="0" y="16"/>
                    </a:moveTo>
                    <a:cubicBezTo>
                      <a:pt x="0" y="25"/>
                      <a:pt x="7" y="33"/>
                      <a:pt x="17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18" y="33"/>
                      <a:pt x="126" y="25"/>
                      <a:pt x="126" y="16"/>
                    </a:cubicBezTo>
                    <a:cubicBezTo>
                      <a:pt x="126" y="7"/>
                      <a:pt x="118" y="0"/>
                      <a:pt x="10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8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763" y="1882"/>
                <a:ext cx="44" cy="160"/>
              </a:xfrm>
              <a:custGeom>
                <a:avLst/>
                <a:gdLst>
                  <a:gd name="T0" fmla="*/ 17 w 34"/>
                  <a:gd name="T1" fmla="*/ 0 h 123"/>
                  <a:gd name="T2" fmla="*/ 0 w 34"/>
                  <a:gd name="T3" fmla="*/ 16 h 123"/>
                  <a:gd name="T4" fmla="*/ 0 w 34"/>
                  <a:gd name="T5" fmla="*/ 106 h 123"/>
                  <a:gd name="T6" fmla="*/ 17 w 34"/>
                  <a:gd name="T7" fmla="*/ 123 h 123"/>
                  <a:gd name="T8" fmla="*/ 34 w 34"/>
                  <a:gd name="T9" fmla="*/ 106 h 123"/>
                  <a:gd name="T10" fmla="*/ 34 w 34"/>
                  <a:gd name="T11" fmla="*/ 16 h 123"/>
                  <a:gd name="T12" fmla="*/ 17 w 34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3">
                    <a:moveTo>
                      <a:pt x="17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5"/>
                      <a:pt x="7" y="123"/>
                      <a:pt x="17" y="123"/>
                    </a:cubicBezTo>
                    <a:cubicBezTo>
                      <a:pt x="26" y="123"/>
                      <a:pt x="34" y="115"/>
                      <a:pt x="34" y="10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9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308" y="1557"/>
                <a:ext cx="165" cy="44"/>
              </a:xfrm>
              <a:custGeom>
                <a:avLst/>
                <a:gdLst>
                  <a:gd name="T0" fmla="*/ 17 w 127"/>
                  <a:gd name="T1" fmla="*/ 34 h 34"/>
                  <a:gd name="T2" fmla="*/ 110 w 127"/>
                  <a:gd name="T3" fmla="*/ 34 h 34"/>
                  <a:gd name="T4" fmla="*/ 127 w 127"/>
                  <a:gd name="T5" fmla="*/ 17 h 34"/>
                  <a:gd name="T6" fmla="*/ 110 w 127"/>
                  <a:gd name="T7" fmla="*/ 0 h 34"/>
                  <a:gd name="T8" fmla="*/ 17 w 127"/>
                  <a:gd name="T9" fmla="*/ 0 h 34"/>
                  <a:gd name="T10" fmla="*/ 0 w 127"/>
                  <a:gd name="T11" fmla="*/ 17 h 34"/>
                  <a:gd name="T12" fmla="*/ 17 w 1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34">
                    <a:moveTo>
                      <a:pt x="17" y="34"/>
                    </a:moveTo>
                    <a:cubicBezTo>
                      <a:pt x="110" y="34"/>
                      <a:pt x="110" y="34"/>
                      <a:pt x="110" y="34"/>
                    </a:cubicBezTo>
                    <a:cubicBezTo>
                      <a:pt x="119" y="34"/>
                      <a:pt x="127" y="26"/>
                      <a:pt x="127" y="17"/>
                    </a:cubicBezTo>
                    <a:cubicBezTo>
                      <a:pt x="127" y="8"/>
                      <a:pt x="119" y="0"/>
                      <a:pt x="1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0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1403" y="1231"/>
                <a:ext cx="145" cy="117"/>
              </a:xfrm>
              <a:custGeom>
                <a:avLst/>
                <a:gdLst>
                  <a:gd name="T0" fmla="*/ 9 w 112"/>
                  <a:gd name="T1" fmla="*/ 30 h 90"/>
                  <a:gd name="T2" fmla="*/ 83 w 112"/>
                  <a:gd name="T3" fmla="*/ 84 h 90"/>
                  <a:gd name="T4" fmla="*/ 107 w 112"/>
                  <a:gd name="T5" fmla="*/ 81 h 90"/>
                  <a:gd name="T6" fmla="*/ 103 w 112"/>
                  <a:gd name="T7" fmla="*/ 58 h 90"/>
                  <a:gd name="T8" fmla="*/ 30 w 112"/>
                  <a:gd name="T9" fmla="*/ 3 h 90"/>
                  <a:gd name="T10" fmla="*/ 20 w 112"/>
                  <a:gd name="T11" fmla="*/ 0 h 90"/>
                  <a:gd name="T12" fmla="*/ 6 w 112"/>
                  <a:gd name="T13" fmla="*/ 7 h 90"/>
                  <a:gd name="T14" fmla="*/ 9 w 112"/>
                  <a:gd name="T1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9" y="30"/>
                    </a:moveTo>
                    <a:cubicBezTo>
                      <a:pt x="83" y="84"/>
                      <a:pt x="83" y="84"/>
                      <a:pt x="83" y="84"/>
                    </a:cubicBezTo>
                    <a:cubicBezTo>
                      <a:pt x="90" y="90"/>
                      <a:pt x="101" y="88"/>
                      <a:pt x="107" y="81"/>
                    </a:cubicBezTo>
                    <a:cubicBezTo>
                      <a:pt x="112" y="74"/>
                      <a:pt x="111" y="63"/>
                      <a:pt x="103" y="5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7" y="1"/>
                      <a:pt x="23" y="0"/>
                      <a:pt x="20" y="0"/>
                    </a:cubicBezTo>
                    <a:cubicBezTo>
                      <a:pt x="14" y="0"/>
                      <a:pt x="9" y="2"/>
                      <a:pt x="6" y="7"/>
                    </a:cubicBezTo>
                    <a:cubicBezTo>
                      <a:pt x="0" y="14"/>
                      <a:pt x="2" y="24"/>
                      <a:pt x="9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1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2073" y="1231"/>
                <a:ext cx="145" cy="117"/>
              </a:xfrm>
              <a:custGeom>
                <a:avLst/>
                <a:gdLst>
                  <a:gd name="T0" fmla="*/ 29 w 112"/>
                  <a:gd name="T1" fmla="*/ 84 h 90"/>
                  <a:gd name="T2" fmla="*/ 103 w 112"/>
                  <a:gd name="T3" fmla="*/ 30 h 90"/>
                  <a:gd name="T4" fmla="*/ 106 w 112"/>
                  <a:gd name="T5" fmla="*/ 7 h 90"/>
                  <a:gd name="T6" fmla="*/ 92 w 112"/>
                  <a:gd name="T7" fmla="*/ 0 h 90"/>
                  <a:gd name="T8" fmla="*/ 82 w 112"/>
                  <a:gd name="T9" fmla="*/ 3 h 90"/>
                  <a:gd name="T10" fmla="*/ 9 w 112"/>
                  <a:gd name="T11" fmla="*/ 58 h 90"/>
                  <a:gd name="T12" fmla="*/ 5 w 112"/>
                  <a:gd name="T13" fmla="*/ 81 h 90"/>
                  <a:gd name="T14" fmla="*/ 29 w 112"/>
                  <a:gd name="T1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29" y="84"/>
                    </a:moveTo>
                    <a:cubicBezTo>
                      <a:pt x="103" y="30"/>
                      <a:pt x="103" y="30"/>
                      <a:pt x="103" y="30"/>
                    </a:cubicBezTo>
                    <a:cubicBezTo>
                      <a:pt x="110" y="24"/>
                      <a:pt x="112" y="14"/>
                      <a:pt x="106" y="7"/>
                    </a:cubicBezTo>
                    <a:cubicBezTo>
                      <a:pt x="103" y="2"/>
                      <a:pt x="98" y="0"/>
                      <a:pt x="92" y="0"/>
                    </a:cubicBezTo>
                    <a:cubicBezTo>
                      <a:pt x="89" y="0"/>
                      <a:pt x="85" y="1"/>
                      <a:pt x="82" y="3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" y="63"/>
                      <a:pt x="0" y="74"/>
                      <a:pt x="5" y="81"/>
                    </a:cubicBezTo>
                    <a:cubicBezTo>
                      <a:pt x="11" y="88"/>
                      <a:pt x="22" y="90"/>
                      <a:pt x="29" y="8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1431" y="1813"/>
                <a:ext cx="134" cy="128"/>
              </a:xfrm>
              <a:custGeom>
                <a:avLst/>
                <a:gdLst>
                  <a:gd name="T0" fmla="*/ 84 w 103"/>
                  <a:gd name="T1" fmla="*/ 0 h 98"/>
                  <a:gd name="T2" fmla="*/ 72 w 103"/>
                  <a:gd name="T3" fmla="*/ 4 h 98"/>
                  <a:gd name="T4" fmla="*/ 7 w 103"/>
                  <a:gd name="T5" fmla="*/ 68 h 98"/>
                  <a:gd name="T6" fmla="*/ 7 w 103"/>
                  <a:gd name="T7" fmla="*/ 91 h 98"/>
                  <a:gd name="T8" fmla="*/ 31 w 103"/>
                  <a:gd name="T9" fmla="*/ 91 h 98"/>
                  <a:gd name="T10" fmla="*/ 96 w 103"/>
                  <a:gd name="T11" fmla="*/ 28 h 98"/>
                  <a:gd name="T12" fmla="*/ 96 w 103"/>
                  <a:gd name="T13" fmla="*/ 4 h 98"/>
                  <a:gd name="T14" fmla="*/ 84 w 103"/>
                  <a:gd name="T1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98">
                    <a:moveTo>
                      <a:pt x="84" y="0"/>
                    </a:moveTo>
                    <a:cubicBezTo>
                      <a:pt x="80" y="0"/>
                      <a:pt x="75" y="1"/>
                      <a:pt x="72" y="4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74"/>
                      <a:pt x="0" y="85"/>
                      <a:pt x="7" y="91"/>
                    </a:cubicBezTo>
                    <a:cubicBezTo>
                      <a:pt x="13" y="98"/>
                      <a:pt x="24" y="98"/>
                      <a:pt x="31" y="91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103" y="21"/>
                      <a:pt x="103" y="11"/>
                      <a:pt x="96" y="4"/>
                    </a:cubicBezTo>
                    <a:cubicBezTo>
                      <a:pt x="93" y="1"/>
                      <a:pt x="88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3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2043" y="1813"/>
                <a:ext cx="132" cy="128"/>
              </a:xfrm>
              <a:custGeom>
                <a:avLst/>
                <a:gdLst>
                  <a:gd name="T0" fmla="*/ 31 w 102"/>
                  <a:gd name="T1" fmla="*/ 4 h 98"/>
                  <a:gd name="T2" fmla="*/ 19 w 102"/>
                  <a:gd name="T3" fmla="*/ 0 h 98"/>
                  <a:gd name="T4" fmla="*/ 7 w 102"/>
                  <a:gd name="T5" fmla="*/ 4 h 98"/>
                  <a:gd name="T6" fmla="*/ 7 w 102"/>
                  <a:gd name="T7" fmla="*/ 28 h 98"/>
                  <a:gd name="T8" fmla="*/ 72 w 102"/>
                  <a:gd name="T9" fmla="*/ 91 h 98"/>
                  <a:gd name="T10" fmla="*/ 96 w 102"/>
                  <a:gd name="T11" fmla="*/ 91 h 98"/>
                  <a:gd name="T12" fmla="*/ 96 w 102"/>
                  <a:gd name="T13" fmla="*/ 68 h 98"/>
                  <a:gd name="T14" fmla="*/ 31 w 102"/>
                  <a:gd name="T15" fmla="*/ 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8">
                    <a:moveTo>
                      <a:pt x="31" y="4"/>
                    </a:moveTo>
                    <a:cubicBezTo>
                      <a:pt x="27" y="1"/>
                      <a:pt x="23" y="0"/>
                      <a:pt x="19" y="0"/>
                    </a:cubicBezTo>
                    <a:cubicBezTo>
                      <a:pt x="14" y="0"/>
                      <a:pt x="10" y="1"/>
                      <a:pt x="7" y="4"/>
                    </a:cubicBezTo>
                    <a:cubicBezTo>
                      <a:pt x="0" y="11"/>
                      <a:pt x="0" y="21"/>
                      <a:pt x="7" y="28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8" y="98"/>
                      <a:pt x="89" y="98"/>
                      <a:pt x="96" y="91"/>
                    </a:cubicBezTo>
                    <a:cubicBezTo>
                      <a:pt x="102" y="85"/>
                      <a:pt x="102" y="74"/>
                      <a:pt x="96" y="68"/>
                    </a:cubicBezTo>
                    <a:lnTo>
                      <a:pt x="31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" name="文本框 6"/>
          <p:cNvSpPr txBox="1"/>
          <p:nvPr>
            <p:custDataLst>
              <p:tags r:id="rId21"/>
            </p:custDataLst>
          </p:nvPr>
        </p:nvSpPr>
        <p:spPr>
          <a:xfrm>
            <a:off x="1386840" y="96520"/>
            <a:ext cx="6695440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err="1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微软雅黑" panose="020B0503020204020204" charset="-122"/>
              </a:rPr>
              <a:t>语法填空高分突破思维策略</a:t>
            </a:r>
            <a:endParaRPr lang="zh-CN" err="1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38035" y="337820"/>
            <a:ext cx="47282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把握语境，重视语篇</a:t>
            </a:r>
            <a:r>
              <a:rPr lang="zh-CN" altLang="en-US" b="1">
                <a:solidFill>
                  <a:srgbClr val="C00000"/>
                </a:solidFill>
              </a:rPr>
              <a:t>（词性-语块-句子-语义）</a:t>
            </a:r>
            <a:endParaRPr lang="zh-CN" altLang="en-US" b="1">
              <a:solidFill>
                <a:srgbClr val="C00000"/>
              </a:solidFill>
            </a:endParaRPr>
          </a:p>
        </p:txBody>
      </p:sp>
    </p:spTree>
    <p:custDataLst>
      <p:tags r:id="rId22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1"/>
            </p:custDataLst>
          </p:nvPr>
        </p:nvGrpSpPr>
        <p:grpSpPr>
          <a:xfrm>
            <a:off x="10637789" y="5416239"/>
            <a:ext cx="1552625" cy="1432464"/>
            <a:chOff x="10898414" y="5656121"/>
            <a:chExt cx="1293586" cy="1193473"/>
          </a:xfrm>
        </p:grpSpPr>
        <p:sp>
          <p:nvSpPr>
            <p:cNvPr id="13" name="任意多边形: 形状 12"/>
            <p:cNvSpPr/>
            <p:nvPr>
              <p:custDataLst>
                <p:tags r:id="rId2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三角形 7"/>
            <p:cNvSpPr/>
            <p:nvPr>
              <p:custDataLst>
                <p:tags r:id="rId3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三角形 8"/>
            <p:cNvSpPr/>
            <p:nvPr>
              <p:custDataLst>
                <p:tags r:id="rId4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5"/>
        </p:blipFill>
        <p:spPr>
          <a:xfrm rot="18480000">
            <a:off x="11231245" y="4992370"/>
            <a:ext cx="946785" cy="806450"/>
          </a:xfrm>
          <a:prstGeom prst="rect">
            <a:avLst/>
          </a:prstGeom>
        </p:spPr>
      </p:pic>
      <p:cxnSp>
        <p:nvCxnSpPr>
          <p:cNvPr id="3" name="直接连接符 2"/>
          <p:cNvCxnSpPr/>
          <p:nvPr>
            <p:custDataLst>
              <p:tags r:id="rId6"/>
            </p:custDataLst>
          </p:nvPr>
        </p:nvCxnSpPr>
        <p:spPr>
          <a:xfrm flipV="1">
            <a:off x="1070178" y="735992"/>
            <a:ext cx="8959215" cy="698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rcRect l="1331" t="70031" r="4581" b="12977"/>
          <a:stretch>
            <a:fillRect/>
          </a:stretch>
        </p:blipFill>
        <p:spPr>
          <a:xfrm>
            <a:off x="330835" y="836930"/>
            <a:ext cx="8684260" cy="277558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098915" y="1078230"/>
            <a:ext cx="2751455" cy="401955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noAutofit/>
          </a:bodyPr>
          <a:p>
            <a:pPr indent="0" fontAlgn="auto">
              <a:lnSpc>
                <a:spcPts val="2760"/>
              </a:lnSpc>
            </a:pPr>
            <a:r>
              <a:rPr lang="zh-CN" altLang="en-US"/>
              <a:t>57. originally 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58. was adapted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一个句子里两个考点，长难句分析要熟练精准。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主语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谓语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endParaRPr lang="zh-CN" altLang="en-US"/>
          </a:p>
          <a:p>
            <a:pPr indent="0" fontAlgn="auto">
              <a:lnSpc>
                <a:spcPts val="2760"/>
              </a:lnSpc>
            </a:pPr>
            <a:endParaRPr lang="zh-CN" altLang="en-US"/>
          </a:p>
          <a:p>
            <a:pPr indent="0" fontAlgn="auto">
              <a:lnSpc>
                <a:spcPts val="2760"/>
              </a:lnSpc>
            </a:pP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同位语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endParaRPr lang="zh-CN" altLang="en-US"/>
          </a:p>
        </p:txBody>
      </p:sp>
      <p:grpSp>
        <p:nvGrpSpPr>
          <p:cNvPr id="20" name="组合 56"/>
          <p:cNvGrpSpPr/>
          <p:nvPr>
            <p:custDataLst>
              <p:tags r:id="rId8"/>
            </p:custDataLst>
          </p:nvPr>
        </p:nvGrpSpPr>
        <p:grpSpPr>
          <a:xfrm>
            <a:off x="-22225" y="-647700"/>
            <a:ext cx="1047750" cy="1802130"/>
            <a:chOff x="8730" y="-74088"/>
            <a:chExt cx="1589087" cy="3095172"/>
          </a:xfrm>
          <a:gradFill>
            <a:gsLst>
              <a:gs pos="0">
                <a:srgbClr val="254E6B"/>
              </a:gs>
              <a:gs pos="100000">
                <a:srgbClr val="1F3F57"/>
              </a:gs>
            </a:gsLst>
            <a:lin ang="2700000" scaled="1"/>
          </a:gradFill>
        </p:grpSpPr>
        <p:sp>
          <p:nvSpPr>
            <p:cNvPr id="83" name="直接连接符 82"/>
            <p:cNvSpPr/>
            <p:nvPr>
              <p:custDataLst>
                <p:tags r:id="rId9"/>
              </p:custDataLst>
            </p:nvPr>
          </p:nvSpPr>
          <p:spPr>
            <a:xfrm flipH="1">
              <a:off x="803273" y="-74088"/>
              <a:ext cx="0" cy="1381196"/>
            </a:xfrm>
            <a:prstGeom prst="line">
              <a:avLst/>
            </a:prstGeom>
            <a:grpFill/>
            <a:ln w="28575">
              <a:solidFill>
                <a:srgbClr val="254E6B"/>
              </a:solidFill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  <p:txBody>
            <a:bodyPr/>
            <a:p/>
          </p:txBody>
        </p:sp>
        <p:grpSp>
          <p:nvGrpSpPr>
            <p:cNvPr id="21" name="Group 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>
            <a:xfrm>
              <a:off x="8729" y="1309760"/>
              <a:ext cx="1589086" cy="1711328"/>
              <a:chOff x="1308" y="964"/>
              <a:chExt cx="1001" cy="1078"/>
            </a:xfrm>
            <a:grpFill/>
          </p:grpSpPr>
          <p:sp>
            <p:nvSpPr>
              <p:cNvPr id="85" name="Freeform 5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533" y="1009"/>
                <a:ext cx="571" cy="830"/>
              </a:xfrm>
              <a:custGeom>
                <a:avLst/>
                <a:gdLst>
                  <a:gd name="T0" fmla="*/ 404 w 439"/>
                  <a:gd name="T1" fmla="*/ 298 h 638"/>
                  <a:gd name="T2" fmla="*/ 321 w 439"/>
                  <a:gd name="T3" fmla="*/ 223 h 638"/>
                  <a:gd name="T4" fmla="*/ 321 w 439"/>
                  <a:gd name="T5" fmla="*/ 50 h 638"/>
                  <a:gd name="T6" fmla="*/ 318 w 439"/>
                  <a:gd name="T7" fmla="*/ 41 h 638"/>
                  <a:gd name="T8" fmla="*/ 221 w 439"/>
                  <a:gd name="T9" fmla="*/ 0 h 638"/>
                  <a:gd name="T10" fmla="*/ 118 w 439"/>
                  <a:gd name="T11" fmla="*/ 40 h 638"/>
                  <a:gd name="T12" fmla="*/ 114 w 439"/>
                  <a:gd name="T13" fmla="*/ 50 h 638"/>
                  <a:gd name="T14" fmla="*/ 114 w 439"/>
                  <a:gd name="T15" fmla="*/ 225 h 638"/>
                  <a:gd name="T16" fmla="*/ 34 w 439"/>
                  <a:gd name="T17" fmla="*/ 300 h 638"/>
                  <a:gd name="T18" fmla="*/ 0 w 439"/>
                  <a:gd name="T19" fmla="*/ 418 h 638"/>
                  <a:gd name="T20" fmla="*/ 220 w 439"/>
                  <a:gd name="T21" fmla="*/ 638 h 638"/>
                  <a:gd name="T22" fmla="*/ 439 w 439"/>
                  <a:gd name="T23" fmla="*/ 418 h 638"/>
                  <a:gd name="T24" fmla="*/ 404 w 439"/>
                  <a:gd name="T25" fmla="*/ 298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" h="638">
                    <a:moveTo>
                      <a:pt x="404" y="298"/>
                    </a:moveTo>
                    <a:cubicBezTo>
                      <a:pt x="383" y="267"/>
                      <a:pt x="355" y="241"/>
                      <a:pt x="321" y="223"/>
                    </a:cubicBezTo>
                    <a:cubicBezTo>
                      <a:pt x="321" y="222"/>
                      <a:pt x="321" y="50"/>
                      <a:pt x="321" y="50"/>
                    </a:cubicBezTo>
                    <a:cubicBezTo>
                      <a:pt x="321" y="47"/>
                      <a:pt x="320" y="44"/>
                      <a:pt x="318" y="41"/>
                    </a:cubicBezTo>
                    <a:cubicBezTo>
                      <a:pt x="316" y="39"/>
                      <a:pt x="282" y="0"/>
                      <a:pt x="221" y="0"/>
                    </a:cubicBezTo>
                    <a:cubicBezTo>
                      <a:pt x="162" y="0"/>
                      <a:pt x="120" y="38"/>
                      <a:pt x="118" y="40"/>
                    </a:cubicBezTo>
                    <a:cubicBezTo>
                      <a:pt x="116" y="43"/>
                      <a:pt x="114" y="46"/>
                      <a:pt x="114" y="50"/>
                    </a:cubicBezTo>
                    <a:cubicBezTo>
                      <a:pt x="114" y="50"/>
                      <a:pt x="114" y="223"/>
                      <a:pt x="114" y="225"/>
                    </a:cubicBezTo>
                    <a:cubicBezTo>
                      <a:pt x="81" y="243"/>
                      <a:pt x="54" y="269"/>
                      <a:pt x="34" y="300"/>
                    </a:cubicBezTo>
                    <a:cubicBezTo>
                      <a:pt x="11" y="335"/>
                      <a:pt x="0" y="376"/>
                      <a:pt x="0" y="418"/>
                    </a:cubicBezTo>
                    <a:cubicBezTo>
                      <a:pt x="0" y="539"/>
                      <a:pt x="98" y="638"/>
                      <a:pt x="220" y="638"/>
                    </a:cubicBezTo>
                    <a:cubicBezTo>
                      <a:pt x="341" y="638"/>
                      <a:pt x="439" y="539"/>
                      <a:pt x="439" y="418"/>
                    </a:cubicBezTo>
                    <a:cubicBezTo>
                      <a:pt x="439" y="375"/>
                      <a:pt x="427" y="334"/>
                      <a:pt x="404" y="29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"/>
              <p:cNvSpPr>
                <a:spLocks noEditPoint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526" y="964"/>
                <a:ext cx="573" cy="830"/>
              </a:xfrm>
              <a:custGeom>
                <a:avLst/>
                <a:gdLst>
                  <a:gd name="T0" fmla="*/ 440 w 440"/>
                  <a:gd name="T1" fmla="*/ 418 h 638"/>
                  <a:gd name="T2" fmla="*/ 322 w 440"/>
                  <a:gd name="T3" fmla="*/ 223 h 638"/>
                  <a:gd name="T4" fmla="*/ 319 w 440"/>
                  <a:gd name="T5" fmla="*/ 41 h 638"/>
                  <a:gd name="T6" fmla="*/ 119 w 440"/>
                  <a:gd name="T7" fmla="*/ 40 h 638"/>
                  <a:gd name="T8" fmla="*/ 114 w 440"/>
                  <a:gd name="T9" fmla="*/ 225 h 638"/>
                  <a:gd name="T10" fmla="*/ 0 w 440"/>
                  <a:gd name="T11" fmla="*/ 418 h 638"/>
                  <a:gd name="T12" fmla="*/ 143 w 440"/>
                  <a:gd name="T13" fmla="*/ 75 h 638"/>
                  <a:gd name="T14" fmla="*/ 294 w 440"/>
                  <a:gd name="T15" fmla="*/ 134 h 638"/>
                  <a:gd name="T16" fmla="*/ 143 w 440"/>
                  <a:gd name="T17" fmla="*/ 75 h 638"/>
                  <a:gd name="T18" fmla="*/ 294 w 440"/>
                  <a:gd name="T19" fmla="*/ 162 h 638"/>
                  <a:gd name="T20" fmla="*/ 294 w 440"/>
                  <a:gd name="T21" fmla="*/ 189 h 638"/>
                  <a:gd name="T22" fmla="*/ 143 w 440"/>
                  <a:gd name="T23" fmla="*/ 134 h 638"/>
                  <a:gd name="T24" fmla="*/ 213 w 440"/>
                  <a:gd name="T25" fmla="*/ 411 h 638"/>
                  <a:gd name="T26" fmla="*/ 184 w 440"/>
                  <a:gd name="T27" fmla="*/ 400 h 638"/>
                  <a:gd name="T28" fmla="*/ 196 w 440"/>
                  <a:gd name="T29" fmla="*/ 200 h 638"/>
                  <a:gd name="T30" fmla="*/ 230 w 440"/>
                  <a:gd name="T31" fmla="*/ 228 h 638"/>
                  <a:gd name="T32" fmla="*/ 218 w 440"/>
                  <a:gd name="T33" fmla="*/ 408 h 638"/>
                  <a:gd name="T34" fmla="*/ 213 w 440"/>
                  <a:gd name="T35" fmla="*/ 459 h 638"/>
                  <a:gd name="T36" fmla="*/ 213 w 440"/>
                  <a:gd name="T37" fmla="*/ 435 h 638"/>
                  <a:gd name="T38" fmla="*/ 136 w 440"/>
                  <a:gd name="T39" fmla="*/ 245 h 638"/>
                  <a:gd name="T40" fmla="*/ 143 w 440"/>
                  <a:gd name="T41" fmla="*/ 191 h 638"/>
                  <a:gd name="T42" fmla="*/ 183 w 440"/>
                  <a:gd name="T43" fmla="*/ 228 h 638"/>
                  <a:gd name="T44" fmla="*/ 146 w 440"/>
                  <a:gd name="T45" fmla="*/ 411 h 638"/>
                  <a:gd name="T46" fmla="*/ 139 w 440"/>
                  <a:gd name="T47" fmla="*/ 470 h 638"/>
                  <a:gd name="T48" fmla="*/ 181 w 440"/>
                  <a:gd name="T49" fmla="*/ 421 h 638"/>
                  <a:gd name="T50" fmla="*/ 188 w 440"/>
                  <a:gd name="T51" fmla="*/ 450 h 638"/>
                  <a:gd name="T52" fmla="*/ 237 w 440"/>
                  <a:gd name="T53" fmla="*/ 450 h 638"/>
                  <a:gd name="T54" fmla="*/ 245 w 440"/>
                  <a:gd name="T55" fmla="*/ 421 h 638"/>
                  <a:gd name="T56" fmla="*/ 286 w 440"/>
                  <a:gd name="T57" fmla="*/ 470 h 638"/>
                  <a:gd name="T58" fmla="*/ 279 w 440"/>
                  <a:gd name="T59" fmla="*/ 411 h 638"/>
                  <a:gd name="T60" fmla="*/ 243 w 440"/>
                  <a:gd name="T61" fmla="*/ 228 h 638"/>
                  <a:gd name="T62" fmla="*/ 294 w 440"/>
                  <a:gd name="T63" fmla="*/ 217 h 638"/>
                  <a:gd name="T64" fmla="*/ 302 w 440"/>
                  <a:gd name="T65" fmla="*/ 244 h 638"/>
                  <a:gd name="T66" fmla="*/ 220 w 440"/>
                  <a:gd name="T67" fmla="*/ 610 h 638"/>
                  <a:gd name="T68" fmla="*/ 136 w 440"/>
                  <a:gd name="T69" fmla="*/ 245 h 638"/>
                  <a:gd name="T70" fmla="*/ 160 w 440"/>
                  <a:gd name="T71" fmla="*/ 443 h 638"/>
                  <a:gd name="T72" fmla="*/ 143 w 440"/>
                  <a:gd name="T73" fmla="*/ 447 h 638"/>
                  <a:gd name="T74" fmla="*/ 168 w 440"/>
                  <a:gd name="T75" fmla="*/ 422 h 638"/>
                  <a:gd name="T76" fmla="*/ 273 w 440"/>
                  <a:gd name="T77" fmla="*/ 429 h 638"/>
                  <a:gd name="T78" fmla="*/ 280 w 440"/>
                  <a:gd name="T79" fmla="*/ 452 h 638"/>
                  <a:gd name="T80" fmla="*/ 258 w 440"/>
                  <a:gd name="T81" fmla="*/ 42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" h="638">
                    <a:moveTo>
                      <a:pt x="220" y="638"/>
                    </a:moveTo>
                    <a:cubicBezTo>
                      <a:pt x="342" y="638"/>
                      <a:pt x="440" y="539"/>
                      <a:pt x="440" y="418"/>
                    </a:cubicBezTo>
                    <a:cubicBezTo>
                      <a:pt x="440" y="375"/>
                      <a:pt x="428" y="334"/>
                      <a:pt x="405" y="298"/>
                    </a:cubicBezTo>
                    <a:cubicBezTo>
                      <a:pt x="384" y="267"/>
                      <a:pt x="356" y="241"/>
                      <a:pt x="322" y="223"/>
                    </a:cubicBezTo>
                    <a:cubicBezTo>
                      <a:pt x="322" y="222"/>
                      <a:pt x="322" y="50"/>
                      <a:pt x="322" y="50"/>
                    </a:cubicBezTo>
                    <a:cubicBezTo>
                      <a:pt x="322" y="47"/>
                      <a:pt x="321" y="44"/>
                      <a:pt x="319" y="41"/>
                    </a:cubicBezTo>
                    <a:cubicBezTo>
                      <a:pt x="317" y="39"/>
                      <a:pt x="283" y="0"/>
                      <a:pt x="222" y="0"/>
                    </a:cubicBezTo>
                    <a:cubicBezTo>
                      <a:pt x="162" y="0"/>
                      <a:pt x="121" y="38"/>
                      <a:pt x="119" y="40"/>
                    </a:cubicBezTo>
                    <a:cubicBezTo>
                      <a:pt x="117" y="43"/>
                      <a:pt x="115" y="46"/>
                      <a:pt x="115" y="50"/>
                    </a:cubicBezTo>
                    <a:cubicBezTo>
                      <a:pt x="115" y="50"/>
                      <a:pt x="115" y="223"/>
                      <a:pt x="114" y="225"/>
                    </a:cubicBezTo>
                    <a:cubicBezTo>
                      <a:pt x="82" y="243"/>
                      <a:pt x="55" y="269"/>
                      <a:pt x="35" y="300"/>
                    </a:cubicBezTo>
                    <a:cubicBezTo>
                      <a:pt x="12" y="335"/>
                      <a:pt x="0" y="376"/>
                      <a:pt x="0" y="418"/>
                    </a:cubicBezTo>
                    <a:cubicBezTo>
                      <a:pt x="0" y="539"/>
                      <a:pt x="99" y="638"/>
                      <a:pt x="220" y="638"/>
                    </a:cubicBezTo>
                    <a:close/>
                    <a:moveTo>
                      <a:pt x="143" y="75"/>
                    </a:moveTo>
                    <a:cubicBezTo>
                      <a:pt x="294" y="102"/>
                      <a:pt x="294" y="102"/>
                      <a:pt x="294" y="102"/>
                    </a:cubicBezTo>
                    <a:cubicBezTo>
                      <a:pt x="294" y="134"/>
                      <a:pt x="294" y="134"/>
                      <a:pt x="294" y="134"/>
                    </a:cubicBezTo>
                    <a:cubicBezTo>
                      <a:pt x="143" y="106"/>
                      <a:pt x="143" y="106"/>
                      <a:pt x="143" y="106"/>
                    </a:cubicBezTo>
                    <a:lnTo>
                      <a:pt x="143" y="75"/>
                    </a:lnTo>
                    <a:close/>
                    <a:moveTo>
                      <a:pt x="143" y="134"/>
                    </a:moveTo>
                    <a:cubicBezTo>
                      <a:pt x="294" y="162"/>
                      <a:pt x="294" y="162"/>
                      <a:pt x="294" y="162"/>
                    </a:cubicBezTo>
                    <a:cubicBezTo>
                      <a:pt x="294" y="180"/>
                      <a:pt x="294" y="180"/>
                      <a:pt x="294" y="180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143" y="163"/>
                      <a:pt x="143" y="163"/>
                      <a:pt x="143" y="163"/>
                    </a:cubicBezTo>
                    <a:lnTo>
                      <a:pt x="143" y="134"/>
                    </a:lnTo>
                    <a:close/>
                    <a:moveTo>
                      <a:pt x="218" y="408"/>
                    </a:moveTo>
                    <a:cubicBezTo>
                      <a:pt x="216" y="409"/>
                      <a:pt x="214" y="410"/>
                      <a:pt x="213" y="411"/>
                    </a:cubicBezTo>
                    <a:cubicBezTo>
                      <a:pt x="211" y="410"/>
                      <a:pt x="209" y="409"/>
                      <a:pt x="207" y="408"/>
                    </a:cubicBezTo>
                    <a:cubicBezTo>
                      <a:pt x="201" y="404"/>
                      <a:pt x="193" y="402"/>
                      <a:pt x="184" y="400"/>
                    </a:cubicBezTo>
                    <a:cubicBezTo>
                      <a:pt x="191" y="354"/>
                      <a:pt x="194" y="273"/>
                      <a:pt x="195" y="228"/>
                    </a:cubicBezTo>
                    <a:cubicBezTo>
                      <a:pt x="195" y="215"/>
                      <a:pt x="196" y="205"/>
                      <a:pt x="196" y="200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230" y="211"/>
                      <a:pt x="230" y="219"/>
                      <a:pt x="230" y="228"/>
                    </a:cubicBezTo>
                    <a:cubicBezTo>
                      <a:pt x="231" y="273"/>
                      <a:pt x="234" y="354"/>
                      <a:pt x="241" y="400"/>
                    </a:cubicBezTo>
                    <a:cubicBezTo>
                      <a:pt x="233" y="402"/>
                      <a:pt x="225" y="404"/>
                      <a:pt x="218" y="408"/>
                    </a:cubicBezTo>
                    <a:close/>
                    <a:moveTo>
                      <a:pt x="225" y="448"/>
                    </a:moveTo>
                    <a:cubicBezTo>
                      <a:pt x="224" y="452"/>
                      <a:pt x="218" y="459"/>
                      <a:pt x="213" y="459"/>
                    </a:cubicBezTo>
                    <a:cubicBezTo>
                      <a:pt x="208" y="459"/>
                      <a:pt x="201" y="452"/>
                      <a:pt x="201" y="448"/>
                    </a:cubicBezTo>
                    <a:cubicBezTo>
                      <a:pt x="201" y="445"/>
                      <a:pt x="204" y="439"/>
                      <a:pt x="213" y="435"/>
                    </a:cubicBezTo>
                    <a:cubicBezTo>
                      <a:pt x="221" y="439"/>
                      <a:pt x="225" y="445"/>
                      <a:pt x="225" y="448"/>
                    </a:cubicBezTo>
                    <a:close/>
                    <a:moveTo>
                      <a:pt x="136" y="245"/>
                    </a:moveTo>
                    <a:cubicBezTo>
                      <a:pt x="144" y="242"/>
                      <a:pt x="144" y="242"/>
                      <a:pt x="144" y="242"/>
                    </a:cubicBezTo>
                    <a:cubicBezTo>
                      <a:pt x="143" y="191"/>
                      <a:pt x="143" y="191"/>
                      <a:pt x="143" y="191"/>
                    </a:cubicBezTo>
                    <a:cubicBezTo>
                      <a:pt x="183" y="198"/>
                      <a:pt x="183" y="198"/>
                      <a:pt x="183" y="198"/>
                    </a:cubicBezTo>
                    <a:cubicBezTo>
                      <a:pt x="183" y="205"/>
                      <a:pt x="183" y="215"/>
                      <a:pt x="183" y="228"/>
                    </a:cubicBezTo>
                    <a:cubicBezTo>
                      <a:pt x="181" y="278"/>
                      <a:pt x="178" y="360"/>
                      <a:pt x="172" y="400"/>
                    </a:cubicBezTo>
                    <a:cubicBezTo>
                      <a:pt x="162" y="401"/>
                      <a:pt x="153" y="404"/>
                      <a:pt x="146" y="411"/>
                    </a:cubicBezTo>
                    <a:cubicBezTo>
                      <a:pt x="138" y="418"/>
                      <a:pt x="133" y="429"/>
                      <a:pt x="131" y="441"/>
                    </a:cubicBezTo>
                    <a:cubicBezTo>
                      <a:pt x="129" y="453"/>
                      <a:pt x="132" y="464"/>
                      <a:pt x="139" y="470"/>
                    </a:cubicBezTo>
                    <a:cubicBezTo>
                      <a:pt x="146" y="477"/>
                      <a:pt x="158" y="477"/>
                      <a:pt x="170" y="457"/>
                    </a:cubicBezTo>
                    <a:cubicBezTo>
                      <a:pt x="174" y="449"/>
                      <a:pt x="178" y="436"/>
                      <a:pt x="181" y="421"/>
                    </a:cubicBezTo>
                    <a:cubicBezTo>
                      <a:pt x="186" y="421"/>
                      <a:pt x="192" y="423"/>
                      <a:pt x="197" y="425"/>
                    </a:cubicBezTo>
                    <a:cubicBezTo>
                      <a:pt x="189" y="434"/>
                      <a:pt x="188" y="444"/>
                      <a:pt x="188" y="450"/>
                    </a:cubicBezTo>
                    <a:cubicBezTo>
                      <a:pt x="189" y="464"/>
                      <a:pt x="200" y="480"/>
                      <a:pt x="213" y="480"/>
                    </a:cubicBezTo>
                    <a:cubicBezTo>
                      <a:pt x="225" y="480"/>
                      <a:pt x="236" y="464"/>
                      <a:pt x="237" y="450"/>
                    </a:cubicBezTo>
                    <a:cubicBezTo>
                      <a:pt x="237" y="444"/>
                      <a:pt x="236" y="434"/>
                      <a:pt x="229" y="425"/>
                    </a:cubicBezTo>
                    <a:cubicBezTo>
                      <a:pt x="234" y="423"/>
                      <a:pt x="239" y="421"/>
                      <a:pt x="245" y="421"/>
                    </a:cubicBezTo>
                    <a:cubicBezTo>
                      <a:pt x="248" y="436"/>
                      <a:pt x="251" y="449"/>
                      <a:pt x="256" y="457"/>
                    </a:cubicBezTo>
                    <a:cubicBezTo>
                      <a:pt x="267" y="477"/>
                      <a:pt x="279" y="477"/>
                      <a:pt x="286" y="470"/>
                    </a:cubicBezTo>
                    <a:cubicBezTo>
                      <a:pt x="293" y="464"/>
                      <a:pt x="296" y="453"/>
                      <a:pt x="294" y="441"/>
                    </a:cubicBezTo>
                    <a:cubicBezTo>
                      <a:pt x="292" y="429"/>
                      <a:pt x="287" y="418"/>
                      <a:pt x="279" y="411"/>
                    </a:cubicBezTo>
                    <a:cubicBezTo>
                      <a:pt x="272" y="404"/>
                      <a:pt x="263" y="401"/>
                      <a:pt x="254" y="400"/>
                    </a:cubicBezTo>
                    <a:cubicBezTo>
                      <a:pt x="247" y="360"/>
                      <a:pt x="244" y="278"/>
                      <a:pt x="243" y="228"/>
                    </a:cubicBezTo>
                    <a:cubicBezTo>
                      <a:pt x="243" y="220"/>
                      <a:pt x="242" y="214"/>
                      <a:pt x="242" y="208"/>
                    </a:cubicBezTo>
                    <a:cubicBezTo>
                      <a:pt x="294" y="217"/>
                      <a:pt x="294" y="217"/>
                      <a:pt x="294" y="217"/>
                    </a:cubicBezTo>
                    <a:cubicBezTo>
                      <a:pt x="294" y="240"/>
                      <a:pt x="294" y="240"/>
                      <a:pt x="294" y="240"/>
                    </a:cubicBezTo>
                    <a:cubicBezTo>
                      <a:pt x="302" y="244"/>
                      <a:pt x="302" y="244"/>
                      <a:pt x="302" y="244"/>
                    </a:cubicBezTo>
                    <a:cubicBezTo>
                      <a:pt x="369" y="275"/>
                      <a:pt x="413" y="344"/>
                      <a:pt x="413" y="418"/>
                    </a:cubicBezTo>
                    <a:cubicBezTo>
                      <a:pt x="413" y="524"/>
                      <a:pt x="326" y="610"/>
                      <a:pt x="220" y="610"/>
                    </a:cubicBezTo>
                    <a:cubicBezTo>
                      <a:pt x="114" y="610"/>
                      <a:pt x="28" y="524"/>
                      <a:pt x="28" y="418"/>
                    </a:cubicBezTo>
                    <a:cubicBezTo>
                      <a:pt x="28" y="344"/>
                      <a:pt x="70" y="278"/>
                      <a:pt x="136" y="245"/>
                    </a:cubicBezTo>
                    <a:close/>
                    <a:moveTo>
                      <a:pt x="168" y="422"/>
                    </a:moveTo>
                    <a:cubicBezTo>
                      <a:pt x="165" y="431"/>
                      <a:pt x="163" y="438"/>
                      <a:pt x="160" y="443"/>
                    </a:cubicBezTo>
                    <a:cubicBezTo>
                      <a:pt x="154" y="454"/>
                      <a:pt x="148" y="455"/>
                      <a:pt x="145" y="452"/>
                    </a:cubicBezTo>
                    <a:cubicBezTo>
                      <a:pt x="144" y="451"/>
                      <a:pt x="143" y="449"/>
                      <a:pt x="143" y="447"/>
                    </a:cubicBezTo>
                    <a:cubicBezTo>
                      <a:pt x="144" y="439"/>
                      <a:pt x="147" y="434"/>
                      <a:pt x="152" y="429"/>
                    </a:cubicBezTo>
                    <a:cubicBezTo>
                      <a:pt x="156" y="425"/>
                      <a:pt x="162" y="423"/>
                      <a:pt x="168" y="422"/>
                    </a:cubicBezTo>
                    <a:close/>
                    <a:moveTo>
                      <a:pt x="258" y="422"/>
                    </a:moveTo>
                    <a:cubicBezTo>
                      <a:pt x="264" y="423"/>
                      <a:pt x="269" y="425"/>
                      <a:pt x="273" y="429"/>
                    </a:cubicBezTo>
                    <a:cubicBezTo>
                      <a:pt x="278" y="434"/>
                      <a:pt x="281" y="439"/>
                      <a:pt x="282" y="447"/>
                    </a:cubicBezTo>
                    <a:cubicBezTo>
                      <a:pt x="283" y="449"/>
                      <a:pt x="282" y="451"/>
                      <a:pt x="280" y="452"/>
                    </a:cubicBezTo>
                    <a:cubicBezTo>
                      <a:pt x="277" y="455"/>
                      <a:pt x="271" y="454"/>
                      <a:pt x="265" y="443"/>
                    </a:cubicBezTo>
                    <a:cubicBezTo>
                      <a:pt x="262" y="438"/>
                      <a:pt x="260" y="431"/>
                      <a:pt x="258" y="4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7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2145" y="1578"/>
                <a:ext cx="164" cy="42"/>
              </a:xfrm>
              <a:custGeom>
                <a:avLst/>
                <a:gdLst>
                  <a:gd name="T0" fmla="*/ 0 w 126"/>
                  <a:gd name="T1" fmla="*/ 16 h 33"/>
                  <a:gd name="T2" fmla="*/ 17 w 126"/>
                  <a:gd name="T3" fmla="*/ 33 h 33"/>
                  <a:gd name="T4" fmla="*/ 109 w 126"/>
                  <a:gd name="T5" fmla="*/ 33 h 33"/>
                  <a:gd name="T6" fmla="*/ 126 w 126"/>
                  <a:gd name="T7" fmla="*/ 16 h 33"/>
                  <a:gd name="T8" fmla="*/ 109 w 126"/>
                  <a:gd name="T9" fmla="*/ 0 h 33"/>
                  <a:gd name="T10" fmla="*/ 17 w 126"/>
                  <a:gd name="T11" fmla="*/ 0 h 33"/>
                  <a:gd name="T12" fmla="*/ 0 w 126"/>
                  <a:gd name="T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33">
                    <a:moveTo>
                      <a:pt x="0" y="16"/>
                    </a:moveTo>
                    <a:cubicBezTo>
                      <a:pt x="0" y="25"/>
                      <a:pt x="7" y="33"/>
                      <a:pt x="17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18" y="33"/>
                      <a:pt x="126" y="25"/>
                      <a:pt x="126" y="16"/>
                    </a:cubicBezTo>
                    <a:cubicBezTo>
                      <a:pt x="126" y="7"/>
                      <a:pt x="118" y="0"/>
                      <a:pt x="10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8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1763" y="1882"/>
                <a:ext cx="44" cy="160"/>
              </a:xfrm>
              <a:custGeom>
                <a:avLst/>
                <a:gdLst>
                  <a:gd name="T0" fmla="*/ 17 w 34"/>
                  <a:gd name="T1" fmla="*/ 0 h 123"/>
                  <a:gd name="T2" fmla="*/ 0 w 34"/>
                  <a:gd name="T3" fmla="*/ 16 h 123"/>
                  <a:gd name="T4" fmla="*/ 0 w 34"/>
                  <a:gd name="T5" fmla="*/ 106 h 123"/>
                  <a:gd name="T6" fmla="*/ 17 w 34"/>
                  <a:gd name="T7" fmla="*/ 123 h 123"/>
                  <a:gd name="T8" fmla="*/ 34 w 34"/>
                  <a:gd name="T9" fmla="*/ 106 h 123"/>
                  <a:gd name="T10" fmla="*/ 34 w 34"/>
                  <a:gd name="T11" fmla="*/ 16 h 123"/>
                  <a:gd name="T12" fmla="*/ 17 w 34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3">
                    <a:moveTo>
                      <a:pt x="17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5"/>
                      <a:pt x="7" y="123"/>
                      <a:pt x="17" y="123"/>
                    </a:cubicBezTo>
                    <a:cubicBezTo>
                      <a:pt x="26" y="123"/>
                      <a:pt x="34" y="115"/>
                      <a:pt x="34" y="10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9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308" y="1557"/>
                <a:ext cx="165" cy="44"/>
              </a:xfrm>
              <a:custGeom>
                <a:avLst/>
                <a:gdLst>
                  <a:gd name="T0" fmla="*/ 17 w 127"/>
                  <a:gd name="T1" fmla="*/ 34 h 34"/>
                  <a:gd name="T2" fmla="*/ 110 w 127"/>
                  <a:gd name="T3" fmla="*/ 34 h 34"/>
                  <a:gd name="T4" fmla="*/ 127 w 127"/>
                  <a:gd name="T5" fmla="*/ 17 h 34"/>
                  <a:gd name="T6" fmla="*/ 110 w 127"/>
                  <a:gd name="T7" fmla="*/ 0 h 34"/>
                  <a:gd name="T8" fmla="*/ 17 w 127"/>
                  <a:gd name="T9" fmla="*/ 0 h 34"/>
                  <a:gd name="T10" fmla="*/ 0 w 127"/>
                  <a:gd name="T11" fmla="*/ 17 h 34"/>
                  <a:gd name="T12" fmla="*/ 17 w 1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34">
                    <a:moveTo>
                      <a:pt x="17" y="34"/>
                    </a:moveTo>
                    <a:cubicBezTo>
                      <a:pt x="110" y="34"/>
                      <a:pt x="110" y="34"/>
                      <a:pt x="110" y="34"/>
                    </a:cubicBezTo>
                    <a:cubicBezTo>
                      <a:pt x="119" y="34"/>
                      <a:pt x="127" y="26"/>
                      <a:pt x="127" y="17"/>
                    </a:cubicBezTo>
                    <a:cubicBezTo>
                      <a:pt x="127" y="8"/>
                      <a:pt x="119" y="0"/>
                      <a:pt x="1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0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403" y="1231"/>
                <a:ext cx="145" cy="117"/>
              </a:xfrm>
              <a:custGeom>
                <a:avLst/>
                <a:gdLst>
                  <a:gd name="T0" fmla="*/ 9 w 112"/>
                  <a:gd name="T1" fmla="*/ 30 h 90"/>
                  <a:gd name="T2" fmla="*/ 83 w 112"/>
                  <a:gd name="T3" fmla="*/ 84 h 90"/>
                  <a:gd name="T4" fmla="*/ 107 w 112"/>
                  <a:gd name="T5" fmla="*/ 81 h 90"/>
                  <a:gd name="T6" fmla="*/ 103 w 112"/>
                  <a:gd name="T7" fmla="*/ 58 h 90"/>
                  <a:gd name="T8" fmla="*/ 30 w 112"/>
                  <a:gd name="T9" fmla="*/ 3 h 90"/>
                  <a:gd name="T10" fmla="*/ 20 w 112"/>
                  <a:gd name="T11" fmla="*/ 0 h 90"/>
                  <a:gd name="T12" fmla="*/ 6 w 112"/>
                  <a:gd name="T13" fmla="*/ 7 h 90"/>
                  <a:gd name="T14" fmla="*/ 9 w 112"/>
                  <a:gd name="T1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9" y="30"/>
                    </a:moveTo>
                    <a:cubicBezTo>
                      <a:pt x="83" y="84"/>
                      <a:pt x="83" y="84"/>
                      <a:pt x="83" y="84"/>
                    </a:cubicBezTo>
                    <a:cubicBezTo>
                      <a:pt x="90" y="90"/>
                      <a:pt x="101" y="88"/>
                      <a:pt x="107" y="81"/>
                    </a:cubicBezTo>
                    <a:cubicBezTo>
                      <a:pt x="112" y="74"/>
                      <a:pt x="111" y="63"/>
                      <a:pt x="103" y="5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7" y="1"/>
                      <a:pt x="23" y="0"/>
                      <a:pt x="20" y="0"/>
                    </a:cubicBezTo>
                    <a:cubicBezTo>
                      <a:pt x="14" y="0"/>
                      <a:pt x="9" y="2"/>
                      <a:pt x="6" y="7"/>
                    </a:cubicBezTo>
                    <a:cubicBezTo>
                      <a:pt x="0" y="14"/>
                      <a:pt x="2" y="24"/>
                      <a:pt x="9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1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2073" y="1231"/>
                <a:ext cx="145" cy="117"/>
              </a:xfrm>
              <a:custGeom>
                <a:avLst/>
                <a:gdLst>
                  <a:gd name="T0" fmla="*/ 29 w 112"/>
                  <a:gd name="T1" fmla="*/ 84 h 90"/>
                  <a:gd name="T2" fmla="*/ 103 w 112"/>
                  <a:gd name="T3" fmla="*/ 30 h 90"/>
                  <a:gd name="T4" fmla="*/ 106 w 112"/>
                  <a:gd name="T5" fmla="*/ 7 h 90"/>
                  <a:gd name="T6" fmla="*/ 92 w 112"/>
                  <a:gd name="T7" fmla="*/ 0 h 90"/>
                  <a:gd name="T8" fmla="*/ 82 w 112"/>
                  <a:gd name="T9" fmla="*/ 3 h 90"/>
                  <a:gd name="T10" fmla="*/ 9 w 112"/>
                  <a:gd name="T11" fmla="*/ 58 h 90"/>
                  <a:gd name="T12" fmla="*/ 5 w 112"/>
                  <a:gd name="T13" fmla="*/ 81 h 90"/>
                  <a:gd name="T14" fmla="*/ 29 w 112"/>
                  <a:gd name="T1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29" y="84"/>
                    </a:moveTo>
                    <a:cubicBezTo>
                      <a:pt x="103" y="30"/>
                      <a:pt x="103" y="30"/>
                      <a:pt x="103" y="30"/>
                    </a:cubicBezTo>
                    <a:cubicBezTo>
                      <a:pt x="110" y="24"/>
                      <a:pt x="112" y="14"/>
                      <a:pt x="106" y="7"/>
                    </a:cubicBezTo>
                    <a:cubicBezTo>
                      <a:pt x="103" y="2"/>
                      <a:pt x="98" y="0"/>
                      <a:pt x="92" y="0"/>
                    </a:cubicBezTo>
                    <a:cubicBezTo>
                      <a:pt x="89" y="0"/>
                      <a:pt x="85" y="1"/>
                      <a:pt x="82" y="3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" y="63"/>
                      <a:pt x="0" y="74"/>
                      <a:pt x="5" y="81"/>
                    </a:cubicBezTo>
                    <a:cubicBezTo>
                      <a:pt x="11" y="88"/>
                      <a:pt x="22" y="90"/>
                      <a:pt x="29" y="8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1431" y="1813"/>
                <a:ext cx="134" cy="128"/>
              </a:xfrm>
              <a:custGeom>
                <a:avLst/>
                <a:gdLst>
                  <a:gd name="T0" fmla="*/ 84 w 103"/>
                  <a:gd name="T1" fmla="*/ 0 h 98"/>
                  <a:gd name="T2" fmla="*/ 72 w 103"/>
                  <a:gd name="T3" fmla="*/ 4 h 98"/>
                  <a:gd name="T4" fmla="*/ 7 w 103"/>
                  <a:gd name="T5" fmla="*/ 68 h 98"/>
                  <a:gd name="T6" fmla="*/ 7 w 103"/>
                  <a:gd name="T7" fmla="*/ 91 h 98"/>
                  <a:gd name="T8" fmla="*/ 31 w 103"/>
                  <a:gd name="T9" fmla="*/ 91 h 98"/>
                  <a:gd name="T10" fmla="*/ 96 w 103"/>
                  <a:gd name="T11" fmla="*/ 28 h 98"/>
                  <a:gd name="T12" fmla="*/ 96 w 103"/>
                  <a:gd name="T13" fmla="*/ 4 h 98"/>
                  <a:gd name="T14" fmla="*/ 84 w 103"/>
                  <a:gd name="T1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98">
                    <a:moveTo>
                      <a:pt x="84" y="0"/>
                    </a:moveTo>
                    <a:cubicBezTo>
                      <a:pt x="80" y="0"/>
                      <a:pt x="75" y="1"/>
                      <a:pt x="72" y="4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74"/>
                      <a:pt x="0" y="85"/>
                      <a:pt x="7" y="91"/>
                    </a:cubicBezTo>
                    <a:cubicBezTo>
                      <a:pt x="13" y="98"/>
                      <a:pt x="24" y="98"/>
                      <a:pt x="31" y="91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103" y="21"/>
                      <a:pt x="103" y="11"/>
                      <a:pt x="96" y="4"/>
                    </a:cubicBezTo>
                    <a:cubicBezTo>
                      <a:pt x="93" y="1"/>
                      <a:pt x="88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3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2043" y="1813"/>
                <a:ext cx="132" cy="128"/>
              </a:xfrm>
              <a:custGeom>
                <a:avLst/>
                <a:gdLst>
                  <a:gd name="T0" fmla="*/ 31 w 102"/>
                  <a:gd name="T1" fmla="*/ 4 h 98"/>
                  <a:gd name="T2" fmla="*/ 19 w 102"/>
                  <a:gd name="T3" fmla="*/ 0 h 98"/>
                  <a:gd name="T4" fmla="*/ 7 w 102"/>
                  <a:gd name="T5" fmla="*/ 4 h 98"/>
                  <a:gd name="T6" fmla="*/ 7 w 102"/>
                  <a:gd name="T7" fmla="*/ 28 h 98"/>
                  <a:gd name="T8" fmla="*/ 72 w 102"/>
                  <a:gd name="T9" fmla="*/ 91 h 98"/>
                  <a:gd name="T10" fmla="*/ 96 w 102"/>
                  <a:gd name="T11" fmla="*/ 91 h 98"/>
                  <a:gd name="T12" fmla="*/ 96 w 102"/>
                  <a:gd name="T13" fmla="*/ 68 h 98"/>
                  <a:gd name="T14" fmla="*/ 31 w 102"/>
                  <a:gd name="T15" fmla="*/ 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8">
                    <a:moveTo>
                      <a:pt x="31" y="4"/>
                    </a:moveTo>
                    <a:cubicBezTo>
                      <a:pt x="27" y="1"/>
                      <a:pt x="23" y="0"/>
                      <a:pt x="19" y="0"/>
                    </a:cubicBezTo>
                    <a:cubicBezTo>
                      <a:pt x="14" y="0"/>
                      <a:pt x="10" y="1"/>
                      <a:pt x="7" y="4"/>
                    </a:cubicBezTo>
                    <a:cubicBezTo>
                      <a:pt x="0" y="11"/>
                      <a:pt x="0" y="21"/>
                      <a:pt x="7" y="28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8" y="98"/>
                      <a:pt x="89" y="98"/>
                      <a:pt x="96" y="91"/>
                    </a:cubicBezTo>
                    <a:cubicBezTo>
                      <a:pt x="102" y="85"/>
                      <a:pt x="102" y="74"/>
                      <a:pt x="96" y="68"/>
                    </a:cubicBezTo>
                    <a:lnTo>
                      <a:pt x="31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" name="文本框 6"/>
          <p:cNvSpPr txBox="1"/>
          <p:nvPr>
            <p:custDataLst>
              <p:tags r:id="rId20"/>
            </p:custDataLst>
          </p:nvPr>
        </p:nvSpPr>
        <p:spPr>
          <a:xfrm>
            <a:off x="1386840" y="96520"/>
            <a:ext cx="6695440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err="1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微软雅黑" panose="020B0503020204020204" charset="-122"/>
              </a:rPr>
              <a:t>语法填空高分突破思维策略</a:t>
            </a:r>
            <a:endParaRPr lang="zh-CN" err="1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38035" y="337820"/>
            <a:ext cx="47282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把握语境，重视语篇</a:t>
            </a:r>
            <a:r>
              <a:rPr lang="zh-CN" altLang="en-US" b="1">
                <a:solidFill>
                  <a:srgbClr val="C00000"/>
                </a:solidFill>
              </a:rPr>
              <a:t>（词性-语块-句子-语义）</a:t>
            </a:r>
            <a:endParaRPr lang="zh-CN" altLang="en-US" b="1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9015095" y="2531745"/>
            <a:ext cx="756920" cy="36766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ctr">
              <a:lnSpc>
                <a:spcPts val="2760"/>
              </a:lnSpc>
            </a:pPr>
            <a:r>
              <a:rPr lang="zh-CN" altLang="en-US">
                <a:highlight>
                  <a:srgbClr val="FFFF00"/>
                </a:highlight>
                <a:sym typeface="+mn-ea"/>
              </a:rPr>
              <a:t>主语</a:t>
            </a:r>
            <a:endParaRPr lang="zh-CN" altLang="en-US">
              <a:highlight>
                <a:srgbClr val="FFFF00"/>
              </a:highlight>
              <a:sym typeface="+mn-ea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810895" y="1892935"/>
            <a:ext cx="1685290" cy="25019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9175115" y="3016885"/>
            <a:ext cx="2105025" cy="1476375"/>
          </a:xfrm>
          <a:prstGeom prst="rect">
            <a:avLst/>
          </a:prstGeom>
          <a:solidFill>
            <a:srgbClr val="00B050"/>
          </a:solidFill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  <a:sym typeface="+mn-ea"/>
              </a:rPr>
              <a:t>谓语</a:t>
            </a:r>
            <a:endParaRPr lang="zh-CN" altLang="en-US">
              <a:solidFill>
                <a:schemeClr val="bg1"/>
              </a:solidFill>
              <a:sym typeface="+mn-ea"/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谓语动词的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“</a:t>
            </a:r>
            <a:r>
              <a:rPr lang="zh-CN" altLang="en-US" b="1">
                <a:solidFill>
                  <a:schemeClr val="bg1"/>
                </a:solidFill>
                <a:sym typeface="+mn-ea"/>
              </a:rPr>
              <a:t>三体</a:t>
            </a:r>
            <a:r>
              <a:rPr lang="en-US" altLang="zh-CN" b="1">
                <a:solidFill>
                  <a:schemeClr val="bg1"/>
                </a:solidFill>
                <a:sym typeface="+mn-ea"/>
              </a:rPr>
              <a:t>”:</a:t>
            </a:r>
            <a:endParaRPr lang="en-US" altLang="zh-CN" b="1">
              <a:solidFill>
                <a:schemeClr val="bg1"/>
              </a:solidFill>
              <a:sym typeface="+mn-ea"/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时态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语态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  <a:p>
            <a:r>
              <a:rPr lang="zh-CN" altLang="en-US" b="1">
                <a:solidFill>
                  <a:schemeClr val="bg1"/>
                </a:solidFill>
                <a:sym typeface="+mn-ea"/>
              </a:rPr>
              <a:t>主谓一致</a:t>
            </a:r>
            <a:endParaRPr lang="zh-CN" altLang="en-US" b="1">
              <a:solidFill>
                <a:schemeClr val="bg1"/>
              </a:solidFill>
              <a:sym typeface="+mn-ea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7065010" y="1892935"/>
            <a:ext cx="1685290" cy="250190"/>
          </a:xfrm>
          <a:prstGeom prst="roundRect">
            <a:avLst/>
          </a:prstGeom>
          <a:solidFill>
            <a:srgbClr val="00B050">
              <a:alpha val="37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098915" y="4665345"/>
            <a:ext cx="1016635" cy="368300"/>
          </a:xfrm>
          <a:prstGeom prst="rect">
            <a:avLst/>
          </a:prstGeom>
          <a:solidFill>
            <a:srgbClr val="C00000"/>
          </a:solidFill>
        </p:spPr>
        <p:txBody>
          <a:bodyPr wrap="square" rtlCol="0" anchor="t">
            <a:spAutoFit/>
          </a:bodyPr>
          <a:p>
            <a:r>
              <a:rPr lang="zh-CN" altLang="en-US">
                <a:solidFill>
                  <a:schemeClr val="bg1"/>
                </a:solidFill>
                <a:sym typeface="+mn-ea"/>
              </a:rPr>
              <a:t>同位语</a:t>
            </a:r>
            <a:endParaRPr lang="zh-CN" altLang="en-US">
              <a:solidFill>
                <a:schemeClr val="bg1"/>
              </a:solidFill>
              <a:sym typeface="+mn-ea"/>
            </a:endParaRPr>
          </a:p>
        </p:txBody>
      </p:sp>
      <p:sp>
        <p:nvSpPr>
          <p:cNvPr id="17" name="圆角矩形 16"/>
          <p:cNvSpPr/>
          <p:nvPr/>
        </p:nvSpPr>
        <p:spPr>
          <a:xfrm>
            <a:off x="2781300" y="1892935"/>
            <a:ext cx="3759200" cy="250190"/>
          </a:xfrm>
          <a:prstGeom prst="roundRect">
            <a:avLst/>
          </a:prstGeom>
          <a:solidFill>
            <a:srgbClr val="C00000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30835" y="3706495"/>
            <a:ext cx="856107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/>
              <a:t>57</a:t>
            </a:r>
            <a:r>
              <a:rPr lang="zh-CN" altLang="en-US"/>
              <a:t>题</a:t>
            </a:r>
            <a:r>
              <a:rPr lang="en-US" altLang="zh-CN"/>
              <a:t>. </a:t>
            </a:r>
            <a:r>
              <a:rPr lang="zh-CN" altLang="en-US" b="1">
                <a:solidFill>
                  <a:srgbClr val="C00000"/>
                </a:solidFill>
              </a:rPr>
              <a:t>副词修饰名词短语的情况这种用法在英语中并不罕见，尤其是在某些表达时间、频率、方式或原因的副词修饰名词短语的情况下。</a:t>
            </a:r>
            <a:endParaRPr lang="zh-CN" altLang="en-US" b="1">
              <a:solidFill>
                <a:srgbClr val="C00000"/>
              </a:solidFill>
            </a:endParaRPr>
          </a:p>
          <a:p>
            <a:r>
              <a:rPr lang="zh-CN" altLang="en-US"/>
              <a:t>例如：</a:t>
            </a:r>
            <a:r>
              <a:rPr lang="en-US" altLang="zh-CN"/>
              <a:t>1.</a:t>
            </a:r>
            <a:r>
              <a:rPr lang="en-US" altLang="zh-CN">
                <a:solidFill>
                  <a:srgbClr val="C00000"/>
                </a:solidFill>
              </a:rPr>
              <a:t>h</a:t>
            </a:r>
            <a:r>
              <a:rPr lang="zh-CN" altLang="en-US">
                <a:solidFill>
                  <a:srgbClr val="C00000"/>
                </a:solidFill>
              </a:rPr>
              <a:t>istorically significant events</a:t>
            </a:r>
            <a:r>
              <a:rPr lang="zh-CN" altLang="en-US"/>
              <a:t>（历史上重要的事件）：这里“historically”修饰整个名词短语“significant events”，说明这些事件在历史上具有重要性。</a:t>
            </a:r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454025" y="5041265"/>
            <a:ext cx="1022159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sym typeface="+mn-ea"/>
              </a:rPr>
              <a:t>2.</a:t>
            </a:r>
            <a:r>
              <a:rPr lang="en-US" altLang="zh-CN">
                <a:solidFill>
                  <a:srgbClr val="C00000"/>
                </a:solidFill>
                <a:sym typeface="+mn-ea"/>
              </a:rPr>
              <a:t>e</a:t>
            </a:r>
            <a:r>
              <a:rPr lang="zh-CN" altLang="en-US">
                <a:solidFill>
                  <a:srgbClr val="C00000"/>
                </a:solidFill>
                <a:sym typeface="+mn-ea"/>
              </a:rPr>
              <a:t>conomically disadvantaged communities</a:t>
            </a:r>
            <a:r>
              <a:rPr lang="zh-CN" altLang="en-US">
                <a:sym typeface="+mn-ea"/>
              </a:rPr>
              <a:t>（经济上处于不利地位的社区）：这里“economically”修饰整个名词短语“disadvantaged communities”，说明这些社区在经济上处于不利地位。</a:t>
            </a:r>
            <a:endParaRPr lang="zh-CN" altLang="en-US">
              <a:sym typeface="+mn-ea"/>
            </a:endParaRPr>
          </a:p>
          <a:p>
            <a:r>
              <a:rPr lang="en-US" altLang="zh-CN">
                <a:sym typeface="+mn-ea"/>
              </a:rPr>
              <a:t>3.</a:t>
            </a:r>
            <a:r>
              <a:rPr lang="en-US" altLang="zh-CN">
                <a:solidFill>
                  <a:srgbClr val="C00000"/>
                </a:solidFill>
                <a:sym typeface="+mn-ea"/>
              </a:rPr>
              <a:t> </a:t>
            </a:r>
            <a:r>
              <a:rPr lang="zh-CN" altLang="en-US">
                <a:solidFill>
                  <a:srgbClr val="C00000"/>
                </a:solidFill>
                <a:sym typeface="+mn-ea"/>
              </a:rPr>
              <a:t>traditionally a coal-producing province</a:t>
            </a:r>
            <a:r>
              <a:rPr lang="zh-CN" altLang="en-US">
                <a:sym typeface="+mn-ea"/>
              </a:rPr>
              <a:t>：副词“traditionally”并不是直接修饰名词“province”，而是修饰整个名词短语“a coal-producing province”“traditionally” 作为副词，表示这个省份在传统上是产煤的。这提供了关于该省份的一个背景信息或附加信息。</a:t>
            </a:r>
            <a:endParaRPr lang="zh-CN" altLang="en-US">
              <a:sym typeface="+mn-ea"/>
            </a:endParaRPr>
          </a:p>
        </p:txBody>
      </p:sp>
    </p:spTree>
    <p:custDataLst>
      <p:tags r:id="rId2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" grpId="0"/>
      <p:bldP spid="4" grpId="1"/>
      <p:bldP spid="15" grpId="0" animBg="1"/>
      <p:bldP spid="15" grpId="1" animBg="1"/>
      <p:bldP spid="14" grpId="0" animBg="1"/>
      <p:bldP spid="14" grpId="1" animBg="1"/>
      <p:bldP spid="17" grpId="0" animBg="1"/>
      <p:bldP spid="17" grpId="1" animBg="1"/>
      <p:bldP spid="16" grpId="0" animBg="1"/>
      <p:bldP spid="16" grpId="1" animBg="1"/>
      <p:bldP spid="22" grpId="0"/>
      <p:bldP spid="22" grpId="1"/>
      <p:bldP spid="23" grpId="0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1"/>
            </p:custDataLst>
          </p:nvPr>
        </p:nvGrpSpPr>
        <p:grpSpPr>
          <a:xfrm>
            <a:off x="10637789" y="5416239"/>
            <a:ext cx="1552625" cy="1432464"/>
            <a:chOff x="10898414" y="5656121"/>
            <a:chExt cx="1293586" cy="1193473"/>
          </a:xfrm>
        </p:grpSpPr>
        <p:sp>
          <p:nvSpPr>
            <p:cNvPr id="13" name="任意多边形: 形状 12"/>
            <p:cNvSpPr/>
            <p:nvPr>
              <p:custDataLst>
                <p:tags r:id="rId2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三角形 7"/>
            <p:cNvSpPr/>
            <p:nvPr>
              <p:custDataLst>
                <p:tags r:id="rId3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三角形 8"/>
            <p:cNvSpPr/>
            <p:nvPr>
              <p:custDataLst>
                <p:tags r:id="rId4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5"/>
        </p:blipFill>
        <p:spPr>
          <a:xfrm rot="18480000">
            <a:off x="11231245" y="4992370"/>
            <a:ext cx="946785" cy="806450"/>
          </a:xfrm>
          <a:prstGeom prst="rect">
            <a:avLst/>
          </a:prstGeom>
        </p:spPr>
      </p:pic>
      <p:cxnSp>
        <p:nvCxnSpPr>
          <p:cNvPr id="3" name="直接连接符 2"/>
          <p:cNvCxnSpPr/>
          <p:nvPr>
            <p:custDataLst>
              <p:tags r:id="rId6"/>
            </p:custDataLst>
          </p:nvPr>
        </p:nvCxnSpPr>
        <p:spPr>
          <a:xfrm flipV="1">
            <a:off x="1070178" y="735992"/>
            <a:ext cx="8959215" cy="698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rcRect l="1331" t="76146" r="4581" b="6711"/>
          <a:stretch>
            <a:fillRect/>
          </a:stretch>
        </p:blipFill>
        <p:spPr>
          <a:xfrm>
            <a:off x="454025" y="1193800"/>
            <a:ext cx="8684260" cy="280035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220200" y="1154430"/>
            <a:ext cx="2717165" cy="426212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noAutofit/>
          </a:bodyPr>
          <a:p>
            <a:pPr indent="0" fontAlgn="auto">
              <a:lnSpc>
                <a:spcPts val="2760"/>
              </a:lnSpc>
            </a:pPr>
            <a:r>
              <a:rPr lang="zh-CN" altLang="en-US"/>
              <a:t> </a:t>
            </a:r>
            <a:r>
              <a:rPr lang="zh-CN" altLang="en-US">
                <a:sym typeface="+mn-ea"/>
              </a:rPr>
              <a:t>59. romancing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endParaRPr lang="zh-CN" altLang="en-US">
              <a:sym typeface="+mn-ea"/>
            </a:endParaRPr>
          </a:p>
          <a:p>
            <a:pPr indent="0" fontAlgn="auto">
              <a:lnSpc>
                <a:spcPts val="2760"/>
              </a:lnSpc>
            </a:pPr>
            <a:endParaRPr lang="zh-CN" altLang="en-US">
              <a:sym typeface="+mn-ea"/>
            </a:endParaRPr>
          </a:p>
          <a:p>
            <a:pPr indent="0" fontAlgn="auto">
              <a:lnSpc>
                <a:spcPts val="2760"/>
              </a:lnSpc>
            </a:pPr>
            <a:endParaRPr lang="zh-CN" altLang="en-US">
              <a:sym typeface="+mn-ea"/>
            </a:endParaRPr>
          </a:p>
          <a:p>
            <a:pPr indent="0" fontAlgn="auto">
              <a:lnSpc>
                <a:spcPts val="2760"/>
              </a:lnSpc>
            </a:pPr>
            <a:endParaRPr lang="zh-CN" altLang="en-US">
              <a:sym typeface="+mn-ea"/>
            </a:endParaRPr>
          </a:p>
          <a:p>
            <a:pPr indent="0" fontAlgn="auto">
              <a:lnSpc>
                <a:spcPts val="2760"/>
              </a:lnSpc>
            </a:pPr>
            <a:endParaRPr lang="zh-CN" altLang="en-US">
              <a:sym typeface="+mn-ea"/>
            </a:endParaRPr>
          </a:p>
          <a:p>
            <a:pPr indent="0" fontAlgn="auto">
              <a:lnSpc>
                <a:spcPts val="2760"/>
              </a:lnSpc>
            </a:pPr>
            <a:r>
              <a:rPr lang="zh-CN" altLang="en-US">
                <a:sym typeface="+mn-ea"/>
              </a:rPr>
              <a:t>60. winner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endParaRPr lang="zh-CN" altLang="en-US"/>
          </a:p>
        </p:txBody>
      </p:sp>
      <p:grpSp>
        <p:nvGrpSpPr>
          <p:cNvPr id="20" name="组合 56"/>
          <p:cNvGrpSpPr/>
          <p:nvPr>
            <p:custDataLst>
              <p:tags r:id="rId8"/>
            </p:custDataLst>
          </p:nvPr>
        </p:nvGrpSpPr>
        <p:grpSpPr>
          <a:xfrm>
            <a:off x="-22225" y="-647700"/>
            <a:ext cx="1047750" cy="1802130"/>
            <a:chOff x="8730" y="-74088"/>
            <a:chExt cx="1589087" cy="3095172"/>
          </a:xfrm>
          <a:gradFill>
            <a:gsLst>
              <a:gs pos="0">
                <a:srgbClr val="254E6B"/>
              </a:gs>
              <a:gs pos="100000">
                <a:srgbClr val="1F3F57"/>
              </a:gs>
            </a:gsLst>
            <a:lin ang="2700000" scaled="1"/>
          </a:gradFill>
        </p:grpSpPr>
        <p:sp>
          <p:nvSpPr>
            <p:cNvPr id="83" name="直接连接符 82"/>
            <p:cNvSpPr/>
            <p:nvPr>
              <p:custDataLst>
                <p:tags r:id="rId9"/>
              </p:custDataLst>
            </p:nvPr>
          </p:nvSpPr>
          <p:spPr>
            <a:xfrm flipH="1">
              <a:off x="803273" y="-74088"/>
              <a:ext cx="0" cy="1381196"/>
            </a:xfrm>
            <a:prstGeom prst="line">
              <a:avLst/>
            </a:prstGeom>
            <a:grpFill/>
            <a:ln w="28575">
              <a:solidFill>
                <a:srgbClr val="254E6B"/>
              </a:solidFill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  <p:txBody>
            <a:bodyPr/>
            <a:p/>
          </p:txBody>
        </p:sp>
        <p:grpSp>
          <p:nvGrpSpPr>
            <p:cNvPr id="21" name="Group 4"/>
            <p:cNvGrpSpPr>
              <a:grpSpLocks noChangeAspect="1"/>
            </p:cNvGrpSpPr>
            <p:nvPr>
              <p:custDataLst>
                <p:tags r:id="rId10"/>
              </p:custDataLst>
            </p:nvPr>
          </p:nvGrpSpPr>
          <p:grpSpPr>
            <a:xfrm>
              <a:off x="8729" y="1309760"/>
              <a:ext cx="1589086" cy="1711328"/>
              <a:chOff x="1308" y="964"/>
              <a:chExt cx="1001" cy="1078"/>
            </a:xfrm>
            <a:grpFill/>
          </p:grpSpPr>
          <p:sp>
            <p:nvSpPr>
              <p:cNvPr id="85" name="Freeform 5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533" y="1009"/>
                <a:ext cx="571" cy="830"/>
              </a:xfrm>
              <a:custGeom>
                <a:avLst/>
                <a:gdLst>
                  <a:gd name="T0" fmla="*/ 404 w 439"/>
                  <a:gd name="T1" fmla="*/ 298 h 638"/>
                  <a:gd name="T2" fmla="*/ 321 w 439"/>
                  <a:gd name="T3" fmla="*/ 223 h 638"/>
                  <a:gd name="T4" fmla="*/ 321 w 439"/>
                  <a:gd name="T5" fmla="*/ 50 h 638"/>
                  <a:gd name="T6" fmla="*/ 318 w 439"/>
                  <a:gd name="T7" fmla="*/ 41 h 638"/>
                  <a:gd name="T8" fmla="*/ 221 w 439"/>
                  <a:gd name="T9" fmla="*/ 0 h 638"/>
                  <a:gd name="T10" fmla="*/ 118 w 439"/>
                  <a:gd name="T11" fmla="*/ 40 h 638"/>
                  <a:gd name="T12" fmla="*/ 114 w 439"/>
                  <a:gd name="T13" fmla="*/ 50 h 638"/>
                  <a:gd name="T14" fmla="*/ 114 w 439"/>
                  <a:gd name="T15" fmla="*/ 225 h 638"/>
                  <a:gd name="T16" fmla="*/ 34 w 439"/>
                  <a:gd name="T17" fmla="*/ 300 h 638"/>
                  <a:gd name="T18" fmla="*/ 0 w 439"/>
                  <a:gd name="T19" fmla="*/ 418 h 638"/>
                  <a:gd name="T20" fmla="*/ 220 w 439"/>
                  <a:gd name="T21" fmla="*/ 638 h 638"/>
                  <a:gd name="T22" fmla="*/ 439 w 439"/>
                  <a:gd name="T23" fmla="*/ 418 h 638"/>
                  <a:gd name="T24" fmla="*/ 404 w 439"/>
                  <a:gd name="T25" fmla="*/ 298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" h="638">
                    <a:moveTo>
                      <a:pt x="404" y="298"/>
                    </a:moveTo>
                    <a:cubicBezTo>
                      <a:pt x="383" y="267"/>
                      <a:pt x="355" y="241"/>
                      <a:pt x="321" y="223"/>
                    </a:cubicBezTo>
                    <a:cubicBezTo>
                      <a:pt x="321" y="222"/>
                      <a:pt x="321" y="50"/>
                      <a:pt x="321" y="50"/>
                    </a:cubicBezTo>
                    <a:cubicBezTo>
                      <a:pt x="321" y="47"/>
                      <a:pt x="320" y="44"/>
                      <a:pt x="318" y="41"/>
                    </a:cubicBezTo>
                    <a:cubicBezTo>
                      <a:pt x="316" y="39"/>
                      <a:pt x="282" y="0"/>
                      <a:pt x="221" y="0"/>
                    </a:cubicBezTo>
                    <a:cubicBezTo>
                      <a:pt x="162" y="0"/>
                      <a:pt x="120" y="38"/>
                      <a:pt x="118" y="40"/>
                    </a:cubicBezTo>
                    <a:cubicBezTo>
                      <a:pt x="116" y="43"/>
                      <a:pt x="114" y="46"/>
                      <a:pt x="114" y="50"/>
                    </a:cubicBezTo>
                    <a:cubicBezTo>
                      <a:pt x="114" y="50"/>
                      <a:pt x="114" y="223"/>
                      <a:pt x="114" y="225"/>
                    </a:cubicBezTo>
                    <a:cubicBezTo>
                      <a:pt x="81" y="243"/>
                      <a:pt x="54" y="269"/>
                      <a:pt x="34" y="300"/>
                    </a:cubicBezTo>
                    <a:cubicBezTo>
                      <a:pt x="11" y="335"/>
                      <a:pt x="0" y="376"/>
                      <a:pt x="0" y="418"/>
                    </a:cubicBezTo>
                    <a:cubicBezTo>
                      <a:pt x="0" y="539"/>
                      <a:pt x="98" y="638"/>
                      <a:pt x="220" y="638"/>
                    </a:cubicBezTo>
                    <a:cubicBezTo>
                      <a:pt x="341" y="638"/>
                      <a:pt x="439" y="539"/>
                      <a:pt x="439" y="418"/>
                    </a:cubicBezTo>
                    <a:cubicBezTo>
                      <a:pt x="439" y="375"/>
                      <a:pt x="427" y="334"/>
                      <a:pt x="404" y="29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"/>
              <p:cNvSpPr>
                <a:spLocks noEditPoints="1"/>
              </p:cNvSpPr>
              <p:nvPr>
                <p:custDataLst>
                  <p:tags r:id="rId12"/>
                </p:custDataLst>
              </p:nvPr>
            </p:nvSpPr>
            <p:spPr bwMode="auto">
              <a:xfrm>
                <a:off x="1526" y="964"/>
                <a:ext cx="573" cy="830"/>
              </a:xfrm>
              <a:custGeom>
                <a:avLst/>
                <a:gdLst>
                  <a:gd name="T0" fmla="*/ 440 w 440"/>
                  <a:gd name="T1" fmla="*/ 418 h 638"/>
                  <a:gd name="T2" fmla="*/ 322 w 440"/>
                  <a:gd name="T3" fmla="*/ 223 h 638"/>
                  <a:gd name="T4" fmla="*/ 319 w 440"/>
                  <a:gd name="T5" fmla="*/ 41 h 638"/>
                  <a:gd name="T6" fmla="*/ 119 w 440"/>
                  <a:gd name="T7" fmla="*/ 40 h 638"/>
                  <a:gd name="T8" fmla="*/ 114 w 440"/>
                  <a:gd name="T9" fmla="*/ 225 h 638"/>
                  <a:gd name="T10" fmla="*/ 0 w 440"/>
                  <a:gd name="T11" fmla="*/ 418 h 638"/>
                  <a:gd name="T12" fmla="*/ 143 w 440"/>
                  <a:gd name="T13" fmla="*/ 75 h 638"/>
                  <a:gd name="T14" fmla="*/ 294 w 440"/>
                  <a:gd name="T15" fmla="*/ 134 h 638"/>
                  <a:gd name="T16" fmla="*/ 143 w 440"/>
                  <a:gd name="T17" fmla="*/ 75 h 638"/>
                  <a:gd name="T18" fmla="*/ 294 w 440"/>
                  <a:gd name="T19" fmla="*/ 162 h 638"/>
                  <a:gd name="T20" fmla="*/ 294 w 440"/>
                  <a:gd name="T21" fmla="*/ 189 h 638"/>
                  <a:gd name="T22" fmla="*/ 143 w 440"/>
                  <a:gd name="T23" fmla="*/ 134 h 638"/>
                  <a:gd name="T24" fmla="*/ 213 w 440"/>
                  <a:gd name="T25" fmla="*/ 411 h 638"/>
                  <a:gd name="T26" fmla="*/ 184 w 440"/>
                  <a:gd name="T27" fmla="*/ 400 h 638"/>
                  <a:gd name="T28" fmla="*/ 196 w 440"/>
                  <a:gd name="T29" fmla="*/ 200 h 638"/>
                  <a:gd name="T30" fmla="*/ 230 w 440"/>
                  <a:gd name="T31" fmla="*/ 228 h 638"/>
                  <a:gd name="T32" fmla="*/ 218 w 440"/>
                  <a:gd name="T33" fmla="*/ 408 h 638"/>
                  <a:gd name="T34" fmla="*/ 213 w 440"/>
                  <a:gd name="T35" fmla="*/ 459 h 638"/>
                  <a:gd name="T36" fmla="*/ 213 w 440"/>
                  <a:gd name="T37" fmla="*/ 435 h 638"/>
                  <a:gd name="T38" fmla="*/ 136 w 440"/>
                  <a:gd name="T39" fmla="*/ 245 h 638"/>
                  <a:gd name="T40" fmla="*/ 143 w 440"/>
                  <a:gd name="T41" fmla="*/ 191 h 638"/>
                  <a:gd name="T42" fmla="*/ 183 w 440"/>
                  <a:gd name="T43" fmla="*/ 228 h 638"/>
                  <a:gd name="T44" fmla="*/ 146 w 440"/>
                  <a:gd name="T45" fmla="*/ 411 h 638"/>
                  <a:gd name="T46" fmla="*/ 139 w 440"/>
                  <a:gd name="T47" fmla="*/ 470 h 638"/>
                  <a:gd name="T48" fmla="*/ 181 w 440"/>
                  <a:gd name="T49" fmla="*/ 421 h 638"/>
                  <a:gd name="T50" fmla="*/ 188 w 440"/>
                  <a:gd name="T51" fmla="*/ 450 h 638"/>
                  <a:gd name="T52" fmla="*/ 237 w 440"/>
                  <a:gd name="T53" fmla="*/ 450 h 638"/>
                  <a:gd name="T54" fmla="*/ 245 w 440"/>
                  <a:gd name="T55" fmla="*/ 421 h 638"/>
                  <a:gd name="T56" fmla="*/ 286 w 440"/>
                  <a:gd name="T57" fmla="*/ 470 h 638"/>
                  <a:gd name="T58" fmla="*/ 279 w 440"/>
                  <a:gd name="T59" fmla="*/ 411 h 638"/>
                  <a:gd name="T60" fmla="*/ 243 w 440"/>
                  <a:gd name="T61" fmla="*/ 228 h 638"/>
                  <a:gd name="T62" fmla="*/ 294 w 440"/>
                  <a:gd name="T63" fmla="*/ 217 h 638"/>
                  <a:gd name="T64" fmla="*/ 302 w 440"/>
                  <a:gd name="T65" fmla="*/ 244 h 638"/>
                  <a:gd name="T66" fmla="*/ 220 w 440"/>
                  <a:gd name="T67" fmla="*/ 610 h 638"/>
                  <a:gd name="T68" fmla="*/ 136 w 440"/>
                  <a:gd name="T69" fmla="*/ 245 h 638"/>
                  <a:gd name="T70" fmla="*/ 160 w 440"/>
                  <a:gd name="T71" fmla="*/ 443 h 638"/>
                  <a:gd name="T72" fmla="*/ 143 w 440"/>
                  <a:gd name="T73" fmla="*/ 447 h 638"/>
                  <a:gd name="T74" fmla="*/ 168 w 440"/>
                  <a:gd name="T75" fmla="*/ 422 h 638"/>
                  <a:gd name="T76" fmla="*/ 273 w 440"/>
                  <a:gd name="T77" fmla="*/ 429 h 638"/>
                  <a:gd name="T78" fmla="*/ 280 w 440"/>
                  <a:gd name="T79" fmla="*/ 452 h 638"/>
                  <a:gd name="T80" fmla="*/ 258 w 440"/>
                  <a:gd name="T81" fmla="*/ 42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" h="638">
                    <a:moveTo>
                      <a:pt x="220" y="638"/>
                    </a:moveTo>
                    <a:cubicBezTo>
                      <a:pt x="342" y="638"/>
                      <a:pt x="440" y="539"/>
                      <a:pt x="440" y="418"/>
                    </a:cubicBezTo>
                    <a:cubicBezTo>
                      <a:pt x="440" y="375"/>
                      <a:pt x="428" y="334"/>
                      <a:pt x="405" y="298"/>
                    </a:cubicBezTo>
                    <a:cubicBezTo>
                      <a:pt x="384" y="267"/>
                      <a:pt x="356" y="241"/>
                      <a:pt x="322" y="223"/>
                    </a:cubicBezTo>
                    <a:cubicBezTo>
                      <a:pt x="322" y="222"/>
                      <a:pt x="322" y="50"/>
                      <a:pt x="322" y="50"/>
                    </a:cubicBezTo>
                    <a:cubicBezTo>
                      <a:pt x="322" y="47"/>
                      <a:pt x="321" y="44"/>
                      <a:pt x="319" y="41"/>
                    </a:cubicBezTo>
                    <a:cubicBezTo>
                      <a:pt x="317" y="39"/>
                      <a:pt x="283" y="0"/>
                      <a:pt x="222" y="0"/>
                    </a:cubicBezTo>
                    <a:cubicBezTo>
                      <a:pt x="162" y="0"/>
                      <a:pt x="121" y="38"/>
                      <a:pt x="119" y="40"/>
                    </a:cubicBezTo>
                    <a:cubicBezTo>
                      <a:pt x="117" y="43"/>
                      <a:pt x="115" y="46"/>
                      <a:pt x="115" y="50"/>
                    </a:cubicBezTo>
                    <a:cubicBezTo>
                      <a:pt x="115" y="50"/>
                      <a:pt x="115" y="223"/>
                      <a:pt x="114" y="225"/>
                    </a:cubicBezTo>
                    <a:cubicBezTo>
                      <a:pt x="82" y="243"/>
                      <a:pt x="55" y="269"/>
                      <a:pt x="35" y="300"/>
                    </a:cubicBezTo>
                    <a:cubicBezTo>
                      <a:pt x="12" y="335"/>
                      <a:pt x="0" y="376"/>
                      <a:pt x="0" y="418"/>
                    </a:cubicBezTo>
                    <a:cubicBezTo>
                      <a:pt x="0" y="539"/>
                      <a:pt x="99" y="638"/>
                      <a:pt x="220" y="638"/>
                    </a:cubicBezTo>
                    <a:close/>
                    <a:moveTo>
                      <a:pt x="143" y="75"/>
                    </a:moveTo>
                    <a:cubicBezTo>
                      <a:pt x="294" y="102"/>
                      <a:pt x="294" y="102"/>
                      <a:pt x="294" y="102"/>
                    </a:cubicBezTo>
                    <a:cubicBezTo>
                      <a:pt x="294" y="134"/>
                      <a:pt x="294" y="134"/>
                      <a:pt x="294" y="134"/>
                    </a:cubicBezTo>
                    <a:cubicBezTo>
                      <a:pt x="143" y="106"/>
                      <a:pt x="143" y="106"/>
                      <a:pt x="143" y="106"/>
                    </a:cubicBezTo>
                    <a:lnTo>
                      <a:pt x="143" y="75"/>
                    </a:lnTo>
                    <a:close/>
                    <a:moveTo>
                      <a:pt x="143" y="134"/>
                    </a:moveTo>
                    <a:cubicBezTo>
                      <a:pt x="294" y="162"/>
                      <a:pt x="294" y="162"/>
                      <a:pt x="294" y="162"/>
                    </a:cubicBezTo>
                    <a:cubicBezTo>
                      <a:pt x="294" y="180"/>
                      <a:pt x="294" y="180"/>
                      <a:pt x="294" y="180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143" y="163"/>
                      <a:pt x="143" y="163"/>
                      <a:pt x="143" y="163"/>
                    </a:cubicBezTo>
                    <a:lnTo>
                      <a:pt x="143" y="134"/>
                    </a:lnTo>
                    <a:close/>
                    <a:moveTo>
                      <a:pt x="218" y="408"/>
                    </a:moveTo>
                    <a:cubicBezTo>
                      <a:pt x="216" y="409"/>
                      <a:pt x="214" y="410"/>
                      <a:pt x="213" y="411"/>
                    </a:cubicBezTo>
                    <a:cubicBezTo>
                      <a:pt x="211" y="410"/>
                      <a:pt x="209" y="409"/>
                      <a:pt x="207" y="408"/>
                    </a:cubicBezTo>
                    <a:cubicBezTo>
                      <a:pt x="201" y="404"/>
                      <a:pt x="193" y="402"/>
                      <a:pt x="184" y="400"/>
                    </a:cubicBezTo>
                    <a:cubicBezTo>
                      <a:pt x="191" y="354"/>
                      <a:pt x="194" y="273"/>
                      <a:pt x="195" y="228"/>
                    </a:cubicBezTo>
                    <a:cubicBezTo>
                      <a:pt x="195" y="215"/>
                      <a:pt x="196" y="205"/>
                      <a:pt x="196" y="200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230" y="211"/>
                      <a:pt x="230" y="219"/>
                      <a:pt x="230" y="228"/>
                    </a:cubicBezTo>
                    <a:cubicBezTo>
                      <a:pt x="231" y="273"/>
                      <a:pt x="234" y="354"/>
                      <a:pt x="241" y="400"/>
                    </a:cubicBezTo>
                    <a:cubicBezTo>
                      <a:pt x="233" y="402"/>
                      <a:pt x="225" y="404"/>
                      <a:pt x="218" y="408"/>
                    </a:cubicBezTo>
                    <a:close/>
                    <a:moveTo>
                      <a:pt x="225" y="448"/>
                    </a:moveTo>
                    <a:cubicBezTo>
                      <a:pt x="224" y="452"/>
                      <a:pt x="218" y="459"/>
                      <a:pt x="213" y="459"/>
                    </a:cubicBezTo>
                    <a:cubicBezTo>
                      <a:pt x="208" y="459"/>
                      <a:pt x="201" y="452"/>
                      <a:pt x="201" y="448"/>
                    </a:cubicBezTo>
                    <a:cubicBezTo>
                      <a:pt x="201" y="445"/>
                      <a:pt x="204" y="439"/>
                      <a:pt x="213" y="435"/>
                    </a:cubicBezTo>
                    <a:cubicBezTo>
                      <a:pt x="221" y="439"/>
                      <a:pt x="225" y="445"/>
                      <a:pt x="225" y="448"/>
                    </a:cubicBezTo>
                    <a:close/>
                    <a:moveTo>
                      <a:pt x="136" y="245"/>
                    </a:moveTo>
                    <a:cubicBezTo>
                      <a:pt x="144" y="242"/>
                      <a:pt x="144" y="242"/>
                      <a:pt x="144" y="242"/>
                    </a:cubicBezTo>
                    <a:cubicBezTo>
                      <a:pt x="143" y="191"/>
                      <a:pt x="143" y="191"/>
                      <a:pt x="143" y="191"/>
                    </a:cubicBezTo>
                    <a:cubicBezTo>
                      <a:pt x="183" y="198"/>
                      <a:pt x="183" y="198"/>
                      <a:pt x="183" y="198"/>
                    </a:cubicBezTo>
                    <a:cubicBezTo>
                      <a:pt x="183" y="205"/>
                      <a:pt x="183" y="215"/>
                      <a:pt x="183" y="228"/>
                    </a:cubicBezTo>
                    <a:cubicBezTo>
                      <a:pt x="181" y="278"/>
                      <a:pt x="178" y="360"/>
                      <a:pt x="172" y="400"/>
                    </a:cubicBezTo>
                    <a:cubicBezTo>
                      <a:pt x="162" y="401"/>
                      <a:pt x="153" y="404"/>
                      <a:pt x="146" y="411"/>
                    </a:cubicBezTo>
                    <a:cubicBezTo>
                      <a:pt x="138" y="418"/>
                      <a:pt x="133" y="429"/>
                      <a:pt x="131" y="441"/>
                    </a:cubicBezTo>
                    <a:cubicBezTo>
                      <a:pt x="129" y="453"/>
                      <a:pt x="132" y="464"/>
                      <a:pt x="139" y="470"/>
                    </a:cubicBezTo>
                    <a:cubicBezTo>
                      <a:pt x="146" y="477"/>
                      <a:pt x="158" y="477"/>
                      <a:pt x="170" y="457"/>
                    </a:cubicBezTo>
                    <a:cubicBezTo>
                      <a:pt x="174" y="449"/>
                      <a:pt x="178" y="436"/>
                      <a:pt x="181" y="421"/>
                    </a:cubicBezTo>
                    <a:cubicBezTo>
                      <a:pt x="186" y="421"/>
                      <a:pt x="192" y="423"/>
                      <a:pt x="197" y="425"/>
                    </a:cubicBezTo>
                    <a:cubicBezTo>
                      <a:pt x="189" y="434"/>
                      <a:pt x="188" y="444"/>
                      <a:pt x="188" y="450"/>
                    </a:cubicBezTo>
                    <a:cubicBezTo>
                      <a:pt x="189" y="464"/>
                      <a:pt x="200" y="480"/>
                      <a:pt x="213" y="480"/>
                    </a:cubicBezTo>
                    <a:cubicBezTo>
                      <a:pt x="225" y="480"/>
                      <a:pt x="236" y="464"/>
                      <a:pt x="237" y="450"/>
                    </a:cubicBezTo>
                    <a:cubicBezTo>
                      <a:pt x="237" y="444"/>
                      <a:pt x="236" y="434"/>
                      <a:pt x="229" y="425"/>
                    </a:cubicBezTo>
                    <a:cubicBezTo>
                      <a:pt x="234" y="423"/>
                      <a:pt x="239" y="421"/>
                      <a:pt x="245" y="421"/>
                    </a:cubicBezTo>
                    <a:cubicBezTo>
                      <a:pt x="248" y="436"/>
                      <a:pt x="251" y="449"/>
                      <a:pt x="256" y="457"/>
                    </a:cubicBezTo>
                    <a:cubicBezTo>
                      <a:pt x="267" y="477"/>
                      <a:pt x="279" y="477"/>
                      <a:pt x="286" y="470"/>
                    </a:cubicBezTo>
                    <a:cubicBezTo>
                      <a:pt x="293" y="464"/>
                      <a:pt x="296" y="453"/>
                      <a:pt x="294" y="441"/>
                    </a:cubicBezTo>
                    <a:cubicBezTo>
                      <a:pt x="292" y="429"/>
                      <a:pt x="287" y="418"/>
                      <a:pt x="279" y="411"/>
                    </a:cubicBezTo>
                    <a:cubicBezTo>
                      <a:pt x="272" y="404"/>
                      <a:pt x="263" y="401"/>
                      <a:pt x="254" y="400"/>
                    </a:cubicBezTo>
                    <a:cubicBezTo>
                      <a:pt x="247" y="360"/>
                      <a:pt x="244" y="278"/>
                      <a:pt x="243" y="228"/>
                    </a:cubicBezTo>
                    <a:cubicBezTo>
                      <a:pt x="243" y="220"/>
                      <a:pt x="242" y="214"/>
                      <a:pt x="242" y="208"/>
                    </a:cubicBezTo>
                    <a:cubicBezTo>
                      <a:pt x="294" y="217"/>
                      <a:pt x="294" y="217"/>
                      <a:pt x="294" y="217"/>
                    </a:cubicBezTo>
                    <a:cubicBezTo>
                      <a:pt x="294" y="240"/>
                      <a:pt x="294" y="240"/>
                      <a:pt x="294" y="240"/>
                    </a:cubicBezTo>
                    <a:cubicBezTo>
                      <a:pt x="302" y="244"/>
                      <a:pt x="302" y="244"/>
                      <a:pt x="302" y="244"/>
                    </a:cubicBezTo>
                    <a:cubicBezTo>
                      <a:pt x="369" y="275"/>
                      <a:pt x="413" y="344"/>
                      <a:pt x="413" y="418"/>
                    </a:cubicBezTo>
                    <a:cubicBezTo>
                      <a:pt x="413" y="524"/>
                      <a:pt x="326" y="610"/>
                      <a:pt x="220" y="610"/>
                    </a:cubicBezTo>
                    <a:cubicBezTo>
                      <a:pt x="114" y="610"/>
                      <a:pt x="28" y="524"/>
                      <a:pt x="28" y="418"/>
                    </a:cubicBezTo>
                    <a:cubicBezTo>
                      <a:pt x="28" y="344"/>
                      <a:pt x="70" y="278"/>
                      <a:pt x="136" y="245"/>
                    </a:cubicBezTo>
                    <a:close/>
                    <a:moveTo>
                      <a:pt x="168" y="422"/>
                    </a:moveTo>
                    <a:cubicBezTo>
                      <a:pt x="165" y="431"/>
                      <a:pt x="163" y="438"/>
                      <a:pt x="160" y="443"/>
                    </a:cubicBezTo>
                    <a:cubicBezTo>
                      <a:pt x="154" y="454"/>
                      <a:pt x="148" y="455"/>
                      <a:pt x="145" y="452"/>
                    </a:cubicBezTo>
                    <a:cubicBezTo>
                      <a:pt x="144" y="451"/>
                      <a:pt x="143" y="449"/>
                      <a:pt x="143" y="447"/>
                    </a:cubicBezTo>
                    <a:cubicBezTo>
                      <a:pt x="144" y="439"/>
                      <a:pt x="147" y="434"/>
                      <a:pt x="152" y="429"/>
                    </a:cubicBezTo>
                    <a:cubicBezTo>
                      <a:pt x="156" y="425"/>
                      <a:pt x="162" y="423"/>
                      <a:pt x="168" y="422"/>
                    </a:cubicBezTo>
                    <a:close/>
                    <a:moveTo>
                      <a:pt x="258" y="422"/>
                    </a:moveTo>
                    <a:cubicBezTo>
                      <a:pt x="264" y="423"/>
                      <a:pt x="269" y="425"/>
                      <a:pt x="273" y="429"/>
                    </a:cubicBezTo>
                    <a:cubicBezTo>
                      <a:pt x="278" y="434"/>
                      <a:pt x="281" y="439"/>
                      <a:pt x="282" y="447"/>
                    </a:cubicBezTo>
                    <a:cubicBezTo>
                      <a:pt x="283" y="449"/>
                      <a:pt x="282" y="451"/>
                      <a:pt x="280" y="452"/>
                    </a:cubicBezTo>
                    <a:cubicBezTo>
                      <a:pt x="277" y="455"/>
                      <a:pt x="271" y="454"/>
                      <a:pt x="265" y="443"/>
                    </a:cubicBezTo>
                    <a:cubicBezTo>
                      <a:pt x="262" y="438"/>
                      <a:pt x="260" y="431"/>
                      <a:pt x="258" y="4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7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2145" y="1578"/>
                <a:ext cx="164" cy="42"/>
              </a:xfrm>
              <a:custGeom>
                <a:avLst/>
                <a:gdLst>
                  <a:gd name="T0" fmla="*/ 0 w 126"/>
                  <a:gd name="T1" fmla="*/ 16 h 33"/>
                  <a:gd name="T2" fmla="*/ 17 w 126"/>
                  <a:gd name="T3" fmla="*/ 33 h 33"/>
                  <a:gd name="T4" fmla="*/ 109 w 126"/>
                  <a:gd name="T5" fmla="*/ 33 h 33"/>
                  <a:gd name="T6" fmla="*/ 126 w 126"/>
                  <a:gd name="T7" fmla="*/ 16 h 33"/>
                  <a:gd name="T8" fmla="*/ 109 w 126"/>
                  <a:gd name="T9" fmla="*/ 0 h 33"/>
                  <a:gd name="T10" fmla="*/ 17 w 126"/>
                  <a:gd name="T11" fmla="*/ 0 h 33"/>
                  <a:gd name="T12" fmla="*/ 0 w 126"/>
                  <a:gd name="T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33">
                    <a:moveTo>
                      <a:pt x="0" y="16"/>
                    </a:moveTo>
                    <a:cubicBezTo>
                      <a:pt x="0" y="25"/>
                      <a:pt x="7" y="33"/>
                      <a:pt x="17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18" y="33"/>
                      <a:pt x="126" y="25"/>
                      <a:pt x="126" y="16"/>
                    </a:cubicBezTo>
                    <a:cubicBezTo>
                      <a:pt x="126" y="7"/>
                      <a:pt x="118" y="0"/>
                      <a:pt x="10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8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1763" y="1882"/>
                <a:ext cx="44" cy="160"/>
              </a:xfrm>
              <a:custGeom>
                <a:avLst/>
                <a:gdLst>
                  <a:gd name="T0" fmla="*/ 17 w 34"/>
                  <a:gd name="T1" fmla="*/ 0 h 123"/>
                  <a:gd name="T2" fmla="*/ 0 w 34"/>
                  <a:gd name="T3" fmla="*/ 16 h 123"/>
                  <a:gd name="T4" fmla="*/ 0 w 34"/>
                  <a:gd name="T5" fmla="*/ 106 h 123"/>
                  <a:gd name="T6" fmla="*/ 17 w 34"/>
                  <a:gd name="T7" fmla="*/ 123 h 123"/>
                  <a:gd name="T8" fmla="*/ 34 w 34"/>
                  <a:gd name="T9" fmla="*/ 106 h 123"/>
                  <a:gd name="T10" fmla="*/ 34 w 34"/>
                  <a:gd name="T11" fmla="*/ 16 h 123"/>
                  <a:gd name="T12" fmla="*/ 17 w 34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3">
                    <a:moveTo>
                      <a:pt x="17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5"/>
                      <a:pt x="7" y="123"/>
                      <a:pt x="17" y="123"/>
                    </a:cubicBezTo>
                    <a:cubicBezTo>
                      <a:pt x="26" y="123"/>
                      <a:pt x="34" y="115"/>
                      <a:pt x="34" y="10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9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308" y="1557"/>
                <a:ext cx="165" cy="44"/>
              </a:xfrm>
              <a:custGeom>
                <a:avLst/>
                <a:gdLst>
                  <a:gd name="T0" fmla="*/ 17 w 127"/>
                  <a:gd name="T1" fmla="*/ 34 h 34"/>
                  <a:gd name="T2" fmla="*/ 110 w 127"/>
                  <a:gd name="T3" fmla="*/ 34 h 34"/>
                  <a:gd name="T4" fmla="*/ 127 w 127"/>
                  <a:gd name="T5" fmla="*/ 17 h 34"/>
                  <a:gd name="T6" fmla="*/ 110 w 127"/>
                  <a:gd name="T7" fmla="*/ 0 h 34"/>
                  <a:gd name="T8" fmla="*/ 17 w 127"/>
                  <a:gd name="T9" fmla="*/ 0 h 34"/>
                  <a:gd name="T10" fmla="*/ 0 w 127"/>
                  <a:gd name="T11" fmla="*/ 17 h 34"/>
                  <a:gd name="T12" fmla="*/ 17 w 1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34">
                    <a:moveTo>
                      <a:pt x="17" y="34"/>
                    </a:moveTo>
                    <a:cubicBezTo>
                      <a:pt x="110" y="34"/>
                      <a:pt x="110" y="34"/>
                      <a:pt x="110" y="34"/>
                    </a:cubicBezTo>
                    <a:cubicBezTo>
                      <a:pt x="119" y="34"/>
                      <a:pt x="127" y="26"/>
                      <a:pt x="127" y="17"/>
                    </a:cubicBezTo>
                    <a:cubicBezTo>
                      <a:pt x="127" y="8"/>
                      <a:pt x="119" y="0"/>
                      <a:pt x="1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0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403" y="1231"/>
                <a:ext cx="145" cy="117"/>
              </a:xfrm>
              <a:custGeom>
                <a:avLst/>
                <a:gdLst>
                  <a:gd name="T0" fmla="*/ 9 w 112"/>
                  <a:gd name="T1" fmla="*/ 30 h 90"/>
                  <a:gd name="T2" fmla="*/ 83 w 112"/>
                  <a:gd name="T3" fmla="*/ 84 h 90"/>
                  <a:gd name="T4" fmla="*/ 107 w 112"/>
                  <a:gd name="T5" fmla="*/ 81 h 90"/>
                  <a:gd name="T6" fmla="*/ 103 w 112"/>
                  <a:gd name="T7" fmla="*/ 58 h 90"/>
                  <a:gd name="T8" fmla="*/ 30 w 112"/>
                  <a:gd name="T9" fmla="*/ 3 h 90"/>
                  <a:gd name="T10" fmla="*/ 20 w 112"/>
                  <a:gd name="T11" fmla="*/ 0 h 90"/>
                  <a:gd name="T12" fmla="*/ 6 w 112"/>
                  <a:gd name="T13" fmla="*/ 7 h 90"/>
                  <a:gd name="T14" fmla="*/ 9 w 112"/>
                  <a:gd name="T1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9" y="30"/>
                    </a:moveTo>
                    <a:cubicBezTo>
                      <a:pt x="83" y="84"/>
                      <a:pt x="83" y="84"/>
                      <a:pt x="83" y="84"/>
                    </a:cubicBezTo>
                    <a:cubicBezTo>
                      <a:pt x="90" y="90"/>
                      <a:pt x="101" y="88"/>
                      <a:pt x="107" y="81"/>
                    </a:cubicBezTo>
                    <a:cubicBezTo>
                      <a:pt x="112" y="74"/>
                      <a:pt x="111" y="63"/>
                      <a:pt x="103" y="5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7" y="1"/>
                      <a:pt x="23" y="0"/>
                      <a:pt x="20" y="0"/>
                    </a:cubicBezTo>
                    <a:cubicBezTo>
                      <a:pt x="14" y="0"/>
                      <a:pt x="9" y="2"/>
                      <a:pt x="6" y="7"/>
                    </a:cubicBezTo>
                    <a:cubicBezTo>
                      <a:pt x="0" y="14"/>
                      <a:pt x="2" y="24"/>
                      <a:pt x="9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1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2073" y="1231"/>
                <a:ext cx="145" cy="117"/>
              </a:xfrm>
              <a:custGeom>
                <a:avLst/>
                <a:gdLst>
                  <a:gd name="T0" fmla="*/ 29 w 112"/>
                  <a:gd name="T1" fmla="*/ 84 h 90"/>
                  <a:gd name="T2" fmla="*/ 103 w 112"/>
                  <a:gd name="T3" fmla="*/ 30 h 90"/>
                  <a:gd name="T4" fmla="*/ 106 w 112"/>
                  <a:gd name="T5" fmla="*/ 7 h 90"/>
                  <a:gd name="T6" fmla="*/ 92 w 112"/>
                  <a:gd name="T7" fmla="*/ 0 h 90"/>
                  <a:gd name="T8" fmla="*/ 82 w 112"/>
                  <a:gd name="T9" fmla="*/ 3 h 90"/>
                  <a:gd name="T10" fmla="*/ 9 w 112"/>
                  <a:gd name="T11" fmla="*/ 58 h 90"/>
                  <a:gd name="T12" fmla="*/ 5 w 112"/>
                  <a:gd name="T13" fmla="*/ 81 h 90"/>
                  <a:gd name="T14" fmla="*/ 29 w 112"/>
                  <a:gd name="T1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29" y="84"/>
                    </a:moveTo>
                    <a:cubicBezTo>
                      <a:pt x="103" y="30"/>
                      <a:pt x="103" y="30"/>
                      <a:pt x="103" y="30"/>
                    </a:cubicBezTo>
                    <a:cubicBezTo>
                      <a:pt x="110" y="24"/>
                      <a:pt x="112" y="14"/>
                      <a:pt x="106" y="7"/>
                    </a:cubicBezTo>
                    <a:cubicBezTo>
                      <a:pt x="103" y="2"/>
                      <a:pt x="98" y="0"/>
                      <a:pt x="92" y="0"/>
                    </a:cubicBezTo>
                    <a:cubicBezTo>
                      <a:pt x="89" y="0"/>
                      <a:pt x="85" y="1"/>
                      <a:pt x="82" y="3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" y="63"/>
                      <a:pt x="0" y="74"/>
                      <a:pt x="5" y="81"/>
                    </a:cubicBezTo>
                    <a:cubicBezTo>
                      <a:pt x="11" y="88"/>
                      <a:pt x="22" y="90"/>
                      <a:pt x="29" y="8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1431" y="1813"/>
                <a:ext cx="134" cy="128"/>
              </a:xfrm>
              <a:custGeom>
                <a:avLst/>
                <a:gdLst>
                  <a:gd name="T0" fmla="*/ 84 w 103"/>
                  <a:gd name="T1" fmla="*/ 0 h 98"/>
                  <a:gd name="T2" fmla="*/ 72 w 103"/>
                  <a:gd name="T3" fmla="*/ 4 h 98"/>
                  <a:gd name="T4" fmla="*/ 7 w 103"/>
                  <a:gd name="T5" fmla="*/ 68 h 98"/>
                  <a:gd name="T6" fmla="*/ 7 w 103"/>
                  <a:gd name="T7" fmla="*/ 91 h 98"/>
                  <a:gd name="T8" fmla="*/ 31 w 103"/>
                  <a:gd name="T9" fmla="*/ 91 h 98"/>
                  <a:gd name="T10" fmla="*/ 96 w 103"/>
                  <a:gd name="T11" fmla="*/ 28 h 98"/>
                  <a:gd name="T12" fmla="*/ 96 w 103"/>
                  <a:gd name="T13" fmla="*/ 4 h 98"/>
                  <a:gd name="T14" fmla="*/ 84 w 103"/>
                  <a:gd name="T1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98">
                    <a:moveTo>
                      <a:pt x="84" y="0"/>
                    </a:moveTo>
                    <a:cubicBezTo>
                      <a:pt x="80" y="0"/>
                      <a:pt x="75" y="1"/>
                      <a:pt x="72" y="4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74"/>
                      <a:pt x="0" y="85"/>
                      <a:pt x="7" y="91"/>
                    </a:cubicBezTo>
                    <a:cubicBezTo>
                      <a:pt x="13" y="98"/>
                      <a:pt x="24" y="98"/>
                      <a:pt x="31" y="91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103" y="21"/>
                      <a:pt x="103" y="11"/>
                      <a:pt x="96" y="4"/>
                    </a:cubicBezTo>
                    <a:cubicBezTo>
                      <a:pt x="93" y="1"/>
                      <a:pt x="88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3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2043" y="1813"/>
                <a:ext cx="132" cy="128"/>
              </a:xfrm>
              <a:custGeom>
                <a:avLst/>
                <a:gdLst>
                  <a:gd name="T0" fmla="*/ 31 w 102"/>
                  <a:gd name="T1" fmla="*/ 4 h 98"/>
                  <a:gd name="T2" fmla="*/ 19 w 102"/>
                  <a:gd name="T3" fmla="*/ 0 h 98"/>
                  <a:gd name="T4" fmla="*/ 7 w 102"/>
                  <a:gd name="T5" fmla="*/ 4 h 98"/>
                  <a:gd name="T6" fmla="*/ 7 w 102"/>
                  <a:gd name="T7" fmla="*/ 28 h 98"/>
                  <a:gd name="T8" fmla="*/ 72 w 102"/>
                  <a:gd name="T9" fmla="*/ 91 h 98"/>
                  <a:gd name="T10" fmla="*/ 96 w 102"/>
                  <a:gd name="T11" fmla="*/ 91 h 98"/>
                  <a:gd name="T12" fmla="*/ 96 w 102"/>
                  <a:gd name="T13" fmla="*/ 68 h 98"/>
                  <a:gd name="T14" fmla="*/ 31 w 102"/>
                  <a:gd name="T15" fmla="*/ 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8">
                    <a:moveTo>
                      <a:pt x="31" y="4"/>
                    </a:moveTo>
                    <a:cubicBezTo>
                      <a:pt x="27" y="1"/>
                      <a:pt x="23" y="0"/>
                      <a:pt x="19" y="0"/>
                    </a:cubicBezTo>
                    <a:cubicBezTo>
                      <a:pt x="14" y="0"/>
                      <a:pt x="10" y="1"/>
                      <a:pt x="7" y="4"/>
                    </a:cubicBezTo>
                    <a:cubicBezTo>
                      <a:pt x="0" y="11"/>
                      <a:pt x="0" y="21"/>
                      <a:pt x="7" y="28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8" y="98"/>
                      <a:pt x="89" y="98"/>
                      <a:pt x="96" y="91"/>
                    </a:cubicBezTo>
                    <a:cubicBezTo>
                      <a:pt x="102" y="85"/>
                      <a:pt x="102" y="74"/>
                      <a:pt x="96" y="68"/>
                    </a:cubicBezTo>
                    <a:lnTo>
                      <a:pt x="31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" name="文本框 6"/>
          <p:cNvSpPr txBox="1"/>
          <p:nvPr>
            <p:custDataLst>
              <p:tags r:id="rId20"/>
            </p:custDataLst>
          </p:nvPr>
        </p:nvSpPr>
        <p:spPr>
          <a:xfrm>
            <a:off x="1386840" y="96520"/>
            <a:ext cx="6695440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err="1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微软雅黑" panose="020B0503020204020204" charset="-122"/>
              </a:rPr>
              <a:t>语法填空高分突破思维策略</a:t>
            </a:r>
            <a:endParaRPr lang="zh-CN" err="1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38035" y="337820"/>
            <a:ext cx="47282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把握语境，重视语篇</a:t>
            </a:r>
            <a:r>
              <a:rPr lang="zh-CN" altLang="en-US" b="1">
                <a:solidFill>
                  <a:srgbClr val="C00000"/>
                </a:solidFill>
              </a:rPr>
              <a:t>（词性-语块-句子-语义）</a:t>
            </a:r>
            <a:endParaRPr lang="zh-CN" altLang="en-US" b="1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293860" y="1662430"/>
            <a:ext cx="2571750" cy="1476375"/>
          </a:xfrm>
          <a:prstGeom prst="rect">
            <a:avLst/>
          </a:prstGeom>
          <a:solidFill>
            <a:srgbClr val="C00000">
              <a:alpha val="17000"/>
            </a:srgbClr>
          </a:solidFill>
        </p:spPr>
        <p:txBody>
          <a:bodyPr wrap="square" rtlCol="0" anchor="t">
            <a:spAutoFit/>
          </a:bodyPr>
          <a:p>
            <a:r>
              <a:rPr lang="zh-CN" altLang="en-US"/>
              <a:t>romanc</a:t>
            </a:r>
            <a:r>
              <a:rPr lang="en-US" altLang="zh-CN"/>
              <a:t>e </a:t>
            </a:r>
            <a:r>
              <a:rPr lang="zh-CN" altLang="en-US"/>
              <a:t>既考查创新思维，名词动词化；又考查逻辑思维，与</a:t>
            </a:r>
            <a:r>
              <a:rPr lang="en-US" altLang="zh-CN"/>
              <a:t>trying, booming</a:t>
            </a:r>
            <a:r>
              <a:rPr lang="zh-CN" altLang="en-US"/>
              <a:t>并列做后置定语</a:t>
            </a:r>
            <a:endParaRPr lang="zh-CN" altLang="en-US"/>
          </a:p>
        </p:txBody>
      </p:sp>
      <p:sp>
        <p:nvSpPr>
          <p:cNvPr id="17" name="圆角矩形 16"/>
          <p:cNvSpPr/>
          <p:nvPr/>
        </p:nvSpPr>
        <p:spPr>
          <a:xfrm>
            <a:off x="7661910" y="1579880"/>
            <a:ext cx="775335" cy="250190"/>
          </a:xfrm>
          <a:prstGeom prst="roundRect">
            <a:avLst/>
          </a:prstGeom>
          <a:solidFill>
            <a:srgbClr val="C00000">
              <a:alpha val="1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0" name="圆角矩形 9"/>
          <p:cNvSpPr/>
          <p:nvPr/>
        </p:nvSpPr>
        <p:spPr>
          <a:xfrm>
            <a:off x="3034030" y="1892935"/>
            <a:ext cx="775335" cy="250190"/>
          </a:xfrm>
          <a:prstGeom prst="roundRect">
            <a:avLst/>
          </a:prstGeom>
          <a:solidFill>
            <a:srgbClr val="C00000">
              <a:alpha val="1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7138035" y="1892935"/>
            <a:ext cx="1800860" cy="250190"/>
          </a:xfrm>
          <a:prstGeom prst="roundRect">
            <a:avLst/>
          </a:prstGeom>
          <a:solidFill>
            <a:srgbClr val="C00000">
              <a:alpha val="16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293860" y="3740785"/>
            <a:ext cx="2572385" cy="147637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p>
            <a:r>
              <a:rPr lang="zh-CN" altLang="en-US"/>
              <a:t>要破除思维定势，填</a:t>
            </a:r>
            <a:r>
              <a:rPr lang="en-US" altLang="zh-CN"/>
              <a:t>to win. </a:t>
            </a:r>
            <a:r>
              <a:rPr lang="zh-CN" altLang="en-US"/>
              <a:t>要形成语块:</a:t>
            </a:r>
            <a:r>
              <a:rPr lang="en-US" altLang="zh-CN"/>
              <a:t> </a:t>
            </a:r>
            <a:r>
              <a:rPr lang="zh-CN" altLang="en-US"/>
              <a:t>the first TV series</a:t>
            </a:r>
            <a:r>
              <a:rPr lang="en-US" altLang="zh-CN"/>
              <a:t> </a:t>
            </a:r>
            <a:r>
              <a:rPr lang="zh-CN" altLang="en-US"/>
              <a:t>win</a:t>
            </a:r>
            <a:r>
              <a:rPr lang="en-US" altLang="zh-CN"/>
              <a:t>ner </a:t>
            </a:r>
            <a:r>
              <a:rPr lang="zh-CN" altLang="en-US"/>
              <a:t>of 12 awards</a:t>
            </a:r>
            <a:r>
              <a:rPr lang="en-US" altLang="zh-CN"/>
              <a:t>”</a:t>
            </a:r>
            <a:r>
              <a:rPr lang="zh-CN" altLang="en-US"/>
              <a:t>第一部获得12个奖项的电视剧</a:t>
            </a:r>
            <a:r>
              <a:rPr lang="en-US" altLang="zh-CN"/>
              <a:t>”</a:t>
            </a:r>
            <a:endParaRPr lang="en-US" altLang="zh-CN"/>
          </a:p>
        </p:txBody>
      </p:sp>
      <p:sp>
        <p:nvSpPr>
          <p:cNvPr id="16" name="圆角矩形 15"/>
          <p:cNvSpPr/>
          <p:nvPr/>
        </p:nvSpPr>
        <p:spPr>
          <a:xfrm>
            <a:off x="2693670" y="2275840"/>
            <a:ext cx="4105275" cy="25019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454025" y="4262755"/>
            <a:ext cx="8315325" cy="150685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 anchor="t">
            <a:spAutoFit/>
          </a:bodyPr>
          <a:p>
            <a:pPr indent="0" fontAlgn="auto">
              <a:lnSpc>
                <a:spcPts val="2760"/>
              </a:lnSpc>
            </a:pPr>
            <a:r>
              <a:rPr lang="en-US" altLang="zh-CN" b="1">
                <a:solidFill>
                  <a:srgbClr val="C00000"/>
                </a:solidFill>
              </a:rPr>
              <a:t>61</a:t>
            </a:r>
            <a:r>
              <a:rPr lang="zh-CN" altLang="en-US" b="1">
                <a:solidFill>
                  <a:srgbClr val="C00000"/>
                </a:solidFill>
              </a:rPr>
              <a:t>题</a:t>
            </a:r>
            <a:r>
              <a:rPr lang="en-US" altLang="zh-CN" b="1">
                <a:solidFill>
                  <a:srgbClr val="C00000"/>
                </a:solidFill>
              </a:rPr>
              <a:t> </a:t>
            </a:r>
            <a:r>
              <a:rPr lang="zh-CN" altLang="en-US" b="1">
                <a:solidFill>
                  <a:srgbClr val="C00000"/>
                </a:solidFill>
              </a:rPr>
              <a:t>考查句内逻辑：</a:t>
            </a:r>
            <a:r>
              <a:rPr lang="zh-CN" altLang="en-US"/>
              <a:t>The show brings back memories of the good old days</a:t>
            </a:r>
            <a:r>
              <a:rPr lang="en-US" altLang="zh-CN"/>
              <a:t> </a:t>
            </a:r>
            <a:r>
              <a:rPr lang="zh-CN" altLang="en-US" u="sng"/>
              <a:t>_ </a:t>
            </a:r>
            <a:r>
              <a:rPr lang="en-US" altLang="zh-CN" u="sng"/>
              <a:t>  </a:t>
            </a:r>
            <a:r>
              <a:rPr lang="zh-CN" altLang="en-US" u="sng"/>
              <a:t>61</a:t>
            </a:r>
            <a:r>
              <a:rPr lang="en-US" altLang="zh-CN" u="sng"/>
              <a:t>   </a:t>
            </a:r>
            <a:r>
              <a:rPr lang="en-US" altLang="zh-CN"/>
              <a:t> </a:t>
            </a:r>
            <a:r>
              <a:rPr lang="zh-CN" altLang="en-US"/>
              <a:t>portrays a time when the people's</a:t>
            </a:r>
            <a:r>
              <a:rPr lang="en-US" altLang="zh-CN"/>
              <a:t> </a:t>
            </a:r>
            <a:r>
              <a:rPr lang="zh-CN" altLang="en-US"/>
              <a:t>minds were just liberated. 分析句式特点brings back memories</a:t>
            </a:r>
            <a:r>
              <a:rPr lang="en-US" altLang="zh-CN"/>
              <a:t> </a:t>
            </a:r>
            <a:r>
              <a:rPr lang="zh-CN" altLang="en-US"/>
              <a:t>和</a:t>
            </a:r>
            <a:r>
              <a:rPr lang="en-US" altLang="zh-CN"/>
              <a:t>  portrays a time“描绘一个时代”</a:t>
            </a:r>
            <a:r>
              <a:rPr lang="zh-CN" altLang="en-US" b="1">
                <a:solidFill>
                  <a:srgbClr val="C00000"/>
                </a:solidFill>
              </a:rPr>
              <a:t>意义并列，成分平等</a:t>
            </a:r>
            <a:r>
              <a:rPr lang="zh-CN" altLang="en-US"/>
              <a:t>（都是谓语动词），故用</a:t>
            </a:r>
            <a:r>
              <a:rPr lang="zh-CN" altLang="en-US" b="1">
                <a:solidFill>
                  <a:srgbClr val="C00000"/>
                </a:solidFill>
              </a:rPr>
              <a:t>并列连词</a:t>
            </a:r>
            <a:r>
              <a:rPr lang="en-US" altLang="zh-CN" b="1">
                <a:solidFill>
                  <a:srgbClr val="C00000"/>
                </a:solidFill>
              </a:rPr>
              <a:t>and</a:t>
            </a:r>
            <a:r>
              <a:rPr lang="en-US" altLang="zh-CN"/>
              <a:t>.</a:t>
            </a:r>
            <a:endParaRPr lang="en-US" altLang="zh-CN"/>
          </a:p>
        </p:txBody>
      </p:sp>
      <p:sp>
        <p:nvSpPr>
          <p:cNvPr id="23" name="圆角矩形 22"/>
          <p:cNvSpPr/>
          <p:nvPr/>
        </p:nvSpPr>
        <p:spPr>
          <a:xfrm>
            <a:off x="1887220" y="2975610"/>
            <a:ext cx="1787525" cy="25019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highlight>
                <a:srgbClr val="FFFF00"/>
              </a:highlight>
            </a:endParaRPr>
          </a:p>
        </p:txBody>
      </p:sp>
      <p:sp>
        <p:nvSpPr>
          <p:cNvPr id="24" name="圆角矩形 23"/>
          <p:cNvSpPr/>
          <p:nvPr/>
        </p:nvSpPr>
        <p:spPr>
          <a:xfrm>
            <a:off x="6292850" y="2975610"/>
            <a:ext cx="1273810" cy="250190"/>
          </a:xfrm>
          <a:prstGeom prst="round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highlight>
                <a:srgbClr val="FFFF00"/>
              </a:highlight>
            </a:endParaRPr>
          </a:p>
        </p:txBody>
      </p:sp>
    </p:spTree>
    <p:custDataLst>
      <p:tags r:id="rId21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0" grpId="0" animBg="1"/>
      <p:bldP spid="14" grpId="0" animBg="1"/>
      <p:bldP spid="17" grpId="1" animBg="1"/>
      <p:bldP spid="10" grpId="1" animBg="1"/>
      <p:bldP spid="14" grpId="1" animBg="1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23" grpId="0" animBg="1"/>
      <p:bldP spid="24" grpId="0" animBg="1"/>
      <p:bldP spid="23" grpId="1" animBg="1"/>
      <p:bldP spid="24" grpId="1" animBg="1"/>
      <p:bldP spid="22" grpId="0" animBg="1"/>
      <p:bldP spid="22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1"/>
            </p:custDataLst>
          </p:nvPr>
        </p:nvGrpSpPr>
        <p:grpSpPr>
          <a:xfrm>
            <a:off x="10637789" y="5416239"/>
            <a:ext cx="1552625" cy="1432464"/>
            <a:chOff x="10898414" y="5656121"/>
            <a:chExt cx="1293586" cy="1193473"/>
          </a:xfrm>
        </p:grpSpPr>
        <p:sp>
          <p:nvSpPr>
            <p:cNvPr id="13" name="任意多边形: 形状 12"/>
            <p:cNvSpPr/>
            <p:nvPr>
              <p:custDataLst>
                <p:tags r:id="rId2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三角形 7"/>
            <p:cNvSpPr/>
            <p:nvPr>
              <p:custDataLst>
                <p:tags r:id="rId3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三角形 8"/>
            <p:cNvSpPr/>
            <p:nvPr>
              <p:custDataLst>
                <p:tags r:id="rId4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5"/>
        </p:blipFill>
        <p:spPr>
          <a:xfrm rot="18480000">
            <a:off x="11231245" y="4992370"/>
            <a:ext cx="946785" cy="806450"/>
          </a:xfrm>
          <a:prstGeom prst="rect">
            <a:avLst/>
          </a:prstGeom>
        </p:spPr>
      </p:pic>
      <p:cxnSp>
        <p:nvCxnSpPr>
          <p:cNvPr id="3" name="直接连接符 2"/>
          <p:cNvCxnSpPr/>
          <p:nvPr>
            <p:custDataLst>
              <p:tags r:id="rId6"/>
            </p:custDataLst>
          </p:nvPr>
        </p:nvCxnSpPr>
        <p:spPr>
          <a:xfrm flipV="1">
            <a:off x="1070178" y="735992"/>
            <a:ext cx="8959215" cy="698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rcRect l="1331" t="90867" r="4581" b="6711"/>
          <a:stretch>
            <a:fillRect/>
          </a:stretch>
        </p:blipFill>
        <p:spPr>
          <a:xfrm>
            <a:off x="518160" y="966470"/>
            <a:ext cx="8684260" cy="3956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rcRect l="3034" t="6867" b="83933"/>
          <a:stretch>
            <a:fillRect/>
          </a:stretch>
        </p:blipFill>
        <p:spPr>
          <a:xfrm>
            <a:off x="518160" y="1239520"/>
            <a:ext cx="8762365" cy="13582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243695" y="1061085"/>
            <a:ext cx="2630170" cy="150685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pPr indent="0" fontAlgn="auto">
              <a:lnSpc>
                <a:spcPts val="2760"/>
              </a:lnSpc>
            </a:pPr>
            <a:r>
              <a:rPr lang="zh-CN" altLang="en-US"/>
              <a:t>62. On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63. to control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64. a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65. have begun</a:t>
            </a:r>
            <a:endParaRPr lang="zh-CN" altLang="en-US"/>
          </a:p>
        </p:txBody>
      </p:sp>
      <p:grpSp>
        <p:nvGrpSpPr>
          <p:cNvPr id="20" name="组合 56"/>
          <p:cNvGrpSpPr/>
          <p:nvPr>
            <p:custDataLst>
              <p:tags r:id="rId9"/>
            </p:custDataLst>
          </p:nvPr>
        </p:nvGrpSpPr>
        <p:grpSpPr>
          <a:xfrm>
            <a:off x="-22225" y="-647700"/>
            <a:ext cx="1047750" cy="1802130"/>
            <a:chOff x="8730" y="-74088"/>
            <a:chExt cx="1589087" cy="3095172"/>
          </a:xfrm>
          <a:gradFill>
            <a:gsLst>
              <a:gs pos="0">
                <a:srgbClr val="254E6B"/>
              </a:gs>
              <a:gs pos="100000">
                <a:srgbClr val="1F3F57"/>
              </a:gs>
            </a:gsLst>
            <a:lin ang="2700000" scaled="1"/>
          </a:gradFill>
        </p:grpSpPr>
        <p:sp>
          <p:nvSpPr>
            <p:cNvPr id="83" name="直接连接符 82"/>
            <p:cNvSpPr/>
            <p:nvPr>
              <p:custDataLst>
                <p:tags r:id="rId10"/>
              </p:custDataLst>
            </p:nvPr>
          </p:nvSpPr>
          <p:spPr>
            <a:xfrm flipH="1">
              <a:off x="803273" y="-74088"/>
              <a:ext cx="0" cy="1381196"/>
            </a:xfrm>
            <a:prstGeom prst="line">
              <a:avLst/>
            </a:prstGeom>
            <a:grpFill/>
            <a:ln w="28575">
              <a:solidFill>
                <a:srgbClr val="254E6B"/>
              </a:solidFill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  <p:txBody>
            <a:bodyPr/>
            <a:p/>
          </p:txBody>
        </p:sp>
        <p:grpSp>
          <p:nvGrpSpPr>
            <p:cNvPr id="21" name="Group 4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8729" y="1309760"/>
              <a:ext cx="1589086" cy="1711328"/>
              <a:chOff x="1308" y="964"/>
              <a:chExt cx="1001" cy="1078"/>
            </a:xfrm>
            <a:grpFill/>
          </p:grpSpPr>
          <p:sp>
            <p:nvSpPr>
              <p:cNvPr id="85" name="Freeform 5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533" y="1009"/>
                <a:ext cx="571" cy="830"/>
              </a:xfrm>
              <a:custGeom>
                <a:avLst/>
                <a:gdLst>
                  <a:gd name="T0" fmla="*/ 404 w 439"/>
                  <a:gd name="T1" fmla="*/ 298 h 638"/>
                  <a:gd name="T2" fmla="*/ 321 w 439"/>
                  <a:gd name="T3" fmla="*/ 223 h 638"/>
                  <a:gd name="T4" fmla="*/ 321 w 439"/>
                  <a:gd name="T5" fmla="*/ 50 h 638"/>
                  <a:gd name="T6" fmla="*/ 318 w 439"/>
                  <a:gd name="T7" fmla="*/ 41 h 638"/>
                  <a:gd name="T8" fmla="*/ 221 w 439"/>
                  <a:gd name="T9" fmla="*/ 0 h 638"/>
                  <a:gd name="T10" fmla="*/ 118 w 439"/>
                  <a:gd name="T11" fmla="*/ 40 h 638"/>
                  <a:gd name="T12" fmla="*/ 114 w 439"/>
                  <a:gd name="T13" fmla="*/ 50 h 638"/>
                  <a:gd name="T14" fmla="*/ 114 w 439"/>
                  <a:gd name="T15" fmla="*/ 225 h 638"/>
                  <a:gd name="T16" fmla="*/ 34 w 439"/>
                  <a:gd name="T17" fmla="*/ 300 h 638"/>
                  <a:gd name="T18" fmla="*/ 0 w 439"/>
                  <a:gd name="T19" fmla="*/ 418 h 638"/>
                  <a:gd name="T20" fmla="*/ 220 w 439"/>
                  <a:gd name="T21" fmla="*/ 638 h 638"/>
                  <a:gd name="T22" fmla="*/ 439 w 439"/>
                  <a:gd name="T23" fmla="*/ 418 h 638"/>
                  <a:gd name="T24" fmla="*/ 404 w 439"/>
                  <a:gd name="T25" fmla="*/ 298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" h="638">
                    <a:moveTo>
                      <a:pt x="404" y="298"/>
                    </a:moveTo>
                    <a:cubicBezTo>
                      <a:pt x="383" y="267"/>
                      <a:pt x="355" y="241"/>
                      <a:pt x="321" y="223"/>
                    </a:cubicBezTo>
                    <a:cubicBezTo>
                      <a:pt x="321" y="222"/>
                      <a:pt x="321" y="50"/>
                      <a:pt x="321" y="50"/>
                    </a:cubicBezTo>
                    <a:cubicBezTo>
                      <a:pt x="321" y="47"/>
                      <a:pt x="320" y="44"/>
                      <a:pt x="318" y="41"/>
                    </a:cubicBezTo>
                    <a:cubicBezTo>
                      <a:pt x="316" y="39"/>
                      <a:pt x="282" y="0"/>
                      <a:pt x="221" y="0"/>
                    </a:cubicBezTo>
                    <a:cubicBezTo>
                      <a:pt x="162" y="0"/>
                      <a:pt x="120" y="38"/>
                      <a:pt x="118" y="40"/>
                    </a:cubicBezTo>
                    <a:cubicBezTo>
                      <a:pt x="116" y="43"/>
                      <a:pt x="114" y="46"/>
                      <a:pt x="114" y="50"/>
                    </a:cubicBezTo>
                    <a:cubicBezTo>
                      <a:pt x="114" y="50"/>
                      <a:pt x="114" y="223"/>
                      <a:pt x="114" y="225"/>
                    </a:cubicBezTo>
                    <a:cubicBezTo>
                      <a:pt x="81" y="243"/>
                      <a:pt x="54" y="269"/>
                      <a:pt x="34" y="300"/>
                    </a:cubicBezTo>
                    <a:cubicBezTo>
                      <a:pt x="11" y="335"/>
                      <a:pt x="0" y="376"/>
                      <a:pt x="0" y="418"/>
                    </a:cubicBezTo>
                    <a:cubicBezTo>
                      <a:pt x="0" y="539"/>
                      <a:pt x="98" y="638"/>
                      <a:pt x="220" y="638"/>
                    </a:cubicBezTo>
                    <a:cubicBezTo>
                      <a:pt x="341" y="638"/>
                      <a:pt x="439" y="539"/>
                      <a:pt x="439" y="418"/>
                    </a:cubicBezTo>
                    <a:cubicBezTo>
                      <a:pt x="439" y="375"/>
                      <a:pt x="427" y="334"/>
                      <a:pt x="404" y="29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"/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526" y="964"/>
                <a:ext cx="573" cy="830"/>
              </a:xfrm>
              <a:custGeom>
                <a:avLst/>
                <a:gdLst>
                  <a:gd name="T0" fmla="*/ 440 w 440"/>
                  <a:gd name="T1" fmla="*/ 418 h 638"/>
                  <a:gd name="T2" fmla="*/ 322 w 440"/>
                  <a:gd name="T3" fmla="*/ 223 h 638"/>
                  <a:gd name="T4" fmla="*/ 319 w 440"/>
                  <a:gd name="T5" fmla="*/ 41 h 638"/>
                  <a:gd name="T6" fmla="*/ 119 w 440"/>
                  <a:gd name="T7" fmla="*/ 40 h 638"/>
                  <a:gd name="T8" fmla="*/ 114 w 440"/>
                  <a:gd name="T9" fmla="*/ 225 h 638"/>
                  <a:gd name="T10" fmla="*/ 0 w 440"/>
                  <a:gd name="T11" fmla="*/ 418 h 638"/>
                  <a:gd name="T12" fmla="*/ 143 w 440"/>
                  <a:gd name="T13" fmla="*/ 75 h 638"/>
                  <a:gd name="T14" fmla="*/ 294 w 440"/>
                  <a:gd name="T15" fmla="*/ 134 h 638"/>
                  <a:gd name="T16" fmla="*/ 143 w 440"/>
                  <a:gd name="T17" fmla="*/ 75 h 638"/>
                  <a:gd name="T18" fmla="*/ 294 w 440"/>
                  <a:gd name="T19" fmla="*/ 162 h 638"/>
                  <a:gd name="T20" fmla="*/ 294 w 440"/>
                  <a:gd name="T21" fmla="*/ 189 h 638"/>
                  <a:gd name="T22" fmla="*/ 143 w 440"/>
                  <a:gd name="T23" fmla="*/ 134 h 638"/>
                  <a:gd name="T24" fmla="*/ 213 w 440"/>
                  <a:gd name="T25" fmla="*/ 411 h 638"/>
                  <a:gd name="T26" fmla="*/ 184 w 440"/>
                  <a:gd name="T27" fmla="*/ 400 h 638"/>
                  <a:gd name="T28" fmla="*/ 196 w 440"/>
                  <a:gd name="T29" fmla="*/ 200 h 638"/>
                  <a:gd name="T30" fmla="*/ 230 w 440"/>
                  <a:gd name="T31" fmla="*/ 228 h 638"/>
                  <a:gd name="T32" fmla="*/ 218 w 440"/>
                  <a:gd name="T33" fmla="*/ 408 h 638"/>
                  <a:gd name="T34" fmla="*/ 213 w 440"/>
                  <a:gd name="T35" fmla="*/ 459 h 638"/>
                  <a:gd name="T36" fmla="*/ 213 w 440"/>
                  <a:gd name="T37" fmla="*/ 435 h 638"/>
                  <a:gd name="T38" fmla="*/ 136 w 440"/>
                  <a:gd name="T39" fmla="*/ 245 h 638"/>
                  <a:gd name="T40" fmla="*/ 143 w 440"/>
                  <a:gd name="T41" fmla="*/ 191 h 638"/>
                  <a:gd name="T42" fmla="*/ 183 w 440"/>
                  <a:gd name="T43" fmla="*/ 228 h 638"/>
                  <a:gd name="T44" fmla="*/ 146 w 440"/>
                  <a:gd name="T45" fmla="*/ 411 h 638"/>
                  <a:gd name="T46" fmla="*/ 139 w 440"/>
                  <a:gd name="T47" fmla="*/ 470 h 638"/>
                  <a:gd name="T48" fmla="*/ 181 w 440"/>
                  <a:gd name="T49" fmla="*/ 421 h 638"/>
                  <a:gd name="T50" fmla="*/ 188 w 440"/>
                  <a:gd name="T51" fmla="*/ 450 h 638"/>
                  <a:gd name="T52" fmla="*/ 237 w 440"/>
                  <a:gd name="T53" fmla="*/ 450 h 638"/>
                  <a:gd name="T54" fmla="*/ 245 w 440"/>
                  <a:gd name="T55" fmla="*/ 421 h 638"/>
                  <a:gd name="T56" fmla="*/ 286 w 440"/>
                  <a:gd name="T57" fmla="*/ 470 h 638"/>
                  <a:gd name="T58" fmla="*/ 279 w 440"/>
                  <a:gd name="T59" fmla="*/ 411 h 638"/>
                  <a:gd name="T60" fmla="*/ 243 w 440"/>
                  <a:gd name="T61" fmla="*/ 228 h 638"/>
                  <a:gd name="T62" fmla="*/ 294 w 440"/>
                  <a:gd name="T63" fmla="*/ 217 h 638"/>
                  <a:gd name="T64" fmla="*/ 302 w 440"/>
                  <a:gd name="T65" fmla="*/ 244 h 638"/>
                  <a:gd name="T66" fmla="*/ 220 w 440"/>
                  <a:gd name="T67" fmla="*/ 610 h 638"/>
                  <a:gd name="T68" fmla="*/ 136 w 440"/>
                  <a:gd name="T69" fmla="*/ 245 h 638"/>
                  <a:gd name="T70" fmla="*/ 160 w 440"/>
                  <a:gd name="T71" fmla="*/ 443 h 638"/>
                  <a:gd name="T72" fmla="*/ 143 w 440"/>
                  <a:gd name="T73" fmla="*/ 447 h 638"/>
                  <a:gd name="T74" fmla="*/ 168 w 440"/>
                  <a:gd name="T75" fmla="*/ 422 h 638"/>
                  <a:gd name="T76" fmla="*/ 273 w 440"/>
                  <a:gd name="T77" fmla="*/ 429 h 638"/>
                  <a:gd name="T78" fmla="*/ 280 w 440"/>
                  <a:gd name="T79" fmla="*/ 452 h 638"/>
                  <a:gd name="T80" fmla="*/ 258 w 440"/>
                  <a:gd name="T81" fmla="*/ 42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" h="638">
                    <a:moveTo>
                      <a:pt x="220" y="638"/>
                    </a:moveTo>
                    <a:cubicBezTo>
                      <a:pt x="342" y="638"/>
                      <a:pt x="440" y="539"/>
                      <a:pt x="440" y="418"/>
                    </a:cubicBezTo>
                    <a:cubicBezTo>
                      <a:pt x="440" y="375"/>
                      <a:pt x="428" y="334"/>
                      <a:pt x="405" y="298"/>
                    </a:cubicBezTo>
                    <a:cubicBezTo>
                      <a:pt x="384" y="267"/>
                      <a:pt x="356" y="241"/>
                      <a:pt x="322" y="223"/>
                    </a:cubicBezTo>
                    <a:cubicBezTo>
                      <a:pt x="322" y="222"/>
                      <a:pt x="322" y="50"/>
                      <a:pt x="322" y="50"/>
                    </a:cubicBezTo>
                    <a:cubicBezTo>
                      <a:pt x="322" y="47"/>
                      <a:pt x="321" y="44"/>
                      <a:pt x="319" y="41"/>
                    </a:cubicBezTo>
                    <a:cubicBezTo>
                      <a:pt x="317" y="39"/>
                      <a:pt x="283" y="0"/>
                      <a:pt x="222" y="0"/>
                    </a:cubicBezTo>
                    <a:cubicBezTo>
                      <a:pt x="162" y="0"/>
                      <a:pt x="121" y="38"/>
                      <a:pt x="119" y="40"/>
                    </a:cubicBezTo>
                    <a:cubicBezTo>
                      <a:pt x="117" y="43"/>
                      <a:pt x="115" y="46"/>
                      <a:pt x="115" y="50"/>
                    </a:cubicBezTo>
                    <a:cubicBezTo>
                      <a:pt x="115" y="50"/>
                      <a:pt x="115" y="223"/>
                      <a:pt x="114" y="225"/>
                    </a:cubicBezTo>
                    <a:cubicBezTo>
                      <a:pt x="82" y="243"/>
                      <a:pt x="55" y="269"/>
                      <a:pt x="35" y="300"/>
                    </a:cubicBezTo>
                    <a:cubicBezTo>
                      <a:pt x="12" y="335"/>
                      <a:pt x="0" y="376"/>
                      <a:pt x="0" y="418"/>
                    </a:cubicBezTo>
                    <a:cubicBezTo>
                      <a:pt x="0" y="539"/>
                      <a:pt x="99" y="638"/>
                      <a:pt x="220" y="638"/>
                    </a:cubicBezTo>
                    <a:close/>
                    <a:moveTo>
                      <a:pt x="143" y="75"/>
                    </a:moveTo>
                    <a:cubicBezTo>
                      <a:pt x="294" y="102"/>
                      <a:pt x="294" y="102"/>
                      <a:pt x="294" y="102"/>
                    </a:cubicBezTo>
                    <a:cubicBezTo>
                      <a:pt x="294" y="134"/>
                      <a:pt x="294" y="134"/>
                      <a:pt x="294" y="134"/>
                    </a:cubicBezTo>
                    <a:cubicBezTo>
                      <a:pt x="143" y="106"/>
                      <a:pt x="143" y="106"/>
                      <a:pt x="143" y="106"/>
                    </a:cubicBezTo>
                    <a:lnTo>
                      <a:pt x="143" y="75"/>
                    </a:lnTo>
                    <a:close/>
                    <a:moveTo>
                      <a:pt x="143" y="134"/>
                    </a:moveTo>
                    <a:cubicBezTo>
                      <a:pt x="294" y="162"/>
                      <a:pt x="294" y="162"/>
                      <a:pt x="294" y="162"/>
                    </a:cubicBezTo>
                    <a:cubicBezTo>
                      <a:pt x="294" y="180"/>
                      <a:pt x="294" y="180"/>
                      <a:pt x="294" y="180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143" y="163"/>
                      <a:pt x="143" y="163"/>
                      <a:pt x="143" y="163"/>
                    </a:cubicBezTo>
                    <a:lnTo>
                      <a:pt x="143" y="134"/>
                    </a:lnTo>
                    <a:close/>
                    <a:moveTo>
                      <a:pt x="218" y="408"/>
                    </a:moveTo>
                    <a:cubicBezTo>
                      <a:pt x="216" y="409"/>
                      <a:pt x="214" y="410"/>
                      <a:pt x="213" y="411"/>
                    </a:cubicBezTo>
                    <a:cubicBezTo>
                      <a:pt x="211" y="410"/>
                      <a:pt x="209" y="409"/>
                      <a:pt x="207" y="408"/>
                    </a:cubicBezTo>
                    <a:cubicBezTo>
                      <a:pt x="201" y="404"/>
                      <a:pt x="193" y="402"/>
                      <a:pt x="184" y="400"/>
                    </a:cubicBezTo>
                    <a:cubicBezTo>
                      <a:pt x="191" y="354"/>
                      <a:pt x="194" y="273"/>
                      <a:pt x="195" y="228"/>
                    </a:cubicBezTo>
                    <a:cubicBezTo>
                      <a:pt x="195" y="215"/>
                      <a:pt x="196" y="205"/>
                      <a:pt x="196" y="200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230" y="211"/>
                      <a:pt x="230" y="219"/>
                      <a:pt x="230" y="228"/>
                    </a:cubicBezTo>
                    <a:cubicBezTo>
                      <a:pt x="231" y="273"/>
                      <a:pt x="234" y="354"/>
                      <a:pt x="241" y="400"/>
                    </a:cubicBezTo>
                    <a:cubicBezTo>
                      <a:pt x="233" y="402"/>
                      <a:pt x="225" y="404"/>
                      <a:pt x="218" y="408"/>
                    </a:cubicBezTo>
                    <a:close/>
                    <a:moveTo>
                      <a:pt x="225" y="448"/>
                    </a:moveTo>
                    <a:cubicBezTo>
                      <a:pt x="224" y="452"/>
                      <a:pt x="218" y="459"/>
                      <a:pt x="213" y="459"/>
                    </a:cubicBezTo>
                    <a:cubicBezTo>
                      <a:pt x="208" y="459"/>
                      <a:pt x="201" y="452"/>
                      <a:pt x="201" y="448"/>
                    </a:cubicBezTo>
                    <a:cubicBezTo>
                      <a:pt x="201" y="445"/>
                      <a:pt x="204" y="439"/>
                      <a:pt x="213" y="435"/>
                    </a:cubicBezTo>
                    <a:cubicBezTo>
                      <a:pt x="221" y="439"/>
                      <a:pt x="225" y="445"/>
                      <a:pt x="225" y="448"/>
                    </a:cubicBezTo>
                    <a:close/>
                    <a:moveTo>
                      <a:pt x="136" y="245"/>
                    </a:moveTo>
                    <a:cubicBezTo>
                      <a:pt x="144" y="242"/>
                      <a:pt x="144" y="242"/>
                      <a:pt x="144" y="242"/>
                    </a:cubicBezTo>
                    <a:cubicBezTo>
                      <a:pt x="143" y="191"/>
                      <a:pt x="143" y="191"/>
                      <a:pt x="143" y="191"/>
                    </a:cubicBezTo>
                    <a:cubicBezTo>
                      <a:pt x="183" y="198"/>
                      <a:pt x="183" y="198"/>
                      <a:pt x="183" y="198"/>
                    </a:cubicBezTo>
                    <a:cubicBezTo>
                      <a:pt x="183" y="205"/>
                      <a:pt x="183" y="215"/>
                      <a:pt x="183" y="228"/>
                    </a:cubicBezTo>
                    <a:cubicBezTo>
                      <a:pt x="181" y="278"/>
                      <a:pt x="178" y="360"/>
                      <a:pt x="172" y="400"/>
                    </a:cubicBezTo>
                    <a:cubicBezTo>
                      <a:pt x="162" y="401"/>
                      <a:pt x="153" y="404"/>
                      <a:pt x="146" y="411"/>
                    </a:cubicBezTo>
                    <a:cubicBezTo>
                      <a:pt x="138" y="418"/>
                      <a:pt x="133" y="429"/>
                      <a:pt x="131" y="441"/>
                    </a:cubicBezTo>
                    <a:cubicBezTo>
                      <a:pt x="129" y="453"/>
                      <a:pt x="132" y="464"/>
                      <a:pt x="139" y="470"/>
                    </a:cubicBezTo>
                    <a:cubicBezTo>
                      <a:pt x="146" y="477"/>
                      <a:pt x="158" y="477"/>
                      <a:pt x="170" y="457"/>
                    </a:cubicBezTo>
                    <a:cubicBezTo>
                      <a:pt x="174" y="449"/>
                      <a:pt x="178" y="436"/>
                      <a:pt x="181" y="421"/>
                    </a:cubicBezTo>
                    <a:cubicBezTo>
                      <a:pt x="186" y="421"/>
                      <a:pt x="192" y="423"/>
                      <a:pt x="197" y="425"/>
                    </a:cubicBezTo>
                    <a:cubicBezTo>
                      <a:pt x="189" y="434"/>
                      <a:pt x="188" y="444"/>
                      <a:pt x="188" y="450"/>
                    </a:cubicBezTo>
                    <a:cubicBezTo>
                      <a:pt x="189" y="464"/>
                      <a:pt x="200" y="480"/>
                      <a:pt x="213" y="480"/>
                    </a:cubicBezTo>
                    <a:cubicBezTo>
                      <a:pt x="225" y="480"/>
                      <a:pt x="236" y="464"/>
                      <a:pt x="237" y="450"/>
                    </a:cubicBezTo>
                    <a:cubicBezTo>
                      <a:pt x="237" y="444"/>
                      <a:pt x="236" y="434"/>
                      <a:pt x="229" y="425"/>
                    </a:cubicBezTo>
                    <a:cubicBezTo>
                      <a:pt x="234" y="423"/>
                      <a:pt x="239" y="421"/>
                      <a:pt x="245" y="421"/>
                    </a:cubicBezTo>
                    <a:cubicBezTo>
                      <a:pt x="248" y="436"/>
                      <a:pt x="251" y="449"/>
                      <a:pt x="256" y="457"/>
                    </a:cubicBezTo>
                    <a:cubicBezTo>
                      <a:pt x="267" y="477"/>
                      <a:pt x="279" y="477"/>
                      <a:pt x="286" y="470"/>
                    </a:cubicBezTo>
                    <a:cubicBezTo>
                      <a:pt x="293" y="464"/>
                      <a:pt x="296" y="453"/>
                      <a:pt x="294" y="441"/>
                    </a:cubicBezTo>
                    <a:cubicBezTo>
                      <a:pt x="292" y="429"/>
                      <a:pt x="287" y="418"/>
                      <a:pt x="279" y="411"/>
                    </a:cubicBezTo>
                    <a:cubicBezTo>
                      <a:pt x="272" y="404"/>
                      <a:pt x="263" y="401"/>
                      <a:pt x="254" y="400"/>
                    </a:cubicBezTo>
                    <a:cubicBezTo>
                      <a:pt x="247" y="360"/>
                      <a:pt x="244" y="278"/>
                      <a:pt x="243" y="228"/>
                    </a:cubicBezTo>
                    <a:cubicBezTo>
                      <a:pt x="243" y="220"/>
                      <a:pt x="242" y="214"/>
                      <a:pt x="242" y="208"/>
                    </a:cubicBezTo>
                    <a:cubicBezTo>
                      <a:pt x="294" y="217"/>
                      <a:pt x="294" y="217"/>
                      <a:pt x="294" y="217"/>
                    </a:cubicBezTo>
                    <a:cubicBezTo>
                      <a:pt x="294" y="240"/>
                      <a:pt x="294" y="240"/>
                      <a:pt x="294" y="240"/>
                    </a:cubicBezTo>
                    <a:cubicBezTo>
                      <a:pt x="302" y="244"/>
                      <a:pt x="302" y="244"/>
                      <a:pt x="302" y="244"/>
                    </a:cubicBezTo>
                    <a:cubicBezTo>
                      <a:pt x="369" y="275"/>
                      <a:pt x="413" y="344"/>
                      <a:pt x="413" y="418"/>
                    </a:cubicBezTo>
                    <a:cubicBezTo>
                      <a:pt x="413" y="524"/>
                      <a:pt x="326" y="610"/>
                      <a:pt x="220" y="610"/>
                    </a:cubicBezTo>
                    <a:cubicBezTo>
                      <a:pt x="114" y="610"/>
                      <a:pt x="28" y="524"/>
                      <a:pt x="28" y="418"/>
                    </a:cubicBezTo>
                    <a:cubicBezTo>
                      <a:pt x="28" y="344"/>
                      <a:pt x="70" y="278"/>
                      <a:pt x="136" y="245"/>
                    </a:cubicBezTo>
                    <a:close/>
                    <a:moveTo>
                      <a:pt x="168" y="422"/>
                    </a:moveTo>
                    <a:cubicBezTo>
                      <a:pt x="165" y="431"/>
                      <a:pt x="163" y="438"/>
                      <a:pt x="160" y="443"/>
                    </a:cubicBezTo>
                    <a:cubicBezTo>
                      <a:pt x="154" y="454"/>
                      <a:pt x="148" y="455"/>
                      <a:pt x="145" y="452"/>
                    </a:cubicBezTo>
                    <a:cubicBezTo>
                      <a:pt x="144" y="451"/>
                      <a:pt x="143" y="449"/>
                      <a:pt x="143" y="447"/>
                    </a:cubicBezTo>
                    <a:cubicBezTo>
                      <a:pt x="144" y="439"/>
                      <a:pt x="147" y="434"/>
                      <a:pt x="152" y="429"/>
                    </a:cubicBezTo>
                    <a:cubicBezTo>
                      <a:pt x="156" y="425"/>
                      <a:pt x="162" y="423"/>
                      <a:pt x="168" y="422"/>
                    </a:cubicBezTo>
                    <a:close/>
                    <a:moveTo>
                      <a:pt x="258" y="422"/>
                    </a:moveTo>
                    <a:cubicBezTo>
                      <a:pt x="264" y="423"/>
                      <a:pt x="269" y="425"/>
                      <a:pt x="273" y="429"/>
                    </a:cubicBezTo>
                    <a:cubicBezTo>
                      <a:pt x="278" y="434"/>
                      <a:pt x="281" y="439"/>
                      <a:pt x="282" y="447"/>
                    </a:cubicBezTo>
                    <a:cubicBezTo>
                      <a:pt x="283" y="449"/>
                      <a:pt x="282" y="451"/>
                      <a:pt x="280" y="452"/>
                    </a:cubicBezTo>
                    <a:cubicBezTo>
                      <a:pt x="277" y="455"/>
                      <a:pt x="271" y="454"/>
                      <a:pt x="265" y="443"/>
                    </a:cubicBezTo>
                    <a:cubicBezTo>
                      <a:pt x="262" y="438"/>
                      <a:pt x="260" y="431"/>
                      <a:pt x="258" y="4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7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2145" y="1578"/>
                <a:ext cx="164" cy="42"/>
              </a:xfrm>
              <a:custGeom>
                <a:avLst/>
                <a:gdLst>
                  <a:gd name="T0" fmla="*/ 0 w 126"/>
                  <a:gd name="T1" fmla="*/ 16 h 33"/>
                  <a:gd name="T2" fmla="*/ 17 w 126"/>
                  <a:gd name="T3" fmla="*/ 33 h 33"/>
                  <a:gd name="T4" fmla="*/ 109 w 126"/>
                  <a:gd name="T5" fmla="*/ 33 h 33"/>
                  <a:gd name="T6" fmla="*/ 126 w 126"/>
                  <a:gd name="T7" fmla="*/ 16 h 33"/>
                  <a:gd name="T8" fmla="*/ 109 w 126"/>
                  <a:gd name="T9" fmla="*/ 0 h 33"/>
                  <a:gd name="T10" fmla="*/ 17 w 126"/>
                  <a:gd name="T11" fmla="*/ 0 h 33"/>
                  <a:gd name="T12" fmla="*/ 0 w 126"/>
                  <a:gd name="T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33">
                    <a:moveTo>
                      <a:pt x="0" y="16"/>
                    </a:moveTo>
                    <a:cubicBezTo>
                      <a:pt x="0" y="25"/>
                      <a:pt x="7" y="33"/>
                      <a:pt x="17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18" y="33"/>
                      <a:pt x="126" y="25"/>
                      <a:pt x="126" y="16"/>
                    </a:cubicBezTo>
                    <a:cubicBezTo>
                      <a:pt x="126" y="7"/>
                      <a:pt x="118" y="0"/>
                      <a:pt x="10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8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763" y="1882"/>
                <a:ext cx="44" cy="160"/>
              </a:xfrm>
              <a:custGeom>
                <a:avLst/>
                <a:gdLst>
                  <a:gd name="T0" fmla="*/ 17 w 34"/>
                  <a:gd name="T1" fmla="*/ 0 h 123"/>
                  <a:gd name="T2" fmla="*/ 0 w 34"/>
                  <a:gd name="T3" fmla="*/ 16 h 123"/>
                  <a:gd name="T4" fmla="*/ 0 w 34"/>
                  <a:gd name="T5" fmla="*/ 106 h 123"/>
                  <a:gd name="T6" fmla="*/ 17 w 34"/>
                  <a:gd name="T7" fmla="*/ 123 h 123"/>
                  <a:gd name="T8" fmla="*/ 34 w 34"/>
                  <a:gd name="T9" fmla="*/ 106 h 123"/>
                  <a:gd name="T10" fmla="*/ 34 w 34"/>
                  <a:gd name="T11" fmla="*/ 16 h 123"/>
                  <a:gd name="T12" fmla="*/ 17 w 34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3">
                    <a:moveTo>
                      <a:pt x="17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5"/>
                      <a:pt x="7" y="123"/>
                      <a:pt x="17" y="123"/>
                    </a:cubicBezTo>
                    <a:cubicBezTo>
                      <a:pt x="26" y="123"/>
                      <a:pt x="34" y="115"/>
                      <a:pt x="34" y="10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9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308" y="1557"/>
                <a:ext cx="165" cy="44"/>
              </a:xfrm>
              <a:custGeom>
                <a:avLst/>
                <a:gdLst>
                  <a:gd name="T0" fmla="*/ 17 w 127"/>
                  <a:gd name="T1" fmla="*/ 34 h 34"/>
                  <a:gd name="T2" fmla="*/ 110 w 127"/>
                  <a:gd name="T3" fmla="*/ 34 h 34"/>
                  <a:gd name="T4" fmla="*/ 127 w 127"/>
                  <a:gd name="T5" fmla="*/ 17 h 34"/>
                  <a:gd name="T6" fmla="*/ 110 w 127"/>
                  <a:gd name="T7" fmla="*/ 0 h 34"/>
                  <a:gd name="T8" fmla="*/ 17 w 127"/>
                  <a:gd name="T9" fmla="*/ 0 h 34"/>
                  <a:gd name="T10" fmla="*/ 0 w 127"/>
                  <a:gd name="T11" fmla="*/ 17 h 34"/>
                  <a:gd name="T12" fmla="*/ 17 w 1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34">
                    <a:moveTo>
                      <a:pt x="17" y="34"/>
                    </a:moveTo>
                    <a:cubicBezTo>
                      <a:pt x="110" y="34"/>
                      <a:pt x="110" y="34"/>
                      <a:pt x="110" y="34"/>
                    </a:cubicBezTo>
                    <a:cubicBezTo>
                      <a:pt x="119" y="34"/>
                      <a:pt x="127" y="26"/>
                      <a:pt x="127" y="17"/>
                    </a:cubicBezTo>
                    <a:cubicBezTo>
                      <a:pt x="127" y="8"/>
                      <a:pt x="119" y="0"/>
                      <a:pt x="1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0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1403" y="1231"/>
                <a:ext cx="145" cy="117"/>
              </a:xfrm>
              <a:custGeom>
                <a:avLst/>
                <a:gdLst>
                  <a:gd name="T0" fmla="*/ 9 w 112"/>
                  <a:gd name="T1" fmla="*/ 30 h 90"/>
                  <a:gd name="T2" fmla="*/ 83 w 112"/>
                  <a:gd name="T3" fmla="*/ 84 h 90"/>
                  <a:gd name="T4" fmla="*/ 107 w 112"/>
                  <a:gd name="T5" fmla="*/ 81 h 90"/>
                  <a:gd name="T6" fmla="*/ 103 w 112"/>
                  <a:gd name="T7" fmla="*/ 58 h 90"/>
                  <a:gd name="T8" fmla="*/ 30 w 112"/>
                  <a:gd name="T9" fmla="*/ 3 h 90"/>
                  <a:gd name="T10" fmla="*/ 20 w 112"/>
                  <a:gd name="T11" fmla="*/ 0 h 90"/>
                  <a:gd name="T12" fmla="*/ 6 w 112"/>
                  <a:gd name="T13" fmla="*/ 7 h 90"/>
                  <a:gd name="T14" fmla="*/ 9 w 112"/>
                  <a:gd name="T1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9" y="30"/>
                    </a:moveTo>
                    <a:cubicBezTo>
                      <a:pt x="83" y="84"/>
                      <a:pt x="83" y="84"/>
                      <a:pt x="83" y="84"/>
                    </a:cubicBezTo>
                    <a:cubicBezTo>
                      <a:pt x="90" y="90"/>
                      <a:pt x="101" y="88"/>
                      <a:pt x="107" y="81"/>
                    </a:cubicBezTo>
                    <a:cubicBezTo>
                      <a:pt x="112" y="74"/>
                      <a:pt x="111" y="63"/>
                      <a:pt x="103" y="5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7" y="1"/>
                      <a:pt x="23" y="0"/>
                      <a:pt x="20" y="0"/>
                    </a:cubicBezTo>
                    <a:cubicBezTo>
                      <a:pt x="14" y="0"/>
                      <a:pt x="9" y="2"/>
                      <a:pt x="6" y="7"/>
                    </a:cubicBezTo>
                    <a:cubicBezTo>
                      <a:pt x="0" y="14"/>
                      <a:pt x="2" y="24"/>
                      <a:pt x="9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1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2073" y="1231"/>
                <a:ext cx="145" cy="117"/>
              </a:xfrm>
              <a:custGeom>
                <a:avLst/>
                <a:gdLst>
                  <a:gd name="T0" fmla="*/ 29 w 112"/>
                  <a:gd name="T1" fmla="*/ 84 h 90"/>
                  <a:gd name="T2" fmla="*/ 103 w 112"/>
                  <a:gd name="T3" fmla="*/ 30 h 90"/>
                  <a:gd name="T4" fmla="*/ 106 w 112"/>
                  <a:gd name="T5" fmla="*/ 7 h 90"/>
                  <a:gd name="T6" fmla="*/ 92 w 112"/>
                  <a:gd name="T7" fmla="*/ 0 h 90"/>
                  <a:gd name="T8" fmla="*/ 82 w 112"/>
                  <a:gd name="T9" fmla="*/ 3 h 90"/>
                  <a:gd name="T10" fmla="*/ 9 w 112"/>
                  <a:gd name="T11" fmla="*/ 58 h 90"/>
                  <a:gd name="T12" fmla="*/ 5 w 112"/>
                  <a:gd name="T13" fmla="*/ 81 h 90"/>
                  <a:gd name="T14" fmla="*/ 29 w 112"/>
                  <a:gd name="T1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29" y="84"/>
                    </a:moveTo>
                    <a:cubicBezTo>
                      <a:pt x="103" y="30"/>
                      <a:pt x="103" y="30"/>
                      <a:pt x="103" y="30"/>
                    </a:cubicBezTo>
                    <a:cubicBezTo>
                      <a:pt x="110" y="24"/>
                      <a:pt x="112" y="14"/>
                      <a:pt x="106" y="7"/>
                    </a:cubicBezTo>
                    <a:cubicBezTo>
                      <a:pt x="103" y="2"/>
                      <a:pt x="98" y="0"/>
                      <a:pt x="92" y="0"/>
                    </a:cubicBezTo>
                    <a:cubicBezTo>
                      <a:pt x="89" y="0"/>
                      <a:pt x="85" y="1"/>
                      <a:pt x="82" y="3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" y="63"/>
                      <a:pt x="0" y="74"/>
                      <a:pt x="5" y="81"/>
                    </a:cubicBezTo>
                    <a:cubicBezTo>
                      <a:pt x="11" y="88"/>
                      <a:pt x="22" y="90"/>
                      <a:pt x="29" y="8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1431" y="1813"/>
                <a:ext cx="134" cy="128"/>
              </a:xfrm>
              <a:custGeom>
                <a:avLst/>
                <a:gdLst>
                  <a:gd name="T0" fmla="*/ 84 w 103"/>
                  <a:gd name="T1" fmla="*/ 0 h 98"/>
                  <a:gd name="T2" fmla="*/ 72 w 103"/>
                  <a:gd name="T3" fmla="*/ 4 h 98"/>
                  <a:gd name="T4" fmla="*/ 7 w 103"/>
                  <a:gd name="T5" fmla="*/ 68 h 98"/>
                  <a:gd name="T6" fmla="*/ 7 w 103"/>
                  <a:gd name="T7" fmla="*/ 91 h 98"/>
                  <a:gd name="T8" fmla="*/ 31 w 103"/>
                  <a:gd name="T9" fmla="*/ 91 h 98"/>
                  <a:gd name="T10" fmla="*/ 96 w 103"/>
                  <a:gd name="T11" fmla="*/ 28 h 98"/>
                  <a:gd name="T12" fmla="*/ 96 w 103"/>
                  <a:gd name="T13" fmla="*/ 4 h 98"/>
                  <a:gd name="T14" fmla="*/ 84 w 103"/>
                  <a:gd name="T1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98">
                    <a:moveTo>
                      <a:pt x="84" y="0"/>
                    </a:moveTo>
                    <a:cubicBezTo>
                      <a:pt x="80" y="0"/>
                      <a:pt x="75" y="1"/>
                      <a:pt x="72" y="4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74"/>
                      <a:pt x="0" y="85"/>
                      <a:pt x="7" y="91"/>
                    </a:cubicBezTo>
                    <a:cubicBezTo>
                      <a:pt x="13" y="98"/>
                      <a:pt x="24" y="98"/>
                      <a:pt x="31" y="91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103" y="21"/>
                      <a:pt x="103" y="11"/>
                      <a:pt x="96" y="4"/>
                    </a:cubicBezTo>
                    <a:cubicBezTo>
                      <a:pt x="93" y="1"/>
                      <a:pt x="88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3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2043" y="1813"/>
                <a:ext cx="132" cy="128"/>
              </a:xfrm>
              <a:custGeom>
                <a:avLst/>
                <a:gdLst>
                  <a:gd name="T0" fmla="*/ 31 w 102"/>
                  <a:gd name="T1" fmla="*/ 4 h 98"/>
                  <a:gd name="T2" fmla="*/ 19 w 102"/>
                  <a:gd name="T3" fmla="*/ 0 h 98"/>
                  <a:gd name="T4" fmla="*/ 7 w 102"/>
                  <a:gd name="T5" fmla="*/ 4 h 98"/>
                  <a:gd name="T6" fmla="*/ 7 w 102"/>
                  <a:gd name="T7" fmla="*/ 28 h 98"/>
                  <a:gd name="T8" fmla="*/ 72 w 102"/>
                  <a:gd name="T9" fmla="*/ 91 h 98"/>
                  <a:gd name="T10" fmla="*/ 96 w 102"/>
                  <a:gd name="T11" fmla="*/ 91 h 98"/>
                  <a:gd name="T12" fmla="*/ 96 w 102"/>
                  <a:gd name="T13" fmla="*/ 68 h 98"/>
                  <a:gd name="T14" fmla="*/ 31 w 102"/>
                  <a:gd name="T15" fmla="*/ 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8">
                    <a:moveTo>
                      <a:pt x="31" y="4"/>
                    </a:moveTo>
                    <a:cubicBezTo>
                      <a:pt x="27" y="1"/>
                      <a:pt x="23" y="0"/>
                      <a:pt x="19" y="0"/>
                    </a:cubicBezTo>
                    <a:cubicBezTo>
                      <a:pt x="14" y="0"/>
                      <a:pt x="10" y="1"/>
                      <a:pt x="7" y="4"/>
                    </a:cubicBezTo>
                    <a:cubicBezTo>
                      <a:pt x="0" y="11"/>
                      <a:pt x="0" y="21"/>
                      <a:pt x="7" y="28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8" y="98"/>
                      <a:pt x="89" y="98"/>
                      <a:pt x="96" y="91"/>
                    </a:cubicBezTo>
                    <a:cubicBezTo>
                      <a:pt x="102" y="85"/>
                      <a:pt x="102" y="74"/>
                      <a:pt x="96" y="68"/>
                    </a:cubicBezTo>
                    <a:lnTo>
                      <a:pt x="31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" name="文本框 6"/>
          <p:cNvSpPr txBox="1"/>
          <p:nvPr>
            <p:custDataLst>
              <p:tags r:id="rId21"/>
            </p:custDataLst>
          </p:nvPr>
        </p:nvSpPr>
        <p:spPr>
          <a:xfrm>
            <a:off x="1386840" y="96520"/>
            <a:ext cx="6695440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err="1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微软雅黑" panose="020B0503020204020204" charset="-122"/>
              </a:rPr>
              <a:t>语法填空高分突破思维策略</a:t>
            </a:r>
            <a:endParaRPr lang="zh-CN" err="1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38035" y="337820"/>
            <a:ext cx="47282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把握语境，重视语篇</a:t>
            </a:r>
            <a:r>
              <a:rPr lang="zh-CN" altLang="en-US" b="1">
                <a:solidFill>
                  <a:srgbClr val="C00000"/>
                </a:solidFill>
              </a:rPr>
              <a:t>（词性-语块-句子-语义）</a:t>
            </a:r>
            <a:endParaRPr lang="zh-CN" altLang="en-US" b="1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4645" y="2776220"/>
            <a:ext cx="11538585" cy="313817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rgbClr val="C00000"/>
                </a:solidFill>
              </a:rPr>
              <a:t>选用介词on的场合 </a:t>
            </a:r>
            <a:endParaRPr lang="zh-CN" altLang="en-US" b="1">
              <a:solidFill>
                <a:srgbClr val="C00000"/>
              </a:solidFill>
            </a:endParaRPr>
          </a:p>
          <a:p>
            <a:r>
              <a:rPr lang="zh-CN" altLang="en-US"/>
              <a:t>1、</a:t>
            </a:r>
            <a:r>
              <a:rPr lang="zh-CN" altLang="en-US">
                <a:solidFill>
                  <a:srgbClr val="C00000"/>
                </a:solidFill>
              </a:rPr>
              <a:t>用于星期、日期(包括该天的各部分)前，</a:t>
            </a:r>
            <a:r>
              <a:rPr lang="zh-CN" altLang="en-US"/>
              <a:t>on Sundays/weekdays·on Monday morning / afternoon / evening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</a:t>
            </a:r>
            <a:r>
              <a:rPr lang="zh-CN" altLang="en-US"/>
              <a:t>2、</a:t>
            </a:r>
            <a:r>
              <a:rPr lang="zh-CN" altLang="en-US">
                <a:solidFill>
                  <a:srgbClr val="C00000"/>
                </a:solidFill>
              </a:rPr>
              <a:t>用于morning/afternoon/evening/night/day</a:t>
            </a:r>
            <a:r>
              <a:rPr lang="en-US" altLang="zh-CN">
                <a:solidFill>
                  <a:srgbClr val="C00000"/>
                </a:solidFill>
              </a:rPr>
              <a:t> </a:t>
            </a:r>
            <a:r>
              <a:rPr lang="zh-CN" altLang="en-US">
                <a:solidFill>
                  <a:srgbClr val="C00000"/>
                </a:solidFill>
              </a:rPr>
              <a:t>前</a:t>
            </a:r>
            <a:r>
              <a:rPr lang="en-US" altLang="zh-CN"/>
              <a:t> </a:t>
            </a:r>
            <a:r>
              <a:rPr lang="zh-CN" altLang="en-US"/>
              <a:t>此时</a:t>
            </a:r>
            <a:r>
              <a:rPr lang="zh-CN" altLang="en-US" u="sng">
                <a:solidFill>
                  <a:srgbClr val="C00000"/>
                </a:solidFill>
              </a:rPr>
              <a:t>这类名词前多有修饰语或带有of等引起的后置修饰语</a:t>
            </a:r>
            <a:r>
              <a:rPr lang="zh-CN" altLang="en-US"/>
              <a:t>，指具体的或不具体的某一日。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</a:t>
            </a:r>
            <a:r>
              <a:rPr lang="zh-CN" altLang="en-US">
                <a:solidFill>
                  <a:srgbClr val="0070C0"/>
                </a:solidFill>
              </a:rPr>
              <a:t>on a cold afternoon</a:t>
            </a:r>
            <a:r>
              <a:rPr lang="en-US" altLang="zh-CN"/>
              <a:t>/  </a:t>
            </a:r>
            <a:r>
              <a:rPr lang="zh-CN" altLang="en-US">
                <a:solidFill>
                  <a:srgbClr val="0070C0"/>
                </a:solidFill>
              </a:rPr>
              <a:t>on the night of October 1, 1997</a:t>
            </a:r>
            <a:r>
              <a:rPr lang="en-US" altLang="zh-CN"/>
              <a:t>/  </a:t>
            </a:r>
            <a:r>
              <a:rPr lang="zh-CN" altLang="en-US">
                <a:solidFill>
                  <a:srgbClr val="0070C0"/>
                </a:solidFill>
              </a:rPr>
              <a:t>on the first day</a:t>
            </a:r>
            <a:r>
              <a:rPr lang="en-US" altLang="zh-CN"/>
              <a:t>/  </a:t>
            </a:r>
            <a:r>
              <a:rPr lang="zh-CN" altLang="en-US">
                <a:solidFill>
                  <a:srgbClr val="0070C0"/>
                </a:solidFill>
              </a:rPr>
              <a:t>on his birthday</a:t>
            </a:r>
            <a:r>
              <a:rPr lang="en-US" altLang="zh-CN"/>
              <a:t>/  </a:t>
            </a:r>
            <a:r>
              <a:rPr lang="zh-CN" altLang="en-US">
                <a:solidFill>
                  <a:srgbClr val="0070C0"/>
                </a:solidFill>
              </a:rPr>
              <a:t>on Friday afternoon</a:t>
            </a:r>
            <a:endParaRPr lang="zh-CN" altLang="en-US"/>
          </a:p>
          <a:p>
            <a:r>
              <a:rPr lang="zh-CN" altLang="en-US"/>
              <a:t>3、</a:t>
            </a:r>
            <a:r>
              <a:rPr lang="zh-CN" altLang="en-US">
                <a:solidFill>
                  <a:srgbClr val="C00000"/>
                </a:solidFill>
              </a:rPr>
              <a:t>用于公共节假日前</a:t>
            </a:r>
            <a:r>
              <a:rPr lang="en-US" altLang="zh-CN">
                <a:solidFill>
                  <a:srgbClr val="C00000"/>
                </a:solidFill>
              </a:rPr>
              <a:t>: </a:t>
            </a:r>
            <a:r>
              <a:rPr lang="zh-CN" altLang="en-US"/>
              <a:t>on Teachers’ Day</a:t>
            </a:r>
            <a:r>
              <a:rPr lang="en-US" altLang="zh-CN"/>
              <a:t>/ </a:t>
            </a:r>
            <a:r>
              <a:rPr lang="zh-CN" altLang="en-US"/>
              <a:t>on Christmas Day／Eve·on National Day</a:t>
            </a:r>
            <a:endParaRPr lang="zh-CN" altLang="en-US"/>
          </a:p>
          <a:p>
            <a:r>
              <a:rPr lang="zh-CN" altLang="en-US"/>
              <a:t>【特别注意】at，on都可用来表示“节假日”，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                </a:t>
            </a:r>
            <a:r>
              <a:rPr lang="zh-CN" altLang="en-US"/>
              <a:t>但at侧重指“休假的时节”，而不是指具体的哪一天；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               </a:t>
            </a:r>
            <a:r>
              <a:rPr lang="zh-CN" altLang="en-US"/>
              <a:t>on侧重指具体的时日，与它连用的短语中多含“Day”</a:t>
            </a:r>
            <a:endParaRPr lang="zh-CN" altLang="en-US"/>
          </a:p>
          <a:p>
            <a:r>
              <a:rPr lang="en-US" altLang="zh-CN"/>
              <a:t>                     </a:t>
            </a:r>
            <a:r>
              <a:rPr lang="zh-CN" altLang="en-US"/>
              <a:t>·at New Year(在新年期间)</a:t>
            </a:r>
            <a:r>
              <a:rPr lang="en-US" altLang="zh-CN"/>
              <a:t>                    /</a:t>
            </a:r>
            <a:r>
              <a:rPr lang="zh-CN" altLang="en-US"/>
              <a:t>  at Christmas (在圣诞节期间)</a:t>
            </a:r>
            <a:r>
              <a:rPr lang="en-US" altLang="zh-CN"/>
              <a:t> </a:t>
            </a:r>
            <a:endParaRPr lang="en-US" altLang="zh-CN"/>
          </a:p>
          <a:p>
            <a:r>
              <a:rPr lang="en-US" altLang="zh-CN"/>
              <a:t>                      /</a:t>
            </a:r>
            <a:r>
              <a:rPr lang="zh-CN" altLang="en-US"/>
              <a:t>on New Year’s Day(在元旦那天)      </a:t>
            </a:r>
            <a:r>
              <a:rPr lang="en-US" altLang="zh-CN"/>
              <a:t>/ </a:t>
            </a:r>
            <a:r>
              <a:rPr lang="zh-CN" altLang="en-US"/>
              <a:t>on Christmas Day (在圣诞节)</a:t>
            </a:r>
            <a:endParaRPr lang="zh-CN" altLang="en-US"/>
          </a:p>
        </p:txBody>
      </p:sp>
    </p:spTree>
    <p:custDataLst>
      <p:tags r:id="rId22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1"/>
            </p:custDataLst>
          </p:nvPr>
        </p:nvGrpSpPr>
        <p:grpSpPr>
          <a:xfrm>
            <a:off x="10637789" y="5416239"/>
            <a:ext cx="1552625" cy="1432464"/>
            <a:chOff x="10898414" y="5656121"/>
            <a:chExt cx="1293586" cy="1193473"/>
          </a:xfrm>
        </p:grpSpPr>
        <p:sp>
          <p:nvSpPr>
            <p:cNvPr id="13" name="任意多边形: 形状 12"/>
            <p:cNvSpPr/>
            <p:nvPr>
              <p:custDataLst>
                <p:tags r:id="rId2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三角形 7"/>
            <p:cNvSpPr/>
            <p:nvPr>
              <p:custDataLst>
                <p:tags r:id="rId3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三角形 8"/>
            <p:cNvSpPr/>
            <p:nvPr>
              <p:custDataLst>
                <p:tags r:id="rId4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5"/>
        </p:blipFill>
        <p:spPr>
          <a:xfrm rot="18480000">
            <a:off x="11231245" y="4992370"/>
            <a:ext cx="946785" cy="806450"/>
          </a:xfrm>
          <a:prstGeom prst="rect">
            <a:avLst/>
          </a:prstGeom>
        </p:spPr>
      </p:pic>
      <p:cxnSp>
        <p:nvCxnSpPr>
          <p:cNvPr id="3" name="直接连接符 2"/>
          <p:cNvCxnSpPr/>
          <p:nvPr>
            <p:custDataLst>
              <p:tags r:id="rId6"/>
            </p:custDataLst>
          </p:nvPr>
        </p:nvCxnSpPr>
        <p:spPr>
          <a:xfrm flipV="1">
            <a:off x="1070178" y="735992"/>
            <a:ext cx="8959215" cy="698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rcRect l="1331" t="90867" r="4581" b="6711"/>
          <a:stretch>
            <a:fillRect/>
          </a:stretch>
        </p:blipFill>
        <p:spPr>
          <a:xfrm>
            <a:off x="518160" y="966470"/>
            <a:ext cx="8684260" cy="3956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rcRect l="3034" t="6867" b="83933"/>
          <a:stretch>
            <a:fillRect/>
          </a:stretch>
        </p:blipFill>
        <p:spPr>
          <a:xfrm>
            <a:off x="518160" y="1239520"/>
            <a:ext cx="8762365" cy="13582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243695" y="1061085"/>
            <a:ext cx="2630170" cy="150685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pPr indent="0" fontAlgn="auto">
              <a:lnSpc>
                <a:spcPts val="2760"/>
              </a:lnSpc>
            </a:pPr>
            <a:r>
              <a:rPr lang="zh-CN" altLang="en-US"/>
              <a:t>62. On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63. to control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64. a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65. have begun</a:t>
            </a:r>
            <a:endParaRPr lang="zh-CN" altLang="en-US"/>
          </a:p>
        </p:txBody>
      </p:sp>
      <p:grpSp>
        <p:nvGrpSpPr>
          <p:cNvPr id="20" name="组合 56"/>
          <p:cNvGrpSpPr/>
          <p:nvPr>
            <p:custDataLst>
              <p:tags r:id="rId9"/>
            </p:custDataLst>
          </p:nvPr>
        </p:nvGrpSpPr>
        <p:grpSpPr>
          <a:xfrm>
            <a:off x="-22225" y="-647700"/>
            <a:ext cx="1047750" cy="1802130"/>
            <a:chOff x="8730" y="-74088"/>
            <a:chExt cx="1589087" cy="3095172"/>
          </a:xfrm>
          <a:gradFill>
            <a:gsLst>
              <a:gs pos="0">
                <a:srgbClr val="254E6B"/>
              </a:gs>
              <a:gs pos="100000">
                <a:srgbClr val="1F3F57"/>
              </a:gs>
            </a:gsLst>
            <a:lin ang="2700000" scaled="1"/>
          </a:gradFill>
        </p:grpSpPr>
        <p:sp>
          <p:nvSpPr>
            <p:cNvPr id="83" name="直接连接符 82"/>
            <p:cNvSpPr/>
            <p:nvPr>
              <p:custDataLst>
                <p:tags r:id="rId10"/>
              </p:custDataLst>
            </p:nvPr>
          </p:nvSpPr>
          <p:spPr>
            <a:xfrm flipH="1">
              <a:off x="803273" y="-74088"/>
              <a:ext cx="0" cy="1381196"/>
            </a:xfrm>
            <a:prstGeom prst="line">
              <a:avLst/>
            </a:prstGeom>
            <a:grpFill/>
            <a:ln w="28575">
              <a:solidFill>
                <a:srgbClr val="254E6B"/>
              </a:solidFill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  <p:txBody>
            <a:bodyPr/>
            <a:p/>
          </p:txBody>
        </p:sp>
        <p:grpSp>
          <p:nvGrpSpPr>
            <p:cNvPr id="21" name="Group 4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8729" y="1309760"/>
              <a:ext cx="1589086" cy="1711328"/>
              <a:chOff x="1308" y="964"/>
              <a:chExt cx="1001" cy="1078"/>
            </a:xfrm>
            <a:grpFill/>
          </p:grpSpPr>
          <p:sp>
            <p:nvSpPr>
              <p:cNvPr id="85" name="Freeform 5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533" y="1009"/>
                <a:ext cx="571" cy="830"/>
              </a:xfrm>
              <a:custGeom>
                <a:avLst/>
                <a:gdLst>
                  <a:gd name="T0" fmla="*/ 404 w 439"/>
                  <a:gd name="T1" fmla="*/ 298 h 638"/>
                  <a:gd name="T2" fmla="*/ 321 w 439"/>
                  <a:gd name="T3" fmla="*/ 223 h 638"/>
                  <a:gd name="T4" fmla="*/ 321 w 439"/>
                  <a:gd name="T5" fmla="*/ 50 h 638"/>
                  <a:gd name="T6" fmla="*/ 318 w 439"/>
                  <a:gd name="T7" fmla="*/ 41 h 638"/>
                  <a:gd name="T8" fmla="*/ 221 w 439"/>
                  <a:gd name="T9" fmla="*/ 0 h 638"/>
                  <a:gd name="T10" fmla="*/ 118 w 439"/>
                  <a:gd name="T11" fmla="*/ 40 h 638"/>
                  <a:gd name="T12" fmla="*/ 114 w 439"/>
                  <a:gd name="T13" fmla="*/ 50 h 638"/>
                  <a:gd name="T14" fmla="*/ 114 w 439"/>
                  <a:gd name="T15" fmla="*/ 225 h 638"/>
                  <a:gd name="T16" fmla="*/ 34 w 439"/>
                  <a:gd name="T17" fmla="*/ 300 h 638"/>
                  <a:gd name="T18" fmla="*/ 0 w 439"/>
                  <a:gd name="T19" fmla="*/ 418 h 638"/>
                  <a:gd name="T20" fmla="*/ 220 w 439"/>
                  <a:gd name="T21" fmla="*/ 638 h 638"/>
                  <a:gd name="T22" fmla="*/ 439 w 439"/>
                  <a:gd name="T23" fmla="*/ 418 h 638"/>
                  <a:gd name="T24" fmla="*/ 404 w 439"/>
                  <a:gd name="T25" fmla="*/ 298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" h="638">
                    <a:moveTo>
                      <a:pt x="404" y="298"/>
                    </a:moveTo>
                    <a:cubicBezTo>
                      <a:pt x="383" y="267"/>
                      <a:pt x="355" y="241"/>
                      <a:pt x="321" y="223"/>
                    </a:cubicBezTo>
                    <a:cubicBezTo>
                      <a:pt x="321" y="222"/>
                      <a:pt x="321" y="50"/>
                      <a:pt x="321" y="50"/>
                    </a:cubicBezTo>
                    <a:cubicBezTo>
                      <a:pt x="321" y="47"/>
                      <a:pt x="320" y="44"/>
                      <a:pt x="318" y="41"/>
                    </a:cubicBezTo>
                    <a:cubicBezTo>
                      <a:pt x="316" y="39"/>
                      <a:pt x="282" y="0"/>
                      <a:pt x="221" y="0"/>
                    </a:cubicBezTo>
                    <a:cubicBezTo>
                      <a:pt x="162" y="0"/>
                      <a:pt x="120" y="38"/>
                      <a:pt x="118" y="40"/>
                    </a:cubicBezTo>
                    <a:cubicBezTo>
                      <a:pt x="116" y="43"/>
                      <a:pt x="114" y="46"/>
                      <a:pt x="114" y="50"/>
                    </a:cubicBezTo>
                    <a:cubicBezTo>
                      <a:pt x="114" y="50"/>
                      <a:pt x="114" y="223"/>
                      <a:pt x="114" y="225"/>
                    </a:cubicBezTo>
                    <a:cubicBezTo>
                      <a:pt x="81" y="243"/>
                      <a:pt x="54" y="269"/>
                      <a:pt x="34" y="300"/>
                    </a:cubicBezTo>
                    <a:cubicBezTo>
                      <a:pt x="11" y="335"/>
                      <a:pt x="0" y="376"/>
                      <a:pt x="0" y="418"/>
                    </a:cubicBezTo>
                    <a:cubicBezTo>
                      <a:pt x="0" y="539"/>
                      <a:pt x="98" y="638"/>
                      <a:pt x="220" y="638"/>
                    </a:cubicBezTo>
                    <a:cubicBezTo>
                      <a:pt x="341" y="638"/>
                      <a:pt x="439" y="539"/>
                      <a:pt x="439" y="418"/>
                    </a:cubicBezTo>
                    <a:cubicBezTo>
                      <a:pt x="439" y="375"/>
                      <a:pt x="427" y="334"/>
                      <a:pt x="404" y="29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"/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526" y="964"/>
                <a:ext cx="573" cy="830"/>
              </a:xfrm>
              <a:custGeom>
                <a:avLst/>
                <a:gdLst>
                  <a:gd name="T0" fmla="*/ 440 w 440"/>
                  <a:gd name="T1" fmla="*/ 418 h 638"/>
                  <a:gd name="T2" fmla="*/ 322 w 440"/>
                  <a:gd name="T3" fmla="*/ 223 h 638"/>
                  <a:gd name="T4" fmla="*/ 319 w 440"/>
                  <a:gd name="T5" fmla="*/ 41 h 638"/>
                  <a:gd name="T6" fmla="*/ 119 w 440"/>
                  <a:gd name="T7" fmla="*/ 40 h 638"/>
                  <a:gd name="T8" fmla="*/ 114 w 440"/>
                  <a:gd name="T9" fmla="*/ 225 h 638"/>
                  <a:gd name="T10" fmla="*/ 0 w 440"/>
                  <a:gd name="T11" fmla="*/ 418 h 638"/>
                  <a:gd name="T12" fmla="*/ 143 w 440"/>
                  <a:gd name="T13" fmla="*/ 75 h 638"/>
                  <a:gd name="T14" fmla="*/ 294 w 440"/>
                  <a:gd name="T15" fmla="*/ 134 h 638"/>
                  <a:gd name="T16" fmla="*/ 143 w 440"/>
                  <a:gd name="T17" fmla="*/ 75 h 638"/>
                  <a:gd name="T18" fmla="*/ 294 w 440"/>
                  <a:gd name="T19" fmla="*/ 162 h 638"/>
                  <a:gd name="T20" fmla="*/ 294 w 440"/>
                  <a:gd name="T21" fmla="*/ 189 h 638"/>
                  <a:gd name="T22" fmla="*/ 143 w 440"/>
                  <a:gd name="T23" fmla="*/ 134 h 638"/>
                  <a:gd name="T24" fmla="*/ 213 w 440"/>
                  <a:gd name="T25" fmla="*/ 411 h 638"/>
                  <a:gd name="T26" fmla="*/ 184 w 440"/>
                  <a:gd name="T27" fmla="*/ 400 h 638"/>
                  <a:gd name="T28" fmla="*/ 196 w 440"/>
                  <a:gd name="T29" fmla="*/ 200 h 638"/>
                  <a:gd name="T30" fmla="*/ 230 w 440"/>
                  <a:gd name="T31" fmla="*/ 228 h 638"/>
                  <a:gd name="T32" fmla="*/ 218 w 440"/>
                  <a:gd name="T33" fmla="*/ 408 h 638"/>
                  <a:gd name="T34" fmla="*/ 213 w 440"/>
                  <a:gd name="T35" fmla="*/ 459 h 638"/>
                  <a:gd name="T36" fmla="*/ 213 w 440"/>
                  <a:gd name="T37" fmla="*/ 435 h 638"/>
                  <a:gd name="T38" fmla="*/ 136 w 440"/>
                  <a:gd name="T39" fmla="*/ 245 h 638"/>
                  <a:gd name="T40" fmla="*/ 143 w 440"/>
                  <a:gd name="T41" fmla="*/ 191 h 638"/>
                  <a:gd name="T42" fmla="*/ 183 w 440"/>
                  <a:gd name="T43" fmla="*/ 228 h 638"/>
                  <a:gd name="T44" fmla="*/ 146 w 440"/>
                  <a:gd name="T45" fmla="*/ 411 h 638"/>
                  <a:gd name="T46" fmla="*/ 139 w 440"/>
                  <a:gd name="T47" fmla="*/ 470 h 638"/>
                  <a:gd name="T48" fmla="*/ 181 w 440"/>
                  <a:gd name="T49" fmla="*/ 421 h 638"/>
                  <a:gd name="T50" fmla="*/ 188 w 440"/>
                  <a:gd name="T51" fmla="*/ 450 h 638"/>
                  <a:gd name="T52" fmla="*/ 237 w 440"/>
                  <a:gd name="T53" fmla="*/ 450 h 638"/>
                  <a:gd name="T54" fmla="*/ 245 w 440"/>
                  <a:gd name="T55" fmla="*/ 421 h 638"/>
                  <a:gd name="T56" fmla="*/ 286 w 440"/>
                  <a:gd name="T57" fmla="*/ 470 h 638"/>
                  <a:gd name="T58" fmla="*/ 279 w 440"/>
                  <a:gd name="T59" fmla="*/ 411 h 638"/>
                  <a:gd name="T60" fmla="*/ 243 w 440"/>
                  <a:gd name="T61" fmla="*/ 228 h 638"/>
                  <a:gd name="T62" fmla="*/ 294 w 440"/>
                  <a:gd name="T63" fmla="*/ 217 h 638"/>
                  <a:gd name="T64" fmla="*/ 302 w 440"/>
                  <a:gd name="T65" fmla="*/ 244 h 638"/>
                  <a:gd name="T66" fmla="*/ 220 w 440"/>
                  <a:gd name="T67" fmla="*/ 610 h 638"/>
                  <a:gd name="T68" fmla="*/ 136 w 440"/>
                  <a:gd name="T69" fmla="*/ 245 h 638"/>
                  <a:gd name="T70" fmla="*/ 160 w 440"/>
                  <a:gd name="T71" fmla="*/ 443 h 638"/>
                  <a:gd name="T72" fmla="*/ 143 w 440"/>
                  <a:gd name="T73" fmla="*/ 447 h 638"/>
                  <a:gd name="T74" fmla="*/ 168 w 440"/>
                  <a:gd name="T75" fmla="*/ 422 h 638"/>
                  <a:gd name="T76" fmla="*/ 273 w 440"/>
                  <a:gd name="T77" fmla="*/ 429 h 638"/>
                  <a:gd name="T78" fmla="*/ 280 w 440"/>
                  <a:gd name="T79" fmla="*/ 452 h 638"/>
                  <a:gd name="T80" fmla="*/ 258 w 440"/>
                  <a:gd name="T81" fmla="*/ 42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" h="638">
                    <a:moveTo>
                      <a:pt x="220" y="638"/>
                    </a:moveTo>
                    <a:cubicBezTo>
                      <a:pt x="342" y="638"/>
                      <a:pt x="440" y="539"/>
                      <a:pt x="440" y="418"/>
                    </a:cubicBezTo>
                    <a:cubicBezTo>
                      <a:pt x="440" y="375"/>
                      <a:pt x="428" y="334"/>
                      <a:pt x="405" y="298"/>
                    </a:cubicBezTo>
                    <a:cubicBezTo>
                      <a:pt x="384" y="267"/>
                      <a:pt x="356" y="241"/>
                      <a:pt x="322" y="223"/>
                    </a:cubicBezTo>
                    <a:cubicBezTo>
                      <a:pt x="322" y="222"/>
                      <a:pt x="322" y="50"/>
                      <a:pt x="322" y="50"/>
                    </a:cubicBezTo>
                    <a:cubicBezTo>
                      <a:pt x="322" y="47"/>
                      <a:pt x="321" y="44"/>
                      <a:pt x="319" y="41"/>
                    </a:cubicBezTo>
                    <a:cubicBezTo>
                      <a:pt x="317" y="39"/>
                      <a:pt x="283" y="0"/>
                      <a:pt x="222" y="0"/>
                    </a:cubicBezTo>
                    <a:cubicBezTo>
                      <a:pt x="162" y="0"/>
                      <a:pt x="121" y="38"/>
                      <a:pt x="119" y="40"/>
                    </a:cubicBezTo>
                    <a:cubicBezTo>
                      <a:pt x="117" y="43"/>
                      <a:pt x="115" y="46"/>
                      <a:pt x="115" y="50"/>
                    </a:cubicBezTo>
                    <a:cubicBezTo>
                      <a:pt x="115" y="50"/>
                      <a:pt x="115" y="223"/>
                      <a:pt x="114" y="225"/>
                    </a:cubicBezTo>
                    <a:cubicBezTo>
                      <a:pt x="82" y="243"/>
                      <a:pt x="55" y="269"/>
                      <a:pt x="35" y="300"/>
                    </a:cubicBezTo>
                    <a:cubicBezTo>
                      <a:pt x="12" y="335"/>
                      <a:pt x="0" y="376"/>
                      <a:pt x="0" y="418"/>
                    </a:cubicBezTo>
                    <a:cubicBezTo>
                      <a:pt x="0" y="539"/>
                      <a:pt x="99" y="638"/>
                      <a:pt x="220" y="638"/>
                    </a:cubicBezTo>
                    <a:close/>
                    <a:moveTo>
                      <a:pt x="143" y="75"/>
                    </a:moveTo>
                    <a:cubicBezTo>
                      <a:pt x="294" y="102"/>
                      <a:pt x="294" y="102"/>
                      <a:pt x="294" y="102"/>
                    </a:cubicBezTo>
                    <a:cubicBezTo>
                      <a:pt x="294" y="134"/>
                      <a:pt x="294" y="134"/>
                      <a:pt x="294" y="134"/>
                    </a:cubicBezTo>
                    <a:cubicBezTo>
                      <a:pt x="143" y="106"/>
                      <a:pt x="143" y="106"/>
                      <a:pt x="143" y="106"/>
                    </a:cubicBezTo>
                    <a:lnTo>
                      <a:pt x="143" y="75"/>
                    </a:lnTo>
                    <a:close/>
                    <a:moveTo>
                      <a:pt x="143" y="134"/>
                    </a:moveTo>
                    <a:cubicBezTo>
                      <a:pt x="294" y="162"/>
                      <a:pt x="294" y="162"/>
                      <a:pt x="294" y="162"/>
                    </a:cubicBezTo>
                    <a:cubicBezTo>
                      <a:pt x="294" y="180"/>
                      <a:pt x="294" y="180"/>
                      <a:pt x="294" y="180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143" y="163"/>
                      <a:pt x="143" y="163"/>
                      <a:pt x="143" y="163"/>
                    </a:cubicBezTo>
                    <a:lnTo>
                      <a:pt x="143" y="134"/>
                    </a:lnTo>
                    <a:close/>
                    <a:moveTo>
                      <a:pt x="218" y="408"/>
                    </a:moveTo>
                    <a:cubicBezTo>
                      <a:pt x="216" y="409"/>
                      <a:pt x="214" y="410"/>
                      <a:pt x="213" y="411"/>
                    </a:cubicBezTo>
                    <a:cubicBezTo>
                      <a:pt x="211" y="410"/>
                      <a:pt x="209" y="409"/>
                      <a:pt x="207" y="408"/>
                    </a:cubicBezTo>
                    <a:cubicBezTo>
                      <a:pt x="201" y="404"/>
                      <a:pt x="193" y="402"/>
                      <a:pt x="184" y="400"/>
                    </a:cubicBezTo>
                    <a:cubicBezTo>
                      <a:pt x="191" y="354"/>
                      <a:pt x="194" y="273"/>
                      <a:pt x="195" y="228"/>
                    </a:cubicBezTo>
                    <a:cubicBezTo>
                      <a:pt x="195" y="215"/>
                      <a:pt x="196" y="205"/>
                      <a:pt x="196" y="200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230" y="211"/>
                      <a:pt x="230" y="219"/>
                      <a:pt x="230" y="228"/>
                    </a:cubicBezTo>
                    <a:cubicBezTo>
                      <a:pt x="231" y="273"/>
                      <a:pt x="234" y="354"/>
                      <a:pt x="241" y="400"/>
                    </a:cubicBezTo>
                    <a:cubicBezTo>
                      <a:pt x="233" y="402"/>
                      <a:pt x="225" y="404"/>
                      <a:pt x="218" y="408"/>
                    </a:cubicBezTo>
                    <a:close/>
                    <a:moveTo>
                      <a:pt x="225" y="448"/>
                    </a:moveTo>
                    <a:cubicBezTo>
                      <a:pt x="224" y="452"/>
                      <a:pt x="218" y="459"/>
                      <a:pt x="213" y="459"/>
                    </a:cubicBezTo>
                    <a:cubicBezTo>
                      <a:pt x="208" y="459"/>
                      <a:pt x="201" y="452"/>
                      <a:pt x="201" y="448"/>
                    </a:cubicBezTo>
                    <a:cubicBezTo>
                      <a:pt x="201" y="445"/>
                      <a:pt x="204" y="439"/>
                      <a:pt x="213" y="435"/>
                    </a:cubicBezTo>
                    <a:cubicBezTo>
                      <a:pt x="221" y="439"/>
                      <a:pt x="225" y="445"/>
                      <a:pt x="225" y="448"/>
                    </a:cubicBezTo>
                    <a:close/>
                    <a:moveTo>
                      <a:pt x="136" y="245"/>
                    </a:moveTo>
                    <a:cubicBezTo>
                      <a:pt x="144" y="242"/>
                      <a:pt x="144" y="242"/>
                      <a:pt x="144" y="242"/>
                    </a:cubicBezTo>
                    <a:cubicBezTo>
                      <a:pt x="143" y="191"/>
                      <a:pt x="143" y="191"/>
                      <a:pt x="143" y="191"/>
                    </a:cubicBezTo>
                    <a:cubicBezTo>
                      <a:pt x="183" y="198"/>
                      <a:pt x="183" y="198"/>
                      <a:pt x="183" y="198"/>
                    </a:cubicBezTo>
                    <a:cubicBezTo>
                      <a:pt x="183" y="205"/>
                      <a:pt x="183" y="215"/>
                      <a:pt x="183" y="228"/>
                    </a:cubicBezTo>
                    <a:cubicBezTo>
                      <a:pt x="181" y="278"/>
                      <a:pt x="178" y="360"/>
                      <a:pt x="172" y="400"/>
                    </a:cubicBezTo>
                    <a:cubicBezTo>
                      <a:pt x="162" y="401"/>
                      <a:pt x="153" y="404"/>
                      <a:pt x="146" y="411"/>
                    </a:cubicBezTo>
                    <a:cubicBezTo>
                      <a:pt x="138" y="418"/>
                      <a:pt x="133" y="429"/>
                      <a:pt x="131" y="441"/>
                    </a:cubicBezTo>
                    <a:cubicBezTo>
                      <a:pt x="129" y="453"/>
                      <a:pt x="132" y="464"/>
                      <a:pt x="139" y="470"/>
                    </a:cubicBezTo>
                    <a:cubicBezTo>
                      <a:pt x="146" y="477"/>
                      <a:pt x="158" y="477"/>
                      <a:pt x="170" y="457"/>
                    </a:cubicBezTo>
                    <a:cubicBezTo>
                      <a:pt x="174" y="449"/>
                      <a:pt x="178" y="436"/>
                      <a:pt x="181" y="421"/>
                    </a:cubicBezTo>
                    <a:cubicBezTo>
                      <a:pt x="186" y="421"/>
                      <a:pt x="192" y="423"/>
                      <a:pt x="197" y="425"/>
                    </a:cubicBezTo>
                    <a:cubicBezTo>
                      <a:pt x="189" y="434"/>
                      <a:pt x="188" y="444"/>
                      <a:pt x="188" y="450"/>
                    </a:cubicBezTo>
                    <a:cubicBezTo>
                      <a:pt x="189" y="464"/>
                      <a:pt x="200" y="480"/>
                      <a:pt x="213" y="480"/>
                    </a:cubicBezTo>
                    <a:cubicBezTo>
                      <a:pt x="225" y="480"/>
                      <a:pt x="236" y="464"/>
                      <a:pt x="237" y="450"/>
                    </a:cubicBezTo>
                    <a:cubicBezTo>
                      <a:pt x="237" y="444"/>
                      <a:pt x="236" y="434"/>
                      <a:pt x="229" y="425"/>
                    </a:cubicBezTo>
                    <a:cubicBezTo>
                      <a:pt x="234" y="423"/>
                      <a:pt x="239" y="421"/>
                      <a:pt x="245" y="421"/>
                    </a:cubicBezTo>
                    <a:cubicBezTo>
                      <a:pt x="248" y="436"/>
                      <a:pt x="251" y="449"/>
                      <a:pt x="256" y="457"/>
                    </a:cubicBezTo>
                    <a:cubicBezTo>
                      <a:pt x="267" y="477"/>
                      <a:pt x="279" y="477"/>
                      <a:pt x="286" y="470"/>
                    </a:cubicBezTo>
                    <a:cubicBezTo>
                      <a:pt x="293" y="464"/>
                      <a:pt x="296" y="453"/>
                      <a:pt x="294" y="441"/>
                    </a:cubicBezTo>
                    <a:cubicBezTo>
                      <a:pt x="292" y="429"/>
                      <a:pt x="287" y="418"/>
                      <a:pt x="279" y="411"/>
                    </a:cubicBezTo>
                    <a:cubicBezTo>
                      <a:pt x="272" y="404"/>
                      <a:pt x="263" y="401"/>
                      <a:pt x="254" y="400"/>
                    </a:cubicBezTo>
                    <a:cubicBezTo>
                      <a:pt x="247" y="360"/>
                      <a:pt x="244" y="278"/>
                      <a:pt x="243" y="228"/>
                    </a:cubicBezTo>
                    <a:cubicBezTo>
                      <a:pt x="243" y="220"/>
                      <a:pt x="242" y="214"/>
                      <a:pt x="242" y="208"/>
                    </a:cubicBezTo>
                    <a:cubicBezTo>
                      <a:pt x="294" y="217"/>
                      <a:pt x="294" y="217"/>
                      <a:pt x="294" y="217"/>
                    </a:cubicBezTo>
                    <a:cubicBezTo>
                      <a:pt x="294" y="240"/>
                      <a:pt x="294" y="240"/>
                      <a:pt x="294" y="240"/>
                    </a:cubicBezTo>
                    <a:cubicBezTo>
                      <a:pt x="302" y="244"/>
                      <a:pt x="302" y="244"/>
                      <a:pt x="302" y="244"/>
                    </a:cubicBezTo>
                    <a:cubicBezTo>
                      <a:pt x="369" y="275"/>
                      <a:pt x="413" y="344"/>
                      <a:pt x="413" y="418"/>
                    </a:cubicBezTo>
                    <a:cubicBezTo>
                      <a:pt x="413" y="524"/>
                      <a:pt x="326" y="610"/>
                      <a:pt x="220" y="610"/>
                    </a:cubicBezTo>
                    <a:cubicBezTo>
                      <a:pt x="114" y="610"/>
                      <a:pt x="28" y="524"/>
                      <a:pt x="28" y="418"/>
                    </a:cubicBezTo>
                    <a:cubicBezTo>
                      <a:pt x="28" y="344"/>
                      <a:pt x="70" y="278"/>
                      <a:pt x="136" y="245"/>
                    </a:cubicBezTo>
                    <a:close/>
                    <a:moveTo>
                      <a:pt x="168" y="422"/>
                    </a:moveTo>
                    <a:cubicBezTo>
                      <a:pt x="165" y="431"/>
                      <a:pt x="163" y="438"/>
                      <a:pt x="160" y="443"/>
                    </a:cubicBezTo>
                    <a:cubicBezTo>
                      <a:pt x="154" y="454"/>
                      <a:pt x="148" y="455"/>
                      <a:pt x="145" y="452"/>
                    </a:cubicBezTo>
                    <a:cubicBezTo>
                      <a:pt x="144" y="451"/>
                      <a:pt x="143" y="449"/>
                      <a:pt x="143" y="447"/>
                    </a:cubicBezTo>
                    <a:cubicBezTo>
                      <a:pt x="144" y="439"/>
                      <a:pt x="147" y="434"/>
                      <a:pt x="152" y="429"/>
                    </a:cubicBezTo>
                    <a:cubicBezTo>
                      <a:pt x="156" y="425"/>
                      <a:pt x="162" y="423"/>
                      <a:pt x="168" y="422"/>
                    </a:cubicBezTo>
                    <a:close/>
                    <a:moveTo>
                      <a:pt x="258" y="422"/>
                    </a:moveTo>
                    <a:cubicBezTo>
                      <a:pt x="264" y="423"/>
                      <a:pt x="269" y="425"/>
                      <a:pt x="273" y="429"/>
                    </a:cubicBezTo>
                    <a:cubicBezTo>
                      <a:pt x="278" y="434"/>
                      <a:pt x="281" y="439"/>
                      <a:pt x="282" y="447"/>
                    </a:cubicBezTo>
                    <a:cubicBezTo>
                      <a:pt x="283" y="449"/>
                      <a:pt x="282" y="451"/>
                      <a:pt x="280" y="452"/>
                    </a:cubicBezTo>
                    <a:cubicBezTo>
                      <a:pt x="277" y="455"/>
                      <a:pt x="271" y="454"/>
                      <a:pt x="265" y="443"/>
                    </a:cubicBezTo>
                    <a:cubicBezTo>
                      <a:pt x="262" y="438"/>
                      <a:pt x="260" y="431"/>
                      <a:pt x="258" y="4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7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2145" y="1578"/>
                <a:ext cx="164" cy="42"/>
              </a:xfrm>
              <a:custGeom>
                <a:avLst/>
                <a:gdLst>
                  <a:gd name="T0" fmla="*/ 0 w 126"/>
                  <a:gd name="T1" fmla="*/ 16 h 33"/>
                  <a:gd name="T2" fmla="*/ 17 w 126"/>
                  <a:gd name="T3" fmla="*/ 33 h 33"/>
                  <a:gd name="T4" fmla="*/ 109 w 126"/>
                  <a:gd name="T5" fmla="*/ 33 h 33"/>
                  <a:gd name="T6" fmla="*/ 126 w 126"/>
                  <a:gd name="T7" fmla="*/ 16 h 33"/>
                  <a:gd name="T8" fmla="*/ 109 w 126"/>
                  <a:gd name="T9" fmla="*/ 0 h 33"/>
                  <a:gd name="T10" fmla="*/ 17 w 126"/>
                  <a:gd name="T11" fmla="*/ 0 h 33"/>
                  <a:gd name="T12" fmla="*/ 0 w 126"/>
                  <a:gd name="T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33">
                    <a:moveTo>
                      <a:pt x="0" y="16"/>
                    </a:moveTo>
                    <a:cubicBezTo>
                      <a:pt x="0" y="25"/>
                      <a:pt x="7" y="33"/>
                      <a:pt x="17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18" y="33"/>
                      <a:pt x="126" y="25"/>
                      <a:pt x="126" y="16"/>
                    </a:cubicBezTo>
                    <a:cubicBezTo>
                      <a:pt x="126" y="7"/>
                      <a:pt x="118" y="0"/>
                      <a:pt x="10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8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763" y="1882"/>
                <a:ext cx="44" cy="160"/>
              </a:xfrm>
              <a:custGeom>
                <a:avLst/>
                <a:gdLst>
                  <a:gd name="T0" fmla="*/ 17 w 34"/>
                  <a:gd name="T1" fmla="*/ 0 h 123"/>
                  <a:gd name="T2" fmla="*/ 0 w 34"/>
                  <a:gd name="T3" fmla="*/ 16 h 123"/>
                  <a:gd name="T4" fmla="*/ 0 w 34"/>
                  <a:gd name="T5" fmla="*/ 106 h 123"/>
                  <a:gd name="T6" fmla="*/ 17 w 34"/>
                  <a:gd name="T7" fmla="*/ 123 h 123"/>
                  <a:gd name="T8" fmla="*/ 34 w 34"/>
                  <a:gd name="T9" fmla="*/ 106 h 123"/>
                  <a:gd name="T10" fmla="*/ 34 w 34"/>
                  <a:gd name="T11" fmla="*/ 16 h 123"/>
                  <a:gd name="T12" fmla="*/ 17 w 34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3">
                    <a:moveTo>
                      <a:pt x="17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5"/>
                      <a:pt x="7" y="123"/>
                      <a:pt x="17" y="123"/>
                    </a:cubicBezTo>
                    <a:cubicBezTo>
                      <a:pt x="26" y="123"/>
                      <a:pt x="34" y="115"/>
                      <a:pt x="34" y="10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9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308" y="1557"/>
                <a:ext cx="165" cy="44"/>
              </a:xfrm>
              <a:custGeom>
                <a:avLst/>
                <a:gdLst>
                  <a:gd name="T0" fmla="*/ 17 w 127"/>
                  <a:gd name="T1" fmla="*/ 34 h 34"/>
                  <a:gd name="T2" fmla="*/ 110 w 127"/>
                  <a:gd name="T3" fmla="*/ 34 h 34"/>
                  <a:gd name="T4" fmla="*/ 127 w 127"/>
                  <a:gd name="T5" fmla="*/ 17 h 34"/>
                  <a:gd name="T6" fmla="*/ 110 w 127"/>
                  <a:gd name="T7" fmla="*/ 0 h 34"/>
                  <a:gd name="T8" fmla="*/ 17 w 127"/>
                  <a:gd name="T9" fmla="*/ 0 h 34"/>
                  <a:gd name="T10" fmla="*/ 0 w 127"/>
                  <a:gd name="T11" fmla="*/ 17 h 34"/>
                  <a:gd name="T12" fmla="*/ 17 w 1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34">
                    <a:moveTo>
                      <a:pt x="17" y="34"/>
                    </a:moveTo>
                    <a:cubicBezTo>
                      <a:pt x="110" y="34"/>
                      <a:pt x="110" y="34"/>
                      <a:pt x="110" y="34"/>
                    </a:cubicBezTo>
                    <a:cubicBezTo>
                      <a:pt x="119" y="34"/>
                      <a:pt x="127" y="26"/>
                      <a:pt x="127" y="17"/>
                    </a:cubicBezTo>
                    <a:cubicBezTo>
                      <a:pt x="127" y="8"/>
                      <a:pt x="119" y="0"/>
                      <a:pt x="1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0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1403" y="1231"/>
                <a:ext cx="145" cy="117"/>
              </a:xfrm>
              <a:custGeom>
                <a:avLst/>
                <a:gdLst>
                  <a:gd name="T0" fmla="*/ 9 w 112"/>
                  <a:gd name="T1" fmla="*/ 30 h 90"/>
                  <a:gd name="T2" fmla="*/ 83 w 112"/>
                  <a:gd name="T3" fmla="*/ 84 h 90"/>
                  <a:gd name="T4" fmla="*/ 107 w 112"/>
                  <a:gd name="T5" fmla="*/ 81 h 90"/>
                  <a:gd name="T6" fmla="*/ 103 w 112"/>
                  <a:gd name="T7" fmla="*/ 58 h 90"/>
                  <a:gd name="T8" fmla="*/ 30 w 112"/>
                  <a:gd name="T9" fmla="*/ 3 h 90"/>
                  <a:gd name="T10" fmla="*/ 20 w 112"/>
                  <a:gd name="T11" fmla="*/ 0 h 90"/>
                  <a:gd name="T12" fmla="*/ 6 w 112"/>
                  <a:gd name="T13" fmla="*/ 7 h 90"/>
                  <a:gd name="T14" fmla="*/ 9 w 112"/>
                  <a:gd name="T1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9" y="30"/>
                    </a:moveTo>
                    <a:cubicBezTo>
                      <a:pt x="83" y="84"/>
                      <a:pt x="83" y="84"/>
                      <a:pt x="83" y="84"/>
                    </a:cubicBezTo>
                    <a:cubicBezTo>
                      <a:pt x="90" y="90"/>
                      <a:pt x="101" y="88"/>
                      <a:pt x="107" y="81"/>
                    </a:cubicBezTo>
                    <a:cubicBezTo>
                      <a:pt x="112" y="74"/>
                      <a:pt x="111" y="63"/>
                      <a:pt x="103" y="5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7" y="1"/>
                      <a:pt x="23" y="0"/>
                      <a:pt x="20" y="0"/>
                    </a:cubicBezTo>
                    <a:cubicBezTo>
                      <a:pt x="14" y="0"/>
                      <a:pt x="9" y="2"/>
                      <a:pt x="6" y="7"/>
                    </a:cubicBezTo>
                    <a:cubicBezTo>
                      <a:pt x="0" y="14"/>
                      <a:pt x="2" y="24"/>
                      <a:pt x="9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1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2073" y="1231"/>
                <a:ext cx="145" cy="117"/>
              </a:xfrm>
              <a:custGeom>
                <a:avLst/>
                <a:gdLst>
                  <a:gd name="T0" fmla="*/ 29 w 112"/>
                  <a:gd name="T1" fmla="*/ 84 h 90"/>
                  <a:gd name="T2" fmla="*/ 103 w 112"/>
                  <a:gd name="T3" fmla="*/ 30 h 90"/>
                  <a:gd name="T4" fmla="*/ 106 w 112"/>
                  <a:gd name="T5" fmla="*/ 7 h 90"/>
                  <a:gd name="T6" fmla="*/ 92 w 112"/>
                  <a:gd name="T7" fmla="*/ 0 h 90"/>
                  <a:gd name="T8" fmla="*/ 82 w 112"/>
                  <a:gd name="T9" fmla="*/ 3 h 90"/>
                  <a:gd name="T10" fmla="*/ 9 w 112"/>
                  <a:gd name="T11" fmla="*/ 58 h 90"/>
                  <a:gd name="T12" fmla="*/ 5 w 112"/>
                  <a:gd name="T13" fmla="*/ 81 h 90"/>
                  <a:gd name="T14" fmla="*/ 29 w 112"/>
                  <a:gd name="T1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29" y="84"/>
                    </a:moveTo>
                    <a:cubicBezTo>
                      <a:pt x="103" y="30"/>
                      <a:pt x="103" y="30"/>
                      <a:pt x="103" y="30"/>
                    </a:cubicBezTo>
                    <a:cubicBezTo>
                      <a:pt x="110" y="24"/>
                      <a:pt x="112" y="14"/>
                      <a:pt x="106" y="7"/>
                    </a:cubicBezTo>
                    <a:cubicBezTo>
                      <a:pt x="103" y="2"/>
                      <a:pt x="98" y="0"/>
                      <a:pt x="92" y="0"/>
                    </a:cubicBezTo>
                    <a:cubicBezTo>
                      <a:pt x="89" y="0"/>
                      <a:pt x="85" y="1"/>
                      <a:pt x="82" y="3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" y="63"/>
                      <a:pt x="0" y="74"/>
                      <a:pt x="5" y="81"/>
                    </a:cubicBezTo>
                    <a:cubicBezTo>
                      <a:pt x="11" y="88"/>
                      <a:pt x="22" y="90"/>
                      <a:pt x="29" y="8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1431" y="1813"/>
                <a:ext cx="134" cy="128"/>
              </a:xfrm>
              <a:custGeom>
                <a:avLst/>
                <a:gdLst>
                  <a:gd name="T0" fmla="*/ 84 w 103"/>
                  <a:gd name="T1" fmla="*/ 0 h 98"/>
                  <a:gd name="T2" fmla="*/ 72 w 103"/>
                  <a:gd name="T3" fmla="*/ 4 h 98"/>
                  <a:gd name="T4" fmla="*/ 7 w 103"/>
                  <a:gd name="T5" fmla="*/ 68 h 98"/>
                  <a:gd name="T6" fmla="*/ 7 w 103"/>
                  <a:gd name="T7" fmla="*/ 91 h 98"/>
                  <a:gd name="T8" fmla="*/ 31 w 103"/>
                  <a:gd name="T9" fmla="*/ 91 h 98"/>
                  <a:gd name="T10" fmla="*/ 96 w 103"/>
                  <a:gd name="T11" fmla="*/ 28 h 98"/>
                  <a:gd name="T12" fmla="*/ 96 w 103"/>
                  <a:gd name="T13" fmla="*/ 4 h 98"/>
                  <a:gd name="T14" fmla="*/ 84 w 103"/>
                  <a:gd name="T1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98">
                    <a:moveTo>
                      <a:pt x="84" y="0"/>
                    </a:moveTo>
                    <a:cubicBezTo>
                      <a:pt x="80" y="0"/>
                      <a:pt x="75" y="1"/>
                      <a:pt x="72" y="4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74"/>
                      <a:pt x="0" y="85"/>
                      <a:pt x="7" y="91"/>
                    </a:cubicBezTo>
                    <a:cubicBezTo>
                      <a:pt x="13" y="98"/>
                      <a:pt x="24" y="98"/>
                      <a:pt x="31" y="91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103" y="21"/>
                      <a:pt x="103" y="11"/>
                      <a:pt x="96" y="4"/>
                    </a:cubicBezTo>
                    <a:cubicBezTo>
                      <a:pt x="93" y="1"/>
                      <a:pt x="88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3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2043" y="1813"/>
                <a:ext cx="132" cy="128"/>
              </a:xfrm>
              <a:custGeom>
                <a:avLst/>
                <a:gdLst>
                  <a:gd name="T0" fmla="*/ 31 w 102"/>
                  <a:gd name="T1" fmla="*/ 4 h 98"/>
                  <a:gd name="T2" fmla="*/ 19 w 102"/>
                  <a:gd name="T3" fmla="*/ 0 h 98"/>
                  <a:gd name="T4" fmla="*/ 7 w 102"/>
                  <a:gd name="T5" fmla="*/ 4 h 98"/>
                  <a:gd name="T6" fmla="*/ 7 w 102"/>
                  <a:gd name="T7" fmla="*/ 28 h 98"/>
                  <a:gd name="T8" fmla="*/ 72 w 102"/>
                  <a:gd name="T9" fmla="*/ 91 h 98"/>
                  <a:gd name="T10" fmla="*/ 96 w 102"/>
                  <a:gd name="T11" fmla="*/ 91 h 98"/>
                  <a:gd name="T12" fmla="*/ 96 w 102"/>
                  <a:gd name="T13" fmla="*/ 68 h 98"/>
                  <a:gd name="T14" fmla="*/ 31 w 102"/>
                  <a:gd name="T15" fmla="*/ 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8">
                    <a:moveTo>
                      <a:pt x="31" y="4"/>
                    </a:moveTo>
                    <a:cubicBezTo>
                      <a:pt x="27" y="1"/>
                      <a:pt x="23" y="0"/>
                      <a:pt x="19" y="0"/>
                    </a:cubicBezTo>
                    <a:cubicBezTo>
                      <a:pt x="14" y="0"/>
                      <a:pt x="10" y="1"/>
                      <a:pt x="7" y="4"/>
                    </a:cubicBezTo>
                    <a:cubicBezTo>
                      <a:pt x="0" y="11"/>
                      <a:pt x="0" y="21"/>
                      <a:pt x="7" y="28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8" y="98"/>
                      <a:pt x="89" y="98"/>
                      <a:pt x="96" y="91"/>
                    </a:cubicBezTo>
                    <a:cubicBezTo>
                      <a:pt x="102" y="85"/>
                      <a:pt x="102" y="74"/>
                      <a:pt x="96" y="68"/>
                    </a:cubicBezTo>
                    <a:lnTo>
                      <a:pt x="31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" name="文本框 6"/>
          <p:cNvSpPr txBox="1"/>
          <p:nvPr>
            <p:custDataLst>
              <p:tags r:id="rId21"/>
            </p:custDataLst>
          </p:nvPr>
        </p:nvSpPr>
        <p:spPr>
          <a:xfrm>
            <a:off x="1386840" y="96520"/>
            <a:ext cx="6695440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err="1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微软雅黑" panose="020B0503020204020204" charset="-122"/>
              </a:rPr>
              <a:t>语法填空高分突破思维策略</a:t>
            </a:r>
            <a:endParaRPr lang="zh-CN" err="1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38035" y="337820"/>
            <a:ext cx="47282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把握语境，重视语篇</a:t>
            </a:r>
            <a:r>
              <a:rPr lang="zh-CN" altLang="en-US" b="1">
                <a:solidFill>
                  <a:srgbClr val="C00000"/>
                </a:solidFill>
              </a:rPr>
              <a:t>（词性-语块-句子-语义）</a:t>
            </a:r>
            <a:endParaRPr lang="zh-CN" altLang="en-US" b="1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4645" y="2615565"/>
            <a:ext cx="11672570" cy="341503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rgbClr val="C00000"/>
                </a:solidFill>
              </a:rPr>
              <a:t>选用介词at的场合 </a:t>
            </a:r>
            <a:endParaRPr lang="zh-CN" altLang="en-US" b="1">
              <a:solidFill>
                <a:srgbClr val="C00000"/>
              </a:solidFill>
            </a:endParaRPr>
          </a:p>
          <a:p>
            <a:r>
              <a:rPr lang="zh-CN" altLang="en-US"/>
              <a:t>【特别注意】at在固定短语或习惯搭配中的使用。</a:t>
            </a:r>
            <a:endParaRPr lang="zh-CN" altLang="en-US"/>
          </a:p>
          <a:p>
            <a:r>
              <a:rPr lang="zh-CN" altLang="en-US"/>
              <a:t>1、用于钟点前：·at ten o'clock</a:t>
            </a:r>
            <a:r>
              <a:rPr lang="en-US" altLang="zh-CN"/>
              <a:t>/</a:t>
            </a:r>
            <a:r>
              <a:rPr lang="zh-CN" altLang="en-US"/>
              <a:t>·at a quarter to six</a:t>
            </a:r>
            <a:endParaRPr lang="zh-CN" altLang="en-US"/>
          </a:p>
          <a:p>
            <a:r>
              <a:rPr lang="zh-CN" altLang="en-US"/>
              <a:t>2、用于时刻前：·at noon/night/midnight(半夜)</a:t>
            </a:r>
            <a:r>
              <a:rPr lang="en-US" altLang="zh-CN"/>
              <a:t>  </a:t>
            </a:r>
            <a:r>
              <a:rPr lang="zh-CN" altLang="en-US"/>
              <a:t>·at sunrise（日出时）·at dusk（黄昏） ·at dawn/daybreak（黎明）3、用于表示进餐时间：·at breakfast/lunch/supper（在早餐时/午餐时/晚餐时)</a:t>
            </a:r>
            <a:endParaRPr lang="zh-CN" altLang="en-US"/>
          </a:p>
          <a:p>
            <a:r>
              <a:rPr lang="zh-CN" altLang="en-US"/>
              <a:t>4、用于表示年龄时。如：</a:t>
            </a:r>
            <a:r>
              <a:rPr lang="en-US" altLang="zh-CN"/>
              <a:t> </a:t>
            </a:r>
            <a:r>
              <a:rPr lang="zh-CN" altLang="en-US"/>
              <a:t>·at 14 (=at the age of 14在14岁)</a:t>
            </a:r>
            <a:endParaRPr lang="zh-CN" altLang="en-US"/>
          </a:p>
          <a:p>
            <a:r>
              <a:rPr lang="zh-CN" altLang="en-US"/>
              <a:t>5、用于一些固定短语或习惯搭配中。</a:t>
            </a:r>
            <a:endParaRPr lang="zh-CN" altLang="en-US"/>
          </a:p>
          <a:p>
            <a:r>
              <a:rPr lang="zh-CN" altLang="en-US"/>
              <a:t> 如：·at Christmas·at New Year·at Thanksgiving(感恩节)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 </a:t>
            </a:r>
            <a:r>
              <a:rPr lang="zh-CN" altLang="en-US"/>
              <a:t>·at the beginning</a:t>
            </a:r>
            <a:r>
              <a:rPr lang="en-US" altLang="zh-CN"/>
              <a:t> </a:t>
            </a:r>
            <a:r>
              <a:rPr lang="zh-CN" altLang="en-US"/>
              <a:t>/end of last month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 </a:t>
            </a:r>
            <a:r>
              <a:rPr lang="zh-CN" altLang="en-US"/>
              <a:t>·at the moment/ at that time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 </a:t>
            </a:r>
            <a:r>
              <a:rPr lang="zh-CN" altLang="en-US"/>
              <a:t>·at this time of day·at a bad time of year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  </a:t>
            </a:r>
            <a:r>
              <a:rPr lang="zh-CN" altLang="en-US"/>
              <a:t>·at first(起初)·at last(终于)</a:t>
            </a:r>
            <a:endParaRPr lang="zh-CN" altLang="en-US"/>
          </a:p>
        </p:txBody>
      </p:sp>
    </p:spTree>
    <p:custDataLst>
      <p:tags r:id="rId22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1"/>
            </p:custDataLst>
          </p:nvPr>
        </p:nvGrpSpPr>
        <p:grpSpPr>
          <a:xfrm>
            <a:off x="10637789" y="5416239"/>
            <a:ext cx="1552625" cy="1432464"/>
            <a:chOff x="10898414" y="5656121"/>
            <a:chExt cx="1293586" cy="1193473"/>
          </a:xfrm>
        </p:grpSpPr>
        <p:sp>
          <p:nvSpPr>
            <p:cNvPr id="13" name="任意多边形: 形状 12"/>
            <p:cNvSpPr/>
            <p:nvPr>
              <p:custDataLst>
                <p:tags r:id="rId2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三角形 7"/>
            <p:cNvSpPr/>
            <p:nvPr>
              <p:custDataLst>
                <p:tags r:id="rId3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三角形 8"/>
            <p:cNvSpPr/>
            <p:nvPr>
              <p:custDataLst>
                <p:tags r:id="rId4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5"/>
        </p:blipFill>
        <p:spPr>
          <a:xfrm rot="18480000">
            <a:off x="11231245" y="4992370"/>
            <a:ext cx="946785" cy="806450"/>
          </a:xfrm>
          <a:prstGeom prst="rect">
            <a:avLst/>
          </a:prstGeom>
        </p:spPr>
      </p:pic>
      <p:cxnSp>
        <p:nvCxnSpPr>
          <p:cNvPr id="3" name="直接连接符 2"/>
          <p:cNvCxnSpPr/>
          <p:nvPr>
            <p:custDataLst>
              <p:tags r:id="rId6"/>
            </p:custDataLst>
          </p:nvPr>
        </p:nvCxnSpPr>
        <p:spPr>
          <a:xfrm flipV="1">
            <a:off x="1070178" y="735992"/>
            <a:ext cx="8959215" cy="698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rcRect l="1331" t="90867" r="4581" b="6711"/>
          <a:stretch>
            <a:fillRect/>
          </a:stretch>
        </p:blipFill>
        <p:spPr>
          <a:xfrm>
            <a:off x="518160" y="966470"/>
            <a:ext cx="8684260" cy="3956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rcRect l="3034" t="6867" b="83933"/>
          <a:stretch>
            <a:fillRect/>
          </a:stretch>
        </p:blipFill>
        <p:spPr>
          <a:xfrm>
            <a:off x="518160" y="1239520"/>
            <a:ext cx="8762365" cy="1358265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9243695" y="1061085"/>
            <a:ext cx="2630170" cy="1506855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 anchor="t">
            <a:spAutoFit/>
          </a:bodyPr>
          <a:p>
            <a:pPr indent="0" fontAlgn="auto">
              <a:lnSpc>
                <a:spcPts val="2760"/>
              </a:lnSpc>
            </a:pPr>
            <a:r>
              <a:rPr lang="zh-CN" altLang="en-US"/>
              <a:t>62. On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63. to control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64. a</a:t>
            </a:r>
            <a:endParaRPr lang="zh-CN" altLang="en-US"/>
          </a:p>
          <a:p>
            <a:pPr indent="0" fontAlgn="auto">
              <a:lnSpc>
                <a:spcPts val="2760"/>
              </a:lnSpc>
            </a:pPr>
            <a:r>
              <a:rPr lang="zh-CN" altLang="en-US"/>
              <a:t>65. have begun</a:t>
            </a:r>
            <a:endParaRPr lang="zh-CN" altLang="en-US"/>
          </a:p>
        </p:txBody>
      </p:sp>
      <p:grpSp>
        <p:nvGrpSpPr>
          <p:cNvPr id="20" name="组合 56"/>
          <p:cNvGrpSpPr/>
          <p:nvPr>
            <p:custDataLst>
              <p:tags r:id="rId9"/>
            </p:custDataLst>
          </p:nvPr>
        </p:nvGrpSpPr>
        <p:grpSpPr>
          <a:xfrm>
            <a:off x="-22225" y="-647700"/>
            <a:ext cx="1047750" cy="1802130"/>
            <a:chOff x="8730" y="-74088"/>
            <a:chExt cx="1589087" cy="3095172"/>
          </a:xfrm>
          <a:gradFill>
            <a:gsLst>
              <a:gs pos="0">
                <a:srgbClr val="254E6B"/>
              </a:gs>
              <a:gs pos="100000">
                <a:srgbClr val="1F3F57"/>
              </a:gs>
            </a:gsLst>
            <a:lin ang="2700000" scaled="1"/>
          </a:gradFill>
        </p:grpSpPr>
        <p:sp>
          <p:nvSpPr>
            <p:cNvPr id="83" name="直接连接符 82"/>
            <p:cNvSpPr/>
            <p:nvPr>
              <p:custDataLst>
                <p:tags r:id="rId10"/>
              </p:custDataLst>
            </p:nvPr>
          </p:nvSpPr>
          <p:spPr>
            <a:xfrm flipH="1">
              <a:off x="803273" y="-74088"/>
              <a:ext cx="0" cy="1381196"/>
            </a:xfrm>
            <a:prstGeom prst="line">
              <a:avLst/>
            </a:prstGeom>
            <a:grpFill/>
            <a:ln w="28575">
              <a:solidFill>
                <a:srgbClr val="254E6B"/>
              </a:solidFill>
            </a:ln>
          </p:spPr>
          <p:style>
            <a:lnRef idx="1">
              <a:srgbClr val="5B9BD5"/>
            </a:lnRef>
            <a:fillRef idx="0">
              <a:srgbClr val="5B9BD5"/>
            </a:fillRef>
            <a:effectRef idx="0">
              <a:srgbClr val="5B9BD5"/>
            </a:effectRef>
            <a:fontRef idx="minor">
              <a:sysClr val="windowText" lastClr="000000"/>
            </a:fontRef>
          </p:style>
          <p:txBody>
            <a:bodyPr/>
            <a:p/>
          </p:txBody>
        </p:sp>
        <p:grpSp>
          <p:nvGrpSpPr>
            <p:cNvPr id="21" name="Group 4"/>
            <p:cNvGrpSpPr>
              <a:grpSpLocks noChangeAspect="1"/>
            </p:cNvGrpSpPr>
            <p:nvPr>
              <p:custDataLst>
                <p:tags r:id="rId11"/>
              </p:custDataLst>
            </p:nvPr>
          </p:nvGrpSpPr>
          <p:grpSpPr>
            <a:xfrm>
              <a:off x="8729" y="1309760"/>
              <a:ext cx="1589086" cy="1711328"/>
              <a:chOff x="1308" y="964"/>
              <a:chExt cx="1001" cy="1078"/>
            </a:xfrm>
            <a:grpFill/>
          </p:grpSpPr>
          <p:sp>
            <p:nvSpPr>
              <p:cNvPr id="85" name="Freeform 5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533" y="1009"/>
                <a:ext cx="571" cy="830"/>
              </a:xfrm>
              <a:custGeom>
                <a:avLst/>
                <a:gdLst>
                  <a:gd name="T0" fmla="*/ 404 w 439"/>
                  <a:gd name="T1" fmla="*/ 298 h 638"/>
                  <a:gd name="T2" fmla="*/ 321 w 439"/>
                  <a:gd name="T3" fmla="*/ 223 h 638"/>
                  <a:gd name="T4" fmla="*/ 321 w 439"/>
                  <a:gd name="T5" fmla="*/ 50 h 638"/>
                  <a:gd name="T6" fmla="*/ 318 w 439"/>
                  <a:gd name="T7" fmla="*/ 41 h 638"/>
                  <a:gd name="T8" fmla="*/ 221 w 439"/>
                  <a:gd name="T9" fmla="*/ 0 h 638"/>
                  <a:gd name="T10" fmla="*/ 118 w 439"/>
                  <a:gd name="T11" fmla="*/ 40 h 638"/>
                  <a:gd name="T12" fmla="*/ 114 w 439"/>
                  <a:gd name="T13" fmla="*/ 50 h 638"/>
                  <a:gd name="T14" fmla="*/ 114 w 439"/>
                  <a:gd name="T15" fmla="*/ 225 h 638"/>
                  <a:gd name="T16" fmla="*/ 34 w 439"/>
                  <a:gd name="T17" fmla="*/ 300 h 638"/>
                  <a:gd name="T18" fmla="*/ 0 w 439"/>
                  <a:gd name="T19" fmla="*/ 418 h 638"/>
                  <a:gd name="T20" fmla="*/ 220 w 439"/>
                  <a:gd name="T21" fmla="*/ 638 h 638"/>
                  <a:gd name="T22" fmla="*/ 439 w 439"/>
                  <a:gd name="T23" fmla="*/ 418 h 638"/>
                  <a:gd name="T24" fmla="*/ 404 w 439"/>
                  <a:gd name="T25" fmla="*/ 298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39" h="638">
                    <a:moveTo>
                      <a:pt x="404" y="298"/>
                    </a:moveTo>
                    <a:cubicBezTo>
                      <a:pt x="383" y="267"/>
                      <a:pt x="355" y="241"/>
                      <a:pt x="321" y="223"/>
                    </a:cubicBezTo>
                    <a:cubicBezTo>
                      <a:pt x="321" y="222"/>
                      <a:pt x="321" y="50"/>
                      <a:pt x="321" y="50"/>
                    </a:cubicBezTo>
                    <a:cubicBezTo>
                      <a:pt x="321" y="47"/>
                      <a:pt x="320" y="44"/>
                      <a:pt x="318" y="41"/>
                    </a:cubicBezTo>
                    <a:cubicBezTo>
                      <a:pt x="316" y="39"/>
                      <a:pt x="282" y="0"/>
                      <a:pt x="221" y="0"/>
                    </a:cubicBezTo>
                    <a:cubicBezTo>
                      <a:pt x="162" y="0"/>
                      <a:pt x="120" y="38"/>
                      <a:pt x="118" y="40"/>
                    </a:cubicBezTo>
                    <a:cubicBezTo>
                      <a:pt x="116" y="43"/>
                      <a:pt x="114" y="46"/>
                      <a:pt x="114" y="50"/>
                    </a:cubicBezTo>
                    <a:cubicBezTo>
                      <a:pt x="114" y="50"/>
                      <a:pt x="114" y="223"/>
                      <a:pt x="114" y="225"/>
                    </a:cubicBezTo>
                    <a:cubicBezTo>
                      <a:pt x="81" y="243"/>
                      <a:pt x="54" y="269"/>
                      <a:pt x="34" y="300"/>
                    </a:cubicBezTo>
                    <a:cubicBezTo>
                      <a:pt x="11" y="335"/>
                      <a:pt x="0" y="376"/>
                      <a:pt x="0" y="418"/>
                    </a:cubicBezTo>
                    <a:cubicBezTo>
                      <a:pt x="0" y="539"/>
                      <a:pt x="98" y="638"/>
                      <a:pt x="220" y="638"/>
                    </a:cubicBezTo>
                    <a:cubicBezTo>
                      <a:pt x="341" y="638"/>
                      <a:pt x="439" y="539"/>
                      <a:pt x="439" y="418"/>
                    </a:cubicBezTo>
                    <a:cubicBezTo>
                      <a:pt x="439" y="375"/>
                      <a:pt x="427" y="334"/>
                      <a:pt x="404" y="298"/>
                    </a:cubicBezTo>
                    <a:close/>
                  </a:path>
                </a:pathLst>
              </a:custGeom>
              <a:solidFill>
                <a:srgbClr val="FBFBFB"/>
              </a:solidFill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6" name="Freeform 6"/>
              <p:cNvSpPr>
                <a:spLocks noEditPoint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1526" y="964"/>
                <a:ext cx="573" cy="830"/>
              </a:xfrm>
              <a:custGeom>
                <a:avLst/>
                <a:gdLst>
                  <a:gd name="T0" fmla="*/ 440 w 440"/>
                  <a:gd name="T1" fmla="*/ 418 h 638"/>
                  <a:gd name="T2" fmla="*/ 322 w 440"/>
                  <a:gd name="T3" fmla="*/ 223 h 638"/>
                  <a:gd name="T4" fmla="*/ 319 w 440"/>
                  <a:gd name="T5" fmla="*/ 41 h 638"/>
                  <a:gd name="T6" fmla="*/ 119 w 440"/>
                  <a:gd name="T7" fmla="*/ 40 h 638"/>
                  <a:gd name="T8" fmla="*/ 114 w 440"/>
                  <a:gd name="T9" fmla="*/ 225 h 638"/>
                  <a:gd name="T10" fmla="*/ 0 w 440"/>
                  <a:gd name="T11" fmla="*/ 418 h 638"/>
                  <a:gd name="T12" fmla="*/ 143 w 440"/>
                  <a:gd name="T13" fmla="*/ 75 h 638"/>
                  <a:gd name="T14" fmla="*/ 294 w 440"/>
                  <a:gd name="T15" fmla="*/ 134 h 638"/>
                  <a:gd name="T16" fmla="*/ 143 w 440"/>
                  <a:gd name="T17" fmla="*/ 75 h 638"/>
                  <a:gd name="T18" fmla="*/ 294 w 440"/>
                  <a:gd name="T19" fmla="*/ 162 h 638"/>
                  <a:gd name="T20" fmla="*/ 294 w 440"/>
                  <a:gd name="T21" fmla="*/ 189 h 638"/>
                  <a:gd name="T22" fmla="*/ 143 w 440"/>
                  <a:gd name="T23" fmla="*/ 134 h 638"/>
                  <a:gd name="T24" fmla="*/ 213 w 440"/>
                  <a:gd name="T25" fmla="*/ 411 h 638"/>
                  <a:gd name="T26" fmla="*/ 184 w 440"/>
                  <a:gd name="T27" fmla="*/ 400 h 638"/>
                  <a:gd name="T28" fmla="*/ 196 w 440"/>
                  <a:gd name="T29" fmla="*/ 200 h 638"/>
                  <a:gd name="T30" fmla="*/ 230 w 440"/>
                  <a:gd name="T31" fmla="*/ 228 h 638"/>
                  <a:gd name="T32" fmla="*/ 218 w 440"/>
                  <a:gd name="T33" fmla="*/ 408 h 638"/>
                  <a:gd name="T34" fmla="*/ 213 w 440"/>
                  <a:gd name="T35" fmla="*/ 459 h 638"/>
                  <a:gd name="T36" fmla="*/ 213 w 440"/>
                  <a:gd name="T37" fmla="*/ 435 h 638"/>
                  <a:gd name="T38" fmla="*/ 136 w 440"/>
                  <a:gd name="T39" fmla="*/ 245 h 638"/>
                  <a:gd name="T40" fmla="*/ 143 w 440"/>
                  <a:gd name="T41" fmla="*/ 191 h 638"/>
                  <a:gd name="T42" fmla="*/ 183 w 440"/>
                  <a:gd name="T43" fmla="*/ 228 h 638"/>
                  <a:gd name="T44" fmla="*/ 146 w 440"/>
                  <a:gd name="T45" fmla="*/ 411 h 638"/>
                  <a:gd name="T46" fmla="*/ 139 w 440"/>
                  <a:gd name="T47" fmla="*/ 470 h 638"/>
                  <a:gd name="T48" fmla="*/ 181 w 440"/>
                  <a:gd name="T49" fmla="*/ 421 h 638"/>
                  <a:gd name="T50" fmla="*/ 188 w 440"/>
                  <a:gd name="T51" fmla="*/ 450 h 638"/>
                  <a:gd name="T52" fmla="*/ 237 w 440"/>
                  <a:gd name="T53" fmla="*/ 450 h 638"/>
                  <a:gd name="T54" fmla="*/ 245 w 440"/>
                  <a:gd name="T55" fmla="*/ 421 h 638"/>
                  <a:gd name="T56" fmla="*/ 286 w 440"/>
                  <a:gd name="T57" fmla="*/ 470 h 638"/>
                  <a:gd name="T58" fmla="*/ 279 w 440"/>
                  <a:gd name="T59" fmla="*/ 411 h 638"/>
                  <a:gd name="T60" fmla="*/ 243 w 440"/>
                  <a:gd name="T61" fmla="*/ 228 h 638"/>
                  <a:gd name="T62" fmla="*/ 294 w 440"/>
                  <a:gd name="T63" fmla="*/ 217 h 638"/>
                  <a:gd name="T64" fmla="*/ 302 w 440"/>
                  <a:gd name="T65" fmla="*/ 244 h 638"/>
                  <a:gd name="T66" fmla="*/ 220 w 440"/>
                  <a:gd name="T67" fmla="*/ 610 h 638"/>
                  <a:gd name="T68" fmla="*/ 136 w 440"/>
                  <a:gd name="T69" fmla="*/ 245 h 638"/>
                  <a:gd name="T70" fmla="*/ 160 w 440"/>
                  <a:gd name="T71" fmla="*/ 443 h 638"/>
                  <a:gd name="T72" fmla="*/ 143 w 440"/>
                  <a:gd name="T73" fmla="*/ 447 h 638"/>
                  <a:gd name="T74" fmla="*/ 168 w 440"/>
                  <a:gd name="T75" fmla="*/ 422 h 638"/>
                  <a:gd name="T76" fmla="*/ 273 w 440"/>
                  <a:gd name="T77" fmla="*/ 429 h 638"/>
                  <a:gd name="T78" fmla="*/ 280 w 440"/>
                  <a:gd name="T79" fmla="*/ 452 h 638"/>
                  <a:gd name="T80" fmla="*/ 258 w 440"/>
                  <a:gd name="T81" fmla="*/ 422 h 6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440" h="638">
                    <a:moveTo>
                      <a:pt x="220" y="638"/>
                    </a:moveTo>
                    <a:cubicBezTo>
                      <a:pt x="342" y="638"/>
                      <a:pt x="440" y="539"/>
                      <a:pt x="440" y="418"/>
                    </a:cubicBezTo>
                    <a:cubicBezTo>
                      <a:pt x="440" y="375"/>
                      <a:pt x="428" y="334"/>
                      <a:pt x="405" y="298"/>
                    </a:cubicBezTo>
                    <a:cubicBezTo>
                      <a:pt x="384" y="267"/>
                      <a:pt x="356" y="241"/>
                      <a:pt x="322" y="223"/>
                    </a:cubicBezTo>
                    <a:cubicBezTo>
                      <a:pt x="322" y="222"/>
                      <a:pt x="322" y="50"/>
                      <a:pt x="322" y="50"/>
                    </a:cubicBezTo>
                    <a:cubicBezTo>
                      <a:pt x="322" y="47"/>
                      <a:pt x="321" y="44"/>
                      <a:pt x="319" y="41"/>
                    </a:cubicBezTo>
                    <a:cubicBezTo>
                      <a:pt x="317" y="39"/>
                      <a:pt x="283" y="0"/>
                      <a:pt x="222" y="0"/>
                    </a:cubicBezTo>
                    <a:cubicBezTo>
                      <a:pt x="162" y="0"/>
                      <a:pt x="121" y="38"/>
                      <a:pt x="119" y="40"/>
                    </a:cubicBezTo>
                    <a:cubicBezTo>
                      <a:pt x="117" y="43"/>
                      <a:pt x="115" y="46"/>
                      <a:pt x="115" y="50"/>
                    </a:cubicBezTo>
                    <a:cubicBezTo>
                      <a:pt x="115" y="50"/>
                      <a:pt x="115" y="223"/>
                      <a:pt x="114" y="225"/>
                    </a:cubicBezTo>
                    <a:cubicBezTo>
                      <a:pt x="82" y="243"/>
                      <a:pt x="55" y="269"/>
                      <a:pt x="35" y="300"/>
                    </a:cubicBezTo>
                    <a:cubicBezTo>
                      <a:pt x="12" y="335"/>
                      <a:pt x="0" y="376"/>
                      <a:pt x="0" y="418"/>
                    </a:cubicBezTo>
                    <a:cubicBezTo>
                      <a:pt x="0" y="539"/>
                      <a:pt x="99" y="638"/>
                      <a:pt x="220" y="638"/>
                    </a:cubicBezTo>
                    <a:close/>
                    <a:moveTo>
                      <a:pt x="143" y="75"/>
                    </a:moveTo>
                    <a:cubicBezTo>
                      <a:pt x="294" y="102"/>
                      <a:pt x="294" y="102"/>
                      <a:pt x="294" y="102"/>
                    </a:cubicBezTo>
                    <a:cubicBezTo>
                      <a:pt x="294" y="134"/>
                      <a:pt x="294" y="134"/>
                      <a:pt x="294" y="134"/>
                    </a:cubicBezTo>
                    <a:cubicBezTo>
                      <a:pt x="143" y="106"/>
                      <a:pt x="143" y="106"/>
                      <a:pt x="143" y="106"/>
                    </a:cubicBezTo>
                    <a:lnTo>
                      <a:pt x="143" y="75"/>
                    </a:lnTo>
                    <a:close/>
                    <a:moveTo>
                      <a:pt x="143" y="134"/>
                    </a:moveTo>
                    <a:cubicBezTo>
                      <a:pt x="294" y="162"/>
                      <a:pt x="294" y="162"/>
                      <a:pt x="294" y="162"/>
                    </a:cubicBezTo>
                    <a:cubicBezTo>
                      <a:pt x="294" y="180"/>
                      <a:pt x="294" y="180"/>
                      <a:pt x="294" y="180"/>
                    </a:cubicBezTo>
                    <a:cubicBezTo>
                      <a:pt x="294" y="189"/>
                      <a:pt x="294" y="189"/>
                      <a:pt x="294" y="189"/>
                    </a:cubicBezTo>
                    <a:cubicBezTo>
                      <a:pt x="143" y="163"/>
                      <a:pt x="143" y="163"/>
                      <a:pt x="143" y="163"/>
                    </a:cubicBezTo>
                    <a:lnTo>
                      <a:pt x="143" y="134"/>
                    </a:lnTo>
                    <a:close/>
                    <a:moveTo>
                      <a:pt x="218" y="408"/>
                    </a:moveTo>
                    <a:cubicBezTo>
                      <a:pt x="216" y="409"/>
                      <a:pt x="214" y="410"/>
                      <a:pt x="213" y="411"/>
                    </a:cubicBezTo>
                    <a:cubicBezTo>
                      <a:pt x="211" y="410"/>
                      <a:pt x="209" y="409"/>
                      <a:pt x="207" y="408"/>
                    </a:cubicBezTo>
                    <a:cubicBezTo>
                      <a:pt x="201" y="404"/>
                      <a:pt x="193" y="402"/>
                      <a:pt x="184" y="400"/>
                    </a:cubicBezTo>
                    <a:cubicBezTo>
                      <a:pt x="191" y="354"/>
                      <a:pt x="194" y="273"/>
                      <a:pt x="195" y="228"/>
                    </a:cubicBezTo>
                    <a:cubicBezTo>
                      <a:pt x="195" y="215"/>
                      <a:pt x="196" y="205"/>
                      <a:pt x="196" y="200"/>
                    </a:cubicBezTo>
                    <a:cubicBezTo>
                      <a:pt x="230" y="206"/>
                      <a:pt x="230" y="206"/>
                      <a:pt x="230" y="206"/>
                    </a:cubicBezTo>
                    <a:cubicBezTo>
                      <a:pt x="230" y="211"/>
                      <a:pt x="230" y="219"/>
                      <a:pt x="230" y="228"/>
                    </a:cubicBezTo>
                    <a:cubicBezTo>
                      <a:pt x="231" y="273"/>
                      <a:pt x="234" y="354"/>
                      <a:pt x="241" y="400"/>
                    </a:cubicBezTo>
                    <a:cubicBezTo>
                      <a:pt x="233" y="402"/>
                      <a:pt x="225" y="404"/>
                      <a:pt x="218" y="408"/>
                    </a:cubicBezTo>
                    <a:close/>
                    <a:moveTo>
                      <a:pt x="225" y="448"/>
                    </a:moveTo>
                    <a:cubicBezTo>
                      <a:pt x="224" y="452"/>
                      <a:pt x="218" y="459"/>
                      <a:pt x="213" y="459"/>
                    </a:cubicBezTo>
                    <a:cubicBezTo>
                      <a:pt x="208" y="459"/>
                      <a:pt x="201" y="452"/>
                      <a:pt x="201" y="448"/>
                    </a:cubicBezTo>
                    <a:cubicBezTo>
                      <a:pt x="201" y="445"/>
                      <a:pt x="204" y="439"/>
                      <a:pt x="213" y="435"/>
                    </a:cubicBezTo>
                    <a:cubicBezTo>
                      <a:pt x="221" y="439"/>
                      <a:pt x="225" y="445"/>
                      <a:pt x="225" y="448"/>
                    </a:cubicBezTo>
                    <a:close/>
                    <a:moveTo>
                      <a:pt x="136" y="245"/>
                    </a:moveTo>
                    <a:cubicBezTo>
                      <a:pt x="144" y="242"/>
                      <a:pt x="144" y="242"/>
                      <a:pt x="144" y="242"/>
                    </a:cubicBezTo>
                    <a:cubicBezTo>
                      <a:pt x="143" y="191"/>
                      <a:pt x="143" y="191"/>
                      <a:pt x="143" y="191"/>
                    </a:cubicBezTo>
                    <a:cubicBezTo>
                      <a:pt x="183" y="198"/>
                      <a:pt x="183" y="198"/>
                      <a:pt x="183" y="198"/>
                    </a:cubicBezTo>
                    <a:cubicBezTo>
                      <a:pt x="183" y="205"/>
                      <a:pt x="183" y="215"/>
                      <a:pt x="183" y="228"/>
                    </a:cubicBezTo>
                    <a:cubicBezTo>
                      <a:pt x="181" y="278"/>
                      <a:pt x="178" y="360"/>
                      <a:pt x="172" y="400"/>
                    </a:cubicBezTo>
                    <a:cubicBezTo>
                      <a:pt x="162" y="401"/>
                      <a:pt x="153" y="404"/>
                      <a:pt x="146" y="411"/>
                    </a:cubicBezTo>
                    <a:cubicBezTo>
                      <a:pt x="138" y="418"/>
                      <a:pt x="133" y="429"/>
                      <a:pt x="131" y="441"/>
                    </a:cubicBezTo>
                    <a:cubicBezTo>
                      <a:pt x="129" y="453"/>
                      <a:pt x="132" y="464"/>
                      <a:pt x="139" y="470"/>
                    </a:cubicBezTo>
                    <a:cubicBezTo>
                      <a:pt x="146" y="477"/>
                      <a:pt x="158" y="477"/>
                      <a:pt x="170" y="457"/>
                    </a:cubicBezTo>
                    <a:cubicBezTo>
                      <a:pt x="174" y="449"/>
                      <a:pt x="178" y="436"/>
                      <a:pt x="181" y="421"/>
                    </a:cubicBezTo>
                    <a:cubicBezTo>
                      <a:pt x="186" y="421"/>
                      <a:pt x="192" y="423"/>
                      <a:pt x="197" y="425"/>
                    </a:cubicBezTo>
                    <a:cubicBezTo>
                      <a:pt x="189" y="434"/>
                      <a:pt x="188" y="444"/>
                      <a:pt x="188" y="450"/>
                    </a:cubicBezTo>
                    <a:cubicBezTo>
                      <a:pt x="189" y="464"/>
                      <a:pt x="200" y="480"/>
                      <a:pt x="213" y="480"/>
                    </a:cubicBezTo>
                    <a:cubicBezTo>
                      <a:pt x="225" y="480"/>
                      <a:pt x="236" y="464"/>
                      <a:pt x="237" y="450"/>
                    </a:cubicBezTo>
                    <a:cubicBezTo>
                      <a:pt x="237" y="444"/>
                      <a:pt x="236" y="434"/>
                      <a:pt x="229" y="425"/>
                    </a:cubicBezTo>
                    <a:cubicBezTo>
                      <a:pt x="234" y="423"/>
                      <a:pt x="239" y="421"/>
                      <a:pt x="245" y="421"/>
                    </a:cubicBezTo>
                    <a:cubicBezTo>
                      <a:pt x="248" y="436"/>
                      <a:pt x="251" y="449"/>
                      <a:pt x="256" y="457"/>
                    </a:cubicBezTo>
                    <a:cubicBezTo>
                      <a:pt x="267" y="477"/>
                      <a:pt x="279" y="477"/>
                      <a:pt x="286" y="470"/>
                    </a:cubicBezTo>
                    <a:cubicBezTo>
                      <a:pt x="293" y="464"/>
                      <a:pt x="296" y="453"/>
                      <a:pt x="294" y="441"/>
                    </a:cubicBezTo>
                    <a:cubicBezTo>
                      <a:pt x="292" y="429"/>
                      <a:pt x="287" y="418"/>
                      <a:pt x="279" y="411"/>
                    </a:cubicBezTo>
                    <a:cubicBezTo>
                      <a:pt x="272" y="404"/>
                      <a:pt x="263" y="401"/>
                      <a:pt x="254" y="400"/>
                    </a:cubicBezTo>
                    <a:cubicBezTo>
                      <a:pt x="247" y="360"/>
                      <a:pt x="244" y="278"/>
                      <a:pt x="243" y="228"/>
                    </a:cubicBezTo>
                    <a:cubicBezTo>
                      <a:pt x="243" y="220"/>
                      <a:pt x="242" y="214"/>
                      <a:pt x="242" y="208"/>
                    </a:cubicBezTo>
                    <a:cubicBezTo>
                      <a:pt x="294" y="217"/>
                      <a:pt x="294" y="217"/>
                      <a:pt x="294" y="217"/>
                    </a:cubicBezTo>
                    <a:cubicBezTo>
                      <a:pt x="294" y="240"/>
                      <a:pt x="294" y="240"/>
                      <a:pt x="294" y="240"/>
                    </a:cubicBezTo>
                    <a:cubicBezTo>
                      <a:pt x="302" y="244"/>
                      <a:pt x="302" y="244"/>
                      <a:pt x="302" y="244"/>
                    </a:cubicBezTo>
                    <a:cubicBezTo>
                      <a:pt x="369" y="275"/>
                      <a:pt x="413" y="344"/>
                      <a:pt x="413" y="418"/>
                    </a:cubicBezTo>
                    <a:cubicBezTo>
                      <a:pt x="413" y="524"/>
                      <a:pt x="326" y="610"/>
                      <a:pt x="220" y="610"/>
                    </a:cubicBezTo>
                    <a:cubicBezTo>
                      <a:pt x="114" y="610"/>
                      <a:pt x="28" y="524"/>
                      <a:pt x="28" y="418"/>
                    </a:cubicBezTo>
                    <a:cubicBezTo>
                      <a:pt x="28" y="344"/>
                      <a:pt x="70" y="278"/>
                      <a:pt x="136" y="245"/>
                    </a:cubicBezTo>
                    <a:close/>
                    <a:moveTo>
                      <a:pt x="168" y="422"/>
                    </a:moveTo>
                    <a:cubicBezTo>
                      <a:pt x="165" y="431"/>
                      <a:pt x="163" y="438"/>
                      <a:pt x="160" y="443"/>
                    </a:cubicBezTo>
                    <a:cubicBezTo>
                      <a:pt x="154" y="454"/>
                      <a:pt x="148" y="455"/>
                      <a:pt x="145" y="452"/>
                    </a:cubicBezTo>
                    <a:cubicBezTo>
                      <a:pt x="144" y="451"/>
                      <a:pt x="143" y="449"/>
                      <a:pt x="143" y="447"/>
                    </a:cubicBezTo>
                    <a:cubicBezTo>
                      <a:pt x="144" y="439"/>
                      <a:pt x="147" y="434"/>
                      <a:pt x="152" y="429"/>
                    </a:cubicBezTo>
                    <a:cubicBezTo>
                      <a:pt x="156" y="425"/>
                      <a:pt x="162" y="423"/>
                      <a:pt x="168" y="422"/>
                    </a:cubicBezTo>
                    <a:close/>
                    <a:moveTo>
                      <a:pt x="258" y="422"/>
                    </a:moveTo>
                    <a:cubicBezTo>
                      <a:pt x="264" y="423"/>
                      <a:pt x="269" y="425"/>
                      <a:pt x="273" y="429"/>
                    </a:cubicBezTo>
                    <a:cubicBezTo>
                      <a:pt x="278" y="434"/>
                      <a:pt x="281" y="439"/>
                      <a:pt x="282" y="447"/>
                    </a:cubicBezTo>
                    <a:cubicBezTo>
                      <a:pt x="283" y="449"/>
                      <a:pt x="282" y="451"/>
                      <a:pt x="280" y="452"/>
                    </a:cubicBezTo>
                    <a:cubicBezTo>
                      <a:pt x="277" y="455"/>
                      <a:pt x="271" y="454"/>
                      <a:pt x="265" y="443"/>
                    </a:cubicBezTo>
                    <a:cubicBezTo>
                      <a:pt x="262" y="438"/>
                      <a:pt x="260" y="431"/>
                      <a:pt x="258" y="42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7" name="Freeform 7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2145" y="1578"/>
                <a:ext cx="164" cy="42"/>
              </a:xfrm>
              <a:custGeom>
                <a:avLst/>
                <a:gdLst>
                  <a:gd name="T0" fmla="*/ 0 w 126"/>
                  <a:gd name="T1" fmla="*/ 16 h 33"/>
                  <a:gd name="T2" fmla="*/ 17 w 126"/>
                  <a:gd name="T3" fmla="*/ 33 h 33"/>
                  <a:gd name="T4" fmla="*/ 109 w 126"/>
                  <a:gd name="T5" fmla="*/ 33 h 33"/>
                  <a:gd name="T6" fmla="*/ 126 w 126"/>
                  <a:gd name="T7" fmla="*/ 16 h 33"/>
                  <a:gd name="T8" fmla="*/ 109 w 126"/>
                  <a:gd name="T9" fmla="*/ 0 h 33"/>
                  <a:gd name="T10" fmla="*/ 17 w 126"/>
                  <a:gd name="T11" fmla="*/ 0 h 33"/>
                  <a:gd name="T12" fmla="*/ 0 w 126"/>
                  <a:gd name="T13" fmla="*/ 16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5" h="33">
                    <a:moveTo>
                      <a:pt x="0" y="16"/>
                    </a:moveTo>
                    <a:cubicBezTo>
                      <a:pt x="0" y="25"/>
                      <a:pt x="7" y="33"/>
                      <a:pt x="17" y="33"/>
                    </a:cubicBezTo>
                    <a:cubicBezTo>
                      <a:pt x="109" y="33"/>
                      <a:pt x="109" y="33"/>
                      <a:pt x="109" y="33"/>
                    </a:cubicBezTo>
                    <a:cubicBezTo>
                      <a:pt x="118" y="33"/>
                      <a:pt x="126" y="25"/>
                      <a:pt x="126" y="16"/>
                    </a:cubicBezTo>
                    <a:cubicBezTo>
                      <a:pt x="126" y="7"/>
                      <a:pt x="118" y="0"/>
                      <a:pt x="109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7" y="0"/>
                      <a:pt x="0" y="7"/>
                      <a:pt x="0" y="1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8" name="Freeform 8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763" y="1882"/>
                <a:ext cx="44" cy="160"/>
              </a:xfrm>
              <a:custGeom>
                <a:avLst/>
                <a:gdLst>
                  <a:gd name="T0" fmla="*/ 17 w 34"/>
                  <a:gd name="T1" fmla="*/ 0 h 123"/>
                  <a:gd name="T2" fmla="*/ 0 w 34"/>
                  <a:gd name="T3" fmla="*/ 16 h 123"/>
                  <a:gd name="T4" fmla="*/ 0 w 34"/>
                  <a:gd name="T5" fmla="*/ 106 h 123"/>
                  <a:gd name="T6" fmla="*/ 17 w 34"/>
                  <a:gd name="T7" fmla="*/ 123 h 123"/>
                  <a:gd name="T8" fmla="*/ 34 w 34"/>
                  <a:gd name="T9" fmla="*/ 106 h 123"/>
                  <a:gd name="T10" fmla="*/ 34 w 34"/>
                  <a:gd name="T11" fmla="*/ 16 h 123"/>
                  <a:gd name="T12" fmla="*/ 17 w 34"/>
                  <a:gd name="T13" fmla="*/ 0 h 1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4" h="123">
                    <a:moveTo>
                      <a:pt x="17" y="0"/>
                    </a:moveTo>
                    <a:cubicBezTo>
                      <a:pt x="7" y="0"/>
                      <a:pt x="0" y="7"/>
                      <a:pt x="0" y="16"/>
                    </a:cubicBezTo>
                    <a:cubicBezTo>
                      <a:pt x="0" y="106"/>
                      <a:pt x="0" y="106"/>
                      <a:pt x="0" y="106"/>
                    </a:cubicBezTo>
                    <a:cubicBezTo>
                      <a:pt x="0" y="115"/>
                      <a:pt x="7" y="123"/>
                      <a:pt x="17" y="123"/>
                    </a:cubicBezTo>
                    <a:cubicBezTo>
                      <a:pt x="26" y="123"/>
                      <a:pt x="34" y="115"/>
                      <a:pt x="34" y="106"/>
                    </a:cubicBezTo>
                    <a:cubicBezTo>
                      <a:pt x="34" y="16"/>
                      <a:pt x="34" y="16"/>
                      <a:pt x="34" y="16"/>
                    </a:cubicBezTo>
                    <a:cubicBezTo>
                      <a:pt x="34" y="7"/>
                      <a:pt x="26" y="0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89" name="Freeform 9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308" y="1557"/>
                <a:ext cx="165" cy="44"/>
              </a:xfrm>
              <a:custGeom>
                <a:avLst/>
                <a:gdLst>
                  <a:gd name="T0" fmla="*/ 17 w 127"/>
                  <a:gd name="T1" fmla="*/ 34 h 34"/>
                  <a:gd name="T2" fmla="*/ 110 w 127"/>
                  <a:gd name="T3" fmla="*/ 34 h 34"/>
                  <a:gd name="T4" fmla="*/ 127 w 127"/>
                  <a:gd name="T5" fmla="*/ 17 h 34"/>
                  <a:gd name="T6" fmla="*/ 110 w 127"/>
                  <a:gd name="T7" fmla="*/ 0 h 34"/>
                  <a:gd name="T8" fmla="*/ 17 w 127"/>
                  <a:gd name="T9" fmla="*/ 0 h 34"/>
                  <a:gd name="T10" fmla="*/ 0 w 127"/>
                  <a:gd name="T11" fmla="*/ 17 h 34"/>
                  <a:gd name="T12" fmla="*/ 17 w 127"/>
                  <a:gd name="T13" fmla="*/ 3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34">
                    <a:moveTo>
                      <a:pt x="17" y="34"/>
                    </a:moveTo>
                    <a:cubicBezTo>
                      <a:pt x="110" y="34"/>
                      <a:pt x="110" y="34"/>
                      <a:pt x="110" y="34"/>
                    </a:cubicBezTo>
                    <a:cubicBezTo>
                      <a:pt x="119" y="34"/>
                      <a:pt x="127" y="26"/>
                      <a:pt x="127" y="17"/>
                    </a:cubicBezTo>
                    <a:cubicBezTo>
                      <a:pt x="127" y="8"/>
                      <a:pt x="119" y="0"/>
                      <a:pt x="110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8" y="0"/>
                      <a:pt x="0" y="8"/>
                      <a:pt x="0" y="17"/>
                    </a:cubicBezTo>
                    <a:cubicBezTo>
                      <a:pt x="0" y="26"/>
                      <a:pt x="8" y="34"/>
                      <a:pt x="17" y="3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0" name="Freeform 10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1403" y="1231"/>
                <a:ext cx="145" cy="117"/>
              </a:xfrm>
              <a:custGeom>
                <a:avLst/>
                <a:gdLst>
                  <a:gd name="T0" fmla="*/ 9 w 112"/>
                  <a:gd name="T1" fmla="*/ 30 h 90"/>
                  <a:gd name="T2" fmla="*/ 83 w 112"/>
                  <a:gd name="T3" fmla="*/ 84 h 90"/>
                  <a:gd name="T4" fmla="*/ 107 w 112"/>
                  <a:gd name="T5" fmla="*/ 81 h 90"/>
                  <a:gd name="T6" fmla="*/ 103 w 112"/>
                  <a:gd name="T7" fmla="*/ 58 h 90"/>
                  <a:gd name="T8" fmla="*/ 30 w 112"/>
                  <a:gd name="T9" fmla="*/ 3 h 90"/>
                  <a:gd name="T10" fmla="*/ 20 w 112"/>
                  <a:gd name="T11" fmla="*/ 0 h 90"/>
                  <a:gd name="T12" fmla="*/ 6 w 112"/>
                  <a:gd name="T13" fmla="*/ 7 h 90"/>
                  <a:gd name="T14" fmla="*/ 9 w 112"/>
                  <a:gd name="T15" fmla="*/ 3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9" y="30"/>
                    </a:moveTo>
                    <a:cubicBezTo>
                      <a:pt x="83" y="84"/>
                      <a:pt x="83" y="84"/>
                      <a:pt x="83" y="84"/>
                    </a:cubicBezTo>
                    <a:cubicBezTo>
                      <a:pt x="90" y="90"/>
                      <a:pt x="101" y="88"/>
                      <a:pt x="107" y="81"/>
                    </a:cubicBezTo>
                    <a:cubicBezTo>
                      <a:pt x="112" y="74"/>
                      <a:pt x="111" y="63"/>
                      <a:pt x="103" y="58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7" y="1"/>
                      <a:pt x="23" y="0"/>
                      <a:pt x="20" y="0"/>
                    </a:cubicBezTo>
                    <a:cubicBezTo>
                      <a:pt x="14" y="0"/>
                      <a:pt x="9" y="2"/>
                      <a:pt x="6" y="7"/>
                    </a:cubicBezTo>
                    <a:cubicBezTo>
                      <a:pt x="0" y="14"/>
                      <a:pt x="2" y="24"/>
                      <a:pt x="9" y="3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1" name="Freeform 11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2073" y="1231"/>
                <a:ext cx="145" cy="117"/>
              </a:xfrm>
              <a:custGeom>
                <a:avLst/>
                <a:gdLst>
                  <a:gd name="T0" fmla="*/ 29 w 112"/>
                  <a:gd name="T1" fmla="*/ 84 h 90"/>
                  <a:gd name="T2" fmla="*/ 103 w 112"/>
                  <a:gd name="T3" fmla="*/ 30 h 90"/>
                  <a:gd name="T4" fmla="*/ 106 w 112"/>
                  <a:gd name="T5" fmla="*/ 7 h 90"/>
                  <a:gd name="T6" fmla="*/ 92 w 112"/>
                  <a:gd name="T7" fmla="*/ 0 h 90"/>
                  <a:gd name="T8" fmla="*/ 82 w 112"/>
                  <a:gd name="T9" fmla="*/ 3 h 90"/>
                  <a:gd name="T10" fmla="*/ 9 w 112"/>
                  <a:gd name="T11" fmla="*/ 58 h 90"/>
                  <a:gd name="T12" fmla="*/ 5 w 112"/>
                  <a:gd name="T13" fmla="*/ 81 h 90"/>
                  <a:gd name="T14" fmla="*/ 29 w 112"/>
                  <a:gd name="T15" fmla="*/ 84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12" h="90">
                    <a:moveTo>
                      <a:pt x="29" y="84"/>
                    </a:moveTo>
                    <a:cubicBezTo>
                      <a:pt x="103" y="30"/>
                      <a:pt x="103" y="30"/>
                      <a:pt x="103" y="30"/>
                    </a:cubicBezTo>
                    <a:cubicBezTo>
                      <a:pt x="110" y="24"/>
                      <a:pt x="112" y="14"/>
                      <a:pt x="106" y="7"/>
                    </a:cubicBezTo>
                    <a:cubicBezTo>
                      <a:pt x="103" y="2"/>
                      <a:pt x="98" y="0"/>
                      <a:pt x="92" y="0"/>
                    </a:cubicBezTo>
                    <a:cubicBezTo>
                      <a:pt x="89" y="0"/>
                      <a:pt x="85" y="1"/>
                      <a:pt x="82" y="3"/>
                    </a:cubicBezTo>
                    <a:cubicBezTo>
                      <a:pt x="9" y="58"/>
                      <a:pt x="9" y="58"/>
                      <a:pt x="9" y="58"/>
                    </a:cubicBezTo>
                    <a:cubicBezTo>
                      <a:pt x="1" y="63"/>
                      <a:pt x="0" y="74"/>
                      <a:pt x="5" y="81"/>
                    </a:cubicBezTo>
                    <a:cubicBezTo>
                      <a:pt x="11" y="88"/>
                      <a:pt x="22" y="90"/>
                      <a:pt x="29" y="8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2" name="Freeform 12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1431" y="1813"/>
                <a:ext cx="134" cy="128"/>
              </a:xfrm>
              <a:custGeom>
                <a:avLst/>
                <a:gdLst>
                  <a:gd name="T0" fmla="*/ 84 w 103"/>
                  <a:gd name="T1" fmla="*/ 0 h 98"/>
                  <a:gd name="T2" fmla="*/ 72 w 103"/>
                  <a:gd name="T3" fmla="*/ 4 h 98"/>
                  <a:gd name="T4" fmla="*/ 7 w 103"/>
                  <a:gd name="T5" fmla="*/ 68 h 98"/>
                  <a:gd name="T6" fmla="*/ 7 w 103"/>
                  <a:gd name="T7" fmla="*/ 91 h 98"/>
                  <a:gd name="T8" fmla="*/ 31 w 103"/>
                  <a:gd name="T9" fmla="*/ 91 h 98"/>
                  <a:gd name="T10" fmla="*/ 96 w 103"/>
                  <a:gd name="T11" fmla="*/ 28 h 98"/>
                  <a:gd name="T12" fmla="*/ 96 w 103"/>
                  <a:gd name="T13" fmla="*/ 4 h 98"/>
                  <a:gd name="T14" fmla="*/ 84 w 103"/>
                  <a:gd name="T15" fmla="*/ 0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3" h="98">
                    <a:moveTo>
                      <a:pt x="84" y="0"/>
                    </a:moveTo>
                    <a:cubicBezTo>
                      <a:pt x="80" y="0"/>
                      <a:pt x="75" y="1"/>
                      <a:pt x="72" y="4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0" y="74"/>
                      <a:pt x="0" y="85"/>
                      <a:pt x="7" y="91"/>
                    </a:cubicBezTo>
                    <a:cubicBezTo>
                      <a:pt x="13" y="98"/>
                      <a:pt x="24" y="98"/>
                      <a:pt x="31" y="91"/>
                    </a:cubicBezTo>
                    <a:cubicBezTo>
                      <a:pt x="96" y="28"/>
                      <a:pt x="96" y="28"/>
                      <a:pt x="96" y="28"/>
                    </a:cubicBezTo>
                    <a:cubicBezTo>
                      <a:pt x="103" y="21"/>
                      <a:pt x="103" y="11"/>
                      <a:pt x="96" y="4"/>
                    </a:cubicBezTo>
                    <a:cubicBezTo>
                      <a:pt x="93" y="1"/>
                      <a:pt x="88" y="0"/>
                      <a:pt x="8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93" name="Freeform 13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2043" y="1813"/>
                <a:ext cx="132" cy="128"/>
              </a:xfrm>
              <a:custGeom>
                <a:avLst/>
                <a:gdLst>
                  <a:gd name="T0" fmla="*/ 31 w 102"/>
                  <a:gd name="T1" fmla="*/ 4 h 98"/>
                  <a:gd name="T2" fmla="*/ 19 w 102"/>
                  <a:gd name="T3" fmla="*/ 0 h 98"/>
                  <a:gd name="T4" fmla="*/ 7 w 102"/>
                  <a:gd name="T5" fmla="*/ 4 h 98"/>
                  <a:gd name="T6" fmla="*/ 7 w 102"/>
                  <a:gd name="T7" fmla="*/ 28 h 98"/>
                  <a:gd name="T8" fmla="*/ 72 w 102"/>
                  <a:gd name="T9" fmla="*/ 91 h 98"/>
                  <a:gd name="T10" fmla="*/ 96 w 102"/>
                  <a:gd name="T11" fmla="*/ 91 h 98"/>
                  <a:gd name="T12" fmla="*/ 96 w 102"/>
                  <a:gd name="T13" fmla="*/ 68 h 98"/>
                  <a:gd name="T14" fmla="*/ 31 w 102"/>
                  <a:gd name="T15" fmla="*/ 4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2" h="98">
                    <a:moveTo>
                      <a:pt x="31" y="4"/>
                    </a:moveTo>
                    <a:cubicBezTo>
                      <a:pt x="27" y="1"/>
                      <a:pt x="23" y="0"/>
                      <a:pt x="19" y="0"/>
                    </a:cubicBezTo>
                    <a:cubicBezTo>
                      <a:pt x="14" y="0"/>
                      <a:pt x="10" y="1"/>
                      <a:pt x="7" y="4"/>
                    </a:cubicBezTo>
                    <a:cubicBezTo>
                      <a:pt x="0" y="11"/>
                      <a:pt x="0" y="21"/>
                      <a:pt x="7" y="28"/>
                    </a:cubicBezTo>
                    <a:cubicBezTo>
                      <a:pt x="72" y="91"/>
                      <a:pt x="72" y="91"/>
                      <a:pt x="72" y="91"/>
                    </a:cubicBezTo>
                    <a:cubicBezTo>
                      <a:pt x="78" y="98"/>
                      <a:pt x="89" y="98"/>
                      <a:pt x="96" y="91"/>
                    </a:cubicBezTo>
                    <a:cubicBezTo>
                      <a:pt x="102" y="85"/>
                      <a:pt x="102" y="74"/>
                      <a:pt x="96" y="68"/>
                    </a:cubicBezTo>
                    <a:lnTo>
                      <a:pt x="31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lIns="121898" tIns="60949" rIns="121898" bIns="60949"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Calibri" panose="020F0502020204030204" charset="0"/>
                  <a:ea typeface="宋体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9" name="文本框 6"/>
          <p:cNvSpPr txBox="1"/>
          <p:nvPr>
            <p:custDataLst>
              <p:tags r:id="rId21"/>
            </p:custDataLst>
          </p:nvPr>
        </p:nvSpPr>
        <p:spPr>
          <a:xfrm>
            <a:off x="1386840" y="96520"/>
            <a:ext cx="6695440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err="1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微软雅黑" panose="020B0503020204020204" charset="-122"/>
              </a:rPr>
              <a:t>语法填空高分突破思维策略</a:t>
            </a:r>
            <a:endParaRPr lang="zh-CN" err="1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7138035" y="337820"/>
            <a:ext cx="472821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/>
              <a:t>把握语境，重视语篇</a:t>
            </a:r>
            <a:r>
              <a:rPr lang="zh-CN" altLang="en-US" b="1">
                <a:solidFill>
                  <a:srgbClr val="C00000"/>
                </a:solidFill>
              </a:rPr>
              <a:t>（词性-语块-句子-语义）</a:t>
            </a:r>
            <a:endParaRPr lang="zh-CN" altLang="en-US" b="1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4645" y="2615565"/>
            <a:ext cx="11672570" cy="3138170"/>
          </a:xfrm>
          <a:prstGeom prst="rect">
            <a:avLst/>
          </a:prstGeom>
          <a:noFill/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 anchor="t">
            <a:spAutoFit/>
          </a:bodyPr>
          <a:p>
            <a:pPr marL="285750" indent="-285750">
              <a:buFont typeface="Wingdings" panose="05000000000000000000" charset="0"/>
              <a:buChar char="Ø"/>
            </a:pPr>
            <a:r>
              <a:rPr lang="zh-CN" altLang="en-US" b="1">
                <a:solidFill>
                  <a:srgbClr val="C00000"/>
                </a:solidFill>
              </a:rPr>
              <a:t>选用介词in的场合</a:t>
            </a:r>
            <a:endParaRPr lang="zh-CN" altLang="en-US" b="1">
              <a:solidFill>
                <a:srgbClr val="C00000"/>
              </a:solidFill>
            </a:endParaRPr>
          </a:p>
          <a:p>
            <a:r>
              <a:rPr lang="zh-CN" altLang="en-US"/>
              <a:t>1、用于泛指一天的上午、下午、傍晚</a:t>
            </a:r>
            <a:endParaRPr lang="zh-CN" altLang="en-US"/>
          </a:p>
          <a:p>
            <a:r>
              <a:rPr lang="zh-CN" altLang="en-US"/>
              <a:t>如：in the morning/afternoon/evening/night</a:t>
            </a:r>
            <a:endParaRPr lang="zh-CN" altLang="en-US"/>
          </a:p>
          <a:p>
            <a:r>
              <a:rPr lang="zh-CN" altLang="en-US"/>
              <a:t>2、用于某个较长的时间，像世纪、朝代、年、月、季节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</a:t>
            </a:r>
            <a:r>
              <a:rPr lang="zh-CN" altLang="en-US"/>
              <a:t>·in March·in spring·in 1997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</a:t>
            </a:r>
            <a:r>
              <a:rPr lang="zh-CN" altLang="en-US"/>
              <a:t>·in the twenty-first century(在二十一世纪)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</a:t>
            </a:r>
            <a:r>
              <a:rPr lang="zh-CN" altLang="en-US"/>
              <a:t>·in one’s fifties(在某人50多岁时)</a:t>
            </a:r>
            <a:endParaRPr lang="zh-CN" altLang="en-US"/>
          </a:p>
          <a:p>
            <a:r>
              <a:rPr lang="zh-CN" altLang="en-US"/>
              <a:t>3、用于表示“从现在起，多久以后或多长时间内”的短语之前</a:t>
            </a:r>
            <a:endParaRPr lang="zh-CN" altLang="en-US"/>
          </a:p>
          <a:p>
            <a:r>
              <a:rPr lang="en-US" altLang="zh-CN"/>
              <a:t>      </a:t>
            </a:r>
            <a:r>
              <a:rPr lang="zh-CN" altLang="en-US"/>
              <a:t>She’ll see me again in a week’s time.一周后她再来看我。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 </a:t>
            </a:r>
            <a:r>
              <a:rPr lang="zh-CN" altLang="en-US"/>
              <a:t>I can draw a beautiful horse in five minutes.我可以在五分钟内画好一匹好看的马。</a:t>
            </a:r>
            <a:endParaRPr lang="zh-CN" altLang="en-US"/>
          </a:p>
          <a:p>
            <a:r>
              <a:rPr lang="zh-CN" altLang="en-US"/>
              <a:t> </a:t>
            </a:r>
            <a:r>
              <a:rPr lang="en-US" altLang="zh-CN"/>
              <a:t>     </a:t>
            </a:r>
            <a:r>
              <a:rPr lang="zh-CN" altLang="en-US"/>
              <a:t>There are seven days in a week.一周有七天</a:t>
            </a:r>
            <a:endParaRPr lang="zh-CN" altLang="en-US"/>
          </a:p>
        </p:txBody>
      </p:sp>
    </p:spTree>
    <p:custDataLst>
      <p:tags r:id="rId22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 userDrawn="1">
            <p:custDataLst>
              <p:tags r:id="rId1"/>
            </p:custDataLst>
          </p:nvPr>
        </p:nvGrpSpPr>
        <p:grpSpPr>
          <a:xfrm>
            <a:off x="10637789" y="5416239"/>
            <a:ext cx="1552625" cy="1432464"/>
            <a:chOff x="10898414" y="5656121"/>
            <a:chExt cx="1293586" cy="1193473"/>
          </a:xfrm>
        </p:grpSpPr>
        <p:sp>
          <p:nvSpPr>
            <p:cNvPr id="13" name="任意多边形: 形状 12"/>
            <p:cNvSpPr/>
            <p:nvPr>
              <p:custDataLst>
                <p:tags r:id="rId2"/>
              </p:custDataLst>
            </p:nvPr>
          </p:nvSpPr>
          <p:spPr>
            <a:xfrm>
              <a:off x="10898414" y="6156789"/>
              <a:ext cx="678846" cy="692805"/>
            </a:xfrm>
            <a:custGeom>
              <a:avLst/>
              <a:gdLst>
                <a:gd name="connsiteX0" fmla="*/ 551985 w 826176"/>
                <a:gd name="connsiteY0" fmla="*/ 0 h 843164"/>
                <a:gd name="connsiteX1" fmla="*/ 826176 w 826176"/>
                <a:gd name="connsiteY1" fmla="*/ 418831 h 843164"/>
                <a:gd name="connsiteX2" fmla="*/ 551984 w 826176"/>
                <a:gd name="connsiteY2" fmla="*/ 843164 h 843164"/>
                <a:gd name="connsiteX3" fmla="*/ 0 w 826176"/>
                <a:gd name="connsiteY3" fmla="*/ 843164 h 8431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26176" h="843164">
                  <a:moveTo>
                    <a:pt x="551985" y="0"/>
                  </a:moveTo>
                  <a:lnTo>
                    <a:pt x="826176" y="418831"/>
                  </a:lnTo>
                  <a:lnTo>
                    <a:pt x="551984" y="843164"/>
                  </a:lnTo>
                  <a:lnTo>
                    <a:pt x="0" y="843164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r>
                <a:rPr kumimoji="1" lang="zh-CN" altLang="en-US">
                  <a:solidFill>
                    <a:schemeClr val="dk1">
                      <a:lumMod val="85000"/>
                      <a:lumOff val="15000"/>
                    </a:schemeClr>
                  </a:solidFill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" name="三角形 7"/>
            <p:cNvSpPr/>
            <p:nvPr>
              <p:custDataLst>
                <p:tags r:id="rId3"/>
              </p:custDataLst>
            </p:nvPr>
          </p:nvSpPr>
          <p:spPr>
            <a:xfrm>
              <a:off x="11420811" y="5656121"/>
              <a:ext cx="771189" cy="1193473"/>
            </a:xfrm>
            <a:prstGeom prst="triangle">
              <a:avLst>
                <a:gd name="adj" fmla="val 100000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" name="三角形 8"/>
            <p:cNvSpPr/>
            <p:nvPr>
              <p:custDataLst>
                <p:tags r:id="rId4"/>
              </p:custDataLst>
            </p:nvPr>
          </p:nvSpPr>
          <p:spPr>
            <a:xfrm rot="10800000">
              <a:off x="11408088" y="6156530"/>
              <a:ext cx="405290" cy="300624"/>
            </a:xfrm>
            <a:prstGeom prst="triangl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chemeClr val="dk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pic>
        <p:nvPicPr>
          <p:cNvPr id="2" name="图片 1"/>
          <p:cNvPicPr/>
          <p:nvPr/>
        </p:nvPicPr>
        <p:blipFill>
          <a:blip r:embed="rId5"/>
        </p:blipFill>
        <p:spPr>
          <a:xfrm rot="18480000">
            <a:off x="11231245" y="4992370"/>
            <a:ext cx="946785" cy="806450"/>
          </a:xfrm>
          <a:prstGeom prst="rect">
            <a:avLst/>
          </a:prstGeom>
        </p:spPr>
      </p:pic>
      <p:sp>
        <p:nvSpPr>
          <p:cNvPr id="10" name="文本框 6"/>
          <p:cNvSpPr txBox="1"/>
          <p:nvPr>
            <p:custDataLst>
              <p:tags r:id="rId6"/>
            </p:custDataLst>
          </p:nvPr>
        </p:nvSpPr>
        <p:spPr>
          <a:xfrm>
            <a:off x="1576705" y="70485"/>
            <a:ext cx="6695440" cy="609600"/>
          </a:xfrm>
          <a:prstGeom prst="rect">
            <a:avLst/>
          </a:prstGeom>
          <a:noFill/>
          <a:ln w="12700">
            <a:miter lim="400000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lIns="0" tIns="0" rIns="0" bIns="0" anchor="ctr" anchorCtr="0">
            <a:norm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36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zh-CN" err="1">
                <a:solidFill>
                  <a:schemeClr val="dk1"/>
                </a:solidFill>
                <a:latin typeface="汉仪旗黑-85S" panose="00020600040101010101" pitchFamily="18" charset="-122"/>
                <a:ea typeface="汉仪旗黑-85S" panose="00020600040101010101" pitchFamily="18" charset="-122"/>
                <a:sym typeface="微软雅黑" panose="020B0503020204020204" charset="-122"/>
              </a:rPr>
              <a:t>应用文高分突破思维策略</a:t>
            </a:r>
            <a:endParaRPr lang="zh-CN" err="1">
              <a:solidFill>
                <a:schemeClr val="dk1"/>
              </a:solidFill>
              <a:latin typeface="汉仪旗黑-85S" panose="00020600040101010101" pitchFamily="18" charset="-122"/>
              <a:ea typeface="汉仪旗黑-85S" panose="00020600040101010101" pitchFamily="18" charset="-122"/>
              <a:sym typeface="微软雅黑" panose="020B0503020204020204" charset="-122"/>
            </a:endParaRPr>
          </a:p>
        </p:txBody>
      </p:sp>
      <p:cxnSp>
        <p:nvCxnSpPr>
          <p:cNvPr id="3" name="直接连接符 2"/>
          <p:cNvCxnSpPr/>
          <p:nvPr>
            <p:custDataLst>
              <p:tags r:id="rId7"/>
            </p:custDataLst>
          </p:nvPr>
        </p:nvCxnSpPr>
        <p:spPr>
          <a:xfrm flipV="1">
            <a:off x="1070178" y="735992"/>
            <a:ext cx="8959215" cy="6985"/>
          </a:xfrm>
          <a:prstGeom prst="line">
            <a:avLst/>
          </a:prstGeom>
          <a:ln w="317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rcRect l="3034" t="21914" b="71702"/>
          <a:stretch>
            <a:fillRect/>
          </a:stretch>
        </p:blipFill>
        <p:spPr>
          <a:xfrm>
            <a:off x="883920" y="798830"/>
            <a:ext cx="9425305" cy="989965"/>
          </a:xfrm>
          <a:prstGeom prst="rect">
            <a:avLst/>
          </a:prstGeom>
          <a:ln>
            <a:solidFill>
              <a:srgbClr val="0070C0"/>
            </a:solidFill>
          </a:ln>
        </p:spPr>
      </p:pic>
      <p:pic>
        <p:nvPicPr>
          <p:cNvPr id="4" name="图片 3"/>
          <p:cNvPicPr/>
          <p:nvPr/>
        </p:nvPicPr>
        <p:blipFill>
          <a:blip r:embed="rId9"/>
        </p:blipFill>
        <p:spPr>
          <a:xfrm>
            <a:off x="142875" y="193040"/>
            <a:ext cx="846455" cy="7366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-622241" y="-786935"/>
            <a:ext cx="1234322" cy="1399881"/>
            <a:chOff x="4064000" y="1049357"/>
            <a:chExt cx="4064000" cy="4609122"/>
          </a:xfrm>
        </p:grpSpPr>
        <p:sp>
          <p:nvSpPr>
            <p:cNvPr id="8" name="Freeform 5"/>
            <p:cNvSpPr/>
            <p:nvPr>
              <p:custDataLst>
                <p:tags r:id="rId10"/>
              </p:custDataLst>
            </p:nvPr>
          </p:nvSpPr>
          <p:spPr bwMode="auto">
            <a:xfrm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  <p:sp>
          <p:nvSpPr>
            <p:cNvPr id="9" name="Freeform 5"/>
            <p:cNvSpPr/>
            <p:nvPr>
              <p:custDataLst>
                <p:tags r:id="rId11"/>
              </p:custDataLst>
            </p:nvPr>
          </p:nvSpPr>
          <p:spPr bwMode="auto">
            <a:xfrm rot="2193448"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237490" y="127000"/>
            <a:ext cx="669925" cy="802640"/>
            <a:chOff x="4064000" y="1049357"/>
            <a:chExt cx="4064000" cy="4609122"/>
          </a:xfrm>
        </p:grpSpPr>
        <p:sp>
          <p:nvSpPr>
            <p:cNvPr id="16" name="Freeform 5"/>
            <p:cNvSpPr/>
            <p:nvPr>
              <p:custDataLst>
                <p:tags r:id="rId12"/>
              </p:custDataLst>
            </p:nvPr>
          </p:nvSpPr>
          <p:spPr bwMode="auto">
            <a:xfrm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  <p:sp>
          <p:nvSpPr>
            <p:cNvPr id="17" name="Freeform 5"/>
            <p:cNvSpPr/>
            <p:nvPr>
              <p:custDataLst>
                <p:tags r:id="rId13"/>
              </p:custDataLst>
            </p:nvPr>
          </p:nvSpPr>
          <p:spPr bwMode="auto">
            <a:xfrm rot="2193448">
              <a:off x="4064000" y="1049357"/>
              <a:ext cx="4064000" cy="4609122"/>
            </a:xfrm>
            <a:custGeom>
              <a:avLst/>
              <a:gdLst>
                <a:gd name="T0" fmla="*/ 589 w 1178"/>
                <a:gd name="T1" fmla="*/ 1336 h 1336"/>
                <a:gd name="T2" fmla="*/ 547 w 1178"/>
                <a:gd name="T3" fmla="*/ 1324 h 1336"/>
                <a:gd name="T4" fmla="*/ 42 w 1178"/>
                <a:gd name="T5" fmla="*/ 1032 h 1336"/>
                <a:gd name="T6" fmla="*/ 0 w 1178"/>
                <a:gd name="T7" fmla="*/ 959 h 1336"/>
                <a:gd name="T8" fmla="*/ 0 w 1178"/>
                <a:gd name="T9" fmla="*/ 376 h 1336"/>
                <a:gd name="T10" fmla="*/ 42 w 1178"/>
                <a:gd name="T11" fmla="*/ 303 h 1336"/>
                <a:gd name="T12" fmla="*/ 547 w 1178"/>
                <a:gd name="T13" fmla="*/ 11 h 1336"/>
                <a:gd name="T14" fmla="*/ 589 w 1178"/>
                <a:gd name="T15" fmla="*/ 0 h 1336"/>
                <a:gd name="T16" fmla="*/ 631 w 1178"/>
                <a:gd name="T17" fmla="*/ 11 h 1336"/>
                <a:gd name="T18" fmla="*/ 1136 w 1178"/>
                <a:gd name="T19" fmla="*/ 303 h 1336"/>
                <a:gd name="T20" fmla="*/ 1178 w 1178"/>
                <a:gd name="T21" fmla="*/ 376 h 1336"/>
                <a:gd name="T22" fmla="*/ 1178 w 1178"/>
                <a:gd name="T23" fmla="*/ 959 h 1336"/>
                <a:gd name="T24" fmla="*/ 1136 w 1178"/>
                <a:gd name="T25" fmla="*/ 1032 h 1336"/>
                <a:gd name="T26" fmla="*/ 631 w 1178"/>
                <a:gd name="T27" fmla="*/ 1324 h 1336"/>
                <a:gd name="T28" fmla="*/ 589 w 1178"/>
                <a:gd name="T29" fmla="*/ 1336 h 13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178" h="1336">
                  <a:moveTo>
                    <a:pt x="589" y="1336"/>
                  </a:moveTo>
                  <a:cubicBezTo>
                    <a:pt x="574" y="1336"/>
                    <a:pt x="560" y="1332"/>
                    <a:pt x="547" y="1324"/>
                  </a:cubicBezTo>
                  <a:cubicBezTo>
                    <a:pt x="42" y="1032"/>
                    <a:pt x="42" y="1032"/>
                    <a:pt x="42" y="1032"/>
                  </a:cubicBezTo>
                  <a:cubicBezTo>
                    <a:pt x="16" y="1017"/>
                    <a:pt x="0" y="989"/>
                    <a:pt x="0" y="959"/>
                  </a:cubicBezTo>
                  <a:cubicBezTo>
                    <a:pt x="0" y="376"/>
                    <a:pt x="0" y="376"/>
                    <a:pt x="0" y="376"/>
                  </a:cubicBezTo>
                  <a:cubicBezTo>
                    <a:pt x="0" y="346"/>
                    <a:pt x="16" y="318"/>
                    <a:pt x="42" y="303"/>
                  </a:cubicBezTo>
                  <a:cubicBezTo>
                    <a:pt x="547" y="11"/>
                    <a:pt x="547" y="11"/>
                    <a:pt x="547" y="11"/>
                  </a:cubicBezTo>
                  <a:cubicBezTo>
                    <a:pt x="560" y="4"/>
                    <a:pt x="574" y="0"/>
                    <a:pt x="589" y="0"/>
                  </a:cubicBezTo>
                  <a:cubicBezTo>
                    <a:pt x="604" y="0"/>
                    <a:pt x="618" y="4"/>
                    <a:pt x="631" y="11"/>
                  </a:cubicBezTo>
                  <a:cubicBezTo>
                    <a:pt x="1136" y="303"/>
                    <a:pt x="1136" y="303"/>
                    <a:pt x="1136" y="303"/>
                  </a:cubicBezTo>
                  <a:cubicBezTo>
                    <a:pt x="1162" y="318"/>
                    <a:pt x="1178" y="346"/>
                    <a:pt x="1178" y="376"/>
                  </a:cubicBezTo>
                  <a:cubicBezTo>
                    <a:pt x="1178" y="959"/>
                    <a:pt x="1178" y="959"/>
                    <a:pt x="1178" y="959"/>
                  </a:cubicBezTo>
                  <a:cubicBezTo>
                    <a:pt x="1178" y="989"/>
                    <a:pt x="1162" y="1017"/>
                    <a:pt x="1136" y="1032"/>
                  </a:cubicBezTo>
                  <a:cubicBezTo>
                    <a:pt x="631" y="1324"/>
                    <a:pt x="631" y="1324"/>
                    <a:pt x="631" y="1324"/>
                  </a:cubicBezTo>
                  <a:cubicBezTo>
                    <a:pt x="618" y="1332"/>
                    <a:pt x="604" y="1336"/>
                    <a:pt x="589" y="1336"/>
                  </a:cubicBezTo>
                  <a:close/>
                </a:path>
              </a:pathLst>
            </a:custGeom>
            <a:noFill/>
            <a:ln w="15875">
              <a:solidFill>
                <a:srgbClr val="C00000"/>
              </a:solidFill>
            </a:ln>
            <a:effectLst>
              <a:outerShdw blurRad="139700" sx="102000" sy="102000" algn="ctr" rotWithShape="0">
                <a:prstClr val="black">
                  <a:alpha val="18000"/>
                </a:prstClr>
              </a:outerShdw>
            </a:effectLst>
          </p:spPr>
          <p:txBody>
            <a:bodyPr vert="horz" wrap="square" lIns="68580" tIns="34290" rIns="68580" bIns="34290" numCol="1" anchor="t" anchorCtr="0" compatLnSpc="1"/>
            <a:p>
              <a:endParaRPr lang="zh-CN" altLang="en-US" dirty="0">
                <a:latin typeface="黑体" panose="02010609060101010101" charset="-122"/>
                <a:ea typeface="黑体" panose="02010609060101010101" charset="-122"/>
                <a:cs typeface="思源黑体 CN" panose="020B0500000000000000" charset="-122"/>
                <a:sym typeface="思源黑体 CN" panose="020B0500000000000000" charset="-122"/>
              </a:endParaRPr>
            </a:p>
          </p:txBody>
        </p:sp>
      </p:grpSp>
      <p:pic>
        <p:nvPicPr>
          <p:cNvPr id="11" name="图片 10" descr="搜狗截图20240904203622"/>
          <p:cNvPicPr>
            <a:picLocks noChangeAspect="1"/>
          </p:cNvPicPr>
          <p:nvPr/>
        </p:nvPicPr>
        <p:blipFill>
          <a:blip r:embed="rId14"/>
          <a:srcRect b="79529"/>
          <a:stretch>
            <a:fillRect/>
          </a:stretch>
        </p:blipFill>
        <p:spPr>
          <a:xfrm>
            <a:off x="928370" y="1937385"/>
            <a:ext cx="9802495" cy="1491615"/>
          </a:xfrm>
          <a:prstGeom prst="rect">
            <a:avLst/>
          </a:prstGeom>
        </p:spPr>
      </p:pic>
      <p:pic>
        <p:nvPicPr>
          <p:cNvPr id="20" name="图片 19" descr="搜狗截图20240904203622"/>
          <p:cNvPicPr>
            <a:picLocks noChangeAspect="1"/>
          </p:cNvPicPr>
          <p:nvPr/>
        </p:nvPicPr>
        <p:blipFill>
          <a:blip r:embed="rId14"/>
          <a:srcRect t="57558"/>
          <a:stretch>
            <a:fillRect/>
          </a:stretch>
        </p:blipFill>
        <p:spPr>
          <a:xfrm>
            <a:off x="907415" y="3331845"/>
            <a:ext cx="9802495" cy="2825750"/>
          </a:xfrm>
          <a:prstGeom prst="rect">
            <a:avLst/>
          </a:prstGeom>
        </p:spPr>
      </p:pic>
      <p:sp>
        <p:nvSpPr>
          <p:cNvPr id="6" name="线形标注 2 5"/>
          <p:cNvSpPr/>
          <p:nvPr/>
        </p:nvSpPr>
        <p:spPr>
          <a:xfrm>
            <a:off x="8884285" y="1433195"/>
            <a:ext cx="3140075" cy="822325"/>
          </a:xfrm>
          <a:prstGeom prst="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-6795"/>
              <a:gd name="adj6" fmla="val -49949"/>
            </a:avLst>
          </a:prstGeom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b="1"/>
              <a:t>本文得分重点，体现立德树人，传播中华文化的能力，分别礼物力求体现中国特色</a:t>
            </a:r>
            <a:endParaRPr lang="zh-CN" altLang="en-US" b="1"/>
          </a:p>
        </p:txBody>
      </p:sp>
    </p:spTree>
    <p:custDataLst>
      <p:tags r:id="rId15"/>
    </p:custData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</p:bldLst>
  </p:timing>
</p:sld>
</file>

<file path=ppt/tags/tag1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0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0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0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0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0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0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0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0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0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10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11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1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2"/>
  <p:tag name="KSO_WM_UNIT_INDEX" val="2"/>
  <p:tag name="KSO_WM_UNIT_LAYERLEVEL" val="1"/>
  <p:tag name="KSO_WM_UNIT_TYPE" val="i"/>
</p:tagLst>
</file>

<file path=ppt/tags/tag111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3"/>
  <p:tag name="KSO_WM_UNIT_INDEX" val="3"/>
  <p:tag name="KSO_WM_UNIT_LAYERLEVEL" val="1"/>
  <p:tag name="KSO_WM_UNIT_TYPE" val="i"/>
</p:tagLst>
</file>

<file path=ppt/tags/tag112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4"/>
  <p:tag name="KSO_WM_UNIT_INDEX" val="4"/>
  <p:tag name="KSO_WM_UNIT_LAYERLEVEL" val="1"/>
  <p:tag name="KSO_WM_UNIT_TYPE" val="i"/>
</p:tagLst>
</file>

<file path=ppt/tags/tag113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14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15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16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117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118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i*2"/>
  <p:tag name="KSO_WM_UNIT_INDEX" val="2"/>
  <p:tag name="KSO_WM_UNIT_LAYERLEVEL" val="1"/>
  <p:tag name="KSO_WM_UNIT_TYPE" val="i"/>
</p:tagLst>
</file>

<file path=ppt/tags/tag119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i*3"/>
  <p:tag name="KSO_WM_UNIT_INDEX" val="3"/>
  <p:tag name="KSO_WM_UNIT_LAYERLEVEL" val="1"/>
  <p:tag name="KSO_WM_UNIT_TYPE" val="i"/>
</p:tagLst>
</file>

<file path=ppt/tags/tag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_NEED_ADD_PATH_ANIM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20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i*4"/>
  <p:tag name="KSO_WM_UNIT_INDEX" val="4"/>
  <p:tag name="KSO_WM_UNIT_LAYERLEVEL" val="1"/>
  <p:tag name="KSO_WM_UNIT_TYPE" val="i"/>
</p:tagLst>
</file>

<file path=ppt/tags/tag121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22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23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24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25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126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127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TYPE" val="i"/>
</p:tagLst>
</file>

<file path=ppt/tags/tag128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i*4"/>
  <p:tag name="KSO_WM_UNIT_INDEX" val="4"/>
  <p:tag name="KSO_WM_UNIT_LAYERLEVEL" val="1"/>
  <p:tag name="KSO_WM_UNIT_TYPE" val="i"/>
</p:tagLst>
</file>

<file path=ppt/tags/tag129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i*2"/>
  <p:tag name="KSO_WM_UNIT_INDEX" val="2"/>
  <p:tag name="KSO_WM_UNIT_LAYERLEVEL" val="1"/>
  <p:tag name="KSO_WM_UNIT_TYPE" val="i"/>
</p:tagLst>
</file>

<file path=ppt/tags/tag13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1"/>
  <p:tag name="KSO_WM_UNIT_INDEX" val="1"/>
  <p:tag name="KSO_WM_UNIT_LAYERLEVEL" val="1"/>
  <p:tag name="KSO_WM_UNIT_TYPE" val="y"/>
</p:tagLst>
</file>

<file path=ppt/tags/tag130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i*3"/>
  <p:tag name="KSO_WM_UNIT_INDEX" val="3"/>
  <p:tag name="KSO_WM_UNIT_LAYERLEVEL" val="1"/>
  <p:tag name="KSO_WM_UNIT_TYPE" val="i"/>
</p:tagLst>
</file>

<file path=ppt/tags/tag131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32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33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34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35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36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137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138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TYPE" val="i"/>
</p:tagLst>
</file>

<file path=ppt/tags/tag139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i*2"/>
  <p:tag name="KSO_WM_UNIT_INDEX" val="2"/>
  <p:tag name="KSO_WM_UNIT_LAYERLEVEL" val="1"/>
  <p:tag name="KSO_WM_UNIT_TYPE" val="i"/>
</p:tagLst>
</file>

<file path=ppt/tags/tag14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2"/>
  <p:tag name="KSO_WM_UNIT_INDEX" val="2"/>
  <p:tag name="KSO_WM_UNIT_LAYERLEVEL" val="1"/>
  <p:tag name="KSO_WM_UNIT_TYPE" val="y"/>
</p:tagLst>
</file>

<file path=ppt/tags/tag140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i*3"/>
  <p:tag name="KSO_WM_UNIT_INDEX" val="3"/>
  <p:tag name="KSO_WM_UNIT_LAYERLEVEL" val="1"/>
  <p:tag name="KSO_WM_UNIT_TYPE" val="i"/>
</p:tagLst>
</file>

<file path=ppt/tags/tag141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i*4"/>
  <p:tag name="KSO_WM_UNIT_INDEX" val="4"/>
  <p:tag name="KSO_WM_UNIT_LAYERLEVEL" val="1"/>
  <p:tag name="KSO_WM_UNIT_TYPE" val="i"/>
</p:tagLst>
</file>

<file path=ppt/tags/tag142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43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44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45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46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47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148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TYPE" val="i"/>
</p:tagLst>
</file>

<file path=ppt/tags/tag149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i*2"/>
  <p:tag name="KSO_WM_UNIT_INDEX" val="2"/>
  <p:tag name="KSO_WM_UNIT_LAYERLEVEL" val="1"/>
  <p:tag name="KSO_WM_UNIT_TYPE" val="i"/>
</p:tagLst>
</file>

<file path=ppt/tags/tag15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3"/>
  <p:tag name="KSO_WM_UNIT_INDEX" val="3"/>
  <p:tag name="KSO_WM_UNIT_LAYERLEVEL" val="1"/>
  <p:tag name="KSO_WM_UNIT_TYPE" val="y"/>
</p:tagLst>
</file>

<file path=ppt/tags/tag150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i*3"/>
  <p:tag name="KSO_WM_UNIT_INDEX" val="3"/>
  <p:tag name="KSO_WM_UNIT_LAYERLEVEL" val="1"/>
  <p:tag name="KSO_WM_UNIT_TYPE" val="i"/>
</p:tagLst>
</file>

<file path=ppt/tags/tag151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i*4"/>
  <p:tag name="KSO_WM_UNIT_INDEX" val="4"/>
  <p:tag name="KSO_WM_UNIT_LAYERLEVEL" val="1"/>
  <p:tag name="KSO_WM_UNIT_TYPE" val="i"/>
</p:tagLst>
</file>

<file path=ppt/tags/tag152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153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54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55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56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57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58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159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TYPE" val="i"/>
</p:tagLst>
</file>

<file path=ppt/tags/tag16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y*4"/>
  <p:tag name="KSO_WM_UNIT_INDEX" val="4"/>
  <p:tag name="KSO_WM_UNIT_LAYERLEVEL" val="1"/>
  <p:tag name="KSO_WM_UNIT_TYPE" val="y"/>
</p:tagLst>
</file>

<file path=ppt/tags/tag160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i*2"/>
  <p:tag name="KSO_WM_UNIT_INDEX" val="2"/>
  <p:tag name="KSO_WM_UNIT_LAYERLEVEL" val="1"/>
  <p:tag name="KSO_WM_UNIT_TYPE" val="i"/>
</p:tagLst>
</file>

<file path=ppt/tags/tag161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i*3"/>
  <p:tag name="KSO_WM_UNIT_INDEX" val="3"/>
  <p:tag name="KSO_WM_UNIT_LAYERLEVEL" val="1"/>
  <p:tag name="KSO_WM_UNIT_TYPE" val="i"/>
</p:tagLst>
</file>

<file path=ppt/tags/tag162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i*4"/>
  <p:tag name="KSO_WM_UNIT_INDEX" val="4"/>
  <p:tag name="KSO_WM_UNIT_LAYERLEVEL" val="1"/>
  <p:tag name="KSO_WM_UNIT_TYPE" val="i"/>
</p:tagLst>
</file>

<file path=ppt/tags/tag163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164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65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66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67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68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69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7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70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71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172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173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74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2"/>
  <p:tag name="KSO_WM_UNIT_INDEX" val="2"/>
  <p:tag name="KSO_WM_UNIT_LAYERLEVEL" val="1"/>
  <p:tag name="KSO_WM_UNIT_TYPE" val="i"/>
</p:tagLst>
</file>

<file path=ppt/tags/tag175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3"/>
  <p:tag name="KSO_WM_UNIT_INDEX" val="3"/>
  <p:tag name="KSO_WM_UNIT_LAYERLEVEL" val="1"/>
  <p:tag name="KSO_WM_UNIT_TYPE" val="i"/>
</p:tagLst>
</file>

<file path=ppt/tags/tag176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4"/>
  <p:tag name="KSO_WM_UNIT_INDEX" val="4"/>
  <p:tag name="KSO_WM_UNIT_LAYERLEVEL" val="1"/>
  <p:tag name="KSO_WM_UNIT_TYPE" val="i"/>
</p:tagLst>
</file>

<file path=ppt/tags/tag177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78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5"/>
  <p:tag name="KSO_WM_UNIT_INDEX" val="5"/>
  <p:tag name="KSO_WM_UNIT_LAYERLEVEL" val="1"/>
  <p:tag name="KSO_WM_UNIT_TYPE" val="i"/>
</p:tagLst>
</file>

<file path=ppt/tags/tag179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6"/>
  <p:tag name="KSO_WM_UNIT_INDEX" val="6"/>
  <p:tag name="KSO_WM_UNIT_LAYERLEVEL" val="1"/>
  <p:tag name="KSO_WM_UNIT_TYPE" val="i"/>
</p:tagLst>
</file>

<file path=ppt/tags/tag18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80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i*7"/>
  <p:tag name="KSO_WM_UNIT_INDEX" val="7"/>
  <p:tag name="KSO_WM_UNIT_LAYERLEVEL" val="1"/>
  <p:tag name="KSO_WM_UNIT_TYPE" val="i"/>
</p:tagLst>
</file>

<file path=ppt/tags/tag181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82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83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84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85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186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2548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8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2548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8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8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9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19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2548"/>
  <p:tag name="KSO_WM_TEMPLATE_MASTER_THUMB_INDEX" val="12"/>
  <p:tag name="KSO_WM_TEMPLATE_MASTER_TYPE" val="1"/>
  <p:tag name="KSO_WM_TEMPLATE_SUBCATEGORY" val="0"/>
  <p:tag name="KSO_WM_TEMPLATE_THUMBS_INDEX" val="1、4、5、6、7、8、9、11、13"/>
  <p:tag name="KSO_WM_UNIT_SHOW_EDIT_AREA_INDICATION" val="0"/>
</p:tagLst>
</file>

<file path=ppt/tags/tag192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3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4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5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6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7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8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199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2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00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01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02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03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04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05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0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0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1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14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5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6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7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8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19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20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221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2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3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4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5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6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7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8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29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2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40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41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42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43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44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45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46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247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48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49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50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51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52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253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54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55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56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57.xml><?xml version="1.0" encoding="utf-8"?>
<p:tagLst xmlns:p="http://schemas.openxmlformats.org/presentationml/2006/main">
  <p:tag name="KSO_WM_BEAUTIFY_FLAG" val="#wm#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2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6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6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6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6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6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ags/tag265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266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26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26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26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*"/>
  <p:tag name="KSO_WM_UNIT_LAYERLEVEL" val="1"/>
</p:tagLst>
</file>

<file path=ppt/tags/tag2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70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3*i*1"/>
  <p:tag name="KSO_WM_UNIT_INDEX" val="1"/>
  <p:tag name="KSO_WM_UNIT_LAYERLEVEL" val="1"/>
  <p:tag name="KSO_WM_UNIT_SUBTYPE" val="h"/>
  <p:tag name="KSO_WM_UNIT_TYPE" val="i"/>
</p:tagLst>
</file>

<file path=ppt/tags/tag271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72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73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74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75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76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77.xml><?xml version="1.0" encoding="utf-8"?>
<p:tagLst xmlns:p="http://schemas.openxmlformats.org/presentationml/2006/main">
  <p:tag name="KSO_WM_BEAUTIFY_FLAG" val="#wm#"/>
  <p:tag name="KSO_WM_SLIDE_BACKGROUND_TYPE" val="frame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3**"/>
  <p:tag name="KSO_WM_UNIT_LAYERLEVEL" val="1"/>
</p:tagLst>
</file>

<file path=ppt/tags/tag278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4*i*1"/>
  <p:tag name="KSO_WM_UNIT_INDEX" val="1"/>
  <p:tag name="KSO_WM_UNIT_LAYERLEVEL" val="1"/>
  <p:tag name="KSO_WM_UNIT_SUBTYPE" val="h"/>
  <p:tag name="KSO_WM_UNIT_TYPE" val="i"/>
</p:tagLst>
</file>

<file path=ppt/tags/tag279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2**"/>
  <p:tag name="KSO_WM_UNIT_LAYERLEVEL" val="1"/>
</p:tagLst>
</file>

<file path=ppt/tags/tag280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81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82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83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84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85.xml><?xml version="1.0" encoding="utf-8"?>
<p:tagLst xmlns:p="http://schemas.openxmlformats.org/presentationml/2006/main">
  <p:tag name="KSO_WM_BEAUTIFY_FLAG" val="#wm#"/>
  <p:tag name="KSO_WM_SLIDE_BACKGROUND_TYPE" val="leftRigh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4**"/>
  <p:tag name="KSO_WM_UNIT_LAYERLEVEL" val="1"/>
</p:tagLst>
</file>

<file path=ppt/tags/tag286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5*i*1"/>
  <p:tag name="KSO_WM_UNIT_INDEX" val="1"/>
  <p:tag name="KSO_WM_UNIT_LAYERLEVEL" val="1"/>
  <p:tag name="KSO_WM_UNIT_SUBTYPE" val="h"/>
  <p:tag name="KSO_WM_UNIT_TYPE" val="i"/>
</p:tagLst>
</file>

<file path=ppt/tags/tag287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88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89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290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91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92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93.xml><?xml version="1.0" encoding="utf-8"?>
<p:tagLst xmlns:p="http://schemas.openxmlformats.org/presentationml/2006/main">
  <p:tag name="KSO_WM_BEAUTIFY_FLAG" val="#wm#"/>
  <p:tag name="KSO_WM_SLIDE_BACKGROUND_TYPE" val="topBottom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5**"/>
  <p:tag name="KSO_WM_UNIT_LAYERLEVEL" val="1"/>
</p:tagLst>
</file>

<file path=ppt/tags/tag294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6*i*1"/>
  <p:tag name="KSO_WM_UNIT_INDEX" val="1"/>
  <p:tag name="KSO_WM_UNIT_LAYERLEVEL" val="1"/>
  <p:tag name="KSO_WM_UNIT_SUBTYPE" val="h"/>
  <p:tag name="KSO_WM_UNIT_TYPE" val="i"/>
</p:tagLst>
</file>

<file path=ppt/tags/tag295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96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97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98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299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3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3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00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301.xml><?xml version="1.0" encoding="utf-8"?>
<p:tagLst xmlns:p="http://schemas.openxmlformats.org/presentationml/2006/main">
  <p:tag name="KSO_WM_BEAUTIFY_FLAG" val="#wm#"/>
  <p:tag name="KSO_WM_SLIDE_BACKGROUND_TYPE" val="bottomTop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6**"/>
  <p:tag name="KSO_WM_UNIT_LAYERLEVEL" val="1"/>
</p:tagLst>
</file>

<file path=ppt/tags/tag302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7*i*1"/>
  <p:tag name="KSO_WM_UNIT_INDEX" val="1"/>
  <p:tag name="KSO_WM_UNIT_LAYERLEVEL" val="1"/>
  <p:tag name="KSO_WM_UNIT_SUBTYPE" val="h"/>
  <p:tag name="KSO_WM_UNIT_TYPE" val="i"/>
</p:tagLst>
</file>

<file path=ppt/tags/tag303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04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05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06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07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08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09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10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11.xml><?xml version="1.0" encoding="utf-8"?>
<p:tagLst xmlns:p="http://schemas.openxmlformats.org/presentationml/2006/main">
  <p:tag name="KSO_WM_BEAUTIFY_FLAG" val="#wm#"/>
  <p:tag name="KSO_WM_SLIDE_BACKGROUND_TYPE" val="navigation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7**"/>
  <p:tag name="KSO_WM_UNIT_LAYERLEVEL" val="1"/>
</p:tagLst>
</file>

<file path=ppt/tags/tag312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BK_DARK_LIGHT" val="2"/>
  <p:tag name="KSO_WM_UNIT_COMPATIBLE" val="0"/>
  <p:tag name="KSO_WM_UNIT_DIAGRAM_ISNUMVISUAL" val="0"/>
  <p:tag name="KSO_WM_UNIT_DIAGRAM_ISREFERUNIT" val="0"/>
  <p:tag name="KSO_WM_UNIT_HIGHLIGHT" val="0"/>
  <p:tag name="KSO_WM_UNIT_ID" val="_18*i*1"/>
  <p:tag name="KSO_WM_UNIT_INDEX" val="1"/>
  <p:tag name="KSO_WM_UNIT_LAYERLEVEL" val="1"/>
  <p:tag name="KSO_WM_UNIT_SUBTYPE" val="h"/>
  <p:tag name="KSO_WM_UNIT_TYPE" val="i"/>
</p:tagLst>
</file>

<file path=ppt/tags/tag313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14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15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16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17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18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19.xml><?xml version="1.0" encoding="utf-8"?>
<p:tagLst xmlns:p="http://schemas.openxmlformats.org/presentationml/2006/main">
  <p:tag name="KSO_WM_BEAUTIFY_FLAG" val="#wm#"/>
  <p:tag name="KSO_WM_SLIDE_BACKGROUND_TYPE" val="belt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8**"/>
  <p:tag name="KSO_WM_UNIT_LAYERLEVEL" val="1"/>
</p:tagLst>
</file>

<file path=ppt/tags/tag3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20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3634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21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3634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2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2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2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0**"/>
  <p:tag name="KSO_WM_UNIT_LAYERLEVEL" val="1"/>
</p:tagLst>
</file>

<file path=ppt/tags/tag325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COLOR_TYPE" val="1"/>
  <p:tag name="KSO_WM_TEMPLATE_INDEX" val="20203634"/>
  <p:tag name="KSO_WM_TEMPLATE_MASTER_THUMB_INDEX" val="12"/>
  <p:tag name="KSO_WM_TEMPLATE_MASTER_TYPE" val="1"/>
  <p:tag name="KSO_WM_TEMPLATE_SUBCATEGORY" val="0"/>
  <p:tag name="KSO_WM_TEMPLATE_THUMBS_INDEX" val="1、4、7、9、11、12、17、21、22、26、28、30"/>
</p:tagLst>
</file>

<file path=ppt/tags/tag326.xml><?xml version="1.0" encoding="utf-8"?>
<p:tagLst xmlns:p="http://schemas.openxmlformats.org/presentationml/2006/main">
  <p:tag name="KSO_WM_BEAUTIFY_FLAG" val="#wm#"/>
  <p:tag name="KSO_WM_TEMPLATE_CATEGORY" val="custom"/>
  <p:tag name="KSO_WM_TEMPLATE_INDEX" val="20202548"/>
</p:tagLst>
</file>

<file path=ppt/tags/tag327.xml><?xml version="1.0" encoding="utf-8"?>
<p:tagLst xmlns:p="http://schemas.openxmlformats.org/presentationml/2006/main">
  <p:tag name="KSO_WM_BEAUTIFY_FLAG" val="#wm#"/>
  <p:tag name="KSO_WM_TAG_VERSION" val="1.0"/>
  <p:tag name="KSO_WM_TEMPLATE_CATEGORY" val="custom"/>
  <p:tag name="KSO_WM_TEMPLATE_INDEX" val="20202548"/>
  <p:tag name="KSO_WM_UNIT_COMPATIBLE" val="0"/>
  <p:tag name="KSO_WM_UNIT_DIAGRAM_ISNUMVISUAL" val="0"/>
  <p:tag name="KSO_WM_UNIT_DIAGRAM_ISREFERUNIT" val="0"/>
  <p:tag name="KSO_WM_UNIT_HIGHLIGHT" val="0"/>
  <p:tag name="KSO_WM_UNIT_ID" val="custom2020254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简约通用模板"/>
  <p:tag name="KSO_WM_UNIT_TEXT_FILL_FORE_SCHEMECOLOR_INDEX" val="13"/>
  <p:tag name="KSO_WM_UNIT_TEXT_FILL_FORE_SCHEMECOLOR_INDEX_BRIGHTNESS" val="0.15"/>
  <p:tag name="KSO_WM_UNIT_TEXT_FILL_TYPE" val="1"/>
  <p:tag name="KSO_WM_UNIT_TYPE" val="a"/>
  <p:tag name="KSO_WM_UNIT_VALUE" val="9"/>
</p:tagLst>
</file>

<file path=ppt/tags/tag328.xml><?xml version="1.0" encoding="utf-8"?>
<p:tagLst xmlns:p="http://schemas.openxmlformats.org/presentationml/2006/main">
  <p:tag name="KSO_WM_BEAUTIFY_FLAG" val="#wm#"/>
  <p:tag name="KSO_WM_TEMPLATE_CATEGORY" val="custom"/>
  <p:tag name="KSO_WM_TEMPLATE_INDEX" val="20202548"/>
</p:tagLst>
</file>

<file path=ppt/tags/tag32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3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3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2"/>
  <p:tag name="KSO_WM_UNIT_INDEX" val="2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331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3"/>
  <p:tag name="KSO_WM_UNIT_INDEX" val="3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332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_12*i*4"/>
  <p:tag name="KSO_WM_UNIT_INDEX" val="4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333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0"/>
  <p:tag name="KSO_WM_UNIT_TYPE" val="i"/>
  <p:tag name="WM_BEAUTIFY_ZORDER_FLAG_TAG" val="1"/>
</p:tagLst>
</file>

<file path=ppt/tags/tag334.xml><?xml version="1.0" encoding="utf-8"?>
<p:tagLst xmlns:p="http://schemas.openxmlformats.org/presentationml/2006/main">
  <p:tag name="AS_UNIQUEID" val="15"/>
</p:tagLst>
</file>

<file path=ppt/tags/tag335.xml><?xml version="1.0" encoding="utf-8"?>
<p:tagLst xmlns:p="http://schemas.openxmlformats.org/presentationml/2006/main">
  <p:tag name="AS_UNIQUEID" val="16"/>
  <p:tag name="KSO_WM_BEAUTIFY_FLAG" val=""/>
</p:tagLst>
</file>

<file path=ppt/tags/tag336.xml><?xml version="1.0" encoding="utf-8"?>
<p:tagLst xmlns:p="http://schemas.openxmlformats.org/presentationml/2006/main">
  <p:tag name="AS_UNIQUEID" val="17"/>
</p:tagLst>
</file>

<file path=ppt/tags/tag337.xml><?xml version="1.0" encoding="utf-8"?>
<p:tagLst xmlns:p="http://schemas.openxmlformats.org/presentationml/2006/main">
  <p:tag name="AS_UNIQUEID" val="18"/>
  <p:tag name="KSO_WM_BEAUTIFY_FLAG" val=""/>
</p:tagLst>
</file>

<file path=ppt/tags/tag338.xml><?xml version="1.0" encoding="utf-8"?>
<p:tagLst xmlns:p="http://schemas.openxmlformats.org/presentationml/2006/main">
  <p:tag name="AS_UNIQUEID" val="19"/>
  <p:tag name="KSO_WM_BEAUTIFY_FLAG" val=""/>
</p:tagLst>
</file>

<file path=ppt/tags/tag339.xml><?xml version="1.0" encoding="utf-8"?>
<p:tagLst xmlns:p="http://schemas.openxmlformats.org/presentationml/2006/main">
  <p:tag name="AS_UNIQUEID" val="20"/>
  <p:tag name="KSO_WM_BEAUTIFY_FLAG" val=""/>
</p:tagLst>
</file>

<file path=ppt/tags/tag3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40.xml><?xml version="1.0" encoding="utf-8"?>
<p:tagLst xmlns:p="http://schemas.openxmlformats.org/presentationml/2006/main">
  <p:tag name="AS_UNIQUEID" val="21"/>
  <p:tag name="KSO_WM_BEAUTIFY_FLAG" val=""/>
</p:tagLst>
</file>

<file path=ppt/tags/tag341.xml><?xml version="1.0" encoding="utf-8"?>
<p:tagLst xmlns:p="http://schemas.openxmlformats.org/presentationml/2006/main">
  <p:tag name="AS_UNIQUEID" val="22"/>
  <p:tag name="KSO_WM_BEAUTIFY_FLAG" val=""/>
</p:tagLst>
</file>

<file path=ppt/tags/tag342.xml><?xml version="1.0" encoding="utf-8"?>
<p:tagLst xmlns:p="http://schemas.openxmlformats.org/presentationml/2006/main">
  <p:tag name="AS_UNIQUEID" val="23"/>
  <p:tag name="KSO_WM_BEAUTIFY_FLAG" val=""/>
</p:tagLst>
</file>

<file path=ppt/tags/tag343.xml><?xml version="1.0" encoding="utf-8"?>
<p:tagLst xmlns:p="http://schemas.openxmlformats.org/presentationml/2006/main">
  <p:tag name="AS_UNIQUEID" val="24"/>
  <p:tag name="KSO_WM_BEAUTIFY_FLAG" val=""/>
</p:tagLst>
</file>

<file path=ppt/tags/tag344.xml><?xml version="1.0" encoding="utf-8"?>
<p:tagLst xmlns:p="http://schemas.openxmlformats.org/presentationml/2006/main">
  <p:tag name="AS_UNIQUEID" val="25"/>
  <p:tag name="KSO_WM_BEAUTIFY_FLAG" val=""/>
</p:tagLst>
</file>

<file path=ppt/tags/tag345.xml><?xml version="1.0" encoding="utf-8"?>
<p:tagLst xmlns:p="http://schemas.openxmlformats.org/presentationml/2006/main">
  <p:tag name="AS_UNIQUEID" val="26"/>
  <p:tag name="KSO_WM_BEAUTIFY_FLAG" val=""/>
</p:tagLst>
</file>

<file path=ppt/tags/tag346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05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7"/>
  <p:tag name="WM_BEAUTIFY_ZORDER_FLAG_TAG" val="2"/>
</p:tagLst>
</file>

<file path=ppt/tags/tag347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BK_DARK_LIGHT" val="2"/>
  <p:tag name="KSO_WM_SLIDE_ID" val="diagram20220058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7-20T23:46:35&quot;,&quot;maxSize&quot;:{&quot;size1&quot;:20},&quot;minSize&quot;:{&quot;size1&quot;:11.2},&quot;normalSize&quot;:{&quot;size1&quot;:11.2},&quot;subLayout&quot;:[{&quot;id&quot;:&quot;2024-07-20T23:46:35&quot;,&quot;margin&quot;:{&quot;bottom&quot;:0.025999998673796654,&quot;left&quot;:1.2699999809265137,&quot;right&quot;:1.2699999809265137,&quot;top&quot;:0.4230000376701355},&quot;type&quot;:0},{&quot;id&quot;:&quot;2024-07-20T23:46:35&quot;,&quot;margin&quot;:{&quot;bottom&quot;:0.847000002861023,&quot;left&quot;:1.2699999809265137,&quot;right&quot;:1.2699999809265137,&quot;top&quot;:1.2699999809265137},&quot;type&quot;:0}],&quot;type&quot;:0}"/>
  <p:tag name="KSO_WM_SLIDE_LAYOUTTYPE" val="topbottom"/>
  <p:tag name="KSO_WM_SLIDE_POSITION" val="36*12"/>
  <p:tag name="KSO_WM_SLIDE_RATIO" val="1.777778"/>
  <p:tag name="KSO_WM_SLIDE_SIZE" val="888*504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8"/>
  <p:tag name="KSO_WM_TEMPLATE_MASTER_TYPE" val="0"/>
  <p:tag name="KSO_WM_TEMPLATE_SUBCATEGORY" val="25"/>
</p:tagLst>
</file>

<file path=ppt/tags/tag34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34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2"/>
  <p:tag name="KSO_WM_UNIT_INDEX" val="2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3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5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3"/>
  <p:tag name="KSO_WM_UNIT_INDEX" val="3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351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_12*i*4"/>
  <p:tag name="KSO_WM_UNIT_INDEX" val="4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352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0"/>
  <p:tag name="KSO_WM_UNIT_TYPE" val="i"/>
  <p:tag name="WM_BEAUTIFY_ZORDER_FLAG_TAG" val="1"/>
</p:tagLst>
</file>

<file path=ppt/tags/tag353.xml><?xml version="1.0" encoding="utf-8"?>
<p:tagLst xmlns:p="http://schemas.openxmlformats.org/presentationml/2006/main">
  <p:tag name="AS_UNIQUEID" val="15"/>
</p:tagLst>
</file>

<file path=ppt/tags/tag354.xml><?xml version="1.0" encoding="utf-8"?>
<p:tagLst xmlns:p="http://schemas.openxmlformats.org/presentationml/2006/main">
  <p:tag name="AS_UNIQUEID" val="16"/>
  <p:tag name="KSO_WM_BEAUTIFY_FLAG" val=""/>
</p:tagLst>
</file>

<file path=ppt/tags/tag355.xml><?xml version="1.0" encoding="utf-8"?>
<p:tagLst xmlns:p="http://schemas.openxmlformats.org/presentationml/2006/main">
  <p:tag name="AS_UNIQUEID" val="17"/>
</p:tagLst>
</file>

<file path=ppt/tags/tag356.xml><?xml version="1.0" encoding="utf-8"?>
<p:tagLst xmlns:p="http://schemas.openxmlformats.org/presentationml/2006/main">
  <p:tag name="AS_UNIQUEID" val="18"/>
  <p:tag name="KSO_WM_BEAUTIFY_FLAG" val=""/>
</p:tagLst>
</file>

<file path=ppt/tags/tag357.xml><?xml version="1.0" encoding="utf-8"?>
<p:tagLst xmlns:p="http://schemas.openxmlformats.org/presentationml/2006/main">
  <p:tag name="AS_UNIQUEID" val="19"/>
  <p:tag name="KSO_WM_BEAUTIFY_FLAG" val=""/>
</p:tagLst>
</file>

<file path=ppt/tags/tag358.xml><?xml version="1.0" encoding="utf-8"?>
<p:tagLst xmlns:p="http://schemas.openxmlformats.org/presentationml/2006/main">
  <p:tag name="AS_UNIQUEID" val="20"/>
  <p:tag name="KSO_WM_BEAUTIFY_FLAG" val=""/>
</p:tagLst>
</file>

<file path=ppt/tags/tag359.xml><?xml version="1.0" encoding="utf-8"?>
<p:tagLst xmlns:p="http://schemas.openxmlformats.org/presentationml/2006/main">
  <p:tag name="AS_UNIQUEID" val="21"/>
  <p:tag name="KSO_WM_BEAUTIFY_FLAG" val=""/>
</p:tagLst>
</file>

<file path=ppt/tags/tag3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60.xml><?xml version="1.0" encoding="utf-8"?>
<p:tagLst xmlns:p="http://schemas.openxmlformats.org/presentationml/2006/main">
  <p:tag name="AS_UNIQUEID" val="22"/>
  <p:tag name="KSO_WM_BEAUTIFY_FLAG" val=""/>
</p:tagLst>
</file>

<file path=ppt/tags/tag361.xml><?xml version="1.0" encoding="utf-8"?>
<p:tagLst xmlns:p="http://schemas.openxmlformats.org/presentationml/2006/main">
  <p:tag name="AS_UNIQUEID" val="23"/>
  <p:tag name="KSO_WM_BEAUTIFY_FLAG" val=""/>
</p:tagLst>
</file>

<file path=ppt/tags/tag362.xml><?xml version="1.0" encoding="utf-8"?>
<p:tagLst xmlns:p="http://schemas.openxmlformats.org/presentationml/2006/main">
  <p:tag name="AS_UNIQUEID" val="24"/>
  <p:tag name="KSO_WM_BEAUTIFY_FLAG" val=""/>
</p:tagLst>
</file>

<file path=ppt/tags/tag363.xml><?xml version="1.0" encoding="utf-8"?>
<p:tagLst xmlns:p="http://schemas.openxmlformats.org/presentationml/2006/main">
  <p:tag name="AS_UNIQUEID" val="25"/>
  <p:tag name="KSO_WM_BEAUTIFY_FLAG" val=""/>
</p:tagLst>
</file>

<file path=ppt/tags/tag364.xml><?xml version="1.0" encoding="utf-8"?>
<p:tagLst xmlns:p="http://schemas.openxmlformats.org/presentationml/2006/main">
  <p:tag name="AS_UNIQUEID" val="26"/>
  <p:tag name="KSO_WM_BEAUTIFY_FLAG" val=""/>
</p:tagLst>
</file>

<file path=ppt/tags/tag365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05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7"/>
  <p:tag name="WM_BEAUTIFY_ZORDER_FLAG_TAG" val="2"/>
</p:tagLst>
</file>

<file path=ppt/tags/tag366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BK_DARK_LIGHT" val="2"/>
  <p:tag name="KSO_WM_SLIDE_ID" val="diagram20220058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7-20T23:46:35&quot;,&quot;maxSize&quot;:{&quot;size1&quot;:20},&quot;minSize&quot;:{&quot;size1&quot;:11.2},&quot;normalSize&quot;:{&quot;size1&quot;:11.2},&quot;subLayout&quot;:[{&quot;id&quot;:&quot;2024-07-20T23:46:35&quot;,&quot;margin&quot;:{&quot;bottom&quot;:0.025999998673796654,&quot;left&quot;:1.2699999809265137,&quot;right&quot;:1.2699999809265137,&quot;top&quot;:0.4230000376701355},&quot;type&quot;:0},{&quot;id&quot;:&quot;2024-07-20T23:46:35&quot;,&quot;margin&quot;:{&quot;bottom&quot;:0.847000002861023,&quot;left&quot;:1.2699999809265137,&quot;right&quot;:1.2699999809265137,&quot;top&quot;:1.2699999809265137},&quot;type&quot;:0}],&quot;type&quot;:0}"/>
  <p:tag name="KSO_WM_SLIDE_LAYOUTTYPE" val="topbottom"/>
  <p:tag name="KSO_WM_SLIDE_POSITION" val="36*12"/>
  <p:tag name="KSO_WM_SLIDE_RATIO" val="1.777778"/>
  <p:tag name="KSO_WM_SLIDE_SIZE" val="888*504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8"/>
  <p:tag name="KSO_WM_TEMPLATE_MASTER_TYPE" val="0"/>
  <p:tag name="KSO_WM_TEMPLATE_SUBCATEGORY" val="25"/>
</p:tagLst>
</file>

<file path=ppt/tags/tag36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36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2"/>
  <p:tag name="KSO_WM_UNIT_INDEX" val="2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36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3"/>
  <p:tag name="KSO_WM_UNIT_INDEX" val="3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3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7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_12*i*4"/>
  <p:tag name="KSO_WM_UNIT_INDEX" val="4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371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0"/>
  <p:tag name="KSO_WM_UNIT_TYPE" val="i"/>
  <p:tag name="WM_BEAUTIFY_ZORDER_FLAG_TAG" val="1"/>
</p:tagLst>
</file>

<file path=ppt/tags/tag372.xml><?xml version="1.0" encoding="utf-8"?>
<p:tagLst xmlns:p="http://schemas.openxmlformats.org/presentationml/2006/main">
  <p:tag name="AS_UNIQUEID" val="15"/>
</p:tagLst>
</file>

<file path=ppt/tags/tag373.xml><?xml version="1.0" encoding="utf-8"?>
<p:tagLst xmlns:p="http://schemas.openxmlformats.org/presentationml/2006/main">
  <p:tag name="AS_UNIQUEID" val="16"/>
  <p:tag name="KSO_WM_BEAUTIFY_FLAG" val=""/>
</p:tagLst>
</file>

<file path=ppt/tags/tag374.xml><?xml version="1.0" encoding="utf-8"?>
<p:tagLst xmlns:p="http://schemas.openxmlformats.org/presentationml/2006/main">
  <p:tag name="AS_UNIQUEID" val="17"/>
</p:tagLst>
</file>

<file path=ppt/tags/tag375.xml><?xml version="1.0" encoding="utf-8"?>
<p:tagLst xmlns:p="http://schemas.openxmlformats.org/presentationml/2006/main">
  <p:tag name="AS_UNIQUEID" val="18"/>
  <p:tag name="KSO_WM_BEAUTIFY_FLAG" val=""/>
</p:tagLst>
</file>

<file path=ppt/tags/tag376.xml><?xml version="1.0" encoding="utf-8"?>
<p:tagLst xmlns:p="http://schemas.openxmlformats.org/presentationml/2006/main">
  <p:tag name="AS_UNIQUEID" val="19"/>
  <p:tag name="KSO_WM_BEAUTIFY_FLAG" val=""/>
</p:tagLst>
</file>

<file path=ppt/tags/tag377.xml><?xml version="1.0" encoding="utf-8"?>
<p:tagLst xmlns:p="http://schemas.openxmlformats.org/presentationml/2006/main">
  <p:tag name="AS_UNIQUEID" val="20"/>
  <p:tag name="KSO_WM_BEAUTIFY_FLAG" val=""/>
</p:tagLst>
</file>

<file path=ppt/tags/tag378.xml><?xml version="1.0" encoding="utf-8"?>
<p:tagLst xmlns:p="http://schemas.openxmlformats.org/presentationml/2006/main">
  <p:tag name="AS_UNIQUEID" val="21"/>
  <p:tag name="KSO_WM_BEAUTIFY_FLAG" val=""/>
</p:tagLst>
</file>

<file path=ppt/tags/tag379.xml><?xml version="1.0" encoding="utf-8"?>
<p:tagLst xmlns:p="http://schemas.openxmlformats.org/presentationml/2006/main">
  <p:tag name="AS_UNIQUEID" val="22"/>
  <p:tag name="KSO_WM_BEAUTIFY_FLAG" val=""/>
</p:tagLst>
</file>

<file path=ppt/tags/tag3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3**"/>
  <p:tag name="KSO_WM_UNIT_LAYERLEVEL" val="1"/>
</p:tagLst>
</file>

<file path=ppt/tags/tag380.xml><?xml version="1.0" encoding="utf-8"?>
<p:tagLst xmlns:p="http://schemas.openxmlformats.org/presentationml/2006/main">
  <p:tag name="AS_UNIQUEID" val="23"/>
  <p:tag name="KSO_WM_BEAUTIFY_FLAG" val=""/>
</p:tagLst>
</file>

<file path=ppt/tags/tag381.xml><?xml version="1.0" encoding="utf-8"?>
<p:tagLst xmlns:p="http://schemas.openxmlformats.org/presentationml/2006/main">
  <p:tag name="AS_UNIQUEID" val="24"/>
  <p:tag name="KSO_WM_BEAUTIFY_FLAG" val=""/>
</p:tagLst>
</file>

<file path=ppt/tags/tag382.xml><?xml version="1.0" encoding="utf-8"?>
<p:tagLst xmlns:p="http://schemas.openxmlformats.org/presentationml/2006/main">
  <p:tag name="AS_UNIQUEID" val="25"/>
  <p:tag name="KSO_WM_BEAUTIFY_FLAG" val=""/>
</p:tagLst>
</file>

<file path=ppt/tags/tag383.xml><?xml version="1.0" encoding="utf-8"?>
<p:tagLst xmlns:p="http://schemas.openxmlformats.org/presentationml/2006/main">
  <p:tag name="AS_UNIQUEID" val="26"/>
  <p:tag name="KSO_WM_BEAUTIFY_FLAG" val=""/>
</p:tagLst>
</file>

<file path=ppt/tags/tag384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05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7"/>
  <p:tag name="WM_BEAUTIFY_ZORDER_FLAG_TAG" val="2"/>
</p:tagLst>
</file>

<file path=ppt/tags/tag385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BK_DARK_LIGHT" val="2"/>
  <p:tag name="KSO_WM_SLIDE_ID" val="diagram20220058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7-20T23:46:35&quot;,&quot;maxSize&quot;:{&quot;size1&quot;:20},&quot;minSize&quot;:{&quot;size1&quot;:11.2},&quot;normalSize&quot;:{&quot;size1&quot;:11.2},&quot;subLayout&quot;:[{&quot;id&quot;:&quot;2024-07-20T23:46:35&quot;,&quot;margin&quot;:{&quot;bottom&quot;:0.025999998673796654,&quot;left&quot;:1.2699999809265137,&quot;right&quot;:1.2699999809265137,&quot;top&quot;:0.4230000376701355},&quot;type&quot;:0},{&quot;id&quot;:&quot;2024-07-20T23:46:35&quot;,&quot;margin&quot;:{&quot;bottom&quot;:0.847000002861023,&quot;left&quot;:1.2699999809265137,&quot;right&quot;:1.2699999809265137,&quot;top&quot;:1.2699999809265137},&quot;type&quot;:0}],&quot;type&quot;:0}"/>
  <p:tag name="KSO_WM_SLIDE_LAYOUTTYPE" val="topbottom"/>
  <p:tag name="KSO_WM_SLIDE_POSITION" val="36*12"/>
  <p:tag name="KSO_WM_SLIDE_RATIO" val="1.777778"/>
  <p:tag name="KSO_WM_SLIDE_SIZE" val="888*504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8"/>
  <p:tag name="KSO_WM_TEMPLATE_MASTER_TYPE" val="0"/>
  <p:tag name="KSO_WM_TEMPLATE_SUBCATEGORY" val="25"/>
</p:tagLst>
</file>

<file path=ppt/tags/tag386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38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2"/>
  <p:tag name="KSO_WM_UNIT_INDEX" val="2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38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3"/>
  <p:tag name="KSO_WM_UNIT_INDEX" val="3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38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_12*i*4"/>
  <p:tag name="KSO_WM_UNIT_INDEX" val="4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3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390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0"/>
  <p:tag name="KSO_WM_UNIT_TYPE" val="i"/>
  <p:tag name="WM_BEAUTIFY_ZORDER_FLAG_TAG" val="1"/>
</p:tagLst>
</file>

<file path=ppt/tags/tag391.xml><?xml version="1.0" encoding="utf-8"?>
<p:tagLst xmlns:p="http://schemas.openxmlformats.org/presentationml/2006/main">
  <p:tag name="AS_UNIQUEID" val="15"/>
</p:tagLst>
</file>

<file path=ppt/tags/tag392.xml><?xml version="1.0" encoding="utf-8"?>
<p:tagLst xmlns:p="http://schemas.openxmlformats.org/presentationml/2006/main">
  <p:tag name="AS_UNIQUEID" val="16"/>
  <p:tag name="KSO_WM_BEAUTIFY_FLAG" val=""/>
</p:tagLst>
</file>

<file path=ppt/tags/tag393.xml><?xml version="1.0" encoding="utf-8"?>
<p:tagLst xmlns:p="http://schemas.openxmlformats.org/presentationml/2006/main">
  <p:tag name="AS_UNIQUEID" val="17"/>
</p:tagLst>
</file>

<file path=ppt/tags/tag394.xml><?xml version="1.0" encoding="utf-8"?>
<p:tagLst xmlns:p="http://schemas.openxmlformats.org/presentationml/2006/main">
  <p:tag name="AS_UNIQUEID" val="18"/>
  <p:tag name="KSO_WM_BEAUTIFY_FLAG" val=""/>
</p:tagLst>
</file>

<file path=ppt/tags/tag395.xml><?xml version="1.0" encoding="utf-8"?>
<p:tagLst xmlns:p="http://schemas.openxmlformats.org/presentationml/2006/main">
  <p:tag name="AS_UNIQUEID" val="19"/>
  <p:tag name="KSO_WM_BEAUTIFY_FLAG" val=""/>
</p:tagLst>
</file>

<file path=ppt/tags/tag396.xml><?xml version="1.0" encoding="utf-8"?>
<p:tagLst xmlns:p="http://schemas.openxmlformats.org/presentationml/2006/main">
  <p:tag name="AS_UNIQUEID" val="20"/>
  <p:tag name="KSO_WM_BEAUTIFY_FLAG" val=""/>
</p:tagLst>
</file>

<file path=ppt/tags/tag397.xml><?xml version="1.0" encoding="utf-8"?>
<p:tagLst xmlns:p="http://schemas.openxmlformats.org/presentationml/2006/main">
  <p:tag name="AS_UNIQUEID" val="21"/>
  <p:tag name="KSO_WM_BEAUTIFY_FLAG" val=""/>
</p:tagLst>
</file>

<file path=ppt/tags/tag398.xml><?xml version="1.0" encoding="utf-8"?>
<p:tagLst xmlns:p="http://schemas.openxmlformats.org/presentationml/2006/main">
  <p:tag name="AS_UNIQUEID" val="22"/>
  <p:tag name="KSO_WM_BEAUTIFY_FLAG" val=""/>
</p:tagLst>
</file>

<file path=ppt/tags/tag399.xml><?xml version="1.0" encoding="utf-8"?>
<p:tagLst xmlns:p="http://schemas.openxmlformats.org/presentationml/2006/main">
  <p:tag name="AS_UNIQUEID" val="23"/>
  <p:tag name="KSO_WM_BEAUTIFY_FLAG" val=""/>
</p:tagLst>
</file>

<file path=ppt/tags/tag4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4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400.xml><?xml version="1.0" encoding="utf-8"?>
<p:tagLst xmlns:p="http://schemas.openxmlformats.org/presentationml/2006/main">
  <p:tag name="AS_UNIQUEID" val="24"/>
  <p:tag name="KSO_WM_BEAUTIFY_FLAG" val=""/>
</p:tagLst>
</file>

<file path=ppt/tags/tag401.xml><?xml version="1.0" encoding="utf-8"?>
<p:tagLst xmlns:p="http://schemas.openxmlformats.org/presentationml/2006/main">
  <p:tag name="AS_UNIQUEID" val="25"/>
  <p:tag name="KSO_WM_BEAUTIFY_FLAG" val=""/>
</p:tagLst>
</file>

<file path=ppt/tags/tag402.xml><?xml version="1.0" encoding="utf-8"?>
<p:tagLst xmlns:p="http://schemas.openxmlformats.org/presentationml/2006/main">
  <p:tag name="AS_UNIQUEID" val="26"/>
  <p:tag name="KSO_WM_BEAUTIFY_FLAG" val=""/>
</p:tagLst>
</file>

<file path=ppt/tags/tag403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05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7"/>
  <p:tag name="WM_BEAUTIFY_ZORDER_FLAG_TAG" val="2"/>
</p:tagLst>
</file>

<file path=ppt/tags/tag404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BK_DARK_LIGHT" val="2"/>
  <p:tag name="KSO_WM_SLIDE_ID" val="diagram20220058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7-20T23:46:35&quot;,&quot;maxSize&quot;:{&quot;size1&quot;:20},&quot;minSize&quot;:{&quot;size1&quot;:11.2},&quot;normalSize&quot;:{&quot;size1&quot;:11.2},&quot;subLayout&quot;:[{&quot;id&quot;:&quot;2024-07-20T23:46:35&quot;,&quot;margin&quot;:{&quot;bottom&quot;:0.025999998673796654,&quot;left&quot;:1.2699999809265137,&quot;right&quot;:1.2699999809265137,&quot;top&quot;:0.4230000376701355},&quot;type&quot;:0},{&quot;id&quot;:&quot;2024-07-20T23:46:35&quot;,&quot;margin&quot;:{&quot;bottom&quot;:0.847000002861023,&quot;left&quot;:1.2699999809265137,&quot;right&quot;:1.2699999809265137,&quot;top&quot;:1.2699999809265137},&quot;type&quot;:0}],&quot;type&quot;:0}"/>
  <p:tag name="KSO_WM_SLIDE_LAYOUTTYPE" val="topbottom"/>
  <p:tag name="KSO_WM_SLIDE_POSITION" val="36*12"/>
  <p:tag name="KSO_WM_SLIDE_RATIO" val="1.777778"/>
  <p:tag name="KSO_WM_SLIDE_SIZE" val="888*504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8"/>
  <p:tag name="KSO_WM_TEMPLATE_MASTER_TYPE" val="0"/>
  <p:tag name="KSO_WM_TEMPLATE_SUBCATEGORY" val="25"/>
</p:tagLst>
</file>

<file path=ppt/tags/tag405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406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2"/>
  <p:tag name="KSO_WM_UNIT_INDEX" val="2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0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3"/>
  <p:tag name="KSO_WM_UNIT_INDEX" val="3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0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_12*i*4"/>
  <p:tag name="KSO_WM_UNIT_INDEX" val="4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09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0"/>
  <p:tag name="KSO_WM_UNIT_TYPE" val="i"/>
  <p:tag name="WM_BEAUTIFY_ZORDER_FLAG_TAG" val="1"/>
</p:tagLst>
</file>

<file path=ppt/tags/tag4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410.xml><?xml version="1.0" encoding="utf-8"?>
<p:tagLst xmlns:p="http://schemas.openxmlformats.org/presentationml/2006/main">
  <p:tag name="AS_UNIQUEID" val="15"/>
</p:tagLst>
</file>

<file path=ppt/tags/tag411.xml><?xml version="1.0" encoding="utf-8"?>
<p:tagLst xmlns:p="http://schemas.openxmlformats.org/presentationml/2006/main">
  <p:tag name="AS_UNIQUEID" val="16"/>
  <p:tag name="KSO_WM_BEAUTIFY_FLAG" val=""/>
</p:tagLst>
</file>

<file path=ppt/tags/tag412.xml><?xml version="1.0" encoding="utf-8"?>
<p:tagLst xmlns:p="http://schemas.openxmlformats.org/presentationml/2006/main">
  <p:tag name="AS_UNIQUEID" val="17"/>
</p:tagLst>
</file>

<file path=ppt/tags/tag413.xml><?xml version="1.0" encoding="utf-8"?>
<p:tagLst xmlns:p="http://schemas.openxmlformats.org/presentationml/2006/main">
  <p:tag name="AS_UNIQUEID" val="18"/>
  <p:tag name="KSO_WM_BEAUTIFY_FLAG" val=""/>
</p:tagLst>
</file>

<file path=ppt/tags/tag414.xml><?xml version="1.0" encoding="utf-8"?>
<p:tagLst xmlns:p="http://schemas.openxmlformats.org/presentationml/2006/main">
  <p:tag name="AS_UNIQUEID" val="19"/>
  <p:tag name="KSO_WM_BEAUTIFY_FLAG" val=""/>
</p:tagLst>
</file>

<file path=ppt/tags/tag415.xml><?xml version="1.0" encoding="utf-8"?>
<p:tagLst xmlns:p="http://schemas.openxmlformats.org/presentationml/2006/main">
  <p:tag name="AS_UNIQUEID" val="20"/>
  <p:tag name="KSO_WM_BEAUTIFY_FLAG" val=""/>
</p:tagLst>
</file>

<file path=ppt/tags/tag416.xml><?xml version="1.0" encoding="utf-8"?>
<p:tagLst xmlns:p="http://schemas.openxmlformats.org/presentationml/2006/main">
  <p:tag name="AS_UNIQUEID" val="21"/>
  <p:tag name="KSO_WM_BEAUTIFY_FLAG" val=""/>
</p:tagLst>
</file>

<file path=ppt/tags/tag417.xml><?xml version="1.0" encoding="utf-8"?>
<p:tagLst xmlns:p="http://schemas.openxmlformats.org/presentationml/2006/main">
  <p:tag name="AS_UNIQUEID" val="22"/>
  <p:tag name="KSO_WM_BEAUTIFY_FLAG" val=""/>
</p:tagLst>
</file>

<file path=ppt/tags/tag418.xml><?xml version="1.0" encoding="utf-8"?>
<p:tagLst xmlns:p="http://schemas.openxmlformats.org/presentationml/2006/main">
  <p:tag name="AS_UNIQUEID" val="23"/>
  <p:tag name="KSO_WM_BEAUTIFY_FLAG" val=""/>
</p:tagLst>
</file>

<file path=ppt/tags/tag419.xml><?xml version="1.0" encoding="utf-8"?>
<p:tagLst xmlns:p="http://schemas.openxmlformats.org/presentationml/2006/main">
  <p:tag name="AS_UNIQUEID" val="24"/>
  <p:tag name="KSO_WM_BEAUTIFY_FLAG" val=""/>
</p:tagLst>
</file>

<file path=ppt/tags/tag4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420.xml><?xml version="1.0" encoding="utf-8"?>
<p:tagLst xmlns:p="http://schemas.openxmlformats.org/presentationml/2006/main">
  <p:tag name="AS_UNIQUEID" val="25"/>
  <p:tag name="KSO_WM_BEAUTIFY_FLAG" val=""/>
</p:tagLst>
</file>

<file path=ppt/tags/tag421.xml><?xml version="1.0" encoding="utf-8"?>
<p:tagLst xmlns:p="http://schemas.openxmlformats.org/presentationml/2006/main">
  <p:tag name="AS_UNIQUEID" val="26"/>
  <p:tag name="KSO_WM_BEAUTIFY_FLAG" val=""/>
</p:tagLst>
</file>

<file path=ppt/tags/tag422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05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7"/>
  <p:tag name="WM_BEAUTIFY_ZORDER_FLAG_TAG" val="2"/>
</p:tagLst>
</file>

<file path=ppt/tags/tag423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BK_DARK_LIGHT" val="2"/>
  <p:tag name="KSO_WM_SLIDE_ID" val="diagram20220058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7-20T23:46:35&quot;,&quot;maxSize&quot;:{&quot;size1&quot;:20},&quot;minSize&quot;:{&quot;size1&quot;:11.2},&quot;normalSize&quot;:{&quot;size1&quot;:11.2},&quot;subLayout&quot;:[{&quot;id&quot;:&quot;2024-07-20T23:46:35&quot;,&quot;margin&quot;:{&quot;bottom&quot;:0.025999998673796654,&quot;left&quot;:1.2699999809265137,&quot;right&quot;:1.2699999809265137,&quot;top&quot;:0.4230000376701355},&quot;type&quot;:0},{&quot;id&quot;:&quot;2024-07-20T23:46:35&quot;,&quot;margin&quot;:{&quot;bottom&quot;:0.847000002861023,&quot;left&quot;:1.2699999809265137,&quot;right&quot;:1.2699999809265137,&quot;top&quot;:1.2699999809265137},&quot;type&quot;:0}],&quot;type&quot;:0}"/>
  <p:tag name="KSO_WM_SLIDE_LAYOUTTYPE" val="topbottom"/>
  <p:tag name="KSO_WM_SLIDE_POSITION" val="36*12"/>
  <p:tag name="KSO_WM_SLIDE_RATIO" val="1.777778"/>
  <p:tag name="KSO_WM_SLIDE_SIZE" val="888*504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8"/>
  <p:tag name="KSO_WM_TEMPLATE_MASTER_TYPE" val="0"/>
  <p:tag name="KSO_WM_TEMPLATE_SUBCATEGORY" val="25"/>
</p:tagLst>
</file>

<file path=ppt/tags/tag424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425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2"/>
  <p:tag name="KSO_WM_UNIT_INDEX" val="2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26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3"/>
  <p:tag name="KSO_WM_UNIT_INDEX" val="3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2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_12*i*4"/>
  <p:tag name="KSO_WM_UNIT_INDEX" val="4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28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0"/>
  <p:tag name="KSO_WM_UNIT_TYPE" val="i"/>
  <p:tag name="WM_BEAUTIFY_ZORDER_FLAG_TAG" val="1"/>
</p:tagLst>
</file>

<file path=ppt/tags/tag429.xml><?xml version="1.0" encoding="utf-8"?>
<p:tagLst xmlns:p="http://schemas.openxmlformats.org/presentationml/2006/main">
  <p:tag name="AS_UNIQUEID" val="15"/>
</p:tagLst>
</file>

<file path=ppt/tags/tag4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430.xml><?xml version="1.0" encoding="utf-8"?>
<p:tagLst xmlns:p="http://schemas.openxmlformats.org/presentationml/2006/main">
  <p:tag name="AS_UNIQUEID" val="16"/>
  <p:tag name="KSO_WM_BEAUTIFY_FLAG" val=""/>
</p:tagLst>
</file>

<file path=ppt/tags/tag431.xml><?xml version="1.0" encoding="utf-8"?>
<p:tagLst xmlns:p="http://schemas.openxmlformats.org/presentationml/2006/main">
  <p:tag name="AS_UNIQUEID" val="17"/>
</p:tagLst>
</file>

<file path=ppt/tags/tag432.xml><?xml version="1.0" encoding="utf-8"?>
<p:tagLst xmlns:p="http://schemas.openxmlformats.org/presentationml/2006/main">
  <p:tag name="AS_UNIQUEID" val="18"/>
  <p:tag name="KSO_WM_BEAUTIFY_FLAG" val=""/>
</p:tagLst>
</file>

<file path=ppt/tags/tag433.xml><?xml version="1.0" encoding="utf-8"?>
<p:tagLst xmlns:p="http://schemas.openxmlformats.org/presentationml/2006/main">
  <p:tag name="AS_UNIQUEID" val="19"/>
  <p:tag name="KSO_WM_BEAUTIFY_FLAG" val=""/>
</p:tagLst>
</file>

<file path=ppt/tags/tag434.xml><?xml version="1.0" encoding="utf-8"?>
<p:tagLst xmlns:p="http://schemas.openxmlformats.org/presentationml/2006/main">
  <p:tag name="AS_UNIQUEID" val="20"/>
  <p:tag name="KSO_WM_BEAUTIFY_FLAG" val=""/>
</p:tagLst>
</file>

<file path=ppt/tags/tag435.xml><?xml version="1.0" encoding="utf-8"?>
<p:tagLst xmlns:p="http://schemas.openxmlformats.org/presentationml/2006/main">
  <p:tag name="AS_UNIQUEID" val="21"/>
  <p:tag name="KSO_WM_BEAUTIFY_FLAG" val=""/>
</p:tagLst>
</file>

<file path=ppt/tags/tag436.xml><?xml version="1.0" encoding="utf-8"?>
<p:tagLst xmlns:p="http://schemas.openxmlformats.org/presentationml/2006/main">
  <p:tag name="AS_UNIQUEID" val="22"/>
  <p:tag name="KSO_WM_BEAUTIFY_FLAG" val=""/>
</p:tagLst>
</file>

<file path=ppt/tags/tag437.xml><?xml version="1.0" encoding="utf-8"?>
<p:tagLst xmlns:p="http://schemas.openxmlformats.org/presentationml/2006/main">
  <p:tag name="AS_UNIQUEID" val="23"/>
  <p:tag name="KSO_WM_BEAUTIFY_FLAG" val=""/>
</p:tagLst>
</file>

<file path=ppt/tags/tag438.xml><?xml version="1.0" encoding="utf-8"?>
<p:tagLst xmlns:p="http://schemas.openxmlformats.org/presentationml/2006/main">
  <p:tag name="AS_UNIQUEID" val="24"/>
  <p:tag name="KSO_WM_BEAUTIFY_FLAG" val=""/>
</p:tagLst>
</file>

<file path=ppt/tags/tag439.xml><?xml version="1.0" encoding="utf-8"?>
<p:tagLst xmlns:p="http://schemas.openxmlformats.org/presentationml/2006/main">
  <p:tag name="AS_UNIQUEID" val="25"/>
  <p:tag name="KSO_WM_BEAUTIFY_FLAG" val=""/>
</p:tagLst>
</file>

<file path=ppt/tags/tag4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440.xml><?xml version="1.0" encoding="utf-8"?>
<p:tagLst xmlns:p="http://schemas.openxmlformats.org/presentationml/2006/main">
  <p:tag name="AS_UNIQUEID" val="26"/>
  <p:tag name="KSO_WM_BEAUTIFY_FLAG" val=""/>
</p:tagLst>
</file>

<file path=ppt/tags/tag441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05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7"/>
  <p:tag name="WM_BEAUTIFY_ZORDER_FLAG_TAG" val="2"/>
</p:tagLst>
</file>

<file path=ppt/tags/tag442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BK_DARK_LIGHT" val="2"/>
  <p:tag name="KSO_WM_SLIDE_ID" val="diagram20220058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7-20T23:46:35&quot;,&quot;maxSize&quot;:{&quot;size1&quot;:20},&quot;minSize&quot;:{&quot;size1&quot;:11.2},&quot;normalSize&quot;:{&quot;size1&quot;:11.2},&quot;subLayout&quot;:[{&quot;id&quot;:&quot;2024-07-20T23:46:35&quot;,&quot;margin&quot;:{&quot;bottom&quot;:0.025999998673796654,&quot;left&quot;:1.2699999809265137,&quot;right&quot;:1.2699999809265137,&quot;top&quot;:0.4230000376701355},&quot;type&quot;:0},{&quot;id&quot;:&quot;2024-07-20T23:46:35&quot;,&quot;margin&quot;:{&quot;bottom&quot;:0.847000002861023,&quot;left&quot;:1.2699999809265137,&quot;right&quot;:1.2699999809265137,&quot;top&quot;:1.2699999809265137},&quot;type&quot;:0}],&quot;type&quot;:0}"/>
  <p:tag name="KSO_WM_SLIDE_LAYOUTTYPE" val="topbottom"/>
  <p:tag name="KSO_WM_SLIDE_POSITION" val="36*12"/>
  <p:tag name="KSO_WM_SLIDE_RATIO" val="1.777778"/>
  <p:tag name="KSO_WM_SLIDE_SIZE" val="888*504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8"/>
  <p:tag name="KSO_WM_TEMPLATE_MASTER_TYPE" val="0"/>
  <p:tag name="KSO_WM_TEMPLATE_SUBCATEGORY" val="25"/>
</p:tagLst>
</file>

<file path=ppt/tags/tag443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444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2"/>
  <p:tag name="KSO_WM_UNIT_INDEX" val="2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45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3"/>
  <p:tag name="KSO_WM_UNIT_INDEX" val="3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46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_12*i*4"/>
  <p:tag name="KSO_WM_UNIT_INDEX" val="4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47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05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7"/>
  <p:tag name="WM_BEAUTIFY_ZORDER_FLAG_TAG" val="2"/>
</p:tagLst>
</file>

<file path=ppt/tags/tag448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0"/>
  <p:tag name="KSO_WM_UNIT_TYPE" val="i"/>
  <p:tag name="WM_BEAUTIFY_ZORDER_FLAG_TAG" val="1"/>
</p:tagLst>
</file>

<file path=ppt/tags/tag449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450.xml><?xml version="1.0" encoding="utf-8"?>
<p:tagLst xmlns:p="http://schemas.openxmlformats.org/presentationml/2006/main">
  <p:tag name="KSO_WM_BEAUTIFY_FLAG" val=""/>
</p:tagLst>
</file>

<file path=ppt/tags/tag451.xml><?xml version="1.0" encoding="utf-8"?>
<p:tagLst xmlns:p="http://schemas.openxmlformats.org/presentationml/2006/main">
  <p:tag name="KSO_WM_BEAUTIFY_FLAG" val=""/>
</p:tagLst>
</file>

<file path=ppt/tags/tag452.xml><?xml version="1.0" encoding="utf-8"?>
<p:tagLst xmlns:p="http://schemas.openxmlformats.org/presentationml/2006/main">
  <p:tag name="KSO_WM_BEAUTIFY_FLAG" val=""/>
</p:tagLst>
</file>

<file path=ppt/tags/tag453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BK_DARK_LIGHT" val="2"/>
  <p:tag name="KSO_WM_SLIDE_ID" val="diagram20220058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7-20T23:46:35&quot;,&quot;maxSize&quot;:{&quot;size1&quot;:20},&quot;minSize&quot;:{&quot;size1&quot;:11.2},&quot;normalSize&quot;:{&quot;size1&quot;:11.2},&quot;subLayout&quot;:[{&quot;id&quot;:&quot;2024-07-20T23:46:35&quot;,&quot;margin&quot;:{&quot;bottom&quot;:0.025999998673796654,&quot;left&quot;:1.2699999809265137,&quot;right&quot;:1.2699999809265137,&quot;top&quot;:0.4230000376701355},&quot;type&quot;:0},{&quot;id&quot;:&quot;2024-07-20T23:46:35&quot;,&quot;margin&quot;:{&quot;bottom&quot;:0.847000002861023,&quot;left&quot;:1.2699999809265137,&quot;right&quot;:1.2699999809265137,&quot;top&quot;:1.2699999809265137},&quot;type&quot;:0}],&quot;type&quot;:0}"/>
  <p:tag name="KSO_WM_SLIDE_LAYOUTTYPE" val="topbottom"/>
  <p:tag name="KSO_WM_SLIDE_POSITION" val="36*12"/>
  <p:tag name="KSO_WM_SLIDE_RATIO" val="1.777778"/>
  <p:tag name="KSO_WM_SLIDE_SIZE" val="888*504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8"/>
  <p:tag name="KSO_WM_TEMPLATE_MASTER_TYPE" val="0"/>
  <p:tag name="KSO_WM_TEMPLATE_SUBCATEGORY" val="25"/>
</p:tagLst>
</file>

<file path=ppt/tags/tag454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455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2"/>
  <p:tag name="KSO_WM_UNIT_INDEX" val="2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56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3"/>
  <p:tag name="KSO_WM_UNIT_INDEX" val="3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5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_12*i*4"/>
  <p:tag name="KSO_WM_UNIT_INDEX" val="4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58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05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7"/>
  <p:tag name="WM_BEAUTIFY_ZORDER_FLAG_TAG" val="2"/>
</p:tagLst>
</file>

<file path=ppt/tags/tag459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0"/>
  <p:tag name="KSO_WM_UNIT_TYPE" val="i"/>
  <p:tag name="WM_BEAUTIFY_ZORDER_FLAG_TAG" val="1"/>
</p:tagLst>
</file>

<file path=ppt/tags/tag4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460.xml><?xml version="1.0" encoding="utf-8"?>
<p:tagLst xmlns:p="http://schemas.openxmlformats.org/presentationml/2006/main">
  <p:tag name="KSO_WM_BEAUTIFY_FLAG" val=""/>
</p:tagLst>
</file>

<file path=ppt/tags/tag461.xml><?xml version="1.0" encoding="utf-8"?>
<p:tagLst xmlns:p="http://schemas.openxmlformats.org/presentationml/2006/main">
  <p:tag name="KSO_WM_BEAUTIFY_FLAG" val=""/>
</p:tagLst>
</file>

<file path=ppt/tags/tag462.xml><?xml version="1.0" encoding="utf-8"?>
<p:tagLst xmlns:p="http://schemas.openxmlformats.org/presentationml/2006/main">
  <p:tag name="KSO_WM_BEAUTIFY_FLAG" val=""/>
</p:tagLst>
</file>

<file path=ppt/tags/tag463.xml><?xml version="1.0" encoding="utf-8"?>
<p:tagLst xmlns:p="http://schemas.openxmlformats.org/presentationml/2006/main">
  <p:tag name="KSO_WM_BEAUTIFY_FLAG" val=""/>
</p:tagLst>
</file>

<file path=ppt/tags/tag464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BK_DARK_LIGHT" val="2"/>
  <p:tag name="KSO_WM_SLIDE_ID" val="diagram20220058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7-20T23:46:35&quot;,&quot;maxSize&quot;:{&quot;size1&quot;:20},&quot;minSize&quot;:{&quot;size1&quot;:11.2},&quot;normalSize&quot;:{&quot;size1&quot;:11.2},&quot;subLayout&quot;:[{&quot;id&quot;:&quot;2024-07-20T23:46:35&quot;,&quot;margin&quot;:{&quot;bottom&quot;:0.025999998673796654,&quot;left&quot;:1.2699999809265137,&quot;right&quot;:1.2699999809265137,&quot;top&quot;:0.4230000376701355},&quot;type&quot;:0},{&quot;id&quot;:&quot;2024-07-20T23:46:35&quot;,&quot;margin&quot;:{&quot;bottom&quot;:0.847000002861023,&quot;left&quot;:1.2699999809265137,&quot;right&quot;:1.2699999809265137,&quot;top&quot;:1.2699999809265137},&quot;type&quot;:0}],&quot;type&quot;:0}"/>
  <p:tag name="KSO_WM_SLIDE_LAYOUTTYPE" val="topbottom"/>
  <p:tag name="KSO_WM_SLIDE_POSITION" val="36*12"/>
  <p:tag name="KSO_WM_SLIDE_RATIO" val="1.777778"/>
  <p:tag name="KSO_WM_SLIDE_SIZE" val="888*504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8"/>
  <p:tag name="KSO_WM_TEMPLATE_MASTER_TYPE" val="0"/>
  <p:tag name="KSO_WM_TEMPLATE_SUBCATEGORY" val="25"/>
</p:tagLst>
</file>

<file path=ppt/tags/tag465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466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2"/>
  <p:tag name="KSO_WM_UNIT_INDEX" val="2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6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3"/>
  <p:tag name="KSO_WM_UNIT_INDEX" val="3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6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_12*i*4"/>
  <p:tag name="KSO_WM_UNIT_INDEX" val="4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69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05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7"/>
  <p:tag name="WM_BEAUTIFY_ZORDER_FLAG_TAG" val="2"/>
</p:tagLst>
</file>

<file path=ppt/tags/tag4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470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0"/>
  <p:tag name="KSO_WM_UNIT_TYPE" val="i"/>
  <p:tag name="WM_BEAUTIFY_ZORDER_FLAG_TAG" val="1"/>
</p:tagLst>
</file>

<file path=ppt/tags/tag471.xml><?xml version="1.0" encoding="utf-8"?>
<p:tagLst xmlns:p="http://schemas.openxmlformats.org/presentationml/2006/main">
  <p:tag name="KSO_WM_BEAUTIFY_FLAG" val=""/>
</p:tagLst>
</file>

<file path=ppt/tags/tag472.xml><?xml version="1.0" encoding="utf-8"?>
<p:tagLst xmlns:p="http://schemas.openxmlformats.org/presentationml/2006/main">
  <p:tag name="KSO_WM_BEAUTIFY_FLAG" val=""/>
</p:tagLst>
</file>

<file path=ppt/tags/tag473.xml><?xml version="1.0" encoding="utf-8"?>
<p:tagLst xmlns:p="http://schemas.openxmlformats.org/presentationml/2006/main">
  <p:tag name="KSO_WM_BEAUTIFY_FLAG" val=""/>
</p:tagLst>
</file>

<file path=ppt/tags/tag474.xml><?xml version="1.0" encoding="utf-8"?>
<p:tagLst xmlns:p="http://schemas.openxmlformats.org/presentationml/2006/main">
  <p:tag name="KSO_WM_BEAUTIFY_FLAG" val=""/>
</p:tagLst>
</file>

<file path=ppt/tags/tag475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BK_DARK_LIGHT" val="2"/>
  <p:tag name="KSO_WM_SLIDE_ID" val="diagram20220058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7-20T23:46:35&quot;,&quot;maxSize&quot;:{&quot;size1&quot;:20},&quot;minSize&quot;:{&quot;size1&quot;:11.2},&quot;normalSize&quot;:{&quot;size1&quot;:11.2},&quot;subLayout&quot;:[{&quot;id&quot;:&quot;2024-07-20T23:46:35&quot;,&quot;margin&quot;:{&quot;bottom&quot;:0.025999998673796654,&quot;left&quot;:1.2699999809265137,&quot;right&quot;:1.2699999809265137,&quot;top&quot;:0.4230000376701355},&quot;type&quot;:0},{&quot;id&quot;:&quot;2024-07-20T23:46:35&quot;,&quot;margin&quot;:{&quot;bottom&quot;:0.847000002861023,&quot;left&quot;:1.2699999809265137,&quot;right&quot;:1.2699999809265137,&quot;top&quot;:1.2699999809265137},&quot;type&quot;:0}],&quot;type&quot;:0}"/>
  <p:tag name="KSO_WM_SLIDE_LAYOUTTYPE" val="topbottom"/>
  <p:tag name="KSO_WM_SLIDE_POSITION" val="36*12"/>
  <p:tag name="KSO_WM_SLIDE_RATIO" val="1.777778"/>
  <p:tag name="KSO_WM_SLIDE_SIZE" val="888*504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8"/>
  <p:tag name="KSO_WM_TEMPLATE_MASTER_TYPE" val="0"/>
  <p:tag name="KSO_WM_TEMPLATE_SUBCATEGORY" val="25"/>
</p:tagLst>
</file>

<file path=ppt/tags/tag476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47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2"/>
  <p:tag name="KSO_WM_UNIT_INDEX" val="2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7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3"/>
  <p:tag name="KSO_WM_UNIT_INDEX" val="3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7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_12*i*4"/>
  <p:tag name="KSO_WM_UNIT_INDEX" val="4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4**"/>
  <p:tag name="KSO_WM_UNIT_LAYERLEVEL" val="1"/>
</p:tagLst>
</file>

<file path=ppt/tags/tag480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05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7"/>
  <p:tag name="WM_BEAUTIFY_ZORDER_FLAG_TAG" val="2"/>
</p:tagLst>
</file>

<file path=ppt/tags/tag481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0"/>
  <p:tag name="KSO_WM_UNIT_TYPE" val="i"/>
  <p:tag name="WM_BEAUTIFY_ZORDER_FLAG_TAG" val="1"/>
</p:tagLst>
</file>

<file path=ppt/tags/tag482.xml><?xml version="1.0" encoding="utf-8"?>
<p:tagLst xmlns:p="http://schemas.openxmlformats.org/presentationml/2006/main">
  <p:tag name="KSO_WM_BEAUTIFY_FLAG" val=""/>
</p:tagLst>
</file>

<file path=ppt/tags/tag483.xml><?xml version="1.0" encoding="utf-8"?>
<p:tagLst xmlns:p="http://schemas.openxmlformats.org/presentationml/2006/main">
  <p:tag name="KSO_WM_BEAUTIFY_FLAG" val=""/>
</p:tagLst>
</file>

<file path=ppt/tags/tag484.xml><?xml version="1.0" encoding="utf-8"?>
<p:tagLst xmlns:p="http://schemas.openxmlformats.org/presentationml/2006/main">
  <p:tag name="KSO_WM_BEAUTIFY_FLAG" val=""/>
</p:tagLst>
</file>

<file path=ppt/tags/tag485.xml><?xml version="1.0" encoding="utf-8"?>
<p:tagLst xmlns:p="http://schemas.openxmlformats.org/presentationml/2006/main">
  <p:tag name="KSO_WM_BEAUTIFY_FLAG" val=""/>
</p:tagLst>
</file>

<file path=ppt/tags/tag486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BK_DARK_LIGHT" val="2"/>
  <p:tag name="KSO_WM_SLIDE_ID" val="diagram20220058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7-20T23:46:35&quot;,&quot;maxSize&quot;:{&quot;size1&quot;:20},&quot;minSize&quot;:{&quot;size1&quot;:11.2},&quot;normalSize&quot;:{&quot;size1&quot;:11.2},&quot;subLayout&quot;:[{&quot;id&quot;:&quot;2024-07-20T23:46:35&quot;,&quot;margin&quot;:{&quot;bottom&quot;:0.025999998673796654,&quot;left&quot;:1.2699999809265137,&quot;right&quot;:1.2699999809265137,&quot;top&quot;:0.4230000376701355},&quot;type&quot;:0},{&quot;id&quot;:&quot;2024-07-20T23:46:35&quot;,&quot;margin&quot;:{&quot;bottom&quot;:0.847000002861023,&quot;left&quot;:1.2699999809265137,&quot;right&quot;:1.2699999809265137,&quot;top&quot;:1.2699999809265137},&quot;type&quot;:0}],&quot;type&quot;:0}"/>
  <p:tag name="KSO_WM_SLIDE_LAYOUTTYPE" val="topbottom"/>
  <p:tag name="KSO_WM_SLIDE_POSITION" val="36*12"/>
  <p:tag name="KSO_WM_SLIDE_RATIO" val="1.777778"/>
  <p:tag name="KSO_WM_SLIDE_SIZE" val="888*504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8"/>
  <p:tag name="KSO_WM_TEMPLATE_MASTER_TYPE" val="0"/>
  <p:tag name="KSO_WM_TEMPLATE_SUBCATEGORY" val="25"/>
</p:tagLst>
</file>

<file path=ppt/tags/tag48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48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2"/>
  <p:tag name="KSO_WM_UNIT_INDEX" val="2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8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3"/>
  <p:tag name="KSO_WM_UNIT_INDEX" val="3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49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_12*i*4"/>
  <p:tag name="KSO_WM_UNIT_INDEX" val="4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491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05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7"/>
  <p:tag name="WM_BEAUTIFY_ZORDER_FLAG_TAG" val="2"/>
</p:tagLst>
</file>

<file path=ppt/tags/tag492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0"/>
  <p:tag name="KSO_WM_UNIT_TYPE" val="i"/>
  <p:tag name="WM_BEAUTIFY_ZORDER_FLAG_TAG" val="1"/>
</p:tagLst>
</file>

<file path=ppt/tags/tag493.xml><?xml version="1.0" encoding="utf-8"?>
<p:tagLst xmlns:p="http://schemas.openxmlformats.org/presentationml/2006/main">
  <p:tag name="KSO_WM_BEAUTIFY_FLAG" val=""/>
</p:tagLst>
</file>

<file path=ppt/tags/tag494.xml><?xml version="1.0" encoding="utf-8"?>
<p:tagLst xmlns:p="http://schemas.openxmlformats.org/presentationml/2006/main">
  <p:tag name="KSO_WM_BEAUTIFY_FLAG" val=""/>
</p:tagLst>
</file>

<file path=ppt/tags/tag495.xml><?xml version="1.0" encoding="utf-8"?>
<p:tagLst xmlns:p="http://schemas.openxmlformats.org/presentationml/2006/main">
  <p:tag name="KSO_WM_BEAUTIFY_FLAG" val=""/>
</p:tagLst>
</file>

<file path=ppt/tags/tag496.xml><?xml version="1.0" encoding="utf-8"?>
<p:tagLst xmlns:p="http://schemas.openxmlformats.org/presentationml/2006/main">
  <p:tag name="KSO_WM_BEAUTIFY_FLAG" val=""/>
</p:tagLst>
</file>

<file path=ppt/tags/tag497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BK_DARK_LIGHT" val="2"/>
  <p:tag name="KSO_WM_SLIDE_ID" val="diagram20220058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7-20T23:46:35&quot;,&quot;maxSize&quot;:{&quot;size1&quot;:20},&quot;minSize&quot;:{&quot;size1&quot;:11.2},&quot;normalSize&quot;:{&quot;size1&quot;:11.2},&quot;subLayout&quot;:[{&quot;id&quot;:&quot;2024-07-20T23:46:35&quot;,&quot;margin&quot;:{&quot;bottom&quot;:0.025999998673796654,&quot;left&quot;:1.2699999809265137,&quot;right&quot;:1.2699999809265137,&quot;top&quot;:0.4230000376701355},&quot;type&quot;:0},{&quot;id&quot;:&quot;2024-07-20T23:46:35&quot;,&quot;margin&quot;:{&quot;bottom&quot;:0.847000002861023,&quot;left&quot;:1.2699999809265137,&quot;right&quot;:1.2699999809265137,&quot;top&quot;:1.2699999809265137},&quot;type&quot;:0}],&quot;type&quot;:0}"/>
  <p:tag name="KSO_WM_SLIDE_LAYOUTTYPE" val="topbottom"/>
  <p:tag name="KSO_WM_SLIDE_POSITION" val="36*12"/>
  <p:tag name="KSO_WM_SLIDE_RATIO" val="1.777778"/>
  <p:tag name="KSO_WM_SLIDE_SIZE" val="888*504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8"/>
  <p:tag name="KSO_WM_TEMPLATE_MASTER_TYPE" val="0"/>
  <p:tag name="KSO_WM_TEMPLATE_SUBCATEGORY" val="25"/>
</p:tagLst>
</file>

<file path=ppt/tags/tag49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49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2"/>
  <p:tag name="KSO_WM_UNIT_INDEX" val="2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5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5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0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3"/>
  <p:tag name="KSO_WM_UNIT_INDEX" val="3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501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_12*i*4"/>
  <p:tag name="KSO_WM_UNIT_INDEX" val="4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502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05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7"/>
  <p:tag name="WM_BEAUTIFY_ZORDER_FLAG_TAG" val="2"/>
</p:tagLst>
</file>

<file path=ppt/tags/tag503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0"/>
  <p:tag name="KSO_WM_UNIT_TYPE" val="i"/>
  <p:tag name="WM_BEAUTIFY_ZORDER_FLAG_TAG" val="1"/>
</p:tagLst>
</file>

<file path=ppt/tags/tag504.xml><?xml version="1.0" encoding="utf-8"?>
<p:tagLst xmlns:p="http://schemas.openxmlformats.org/presentationml/2006/main">
  <p:tag name="KSO_WM_BEAUTIFY_FLAG" val=""/>
</p:tagLst>
</file>

<file path=ppt/tags/tag505.xml><?xml version="1.0" encoding="utf-8"?>
<p:tagLst xmlns:p="http://schemas.openxmlformats.org/presentationml/2006/main">
  <p:tag name="KSO_WM_BEAUTIFY_FLAG" val=""/>
</p:tagLst>
</file>

<file path=ppt/tags/tag506.xml><?xml version="1.0" encoding="utf-8"?>
<p:tagLst xmlns:p="http://schemas.openxmlformats.org/presentationml/2006/main">
  <p:tag name="KSO_WM_BEAUTIFY_FLAG" val=""/>
</p:tagLst>
</file>

<file path=ppt/tags/tag507.xml><?xml version="1.0" encoding="utf-8"?>
<p:tagLst xmlns:p="http://schemas.openxmlformats.org/presentationml/2006/main">
  <p:tag name="KSO_WM_BEAUTIFY_FLAG" val=""/>
</p:tagLst>
</file>

<file path=ppt/tags/tag508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BK_DARK_LIGHT" val="2"/>
  <p:tag name="KSO_WM_SLIDE_ID" val="diagram20220058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7-20T23:46:35&quot;,&quot;maxSize&quot;:{&quot;size1&quot;:20},&quot;minSize&quot;:{&quot;size1&quot;:11.2},&quot;normalSize&quot;:{&quot;size1&quot;:11.2},&quot;subLayout&quot;:[{&quot;id&quot;:&quot;2024-07-20T23:46:35&quot;,&quot;margin&quot;:{&quot;bottom&quot;:0.025999998673796654,&quot;left&quot;:1.2699999809265137,&quot;right&quot;:1.2699999809265137,&quot;top&quot;:0.4230000376701355},&quot;type&quot;:0},{&quot;id&quot;:&quot;2024-07-20T23:46:35&quot;,&quot;margin&quot;:{&quot;bottom&quot;:0.847000002861023,&quot;left&quot;:1.2699999809265137,&quot;right&quot;:1.2699999809265137,&quot;top&quot;:1.2699999809265137},&quot;type&quot;:0}],&quot;type&quot;:0}"/>
  <p:tag name="KSO_WM_SLIDE_LAYOUTTYPE" val="topbottom"/>
  <p:tag name="KSO_WM_SLIDE_POSITION" val="36*12"/>
  <p:tag name="KSO_WM_SLIDE_RATIO" val="1.777778"/>
  <p:tag name="KSO_WM_SLIDE_SIZE" val="888*504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8"/>
  <p:tag name="KSO_WM_TEMPLATE_MASTER_TYPE" val="0"/>
  <p:tag name="KSO_WM_TEMPLATE_SUBCATEGORY" val="25"/>
</p:tagLst>
</file>

<file path=ppt/tags/tag50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5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1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2"/>
  <p:tag name="KSO_WM_UNIT_INDEX" val="2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511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3"/>
  <p:tag name="KSO_WM_UNIT_INDEX" val="3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512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_12*i*4"/>
  <p:tag name="KSO_WM_UNIT_INDEX" val="4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513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05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7"/>
  <p:tag name="WM_BEAUTIFY_ZORDER_FLAG_TAG" val="2"/>
</p:tagLst>
</file>

<file path=ppt/tags/tag514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0"/>
  <p:tag name="KSO_WM_UNIT_TYPE" val="i"/>
  <p:tag name="WM_BEAUTIFY_ZORDER_FLAG_TAG" val="1"/>
</p:tagLst>
</file>

<file path=ppt/tags/tag515.xml><?xml version="1.0" encoding="utf-8"?>
<p:tagLst xmlns:p="http://schemas.openxmlformats.org/presentationml/2006/main">
  <p:tag name="KSO_WM_BEAUTIFY_FLAG" val=""/>
</p:tagLst>
</file>

<file path=ppt/tags/tag516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BK_DARK_LIGHT" val="2"/>
  <p:tag name="KSO_WM_SLIDE_ID" val="diagram20220058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7-20T23:46:35&quot;,&quot;maxSize&quot;:{&quot;size1&quot;:20},&quot;minSize&quot;:{&quot;size1&quot;:11.2},&quot;normalSize&quot;:{&quot;size1&quot;:11.2},&quot;subLayout&quot;:[{&quot;id&quot;:&quot;2024-07-20T23:46:35&quot;,&quot;margin&quot;:{&quot;bottom&quot;:0.025999998673796654,&quot;left&quot;:1.2699999809265137,&quot;right&quot;:1.2699999809265137,&quot;top&quot;:0.4230000376701355},&quot;type&quot;:0},{&quot;id&quot;:&quot;2024-07-20T23:46:35&quot;,&quot;margin&quot;:{&quot;bottom&quot;:0.847000002861023,&quot;left&quot;:1.2699999809265137,&quot;right&quot;:1.2699999809265137,&quot;top&quot;:1.2699999809265137},&quot;type&quot;:0}],&quot;type&quot;:0}"/>
  <p:tag name="KSO_WM_SLIDE_LAYOUTTYPE" val="topbottom"/>
  <p:tag name="KSO_WM_SLIDE_POSITION" val="36*12"/>
  <p:tag name="KSO_WM_SLIDE_RATIO" val="1.777778"/>
  <p:tag name="KSO_WM_SLIDE_SIZE" val="888*504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8"/>
  <p:tag name="KSO_WM_TEMPLATE_MASTER_TYPE" val="0"/>
  <p:tag name="KSO_WM_TEMPLATE_SUBCATEGORY" val="25"/>
</p:tagLst>
</file>

<file path=ppt/tags/tag51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51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2"/>
  <p:tag name="KSO_WM_UNIT_INDEX" val="2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519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3"/>
  <p:tag name="KSO_WM_UNIT_INDEX" val="3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5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20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_12*i*4"/>
  <p:tag name="KSO_WM_UNIT_INDEX" val="4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521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05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7"/>
  <p:tag name="WM_BEAUTIFY_ZORDER_FLAG_TAG" val="2"/>
</p:tagLst>
</file>

<file path=ppt/tags/tag522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0"/>
  <p:tag name="KSO_WM_UNIT_TYPE" val="i"/>
  <p:tag name="WM_BEAUTIFY_ZORDER_FLAG_TAG" val="1"/>
</p:tagLst>
</file>

<file path=ppt/tags/tag523.xml><?xml version="1.0" encoding="utf-8"?>
<p:tagLst xmlns:p="http://schemas.openxmlformats.org/presentationml/2006/main">
  <p:tag name="KSO_WM_BEAUTIFY_FLAG" val=""/>
</p:tagLst>
</file>

<file path=ppt/tags/tag524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BK_DARK_LIGHT" val="2"/>
  <p:tag name="KSO_WM_SLIDE_ID" val="diagram20220058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7-20T23:46:35&quot;,&quot;maxSize&quot;:{&quot;size1&quot;:20},&quot;minSize&quot;:{&quot;size1&quot;:11.2},&quot;normalSize&quot;:{&quot;size1&quot;:11.2},&quot;subLayout&quot;:[{&quot;id&quot;:&quot;2024-07-20T23:46:35&quot;,&quot;margin&quot;:{&quot;bottom&quot;:0.025999998673796654,&quot;left&quot;:1.2699999809265137,&quot;right&quot;:1.2699999809265137,&quot;top&quot;:0.4230000376701355},&quot;type&quot;:0},{&quot;id&quot;:&quot;2024-07-20T23:46:35&quot;,&quot;margin&quot;:{&quot;bottom&quot;:0.847000002861023,&quot;left&quot;:1.2699999809265137,&quot;right&quot;:1.2699999809265137,&quot;top&quot;:1.2699999809265137},&quot;type&quot;:0}],&quot;type&quot;:0}"/>
  <p:tag name="KSO_WM_SLIDE_LAYOUTTYPE" val="topbottom"/>
  <p:tag name="KSO_WM_SLIDE_POSITION" val="36*12"/>
  <p:tag name="KSO_WM_SLIDE_RATIO" val="1.777778"/>
  <p:tag name="KSO_WM_SLIDE_SIZE" val="888*504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8"/>
  <p:tag name="KSO_WM_TEMPLATE_MASTER_TYPE" val="0"/>
  <p:tag name="KSO_WM_TEMPLATE_SUBCATEGORY" val="25"/>
</p:tagLst>
</file>

<file path=ppt/tags/tag525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2*i*1"/>
  <p:tag name="KSO_WM_UNIT_INDEX" val="1"/>
  <p:tag name="KSO_WM_UNIT_LAYERLEVEL" val="1"/>
  <p:tag name="KSO_WM_UNIT_TYPE" val="i"/>
</p:tagLst>
</file>

<file path=ppt/tags/tag526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2"/>
  <p:tag name="KSO_WM_UNIT_INDEX" val="2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527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6"/>
  <p:tag name="KSO_WM_UNIT_FILL_FORE_SCHEMECOLOR_INDEX_BRIGHTNESS" val="0"/>
  <p:tag name="KSO_WM_UNIT_FILL_TYPE" val="1"/>
  <p:tag name="KSO_WM_UNIT_HIGHLIGHT" val="0"/>
  <p:tag name="KSO_WM_UNIT_ID" val="_12*i*3"/>
  <p:tag name="KSO_WM_UNIT_INDEX" val="3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528.xml><?xml version="1.0" encoding="utf-8"?>
<p:tagLst xmlns:p="http://schemas.openxmlformats.org/presentationml/2006/main">
  <p:tag name="KSO_WM_BEAUTIFY_FLAG" val="#wm#"/>
  <p:tag name="KSO_WM_SLIDE_BACKGROUND_TYPE" val="general"/>
  <p:tag name="KSO_WM_SLIDE_BK_DARK_LIGHT" val="2"/>
  <p:tag name="KSO_WM_TAG_VERSION" val="1.0"/>
  <p:tag name="KSO_WM_UNIT_COMPATIBLE" val="0"/>
  <p:tag name="KSO_WM_UNIT_DIAGRAM_ISNUMVISUAL" val="0"/>
  <p:tag name="KSO_WM_UNIT_DIAGRAM_ISREFERUNIT" val="0"/>
  <p:tag name="KSO_WM_UNIT_FILL_FORE_SCHEMECOLOR_INDEX" val="7"/>
  <p:tag name="KSO_WM_UNIT_FILL_FORE_SCHEMECOLOR_INDEX_BRIGHTNESS" val="0"/>
  <p:tag name="KSO_WM_UNIT_FILL_TYPE" val="1"/>
  <p:tag name="KSO_WM_UNIT_HIGHLIGHT" val="0"/>
  <p:tag name="KSO_WM_UNIT_ID" val="_12*i*4"/>
  <p:tag name="KSO_WM_UNIT_INDEX" val="4"/>
  <p:tag name="KSO_WM_UNIT_LAYERLEVEL" val="1"/>
  <p:tag name="KSO_WM_UNIT_TEXT_FILL_FORE_SCHEMECOLOR_INDEX" val="13"/>
  <p:tag name="KSO_WM_UNIT_TEXT_FILL_FORE_SCHEMECOLOR_INDEX_BRIGHTNESS" val="0.15"/>
  <p:tag name="KSO_WM_UNIT_TEXT_FILL_TYPE" val="1"/>
  <p:tag name="KSO_WM_UNIT_TYPE" val="i"/>
</p:tagLst>
</file>

<file path=ppt/tags/tag529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2d2094633d9c481aa0d84a95a0159686"/>
  <p:tag name="KSO_WM_UNIT_DECORATE_INFO" val="{&quot;ReferentInfo&quot;:{&quot;Id&quot;:&quot;slide&quot;,&quot;X&quot;:{&quot;Pos&quot;:0},&quot;Y&quot;:{&quot;Pos&quot;:0}},&quot;DecorateInfoX&quot;:{&quot;Pos&quot;:0,&quot;IsAbs&quot;:false},&quot;DecorateInfoY&quot;:{&quot;Pos&quot;:0,&quot;IsAbs&quot;:false},&quot;DecorateInfoW&quot;:{&quot;IsAbs&quot;:false},&quot;DecorateInfoH&quot;:{&quot;IsAbs&quot;:false},&quot;whChangeMode&quot;:0}"/>
  <p:tag name="KSO_WM_UNIT_DIAGRAM_ISNUMVISUAL" val="0"/>
  <p:tag name="KSO_WM_UNIT_DIAGRAM_ISREFERUNIT" val="0"/>
  <p:tag name="KSO_WM_UNIT_HIGHLIGHT" val="0"/>
  <p:tag name="KSO_WM_UNIT_ID" val="diagram20220058_1*a*1"/>
  <p:tag name="KSO_WM_UNIT_INDEX" val="1"/>
  <p:tag name="KSO_WM_UNIT_ISCONTENTSTITLE" val="0"/>
  <p:tag name="KSO_WM_UNIT_ISNUMDGMTITLE" val="0"/>
  <p:tag name="KSO_WM_UNIT_LAYERLEVEL" val="1"/>
  <p:tag name="KSO_WM_UNIT_NOCLEAR" val="0"/>
  <p:tag name="KSO_WM_UNIT_PRESET_TEXT" val="线型上下导航版"/>
  <p:tag name="KSO_WM_UNIT_SM_LIMIT_TYPE" val="2"/>
  <p:tag name="KSO_WM_UNIT_TEXT_FILL_FORE_SCHEMECOLOR_INDEX" val="13"/>
  <p:tag name="KSO_WM_UNIT_TEXT_FILL_FORE_SCHEMECOLOR_INDEX_BRIGHTNESS" val="0"/>
  <p:tag name="KSO_WM_UNIT_TEXT_FILL_TYPE" val="1"/>
  <p:tag name="KSO_WM_UNIT_TYPE" val="a"/>
  <p:tag name="KSO_WM_UNIT_VALUE" val="27"/>
  <p:tag name="WM_BEAUTIFY_ZORDER_FLAG_TAG" val="2"/>
</p:tagLst>
</file>

<file path=ppt/tags/tag5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30.xml><?xml version="1.0" encoding="utf-8"?>
<p:tagLst xmlns:p="http://schemas.openxmlformats.org/presentationml/2006/main">
  <p:tag name="KSO_WM_BEAUTIFY_FLAG" val="#wm#"/>
  <p:tag name="KSO_WM_TAG_VERSION" val="1.0"/>
  <p:tag name="KSO_WM_TEMPLATE_CATEGORY" val="diagram"/>
  <p:tag name="KSO_WM_TEMPLATE_INDEX" val="20220058"/>
  <p:tag name="KSO_WM_UNIT_BLOCK" val="0"/>
  <p:tag name="KSO_WM_UNIT_COMPATIBLE" val="0"/>
  <p:tag name="KSO_WM_UNIT_DEC_AREA_ID" val="401453a90b9f4fd5b1215058b8a2f2e8"/>
  <p:tag name="KSO_WM_UNIT_DECORATE_INFO" val="{&quot;ReferentInfo&quot;:{&quot;Id&quot;:&quot;2d2094633d9c481aa0d84a95a0159686&quot;,&quot;X&quot;:{&quot;Pos&quot;:1},&quot;Y&quot;:{&quot;Pos&quot;:2}},&quot;DecorateInfoX&quot;:{&quot;Pos&quot;:1,&quot;IsAbs&quot;:true},&quot;DecorateInfoY&quot;:{&quot;Pos&quot;:0,&quot;IsAbs&quot;:true},&quot;DecorateInfoW&quot;:{&quot;IsAbs&quot;:true},&quot;DecorateInfoH&quot;:{&quot;IsAbs&quot;:true},&quot;whChangeMode&quot;:0}"/>
  <p:tag name="KSO_WM_UNIT_DIAGRAM_ISNUMVISUAL" val="0"/>
  <p:tag name="KSO_WM_UNIT_DIAGRAM_ISREFERUNIT" val="0"/>
  <p:tag name="KSO_WM_UNIT_HIGHLIGHT" val="0"/>
  <p:tag name="KSO_WM_UNIT_ID" val="diagram20220058_1*i*1"/>
  <p:tag name="KSO_WM_UNIT_INDEX" val="1"/>
  <p:tag name="KSO_WM_UNIT_LAYERLEVEL" val="1"/>
  <p:tag name="KSO_WM_UNIT_LINE_FILL_TYPE" val="2"/>
  <p:tag name="KSO_WM_UNIT_LINE_FORE_SCHEMECOLOR_INDEX" val="5"/>
  <p:tag name="KSO_WM_UNIT_LINE_FORE_SCHEMECOLOR_INDEX_BRIGHTNESS" val="0"/>
  <p:tag name="KSO_WM_UNIT_SM_LIMIT_TYPE" val="0"/>
  <p:tag name="KSO_WM_UNIT_TYPE" val="i"/>
  <p:tag name="WM_BEAUTIFY_ZORDER_FLAG_TAG" val="1"/>
</p:tagLst>
</file>

<file path=ppt/tags/tag531.xml><?xml version="1.0" encoding="utf-8"?>
<p:tagLst xmlns:p="http://schemas.openxmlformats.org/presentationml/2006/main">
  <p:tag name="KSO_WM_BEAUTIFY_FLAG" val=""/>
</p:tagLst>
</file>

<file path=ppt/tags/tag532.xml><?xml version="1.0" encoding="utf-8"?>
<p:tagLst xmlns:p="http://schemas.openxmlformats.org/presentationml/2006/main">
  <p:tag name="KSO_WM_BEAUTIFY_FLAG" val="#wm#"/>
  <p:tag name="KSO_WM_SLIDE_BACKGROUND" val="[&quot;general&quot;]"/>
  <p:tag name="KSO_WM_SLIDE_BACKGROUND_TYPE" val="general"/>
  <p:tag name="KSO_WM_SLIDE_BK_DARK_LIGHT" val="2"/>
  <p:tag name="KSO_WM_SLIDE_ID" val="diagram20220058_1"/>
  <p:tag name="KSO_WM_SLIDE_INDEX" val="1"/>
  <p:tag name="KSO_WM_SLIDE_ITEM_CNT" val="0"/>
  <p:tag name="KSO_WM_SLIDE_LAYOUT" val="a_d"/>
  <p:tag name="KSO_WM_SLIDE_LAYOUT_CNT" val="1_1"/>
  <p:tag name="KSO_WM_SLIDE_LAYOUT_INFO" val="{&quot;backgroundInfo&quot;:[{&quot;bottom&quot;:0,&quot;bottomAbs&quot;:false,&quot;left&quot;:0,&quot;leftAbs&quot;:false,&quot;right&quot;:0,&quot;rightAbs&quot;:false,&quot;top&quot;:0,&quot;topAbs&quot;:false,&quot;type&quot;:&quot;general&quot;}],&quot;id&quot;:&quot;2024-07-20T23:46:35&quot;,&quot;maxSize&quot;:{&quot;size1&quot;:20},&quot;minSize&quot;:{&quot;size1&quot;:11.2},&quot;normalSize&quot;:{&quot;size1&quot;:11.2},&quot;subLayout&quot;:[{&quot;id&quot;:&quot;2024-07-20T23:46:35&quot;,&quot;margin&quot;:{&quot;bottom&quot;:0.025999998673796654,&quot;left&quot;:1.2699999809265137,&quot;right&quot;:1.2699999809265137,&quot;top&quot;:0.4230000376701355},&quot;type&quot;:0},{&quot;id&quot;:&quot;2024-07-20T23:46:35&quot;,&quot;margin&quot;:{&quot;bottom&quot;:0.847000002861023,&quot;left&quot;:1.2699999809265137,&quot;right&quot;:1.2699999809265137,&quot;top&quot;:1.2699999809265137},&quot;type&quot;:0}],&quot;type&quot;:0}"/>
  <p:tag name="KSO_WM_SLIDE_LAYOUTTYPE" val="topbottom"/>
  <p:tag name="KSO_WM_SLIDE_POSITION" val="36*12"/>
  <p:tag name="KSO_WM_SLIDE_RATIO" val="1.777778"/>
  <p:tag name="KSO_WM_SLIDE_SIZE" val="888*504"/>
  <p:tag name="KSO_WM_SLIDE_SUBTYPE" val="picTxt"/>
  <p:tag name="KSO_WM_SLIDE_TYPE" val="text"/>
  <p:tag name="KSO_WM_TAG_VERSION" val="1.0"/>
  <p:tag name="KSO_WM_TEMPLATE_CATEGORY" val="diagram"/>
  <p:tag name="KSO_WM_TEMPLATE_COLOR_TYPE" val="0"/>
  <p:tag name="KSO_WM_TEMPLATE_INDEX" val="20220058"/>
  <p:tag name="KSO_WM_TEMPLATE_MASTER_TYPE" val="0"/>
  <p:tag name="KSO_WM_TEMPLATE_SUBCATEGORY" val="25"/>
</p:tagLst>
</file>

<file path=ppt/tags/tag533.xml><?xml version="1.0" encoding="utf-8"?>
<p:tagLst xmlns:p="http://schemas.openxmlformats.org/presentationml/2006/main">
  <p:tag name="KSO_WM_BEAUTIFY_FLAG" val="#wm#"/>
  <p:tag name="KSO_WM_TEMPLATE_CATEGORY" val="custom"/>
  <p:tag name="KSO_WM_TEMPLATE_INDEX" val="20203634"/>
</p:tagLst>
</file>

<file path=ppt/tags/tag5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5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6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5**"/>
  <p:tag name="KSO_WM_UNIT_LAYERLEVEL" val="1"/>
</p:tagLst>
</file>

<file path=ppt/tags/tag6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6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6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6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6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6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6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6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6**"/>
  <p:tag name="KSO_WM_UNIT_LAYERLEVEL" val="1"/>
</p:tagLst>
</file>

<file path=ppt/tags/tag6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7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7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7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7**"/>
  <p:tag name="KSO_WM_UNIT_LAYERLEVEL" val="1"/>
</p:tagLst>
</file>

<file path=ppt/tags/tag7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7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7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7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7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7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7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7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8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8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8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8**"/>
  <p:tag name="KSO_WM_UNIT_LAYERLEVEL" val="1"/>
</p:tagLst>
</file>

<file path=ppt/tags/tag8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8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8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8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8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8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8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8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9.xml><?xml version="1.0" encoding="utf-8"?>
<p:tagLst xmlns:p="http://schemas.openxmlformats.org/presentationml/2006/main">
  <p:tag name="KSO_WM_BEAUTIFY_FLAG" val="#wm#"/>
  <p:tag name="KSO_WM_SLIDE_BACKGROUND_MASK_FLAG" val="1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**"/>
  <p:tag name="KSO_WM_UNIT_LAYERLEVEL" val="1"/>
</p:tagLst>
</file>

<file path=ppt/tags/tag90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9**"/>
  <p:tag name="KSO_WM_UNIT_LAYERLEVEL" val="1"/>
</p:tagLst>
</file>

<file path=ppt/tags/tag91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92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93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94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95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96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97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98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0**"/>
  <p:tag name="KSO_WM_UNIT_LAYERLEVEL" val="1"/>
</p:tagLst>
</file>

<file path=ppt/tags/tag99.xml><?xml version="1.0" encoding="utf-8"?>
<p:tagLst xmlns:p="http://schemas.openxmlformats.org/presentationml/2006/main">
  <p:tag name="KSO_WM_BEAUTIFY_FLAG" val="#wm#"/>
  <p:tag name="KSO_WM_TAG_VERSION" val="1.0"/>
  <p:tag name="KSO_WM_UNIT_COMPATIBLE" val="0"/>
  <p:tag name="KSO_WM_UNIT_DIAGRAM_ISNUMVISUAL" val="0"/>
  <p:tag name="KSO_WM_UNIT_DIAGRAM_ISREFERUNIT" val="0"/>
  <p:tag name="KSO_WM_UNIT_HIGHLIGHT" val="0"/>
  <p:tag name="KSO_WM_UNIT_ID" val="_11**"/>
  <p:tag name="KSO_WM_UNIT_LAYERLEVEL" val="1"/>
</p:tagLst>
</file>

<file path=ppt/theme/theme1.xml><?xml version="1.0" encoding="utf-8"?>
<a:theme xmlns:a="http://schemas.openxmlformats.org/drawingml/2006/main" name="38_Office 主题​​">
  <a:themeElements>
    <a:clrScheme name="">
      <a:dk1>
        <a:srgbClr val="000000"/>
      </a:dk1>
      <a:lt1>
        <a:srgbClr val="FFFFFF"/>
      </a:lt1>
      <a:dk2>
        <a:srgbClr val="F2F2F2"/>
      </a:dk2>
      <a:lt2>
        <a:srgbClr val="FFFFFF"/>
      </a:lt2>
      <a:accent1>
        <a:srgbClr val="5D53C4"/>
      </a:accent1>
      <a:accent2>
        <a:srgbClr val="815EC5"/>
      </a:accent2>
      <a:accent3>
        <a:srgbClr val="4B58C3"/>
      </a:accent3>
      <a:accent4>
        <a:srgbClr val="5697A8"/>
      </a:accent4>
      <a:accent5>
        <a:srgbClr val="54AD9D"/>
      </a:accent5>
      <a:accent6>
        <a:srgbClr val="53C495"/>
      </a:accent6>
      <a:hlink>
        <a:srgbClr val="658BD5"/>
      </a:hlink>
      <a:folHlink>
        <a:srgbClr val="9F69A3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10221">
      <a:dk1>
        <a:sysClr val="windowText" lastClr="000000"/>
      </a:dk1>
      <a:lt1>
        <a:sysClr val="window" lastClr="FFFFFF"/>
      </a:lt1>
      <a:dk2>
        <a:srgbClr val="F1F1EE"/>
      </a:dk2>
      <a:lt2>
        <a:srgbClr val="FFFFFF"/>
      </a:lt2>
      <a:accent1>
        <a:srgbClr val="3BB992"/>
      </a:accent1>
      <a:accent2>
        <a:srgbClr val="5EAB83"/>
      </a:accent2>
      <a:accent3>
        <a:srgbClr val="829D74"/>
      </a:accent3>
      <a:accent4>
        <a:srgbClr val="A58E66"/>
      </a:accent4>
      <a:accent5>
        <a:srgbClr val="C98057"/>
      </a:accent5>
      <a:accent6>
        <a:srgbClr val="EC7248"/>
      </a:accent6>
      <a:hlink>
        <a:srgbClr val="658BD5"/>
      </a:hlink>
      <a:folHlink>
        <a:srgbClr val="A16AA5"/>
      </a:folHlink>
    </a:clrScheme>
    <a:fontScheme name="自定义 9">
      <a:majorFont>
        <a:latin typeface="Arial"/>
        <a:ea typeface="微软雅黑"/>
        <a:cs typeface="Arial"/>
      </a:majorFont>
      <a:minorFont>
        <a:latin typeface="Arial"/>
        <a:ea typeface="微软雅黑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3614</Words>
  <Application>WPS 演示</Application>
  <PresentationFormat>宽屏</PresentationFormat>
  <Paragraphs>210</Paragraphs>
  <Slides>18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6" baseType="lpstr">
      <vt:lpstr>Arial</vt:lpstr>
      <vt:lpstr>宋体</vt:lpstr>
      <vt:lpstr>Wingdings</vt:lpstr>
      <vt:lpstr>微软雅黑</vt:lpstr>
      <vt:lpstr>汉仪旗黑-85S</vt:lpstr>
      <vt:lpstr>隶书</vt:lpstr>
      <vt:lpstr>Viner Hand ITC</vt:lpstr>
      <vt:lpstr>Wingdings</vt:lpstr>
      <vt:lpstr>Calibri</vt:lpstr>
      <vt:lpstr>黑体</vt:lpstr>
      <vt:lpstr>思源黑体 CN</vt:lpstr>
      <vt:lpstr>Arial Unicode MS</vt:lpstr>
      <vt:lpstr>HelveticaNeue</vt:lpstr>
      <vt:lpstr>华文新魏</vt:lpstr>
      <vt:lpstr>Segoe Print</vt:lpstr>
      <vt:lpstr>Mongolian Baiti</vt:lpstr>
      <vt:lpstr>38_Office 主题​​</vt:lpstr>
      <vt:lpstr>1_Office 主题​​</vt:lpstr>
      <vt:lpstr>PowerPoint 演示文稿</vt:lpstr>
      <vt:lpstr>依据出题人意图的          语填和作文讲评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Administrator</cp:lastModifiedBy>
  <cp:revision>187</cp:revision>
  <dcterms:created xsi:type="dcterms:W3CDTF">2019-06-19T02:08:00Z</dcterms:created>
  <dcterms:modified xsi:type="dcterms:W3CDTF">2024-09-05T02:24:53Z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2052-11.8.2.7978</vt:lpwstr>
  </property>
  <property fmtid="{D5CDD505-2E9C-101B-9397-08002B2CF9AE}" pid="3" name="ICV">
    <vt:lpwstr>8EF68FD140BF4AF28403C7938D2C5787_11</vt:lpwstr>
  </property>
</Properties>
</file>