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handoutMasterIdLst>
    <p:handoutMasterId r:id="rId17"/>
  </p:handoutMasterIdLst>
  <p:sldIdLst>
    <p:sldId id="304" r:id="rId3"/>
    <p:sldId id="256" r:id="rId4"/>
    <p:sldId id="293" r:id="rId5"/>
    <p:sldId id="294" r:id="rId6"/>
    <p:sldId id="283" r:id="rId7"/>
    <p:sldId id="259" r:id="rId8"/>
    <p:sldId id="261" r:id="rId9"/>
    <p:sldId id="263" r:id="rId10"/>
    <p:sldId id="260" r:id="rId11"/>
    <p:sldId id="278" r:id="rId12"/>
    <p:sldId id="281" r:id="rId14"/>
    <p:sldId id="265" r:id="rId15"/>
    <p:sldId id="292" r:id="rId16"/>
  </p:sldIdLst>
  <p:sldSz cx="18288000" cy="10287000"/>
  <p:notesSz cx="9144000" cy="6858000"/>
  <p:embeddedFontLst>
    <p:embeddedFont>
      <p:font typeface="汉仪程行简" panose="00020600040101010101" charset="-122"/>
      <p:regular r:id="rId21"/>
    </p:embeddedFont>
    <p:embeddedFont>
      <p:font typeface="Yu Gothic" panose="020B0400000000000000" charset="-128"/>
      <p:regular r:id="rId22"/>
    </p:embeddedFont>
    <p:embeddedFont>
      <p:font typeface="Yu Gothic Medium" panose="020B0500000000000000" charset="-128"/>
      <p:regular r:id="rId23"/>
    </p:embeddedFont>
    <p:embeddedFont>
      <p:font typeface="微软雅黑" panose="020B0503020204020204" charset="-122"/>
      <p:regular r:id="rId24"/>
    </p:embeddedFont>
    <p:embeddedFont>
      <p:font typeface="Berlin Sans FB Demi" panose="020E0802020502020306" charset="0"/>
      <p:bold r:id="rId25"/>
    </p:embeddedFont>
    <p:embeddedFont>
      <p:font typeface="仿宋" panose="02010609060101010101" charset="-122"/>
      <p:regular r:id="rId26"/>
    </p:embeddedFont>
    <p:embeddedFont>
      <p:font typeface="Britannic Bold" panose="020B0903060703020204" charset="0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82"/>
        <p:guide pos="29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1" Type="http://schemas.openxmlformats.org/officeDocument/2006/relationships/font" Target="fonts/font11.fntdata"/><Relationship Id="rId30" Type="http://schemas.openxmlformats.org/officeDocument/2006/relationships/font" Target="fonts/font10.fntdata"/><Relationship Id="rId3" Type="http://schemas.openxmlformats.org/officeDocument/2006/relationships/slide" Target="slides/slide1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6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6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6936085" y="441325"/>
            <a:ext cx="994410" cy="1052195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tags" Target="../tags/tag60.xml"/><Relationship Id="rId7" Type="http://schemas.openxmlformats.org/officeDocument/2006/relationships/image" Target="../media/image33.jpeg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image" Target="../media/image31.jpeg"/><Relationship Id="rId3" Type="http://schemas.openxmlformats.org/officeDocument/2006/relationships/tags" Target="../tags/tag57.xml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70.xml"/><Relationship Id="rId20" Type="http://schemas.openxmlformats.org/officeDocument/2006/relationships/image" Target="../media/image35.png"/><Relationship Id="rId2" Type="http://schemas.openxmlformats.org/officeDocument/2006/relationships/tags" Target="../tags/tag56.xml"/><Relationship Id="rId19" Type="http://schemas.openxmlformats.org/officeDocument/2006/relationships/tags" Target="../tags/tag69.xml"/><Relationship Id="rId18" Type="http://schemas.openxmlformats.org/officeDocument/2006/relationships/tags" Target="../tags/tag68.xml"/><Relationship Id="rId17" Type="http://schemas.openxmlformats.org/officeDocument/2006/relationships/tags" Target="../tags/tag67.xml"/><Relationship Id="rId16" Type="http://schemas.openxmlformats.org/officeDocument/2006/relationships/tags" Target="../tags/tag66.xml"/><Relationship Id="rId15" Type="http://schemas.openxmlformats.org/officeDocument/2006/relationships/tags" Target="../tags/tag65.xml"/><Relationship Id="rId14" Type="http://schemas.openxmlformats.org/officeDocument/2006/relationships/tags" Target="../tags/tag64.xml"/><Relationship Id="rId13" Type="http://schemas.openxmlformats.org/officeDocument/2006/relationships/tags" Target="../tags/tag63.xml"/><Relationship Id="rId12" Type="http://schemas.openxmlformats.org/officeDocument/2006/relationships/image" Target="../media/image32.jpeg"/><Relationship Id="rId11" Type="http://schemas.openxmlformats.org/officeDocument/2006/relationships/tags" Target="../tags/tag62.xml"/><Relationship Id="rId10" Type="http://schemas.openxmlformats.org/officeDocument/2006/relationships/image" Target="../media/image34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18.png"/><Relationship Id="rId6" Type="http://schemas.openxmlformats.org/officeDocument/2006/relationships/tags" Target="../tags/tag73.xml"/><Relationship Id="rId5" Type="http://schemas.openxmlformats.org/officeDocument/2006/relationships/image" Target="../media/image37.png"/><Relationship Id="rId4" Type="http://schemas.openxmlformats.org/officeDocument/2006/relationships/tags" Target="../tags/tag72.xml"/><Relationship Id="rId3" Type="http://schemas.openxmlformats.org/officeDocument/2006/relationships/image" Target="../media/image19.png"/><Relationship Id="rId2" Type="http://schemas.openxmlformats.org/officeDocument/2006/relationships/tags" Target="../tags/tag71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18.png"/><Relationship Id="rId7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tags" Target="../tags/tag3.xml"/><Relationship Id="rId4" Type="http://schemas.openxmlformats.org/officeDocument/2006/relationships/image" Target="../media/image16.png"/><Relationship Id="rId3" Type="http://schemas.openxmlformats.org/officeDocument/2006/relationships/tags" Target="../tags/tag2.xml"/><Relationship Id="rId2" Type="http://schemas.openxmlformats.org/officeDocument/2006/relationships/image" Target="../media/image15.png"/><Relationship Id="rId17" Type="http://schemas.openxmlformats.org/officeDocument/2006/relationships/slideLayout" Target="../slideLayouts/slideLayout7.xml"/><Relationship Id="rId16" Type="http://schemas.openxmlformats.org/officeDocument/2006/relationships/image" Target="../media/image22.png"/><Relationship Id="rId15" Type="http://schemas.openxmlformats.org/officeDocument/2006/relationships/tags" Target="../tags/tag8.xml"/><Relationship Id="rId14" Type="http://schemas.openxmlformats.org/officeDocument/2006/relationships/image" Target="../media/image21.png"/><Relationship Id="rId13" Type="http://schemas.openxmlformats.org/officeDocument/2006/relationships/tags" Target="../tags/tag7.xml"/><Relationship Id="rId12" Type="http://schemas.openxmlformats.org/officeDocument/2006/relationships/image" Target="../media/image20.png"/><Relationship Id="rId11" Type="http://schemas.openxmlformats.org/officeDocument/2006/relationships/tags" Target="../tags/tag6.xml"/><Relationship Id="rId10" Type="http://schemas.openxmlformats.org/officeDocument/2006/relationships/image" Target="../media/image19.png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image" Target="../media/image18.png"/><Relationship Id="rId7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tags" Target="../tags/tag11.xml"/><Relationship Id="rId4" Type="http://schemas.openxmlformats.org/officeDocument/2006/relationships/image" Target="../media/image16.png"/><Relationship Id="rId3" Type="http://schemas.openxmlformats.org/officeDocument/2006/relationships/tags" Target="../tags/tag10.xml"/><Relationship Id="rId2" Type="http://schemas.openxmlformats.org/officeDocument/2006/relationships/image" Target="../media/image15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23.png"/><Relationship Id="rId17" Type="http://schemas.openxmlformats.org/officeDocument/2006/relationships/tags" Target="../tags/tag17.xml"/><Relationship Id="rId16" Type="http://schemas.openxmlformats.org/officeDocument/2006/relationships/image" Target="../media/image22.png"/><Relationship Id="rId15" Type="http://schemas.openxmlformats.org/officeDocument/2006/relationships/tags" Target="../tags/tag16.xml"/><Relationship Id="rId14" Type="http://schemas.openxmlformats.org/officeDocument/2006/relationships/image" Target="../media/image21.png"/><Relationship Id="rId13" Type="http://schemas.openxmlformats.org/officeDocument/2006/relationships/tags" Target="../tags/tag15.xml"/><Relationship Id="rId12" Type="http://schemas.openxmlformats.org/officeDocument/2006/relationships/image" Target="../media/image20.png"/><Relationship Id="rId11" Type="http://schemas.openxmlformats.org/officeDocument/2006/relationships/tags" Target="../tags/tag14.xml"/><Relationship Id="rId10" Type="http://schemas.openxmlformats.org/officeDocument/2006/relationships/image" Target="../media/image19.png"/><Relationship Id="rId1" Type="http://schemas.openxmlformats.org/officeDocument/2006/relationships/tags" Target="../tags/tag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image" Target="../media/image28.png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image" Target="../media/image27.png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37.xml"/><Relationship Id="rId12" Type="http://schemas.openxmlformats.org/officeDocument/2006/relationships/image" Target="../media/image30.png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image" Target="../media/image33.jpeg"/><Relationship Id="rId6" Type="http://schemas.openxmlformats.org/officeDocument/2006/relationships/tags" Target="../tags/tag41.xml"/><Relationship Id="rId5" Type="http://schemas.openxmlformats.org/officeDocument/2006/relationships/image" Target="../media/image32.jpeg"/><Relationship Id="rId4" Type="http://schemas.openxmlformats.org/officeDocument/2006/relationships/tags" Target="../tags/tag40.xml"/><Relationship Id="rId3" Type="http://schemas.openxmlformats.org/officeDocument/2006/relationships/image" Target="../media/image31.jpeg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55.xml"/><Relationship Id="rId20" Type="http://schemas.openxmlformats.org/officeDocument/2006/relationships/tags" Target="../tags/tag54.xml"/><Relationship Id="rId2" Type="http://schemas.openxmlformats.org/officeDocument/2006/relationships/tags" Target="../tags/tag39.xml"/><Relationship Id="rId19" Type="http://schemas.openxmlformats.org/officeDocument/2006/relationships/tags" Target="../tags/tag53.xml"/><Relationship Id="rId18" Type="http://schemas.openxmlformats.org/officeDocument/2006/relationships/tags" Target="../tags/tag52.xml"/><Relationship Id="rId17" Type="http://schemas.openxmlformats.org/officeDocument/2006/relationships/tags" Target="../tags/tag51.xml"/><Relationship Id="rId16" Type="http://schemas.openxmlformats.org/officeDocument/2006/relationships/tags" Target="../tags/tag50.xml"/><Relationship Id="rId15" Type="http://schemas.openxmlformats.org/officeDocument/2006/relationships/tags" Target="../tags/tag49.xml"/><Relationship Id="rId14" Type="http://schemas.openxmlformats.org/officeDocument/2006/relationships/tags" Target="../tags/tag48.xml"/><Relationship Id="rId13" Type="http://schemas.openxmlformats.org/officeDocument/2006/relationships/tags" Target="../tags/tag47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tags" Target="../tags/tag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035050"/>
            <a:ext cx="10606405" cy="82169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66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6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6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66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6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66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66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11024870" y="4142740"/>
            <a:ext cx="704532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6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6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16160" y="422275"/>
            <a:ext cx="8017510" cy="259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4750" y="5114290"/>
            <a:ext cx="4139565" cy="41376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>
            <a:off x="-236674" y="9143160"/>
            <a:ext cx="18761529" cy="1519465"/>
          </a:xfrm>
          <a:prstGeom prst="rect">
            <a:avLst/>
          </a:prstGeom>
          <a:solidFill>
            <a:srgbClr val="F1F4F2"/>
          </a:solidFill>
        </p:spPr>
      </p:sp>
      <p:sp>
        <p:nvSpPr>
          <p:cNvPr id="9" name="Freeform 9"/>
          <p:cNvSpPr/>
          <p:nvPr/>
        </p:nvSpPr>
        <p:spPr>
          <a:xfrm>
            <a:off x="16408898" y="2326649"/>
            <a:ext cx="424806" cy="449314"/>
          </a:xfrm>
          <a:custGeom>
            <a:avLst/>
            <a:gdLst/>
            <a:ahLst/>
            <a:cxnLst/>
            <a:rect l="l" t="t" r="r" b="b"/>
            <a:pathLst>
              <a:path w="424806" h="449314">
                <a:moveTo>
                  <a:pt x="0" y="0"/>
                </a:moveTo>
                <a:lnTo>
                  <a:pt x="424806" y="0"/>
                </a:lnTo>
                <a:lnTo>
                  <a:pt x="424806" y="449314"/>
                </a:lnTo>
                <a:lnTo>
                  <a:pt x="0" y="4493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0">
            <a:off x="10759549" y="6492787"/>
            <a:ext cx="231298" cy="23129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4F2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3933843" y="4918843"/>
            <a:ext cx="424806" cy="449314"/>
          </a:xfrm>
          <a:custGeom>
            <a:avLst/>
            <a:gdLst/>
            <a:ahLst/>
            <a:cxnLst/>
            <a:rect l="l" t="t" r="r" b="b"/>
            <a:pathLst>
              <a:path w="424806" h="449314">
                <a:moveTo>
                  <a:pt x="0" y="0"/>
                </a:moveTo>
                <a:lnTo>
                  <a:pt x="424806" y="0"/>
                </a:lnTo>
                <a:lnTo>
                  <a:pt x="424806" y="449314"/>
                </a:lnTo>
                <a:lnTo>
                  <a:pt x="0" y="4493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895839" y="6960054"/>
            <a:ext cx="424806" cy="449314"/>
          </a:xfrm>
          <a:custGeom>
            <a:avLst/>
            <a:gdLst/>
            <a:ahLst/>
            <a:cxnLst/>
            <a:rect l="l" t="t" r="r" b="b"/>
            <a:pathLst>
              <a:path w="424806" h="449314">
                <a:moveTo>
                  <a:pt x="0" y="0"/>
                </a:moveTo>
                <a:lnTo>
                  <a:pt x="424806" y="0"/>
                </a:lnTo>
                <a:lnTo>
                  <a:pt x="424806" y="449314"/>
                </a:lnTo>
                <a:lnTo>
                  <a:pt x="0" y="4493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395697" y="6571414"/>
            <a:ext cx="424806" cy="449314"/>
          </a:xfrm>
          <a:custGeom>
            <a:avLst/>
            <a:gdLst/>
            <a:ahLst/>
            <a:cxnLst/>
            <a:rect l="l" t="t" r="r" b="b"/>
            <a:pathLst>
              <a:path w="424806" h="449314">
                <a:moveTo>
                  <a:pt x="0" y="0"/>
                </a:moveTo>
                <a:lnTo>
                  <a:pt x="424806" y="0"/>
                </a:lnTo>
                <a:lnTo>
                  <a:pt x="424806" y="449314"/>
                </a:lnTo>
                <a:lnTo>
                  <a:pt x="0" y="4493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200695" y="6346757"/>
            <a:ext cx="424806" cy="449314"/>
          </a:xfrm>
          <a:custGeom>
            <a:avLst/>
            <a:gdLst/>
            <a:ahLst/>
            <a:cxnLst/>
            <a:rect l="l" t="t" r="r" b="b"/>
            <a:pathLst>
              <a:path w="424806" h="449314">
                <a:moveTo>
                  <a:pt x="0" y="0"/>
                </a:moveTo>
                <a:lnTo>
                  <a:pt x="424806" y="0"/>
                </a:lnTo>
                <a:lnTo>
                  <a:pt x="424806" y="449314"/>
                </a:lnTo>
                <a:lnTo>
                  <a:pt x="0" y="4493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73423" y="3765889"/>
            <a:ext cx="424806" cy="449314"/>
          </a:xfrm>
          <a:custGeom>
            <a:avLst/>
            <a:gdLst/>
            <a:ahLst/>
            <a:cxnLst/>
            <a:rect l="l" t="t" r="r" b="b"/>
            <a:pathLst>
              <a:path w="424806" h="449314">
                <a:moveTo>
                  <a:pt x="0" y="0"/>
                </a:moveTo>
                <a:lnTo>
                  <a:pt x="424806" y="0"/>
                </a:lnTo>
                <a:lnTo>
                  <a:pt x="424806" y="449314"/>
                </a:lnTo>
                <a:lnTo>
                  <a:pt x="0" y="4493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16297" y="804043"/>
            <a:ext cx="424806" cy="449314"/>
          </a:xfrm>
          <a:custGeom>
            <a:avLst/>
            <a:gdLst/>
            <a:ahLst/>
            <a:cxnLst/>
            <a:rect l="l" t="t" r="r" b="b"/>
            <a:pathLst>
              <a:path w="424806" h="449314">
                <a:moveTo>
                  <a:pt x="0" y="0"/>
                </a:moveTo>
                <a:lnTo>
                  <a:pt x="424806" y="0"/>
                </a:lnTo>
                <a:lnTo>
                  <a:pt x="424806" y="449314"/>
                </a:lnTo>
                <a:lnTo>
                  <a:pt x="0" y="4493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 rot="0">
            <a:off x="13914948" y="7069062"/>
            <a:ext cx="231298" cy="231298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4F2"/>
            </a:solidFill>
          </p:spPr>
        </p:sp>
      </p:grpSp>
      <p:grpSp>
        <p:nvGrpSpPr>
          <p:cNvPr id="20" name="Group 20"/>
          <p:cNvGrpSpPr/>
          <p:nvPr/>
        </p:nvGrpSpPr>
        <p:grpSpPr>
          <a:xfrm rot="0">
            <a:off x="5802472" y="7178070"/>
            <a:ext cx="231298" cy="231298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4F2"/>
            </a:solidFill>
          </p:spPr>
        </p:sp>
      </p:grpSp>
      <p:grpSp>
        <p:nvGrpSpPr>
          <p:cNvPr id="22" name="Group 22"/>
          <p:cNvGrpSpPr/>
          <p:nvPr/>
        </p:nvGrpSpPr>
        <p:grpSpPr>
          <a:xfrm rot="0">
            <a:off x="1257774" y="6796071"/>
            <a:ext cx="231298" cy="23129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4F2"/>
            </a:solidFill>
          </p:spPr>
        </p:sp>
      </p:grpSp>
      <p:grpSp>
        <p:nvGrpSpPr>
          <p:cNvPr id="24" name="Group 24"/>
          <p:cNvGrpSpPr/>
          <p:nvPr/>
        </p:nvGrpSpPr>
        <p:grpSpPr>
          <a:xfrm rot="0">
            <a:off x="2213244" y="2095351"/>
            <a:ext cx="231298" cy="231298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4F2"/>
            </a:solidFill>
          </p:spPr>
        </p:sp>
      </p:grpSp>
      <p:grpSp>
        <p:nvGrpSpPr>
          <p:cNvPr id="26" name="Group 26"/>
          <p:cNvGrpSpPr/>
          <p:nvPr/>
        </p:nvGrpSpPr>
        <p:grpSpPr>
          <a:xfrm rot="0">
            <a:off x="2097595" y="-115649"/>
            <a:ext cx="231298" cy="231298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4F2"/>
            </a:solidFill>
          </p:spPr>
        </p:sp>
      </p:grpSp>
      <p:grpSp>
        <p:nvGrpSpPr>
          <p:cNvPr id="28" name="Group 28"/>
          <p:cNvGrpSpPr/>
          <p:nvPr/>
        </p:nvGrpSpPr>
        <p:grpSpPr>
          <a:xfrm rot="0">
            <a:off x="17466621" y="3990546"/>
            <a:ext cx="231298" cy="231298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4F2"/>
            </a:solidFill>
          </p:spPr>
        </p:sp>
      </p:grpSp>
      <p:grpSp>
        <p:nvGrpSpPr>
          <p:cNvPr id="30" name="Group 30"/>
          <p:cNvGrpSpPr/>
          <p:nvPr/>
        </p:nvGrpSpPr>
        <p:grpSpPr>
          <a:xfrm rot="0">
            <a:off x="15895884" y="688394"/>
            <a:ext cx="231298" cy="231298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4F2"/>
            </a:solidFill>
          </p:spPr>
        </p:sp>
      </p:grpSp>
      <p:sp>
        <p:nvSpPr>
          <p:cNvPr id="32" name="Freeform 32"/>
          <p:cNvSpPr/>
          <p:nvPr/>
        </p:nvSpPr>
        <p:spPr>
          <a:xfrm>
            <a:off x="17466621" y="-109008"/>
            <a:ext cx="424806" cy="449314"/>
          </a:xfrm>
          <a:custGeom>
            <a:avLst/>
            <a:gdLst/>
            <a:ahLst/>
            <a:cxnLst/>
            <a:rect l="l" t="t" r="r" b="b"/>
            <a:pathLst>
              <a:path w="424806" h="449314">
                <a:moveTo>
                  <a:pt x="0" y="0"/>
                </a:moveTo>
                <a:lnTo>
                  <a:pt x="424806" y="0"/>
                </a:lnTo>
                <a:lnTo>
                  <a:pt x="424806" y="449314"/>
                </a:lnTo>
                <a:lnTo>
                  <a:pt x="0" y="4493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7157464" y="6401417"/>
            <a:ext cx="424806" cy="449314"/>
          </a:xfrm>
          <a:custGeom>
            <a:avLst/>
            <a:gdLst/>
            <a:ahLst/>
            <a:cxnLst/>
            <a:rect l="l" t="t" r="r" b="b"/>
            <a:pathLst>
              <a:path w="424806" h="449314">
                <a:moveTo>
                  <a:pt x="0" y="0"/>
                </a:moveTo>
                <a:lnTo>
                  <a:pt x="424806" y="0"/>
                </a:lnTo>
                <a:lnTo>
                  <a:pt x="424806" y="449314"/>
                </a:lnTo>
                <a:lnTo>
                  <a:pt x="0" y="4493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15437" y="8209380"/>
            <a:ext cx="424806" cy="449314"/>
          </a:xfrm>
          <a:custGeom>
            <a:avLst/>
            <a:gdLst/>
            <a:ahLst/>
            <a:cxnLst/>
            <a:rect l="l" t="t" r="r" b="b"/>
            <a:pathLst>
              <a:path w="424806" h="449314">
                <a:moveTo>
                  <a:pt x="0" y="0"/>
                </a:moveTo>
                <a:lnTo>
                  <a:pt x="424806" y="0"/>
                </a:lnTo>
                <a:lnTo>
                  <a:pt x="424806" y="449314"/>
                </a:lnTo>
                <a:lnTo>
                  <a:pt x="0" y="44931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2432050" y="419100"/>
            <a:ext cx="13935075" cy="15386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0000">
                <a:solidFill>
                  <a:srgbClr val="123447"/>
                </a:solidFill>
                <a:latin typeface="Berlin Sans FB Demi" panose="020E0802020502020306" charset="0"/>
                <a:cs typeface="Berlin Sans FB Demi" panose="020E0802020502020306" charset="0"/>
              </a:rPr>
              <a:t>Design the fifth spirit</a:t>
            </a:r>
            <a:endParaRPr lang="en-US" sz="10000">
              <a:solidFill>
                <a:srgbClr val="123447"/>
              </a:solidFill>
              <a:latin typeface="Berlin Sans FB Demi" panose="020E0802020502020306" charset="0"/>
              <a:cs typeface="Berlin Sans FB Demi" panose="020E0802020502020306" charset="0"/>
            </a:endParaRPr>
          </a:p>
        </p:txBody>
      </p:sp>
      <p:cxnSp>
        <p:nvCxnSpPr>
          <p:cNvPr id="63" name="直接箭头连接符 62"/>
          <p:cNvCxnSpPr/>
          <p:nvPr>
            <p:custDataLst>
              <p:tags r:id="rId2"/>
            </p:custDataLst>
          </p:nvPr>
        </p:nvCxnSpPr>
        <p:spPr>
          <a:xfrm>
            <a:off x="1936750" y="10608618"/>
            <a:ext cx="15735300" cy="0"/>
          </a:xfrm>
          <a:prstGeom prst="straightConnector1">
            <a:avLst/>
          </a:prstGeom>
          <a:ln w="38100">
            <a:gradFill>
              <a:gsLst>
                <a:gs pos="80000">
                  <a:schemeClr val="accent1">
                    <a:alpha val="20000"/>
                  </a:schemeClr>
                </a:gs>
                <a:gs pos="0">
                  <a:schemeClr val="accent1">
                    <a:alpha val="0"/>
                  </a:schemeClr>
                </a:gs>
              </a:gsLst>
              <a:lin ang="0" scaled="1"/>
            </a:gra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/>
          <p:cNvSpPr/>
          <p:nvPr>
            <p:custDataLst>
              <p:tags r:id="rId3"/>
            </p:custDataLst>
          </p:nvPr>
        </p:nvSpPr>
        <p:spPr>
          <a:xfrm>
            <a:off x="3103137" y="5256815"/>
            <a:ext cx="2788883" cy="2723033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en-US" altLang="zh-CN" b="1" spc="100">
                <a:solidFill>
                  <a:srgbClr val="FFFFFF"/>
                </a:solidFill>
                <a:uFillTx/>
                <a:latin typeface="仿宋" panose="02010609060101010101" charset="-122"/>
                <a:ea typeface="+mj-ea"/>
                <a:cs typeface="微软雅黑" panose="020B0503020204020204" charset="-122"/>
                <a:sym typeface="+mn-ea"/>
              </a:rPr>
              <a:t> </a:t>
            </a:r>
            <a:endParaRPr lang="en-US" altLang="zh-CN" b="1" spc="100">
              <a:solidFill>
                <a:srgbClr val="FFFFFF"/>
              </a:solidFill>
              <a:uFillTx/>
              <a:latin typeface="仿宋" panose="02010609060101010101" charset="-122"/>
              <a:ea typeface="+mj-ea"/>
              <a:cs typeface="微软雅黑" panose="020B0503020204020204" charset="-122"/>
              <a:sym typeface="+mn-ea"/>
            </a:endParaRPr>
          </a:p>
        </p:txBody>
      </p:sp>
      <p:cxnSp>
        <p:nvCxnSpPr>
          <p:cNvPr id="70" name="直接连接符 69"/>
          <p:cNvCxnSpPr/>
          <p:nvPr>
            <p:custDataLst>
              <p:tags r:id="rId5"/>
            </p:custDataLst>
          </p:nvPr>
        </p:nvCxnSpPr>
        <p:spPr>
          <a:xfrm>
            <a:off x="6158020" y="2822026"/>
            <a:ext cx="0" cy="7423395"/>
          </a:xfrm>
          <a:prstGeom prst="line">
            <a:avLst/>
          </a:prstGeom>
          <a:ln>
            <a:gradFill>
              <a:gsLst>
                <a:gs pos="5000">
                  <a:schemeClr val="accent1">
                    <a:alpha val="0"/>
                  </a:schemeClr>
                </a:gs>
                <a:gs pos="50000">
                  <a:schemeClr val="accent1"/>
                </a:gs>
                <a:gs pos="95000">
                  <a:schemeClr val="accent1">
                    <a:alpha val="0"/>
                  </a:schemeClr>
                </a:gs>
              </a:gsLst>
              <a:lin ang="162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椭圆 73"/>
          <p:cNvSpPr/>
          <p:nvPr>
            <p:custDataLst>
              <p:tags r:id="rId6"/>
            </p:custDataLst>
          </p:nvPr>
        </p:nvSpPr>
        <p:spPr>
          <a:xfrm>
            <a:off x="10117316" y="2286299"/>
            <a:ext cx="2745465" cy="2772963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en-US" altLang="zh-CN" b="1" spc="100">
                <a:solidFill>
                  <a:srgbClr val="FFFFFF"/>
                </a:solidFill>
                <a:uFillTx/>
                <a:latin typeface="仿宋" panose="02010609060101010101" charset="-122"/>
                <a:ea typeface="+mj-ea"/>
                <a:cs typeface="微软雅黑" panose="020B0503020204020204" charset="-122"/>
                <a:sym typeface="+mn-ea"/>
              </a:rPr>
              <a:t> </a:t>
            </a:r>
            <a:endParaRPr lang="en-US" altLang="zh-CN" b="1" spc="100">
              <a:solidFill>
                <a:srgbClr val="FFFFFF"/>
              </a:solidFill>
              <a:uFillTx/>
              <a:latin typeface="仿宋" panose="02010609060101010101" charset="-122"/>
              <a:ea typeface="+mj-ea"/>
              <a:cs typeface="微软雅黑" panose="020B0503020204020204" charset="-122"/>
              <a:sym typeface="+mn-ea"/>
            </a:endParaRPr>
          </a:p>
        </p:txBody>
      </p:sp>
      <p:cxnSp>
        <p:nvCxnSpPr>
          <p:cNvPr id="75" name="直接连接符 74"/>
          <p:cNvCxnSpPr/>
          <p:nvPr>
            <p:custDataLst>
              <p:tags r:id="rId8"/>
            </p:custDataLst>
          </p:nvPr>
        </p:nvCxnSpPr>
        <p:spPr>
          <a:xfrm>
            <a:off x="13555532" y="2822026"/>
            <a:ext cx="0" cy="7423395"/>
          </a:xfrm>
          <a:prstGeom prst="line">
            <a:avLst/>
          </a:prstGeom>
          <a:ln>
            <a:gradFill>
              <a:gsLst>
                <a:gs pos="5000">
                  <a:schemeClr val="accent1">
                    <a:alpha val="0"/>
                  </a:schemeClr>
                </a:gs>
                <a:gs pos="50000">
                  <a:schemeClr val="accent1"/>
                </a:gs>
                <a:gs pos="95000">
                  <a:schemeClr val="accent1">
                    <a:alpha val="0"/>
                  </a:schemeClr>
                </a:gs>
              </a:gsLst>
              <a:lin ang="162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椭圆 77"/>
          <p:cNvSpPr/>
          <p:nvPr>
            <p:custDataLst>
              <p:tags r:id="rId9"/>
            </p:custDataLst>
          </p:nvPr>
        </p:nvSpPr>
        <p:spPr>
          <a:xfrm>
            <a:off x="13590034" y="4307407"/>
            <a:ext cx="2757767" cy="2701324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en-US" altLang="zh-CN" b="1" spc="100">
                <a:solidFill>
                  <a:srgbClr val="FFFFFF"/>
                </a:solidFill>
                <a:uFillTx/>
                <a:latin typeface="仿宋" panose="02010609060101010101" charset="-122"/>
                <a:ea typeface="+mj-ea"/>
                <a:cs typeface="微软雅黑" panose="020B0503020204020204" charset="-122"/>
                <a:sym typeface="+mn-ea"/>
              </a:rPr>
              <a:t> </a:t>
            </a:r>
            <a:endParaRPr lang="en-US" altLang="zh-CN" b="1" spc="100">
              <a:solidFill>
                <a:srgbClr val="FFFFFF"/>
              </a:solidFill>
              <a:uFillTx/>
              <a:latin typeface="仿宋" panose="02010609060101010101" charset="-122"/>
              <a:ea typeface="+mj-ea"/>
              <a:cs typeface="微软雅黑" panose="020B0503020204020204" charset="-122"/>
              <a:sym typeface="+mn-ea"/>
            </a:endParaRPr>
          </a:p>
        </p:txBody>
      </p:sp>
      <p:sp>
        <p:nvSpPr>
          <p:cNvPr id="81" name="椭圆 80"/>
          <p:cNvSpPr/>
          <p:nvPr>
            <p:custDataLst>
              <p:tags r:id="rId11"/>
            </p:custDataLst>
          </p:nvPr>
        </p:nvSpPr>
        <p:spPr>
          <a:xfrm>
            <a:off x="6616378" y="3443389"/>
            <a:ext cx="2761385" cy="2687575"/>
          </a:xfrm>
          <a:prstGeom prst="ellipse">
            <a:avLst/>
          </a:prstGeom>
          <a:blipFill rotWithShape="1">
            <a:blip r:embed="rId12"/>
            <a:stretch>
              <a:fillRect/>
            </a:stretch>
          </a:blipFill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en-US" altLang="zh-CN" b="1" spc="100">
                <a:solidFill>
                  <a:srgbClr val="FFFFFF"/>
                </a:solidFill>
                <a:uFillTx/>
                <a:latin typeface="仿宋" panose="02010609060101010101" charset="-122"/>
                <a:ea typeface="+mj-ea"/>
                <a:cs typeface="微软雅黑" panose="020B0503020204020204" charset="-122"/>
                <a:sym typeface="+mn-ea"/>
              </a:rPr>
              <a:t> </a:t>
            </a:r>
            <a:endParaRPr lang="en-US" altLang="zh-CN" b="1" spc="100">
              <a:solidFill>
                <a:srgbClr val="FFFFFF"/>
              </a:solidFill>
              <a:uFillTx/>
              <a:latin typeface="仿宋" panose="02010609060101010101" charset="-122"/>
              <a:ea typeface="+mj-ea"/>
              <a:cs typeface="微软雅黑" panose="020B0503020204020204" charset="-122"/>
              <a:sym typeface="+mn-ea"/>
            </a:endParaRPr>
          </a:p>
        </p:txBody>
      </p:sp>
      <p:cxnSp>
        <p:nvCxnSpPr>
          <p:cNvPr id="82" name="直接连接符 81"/>
          <p:cNvCxnSpPr/>
          <p:nvPr>
            <p:custDataLst>
              <p:tags r:id="rId13"/>
            </p:custDataLst>
          </p:nvPr>
        </p:nvCxnSpPr>
        <p:spPr>
          <a:xfrm>
            <a:off x="9856775" y="2822026"/>
            <a:ext cx="0" cy="7423395"/>
          </a:xfrm>
          <a:prstGeom prst="line">
            <a:avLst/>
          </a:prstGeom>
          <a:ln>
            <a:gradFill>
              <a:gsLst>
                <a:gs pos="5000">
                  <a:schemeClr val="accent1">
                    <a:alpha val="0"/>
                  </a:schemeClr>
                </a:gs>
                <a:gs pos="50000">
                  <a:schemeClr val="accent1"/>
                </a:gs>
                <a:gs pos="95000">
                  <a:schemeClr val="accent1">
                    <a:alpha val="0"/>
                  </a:schemeClr>
                </a:gs>
              </a:gsLst>
              <a:lin ang="162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任意多边形 82"/>
          <p:cNvSpPr/>
          <p:nvPr>
            <p:custDataLst>
              <p:tags r:id="rId14"/>
            </p:custDataLst>
          </p:nvPr>
        </p:nvSpPr>
        <p:spPr>
          <a:xfrm>
            <a:off x="3551682" y="6667935"/>
            <a:ext cx="13067856" cy="3231111"/>
          </a:xfrm>
          <a:custGeom>
            <a:avLst/>
            <a:gdLst>
              <a:gd name="connsiteX0" fmla="*/ 0 w 10479"/>
              <a:gd name="connsiteY0" fmla="*/ 3022 h 3021"/>
              <a:gd name="connsiteX1" fmla="*/ 3876 w 10479"/>
              <a:gd name="connsiteY1" fmla="*/ 2049 h 3021"/>
              <a:gd name="connsiteX2" fmla="*/ 6733 w 10479"/>
              <a:gd name="connsiteY2" fmla="*/ 3 h 3021"/>
              <a:gd name="connsiteX3" fmla="*/ 10479 w 10479"/>
              <a:gd name="connsiteY3" fmla="*/ 2574 h 3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9" h="3022">
                <a:moveTo>
                  <a:pt x="0" y="3022"/>
                </a:moveTo>
                <a:cubicBezTo>
                  <a:pt x="1591" y="2976"/>
                  <a:pt x="2160" y="3033"/>
                  <a:pt x="3876" y="2049"/>
                </a:cubicBezTo>
                <a:cubicBezTo>
                  <a:pt x="5592" y="1065"/>
                  <a:pt x="5810" y="-65"/>
                  <a:pt x="6733" y="3"/>
                </a:cubicBezTo>
                <a:cubicBezTo>
                  <a:pt x="7656" y="71"/>
                  <a:pt x="8796" y="2619"/>
                  <a:pt x="10479" y="2574"/>
                </a:cubicBezTo>
              </a:path>
            </a:pathLst>
          </a:custGeom>
          <a:noFill/>
          <a:ln w="60325">
            <a:gradFill>
              <a:gsLst>
                <a:gs pos="100000">
                  <a:schemeClr val="accent1">
                    <a:alpha val="0"/>
                  </a:schemeClr>
                </a:gs>
                <a:gs pos="55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正文"/>
          <p:cNvSpPr txBox="1"/>
          <p:nvPr>
            <p:custDataLst>
              <p:tags r:id="rId15"/>
            </p:custDataLst>
          </p:nvPr>
        </p:nvSpPr>
        <p:spPr>
          <a:xfrm>
            <a:off x="2844800" y="8284244"/>
            <a:ext cx="3663978" cy="99727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4400" b="1" spc="150" dirty="0">
                <a:solidFill>
                  <a:srgbClr val="0070C0">
                    <a:alpha val="80000"/>
                  </a:srgbClr>
                </a:solidFill>
                <a:latin typeface="Britannic Bold" panose="020B0903060703020204" charset="0"/>
                <a:cs typeface="Britannic Bold" panose="020B0903060703020204" charset="0"/>
                <a:sym typeface="+mn-ea"/>
              </a:rPr>
              <a:t>a bright, clear light</a:t>
            </a:r>
            <a:endParaRPr lang="en-US" altLang="zh-CN" sz="4400" b="1" spc="150" dirty="0">
              <a:solidFill>
                <a:srgbClr val="0070C0">
                  <a:alpha val="80000"/>
                </a:srgbClr>
              </a:solidFill>
              <a:latin typeface="Britannic Bold" panose="020B0903060703020204" charset="0"/>
              <a:cs typeface="Britannic Bold" panose="020B0903060703020204" charset="0"/>
              <a:sym typeface="+mn-ea"/>
            </a:endParaRPr>
          </a:p>
        </p:txBody>
      </p:sp>
      <p:sp>
        <p:nvSpPr>
          <p:cNvPr id="38" name="正文"/>
          <p:cNvSpPr txBox="1"/>
          <p:nvPr>
            <p:custDataLst>
              <p:tags r:id="rId16"/>
            </p:custDataLst>
          </p:nvPr>
        </p:nvSpPr>
        <p:spPr>
          <a:xfrm>
            <a:off x="6680115" y="6958212"/>
            <a:ext cx="2963986" cy="23115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5400" b="1" spc="150" dirty="0">
                <a:solidFill>
                  <a:srgbClr val="0070C0">
                    <a:alpha val="80000"/>
                  </a:srgbClr>
                </a:solidFill>
                <a:latin typeface="Britannic Bold" panose="020B0903060703020204" charset="0"/>
                <a:cs typeface="Britannic Bold" panose="020B0903060703020204" charset="0"/>
                <a:sym typeface="+mn-ea"/>
              </a:rPr>
              <a:t>a torch</a:t>
            </a:r>
            <a:endParaRPr lang="en-US" altLang="zh-CN" sz="5400" b="1" spc="150" dirty="0">
              <a:solidFill>
                <a:srgbClr val="0070C0">
                  <a:alpha val="80000"/>
                </a:srgbClr>
              </a:solidFill>
              <a:latin typeface="Britannic Bold" panose="020B0903060703020204" charset="0"/>
              <a:cs typeface="Britannic Bold" panose="020B0903060703020204" charset="0"/>
              <a:sym typeface="+mn-ea"/>
            </a:endParaRPr>
          </a:p>
        </p:txBody>
      </p:sp>
      <p:sp>
        <p:nvSpPr>
          <p:cNvPr id="39" name="正文"/>
          <p:cNvSpPr txBox="1"/>
          <p:nvPr>
            <p:custDataLst>
              <p:tags r:id="rId17"/>
            </p:custDataLst>
          </p:nvPr>
        </p:nvSpPr>
        <p:spPr>
          <a:xfrm>
            <a:off x="9789811" y="4969530"/>
            <a:ext cx="3748182" cy="23115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4800" b="1" spc="150" dirty="0">
                <a:solidFill>
                  <a:srgbClr val="0070C0">
                    <a:alpha val="80000"/>
                  </a:srgbClr>
                </a:solidFill>
                <a:latin typeface="Britannic Bold" panose="020B0903060703020204" charset="0"/>
                <a:cs typeface="Britannic Bold" panose="020B0903060703020204" charset="0"/>
                <a:sym typeface="+mn-ea"/>
              </a:rPr>
              <a:t>a long black rope</a:t>
            </a:r>
            <a:endParaRPr lang="en-US" altLang="zh-CN" sz="4800" b="1" spc="150" dirty="0">
              <a:solidFill>
                <a:srgbClr val="0070C0">
                  <a:alpha val="80000"/>
                </a:srgbClr>
              </a:solidFill>
              <a:latin typeface="Britannic Bold" panose="020B0903060703020204" charset="0"/>
              <a:cs typeface="Britannic Bold" panose="020B0903060703020204" charset="0"/>
              <a:sym typeface="+mn-ea"/>
            </a:endParaRPr>
          </a:p>
        </p:txBody>
      </p:sp>
      <p:sp>
        <p:nvSpPr>
          <p:cNvPr id="58" name="正文"/>
          <p:cNvSpPr txBox="1"/>
          <p:nvPr>
            <p:custDataLst>
              <p:tags r:id="rId18"/>
            </p:custDataLst>
          </p:nvPr>
        </p:nvSpPr>
        <p:spPr>
          <a:xfrm>
            <a:off x="13925455" y="7178153"/>
            <a:ext cx="2572267" cy="23113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p>
            <a:pPr lvl="0" algn="ctr">
              <a:lnSpc>
                <a:spcPct val="130000"/>
              </a:lnSpc>
              <a:buClrTx/>
              <a:buSzTx/>
              <a:buFontTx/>
            </a:pPr>
            <a:r>
              <a:rPr lang="en-US" altLang="zh-CN" sz="6600" b="1" spc="150" dirty="0">
                <a:solidFill>
                  <a:srgbClr val="0070C0">
                    <a:alpha val="80000"/>
                  </a:srgbClr>
                </a:solidFill>
                <a:latin typeface="+mn-ea"/>
                <a:sym typeface="+mn-ea"/>
              </a:rPr>
              <a:t>?</a:t>
            </a:r>
            <a:endParaRPr lang="en-US" altLang="zh-CN" sz="6600" b="1" spc="150" dirty="0">
              <a:solidFill>
                <a:srgbClr val="0070C0">
                  <a:alpha val="80000"/>
                </a:srgbClr>
              </a:solidFill>
              <a:latin typeface="+mn-ea"/>
              <a:sym typeface="+mn-ea"/>
            </a:endParaRPr>
          </a:p>
        </p:txBody>
      </p:sp>
      <p:pic>
        <p:nvPicPr>
          <p:cNvPr id="2" name="图片 1" descr="tumblr_pk5obp5L5f1upgtuvo1_1280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355" y="3924300"/>
            <a:ext cx="2790825" cy="40760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09600" y="8307070"/>
            <a:ext cx="2348865" cy="76835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4400" b="1" spc="150" dirty="0">
                <a:solidFill>
                  <a:srgbClr val="0070C0">
                    <a:alpha val="80000"/>
                  </a:srgbClr>
                </a:solidFill>
                <a:latin typeface="Britannic Bold" panose="020B0903060703020204" charset="0"/>
                <a:cs typeface="Britannic Bold" panose="020B0903060703020204" charset="0"/>
              </a:rPr>
              <a:t>Chain</a:t>
            </a:r>
            <a:endParaRPr lang="en-US" altLang="zh-CN" sz="4400" b="1" spc="150" dirty="0">
              <a:solidFill>
                <a:srgbClr val="0070C0">
                  <a:alpha val="80000"/>
                </a:srgbClr>
              </a:solidFill>
              <a:latin typeface="Britannic Bold" panose="020B0903060703020204" charset="0"/>
              <a:cs typeface="Britannic Bold" panose="020B0903060703020204" charset="0"/>
            </a:endParaRPr>
          </a:p>
        </p:txBody>
      </p:sp>
    </p:spTree>
    <p:custDataLst>
      <p:tags r:id="rId2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9" grpId="1" animBg="1"/>
      <p:bldP spid="37" grpId="0"/>
      <p:bldP spid="37" grpId="1"/>
      <p:bldP spid="81" grpId="0" animBg="1"/>
      <p:bldP spid="81" grpId="1" animBg="1"/>
      <p:bldP spid="38" grpId="0"/>
      <p:bldP spid="38" grpId="1"/>
      <p:bldP spid="74" grpId="0" animBg="1"/>
      <p:bldP spid="74" grpId="1" animBg="1"/>
      <p:bldP spid="39" grpId="0"/>
      <p:bldP spid="39" grpId="1"/>
      <p:bldP spid="78" grpId="0" animBg="1"/>
      <p:bldP spid="78" grpId="1" animBg="1"/>
      <p:bldP spid="58" grpId="0"/>
      <p:bldP spid="58" grpId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b32313535303336383bcaa5b5aecaf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1638300"/>
            <a:ext cx="7409815" cy="7409815"/>
          </a:xfrm>
          <a:prstGeom prst="rect">
            <a:avLst/>
          </a:prstGeom>
        </p:spPr>
      </p:pic>
      <p:sp>
        <p:nvSpPr>
          <p:cNvPr id="22" name="Freeform 22"/>
          <p:cNvSpPr/>
          <p:nvPr>
            <p:custDataLst>
              <p:tags r:id="rId2"/>
            </p:custDataLst>
          </p:nvPr>
        </p:nvSpPr>
        <p:spPr>
          <a:xfrm>
            <a:off x="1295645" y="9105778"/>
            <a:ext cx="1266724" cy="1319504"/>
          </a:xfrm>
          <a:custGeom>
            <a:avLst/>
            <a:gdLst/>
            <a:ahLst/>
            <a:cxnLst/>
            <a:rect l="l" t="t" r="r" b="b"/>
            <a:pathLst>
              <a:path w="1266724" h="1319504">
                <a:moveTo>
                  <a:pt x="0" y="0"/>
                </a:moveTo>
                <a:lnTo>
                  <a:pt x="1266725" y="0"/>
                </a:lnTo>
                <a:lnTo>
                  <a:pt x="1266725" y="1319505"/>
                </a:lnTo>
                <a:lnTo>
                  <a:pt x="0" y="13195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9" name="Freeform 19"/>
          <p:cNvSpPr/>
          <p:nvPr>
            <p:custDataLst>
              <p:tags r:id="rId4"/>
            </p:custDataLst>
          </p:nvPr>
        </p:nvSpPr>
        <p:spPr>
          <a:xfrm>
            <a:off x="3285214" y="9105778"/>
            <a:ext cx="1448558" cy="1319504"/>
          </a:xfrm>
          <a:custGeom>
            <a:avLst/>
            <a:gdLst/>
            <a:ahLst/>
            <a:cxnLst/>
            <a:rect l="l" t="t" r="r" b="b"/>
            <a:pathLst>
              <a:path w="1448558" h="1319504">
                <a:moveTo>
                  <a:pt x="0" y="0"/>
                </a:moveTo>
                <a:lnTo>
                  <a:pt x="1448558" y="0"/>
                </a:lnTo>
                <a:lnTo>
                  <a:pt x="1448558" y="1319505"/>
                </a:lnTo>
                <a:lnTo>
                  <a:pt x="0" y="13195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Freeform 21"/>
          <p:cNvSpPr/>
          <p:nvPr>
            <p:custDataLst>
              <p:tags r:id="rId6"/>
            </p:custDataLst>
          </p:nvPr>
        </p:nvSpPr>
        <p:spPr>
          <a:xfrm flipH="1">
            <a:off x="5867209" y="8953489"/>
            <a:ext cx="782169" cy="1438773"/>
          </a:xfrm>
          <a:custGeom>
            <a:avLst/>
            <a:gdLst/>
            <a:ahLst/>
            <a:cxnLst/>
            <a:rect l="l" t="t" r="r" b="b"/>
            <a:pathLst>
              <a:path w="782169" h="1438773">
                <a:moveTo>
                  <a:pt x="782170" y="0"/>
                </a:moveTo>
                <a:lnTo>
                  <a:pt x="0" y="0"/>
                </a:lnTo>
                <a:lnTo>
                  <a:pt x="0" y="1438774"/>
                </a:lnTo>
                <a:lnTo>
                  <a:pt x="782170" y="1438774"/>
                </a:lnTo>
                <a:lnTo>
                  <a:pt x="78217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文本框 4"/>
          <p:cNvSpPr txBox="1"/>
          <p:nvPr/>
        </p:nvSpPr>
        <p:spPr>
          <a:xfrm>
            <a:off x="8153400" y="419100"/>
            <a:ext cx="9718040" cy="9267190"/>
          </a:xfrm>
          <a:prstGeom prst="rect">
            <a:avLst/>
          </a:prstGeom>
          <a:noFill/>
          <a:ln w="635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noAutofit/>
          </a:bodyPr>
          <a:p>
            <a:pPr algn="just"/>
            <a:r>
              <a:rPr lang="en-US" altLang="zh-CN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" panose="020B0400000000000000" charset="-128"/>
                <a:ea typeface="Yu Gothic" panose="020B0400000000000000" charset="-128"/>
              </a:rPr>
              <a:t>It is</a:t>
            </a:r>
            <a:r>
              <a:rPr lang="zh-CN" alt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" panose="020B0400000000000000" charset="-128"/>
                <a:ea typeface="Yu Gothic" panose="020B0400000000000000" charset="-128"/>
              </a:rPr>
              <a:t> a friendly figure glowing </a:t>
            </a:r>
            <a:r>
              <a:rPr lang="zh-CN" altLang="en-US" sz="6000" u="sng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" panose="020B0400000000000000" charset="-128"/>
                <a:ea typeface="Yu Gothic" panose="020B0400000000000000" charset="-128"/>
              </a:rPr>
              <a:t>in </a:t>
            </a:r>
            <a:r>
              <a:rPr lang="en-US" altLang="zh-CN" sz="6000" u="sng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" panose="020B0400000000000000" charset="-128"/>
                <a:ea typeface="Yu Gothic" panose="020B0400000000000000" charset="-128"/>
              </a:rPr>
              <a:t>a </a:t>
            </a:r>
            <a:r>
              <a:rPr lang="zh-CN" altLang="en-US" sz="6000" u="sng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" panose="020B0400000000000000" charset="-128"/>
                <a:ea typeface="Yu Gothic" panose="020B0400000000000000" charset="-128"/>
              </a:rPr>
              <a:t>starry robe</a:t>
            </a:r>
            <a:r>
              <a:rPr lang="zh-CN" alt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" panose="020B0400000000000000" charset="-128"/>
                <a:ea typeface="Yu Gothic" panose="020B0400000000000000" charset="-128"/>
              </a:rPr>
              <a:t>, </a:t>
            </a:r>
            <a:r>
              <a:rPr lang="zh-CN" altLang="en-US" sz="6000" u="sng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" panose="020B0400000000000000" charset="-128"/>
                <a:ea typeface="Yu Gothic" panose="020B0400000000000000" charset="-128"/>
              </a:rPr>
              <a:t>pointing to </a:t>
            </a:r>
            <a:r>
              <a:rPr lang="zh-CN" alt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" panose="020B0400000000000000" charset="-128"/>
                <a:ea typeface="Yu Gothic" panose="020B0400000000000000" charset="-128"/>
              </a:rPr>
              <a:t>bright spots in life. </a:t>
            </a:r>
            <a:r>
              <a:rPr lang="zh-CN" altLang="en-US" sz="6000" u="sng"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" panose="020B0400000000000000" charset="-128"/>
                <a:ea typeface="Yu Gothic" panose="020B0400000000000000" charset="-128"/>
              </a:rPr>
              <a:t>With a </a:t>
            </a:r>
            <a:r>
              <a:rPr lang="en-US" altLang="zh-CN" sz="6000" u="sng"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" panose="020B0400000000000000" charset="-128"/>
                <a:ea typeface="Yu Gothic" panose="020B0400000000000000" charset="-128"/>
              </a:rPr>
              <a:t>radiant smile and a </a:t>
            </a:r>
            <a:r>
              <a:rPr lang="zh-CN" altLang="en-US" sz="6000" u="sng"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" panose="020B0400000000000000" charset="-128"/>
                <a:ea typeface="Yu Gothic" panose="020B0400000000000000" charset="-128"/>
              </a:rPr>
              <a:t>calming voice</a:t>
            </a:r>
            <a:r>
              <a:rPr lang="zh-CN" alt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" panose="020B0400000000000000" charset="-128"/>
                <a:ea typeface="Yu Gothic" panose="020B0400000000000000" charset="-128"/>
              </a:rPr>
              <a:t>, it shows how we're all connected like stars in the sky. </a:t>
            </a:r>
            <a:r>
              <a:rPr lang="zh-CN" altLang="en-US" sz="6000" u="sng"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" panose="020B0400000000000000" charset="-128"/>
                <a:ea typeface="Yu Gothic" panose="020B0400000000000000" charset="-128"/>
              </a:rPr>
              <a:t>The spirit brings hope and change</a:t>
            </a:r>
            <a:r>
              <a:rPr lang="zh-CN" altLang="en-US" sz="6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" panose="020B0400000000000000" charset="-128"/>
                <a:ea typeface="Yu Gothic" panose="020B0400000000000000" charset="-128"/>
              </a:rPr>
              <a:t>, lighting up the dark with warmth.</a:t>
            </a:r>
            <a:endParaRPr lang="zh-CN" altLang="en-US" sz="6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Yu Gothic" panose="020B0400000000000000" charset="-128"/>
              <a:ea typeface="Yu Gothic" panose="020B0400000000000000" charset="-128"/>
            </a:endParaRPr>
          </a:p>
        </p:txBody>
      </p:sp>
      <p:pic>
        <p:nvPicPr>
          <p:cNvPr id="6" name="图片 5" descr="sawyerzhang_The_Ghost_of_Christmas_Starlight_is_a_radiant_figur_c3a2ecdb-3637-4213-8024-444a47ed3d3a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7200" y="123190"/>
            <a:ext cx="10041255" cy="10041255"/>
          </a:xfrm>
          <a:prstGeom prst="rect">
            <a:avLst/>
          </a:prstGeom>
        </p:spPr>
      </p:pic>
      <p:pic>
        <p:nvPicPr>
          <p:cNvPr id="7" name="图片 6" descr="3b32313534393136363bd0c7d0c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2225" y="1181100"/>
            <a:ext cx="2867660" cy="28676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905000" y="7340600"/>
            <a:ext cx="6096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rgbClr val="FF0000"/>
                </a:solidFill>
              </a:rPr>
              <a:t>The Spirit of Past</a:t>
            </a:r>
            <a:endParaRPr lang="en-US" altLang="zh-CN" sz="540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10"/>
            </p:custDataLst>
          </p:nvPr>
        </p:nvSpPr>
        <p:spPr>
          <a:xfrm>
            <a:off x="1371600" y="3848100"/>
            <a:ext cx="60864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rgbClr val="FF0000"/>
                </a:solidFill>
              </a:rPr>
              <a:t>The Spirit of Future</a:t>
            </a:r>
            <a:endParaRPr lang="en-US" altLang="zh-CN" sz="54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1422400" y="5575300"/>
            <a:ext cx="6096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>
                <a:solidFill>
                  <a:srgbClr val="FF0000"/>
                </a:solidFill>
              </a:rPr>
              <a:t>The Spirit of Present</a:t>
            </a:r>
            <a:endParaRPr lang="en-US" altLang="zh-CN" sz="5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16354" y="9188613"/>
            <a:ext cx="18761529" cy="1391462"/>
          </a:xfrm>
          <a:prstGeom prst="rect">
            <a:avLst/>
          </a:prstGeom>
          <a:solidFill>
            <a:srgbClr val="F1F4F2"/>
          </a:solidFill>
        </p:spPr>
      </p:sp>
      <p:sp>
        <p:nvSpPr>
          <p:cNvPr id="3" name="Freeform 3"/>
          <p:cNvSpPr/>
          <p:nvPr/>
        </p:nvSpPr>
        <p:spPr>
          <a:xfrm>
            <a:off x="13889778" y="718639"/>
            <a:ext cx="5606421" cy="8886259"/>
          </a:xfrm>
          <a:custGeom>
            <a:avLst/>
            <a:gdLst/>
            <a:ahLst/>
            <a:cxnLst/>
            <a:rect l="l" t="t" r="r" b="b"/>
            <a:pathLst>
              <a:path w="5606421" h="8886259">
                <a:moveTo>
                  <a:pt x="0" y="0"/>
                </a:moveTo>
                <a:lnTo>
                  <a:pt x="5606421" y="0"/>
                </a:lnTo>
                <a:lnTo>
                  <a:pt x="5606421" y="8886259"/>
                </a:lnTo>
                <a:lnTo>
                  <a:pt x="0" y="888625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853750" y="2044730"/>
            <a:ext cx="4109982" cy="7560167"/>
          </a:xfrm>
          <a:custGeom>
            <a:avLst/>
            <a:gdLst/>
            <a:ahLst/>
            <a:cxnLst/>
            <a:rect l="l" t="t" r="r" b="b"/>
            <a:pathLst>
              <a:path w="4109982" h="7560167">
                <a:moveTo>
                  <a:pt x="4109982" y="0"/>
                </a:moveTo>
                <a:lnTo>
                  <a:pt x="0" y="0"/>
                </a:lnTo>
                <a:lnTo>
                  <a:pt x="0" y="7560168"/>
                </a:lnTo>
                <a:lnTo>
                  <a:pt x="4109982" y="7560168"/>
                </a:lnTo>
                <a:lnTo>
                  <a:pt x="410998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63458" y="7657895"/>
            <a:ext cx="1080728" cy="1960973"/>
          </a:xfrm>
          <a:custGeom>
            <a:avLst/>
            <a:gdLst/>
            <a:ahLst/>
            <a:cxnLst/>
            <a:rect l="l" t="t" r="r" b="b"/>
            <a:pathLst>
              <a:path w="1080728" h="1960973">
                <a:moveTo>
                  <a:pt x="0" y="0"/>
                </a:moveTo>
                <a:lnTo>
                  <a:pt x="1080728" y="0"/>
                </a:lnTo>
                <a:lnTo>
                  <a:pt x="1080728" y="1960973"/>
                </a:lnTo>
                <a:lnTo>
                  <a:pt x="0" y="19609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790567" y="7731269"/>
            <a:ext cx="1482169" cy="1873629"/>
          </a:xfrm>
          <a:custGeom>
            <a:avLst/>
            <a:gdLst/>
            <a:ahLst/>
            <a:cxnLst/>
            <a:rect l="l" t="t" r="r" b="b"/>
            <a:pathLst>
              <a:path w="1482169" h="1873629">
                <a:moveTo>
                  <a:pt x="0" y="0"/>
                </a:moveTo>
                <a:lnTo>
                  <a:pt x="1482169" y="0"/>
                </a:lnTo>
                <a:lnTo>
                  <a:pt x="1482169" y="1873629"/>
                </a:lnTo>
                <a:lnTo>
                  <a:pt x="0" y="18736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898714" y="428986"/>
            <a:ext cx="8441042" cy="307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00"/>
              </a:lnSpc>
            </a:pPr>
            <a:r>
              <a:rPr lang="en-US" sz="10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" panose="020B0400000000000000" charset="-128"/>
              </a:rPr>
              <a:t>Homework</a:t>
            </a:r>
            <a:endParaRPr lang="en-US" sz="10000">
              <a:solidFill>
                <a:srgbClr val="123447"/>
              </a:solidFill>
              <a:latin typeface="Yu Gothic" panose="020B0400000000000000" charset="-128"/>
            </a:endParaRPr>
          </a:p>
          <a:p>
            <a:pPr algn="ctr">
              <a:lnSpc>
                <a:spcPts val="12000"/>
              </a:lnSpc>
            </a:pPr>
            <a:endParaRPr lang="en-US" sz="10000">
              <a:solidFill>
                <a:srgbClr val="123447"/>
              </a:solidFill>
              <a:latin typeface="Yu Gothic" panose="020B0400000000000000" charset="-128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220765" y="7553739"/>
            <a:ext cx="1307430" cy="717518"/>
          </a:xfrm>
          <a:custGeom>
            <a:avLst/>
            <a:gdLst/>
            <a:ahLst/>
            <a:cxnLst/>
            <a:rect l="l" t="t" r="r" b="b"/>
            <a:pathLst>
              <a:path w="1307430" h="717518">
                <a:moveTo>
                  <a:pt x="0" y="0"/>
                </a:moveTo>
                <a:lnTo>
                  <a:pt x="1307430" y="0"/>
                </a:lnTo>
                <a:lnTo>
                  <a:pt x="1307430" y="717517"/>
                </a:lnTo>
                <a:lnTo>
                  <a:pt x="0" y="7175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633694" y="8668083"/>
            <a:ext cx="1707023" cy="936814"/>
          </a:xfrm>
          <a:custGeom>
            <a:avLst/>
            <a:gdLst/>
            <a:ahLst/>
            <a:cxnLst/>
            <a:rect l="l" t="t" r="r" b="b"/>
            <a:pathLst>
              <a:path w="1707023" h="936814">
                <a:moveTo>
                  <a:pt x="0" y="0"/>
                </a:moveTo>
                <a:lnTo>
                  <a:pt x="1707023" y="0"/>
                </a:lnTo>
                <a:lnTo>
                  <a:pt x="1707023" y="936815"/>
                </a:lnTo>
                <a:lnTo>
                  <a:pt x="0" y="9368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317272" y="429312"/>
            <a:ext cx="686003" cy="725580"/>
          </a:xfrm>
          <a:custGeom>
            <a:avLst/>
            <a:gdLst/>
            <a:ahLst/>
            <a:cxnLst/>
            <a:rect l="l" t="t" r="r" b="b"/>
            <a:pathLst>
              <a:path w="686003" h="725580">
                <a:moveTo>
                  <a:pt x="0" y="0"/>
                </a:moveTo>
                <a:lnTo>
                  <a:pt x="686003" y="0"/>
                </a:lnTo>
                <a:lnTo>
                  <a:pt x="686003" y="725580"/>
                </a:lnTo>
                <a:lnTo>
                  <a:pt x="0" y="725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0">
            <a:off x="12487205" y="1039243"/>
            <a:ext cx="231298" cy="231298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4F2"/>
            </a:solidFill>
          </p:spPr>
        </p:sp>
      </p:grpSp>
      <p:sp>
        <p:nvSpPr>
          <p:cNvPr id="13" name="Freeform 13"/>
          <p:cNvSpPr/>
          <p:nvPr/>
        </p:nvSpPr>
        <p:spPr>
          <a:xfrm>
            <a:off x="14104565" y="-157741"/>
            <a:ext cx="686003" cy="725580"/>
          </a:xfrm>
          <a:custGeom>
            <a:avLst/>
            <a:gdLst/>
            <a:ahLst/>
            <a:cxnLst/>
            <a:rect l="l" t="t" r="r" b="b"/>
            <a:pathLst>
              <a:path w="686003" h="725580">
                <a:moveTo>
                  <a:pt x="0" y="0"/>
                </a:moveTo>
                <a:lnTo>
                  <a:pt x="686002" y="0"/>
                </a:lnTo>
                <a:lnTo>
                  <a:pt x="686002" y="725580"/>
                </a:lnTo>
                <a:lnTo>
                  <a:pt x="0" y="725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259300" y="1681940"/>
            <a:ext cx="686003" cy="725580"/>
          </a:xfrm>
          <a:custGeom>
            <a:avLst/>
            <a:gdLst/>
            <a:ahLst/>
            <a:cxnLst/>
            <a:rect l="l" t="t" r="r" b="b"/>
            <a:pathLst>
              <a:path w="686003" h="725580">
                <a:moveTo>
                  <a:pt x="0" y="0"/>
                </a:moveTo>
                <a:lnTo>
                  <a:pt x="686003" y="0"/>
                </a:lnTo>
                <a:lnTo>
                  <a:pt x="686003" y="725580"/>
                </a:lnTo>
                <a:lnTo>
                  <a:pt x="0" y="725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330783" y="313663"/>
            <a:ext cx="686003" cy="725580"/>
          </a:xfrm>
          <a:custGeom>
            <a:avLst/>
            <a:gdLst/>
            <a:ahLst/>
            <a:cxnLst/>
            <a:rect l="l" t="t" r="r" b="b"/>
            <a:pathLst>
              <a:path w="686003" h="725580">
                <a:moveTo>
                  <a:pt x="0" y="0"/>
                </a:moveTo>
                <a:lnTo>
                  <a:pt x="686003" y="0"/>
                </a:lnTo>
                <a:lnTo>
                  <a:pt x="686003" y="725580"/>
                </a:lnTo>
                <a:lnTo>
                  <a:pt x="0" y="725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449312" y="1270541"/>
            <a:ext cx="686003" cy="725580"/>
          </a:xfrm>
          <a:custGeom>
            <a:avLst/>
            <a:gdLst/>
            <a:ahLst/>
            <a:cxnLst/>
            <a:rect l="l" t="t" r="r" b="b"/>
            <a:pathLst>
              <a:path w="686003" h="725580">
                <a:moveTo>
                  <a:pt x="0" y="0"/>
                </a:moveTo>
                <a:lnTo>
                  <a:pt x="686002" y="0"/>
                </a:lnTo>
                <a:lnTo>
                  <a:pt x="686002" y="725580"/>
                </a:lnTo>
                <a:lnTo>
                  <a:pt x="0" y="7255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53750" y="567839"/>
            <a:ext cx="686003" cy="725580"/>
          </a:xfrm>
          <a:custGeom>
            <a:avLst/>
            <a:gdLst/>
            <a:ahLst/>
            <a:cxnLst/>
            <a:rect l="l" t="t" r="r" b="b"/>
            <a:pathLst>
              <a:path w="686003" h="725580">
                <a:moveTo>
                  <a:pt x="0" y="0"/>
                </a:moveTo>
                <a:lnTo>
                  <a:pt x="686003" y="0"/>
                </a:lnTo>
                <a:lnTo>
                  <a:pt x="686003" y="725579"/>
                </a:lnTo>
                <a:lnTo>
                  <a:pt x="0" y="7255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 rot="0">
            <a:off x="8653865" y="487341"/>
            <a:ext cx="231298" cy="231298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4F2"/>
            </a:solidFill>
          </p:spPr>
        </p:sp>
      </p:grpSp>
      <p:grpSp>
        <p:nvGrpSpPr>
          <p:cNvPr id="20" name="Group 20"/>
          <p:cNvGrpSpPr/>
          <p:nvPr/>
        </p:nvGrpSpPr>
        <p:grpSpPr>
          <a:xfrm rot="0">
            <a:off x="5050476" y="1028700"/>
            <a:ext cx="231298" cy="231298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4F2"/>
            </a:solidFill>
          </p:spPr>
        </p:sp>
      </p:grpSp>
      <p:grpSp>
        <p:nvGrpSpPr>
          <p:cNvPr id="22" name="Group 22"/>
          <p:cNvGrpSpPr/>
          <p:nvPr/>
        </p:nvGrpSpPr>
        <p:grpSpPr>
          <a:xfrm rot="0">
            <a:off x="2344589" y="676453"/>
            <a:ext cx="231298" cy="23129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4F2"/>
            </a:solidFill>
          </p:spPr>
        </p:sp>
      </p:grpSp>
      <p:grpSp>
        <p:nvGrpSpPr>
          <p:cNvPr id="24" name="Group 24"/>
          <p:cNvGrpSpPr/>
          <p:nvPr/>
        </p:nvGrpSpPr>
        <p:grpSpPr>
          <a:xfrm rot="0">
            <a:off x="280184" y="2635888"/>
            <a:ext cx="231298" cy="231298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4F2"/>
            </a:solidFill>
          </p:spPr>
        </p:sp>
      </p:grpSp>
      <p:grpSp>
        <p:nvGrpSpPr>
          <p:cNvPr id="26" name="Group 26"/>
          <p:cNvGrpSpPr/>
          <p:nvPr/>
        </p:nvGrpSpPr>
        <p:grpSpPr>
          <a:xfrm rot="0">
            <a:off x="17371003" y="560804"/>
            <a:ext cx="231298" cy="231298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4F2"/>
            </a:solidFill>
          </p:spPr>
        </p:sp>
      </p:grpSp>
      <p:sp>
        <p:nvSpPr>
          <p:cNvPr id="28" name="文本框 27"/>
          <p:cNvSpPr txBox="1"/>
          <p:nvPr/>
        </p:nvSpPr>
        <p:spPr>
          <a:xfrm>
            <a:off x="3905885" y="2171700"/>
            <a:ext cx="1158049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sz="5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" panose="020B0400000000000000" charset="-128"/>
                <a:ea typeface="Yu Gothic" panose="020B0400000000000000" charset="-128"/>
              </a:rPr>
              <a:t>Write a passage (approximately 100 words) based on the designed fifth </a:t>
            </a:r>
            <a:r>
              <a:rPr lang="en-US" sz="5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" panose="020B0400000000000000" charset="-128"/>
                <a:ea typeface="Yu Gothic" panose="020B0400000000000000" charset="-128"/>
              </a:rPr>
              <a:t>spirit</a:t>
            </a:r>
            <a:r>
              <a:rPr sz="5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u Gothic" panose="020B0400000000000000" charset="-128"/>
                <a:ea typeface="Yu Gothic" panose="020B0400000000000000" charset="-128"/>
              </a:rPr>
              <a:t>. The beginning sentence has been given. </a:t>
            </a:r>
            <a:endParaRPr sz="5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Yu Gothic" panose="020B0400000000000000" charset="-128"/>
              <a:ea typeface="Yu Gothic" panose="020B0400000000000000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1110" y="-571439"/>
            <a:ext cx="19121434" cy="10161419"/>
          </a:xfrm>
          <a:custGeom>
            <a:avLst/>
            <a:gdLst/>
            <a:ahLst/>
            <a:cxnLst/>
            <a:rect l="l" t="t" r="r" b="b"/>
            <a:pathLst>
              <a:path w="19121434" h="10161419">
                <a:moveTo>
                  <a:pt x="0" y="0"/>
                </a:moveTo>
                <a:lnTo>
                  <a:pt x="19121434" y="0"/>
                </a:lnTo>
                <a:lnTo>
                  <a:pt x="19121434" y="10161419"/>
                </a:lnTo>
                <a:lnTo>
                  <a:pt x="0" y="1016141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499" r="-300" b="-91357"/>
            </a:stretch>
          </a:blipFill>
        </p:spPr>
        <p:txBody>
          <a:bodyPr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 rot="0">
            <a:off x="-216354" y="3681298"/>
            <a:ext cx="18504354" cy="5696529"/>
            <a:chOff x="0" y="0"/>
            <a:chExt cx="24672471" cy="7595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22589" cy="7595372"/>
            </a:xfrm>
            <a:custGeom>
              <a:avLst/>
              <a:gdLst/>
              <a:ahLst/>
              <a:cxnLst/>
              <a:rect l="l" t="t" r="r" b="b"/>
              <a:pathLst>
                <a:path w="3822589" h="7595372">
                  <a:moveTo>
                    <a:pt x="0" y="0"/>
                  </a:moveTo>
                  <a:lnTo>
                    <a:pt x="3822589" y="0"/>
                  </a:lnTo>
                  <a:lnTo>
                    <a:pt x="3822589" y="7595372"/>
                  </a:lnTo>
                  <a:lnTo>
                    <a:pt x="0" y="7595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4000"/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1090100" y="487492"/>
              <a:ext cx="3582372" cy="7107880"/>
            </a:xfrm>
            <a:custGeom>
              <a:avLst/>
              <a:gdLst/>
              <a:ahLst/>
              <a:cxnLst/>
              <a:rect l="l" t="t" r="r" b="b"/>
              <a:pathLst>
                <a:path w="3582372" h="7107880">
                  <a:moveTo>
                    <a:pt x="0" y="0"/>
                  </a:moveTo>
                  <a:lnTo>
                    <a:pt x="3582371" y="0"/>
                  </a:lnTo>
                  <a:lnTo>
                    <a:pt x="3582371" y="7107880"/>
                  </a:lnTo>
                  <a:lnTo>
                    <a:pt x="0" y="7107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4000"/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6509139" y="1061247"/>
              <a:ext cx="4166689" cy="6534125"/>
            </a:xfrm>
            <a:custGeom>
              <a:avLst/>
              <a:gdLst/>
              <a:ahLst/>
              <a:cxnLst/>
              <a:rect l="l" t="t" r="r" b="b"/>
              <a:pathLst>
                <a:path w="4166689" h="6534125">
                  <a:moveTo>
                    <a:pt x="0" y="0"/>
                  </a:moveTo>
                  <a:lnTo>
                    <a:pt x="4166688" y="0"/>
                  </a:lnTo>
                  <a:lnTo>
                    <a:pt x="4166688" y="6534125"/>
                  </a:lnTo>
                  <a:lnTo>
                    <a:pt x="0" y="6534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4000"/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236861" y="1519315"/>
              <a:ext cx="4347097" cy="6076057"/>
            </a:xfrm>
            <a:custGeom>
              <a:avLst/>
              <a:gdLst/>
              <a:ahLst/>
              <a:cxnLst/>
              <a:rect l="l" t="t" r="r" b="b"/>
              <a:pathLst>
                <a:path w="4347097" h="6076057">
                  <a:moveTo>
                    <a:pt x="0" y="0"/>
                  </a:moveTo>
                  <a:lnTo>
                    <a:pt x="4347098" y="0"/>
                  </a:lnTo>
                  <a:lnTo>
                    <a:pt x="4347098" y="6076057"/>
                  </a:lnTo>
                  <a:lnTo>
                    <a:pt x="0" y="6076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4000"/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998231" y="1225709"/>
              <a:ext cx="7096635" cy="6369663"/>
            </a:xfrm>
            <a:custGeom>
              <a:avLst/>
              <a:gdLst/>
              <a:ahLst/>
              <a:cxnLst/>
              <a:rect l="l" t="t" r="r" b="b"/>
              <a:pathLst>
                <a:path w="7096635" h="6369663">
                  <a:moveTo>
                    <a:pt x="0" y="0"/>
                  </a:moveTo>
                  <a:lnTo>
                    <a:pt x="7096635" y="0"/>
                  </a:lnTo>
                  <a:lnTo>
                    <a:pt x="7096635" y="6369663"/>
                  </a:lnTo>
                  <a:lnTo>
                    <a:pt x="0" y="6369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4000"/>
              </a:blip>
              <a:stretch>
                <a:fillRect/>
              </a:stretch>
            </a:blipFill>
          </p:spPr>
        </p:sp>
      </p:grpSp>
      <p:sp>
        <p:nvSpPr>
          <p:cNvPr id="9" name="AutoShape 9"/>
          <p:cNvSpPr/>
          <p:nvPr/>
        </p:nvSpPr>
        <p:spPr>
          <a:xfrm>
            <a:off x="-216354" y="9377827"/>
            <a:ext cx="18761529" cy="1202248"/>
          </a:xfrm>
          <a:prstGeom prst="rect">
            <a:avLst/>
          </a:prstGeom>
          <a:solidFill>
            <a:srgbClr val="F1F4F2"/>
          </a:solidFill>
        </p:spPr>
      </p:sp>
      <p:sp>
        <p:nvSpPr>
          <p:cNvPr id="13" name="Freeform 13"/>
          <p:cNvSpPr/>
          <p:nvPr/>
        </p:nvSpPr>
        <p:spPr>
          <a:xfrm>
            <a:off x="2153710" y="5783314"/>
            <a:ext cx="13963853" cy="5306264"/>
          </a:xfrm>
          <a:custGeom>
            <a:avLst/>
            <a:gdLst/>
            <a:ahLst/>
            <a:cxnLst/>
            <a:rect l="l" t="t" r="r" b="b"/>
            <a:pathLst>
              <a:path w="13963853" h="5306264">
                <a:moveTo>
                  <a:pt x="0" y="0"/>
                </a:moveTo>
                <a:lnTo>
                  <a:pt x="13963853" y="0"/>
                </a:lnTo>
                <a:lnTo>
                  <a:pt x="13963853" y="5306264"/>
                </a:lnTo>
                <a:lnTo>
                  <a:pt x="0" y="53062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533831" y="3979248"/>
            <a:ext cx="13220337" cy="28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</a:p>
        </p:txBody>
      </p:sp>
      <p:sp>
        <p:nvSpPr>
          <p:cNvPr id="15" name="文本框 14"/>
          <p:cNvSpPr txBox="1"/>
          <p:nvPr/>
        </p:nvSpPr>
        <p:spPr>
          <a:xfrm>
            <a:off x="1195705" y="952500"/>
            <a:ext cx="148678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Repetition: “Bah! Humbug!” It emphasizes Scrooge’s attitude.</a:t>
            </a:r>
            <a:endParaRPr lang="en-US" altLang="zh-CN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1219200" y="2019300"/>
            <a:ext cx="1525524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Simile: A comparison bewteen two things using as and like. </a:t>
            </a:r>
            <a:endParaRPr lang="en-US" altLang="zh-CN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altLang="zh-CN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“The fog covered everything, like a thick grey blanket.”</a:t>
            </a:r>
            <a:endParaRPr lang="en-US" altLang="zh-CN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1195705" y="3619500"/>
            <a:ext cx="1372870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Foreshowding: Hinting at events that will occur later in the story. The mention of Marley's ghost and the warning it brings foreshadows Scrooge's own spiritual journey.</a:t>
            </a:r>
            <a:endParaRPr lang="en-US" altLang="zh-CN" sz="4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7300" y="-620334"/>
            <a:ext cx="19121434" cy="10161419"/>
          </a:xfrm>
          <a:custGeom>
            <a:avLst/>
            <a:gdLst/>
            <a:ahLst/>
            <a:cxnLst/>
            <a:rect l="l" t="t" r="r" b="b"/>
            <a:pathLst>
              <a:path w="19121434" h="10161419">
                <a:moveTo>
                  <a:pt x="0" y="0"/>
                </a:moveTo>
                <a:lnTo>
                  <a:pt x="19121434" y="0"/>
                </a:lnTo>
                <a:lnTo>
                  <a:pt x="19121434" y="10161419"/>
                </a:lnTo>
                <a:lnTo>
                  <a:pt x="0" y="1016141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499" r="-300" b="-91357"/>
            </a:stretch>
          </a:blipFill>
        </p:spPr>
        <p:txBody>
          <a:bodyPr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 rot="0">
            <a:off x="-216354" y="3681298"/>
            <a:ext cx="18504354" cy="5696529"/>
            <a:chOff x="0" y="0"/>
            <a:chExt cx="24672471" cy="7595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22589" cy="7595372"/>
            </a:xfrm>
            <a:custGeom>
              <a:avLst/>
              <a:gdLst/>
              <a:ahLst/>
              <a:cxnLst/>
              <a:rect l="l" t="t" r="r" b="b"/>
              <a:pathLst>
                <a:path w="3822589" h="7595372">
                  <a:moveTo>
                    <a:pt x="0" y="0"/>
                  </a:moveTo>
                  <a:lnTo>
                    <a:pt x="3822589" y="0"/>
                  </a:lnTo>
                  <a:lnTo>
                    <a:pt x="3822589" y="7595372"/>
                  </a:lnTo>
                  <a:lnTo>
                    <a:pt x="0" y="7595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4000"/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1090100" y="487492"/>
              <a:ext cx="3582372" cy="7107880"/>
            </a:xfrm>
            <a:custGeom>
              <a:avLst/>
              <a:gdLst/>
              <a:ahLst/>
              <a:cxnLst/>
              <a:rect l="l" t="t" r="r" b="b"/>
              <a:pathLst>
                <a:path w="3582372" h="7107880">
                  <a:moveTo>
                    <a:pt x="0" y="0"/>
                  </a:moveTo>
                  <a:lnTo>
                    <a:pt x="3582371" y="0"/>
                  </a:lnTo>
                  <a:lnTo>
                    <a:pt x="3582371" y="7107880"/>
                  </a:lnTo>
                  <a:lnTo>
                    <a:pt x="0" y="7107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4000"/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6509139" y="1061247"/>
              <a:ext cx="4166689" cy="6534125"/>
            </a:xfrm>
            <a:custGeom>
              <a:avLst/>
              <a:gdLst/>
              <a:ahLst/>
              <a:cxnLst/>
              <a:rect l="l" t="t" r="r" b="b"/>
              <a:pathLst>
                <a:path w="4166689" h="6534125">
                  <a:moveTo>
                    <a:pt x="0" y="0"/>
                  </a:moveTo>
                  <a:lnTo>
                    <a:pt x="4166688" y="0"/>
                  </a:lnTo>
                  <a:lnTo>
                    <a:pt x="4166688" y="6534125"/>
                  </a:lnTo>
                  <a:lnTo>
                    <a:pt x="0" y="6534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4000"/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236861" y="1519315"/>
              <a:ext cx="4347097" cy="6076057"/>
            </a:xfrm>
            <a:custGeom>
              <a:avLst/>
              <a:gdLst/>
              <a:ahLst/>
              <a:cxnLst/>
              <a:rect l="l" t="t" r="r" b="b"/>
              <a:pathLst>
                <a:path w="4347097" h="6076057">
                  <a:moveTo>
                    <a:pt x="0" y="0"/>
                  </a:moveTo>
                  <a:lnTo>
                    <a:pt x="4347098" y="0"/>
                  </a:lnTo>
                  <a:lnTo>
                    <a:pt x="4347098" y="6076057"/>
                  </a:lnTo>
                  <a:lnTo>
                    <a:pt x="0" y="6076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4000"/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998231" y="1225709"/>
              <a:ext cx="7096635" cy="6369663"/>
            </a:xfrm>
            <a:custGeom>
              <a:avLst/>
              <a:gdLst/>
              <a:ahLst/>
              <a:cxnLst/>
              <a:rect l="l" t="t" r="r" b="b"/>
              <a:pathLst>
                <a:path w="7096635" h="6369663">
                  <a:moveTo>
                    <a:pt x="0" y="0"/>
                  </a:moveTo>
                  <a:lnTo>
                    <a:pt x="7096635" y="0"/>
                  </a:lnTo>
                  <a:lnTo>
                    <a:pt x="7096635" y="6369663"/>
                  </a:lnTo>
                  <a:lnTo>
                    <a:pt x="0" y="6369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4000"/>
              </a:blip>
              <a:stretch>
                <a:fillRect/>
              </a:stretch>
            </a:blipFill>
          </p:spPr>
        </p:sp>
      </p:grpSp>
      <p:sp>
        <p:nvSpPr>
          <p:cNvPr id="9" name="AutoShape 9"/>
          <p:cNvSpPr/>
          <p:nvPr/>
        </p:nvSpPr>
        <p:spPr>
          <a:xfrm>
            <a:off x="-216354" y="9377827"/>
            <a:ext cx="18761529" cy="1202248"/>
          </a:xfrm>
          <a:prstGeom prst="rect">
            <a:avLst/>
          </a:prstGeom>
          <a:solidFill>
            <a:srgbClr val="F1F4F2"/>
          </a:solidFill>
        </p:spPr>
      </p:sp>
      <p:grpSp>
        <p:nvGrpSpPr>
          <p:cNvPr id="10" name="Group 10"/>
          <p:cNvGrpSpPr/>
          <p:nvPr/>
        </p:nvGrpSpPr>
        <p:grpSpPr>
          <a:xfrm rot="0">
            <a:off x="2381250" y="1591310"/>
            <a:ext cx="13220065" cy="4192280"/>
            <a:chOff x="0" y="19050"/>
            <a:chExt cx="17627116" cy="4126724"/>
          </a:xfrm>
        </p:grpSpPr>
        <p:sp>
          <p:nvSpPr>
            <p:cNvPr id="11" name="TextBox 11"/>
            <p:cNvSpPr txBox="1"/>
            <p:nvPr/>
          </p:nvSpPr>
          <p:spPr>
            <a:xfrm>
              <a:off x="0" y="3527580"/>
              <a:ext cx="17626951" cy="6181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</a:pPr>
              <a:r>
                <a:rPr lang="zh-CN" altLang="en-US" sz="4000">
                  <a:solidFill>
                    <a:srgbClr val="123447"/>
                  </a:solidFill>
                  <a:latin typeface="汉仪程行简" panose="00020600040101010101" charset="-122"/>
                  <a:ea typeface="汉仪程行简" panose="00020600040101010101" charset="-122"/>
                  <a:cs typeface="汉仪程行简" panose="00020600040101010101" charset="-122"/>
                  <a:sym typeface="汉仪程行简" panose="00020600040101010101" charset="-122"/>
                </a:rPr>
                <a:t>杭州第四中学</a:t>
              </a:r>
              <a:r>
                <a:rPr lang="en-US" altLang="zh-CN" sz="4000">
                  <a:solidFill>
                    <a:srgbClr val="123447"/>
                  </a:solidFill>
                  <a:latin typeface="汉仪程行简" panose="00020600040101010101" charset="-122"/>
                  <a:ea typeface="汉仪程行简" panose="00020600040101010101" charset="-122"/>
                  <a:cs typeface="汉仪程行简" panose="00020600040101010101" charset="-122"/>
                  <a:sym typeface="汉仪程行简" panose="00020600040101010101" charset="-122"/>
                </a:rPr>
                <a:t> </a:t>
              </a:r>
              <a:r>
                <a:rPr lang="zh-CN" altLang="en-US" sz="4000">
                  <a:solidFill>
                    <a:srgbClr val="123447"/>
                  </a:solidFill>
                  <a:latin typeface="汉仪程行简" panose="00020600040101010101" charset="-122"/>
                  <a:ea typeface="汉仪程行简" panose="00020600040101010101" charset="-122"/>
                  <a:cs typeface="汉仪程行简" panose="00020600040101010101" charset="-122"/>
                  <a:sym typeface="汉仪程行简" panose="00020600040101010101" charset="-122"/>
                </a:rPr>
                <a:t>张雨舸</a:t>
              </a:r>
              <a:endParaRPr lang="zh-CN" altLang="en-US" sz="4000">
                <a:solidFill>
                  <a:srgbClr val="123447"/>
                </a:solidFill>
                <a:latin typeface="汉仪程行简" panose="00020600040101010101" charset="-122"/>
                <a:ea typeface="汉仪程行简" panose="00020600040101010101" charset="-122"/>
                <a:cs typeface="汉仪程行简" panose="00020600040101010101" charset="-122"/>
                <a:sym typeface="汉仪程行简" panose="00020600040101010101" charset="-122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" y="19050"/>
              <a:ext cx="17626951" cy="31503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0400">
                  <a:solidFill>
                    <a:srgbClr val="DF5F4B"/>
                  </a:solidFill>
                  <a:latin typeface="Yu Gothic" panose="020B0400000000000000" charset="-128"/>
                </a:rPr>
                <a:t>A Christmas Carol</a:t>
              </a:r>
              <a:endParaRPr lang="en-US" sz="10400">
                <a:solidFill>
                  <a:srgbClr val="DF5F4B"/>
                </a:solidFill>
                <a:latin typeface="Yu Gothic" panose="020B0400000000000000" charset="-128"/>
              </a:endParaRPr>
            </a:p>
            <a:p>
              <a:pPr algn="ctr">
                <a:lnSpc>
                  <a:spcPct val="100000"/>
                </a:lnSpc>
              </a:pPr>
              <a:r>
                <a:rPr lang="zh-CN" altLang="en-US" sz="10400">
                  <a:solidFill>
                    <a:srgbClr val="DF5F4B"/>
                  </a:solidFill>
                  <a:latin typeface="Yu Gothic" panose="020B0400000000000000" charset="-128"/>
                </a:rPr>
                <a:t>圣诞欢歌</a:t>
              </a:r>
              <a:endParaRPr lang="zh-CN" altLang="en-US" sz="10400">
                <a:solidFill>
                  <a:srgbClr val="DF5F4B"/>
                </a:solidFill>
                <a:latin typeface="Yu Gothic" panose="020B0400000000000000" charset="-128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2153710" y="5783314"/>
            <a:ext cx="13963853" cy="5306264"/>
          </a:xfrm>
          <a:custGeom>
            <a:avLst/>
            <a:gdLst/>
            <a:ahLst/>
            <a:cxnLst/>
            <a:rect l="l" t="t" r="r" b="b"/>
            <a:pathLst>
              <a:path w="13963853" h="5306264">
                <a:moveTo>
                  <a:pt x="0" y="0"/>
                </a:moveTo>
                <a:lnTo>
                  <a:pt x="13963853" y="0"/>
                </a:lnTo>
                <a:lnTo>
                  <a:pt x="13963853" y="5306264"/>
                </a:lnTo>
                <a:lnTo>
                  <a:pt x="0" y="53062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533831" y="3979248"/>
            <a:ext cx="13220337" cy="28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kappframework-nQbOPN(1)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8100"/>
            <a:ext cx="13802360" cy="1035177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953788" y="1400629"/>
            <a:ext cx="5606421" cy="8886259"/>
          </a:xfrm>
          <a:custGeom>
            <a:avLst/>
            <a:gdLst/>
            <a:ahLst/>
            <a:cxnLst/>
            <a:rect l="l" t="t" r="r" b="b"/>
            <a:pathLst>
              <a:path w="5606421" h="8886259">
                <a:moveTo>
                  <a:pt x="0" y="0"/>
                </a:moveTo>
                <a:lnTo>
                  <a:pt x="5606421" y="0"/>
                </a:lnTo>
                <a:lnTo>
                  <a:pt x="5606421" y="8886259"/>
                </a:lnTo>
                <a:lnTo>
                  <a:pt x="0" y="8886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1110" y="-571439"/>
            <a:ext cx="19121434" cy="10161419"/>
          </a:xfrm>
          <a:custGeom>
            <a:avLst/>
            <a:gdLst/>
            <a:ahLst/>
            <a:cxnLst/>
            <a:rect l="l" t="t" r="r" b="b"/>
            <a:pathLst>
              <a:path w="19121434" h="10161419">
                <a:moveTo>
                  <a:pt x="0" y="0"/>
                </a:moveTo>
                <a:lnTo>
                  <a:pt x="19121434" y="0"/>
                </a:lnTo>
                <a:lnTo>
                  <a:pt x="19121434" y="10161419"/>
                </a:lnTo>
                <a:lnTo>
                  <a:pt x="0" y="10161419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499" r="-300" b="-91357"/>
            </a:stretch>
          </a:blipFill>
        </p:spPr>
        <p:txBody>
          <a:bodyPr/>
          <a:p>
            <a:endParaRPr lang="zh-CN" altLang="en-US"/>
          </a:p>
        </p:txBody>
      </p:sp>
      <p:grpSp>
        <p:nvGrpSpPr>
          <p:cNvPr id="3" name="Group 3"/>
          <p:cNvGrpSpPr/>
          <p:nvPr/>
        </p:nvGrpSpPr>
        <p:grpSpPr>
          <a:xfrm rot="0">
            <a:off x="-216354" y="3681298"/>
            <a:ext cx="18504354" cy="5696529"/>
            <a:chOff x="0" y="0"/>
            <a:chExt cx="24672471" cy="759537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22589" cy="7595372"/>
            </a:xfrm>
            <a:custGeom>
              <a:avLst/>
              <a:gdLst/>
              <a:ahLst/>
              <a:cxnLst/>
              <a:rect l="l" t="t" r="r" b="b"/>
              <a:pathLst>
                <a:path w="3822589" h="7595372">
                  <a:moveTo>
                    <a:pt x="0" y="0"/>
                  </a:moveTo>
                  <a:lnTo>
                    <a:pt x="3822589" y="0"/>
                  </a:lnTo>
                  <a:lnTo>
                    <a:pt x="3822589" y="7595372"/>
                  </a:lnTo>
                  <a:lnTo>
                    <a:pt x="0" y="7595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4000"/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21090100" y="487492"/>
              <a:ext cx="3582372" cy="7107880"/>
            </a:xfrm>
            <a:custGeom>
              <a:avLst/>
              <a:gdLst/>
              <a:ahLst/>
              <a:cxnLst/>
              <a:rect l="l" t="t" r="r" b="b"/>
              <a:pathLst>
                <a:path w="3582372" h="7107880">
                  <a:moveTo>
                    <a:pt x="0" y="0"/>
                  </a:moveTo>
                  <a:lnTo>
                    <a:pt x="3582371" y="0"/>
                  </a:lnTo>
                  <a:lnTo>
                    <a:pt x="3582371" y="7107880"/>
                  </a:lnTo>
                  <a:lnTo>
                    <a:pt x="0" y="7107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4000"/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6509139" y="1061247"/>
              <a:ext cx="4166689" cy="6534125"/>
            </a:xfrm>
            <a:custGeom>
              <a:avLst/>
              <a:gdLst/>
              <a:ahLst/>
              <a:cxnLst/>
              <a:rect l="l" t="t" r="r" b="b"/>
              <a:pathLst>
                <a:path w="4166689" h="6534125">
                  <a:moveTo>
                    <a:pt x="0" y="0"/>
                  </a:moveTo>
                  <a:lnTo>
                    <a:pt x="4166688" y="0"/>
                  </a:lnTo>
                  <a:lnTo>
                    <a:pt x="4166688" y="6534125"/>
                  </a:lnTo>
                  <a:lnTo>
                    <a:pt x="0" y="6534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4000"/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236861" y="1519315"/>
              <a:ext cx="4347097" cy="6076057"/>
            </a:xfrm>
            <a:custGeom>
              <a:avLst/>
              <a:gdLst/>
              <a:ahLst/>
              <a:cxnLst/>
              <a:rect l="l" t="t" r="r" b="b"/>
              <a:pathLst>
                <a:path w="4347097" h="6076057">
                  <a:moveTo>
                    <a:pt x="0" y="0"/>
                  </a:moveTo>
                  <a:lnTo>
                    <a:pt x="4347098" y="0"/>
                  </a:lnTo>
                  <a:lnTo>
                    <a:pt x="4347098" y="6076057"/>
                  </a:lnTo>
                  <a:lnTo>
                    <a:pt x="0" y="6076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4000"/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8998231" y="1225709"/>
              <a:ext cx="7096635" cy="6369663"/>
            </a:xfrm>
            <a:custGeom>
              <a:avLst/>
              <a:gdLst/>
              <a:ahLst/>
              <a:cxnLst/>
              <a:rect l="l" t="t" r="r" b="b"/>
              <a:pathLst>
                <a:path w="7096635" h="6369663">
                  <a:moveTo>
                    <a:pt x="0" y="0"/>
                  </a:moveTo>
                  <a:lnTo>
                    <a:pt x="7096635" y="0"/>
                  </a:lnTo>
                  <a:lnTo>
                    <a:pt x="7096635" y="6369663"/>
                  </a:lnTo>
                  <a:lnTo>
                    <a:pt x="0" y="6369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4000"/>
              </a:blip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2533831" y="3979248"/>
            <a:ext cx="13220337" cy="280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40"/>
              </a:lnSpc>
            </a:pPr>
          </a:p>
        </p:txBody>
      </p:sp>
      <p:pic>
        <p:nvPicPr>
          <p:cNvPr id="10" name="图片 9" descr="kappframework-WwwmVD(1)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1090295"/>
            <a:ext cx="7378065" cy="8354060"/>
          </a:xfrm>
          <a:prstGeom prst="rect">
            <a:avLst/>
          </a:prstGeom>
        </p:spPr>
      </p:pic>
      <p:pic>
        <p:nvPicPr>
          <p:cNvPr id="11" name="图片 10" descr="lar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2145" y="1090295"/>
            <a:ext cx="7332345" cy="8354695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57200" y="-495300"/>
            <a:ext cx="8670925" cy="8953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p>
            <a:pPr algn="ctr">
              <a:lnSpc>
                <a:spcPts val="16500"/>
              </a:lnSpc>
            </a:pPr>
            <a:r>
              <a:rPr lang="en-US" sz="6000" b="1">
                <a:solidFill>
                  <a:srgbClr val="DF5F4B"/>
                </a:solidFill>
                <a:latin typeface="Yu Gothic" panose="020B0400000000000000" charset="-128"/>
                <a:sym typeface="+mn-ea"/>
              </a:rPr>
              <a:t>Characters</a:t>
            </a:r>
            <a:endParaRPr lang="en-US" sz="6000" b="1">
              <a:solidFill>
                <a:srgbClr val="DF5F4B"/>
              </a:solidFill>
              <a:latin typeface="Yu Gothic" panose="020B0400000000000000" charset="-128"/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9312275" y="-495300"/>
            <a:ext cx="8670925" cy="8953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p>
            <a:pPr algn="ctr">
              <a:lnSpc>
                <a:spcPts val="16500"/>
              </a:lnSpc>
            </a:pPr>
            <a:r>
              <a:rPr lang="en-US" sz="6000" b="1">
                <a:solidFill>
                  <a:srgbClr val="DF5F4B"/>
                </a:solidFill>
                <a:latin typeface="Yu Gothic" panose="020B0400000000000000" charset="-128"/>
                <a:sym typeface="+mn-ea"/>
              </a:rPr>
              <a:t>Plot</a:t>
            </a:r>
            <a:endParaRPr lang="en-US" sz="6000" b="1">
              <a:solidFill>
                <a:srgbClr val="DF5F4B"/>
              </a:solidFill>
              <a:latin typeface="Yu Gothic" panose="020B040000000000000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9" grpId="0"/>
      <p:bldP spid="1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216354" y="9647077"/>
            <a:ext cx="18761529" cy="932998"/>
          </a:xfrm>
          <a:prstGeom prst="rect">
            <a:avLst/>
          </a:prstGeom>
          <a:solidFill>
            <a:srgbClr val="F1F4F2"/>
          </a:solidFill>
        </p:spPr>
      </p:sp>
      <p:sp>
        <p:nvSpPr>
          <p:cNvPr id="6" name="Freeform 5"/>
          <p:cNvSpPr/>
          <p:nvPr>
            <p:custDataLst>
              <p:tags r:id="rId1"/>
            </p:custDataLst>
          </p:nvPr>
        </p:nvSpPr>
        <p:spPr>
          <a:xfrm flipH="1">
            <a:off x="15154837" y="7461871"/>
            <a:ext cx="1751528" cy="2515249"/>
          </a:xfrm>
          <a:custGeom>
            <a:avLst/>
            <a:gdLst/>
            <a:ahLst/>
            <a:cxnLst/>
            <a:rect l="l" t="t" r="r" b="b"/>
            <a:pathLst>
              <a:path w="1751528" h="2515249">
                <a:moveTo>
                  <a:pt x="1751528" y="0"/>
                </a:moveTo>
                <a:lnTo>
                  <a:pt x="0" y="0"/>
                </a:lnTo>
                <a:lnTo>
                  <a:pt x="0" y="2515249"/>
                </a:lnTo>
                <a:lnTo>
                  <a:pt x="1751528" y="2515249"/>
                </a:lnTo>
                <a:lnTo>
                  <a:pt x="175152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>
            <p:custDataLst>
              <p:tags r:id="rId3"/>
            </p:custDataLst>
          </p:nvPr>
        </p:nvSpPr>
        <p:spPr>
          <a:xfrm>
            <a:off x="12170821" y="8659886"/>
            <a:ext cx="3433548" cy="1317234"/>
          </a:xfrm>
          <a:custGeom>
            <a:avLst/>
            <a:gdLst/>
            <a:ahLst/>
            <a:cxnLst/>
            <a:rect l="l" t="t" r="r" b="b"/>
            <a:pathLst>
              <a:path w="3433548" h="1317234">
                <a:moveTo>
                  <a:pt x="0" y="0"/>
                </a:moveTo>
                <a:lnTo>
                  <a:pt x="3433547" y="0"/>
                </a:lnTo>
                <a:lnTo>
                  <a:pt x="3433547" y="1317234"/>
                </a:lnTo>
                <a:lnTo>
                  <a:pt x="0" y="13172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>
            <p:custDataLst>
              <p:tags r:id="rId5"/>
            </p:custDataLst>
          </p:nvPr>
        </p:nvSpPr>
        <p:spPr>
          <a:xfrm>
            <a:off x="13887595" y="7459147"/>
            <a:ext cx="1267242" cy="2517973"/>
          </a:xfrm>
          <a:custGeom>
            <a:avLst/>
            <a:gdLst/>
            <a:ahLst/>
            <a:cxnLst/>
            <a:rect l="l" t="t" r="r" b="b"/>
            <a:pathLst>
              <a:path w="1267242" h="2517973">
                <a:moveTo>
                  <a:pt x="0" y="0"/>
                </a:moveTo>
                <a:lnTo>
                  <a:pt x="1267242" y="0"/>
                </a:lnTo>
                <a:lnTo>
                  <a:pt x="1267242" y="2517973"/>
                </a:lnTo>
                <a:lnTo>
                  <a:pt x="0" y="25179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21"/>
          <p:cNvSpPr/>
          <p:nvPr>
            <p:custDataLst>
              <p:tags r:id="rId7"/>
            </p:custDataLst>
          </p:nvPr>
        </p:nvSpPr>
        <p:spPr>
          <a:xfrm flipH="1">
            <a:off x="15476664" y="8654404"/>
            <a:ext cx="782169" cy="1438773"/>
          </a:xfrm>
          <a:custGeom>
            <a:avLst/>
            <a:gdLst/>
            <a:ahLst/>
            <a:cxnLst/>
            <a:rect l="l" t="t" r="r" b="b"/>
            <a:pathLst>
              <a:path w="782169" h="1438773">
                <a:moveTo>
                  <a:pt x="782170" y="0"/>
                </a:moveTo>
                <a:lnTo>
                  <a:pt x="0" y="0"/>
                </a:lnTo>
                <a:lnTo>
                  <a:pt x="0" y="1438774"/>
                </a:lnTo>
                <a:lnTo>
                  <a:pt x="782170" y="1438774"/>
                </a:lnTo>
                <a:lnTo>
                  <a:pt x="78217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>
            <p:custDataLst>
              <p:tags r:id="rId9"/>
            </p:custDataLst>
          </p:nvPr>
        </p:nvSpPr>
        <p:spPr>
          <a:xfrm>
            <a:off x="12621505" y="8773673"/>
            <a:ext cx="1266724" cy="1319504"/>
          </a:xfrm>
          <a:custGeom>
            <a:avLst/>
            <a:gdLst/>
            <a:ahLst/>
            <a:cxnLst/>
            <a:rect l="l" t="t" r="r" b="b"/>
            <a:pathLst>
              <a:path w="1266724" h="1319504">
                <a:moveTo>
                  <a:pt x="0" y="0"/>
                </a:moveTo>
                <a:lnTo>
                  <a:pt x="1266725" y="0"/>
                </a:lnTo>
                <a:lnTo>
                  <a:pt x="1266725" y="1319505"/>
                </a:lnTo>
                <a:lnTo>
                  <a:pt x="0" y="13195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13"/>
          <p:cNvSpPr/>
          <p:nvPr>
            <p:custDataLst>
              <p:tags r:id="rId11"/>
            </p:custDataLst>
          </p:nvPr>
        </p:nvSpPr>
        <p:spPr>
          <a:xfrm>
            <a:off x="11454130" y="7459147"/>
            <a:ext cx="1324177" cy="2517973"/>
          </a:xfrm>
          <a:custGeom>
            <a:avLst/>
            <a:gdLst/>
            <a:ahLst/>
            <a:cxnLst/>
            <a:rect l="l" t="t" r="r" b="b"/>
            <a:pathLst>
              <a:path w="1324177" h="2517973">
                <a:moveTo>
                  <a:pt x="0" y="0"/>
                </a:moveTo>
                <a:lnTo>
                  <a:pt x="1324177" y="0"/>
                </a:lnTo>
                <a:lnTo>
                  <a:pt x="1324177" y="2517973"/>
                </a:lnTo>
                <a:lnTo>
                  <a:pt x="0" y="251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>
            <p:custDataLst>
              <p:tags r:id="rId13"/>
            </p:custDataLst>
          </p:nvPr>
        </p:nvSpPr>
        <p:spPr>
          <a:xfrm>
            <a:off x="16264125" y="7962822"/>
            <a:ext cx="1441124" cy="2014298"/>
          </a:xfrm>
          <a:custGeom>
            <a:avLst/>
            <a:gdLst/>
            <a:ahLst/>
            <a:cxnLst/>
            <a:rect l="l" t="t" r="r" b="b"/>
            <a:pathLst>
              <a:path w="1441124" h="2014298">
                <a:moveTo>
                  <a:pt x="0" y="0"/>
                </a:moveTo>
                <a:lnTo>
                  <a:pt x="1441123" y="0"/>
                </a:lnTo>
                <a:lnTo>
                  <a:pt x="1441123" y="2014298"/>
                </a:lnTo>
                <a:lnTo>
                  <a:pt x="0" y="2014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Freeform 12"/>
          <p:cNvSpPr/>
          <p:nvPr>
            <p:custDataLst>
              <p:tags r:id="rId15"/>
            </p:custDataLst>
          </p:nvPr>
        </p:nvSpPr>
        <p:spPr>
          <a:xfrm>
            <a:off x="10730789" y="6917715"/>
            <a:ext cx="1971270" cy="2830805"/>
          </a:xfrm>
          <a:custGeom>
            <a:avLst/>
            <a:gdLst/>
            <a:ahLst/>
            <a:cxnLst/>
            <a:rect l="l" t="t" r="r" b="b"/>
            <a:pathLst>
              <a:path w="1971270" h="2830805">
                <a:moveTo>
                  <a:pt x="0" y="0"/>
                </a:moveTo>
                <a:lnTo>
                  <a:pt x="1971270" y="0"/>
                </a:lnTo>
                <a:lnTo>
                  <a:pt x="1971270" y="2830805"/>
                </a:lnTo>
                <a:lnTo>
                  <a:pt x="0" y="283080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5" name="文本框 14"/>
          <p:cNvSpPr txBox="1"/>
          <p:nvPr/>
        </p:nvSpPr>
        <p:spPr>
          <a:xfrm>
            <a:off x="838200" y="495300"/>
            <a:ext cx="79197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chemeClr val="accent2">
                    <a:lumMod val="50000"/>
                  </a:schemeClr>
                </a:solidFill>
                <a:latin typeface="Yu Gothic" panose="020B0400000000000000" charset="-128"/>
                <a:ea typeface="Yu Gothic" panose="020B0400000000000000" charset="-128"/>
              </a:rPr>
              <a:t>TRUE/FALSE Questions</a:t>
            </a:r>
            <a:endParaRPr lang="en-US" altLang="zh-CN" sz="4800" b="1">
              <a:solidFill>
                <a:schemeClr val="accent2">
                  <a:lumMod val="50000"/>
                </a:schemeClr>
              </a:solidFill>
              <a:latin typeface="Yu Gothic" panose="020B0400000000000000" charset="-128"/>
              <a:ea typeface="Yu Gothic" panose="020B0400000000000000" charset="-128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66800" y="1562100"/>
            <a:ext cx="160597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28600" indent="-228600"/>
            <a:r>
              <a:rPr lang="en-US" sz="4000" b="0">
                <a:latin typeface="Yu Gothic" panose="020B0400000000000000" charset="-128"/>
                <a:ea typeface="Yu Gothic" panose="020B0400000000000000" charset="-128"/>
                <a:sym typeface="汉仪程行简" panose="00020600040101010101" charset="-122"/>
              </a:rPr>
              <a:t>Q1. Scrooge appears to want his employees to be warm and happy. </a:t>
            </a:r>
            <a:endParaRPr lang="en-US" altLang="en-US" sz="4000" b="0">
              <a:latin typeface="Yu Gothic" panose="020B0400000000000000" charset="-128"/>
              <a:ea typeface="Yu Gothic" panose="020B0400000000000000" charset="-128"/>
              <a:sym typeface="汉仪程行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66800" y="5440045"/>
            <a:ext cx="1558099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228600" indent="-228600"/>
            <a:r>
              <a:rPr lang="en-US" sz="4000" b="0">
                <a:latin typeface="Yu Gothic" panose="020B0400000000000000" charset="-128"/>
                <a:ea typeface="Yu Gothic" panose="020B0400000000000000" charset="-128"/>
              </a:rPr>
              <a:t>Q3. Scrooge is given another chance at last. </a:t>
            </a:r>
            <a:endParaRPr lang="en-US" altLang="en-US" sz="4000" b="0">
              <a:latin typeface="Yu Gothic" panose="020B0400000000000000" charset="-128"/>
              <a:ea typeface="Yu Gothic" panose="020B0400000000000000" charset="-128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66800" y="3543300"/>
            <a:ext cx="1633283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4000" b="0">
                <a:latin typeface="Yu Gothic" panose="020B0400000000000000" charset="-128"/>
                <a:ea typeface="Yu Gothic" panose="020B0400000000000000" charset="-128"/>
              </a:rPr>
              <a:t>Q2. Scrooge is able to talk to the boys that he went to school with. </a:t>
            </a:r>
            <a:endParaRPr lang="en-US" altLang="en-US" sz="4000" b="0">
              <a:latin typeface="Yu Gothic" panose="020B0400000000000000" charset="-128"/>
              <a:ea typeface="Yu Gothic" panose="020B0400000000000000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20125" y="952500"/>
            <a:ext cx="953135" cy="18611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115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</a:t>
            </a:r>
            <a:endParaRPr lang="en-US" altLang="zh-CN" sz="115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162800" y="2923540"/>
            <a:ext cx="953135" cy="18611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115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</a:t>
            </a:r>
            <a:endParaRPr lang="en-US" altLang="zh-CN" sz="115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638800" y="4862830"/>
            <a:ext cx="953135" cy="186118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115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</a:t>
            </a:r>
            <a:endParaRPr lang="en-US" altLang="zh-CN" sz="115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3" grpId="0"/>
      <p:bldP spid="3" grpId="1"/>
      <p:bldP spid="8" grpId="0"/>
      <p:bldP spid="8" grpId="1"/>
      <p:bldP spid="10" grpId="0"/>
      <p:bldP spid="10" grpId="1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216354" y="9647077"/>
            <a:ext cx="18761529" cy="932998"/>
          </a:xfrm>
          <a:prstGeom prst="rect">
            <a:avLst/>
          </a:prstGeom>
          <a:solidFill>
            <a:srgbClr val="F1F4F2"/>
          </a:solidFill>
        </p:spPr>
      </p:sp>
      <p:sp>
        <p:nvSpPr>
          <p:cNvPr id="6" name="Freeform 5"/>
          <p:cNvSpPr/>
          <p:nvPr>
            <p:custDataLst>
              <p:tags r:id="rId1"/>
            </p:custDataLst>
          </p:nvPr>
        </p:nvSpPr>
        <p:spPr>
          <a:xfrm flipH="1">
            <a:off x="4728772" y="7287881"/>
            <a:ext cx="1751528" cy="2515249"/>
          </a:xfrm>
          <a:custGeom>
            <a:avLst/>
            <a:gdLst/>
            <a:ahLst/>
            <a:cxnLst/>
            <a:rect l="l" t="t" r="r" b="b"/>
            <a:pathLst>
              <a:path w="1751528" h="2515249">
                <a:moveTo>
                  <a:pt x="1751528" y="0"/>
                </a:moveTo>
                <a:lnTo>
                  <a:pt x="0" y="0"/>
                </a:lnTo>
                <a:lnTo>
                  <a:pt x="0" y="2515249"/>
                </a:lnTo>
                <a:lnTo>
                  <a:pt x="1751528" y="2515249"/>
                </a:lnTo>
                <a:lnTo>
                  <a:pt x="1751528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1" name="Freeform 11"/>
          <p:cNvSpPr/>
          <p:nvPr>
            <p:custDataLst>
              <p:tags r:id="rId3"/>
            </p:custDataLst>
          </p:nvPr>
        </p:nvSpPr>
        <p:spPr>
          <a:xfrm>
            <a:off x="1744756" y="8485896"/>
            <a:ext cx="3433548" cy="1317234"/>
          </a:xfrm>
          <a:custGeom>
            <a:avLst/>
            <a:gdLst/>
            <a:ahLst/>
            <a:cxnLst/>
            <a:rect l="l" t="t" r="r" b="b"/>
            <a:pathLst>
              <a:path w="3433548" h="1317234">
                <a:moveTo>
                  <a:pt x="0" y="0"/>
                </a:moveTo>
                <a:lnTo>
                  <a:pt x="3433547" y="0"/>
                </a:lnTo>
                <a:lnTo>
                  <a:pt x="3433547" y="1317234"/>
                </a:lnTo>
                <a:lnTo>
                  <a:pt x="0" y="13172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4"/>
          <p:cNvSpPr/>
          <p:nvPr>
            <p:custDataLst>
              <p:tags r:id="rId5"/>
            </p:custDataLst>
          </p:nvPr>
        </p:nvSpPr>
        <p:spPr>
          <a:xfrm>
            <a:off x="3461530" y="7285157"/>
            <a:ext cx="1267242" cy="2517973"/>
          </a:xfrm>
          <a:custGeom>
            <a:avLst/>
            <a:gdLst/>
            <a:ahLst/>
            <a:cxnLst/>
            <a:rect l="l" t="t" r="r" b="b"/>
            <a:pathLst>
              <a:path w="1267242" h="2517973">
                <a:moveTo>
                  <a:pt x="0" y="0"/>
                </a:moveTo>
                <a:lnTo>
                  <a:pt x="1267242" y="0"/>
                </a:lnTo>
                <a:lnTo>
                  <a:pt x="1267242" y="2517973"/>
                </a:lnTo>
                <a:lnTo>
                  <a:pt x="0" y="25179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Freeform 21"/>
          <p:cNvSpPr/>
          <p:nvPr>
            <p:custDataLst>
              <p:tags r:id="rId7"/>
            </p:custDataLst>
          </p:nvPr>
        </p:nvSpPr>
        <p:spPr>
          <a:xfrm flipH="1">
            <a:off x="5050599" y="8480414"/>
            <a:ext cx="782169" cy="1438773"/>
          </a:xfrm>
          <a:custGeom>
            <a:avLst/>
            <a:gdLst/>
            <a:ahLst/>
            <a:cxnLst/>
            <a:rect l="l" t="t" r="r" b="b"/>
            <a:pathLst>
              <a:path w="782169" h="1438773">
                <a:moveTo>
                  <a:pt x="782170" y="0"/>
                </a:moveTo>
                <a:lnTo>
                  <a:pt x="0" y="0"/>
                </a:lnTo>
                <a:lnTo>
                  <a:pt x="0" y="1438774"/>
                </a:lnTo>
                <a:lnTo>
                  <a:pt x="782170" y="1438774"/>
                </a:lnTo>
                <a:lnTo>
                  <a:pt x="78217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Freeform 22"/>
          <p:cNvSpPr/>
          <p:nvPr>
            <p:custDataLst>
              <p:tags r:id="rId9"/>
            </p:custDataLst>
          </p:nvPr>
        </p:nvSpPr>
        <p:spPr>
          <a:xfrm>
            <a:off x="2195440" y="8599683"/>
            <a:ext cx="1266724" cy="1319504"/>
          </a:xfrm>
          <a:custGeom>
            <a:avLst/>
            <a:gdLst/>
            <a:ahLst/>
            <a:cxnLst/>
            <a:rect l="l" t="t" r="r" b="b"/>
            <a:pathLst>
              <a:path w="1266724" h="1319504">
                <a:moveTo>
                  <a:pt x="0" y="0"/>
                </a:moveTo>
                <a:lnTo>
                  <a:pt x="1266725" y="0"/>
                </a:lnTo>
                <a:lnTo>
                  <a:pt x="1266725" y="1319505"/>
                </a:lnTo>
                <a:lnTo>
                  <a:pt x="0" y="13195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Freeform 13"/>
          <p:cNvSpPr/>
          <p:nvPr>
            <p:custDataLst>
              <p:tags r:id="rId11"/>
            </p:custDataLst>
          </p:nvPr>
        </p:nvSpPr>
        <p:spPr>
          <a:xfrm>
            <a:off x="1028065" y="7285157"/>
            <a:ext cx="1324177" cy="2517973"/>
          </a:xfrm>
          <a:custGeom>
            <a:avLst/>
            <a:gdLst/>
            <a:ahLst/>
            <a:cxnLst/>
            <a:rect l="l" t="t" r="r" b="b"/>
            <a:pathLst>
              <a:path w="1324177" h="2517973">
                <a:moveTo>
                  <a:pt x="0" y="0"/>
                </a:moveTo>
                <a:lnTo>
                  <a:pt x="1324177" y="0"/>
                </a:lnTo>
                <a:lnTo>
                  <a:pt x="1324177" y="2517973"/>
                </a:lnTo>
                <a:lnTo>
                  <a:pt x="0" y="25179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>
            <p:custDataLst>
              <p:tags r:id="rId13"/>
            </p:custDataLst>
          </p:nvPr>
        </p:nvSpPr>
        <p:spPr>
          <a:xfrm>
            <a:off x="5838060" y="7788832"/>
            <a:ext cx="1441124" cy="2014298"/>
          </a:xfrm>
          <a:custGeom>
            <a:avLst/>
            <a:gdLst/>
            <a:ahLst/>
            <a:cxnLst/>
            <a:rect l="l" t="t" r="r" b="b"/>
            <a:pathLst>
              <a:path w="1441124" h="2014298">
                <a:moveTo>
                  <a:pt x="0" y="0"/>
                </a:moveTo>
                <a:lnTo>
                  <a:pt x="1441123" y="0"/>
                </a:lnTo>
                <a:lnTo>
                  <a:pt x="1441123" y="2014298"/>
                </a:lnTo>
                <a:lnTo>
                  <a:pt x="0" y="20142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Freeform 12"/>
          <p:cNvSpPr/>
          <p:nvPr>
            <p:custDataLst>
              <p:tags r:id="rId15"/>
            </p:custDataLst>
          </p:nvPr>
        </p:nvSpPr>
        <p:spPr>
          <a:xfrm>
            <a:off x="304724" y="6743725"/>
            <a:ext cx="1971270" cy="2830805"/>
          </a:xfrm>
          <a:custGeom>
            <a:avLst/>
            <a:gdLst/>
            <a:ahLst/>
            <a:cxnLst/>
            <a:rect l="l" t="t" r="r" b="b"/>
            <a:pathLst>
              <a:path w="1971270" h="2830805">
                <a:moveTo>
                  <a:pt x="0" y="0"/>
                </a:moveTo>
                <a:lnTo>
                  <a:pt x="1971270" y="0"/>
                </a:lnTo>
                <a:lnTo>
                  <a:pt x="1971270" y="2830805"/>
                </a:lnTo>
                <a:lnTo>
                  <a:pt x="0" y="283080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5" name="文本框 14"/>
          <p:cNvSpPr txBox="1"/>
          <p:nvPr/>
        </p:nvSpPr>
        <p:spPr>
          <a:xfrm>
            <a:off x="609600" y="1333500"/>
            <a:ext cx="167366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Yu Gothic" panose="020B0400000000000000" charset="-128"/>
                <a:ea typeface="Yu Gothic" panose="020B0400000000000000" charset="-128"/>
              </a:rPr>
              <a:t>Q</a:t>
            </a:r>
            <a:r>
              <a:rPr lang="en-US" altLang="zh-CN" sz="4400">
                <a:latin typeface="Yu Gothic" panose="020B0400000000000000" charset="-128"/>
                <a:ea typeface="Yu Gothic" panose="020B0400000000000000" charset="-128"/>
              </a:rPr>
              <a:t>4</a:t>
            </a:r>
            <a:r>
              <a:rPr lang="zh-CN" altLang="en-US" sz="4400">
                <a:latin typeface="Yu Gothic" panose="020B0400000000000000" charset="-128"/>
                <a:ea typeface="Yu Gothic" panose="020B0400000000000000" charset="-128"/>
              </a:rPr>
              <a:t>: What does Scrooge say in response to "Merry Christmas"?</a:t>
            </a:r>
            <a:endParaRPr lang="zh-CN" altLang="en-US" sz="4400">
              <a:latin typeface="Yu Gothic" panose="020B0400000000000000" charset="-128"/>
              <a:ea typeface="Yu Gothic" panose="020B0400000000000000" charset="-128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09600" y="3695700"/>
            <a:ext cx="17403445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latin typeface="Yu Gothic" panose="020B0400000000000000" charset="-128"/>
                <a:ea typeface="Yu Gothic" panose="020B0400000000000000" charset="-128"/>
              </a:rPr>
              <a:t>Q5: </a:t>
            </a:r>
            <a:r>
              <a:rPr lang="zh-CN" altLang="en-US" sz="4400">
                <a:latin typeface="Yu Gothic" panose="020B0400000000000000" charset="-128"/>
                <a:ea typeface="Yu Gothic" panose="020B0400000000000000" charset="-128"/>
              </a:rPr>
              <a:t>What is the name of Scrooge's overworked and underpaid employee?</a:t>
            </a:r>
            <a:endParaRPr lang="zh-CN" altLang="en-US" sz="4400">
              <a:latin typeface="Yu Gothic" panose="020B0400000000000000" charset="-128"/>
              <a:ea typeface="Yu Gothic" panose="020B0400000000000000" charset="-128"/>
            </a:endParaRPr>
          </a:p>
          <a:p>
            <a:endParaRPr lang="zh-CN" altLang="en-US" sz="4400">
              <a:latin typeface="Yu Gothic" panose="020B0400000000000000" charset="-128"/>
              <a:ea typeface="Yu Gothic" panose="020B0400000000000000" charset="-128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09600" y="5540375"/>
            <a:ext cx="140970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latin typeface="Yu Gothic" panose="020B0400000000000000" charset="-128"/>
                <a:ea typeface="Yu Gothic" panose="020B0400000000000000" charset="-128"/>
              </a:rPr>
              <a:t>Q6: How many spirits are there in the story</a:t>
            </a:r>
            <a:r>
              <a:rPr lang="zh-CN" altLang="en-US" sz="4400">
                <a:latin typeface="Yu Gothic" panose="020B0400000000000000" charset="-128"/>
                <a:ea typeface="Yu Gothic" panose="020B0400000000000000" charset="-128"/>
              </a:rPr>
              <a:t>?</a:t>
            </a:r>
            <a:endParaRPr lang="zh-CN" altLang="en-US" sz="3600"/>
          </a:p>
          <a:p>
            <a:endParaRPr lang="zh-CN" altLang="en-US" sz="3600"/>
          </a:p>
        </p:txBody>
      </p:sp>
      <p:sp>
        <p:nvSpPr>
          <p:cNvPr id="20" name="文本框 19"/>
          <p:cNvSpPr txBox="1"/>
          <p:nvPr/>
        </p:nvSpPr>
        <p:spPr>
          <a:xfrm>
            <a:off x="4876800" y="2324100"/>
            <a:ext cx="84556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Yu Gothic" panose="020B0400000000000000" charset="-128"/>
                <a:ea typeface="Yu Gothic" panose="020B0400000000000000" charset="-128"/>
                <a:sym typeface="+mn-ea"/>
              </a:rPr>
              <a:t>"Bah, Humbug!</a:t>
            </a:r>
            <a:r>
              <a:rPr lang="en-US" altLang="zh-CN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Yu Gothic" panose="020B0400000000000000" charset="-128"/>
                <a:ea typeface="Yu Gothic" panose="020B0400000000000000" charset="-128"/>
                <a:sym typeface="+mn-ea"/>
              </a:rPr>
              <a:t> </a:t>
            </a:r>
            <a:r>
              <a:rPr lang="zh-CN" alt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Yu Gothic" panose="020B0400000000000000" charset="-128"/>
                <a:ea typeface="Yu Gothic" panose="020B0400000000000000" charset="-128"/>
                <a:sym typeface="+mn-ea"/>
              </a:rPr>
              <a:t>/ˈhʌmˌbʌɡ/"</a:t>
            </a:r>
            <a:endParaRPr lang="zh-CN" altLang="en-US" sz="4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Yu Gothic" panose="020B0400000000000000" charset="-128"/>
              <a:ea typeface="Yu Gothic" panose="020B0400000000000000" charset="-128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886960" y="4533900"/>
            <a:ext cx="7228840" cy="14452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Yu Gothic" panose="020B0400000000000000" charset="-128"/>
                <a:ea typeface="Yu Gothic" panose="020B0400000000000000" charset="-128"/>
                <a:sym typeface="+mn-ea"/>
              </a:rPr>
              <a:t>Bob Cratchit</a:t>
            </a:r>
            <a:r>
              <a:rPr lang="en-US" altLang="zh-CN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Yu Gothic" panose="020B0400000000000000" charset="-128"/>
                <a:ea typeface="Yu Gothic" panose="020B0400000000000000" charset="-128"/>
                <a:sym typeface="+mn-ea"/>
              </a:rPr>
              <a:t> /ˈkrætʃɪt/</a:t>
            </a:r>
            <a:endParaRPr lang="en-US" altLang="zh-CN" sz="4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Yu Gothic" panose="020B0400000000000000" charset="-128"/>
              <a:ea typeface="Yu Gothic" panose="020B0400000000000000" charset="-128"/>
              <a:sym typeface="+mn-ea"/>
            </a:endParaRPr>
          </a:p>
          <a:p>
            <a:endParaRPr lang="en-US" altLang="zh-CN" sz="4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Yu Gothic" panose="020B0400000000000000" charset="-128"/>
              <a:ea typeface="Yu Gothic" panose="020B0400000000000000" charset="-128"/>
              <a:sym typeface="+mn-ea"/>
            </a:endParaRPr>
          </a:p>
        </p:txBody>
      </p:sp>
      <p:pic>
        <p:nvPicPr>
          <p:cNvPr id="8" name="图片 7" descr="图片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1658600" y="4906010"/>
            <a:ext cx="2852420" cy="5358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0" grpId="0"/>
      <p:bldP spid="20" grpId="1"/>
      <p:bldP spid="16" grpId="0"/>
      <p:bldP spid="16" grpId="1"/>
      <p:bldP spid="23" grpId="0"/>
      <p:bldP spid="23" grpId="1"/>
      <p:bldP spid="19" grpId="0"/>
      <p:bldP spid="1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7266" y="-190802"/>
            <a:ext cx="19121434" cy="10161419"/>
          </a:xfrm>
          <a:custGeom>
            <a:avLst/>
            <a:gdLst/>
            <a:ahLst/>
            <a:cxnLst/>
            <a:rect l="l" t="t" r="r" b="b"/>
            <a:pathLst>
              <a:path w="19121434" h="10161419">
                <a:moveTo>
                  <a:pt x="0" y="0"/>
                </a:moveTo>
                <a:lnTo>
                  <a:pt x="19121434" y="0"/>
                </a:lnTo>
                <a:lnTo>
                  <a:pt x="19121434" y="10161418"/>
                </a:lnTo>
                <a:lnTo>
                  <a:pt x="0" y="10161418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499" r="-300" b="-91357"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-216354" y="9822026"/>
            <a:ext cx="18761529" cy="758049"/>
          </a:xfrm>
          <a:prstGeom prst="rect">
            <a:avLst/>
          </a:prstGeom>
          <a:solidFill>
            <a:srgbClr val="8D9B74"/>
          </a:solidFill>
        </p:spPr>
      </p:sp>
      <p:sp>
        <p:nvSpPr>
          <p:cNvPr id="5" name="Freeform 5"/>
          <p:cNvSpPr/>
          <p:nvPr/>
        </p:nvSpPr>
        <p:spPr>
          <a:xfrm>
            <a:off x="15716129" y="4318734"/>
            <a:ext cx="3832293" cy="5503293"/>
          </a:xfrm>
          <a:custGeom>
            <a:avLst/>
            <a:gdLst/>
            <a:ahLst/>
            <a:cxnLst/>
            <a:rect l="l" t="t" r="r" b="b"/>
            <a:pathLst>
              <a:path w="3832293" h="5503293">
                <a:moveTo>
                  <a:pt x="0" y="0"/>
                </a:moveTo>
                <a:lnTo>
                  <a:pt x="3832292" y="0"/>
                </a:lnTo>
                <a:lnTo>
                  <a:pt x="3832292" y="5503292"/>
                </a:lnTo>
                <a:lnTo>
                  <a:pt x="0" y="5503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648325" y="923290"/>
            <a:ext cx="9890760" cy="299529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4400" u="none">
                <a:solidFill>
                  <a:srgbClr val="123447"/>
                </a:solidFill>
                <a:latin typeface="Yu Gothic Medium" panose="020B0500000000000000" charset="-128"/>
              </a:rPr>
              <a:t>Around its middle was a long </a:t>
            </a:r>
            <a:r>
              <a:rPr lang="en-US" sz="8000" b="1" u="none">
                <a:solidFill>
                  <a:srgbClr val="C00000"/>
                </a:solidFill>
                <a:latin typeface="Yu Gothic Medium" panose="020B0500000000000000" charset="-128"/>
              </a:rPr>
              <a:t>chain</a:t>
            </a:r>
            <a:r>
              <a:rPr lang="en-US" sz="4400" u="none">
                <a:solidFill>
                  <a:srgbClr val="123447"/>
                </a:solidFill>
                <a:latin typeface="Yu Gothic Medium" panose="020B0500000000000000" charset="-128"/>
              </a:rPr>
              <a:t>, which had money-boxes, keys, bank books, and heavy purses on it. </a:t>
            </a:r>
            <a:endParaRPr lang="en-US" sz="4400" u="none">
              <a:solidFill>
                <a:srgbClr val="123447"/>
              </a:solidFill>
              <a:latin typeface="Yu Gothic Medium" panose="020B0500000000000000" charset="-128"/>
            </a:endParaRPr>
          </a:p>
        </p:txBody>
      </p:sp>
      <p:pic>
        <p:nvPicPr>
          <p:cNvPr id="16" name="图片 15" descr="tumblr_pk5obp5L5f1upgtuvo1_12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60" y="1485900"/>
            <a:ext cx="5010150" cy="7315200"/>
          </a:xfrm>
          <a:prstGeom prst="rect">
            <a:avLst/>
          </a:prstGeom>
        </p:spPr>
      </p:pic>
      <p:sp>
        <p:nvSpPr>
          <p:cNvPr id="17" name="TextBox 13"/>
          <p:cNvSpPr txBox="1"/>
          <p:nvPr/>
        </p:nvSpPr>
        <p:spPr>
          <a:xfrm>
            <a:off x="5410200" y="5415915"/>
            <a:ext cx="9633585" cy="290830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4200" u="none">
                <a:solidFill>
                  <a:srgbClr val="123447"/>
                </a:solidFill>
                <a:latin typeface="Yu Gothic Medium" panose="020B0500000000000000" charset="-128"/>
              </a:rPr>
              <a:t>I thought only about making </a:t>
            </a:r>
            <a:endParaRPr lang="en-US" sz="4200" u="none">
              <a:solidFill>
                <a:srgbClr val="123447"/>
              </a:solidFill>
              <a:latin typeface="Yu Gothic Medium" panose="020B0500000000000000" charset="-128"/>
            </a:endParaRPr>
          </a:p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4200" u="none">
                <a:solidFill>
                  <a:srgbClr val="123447"/>
                </a:solidFill>
                <a:latin typeface="Yu Gothic Medium" panose="020B0500000000000000" charset="-128"/>
              </a:rPr>
              <a:t>money, </a:t>
            </a:r>
            <a:r>
              <a:rPr lang="en-US" sz="6000" u="none">
                <a:solidFill>
                  <a:srgbClr val="0070C0"/>
                </a:solidFill>
                <a:latin typeface="Yu Gothic Medium" panose="020B0500000000000000" charset="-128"/>
              </a:rPr>
              <a:t>not about being kind and helpful to other people</a:t>
            </a:r>
            <a:r>
              <a:rPr lang="en-US" sz="4200" u="none">
                <a:solidFill>
                  <a:srgbClr val="0070C0"/>
                </a:solidFill>
                <a:latin typeface="Yu Gothic Medium" panose="020B0500000000000000" charset="-128"/>
              </a:rPr>
              <a:t>.</a:t>
            </a:r>
            <a:endParaRPr lang="en-US" sz="4200" u="none">
              <a:solidFill>
                <a:srgbClr val="0070C0"/>
              </a:solidFill>
              <a:latin typeface="Yu Gothic Medium" panose="020B0500000000000000" charset="-128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87010" y="2933700"/>
            <a:ext cx="13138785" cy="215138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noAutofit/>
          </a:bodyPr>
          <a:p>
            <a:r>
              <a:rPr lang="en-US" altLang="zh-CN" sz="6600" b="1">
                <a:solidFill>
                  <a:schemeClr val="tx1"/>
                </a:solidFill>
                <a:latin typeface="Yu Gothic" panose="020B0400000000000000" charset="-128"/>
                <a:ea typeface="Yu Gothic" panose="020B0400000000000000" charset="-128"/>
              </a:rPr>
              <a:t>Symbolism: the use of symbols to represent ideas</a:t>
            </a:r>
            <a:endParaRPr lang="en-US" altLang="zh-CN" sz="6600" b="1">
              <a:solidFill>
                <a:schemeClr val="tx1"/>
              </a:solidFill>
              <a:latin typeface="Yu Gothic" panose="020B0400000000000000" charset="-128"/>
              <a:ea typeface="Yu Gothic" panose="020B0400000000000000" charset="-128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5181600" y="800100"/>
            <a:ext cx="3505200" cy="1600200"/>
          </a:xfrm>
          <a:prstGeom prst="ellipse">
            <a:avLst/>
          </a:prstGeom>
          <a:noFill/>
          <a:ln w="8890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0577830" y="7886700"/>
            <a:ext cx="4460875" cy="1549400"/>
          </a:xfrm>
          <a:prstGeom prst="ellipse">
            <a:avLst/>
          </a:prstGeom>
          <a:noFill/>
          <a:ln w="88900" cmpd="sng">
            <a:solidFill>
              <a:srgbClr val="0070C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000" b="1">
                <a:solidFill>
                  <a:srgbClr val="0070C0"/>
                </a:solidFill>
                <a:latin typeface="Yu Gothic" panose="020B0400000000000000" charset="-128"/>
                <a:ea typeface="Yu Gothic" panose="020B0400000000000000" charset="-128"/>
              </a:rPr>
              <a:t>Selfishness</a:t>
            </a:r>
            <a:endParaRPr lang="en-US" altLang="zh-CN" sz="4000" b="1">
              <a:solidFill>
                <a:srgbClr val="0070C0"/>
              </a:solidFill>
              <a:latin typeface="Yu Gothic" panose="020B0400000000000000" charset="-128"/>
              <a:ea typeface="Yu Gothic" panose="020B0400000000000000" charset="-128"/>
            </a:endParaRPr>
          </a:p>
        </p:txBody>
      </p:sp>
      <p:sp>
        <p:nvSpPr>
          <p:cNvPr id="8" name="椭圆 7"/>
          <p:cNvSpPr/>
          <p:nvPr>
            <p:custDataLst>
              <p:tags r:id="rId4"/>
            </p:custDataLst>
          </p:nvPr>
        </p:nvSpPr>
        <p:spPr>
          <a:xfrm>
            <a:off x="4710430" y="7886700"/>
            <a:ext cx="4446905" cy="1600200"/>
          </a:xfrm>
          <a:prstGeom prst="ellipse">
            <a:avLst/>
          </a:prstGeom>
          <a:noFill/>
          <a:ln w="88900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7200" b="1">
                <a:solidFill>
                  <a:srgbClr val="C00000"/>
                </a:solidFill>
                <a:latin typeface="Yu Gothic" panose="020B0400000000000000" charset="-128"/>
                <a:ea typeface="Yu Gothic" panose="020B0400000000000000" charset="-128"/>
              </a:rPr>
              <a:t>Sins</a:t>
            </a:r>
            <a:endParaRPr lang="en-US" altLang="zh-CN" sz="7200" b="1">
              <a:solidFill>
                <a:srgbClr val="C00000"/>
              </a:solidFill>
              <a:latin typeface="Yu Gothic" panose="020B0400000000000000" charset="-128"/>
              <a:ea typeface="Yu Gothic" panose="020B0400000000000000" charset="-128"/>
            </a:endParaRPr>
          </a:p>
        </p:txBody>
      </p:sp>
      <p:sp>
        <p:nvSpPr>
          <p:cNvPr id="11" name="环形箭头 10"/>
          <p:cNvSpPr/>
          <p:nvPr/>
        </p:nvSpPr>
        <p:spPr>
          <a:xfrm rot="18600000" flipH="1">
            <a:off x="2746375" y="280670"/>
            <a:ext cx="3460750" cy="2814955"/>
          </a:xfrm>
          <a:prstGeom prst="circular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800" b="1">
                <a:solidFill>
                  <a:srgbClr val="C00000"/>
                </a:solidFill>
              </a:rPr>
              <a:t>Symbol</a:t>
            </a:r>
            <a:endParaRPr lang="en-US" altLang="zh-CN" sz="4800" b="1">
              <a:solidFill>
                <a:srgbClr val="C00000"/>
              </a:solidFill>
            </a:endParaRPr>
          </a:p>
        </p:txBody>
      </p:sp>
      <p:sp>
        <p:nvSpPr>
          <p:cNvPr id="12" name="环形箭头 11"/>
          <p:cNvSpPr/>
          <p:nvPr/>
        </p:nvSpPr>
        <p:spPr>
          <a:xfrm rot="15180000" flipH="1">
            <a:off x="-91440" y="5715635"/>
            <a:ext cx="4129405" cy="3317240"/>
          </a:xfrm>
          <a:prstGeom prst="circular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400" b="1">
                <a:solidFill>
                  <a:srgbClr val="C00000"/>
                </a:solidFill>
              </a:rPr>
              <a:t>Symbolize</a:t>
            </a:r>
            <a:endParaRPr lang="en-US" altLang="zh-CN" sz="4400" b="1">
              <a:solidFill>
                <a:srgbClr val="C00000"/>
              </a:solidFill>
            </a:endParaRPr>
          </a:p>
        </p:txBody>
      </p:sp>
      <p:sp>
        <p:nvSpPr>
          <p:cNvPr id="14" name="环形箭头 13"/>
          <p:cNvSpPr/>
          <p:nvPr/>
        </p:nvSpPr>
        <p:spPr>
          <a:xfrm rot="4800000" flipH="1">
            <a:off x="6948170" y="3631565"/>
            <a:ext cx="5288915" cy="3692525"/>
          </a:xfrm>
          <a:prstGeom prst="circular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4800" b="1">
                <a:solidFill>
                  <a:srgbClr val="C00000"/>
                </a:solidFill>
              </a:rPr>
              <a:t>symbolized by</a:t>
            </a:r>
            <a:endParaRPr lang="en-US" altLang="zh-CN" sz="4800" b="1">
              <a:solidFill>
                <a:srgbClr val="C00000"/>
              </a:solidFill>
            </a:endParaRPr>
          </a:p>
        </p:txBody>
      </p:sp>
      <p:grpSp>
        <p:nvGrpSpPr>
          <p:cNvPr id="52" name="组合 4" descr="KSO_WM_TAG_VERSION=1.0&amp;KSO_WM_BEAUTIFY_FLAG=#wm#&amp;KSO_WM_UNIT_TYPE=i&amp;KSO_WM_UNIT_ID=wpsdiag20163441_3*i*1&amp;KSO_WM_TEMPLATE_CATEGORY=wpsdiag&amp;KSO_WM_TEMPLATE_INDEX=20163441"/>
          <p:cNvGrpSpPr/>
          <p:nvPr/>
        </p:nvGrpSpPr>
        <p:grpSpPr>
          <a:xfrm>
            <a:off x="10439400" y="2095500"/>
            <a:ext cx="8286750" cy="8364855"/>
            <a:chOff x="337273" y="141378"/>
            <a:chExt cx="1108907" cy="1159662"/>
          </a:xfrm>
        </p:grpSpPr>
        <p:sp>
          <p:nvSpPr>
            <p:cNvPr id="9" name="Freeform 5" descr="KSO_WM_UNIT_INDEX=1_2_1&amp;KSO_WM_UNIT_TYPE=q_h_a&amp;KSO_WM_UNIT_ID=wpsdiag20163441_3*q_h_a*1_2_1&amp;KSO_WM_UNIT_LAYERLEVEL=1_1_1&amp;KSO_WM_UNIT_HIGHLIGHT=0&amp;KSO_WM_UNIT_CLEAR=0&amp;KSO_WM_UNIT_COMPATIBLE=0&amp;KSO_WM_UNIT_PRESET_TEXT=AMET&amp;KSO_WM_UNIT_VALUE=9&amp;KSO_WM_TAG_VERSION=1.0&amp;KSO_WM_BEAUTIFY_FLAG=#wm#&amp;KSO_WM_TEMPLATE_CATEGORY=wpsdiag&amp;KSO_WM_TEMPLATE_INDEX=20163441&amp;KSO_WM_SLIDE_ITEM_CNT=3&amp;KSO_WM_DIAGRAM_GROUP_CODE=q1_1&amp;KSO_WM_UNIT_FILL_TYPE=1&amp;KSO_WM_UNIT_FILL_FORE_SCHEMECOLOR_INDEX=5&amp;KSO_WM_UNIT_FILL_BACK_SCHEMECOLOR_INDEX=0&amp;KSO_WM_UNIT_TEXT_FILL_TYPE=1&amp;KSO_WM_UNIT_TEXT_FILL_FORE_SCHEMECOLOR_INDEX=15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1074918" y="802772"/>
              <a:ext cx="254279" cy="255546"/>
            </a:xfrm>
            <a:custGeom>
              <a:avLst/>
              <a:gdLst>
                <a:gd name="T0" fmla="*/ 209 w 252"/>
                <a:gd name="T1" fmla="*/ 213 h 253"/>
                <a:gd name="T2" fmla="*/ 14 w 252"/>
                <a:gd name="T3" fmla="*/ 121 h 253"/>
                <a:gd name="T4" fmla="*/ 231 w 252"/>
                <a:gd name="T5" fmla="*/ 154 h 253"/>
                <a:gd name="T6" fmla="*/ 25 w 252"/>
                <a:gd name="T7" fmla="*/ 68 h 253"/>
                <a:gd name="T8" fmla="*/ 193 w 252"/>
                <a:gd name="T9" fmla="*/ 42 h 253"/>
                <a:gd name="T10" fmla="*/ 119 w 252"/>
                <a:gd name="T11" fmla="*/ 214 h 253"/>
                <a:gd name="T12" fmla="*/ 25 w 252"/>
                <a:gd name="T13" fmla="*/ 88 h 253"/>
                <a:gd name="T14" fmla="*/ 119 w 252"/>
                <a:gd name="T15" fmla="*/ 206 h 253"/>
                <a:gd name="T16" fmla="*/ 34 w 252"/>
                <a:gd name="T17" fmla="*/ 86 h 253"/>
                <a:gd name="T18" fmla="*/ 112 w 252"/>
                <a:gd name="T19" fmla="*/ 36 h 253"/>
                <a:gd name="T20" fmla="*/ 195 w 252"/>
                <a:gd name="T21" fmla="*/ 164 h 253"/>
                <a:gd name="T22" fmla="*/ 115 w 252"/>
                <a:gd name="T23" fmla="*/ 73 h 253"/>
                <a:gd name="T24" fmla="*/ 138 w 252"/>
                <a:gd name="T25" fmla="*/ 148 h 253"/>
                <a:gd name="T26" fmla="*/ 174 w 252"/>
                <a:gd name="T27" fmla="*/ 120 h 253"/>
                <a:gd name="T28" fmla="*/ 172 w 252"/>
                <a:gd name="T29" fmla="*/ 97 h 253"/>
                <a:gd name="T30" fmla="*/ 184 w 252"/>
                <a:gd name="T31" fmla="*/ 97 h 253"/>
                <a:gd name="T32" fmla="*/ 98 w 252"/>
                <a:gd name="T33" fmla="*/ 131 h 253"/>
                <a:gd name="T34" fmla="*/ 150 w 252"/>
                <a:gd name="T35" fmla="*/ 160 h 253"/>
                <a:gd name="T36" fmla="*/ 193 w 252"/>
                <a:gd name="T37" fmla="*/ 106 h 253"/>
                <a:gd name="T38" fmla="*/ 163 w 252"/>
                <a:gd name="T39" fmla="*/ 82 h 253"/>
                <a:gd name="T40" fmla="*/ 55 w 252"/>
                <a:gd name="T41" fmla="*/ 122 h 253"/>
                <a:gd name="T42" fmla="*/ 55 w 252"/>
                <a:gd name="T43" fmla="*/ 83 h 253"/>
                <a:gd name="T44" fmla="*/ 86 w 252"/>
                <a:gd name="T45" fmla="*/ 66 h 253"/>
                <a:gd name="T46" fmla="*/ 66 w 252"/>
                <a:gd name="T47" fmla="*/ 112 h 253"/>
                <a:gd name="T48" fmla="*/ 93 w 252"/>
                <a:gd name="T49" fmla="*/ 90 h 253"/>
                <a:gd name="T50" fmla="*/ 45 w 252"/>
                <a:gd name="T51" fmla="*/ 101 h 253"/>
                <a:gd name="T52" fmla="*/ 59 w 252"/>
                <a:gd name="T53" fmla="*/ 92 h 253"/>
                <a:gd name="T54" fmla="*/ 77 w 252"/>
                <a:gd name="T55" fmla="*/ 125 h 253"/>
                <a:gd name="T56" fmla="*/ 118 w 252"/>
                <a:gd name="T57" fmla="*/ 159 h 253"/>
                <a:gd name="T58" fmla="*/ 159 w 252"/>
                <a:gd name="T59" fmla="*/ 173 h 253"/>
                <a:gd name="T60" fmla="*/ 200 w 252"/>
                <a:gd name="T61" fmla="*/ 94 h 253"/>
                <a:gd name="T62" fmla="*/ 142 w 252"/>
                <a:gd name="T63" fmla="*/ 49 h 253"/>
                <a:gd name="T64" fmla="*/ 104 w 252"/>
                <a:gd name="T65" fmla="*/ 36 h 253"/>
                <a:gd name="T66" fmla="*/ 37 w 252"/>
                <a:gd name="T67" fmla="*/ 111 h 253"/>
                <a:gd name="T68" fmla="*/ 49 w 252"/>
                <a:gd name="T69" fmla="*/ 162 h 253"/>
                <a:gd name="T70" fmla="*/ 80 w 252"/>
                <a:gd name="T71" fmla="*/ 140 h 253"/>
                <a:gd name="T72" fmla="*/ 103 w 252"/>
                <a:gd name="T73" fmla="*/ 196 h 253"/>
                <a:gd name="T74" fmla="*/ 158 w 252"/>
                <a:gd name="T75" fmla="*/ 184 h 253"/>
                <a:gd name="T76" fmla="*/ 217 w 252"/>
                <a:gd name="T77" fmla="*/ 158 h 253"/>
                <a:gd name="T78" fmla="*/ 203 w 252"/>
                <a:gd name="T79" fmla="*/ 62 h 253"/>
                <a:gd name="T80" fmla="*/ 143 w 252"/>
                <a:gd name="T81" fmla="*/ 15 h 253"/>
                <a:gd name="T82" fmla="*/ 103 w 252"/>
                <a:gd name="T83" fmla="*/ 32 h 253"/>
                <a:gd name="T84" fmla="*/ 30 w 252"/>
                <a:gd name="T85" fmla="*/ 94 h 253"/>
                <a:gd name="T86" fmla="*/ 67 w 252"/>
                <a:gd name="T87" fmla="*/ 201 h 253"/>
                <a:gd name="T88" fmla="*/ 92 w 252"/>
                <a:gd name="T89" fmla="*/ 183 h 253"/>
                <a:gd name="T90" fmla="*/ 125 w 252"/>
                <a:gd name="T91" fmla="*/ 225 h 253"/>
                <a:gd name="T92" fmla="*/ 183 w 252"/>
                <a:gd name="T93" fmla="*/ 199 h 253"/>
                <a:gd name="T94" fmla="*/ 218 w 252"/>
                <a:gd name="T95" fmla="*/ 77 h 253"/>
                <a:gd name="T96" fmla="*/ 160 w 252"/>
                <a:gd name="T97" fmla="*/ 8 h 253"/>
                <a:gd name="T98" fmla="*/ 41 w 252"/>
                <a:gd name="T99" fmla="*/ 38 h 253"/>
                <a:gd name="T100" fmla="*/ 29 w 252"/>
                <a:gd name="T101" fmla="*/ 148 h 253"/>
                <a:gd name="T102" fmla="*/ 70 w 252"/>
                <a:gd name="T103" fmla="*/ 228 h 253"/>
                <a:gd name="T104" fmla="*/ 95 w 252"/>
                <a:gd name="T105" fmla="*/ 221 h 253"/>
                <a:gd name="T106" fmla="*/ 147 w 252"/>
                <a:gd name="T107" fmla="*/ 229 h 253"/>
                <a:gd name="T108" fmla="*/ 226 w 252"/>
                <a:gd name="T109" fmla="*/ 151 h 253"/>
                <a:gd name="T110" fmla="*/ 225 w 252"/>
                <a:gd name="T111" fmla="*/ 66 h 253"/>
                <a:gd name="T112" fmla="*/ 185 w 252"/>
                <a:gd name="T113" fmla="*/ 26 h 253"/>
                <a:gd name="T114" fmla="*/ 18 w 252"/>
                <a:gd name="T115" fmla="*/ 95 h 253"/>
                <a:gd name="T116" fmla="*/ 8 w 252"/>
                <a:gd name="T117" fmla="*/ 116 h 253"/>
                <a:gd name="T118" fmla="*/ 81 w 252"/>
                <a:gd name="T119" fmla="*/ 225 h 253"/>
                <a:gd name="T120" fmla="*/ 181 w 252"/>
                <a:gd name="T121" fmla="*/ 229 h 253"/>
                <a:gd name="T122" fmla="*/ 213 w 252"/>
                <a:gd name="T123" fmla="*/ 39 h 253"/>
                <a:gd name="T124" fmla="*/ 126 w 252"/>
                <a:gd name="T1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2" h="253">
                  <a:moveTo>
                    <a:pt x="243" y="78"/>
                  </a:moveTo>
                  <a:cubicBezTo>
                    <a:pt x="237" y="63"/>
                    <a:pt x="227" y="49"/>
                    <a:pt x="216" y="37"/>
                  </a:cubicBezTo>
                  <a:cubicBezTo>
                    <a:pt x="204" y="25"/>
                    <a:pt x="190" y="16"/>
                    <a:pt x="175" y="9"/>
                  </a:cubicBezTo>
                  <a:cubicBezTo>
                    <a:pt x="160" y="3"/>
                    <a:pt x="143" y="0"/>
                    <a:pt x="126" y="0"/>
                  </a:cubicBezTo>
                  <a:cubicBezTo>
                    <a:pt x="93" y="0"/>
                    <a:pt x="60" y="13"/>
                    <a:pt x="37" y="37"/>
                  </a:cubicBezTo>
                  <a:cubicBezTo>
                    <a:pt x="23" y="51"/>
                    <a:pt x="13" y="68"/>
                    <a:pt x="7" y="86"/>
                  </a:cubicBezTo>
                  <a:cubicBezTo>
                    <a:pt x="6" y="88"/>
                    <a:pt x="5" y="89"/>
                    <a:pt x="5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5" y="92"/>
                    <a:pt x="5" y="91"/>
                    <a:pt x="5" y="91"/>
                  </a:cubicBezTo>
                  <a:cubicBezTo>
                    <a:pt x="5" y="92"/>
                    <a:pt x="5" y="93"/>
                    <a:pt x="4" y="95"/>
                  </a:cubicBezTo>
                  <a:cubicBezTo>
                    <a:pt x="4" y="95"/>
                    <a:pt x="4" y="95"/>
                    <a:pt x="4" y="96"/>
                  </a:cubicBezTo>
                  <a:cubicBezTo>
                    <a:pt x="3" y="96"/>
                    <a:pt x="3" y="97"/>
                    <a:pt x="4" y="97"/>
                  </a:cubicBezTo>
                  <a:cubicBezTo>
                    <a:pt x="1" y="106"/>
                    <a:pt x="0" y="116"/>
                    <a:pt x="0" y="126"/>
                  </a:cubicBezTo>
                  <a:cubicBezTo>
                    <a:pt x="0" y="143"/>
                    <a:pt x="4" y="159"/>
                    <a:pt x="10" y="175"/>
                  </a:cubicBezTo>
                  <a:cubicBezTo>
                    <a:pt x="11" y="176"/>
                    <a:pt x="12" y="178"/>
                    <a:pt x="13" y="180"/>
                  </a:cubicBezTo>
                  <a:cubicBezTo>
                    <a:pt x="12" y="180"/>
                    <a:pt x="12" y="181"/>
                    <a:pt x="12" y="181"/>
                  </a:cubicBezTo>
                  <a:cubicBezTo>
                    <a:pt x="13" y="182"/>
                    <a:pt x="14" y="183"/>
                    <a:pt x="14" y="184"/>
                  </a:cubicBezTo>
                  <a:cubicBezTo>
                    <a:pt x="20" y="195"/>
                    <a:pt x="28" y="206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6"/>
                    <a:pt x="37" y="216"/>
                    <a:pt x="37" y="217"/>
                  </a:cubicBezTo>
                  <a:cubicBezTo>
                    <a:pt x="39" y="219"/>
                    <a:pt x="42" y="221"/>
                    <a:pt x="44" y="223"/>
                  </a:cubicBezTo>
                  <a:cubicBezTo>
                    <a:pt x="47" y="225"/>
                    <a:pt x="50" y="227"/>
                    <a:pt x="54" y="229"/>
                  </a:cubicBezTo>
                  <a:cubicBezTo>
                    <a:pt x="60" y="234"/>
                    <a:pt x="68" y="238"/>
                    <a:pt x="76" y="242"/>
                  </a:cubicBezTo>
                  <a:cubicBezTo>
                    <a:pt x="76" y="242"/>
                    <a:pt x="76" y="242"/>
                    <a:pt x="76" y="242"/>
                  </a:cubicBezTo>
                  <a:cubicBezTo>
                    <a:pt x="77" y="243"/>
                    <a:pt x="78" y="243"/>
                    <a:pt x="80" y="243"/>
                  </a:cubicBezTo>
                  <a:cubicBezTo>
                    <a:pt x="95" y="249"/>
                    <a:pt x="110" y="253"/>
                    <a:pt x="126" y="253"/>
                  </a:cubicBezTo>
                  <a:cubicBezTo>
                    <a:pt x="143" y="253"/>
                    <a:pt x="160" y="250"/>
                    <a:pt x="175" y="243"/>
                  </a:cubicBezTo>
                  <a:cubicBezTo>
                    <a:pt x="190" y="237"/>
                    <a:pt x="204" y="227"/>
                    <a:pt x="216" y="216"/>
                  </a:cubicBezTo>
                  <a:cubicBezTo>
                    <a:pt x="227" y="204"/>
                    <a:pt x="237" y="190"/>
                    <a:pt x="243" y="175"/>
                  </a:cubicBezTo>
                  <a:cubicBezTo>
                    <a:pt x="249" y="159"/>
                    <a:pt x="252" y="143"/>
                    <a:pt x="252" y="126"/>
                  </a:cubicBezTo>
                  <a:cubicBezTo>
                    <a:pt x="252" y="110"/>
                    <a:pt x="249" y="93"/>
                    <a:pt x="243" y="78"/>
                  </a:cubicBezTo>
                  <a:close/>
                  <a:moveTo>
                    <a:pt x="252" y="126"/>
                  </a:moveTo>
                  <a:cubicBezTo>
                    <a:pt x="252" y="128"/>
                    <a:pt x="252" y="130"/>
                    <a:pt x="252" y="132"/>
                  </a:cubicBezTo>
                  <a:cubicBezTo>
                    <a:pt x="252" y="127"/>
                    <a:pt x="251" y="122"/>
                    <a:pt x="250" y="116"/>
                  </a:cubicBezTo>
                  <a:cubicBezTo>
                    <a:pt x="251" y="107"/>
                    <a:pt x="249" y="97"/>
                    <a:pt x="243" y="90"/>
                  </a:cubicBezTo>
                  <a:cubicBezTo>
                    <a:pt x="243" y="83"/>
                    <a:pt x="241" y="77"/>
                    <a:pt x="238" y="72"/>
                  </a:cubicBezTo>
                  <a:cubicBezTo>
                    <a:pt x="238" y="72"/>
                    <a:pt x="238" y="72"/>
                    <a:pt x="237" y="72"/>
                  </a:cubicBezTo>
                  <a:cubicBezTo>
                    <a:pt x="237" y="72"/>
                    <a:pt x="237" y="71"/>
                    <a:pt x="237" y="71"/>
                  </a:cubicBezTo>
                  <a:cubicBezTo>
                    <a:pt x="237" y="69"/>
                    <a:pt x="236" y="67"/>
                    <a:pt x="235" y="65"/>
                  </a:cubicBezTo>
                  <a:cubicBezTo>
                    <a:pt x="246" y="84"/>
                    <a:pt x="252" y="105"/>
                    <a:pt x="252" y="126"/>
                  </a:cubicBezTo>
                  <a:close/>
                  <a:moveTo>
                    <a:pt x="226" y="192"/>
                  </a:moveTo>
                  <a:cubicBezTo>
                    <a:pt x="223" y="195"/>
                    <a:pt x="223" y="195"/>
                    <a:pt x="223" y="195"/>
                  </a:cubicBezTo>
                  <a:cubicBezTo>
                    <a:pt x="223" y="195"/>
                    <a:pt x="222" y="196"/>
                    <a:pt x="222" y="196"/>
                  </a:cubicBezTo>
                  <a:cubicBezTo>
                    <a:pt x="222" y="196"/>
                    <a:pt x="222" y="195"/>
                    <a:pt x="222" y="195"/>
                  </a:cubicBezTo>
                  <a:cubicBezTo>
                    <a:pt x="223" y="194"/>
                    <a:pt x="223" y="193"/>
                    <a:pt x="224" y="192"/>
                  </a:cubicBezTo>
                  <a:cubicBezTo>
                    <a:pt x="224" y="192"/>
                    <a:pt x="224" y="192"/>
                    <a:pt x="224" y="191"/>
                  </a:cubicBezTo>
                  <a:cubicBezTo>
                    <a:pt x="225" y="190"/>
                    <a:pt x="226" y="189"/>
                    <a:pt x="227" y="188"/>
                  </a:cubicBezTo>
                  <a:cubicBezTo>
                    <a:pt x="226" y="190"/>
                    <a:pt x="226" y="191"/>
                    <a:pt x="226" y="192"/>
                  </a:cubicBezTo>
                  <a:close/>
                  <a:moveTo>
                    <a:pt x="227" y="194"/>
                  </a:moveTo>
                  <a:cubicBezTo>
                    <a:pt x="227" y="195"/>
                    <a:pt x="226" y="195"/>
                    <a:pt x="226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7" y="195"/>
                    <a:pt x="227" y="194"/>
                    <a:pt x="227" y="194"/>
                  </a:cubicBezTo>
                  <a:close/>
                  <a:moveTo>
                    <a:pt x="220" y="193"/>
                  </a:moveTo>
                  <a:cubicBezTo>
                    <a:pt x="222" y="191"/>
                    <a:pt x="224" y="188"/>
                    <a:pt x="225" y="185"/>
                  </a:cubicBezTo>
                  <a:cubicBezTo>
                    <a:pt x="224" y="188"/>
                    <a:pt x="223" y="190"/>
                    <a:pt x="222" y="192"/>
                  </a:cubicBezTo>
                  <a:cubicBezTo>
                    <a:pt x="221" y="192"/>
                    <a:pt x="221" y="193"/>
                    <a:pt x="220" y="193"/>
                  </a:cubicBezTo>
                  <a:close/>
                  <a:moveTo>
                    <a:pt x="217" y="197"/>
                  </a:moveTo>
                  <a:cubicBezTo>
                    <a:pt x="217" y="197"/>
                    <a:pt x="217" y="197"/>
                    <a:pt x="217" y="197"/>
                  </a:cubicBezTo>
                  <a:cubicBezTo>
                    <a:pt x="216" y="199"/>
                    <a:pt x="216" y="200"/>
                    <a:pt x="215" y="201"/>
                  </a:cubicBezTo>
                  <a:cubicBezTo>
                    <a:pt x="214" y="202"/>
                    <a:pt x="213" y="204"/>
                    <a:pt x="212" y="205"/>
                  </a:cubicBezTo>
                  <a:cubicBezTo>
                    <a:pt x="212" y="205"/>
                    <a:pt x="211" y="205"/>
                    <a:pt x="211" y="205"/>
                  </a:cubicBezTo>
                  <a:cubicBezTo>
                    <a:pt x="208" y="207"/>
                    <a:pt x="204" y="210"/>
                    <a:pt x="201" y="213"/>
                  </a:cubicBezTo>
                  <a:cubicBezTo>
                    <a:pt x="205" y="209"/>
                    <a:pt x="209" y="205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199"/>
                    <a:pt x="212" y="199"/>
                    <a:pt x="211" y="199"/>
                  </a:cubicBezTo>
                  <a:cubicBezTo>
                    <a:pt x="211" y="199"/>
                    <a:pt x="211" y="198"/>
                    <a:pt x="212" y="198"/>
                  </a:cubicBezTo>
                  <a:cubicBezTo>
                    <a:pt x="217" y="192"/>
                    <a:pt x="222" y="186"/>
                    <a:pt x="225" y="179"/>
                  </a:cubicBezTo>
                  <a:cubicBezTo>
                    <a:pt x="227" y="176"/>
                    <a:pt x="229" y="173"/>
                    <a:pt x="231" y="170"/>
                  </a:cubicBezTo>
                  <a:cubicBezTo>
                    <a:pt x="230" y="172"/>
                    <a:pt x="230" y="174"/>
                    <a:pt x="229" y="177"/>
                  </a:cubicBezTo>
                  <a:cubicBezTo>
                    <a:pt x="225" y="183"/>
                    <a:pt x="221" y="190"/>
                    <a:pt x="217" y="197"/>
                  </a:cubicBezTo>
                  <a:close/>
                  <a:moveTo>
                    <a:pt x="208" y="213"/>
                  </a:moveTo>
                  <a:cubicBezTo>
                    <a:pt x="209" y="213"/>
                    <a:pt x="209" y="212"/>
                    <a:pt x="210" y="212"/>
                  </a:cubicBezTo>
                  <a:cubicBezTo>
                    <a:pt x="210" y="212"/>
                    <a:pt x="209" y="213"/>
                    <a:pt x="209" y="213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09" y="213"/>
                    <a:pt x="208" y="213"/>
                    <a:pt x="208" y="213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4"/>
                    <a:pt x="208" y="213"/>
                    <a:pt x="208" y="213"/>
                  </a:cubicBezTo>
                  <a:close/>
                  <a:moveTo>
                    <a:pt x="206" y="214"/>
                  </a:moveTo>
                  <a:cubicBezTo>
                    <a:pt x="206" y="214"/>
                    <a:pt x="205" y="215"/>
                    <a:pt x="205" y="215"/>
                  </a:cubicBezTo>
                  <a:cubicBezTo>
                    <a:pt x="206" y="213"/>
                    <a:pt x="207" y="212"/>
                    <a:pt x="209" y="210"/>
                  </a:cubicBezTo>
                  <a:cubicBezTo>
                    <a:pt x="208" y="211"/>
                    <a:pt x="207" y="213"/>
                    <a:pt x="206" y="214"/>
                  </a:cubicBezTo>
                  <a:close/>
                  <a:moveTo>
                    <a:pt x="209" y="211"/>
                  </a:moveTo>
                  <a:cubicBezTo>
                    <a:pt x="210" y="210"/>
                    <a:pt x="211" y="209"/>
                    <a:pt x="211" y="209"/>
                  </a:cubicBezTo>
                  <a:cubicBezTo>
                    <a:pt x="211" y="209"/>
                    <a:pt x="211" y="210"/>
                    <a:pt x="210" y="210"/>
                  </a:cubicBezTo>
                  <a:cubicBezTo>
                    <a:pt x="210" y="211"/>
                    <a:pt x="210" y="211"/>
                    <a:pt x="209" y="211"/>
                  </a:cubicBezTo>
                  <a:close/>
                  <a:moveTo>
                    <a:pt x="216" y="207"/>
                  </a:moveTo>
                  <a:cubicBezTo>
                    <a:pt x="217" y="207"/>
                    <a:pt x="217" y="207"/>
                    <a:pt x="217" y="206"/>
                  </a:cubicBezTo>
                  <a:cubicBezTo>
                    <a:pt x="215" y="209"/>
                    <a:pt x="213" y="212"/>
                    <a:pt x="212" y="215"/>
                  </a:cubicBezTo>
                  <a:cubicBezTo>
                    <a:pt x="211" y="216"/>
                    <a:pt x="210" y="216"/>
                    <a:pt x="210" y="217"/>
                  </a:cubicBezTo>
                  <a:cubicBezTo>
                    <a:pt x="212" y="214"/>
                    <a:pt x="214" y="211"/>
                    <a:pt x="216" y="207"/>
                  </a:cubicBezTo>
                  <a:close/>
                  <a:moveTo>
                    <a:pt x="192" y="225"/>
                  </a:moveTo>
                  <a:cubicBezTo>
                    <a:pt x="193" y="225"/>
                    <a:pt x="193" y="225"/>
                    <a:pt x="193" y="224"/>
                  </a:cubicBezTo>
                  <a:cubicBezTo>
                    <a:pt x="193" y="225"/>
                    <a:pt x="193" y="225"/>
                    <a:pt x="194" y="225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1" y="227"/>
                    <a:pt x="189" y="229"/>
                    <a:pt x="187" y="231"/>
                  </a:cubicBezTo>
                  <a:cubicBezTo>
                    <a:pt x="186" y="231"/>
                    <a:pt x="185" y="232"/>
                    <a:pt x="184" y="232"/>
                  </a:cubicBezTo>
                  <a:cubicBezTo>
                    <a:pt x="184" y="232"/>
                    <a:pt x="183" y="231"/>
                    <a:pt x="183" y="231"/>
                  </a:cubicBezTo>
                  <a:cubicBezTo>
                    <a:pt x="181" y="232"/>
                    <a:pt x="179" y="233"/>
                    <a:pt x="178" y="233"/>
                  </a:cubicBezTo>
                  <a:cubicBezTo>
                    <a:pt x="179" y="233"/>
                    <a:pt x="179" y="232"/>
                    <a:pt x="180" y="231"/>
                  </a:cubicBezTo>
                  <a:cubicBezTo>
                    <a:pt x="183" y="229"/>
                    <a:pt x="186" y="227"/>
                    <a:pt x="189" y="225"/>
                  </a:cubicBezTo>
                  <a:cubicBezTo>
                    <a:pt x="192" y="224"/>
                    <a:pt x="194" y="222"/>
                    <a:pt x="196" y="220"/>
                  </a:cubicBezTo>
                  <a:cubicBezTo>
                    <a:pt x="195" y="221"/>
                    <a:pt x="194" y="222"/>
                    <a:pt x="193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1" y="225"/>
                    <a:pt x="192" y="225"/>
                    <a:pt x="192" y="225"/>
                  </a:cubicBezTo>
                  <a:close/>
                  <a:moveTo>
                    <a:pt x="190" y="231"/>
                  </a:moveTo>
                  <a:cubicBezTo>
                    <a:pt x="188" y="232"/>
                    <a:pt x="187" y="233"/>
                    <a:pt x="186" y="234"/>
                  </a:cubicBezTo>
                  <a:cubicBezTo>
                    <a:pt x="186" y="233"/>
                    <a:pt x="187" y="233"/>
                    <a:pt x="187" y="232"/>
                  </a:cubicBezTo>
                  <a:cubicBezTo>
                    <a:pt x="188" y="232"/>
                    <a:pt x="189" y="231"/>
                    <a:pt x="190" y="231"/>
                  </a:cubicBezTo>
                  <a:close/>
                  <a:moveTo>
                    <a:pt x="118" y="243"/>
                  </a:moveTo>
                  <a:cubicBezTo>
                    <a:pt x="116" y="242"/>
                    <a:pt x="115" y="241"/>
                    <a:pt x="113" y="241"/>
                  </a:cubicBezTo>
                  <a:cubicBezTo>
                    <a:pt x="116" y="242"/>
                    <a:pt x="120" y="243"/>
                    <a:pt x="123" y="245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0" y="245"/>
                    <a:pt x="119" y="245"/>
                    <a:pt x="119" y="245"/>
                  </a:cubicBezTo>
                  <a:cubicBezTo>
                    <a:pt x="117" y="245"/>
                    <a:pt x="116" y="244"/>
                    <a:pt x="115" y="244"/>
                  </a:cubicBezTo>
                  <a:cubicBezTo>
                    <a:pt x="116" y="244"/>
                    <a:pt x="117" y="244"/>
                    <a:pt x="118" y="244"/>
                  </a:cubicBezTo>
                  <a:cubicBezTo>
                    <a:pt x="118" y="244"/>
                    <a:pt x="119" y="243"/>
                    <a:pt x="118" y="243"/>
                  </a:cubicBezTo>
                  <a:close/>
                  <a:moveTo>
                    <a:pt x="60" y="233"/>
                  </a:moveTo>
                  <a:cubicBezTo>
                    <a:pt x="66" y="236"/>
                    <a:pt x="72" y="238"/>
                    <a:pt x="78" y="240"/>
                  </a:cubicBezTo>
                  <a:cubicBezTo>
                    <a:pt x="78" y="240"/>
                    <a:pt x="78" y="241"/>
                    <a:pt x="78" y="241"/>
                  </a:cubicBezTo>
                  <a:cubicBezTo>
                    <a:pt x="78" y="241"/>
                    <a:pt x="77" y="241"/>
                    <a:pt x="77" y="241"/>
                  </a:cubicBezTo>
                  <a:cubicBezTo>
                    <a:pt x="71" y="239"/>
                    <a:pt x="66" y="236"/>
                    <a:pt x="60" y="233"/>
                  </a:cubicBezTo>
                  <a:close/>
                  <a:moveTo>
                    <a:pt x="5" y="106"/>
                  </a:moveTo>
                  <a:cubicBezTo>
                    <a:pt x="5" y="107"/>
                    <a:pt x="4" y="109"/>
                    <a:pt x="4" y="110"/>
                  </a:cubicBezTo>
                  <a:cubicBezTo>
                    <a:pt x="4" y="106"/>
                    <a:pt x="4" y="102"/>
                    <a:pt x="5" y="98"/>
                  </a:cubicBezTo>
                  <a:cubicBezTo>
                    <a:pt x="6" y="99"/>
                    <a:pt x="6" y="100"/>
                    <a:pt x="6" y="101"/>
                  </a:cubicBezTo>
                  <a:cubicBezTo>
                    <a:pt x="6" y="103"/>
                    <a:pt x="6" y="104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lose/>
                  <a:moveTo>
                    <a:pt x="5" y="116"/>
                  </a:moveTo>
                  <a:cubicBezTo>
                    <a:pt x="5" y="117"/>
                    <a:pt x="5" y="118"/>
                    <a:pt x="5" y="119"/>
                  </a:cubicBezTo>
                  <a:cubicBezTo>
                    <a:pt x="5" y="120"/>
                    <a:pt x="5" y="120"/>
                    <a:pt x="5" y="121"/>
                  </a:cubicBezTo>
                  <a:cubicBezTo>
                    <a:pt x="5" y="118"/>
                    <a:pt x="5" y="116"/>
                    <a:pt x="5" y="113"/>
                  </a:cubicBezTo>
                  <a:cubicBezTo>
                    <a:pt x="5" y="114"/>
                    <a:pt x="5" y="115"/>
                    <a:pt x="5" y="116"/>
                  </a:cubicBezTo>
                  <a:close/>
                  <a:moveTo>
                    <a:pt x="5" y="153"/>
                  </a:moveTo>
                  <a:cubicBezTo>
                    <a:pt x="6" y="154"/>
                    <a:pt x="6" y="155"/>
                    <a:pt x="6" y="156"/>
                  </a:cubicBezTo>
                  <a:cubicBezTo>
                    <a:pt x="6" y="156"/>
                    <a:pt x="6" y="157"/>
                    <a:pt x="7" y="157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8" y="161"/>
                    <a:pt x="8" y="164"/>
                    <a:pt x="9" y="167"/>
                  </a:cubicBezTo>
                  <a:cubicBezTo>
                    <a:pt x="9" y="166"/>
                    <a:pt x="9" y="166"/>
                    <a:pt x="9" y="165"/>
                  </a:cubicBezTo>
                  <a:cubicBezTo>
                    <a:pt x="8" y="165"/>
                    <a:pt x="7" y="165"/>
                    <a:pt x="8" y="165"/>
                  </a:cubicBezTo>
                  <a:cubicBezTo>
                    <a:pt x="5" y="156"/>
                    <a:pt x="3" y="146"/>
                    <a:pt x="2" y="136"/>
                  </a:cubicBezTo>
                  <a:cubicBezTo>
                    <a:pt x="3" y="142"/>
                    <a:pt x="4" y="147"/>
                    <a:pt x="5" y="153"/>
                  </a:cubicBezTo>
                  <a:close/>
                  <a:moveTo>
                    <a:pt x="2" y="119"/>
                  </a:moveTo>
                  <a:cubicBezTo>
                    <a:pt x="2" y="117"/>
                    <a:pt x="2" y="116"/>
                    <a:pt x="2" y="114"/>
                  </a:cubicBezTo>
                  <a:cubicBezTo>
                    <a:pt x="2" y="115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7"/>
                    <a:pt x="2" y="118"/>
                    <a:pt x="2" y="119"/>
                  </a:cubicBezTo>
                  <a:close/>
                  <a:moveTo>
                    <a:pt x="13" y="106"/>
                  </a:moveTo>
                  <a:cubicBezTo>
                    <a:pt x="13" y="112"/>
                    <a:pt x="14" y="118"/>
                    <a:pt x="15" y="124"/>
                  </a:cubicBezTo>
                  <a:cubicBezTo>
                    <a:pt x="15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4" y="121"/>
                  </a:cubicBezTo>
                  <a:cubicBezTo>
                    <a:pt x="14" y="120"/>
                    <a:pt x="13" y="120"/>
                    <a:pt x="13" y="120"/>
                  </a:cubicBezTo>
                  <a:cubicBezTo>
                    <a:pt x="12" y="116"/>
                    <a:pt x="11" y="112"/>
                    <a:pt x="11" y="108"/>
                  </a:cubicBezTo>
                  <a:cubicBezTo>
                    <a:pt x="11" y="108"/>
                    <a:pt x="12" y="108"/>
                    <a:pt x="12" y="108"/>
                  </a:cubicBezTo>
                  <a:cubicBezTo>
                    <a:pt x="12" y="107"/>
                    <a:pt x="12" y="107"/>
                    <a:pt x="13" y="106"/>
                  </a:cubicBezTo>
                  <a:close/>
                  <a:moveTo>
                    <a:pt x="12" y="103"/>
                  </a:moveTo>
                  <a:cubicBezTo>
                    <a:pt x="12" y="102"/>
                    <a:pt x="12" y="101"/>
                    <a:pt x="12" y="100"/>
                  </a:cubicBezTo>
                  <a:cubicBezTo>
                    <a:pt x="12" y="101"/>
                    <a:pt x="12" y="102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lose/>
                  <a:moveTo>
                    <a:pt x="13" y="94"/>
                  </a:moveTo>
                  <a:cubicBezTo>
                    <a:pt x="13" y="93"/>
                    <a:pt x="14" y="93"/>
                    <a:pt x="14" y="93"/>
                  </a:cubicBezTo>
                  <a:cubicBezTo>
                    <a:pt x="14" y="94"/>
                    <a:pt x="14" y="95"/>
                    <a:pt x="14" y="96"/>
                  </a:cubicBezTo>
                  <a:cubicBezTo>
                    <a:pt x="13" y="95"/>
                    <a:pt x="13" y="95"/>
                    <a:pt x="13" y="94"/>
                  </a:cubicBezTo>
                  <a:close/>
                  <a:moveTo>
                    <a:pt x="15" y="72"/>
                  </a:moveTo>
                  <a:cubicBezTo>
                    <a:pt x="16" y="72"/>
                    <a:pt x="16" y="72"/>
                    <a:pt x="17" y="72"/>
                  </a:cubicBezTo>
                  <a:cubicBezTo>
                    <a:pt x="15" y="74"/>
                    <a:pt x="13" y="77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3" y="75"/>
                    <a:pt x="14" y="73"/>
                    <a:pt x="14" y="71"/>
                  </a:cubicBezTo>
                  <a:cubicBezTo>
                    <a:pt x="15" y="72"/>
                    <a:pt x="15" y="72"/>
                    <a:pt x="15" y="72"/>
                  </a:cubicBezTo>
                  <a:close/>
                  <a:moveTo>
                    <a:pt x="36" y="41"/>
                  </a:moveTo>
                  <a:cubicBezTo>
                    <a:pt x="36" y="41"/>
                    <a:pt x="36" y="41"/>
                    <a:pt x="37" y="41"/>
                  </a:cubicBezTo>
                  <a:cubicBezTo>
                    <a:pt x="37" y="40"/>
                    <a:pt x="38" y="40"/>
                    <a:pt x="39" y="40"/>
                  </a:cubicBezTo>
                  <a:cubicBezTo>
                    <a:pt x="37" y="41"/>
                    <a:pt x="35" y="43"/>
                    <a:pt x="34" y="45"/>
                  </a:cubicBezTo>
                  <a:cubicBezTo>
                    <a:pt x="30" y="49"/>
                    <a:pt x="26" y="53"/>
                    <a:pt x="24" y="58"/>
                  </a:cubicBezTo>
                  <a:cubicBezTo>
                    <a:pt x="22" y="59"/>
                    <a:pt x="21" y="61"/>
                    <a:pt x="19" y="63"/>
                  </a:cubicBezTo>
                  <a:cubicBezTo>
                    <a:pt x="24" y="55"/>
                    <a:pt x="30" y="47"/>
                    <a:pt x="36" y="41"/>
                  </a:cubicBezTo>
                  <a:close/>
                  <a:moveTo>
                    <a:pt x="124" y="9"/>
                  </a:moveTo>
                  <a:cubicBezTo>
                    <a:pt x="123" y="9"/>
                    <a:pt x="123" y="9"/>
                    <a:pt x="123" y="9"/>
                  </a:cubicBezTo>
                  <a:cubicBezTo>
                    <a:pt x="120" y="9"/>
                    <a:pt x="118" y="9"/>
                    <a:pt x="115" y="9"/>
                  </a:cubicBezTo>
                  <a:cubicBezTo>
                    <a:pt x="115" y="9"/>
                    <a:pt x="115" y="9"/>
                    <a:pt x="115" y="10"/>
                  </a:cubicBezTo>
                  <a:cubicBezTo>
                    <a:pt x="114" y="10"/>
                    <a:pt x="114" y="10"/>
                    <a:pt x="113" y="10"/>
                  </a:cubicBezTo>
                  <a:cubicBezTo>
                    <a:pt x="113" y="10"/>
                    <a:pt x="113" y="9"/>
                    <a:pt x="113" y="9"/>
                  </a:cubicBezTo>
                  <a:cubicBezTo>
                    <a:pt x="114" y="9"/>
                    <a:pt x="115" y="8"/>
                    <a:pt x="116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8"/>
                    <a:pt x="121" y="8"/>
                    <a:pt x="124" y="9"/>
                  </a:cubicBezTo>
                  <a:close/>
                  <a:moveTo>
                    <a:pt x="118" y="4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18" y="5"/>
                    <a:pt x="119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9" y="5"/>
                    <a:pt x="119" y="5"/>
                    <a:pt x="118" y="5"/>
                  </a:cubicBezTo>
                  <a:cubicBezTo>
                    <a:pt x="118" y="5"/>
                    <a:pt x="118" y="5"/>
                    <a:pt x="118" y="4"/>
                  </a:cubicBezTo>
                  <a:close/>
                  <a:moveTo>
                    <a:pt x="233" y="77"/>
                  </a:moveTo>
                  <a:cubicBezTo>
                    <a:pt x="233" y="77"/>
                    <a:pt x="234" y="77"/>
                    <a:pt x="234" y="77"/>
                  </a:cubicBezTo>
                  <a:cubicBezTo>
                    <a:pt x="236" y="79"/>
                    <a:pt x="237" y="82"/>
                    <a:pt x="239" y="85"/>
                  </a:cubicBezTo>
                  <a:cubicBezTo>
                    <a:pt x="239" y="86"/>
                    <a:pt x="239" y="87"/>
                    <a:pt x="239" y="88"/>
                  </a:cubicBezTo>
                  <a:cubicBezTo>
                    <a:pt x="240" y="90"/>
                    <a:pt x="240" y="92"/>
                    <a:pt x="240" y="93"/>
                  </a:cubicBezTo>
                  <a:cubicBezTo>
                    <a:pt x="238" y="88"/>
                    <a:pt x="235" y="82"/>
                    <a:pt x="233" y="77"/>
                  </a:cubicBezTo>
                  <a:close/>
                  <a:moveTo>
                    <a:pt x="241" y="99"/>
                  </a:moveTo>
                  <a:cubicBezTo>
                    <a:pt x="242" y="103"/>
                    <a:pt x="243" y="108"/>
                    <a:pt x="244" y="112"/>
                  </a:cubicBezTo>
                  <a:cubicBezTo>
                    <a:pt x="244" y="113"/>
                    <a:pt x="244" y="114"/>
                    <a:pt x="244" y="115"/>
                  </a:cubicBezTo>
                  <a:cubicBezTo>
                    <a:pt x="243" y="110"/>
                    <a:pt x="241" y="105"/>
                    <a:pt x="240" y="100"/>
                  </a:cubicBezTo>
                  <a:cubicBezTo>
                    <a:pt x="240" y="99"/>
                    <a:pt x="240" y="99"/>
                    <a:pt x="240" y="98"/>
                  </a:cubicBezTo>
                  <a:cubicBezTo>
                    <a:pt x="239" y="96"/>
                    <a:pt x="238" y="94"/>
                    <a:pt x="238" y="92"/>
                  </a:cubicBezTo>
                  <a:cubicBezTo>
                    <a:pt x="239" y="94"/>
                    <a:pt x="240" y="97"/>
                    <a:pt x="241" y="99"/>
                  </a:cubicBezTo>
                  <a:close/>
                  <a:moveTo>
                    <a:pt x="235" y="172"/>
                  </a:moveTo>
                  <a:cubicBezTo>
                    <a:pt x="235" y="173"/>
                    <a:pt x="234" y="175"/>
                    <a:pt x="233" y="176"/>
                  </a:cubicBezTo>
                  <a:cubicBezTo>
                    <a:pt x="232" y="178"/>
                    <a:pt x="231" y="180"/>
                    <a:pt x="230" y="182"/>
                  </a:cubicBezTo>
                  <a:cubicBezTo>
                    <a:pt x="230" y="181"/>
                    <a:pt x="230" y="180"/>
                    <a:pt x="230" y="180"/>
                  </a:cubicBezTo>
                  <a:cubicBezTo>
                    <a:pt x="232" y="177"/>
                    <a:pt x="234" y="173"/>
                    <a:pt x="235" y="170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2"/>
                    <a:pt x="235" y="172"/>
                    <a:pt x="235" y="172"/>
                  </a:cubicBezTo>
                  <a:close/>
                  <a:moveTo>
                    <a:pt x="235" y="161"/>
                  </a:moveTo>
                  <a:cubicBezTo>
                    <a:pt x="234" y="164"/>
                    <a:pt x="234" y="167"/>
                    <a:pt x="233" y="170"/>
                  </a:cubicBezTo>
                  <a:cubicBezTo>
                    <a:pt x="233" y="171"/>
                    <a:pt x="232" y="172"/>
                    <a:pt x="232" y="172"/>
                  </a:cubicBezTo>
                  <a:cubicBezTo>
                    <a:pt x="232" y="171"/>
                    <a:pt x="232" y="170"/>
                    <a:pt x="233" y="168"/>
                  </a:cubicBezTo>
                  <a:cubicBezTo>
                    <a:pt x="233" y="168"/>
                    <a:pt x="233" y="168"/>
                    <a:pt x="232" y="168"/>
                  </a:cubicBezTo>
                  <a:cubicBezTo>
                    <a:pt x="233" y="167"/>
                    <a:pt x="233" y="167"/>
                    <a:pt x="233" y="166"/>
                  </a:cubicBezTo>
                  <a:cubicBezTo>
                    <a:pt x="234" y="165"/>
                    <a:pt x="233" y="165"/>
                    <a:pt x="233" y="165"/>
                  </a:cubicBezTo>
                  <a:cubicBezTo>
                    <a:pt x="233" y="164"/>
                    <a:pt x="234" y="163"/>
                    <a:pt x="235" y="161"/>
                  </a:cubicBezTo>
                  <a:close/>
                  <a:moveTo>
                    <a:pt x="234" y="158"/>
                  </a:moveTo>
                  <a:cubicBezTo>
                    <a:pt x="235" y="156"/>
                    <a:pt x="236" y="154"/>
                    <a:pt x="236" y="152"/>
                  </a:cubicBezTo>
                  <a:cubicBezTo>
                    <a:pt x="236" y="153"/>
                    <a:pt x="236" y="155"/>
                    <a:pt x="236" y="156"/>
                  </a:cubicBezTo>
                  <a:cubicBezTo>
                    <a:pt x="235" y="157"/>
                    <a:pt x="234" y="157"/>
                    <a:pt x="234" y="158"/>
                  </a:cubicBezTo>
                  <a:close/>
                  <a:moveTo>
                    <a:pt x="231" y="154"/>
                  </a:moveTo>
                  <a:cubicBezTo>
                    <a:pt x="231" y="154"/>
                    <a:pt x="231" y="154"/>
                    <a:pt x="231" y="154"/>
                  </a:cubicBezTo>
                  <a:cubicBezTo>
                    <a:pt x="230" y="155"/>
                    <a:pt x="229" y="156"/>
                    <a:pt x="229" y="157"/>
                  </a:cubicBezTo>
                  <a:cubicBezTo>
                    <a:pt x="229" y="154"/>
                    <a:pt x="229" y="152"/>
                    <a:pt x="229" y="150"/>
                  </a:cubicBezTo>
                  <a:cubicBezTo>
                    <a:pt x="232" y="139"/>
                    <a:pt x="233" y="126"/>
                    <a:pt x="232" y="114"/>
                  </a:cubicBezTo>
                  <a:cubicBezTo>
                    <a:pt x="233" y="116"/>
                    <a:pt x="234" y="117"/>
                    <a:pt x="234" y="118"/>
                  </a:cubicBezTo>
                  <a:cubicBezTo>
                    <a:pt x="233" y="130"/>
                    <a:pt x="233" y="142"/>
                    <a:pt x="231" y="154"/>
                  </a:cubicBezTo>
                  <a:close/>
                  <a:moveTo>
                    <a:pt x="201" y="205"/>
                  </a:moveTo>
                  <a:cubicBezTo>
                    <a:pt x="201" y="204"/>
                    <a:pt x="202" y="203"/>
                    <a:pt x="203" y="203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5" y="200"/>
                    <a:pt x="206" y="199"/>
                    <a:pt x="208" y="197"/>
                  </a:cubicBezTo>
                  <a:cubicBezTo>
                    <a:pt x="208" y="198"/>
                    <a:pt x="207" y="198"/>
                    <a:pt x="207" y="198"/>
                  </a:cubicBezTo>
                  <a:cubicBezTo>
                    <a:pt x="205" y="201"/>
                    <a:pt x="203" y="203"/>
                    <a:pt x="201" y="205"/>
                  </a:cubicBezTo>
                  <a:close/>
                  <a:moveTo>
                    <a:pt x="97" y="227"/>
                  </a:moveTo>
                  <a:cubicBezTo>
                    <a:pt x="98" y="227"/>
                    <a:pt x="98" y="227"/>
                    <a:pt x="99" y="227"/>
                  </a:cubicBezTo>
                  <a:cubicBezTo>
                    <a:pt x="101" y="228"/>
                    <a:pt x="102" y="229"/>
                    <a:pt x="104" y="229"/>
                  </a:cubicBezTo>
                  <a:cubicBezTo>
                    <a:pt x="106" y="231"/>
                    <a:pt x="108" y="232"/>
                    <a:pt x="110" y="233"/>
                  </a:cubicBezTo>
                  <a:cubicBezTo>
                    <a:pt x="110" y="233"/>
                    <a:pt x="109" y="233"/>
                    <a:pt x="109" y="233"/>
                  </a:cubicBezTo>
                  <a:cubicBezTo>
                    <a:pt x="105" y="231"/>
                    <a:pt x="101" y="229"/>
                    <a:pt x="97" y="227"/>
                  </a:cubicBezTo>
                  <a:close/>
                  <a:moveTo>
                    <a:pt x="103" y="237"/>
                  </a:moveTo>
                  <a:cubicBezTo>
                    <a:pt x="102" y="237"/>
                    <a:pt x="101" y="237"/>
                    <a:pt x="100" y="237"/>
                  </a:cubicBezTo>
                  <a:cubicBezTo>
                    <a:pt x="100" y="237"/>
                    <a:pt x="100" y="237"/>
                    <a:pt x="100" y="237"/>
                  </a:cubicBezTo>
                  <a:cubicBezTo>
                    <a:pt x="100" y="237"/>
                    <a:pt x="100" y="236"/>
                    <a:pt x="100" y="236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1" y="237"/>
                    <a:pt x="102" y="237"/>
                    <a:pt x="103" y="237"/>
                  </a:cubicBezTo>
                  <a:close/>
                  <a:moveTo>
                    <a:pt x="75" y="232"/>
                  </a:move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5" y="232"/>
                    <a:pt x="76" y="232"/>
                  </a:cubicBezTo>
                  <a:cubicBezTo>
                    <a:pt x="78" y="233"/>
                    <a:pt x="79" y="234"/>
                    <a:pt x="81" y="235"/>
                  </a:cubicBezTo>
                  <a:cubicBezTo>
                    <a:pt x="81" y="235"/>
                    <a:pt x="81" y="235"/>
                    <a:pt x="82" y="235"/>
                  </a:cubicBezTo>
                  <a:cubicBezTo>
                    <a:pt x="79" y="234"/>
                    <a:pt x="77" y="233"/>
                    <a:pt x="75" y="232"/>
                  </a:cubicBezTo>
                  <a:close/>
                  <a:moveTo>
                    <a:pt x="82" y="241"/>
                  </a:moveTo>
                  <a:cubicBezTo>
                    <a:pt x="82" y="241"/>
                    <a:pt x="83" y="241"/>
                    <a:pt x="83" y="241"/>
                  </a:cubicBezTo>
                  <a:cubicBezTo>
                    <a:pt x="83" y="241"/>
                    <a:pt x="83" y="241"/>
                    <a:pt x="83" y="241"/>
                  </a:cubicBezTo>
                  <a:cubicBezTo>
                    <a:pt x="84" y="241"/>
                    <a:pt x="84" y="241"/>
                    <a:pt x="84" y="242"/>
                  </a:cubicBezTo>
                  <a:cubicBezTo>
                    <a:pt x="83" y="241"/>
                    <a:pt x="83" y="241"/>
                    <a:pt x="82" y="241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41"/>
                    <a:pt x="81" y="241"/>
                    <a:pt x="82" y="241"/>
                  </a:cubicBezTo>
                  <a:close/>
                  <a:moveTo>
                    <a:pt x="72" y="229"/>
                  </a:moveTo>
                  <a:cubicBezTo>
                    <a:pt x="72" y="229"/>
                    <a:pt x="72" y="228"/>
                    <a:pt x="71" y="228"/>
                  </a:cubicBezTo>
                  <a:cubicBezTo>
                    <a:pt x="72" y="228"/>
                    <a:pt x="72" y="228"/>
                    <a:pt x="73" y="229"/>
                  </a:cubicBezTo>
                  <a:cubicBezTo>
                    <a:pt x="74" y="229"/>
                    <a:pt x="74" y="230"/>
                    <a:pt x="75" y="230"/>
                  </a:cubicBezTo>
                  <a:cubicBezTo>
                    <a:pt x="74" y="230"/>
                    <a:pt x="73" y="229"/>
                    <a:pt x="72" y="229"/>
                  </a:cubicBezTo>
                  <a:close/>
                  <a:moveTo>
                    <a:pt x="73" y="237"/>
                  </a:moveTo>
                  <a:cubicBezTo>
                    <a:pt x="73" y="237"/>
                    <a:pt x="73" y="237"/>
                    <a:pt x="73" y="237"/>
                  </a:cubicBezTo>
                  <a:cubicBezTo>
                    <a:pt x="71" y="236"/>
                    <a:pt x="68" y="235"/>
                    <a:pt x="66" y="234"/>
                  </a:cubicBezTo>
                  <a:cubicBezTo>
                    <a:pt x="68" y="235"/>
                    <a:pt x="71" y="236"/>
                    <a:pt x="73" y="237"/>
                  </a:cubicBezTo>
                  <a:close/>
                  <a:moveTo>
                    <a:pt x="35" y="201"/>
                  </a:moveTo>
                  <a:cubicBezTo>
                    <a:pt x="35" y="201"/>
                    <a:pt x="35" y="200"/>
                    <a:pt x="35" y="200"/>
                  </a:cubicBezTo>
                  <a:cubicBezTo>
                    <a:pt x="35" y="200"/>
                    <a:pt x="35" y="201"/>
                    <a:pt x="35" y="201"/>
                  </a:cubicBezTo>
                  <a:cubicBezTo>
                    <a:pt x="36" y="201"/>
                    <a:pt x="36" y="202"/>
                    <a:pt x="37" y="202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38" y="204"/>
                    <a:pt x="39" y="205"/>
                    <a:pt x="40" y="206"/>
                  </a:cubicBezTo>
                  <a:cubicBezTo>
                    <a:pt x="41" y="207"/>
                    <a:pt x="42" y="208"/>
                    <a:pt x="43" y="209"/>
                  </a:cubicBezTo>
                  <a:cubicBezTo>
                    <a:pt x="41" y="208"/>
                    <a:pt x="40" y="207"/>
                    <a:pt x="39" y="206"/>
                  </a:cubicBezTo>
                  <a:cubicBezTo>
                    <a:pt x="38" y="205"/>
                    <a:pt x="36" y="203"/>
                    <a:pt x="35" y="202"/>
                  </a:cubicBezTo>
                  <a:cubicBezTo>
                    <a:pt x="35" y="201"/>
                    <a:pt x="35" y="201"/>
                    <a:pt x="35" y="201"/>
                  </a:cubicBezTo>
                  <a:close/>
                  <a:moveTo>
                    <a:pt x="37" y="197"/>
                  </a:moveTo>
                  <a:cubicBezTo>
                    <a:pt x="37" y="197"/>
                    <a:pt x="37" y="197"/>
                    <a:pt x="38" y="197"/>
                  </a:cubicBezTo>
                  <a:cubicBezTo>
                    <a:pt x="39" y="200"/>
                    <a:pt x="41" y="202"/>
                    <a:pt x="43" y="204"/>
                  </a:cubicBezTo>
                  <a:cubicBezTo>
                    <a:pt x="42" y="203"/>
                    <a:pt x="40" y="201"/>
                    <a:pt x="39" y="200"/>
                  </a:cubicBezTo>
                  <a:cubicBezTo>
                    <a:pt x="38" y="199"/>
                    <a:pt x="38" y="198"/>
                    <a:pt x="37" y="197"/>
                  </a:cubicBezTo>
                  <a:close/>
                  <a:moveTo>
                    <a:pt x="25" y="144"/>
                  </a:moveTo>
                  <a:cubicBezTo>
                    <a:pt x="25" y="142"/>
                    <a:pt x="24" y="140"/>
                    <a:pt x="24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5" y="140"/>
                    <a:pt x="26" y="143"/>
                    <a:pt x="27" y="145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9"/>
                    <a:pt x="28" y="150"/>
                    <a:pt x="28" y="151"/>
                  </a:cubicBezTo>
                  <a:cubicBezTo>
                    <a:pt x="27" y="149"/>
                    <a:pt x="26" y="146"/>
                    <a:pt x="25" y="144"/>
                  </a:cubicBezTo>
                  <a:close/>
                  <a:moveTo>
                    <a:pt x="28" y="177"/>
                  </a:moveTo>
                  <a:cubicBezTo>
                    <a:pt x="27" y="176"/>
                    <a:pt x="26" y="174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3"/>
                    <a:pt x="27" y="175"/>
                    <a:pt x="28" y="177"/>
                  </a:cubicBezTo>
                  <a:close/>
                  <a:moveTo>
                    <a:pt x="25" y="61"/>
                  </a:moveTo>
                  <a:cubicBezTo>
                    <a:pt x="24" y="61"/>
                    <a:pt x="24" y="61"/>
                    <a:pt x="24" y="61"/>
                  </a:cubicBezTo>
                  <a:cubicBezTo>
                    <a:pt x="25" y="60"/>
                    <a:pt x="26" y="59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6" y="59"/>
                    <a:pt x="26" y="60"/>
                    <a:pt x="25" y="61"/>
                  </a:cubicBezTo>
                  <a:close/>
                  <a:moveTo>
                    <a:pt x="27" y="62"/>
                  </a:moveTo>
                  <a:cubicBezTo>
                    <a:pt x="26" y="63"/>
                    <a:pt x="25" y="64"/>
                    <a:pt x="25" y="66"/>
                  </a:cubicBezTo>
                  <a:cubicBezTo>
                    <a:pt x="25" y="64"/>
                    <a:pt x="26" y="63"/>
                    <a:pt x="26" y="62"/>
                  </a:cubicBezTo>
                  <a:cubicBezTo>
                    <a:pt x="27" y="62"/>
                    <a:pt x="27" y="62"/>
                    <a:pt x="27" y="62"/>
                  </a:cubicBezTo>
                  <a:close/>
                  <a:moveTo>
                    <a:pt x="25" y="68"/>
                  </a:moveTo>
                  <a:cubicBezTo>
                    <a:pt x="26" y="66"/>
                    <a:pt x="27" y="63"/>
                    <a:pt x="29" y="61"/>
                  </a:cubicBezTo>
                  <a:cubicBezTo>
                    <a:pt x="30" y="61"/>
                    <a:pt x="31" y="60"/>
                    <a:pt x="32" y="59"/>
                  </a:cubicBezTo>
                  <a:cubicBezTo>
                    <a:pt x="32" y="60"/>
                    <a:pt x="32" y="61"/>
                    <a:pt x="31" y="62"/>
                  </a:cubicBezTo>
                  <a:cubicBezTo>
                    <a:pt x="30" y="63"/>
                    <a:pt x="29" y="64"/>
                    <a:pt x="28" y="66"/>
                  </a:cubicBezTo>
                  <a:cubicBezTo>
                    <a:pt x="27" y="66"/>
                    <a:pt x="26" y="67"/>
                    <a:pt x="25" y="68"/>
                  </a:cubicBezTo>
                  <a:close/>
                  <a:moveTo>
                    <a:pt x="25" y="69"/>
                  </a:moveTo>
                  <a:cubicBezTo>
                    <a:pt x="23" y="71"/>
                    <a:pt x="22" y="73"/>
                    <a:pt x="20" y="75"/>
                  </a:cubicBezTo>
                  <a:cubicBezTo>
                    <a:pt x="21" y="73"/>
                    <a:pt x="22" y="72"/>
                    <a:pt x="23" y="70"/>
                  </a:cubicBezTo>
                  <a:cubicBezTo>
                    <a:pt x="24" y="70"/>
                    <a:pt x="24" y="69"/>
                    <a:pt x="25" y="69"/>
                  </a:cubicBezTo>
                  <a:close/>
                  <a:moveTo>
                    <a:pt x="110" y="12"/>
                  </a:moveTo>
                  <a:cubicBezTo>
                    <a:pt x="110" y="12"/>
                    <a:pt x="109" y="12"/>
                    <a:pt x="109" y="12"/>
                  </a:cubicBezTo>
                  <a:cubicBezTo>
                    <a:pt x="109" y="11"/>
                    <a:pt x="109" y="11"/>
                    <a:pt x="110" y="11"/>
                  </a:cubicBezTo>
                  <a:cubicBezTo>
                    <a:pt x="112" y="11"/>
                    <a:pt x="113" y="11"/>
                    <a:pt x="115" y="12"/>
                  </a:cubicBezTo>
                  <a:cubicBezTo>
                    <a:pt x="112" y="13"/>
                    <a:pt x="110" y="14"/>
                    <a:pt x="107" y="15"/>
                  </a:cubicBezTo>
                  <a:cubicBezTo>
                    <a:pt x="107" y="15"/>
                    <a:pt x="107" y="15"/>
                    <a:pt x="106" y="15"/>
                  </a:cubicBezTo>
                  <a:cubicBezTo>
                    <a:pt x="108" y="14"/>
                    <a:pt x="109" y="14"/>
                    <a:pt x="110" y="13"/>
                  </a:cubicBezTo>
                  <a:cubicBezTo>
                    <a:pt x="111" y="13"/>
                    <a:pt x="111" y="12"/>
                    <a:pt x="110" y="12"/>
                  </a:cubicBezTo>
                  <a:close/>
                  <a:moveTo>
                    <a:pt x="122" y="39"/>
                  </a:moveTo>
                  <a:cubicBezTo>
                    <a:pt x="126" y="38"/>
                    <a:pt x="129" y="37"/>
                    <a:pt x="133" y="36"/>
                  </a:cubicBezTo>
                  <a:cubicBezTo>
                    <a:pt x="135" y="36"/>
                    <a:pt x="137" y="36"/>
                    <a:pt x="140" y="36"/>
                  </a:cubicBezTo>
                  <a:cubicBezTo>
                    <a:pt x="137" y="37"/>
                    <a:pt x="134" y="39"/>
                    <a:pt x="132" y="40"/>
                  </a:cubicBezTo>
                  <a:cubicBezTo>
                    <a:pt x="127" y="41"/>
                    <a:pt x="122" y="41"/>
                    <a:pt x="117" y="41"/>
                  </a:cubicBezTo>
                  <a:cubicBezTo>
                    <a:pt x="119" y="39"/>
                    <a:pt x="120" y="38"/>
                    <a:pt x="121" y="36"/>
                  </a:cubicBezTo>
                  <a:cubicBezTo>
                    <a:pt x="122" y="36"/>
                    <a:pt x="123" y="36"/>
                    <a:pt x="123" y="36"/>
                  </a:cubicBezTo>
                  <a:cubicBezTo>
                    <a:pt x="123" y="36"/>
                    <a:pt x="122" y="37"/>
                    <a:pt x="122" y="37"/>
                  </a:cubicBezTo>
                  <a:cubicBezTo>
                    <a:pt x="121" y="38"/>
                    <a:pt x="121" y="39"/>
                    <a:pt x="122" y="39"/>
                  </a:cubicBezTo>
                  <a:close/>
                  <a:moveTo>
                    <a:pt x="125" y="36"/>
                  </a:moveTo>
                  <a:cubicBezTo>
                    <a:pt x="126" y="36"/>
                    <a:pt x="126" y="36"/>
                    <a:pt x="127" y="36"/>
                  </a:cubicBezTo>
                  <a:cubicBezTo>
                    <a:pt x="127" y="36"/>
                    <a:pt x="128" y="36"/>
                    <a:pt x="128" y="36"/>
                  </a:cubicBezTo>
                  <a:cubicBezTo>
                    <a:pt x="127" y="36"/>
                    <a:pt x="126" y="36"/>
                    <a:pt x="125" y="36"/>
                  </a:cubicBezTo>
                  <a:close/>
                  <a:moveTo>
                    <a:pt x="129" y="31"/>
                  </a:moveTo>
                  <a:cubicBezTo>
                    <a:pt x="129" y="31"/>
                    <a:pt x="129" y="31"/>
                    <a:pt x="130" y="31"/>
                  </a:cubicBezTo>
                  <a:cubicBezTo>
                    <a:pt x="130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0" y="31"/>
                  </a:cubicBezTo>
                  <a:cubicBezTo>
                    <a:pt x="130" y="31"/>
                    <a:pt x="130" y="31"/>
                    <a:pt x="129" y="31"/>
                  </a:cubicBezTo>
                  <a:cubicBezTo>
                    <a:pt x="129" y="31"/>
                    <a:pt x="129" y="31"/>
                    <a:pt x="129" y="31"/>
                  </a:cubicBezTo>
                  <a:close/>
                  <a:moveTo>
                    <a:pt x="128" y="18"/>
                  </a:moveTo>
                  <a:cubicBezTo>
                    <a:pt x="129" y="17"/>
                    <a:pt x="130" y="17"/>
                    <a:pt x="131" y="16"/>
                  </a:cubicBezTo>
                  <a:cubicBezTo>
                    <a:pt x="131" y="16"/>
                    <a:pt x="132" y="16"/>
                    <a:pt x="133" y="17"/>
                  </a:cubicBezTo>
                  <a:cubicBezTo>
                    <a:pt x="132" y="17"/>
                    <a:pt x="131" y="18"/>
                    <a:pt x="130" y="18"/>
                  </a:cubicBezTo>
                  <a:cubicBezTo>
                    <a:pt x="129" y="18"/>
                    <a:pt x="128" y="18"/>
                    <a:pt x="128" y="18"/>
                  </a:cubicBezTo>
                  <a:close/>
                  <a:moveTo>
                    <a:pt x="129" y="22"/>
                  </a:move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8" y="22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32" y="22"/>
                  </a:moveTo>
                  <a:cubicBezTo>
                    <a:pt x="132" y="22"/>
                    <a:pt x="133" y="22"/>
                    <a:pt x="133" y="22"/>
                  </a:cubicBezTo>
                  <a:cubicBezTo>
                    <a:pt x="135" y="23"/>
                    <a:pt x="137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4"/>
                    <a:pt x="137" y="24"/>
                    <a:pt x="136" y="24"/>
                  </a:cubicBezTo>
                  <a:cubicBezTo>
                    <a:pt x="134" y="24"/>
                    <a:pt x="132" y="24"/>
                    <a:pt x="130" y="23"/>
                  </a:cubicBezTo>
                  <a:cubicBezTo>
                    <a:pt x="131" y="23"/>
                    <a:pt x="131" y="23"/>
                    <a:pt x="132" y="22"/>
                  </a:cubicBezTo>
                  <a:close/>
                  <a:moveTo>
                    <a:pt x="163" y="18"/>
                  </a:moveTo>
                  <a:cubicBezTo>
                    <a:pt x="163" y="17"/>
                    <a:pt x="162" y="17"/>
                    <a:pt x="162" y="17"/>
                  </a:cubicBezTo>
                  <a:cubicBezTo>
                    <a:pt x="164" y="17"/>
                    <a:pt x="165" y="18"/>
                    <a:pt x="167" y="19"/>
                  </a:cubicBezTo>
                  <a:cubicBezTo>
                    <a:pt x="167" y="19"/>
                    <a:pt x="168" y="20"/>
                    <a:pt x="168" y="20"/>
                  </a:cubicBezTo>
                  <a:cubicBezTo>
                    <a:pt x="167" y="19"/>
                    <a:pt x="165" y="18"/>
                    <a:pt x="163" y="18"/>
                  </a:cubicBezTo>
                  <a:close/>
                  <a:moveTo>
                    <a:pt x="178" y="27"/>
                  </a:moveTo>
                  <a:cubicBezTo>
                    <a:pt x="174" y="25"/>
                    <a:pt x="170" y="23"/>
                    <a:pt x="165" y="21"/>
                  </a:cubicBezTo>
                  <a:cubicBezTo>
                    <a:pt x="165" y="21"/>
                    <a:pt x="166" y="21"/>
                    <a:pt x="166" y="20"/>
                  </a:cubicBezTo>
                  <a:cubicBezTo>
                    <a:pt x="170" y="22"/>
                    <a:pt x="174" y="24"/>
                    <a:pt x="178" y="27"/>
                  </a:cubicBezTo>
                  <a:close/>
                  <a:moveTo>
                    <a:pt x="164" y="22"/>
                  </a:moveTo>
                  <a:cubicBezTo>
                    <a:pt x="164" y="22"/>
                    <a:pt x="164" y="22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1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3"/>
                    <a:pt x="159" y="23"/>
                  </a:cubicBezTo>
                  <a:cubicBezTo>
                    <a:pt x="158" y="23"/>
                    <a:pt x="158" y="23"/>
                    <a:pt x="157" y="24"/>
                  </a:cubicBezTo>
                  <a:cubicBezTo>
                    <a:pt x="155" y="23"/>
                    <a:pt x="154" y="23"/>
                    <a:pt x="152" y="22"/>
                  </a:cubicBezTo>
                  <a:cubicBezTo>
                    <a:pt x="152" y="22"/>
                    <a:pt x="151" y="22"/>
                    <a:pt x="150" y="21"/>
                  </a:cubicBezTo>
                  <a:cubicBezTo>
                    <a:pt x="152" y="20"/>
                    <a:pt x="153" y="20"/>
                    <a:pt x="155" y="19"/>
                  </a:cubicBezTo>
                  <a:cubicBezTo>
                    <a:pt x="158" y="20"/>
                    <a:pt x="161" y="21"/>
                    <a:pt x="164" y="22"/>
                  </a:cubicBezTo>
                  <a:close/>
                  <a:moveTo>
                    <a:pt x="193" y="49"/>
                  </a:moveTo>
                  <a:cubicBezTo>
                    <a:pt x="193" y="49"/>
                    <a:pt x="194" y="49"/>
                    <a:pt x="194" y="49"/>
                  </a:cubicBezTo>
                  <a:cubicBezTo>
                    <a:pt x="195" y="51"/>
                    <a:pt x="196" y="52"/>
                    <a:pt x="198" y="54"/>
                  </a:cubicBezTo>
                  <a:cubicBezTo>
                    <a:pt x="195" y="52"/>
                    <a:pt x="193" y="51"/>
                    <a:pt x="191" y="49"/>
                  </a:cubicBezTo>
                  <a:cubicBezTo>
                    <a:pt x="192" y="49"/>
                    <a:pt x="192" y="49"/>
                    <a:pt x="193" y="49"/>
                  </a:cubicBezTo>
                  <a:close/>
                  <a:moveTo>
                    <a:pt x="192" y="43"/>
                  </a:moveTo>
                  <a:cubicBezTo>
                    <a:pt x="192" y="43"/>
                    <a:pt x="193" y="43"/>
                    <a:pt x="193" y="42"/>
                  </a:cubicBezTo>
                  <a:cubicBezTo>
                    <a:pt x="193" y="43"/>
                    <a:pt x="194" y="44"/>
                    <a:pt x="195" y="45"/>
                  </a:cubicBezTo>
                  <a:cubicBezTo>
                    <a:pt x="194" y="44"/>
                    <a:pt x="193" y="43"/>
                    <a:pt x="192" y="43"/>
                  </a:cubicBezTo>
                  <a:close/>
                  <a:moveTo>
                    <a:pt x="229" y="141"/>
                  </a:moveTo>
                  <a:cubicBezTo>
                    <a:pt x="230" y="132"/>
                    <a:pt x="230" y="122"/>
                    <a:pt x="230" y="113"/>
                  </a:cubicBezTo>
                  <a:cubicBezTo>
                    <a:pt x="231" y="113"/>
                    <a:pt x="231" y="113"/>
                    <a:pt x="231" y="113"/>
                  </a:cubicBezTo>
                  <a:cubicBezTo>
                    <a:pt x="231" y="122"/>
                    <a:pt x="231" y="132"/>
                    <a:pt x="229" y="141"/>
                  </a:cubicBezTo>
                  <a:close/>
                  <a:moveTo>
                    <a:pt x="231" y="101"/>
                  </a:moveTo>
                  <a:cubicBezTo>
                    <a:pt x="231" y="102"/>
                    <a:pt x="231" y="103"/>
                    <a:pt x="232" y="103"/>
                  </a:cubicBezTo>
                  <a:cubicBezTo>
                    <a:pt x="232" y="103"/>
                    <a:pt x="231" y="104"/>
                    <a:pt x="231" y="104"/>
                  </a:cubicBezTo>
                  <a:cubicBezTo>
                    <a:pt x="231" y="103"/>
                    <a:pt x="231" y="102"/>
                    <a:pt x="231" y="101"/>
                  </a:cubicBezTo>
                  <a:close/>
                  <a:moveTo>
                    <a:pt x="229" y="97"/>
                  </a:moveTo>
                  <a:cubicBezTo>
                    <a:pt x="229" y="98"/>
                    <a:pt x="229" y="99"/>
                    <a:pt x="230" y="99"/>
                  </a:cubicBezTo>
                  <a:cubicBezTo>
                    <a:pt x="230" y="99"/>
                    <a:pt x="229" y="99"/>
                    <a:pt x="229" y="99"/>
                  </a:cubicBezTo>
                  <a:cubicBezTo>
                    <a:pt x="229" y="99"/>
                    <a:pt x="229" y="100"/>
                    <a:pt x="228" y="100"/>
                  </a:cubicBezTo>
                  <a:cubicBezTo>
                    <a:pt x="228" y="99"/>
                    <a:pt x="228" y="99"/>
                    <a:pt x="228" y="98"/>
                  </a:cubicBezTo>
                  <a:cubicBezTo>
                    <a:pt x="228" y="98"/>
                    <a:pt x="228" y="98"/>
                    <a:pt x="229" y="97"/>
                  </a:cubicBezTo>
                  <a:close/>
                  <a:moveTo>
                    <a:pt x="227" y="96"/>
                  </a:moveTo>
                  <a:cubicBezTo>
                    <a:pt x="227" y="95"/>
                    <a:pt x="226" y="94"/>
                    <a:pt x="226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6" y="94"/>
                    <a:pt x="227" y="95"/>
                    <a:pt x="228" y="96"/>
                  </a:cubicBezTo>
                  <a:cubicBezTo>
                    <a:pt x="228" y="96"/>
                    <a:pt x="227" y="96"/>
                    <a:pt x="227" y="96"/>
                  </a:cubicBezTo>
                  <a:close/>
                  <a:moveTo>
                    <a:pt x="227" y="92"/>
                  </a:moveTo>
                  <a:cubicBezTo>
                    <a:pt x="228" y="91"/>
                    <a:pt x="228" y="91"/>
                    <a:pt x="228" y="91"/>
                  </a:cubicBezTo>
                  <a:cubicBezTo>
                    <a:pt x="229" y="93"/>
                    <a:pt x="229" y="94"/>
                    <a:pt x="230" y="96"/>
                  </a:cubicBezTo>
                  <a:cubicBezTo>
                    <a:pt x="229" y="95"/>
                    <a:pt x="228" y="93"/>
                    <a:pt x="227" y="92"/>
                  </a:cubicBezTo>
                  <a:close/>
                  <a:moveTo>
                    <a:pt x="228" y="89"/>
                  </a:moveTo>
                  <a:cubicBezTo>
                    <a:pt x="227" y="89"/>
                    <a:pt x="227" y="90"/>
                    <a:pt x="226" y="90"/>
                  </a:cubicBezTo>
                  <a:cubicBezTo>
                    <a:pt x="225" y="89"/>
                    <a:pt x="225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5" y="85"/>
                    <a:pt x="226" y="85"/>
                    <a:pt x="227" y="84"/>
                  </a:cubicBezTo>
                  <a:cubicBezTo>
                    <a:pt x="227" y="86"/>
                    <a:pt x="228" y="87"/>
                    <a:pt x="228" y="89"/>
                  </a:cubicBezTo>
                  <a:cubicBezTo>
                    <a:pt x="228" y="89"/>
                    <a:pt x="228" y="89"/>
                    <a:pt x="228" y="89"/>
                  </a:cubicBezTo>
                  <a:close/>
                  <a:moveTo>
                    <a:pt x="225" y="97"/>
                  </a:moveTo>
                  <a:cubicBezTo>
                    <a:pt x="225" y="97"/>
                    <a:pt x="225" y="97"/>
                    <a:pt x="225" y="97"/>
                  </a:cubicBezTo>
                  <a:cubicBezTo>
                    <a:pt x="225" y="96"/>
                    <a:pt x="224" y="95"/>
                    <a:pt x="224" y="94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25" y="95"/>
                    <a:pt x="225" y="96"/>
                    <a:pt x="225" y="97"/>
                  </a:cubicBezTo>
                  <a:close/>
                  <a:moveTo>
                    <a:pt x="142" y="227"/>
                  </a:moveTo>
                  <a:cubicBezTo>
                    <a:pt x="143" y="226"/>
                    <a:pt x="144" y="225"/>
                    <a:pt x="145" y="225"/>
                  </a:cubicBezTo>
                  <a:cubicBezTo>
                    <a:pt x="144" y="225"/>
                    <a:pt x="144" y="226"/>
                    <a:pt x="143" y="227"/>
                  </a:cubicBezTo>
                  <a:cubicBezTo>
                    <a:pt x="143" y="227"/>
                    <a:pt x="142" y="227"/>
                    <a:pt x="142" y="227"/>
                  </a:cubicBezTo>
                  <a:close/>
                  <a:moveTo>
                    <a:pt x="143" y="227"/>
                  </a:moveTo>
                  <a:cubicBezTo>
                    <a:pt x="142" y="227"/>
                    <a:pt x="142" y="227"/>
                    <a:pt x="142" y="227"/>
                  </a:cubicBezTo>
                  <a:cubicBezTo>
                    <a:pt x="142" y="227"/>
                    <a:pt x="142" y="228"/>
                    <a:pt x="142" y="228"/>
                  </a:cubicBezTo>
                  <a:cubicBezTo>
                    <a:pt x="142" y="228"/>
                    <a:pt x="141" y="228"/>
                    <a:pt x="141" y="228"/>
                  </a:cubicBezTo>
                  <a:cubicBezTo>
                    <a:pt x="141" y="228"/>
                    <a:pt x="141" y="228"/>
                    <a:pt x="141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2" y="227"/>
                    <a:pt x="142" y="227"/>
                    <a:pt x="143" y="227"/>
                  </a:cubicBezTo>
                  <a:close/>
                  <a:moveTo>
                    <a:pt x="130" y="228"/>
                  </a:moveTo>
                  <a:cubicBezTo>
                    <a:pt x="130" y="227"/>
                    <a:pt x="130" y="227"/>
                    <a:pt x="130" y="226"/>
                  </a:cubicBezTo>
                  <a:cubicBezTo>
                    <a:pt x="130" y="226"/>
                    <a:pt x="130" y="225"/>
                    <a:pt x="131" y="225"/>
                  </a:cubicBezTo>
                  <a:cubicBezTo>
                    <a:pt x="139" y="218"/>
                    <a:pt x="146" y="211"/>
                    <a:pt x="154" y="203"/>
                  </a:cubicBezTo>
                  <a:cubicBezTo>
                    <a:pt x="159" y="200"/>
                    <a:pt x="163" y="196"/>
                    <a:pt x="168" y="192"/>
                  </a:cubicBezTo>
                  <a:cubicBezTo>
                    <a:pt x="168" y="192"/>
                    <a:pt x="169" y="192"/>
                    <a:pt x="169" y="192"/>
                  </a:cubicBezTo>
                  <a:cubicBezTo>
                    <a:pt x="169" y="191"/>
                    <a:pt x="169" y="191"/>
                    <a:pt x="170" y="191"/>
                  </a:cubicBezTo>
                  <a:cubicBezTo>
                    <a:pt x="171" y="190"/>
                    <a:pt x="172" y="189"/>
                    <a:pt x="173" y="188"/>
                  </a:cubicBezTo>
                  <a:cubicBezTo>
                    <a:pt x="167" y="194"/>
                    <a:pt x="161" y="200"/>
                    <a:pt x="155" y="206"/>
                  </a:cubicBezTo>
                  <a:cubicBezTo>
                    <a:pt x="151" y="209"/>
                    <a:pt x="146" y="213"/>
                    <a:pt x="143" y="217"/>
                  </a:cubicBezTo>
                  <a:cubicBezTo>
                    <a:pt x="142" y="218"/>
                    <a:pt x="142" y="218"/>
                    <a:pt x="143" y="219"/>
                  </a:cubicBezTo>
                  <a:cubicBezTo>
                    <a:pt x="140" y="221"/>
                    <a:pt x="138" y="223"/>
                    <a:pt x="136" y="225"/>
                  </a:cubicBezTo>
                  <a:cubicBezTo>
                    <a:pt x="134" y="226"/>
                    <a:pt x="132" y="227"/>
                    <a:pt x="130" y="228"/>
                  </a:cubicBezTo>
                  <a:close/>
                  <a:moveTo>
                    <a:pt x="138" y="227"/>
                  </a:moveTo>
                  <a:cubicBezTo>
                    <a:pt x="138" y="227"/>
                    <a:pt x="138" y="228"/>
                    <a:pt x="137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6" y="228"/>
                    <a:pt x="136" y="228"/>
                  </a:cubicBezTo>
                  <a:cubicBezTo>
                    <a:pt x="137" y="227"/>
                    <a:pt x="137" y="227"/>
                    <a:pt x="138" y="227"/>
                  </a:cubicBezTo>
                  <a:close/>
                  <a:moveTo>
                    <a:pt x="121" y="226"/>
                  </a:moveTo>
                  <a:cubicBezTo>
                    <a:pt x="121" y="226"/>
                    <a:pt x="121" y="226"/>
                    <a:pt x="121" y="226"/>
                  </a:cubicBezTo>
                  <a:cubicBezTo>
                    <a:pt x="121" y="225"/>
                    <a:pt x="122" y="224"/>
                    <a:pt x="123" y="223"/>
                  </a:cubicBezTo>
                  <a:cubicBezTo>
                    <a:pt x="123" y="224"/>
                    <a:pt x="123" y="224"/>
                    <a:pt x="124" y="224"/>
                  </a:cubicBezTo>
                  <a:cubicBezTo>
                    <a:pt x="123" y="225"/>
                    <a:pt x="122" y="225"/>
                    <a:pt x="121" y="226"/>
                  </a:cubicBezTo>
                  <a:close/>
                  <a:moveTo>
                    <a:pt x="124" y="228"/>
                  </a:move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2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4" y="228"/>
                  </a:cubicBezTo>
                  <a:close/>
                  <a:moveTo>
                    <a:pt x="115" y="215"/>
                  </a:moveTo>
                  <a:cubicBezTo>
                    <a:pt x="115" y="215"/>
                    <a:pt x="114" y="215"/>
                    <a:pt x="114" y="215"/>
                  </a:cubicBezTo>
                  <a:cubicBezTo>
                    <a:pt x="115" y="214"/>
                    <a:pt x="116" y="213"/>
                    <a:pt x="117" y="212"/>
                  </a:cubicBezTo>
                  <a:cubicBezTo>
                    <a:pt x="118" y="213"/>
                    <a:pt x="118" y="213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5"/>
                    <a:pt x="116" y="215"/>
                    <a:pt x="115" y="215"/>
                  </a:cubicBezTo>
                  <a:close/>
                  <a:moveTo>
                    <a:pt x="118" y="223"/>
                  </a:moveTo>
                  <a:cubicBezTo>
                    <a:pt x="117" y="223"/>
                    <a:pt x="117" y="223"/>
                    <a:pt x="116" y="224"/>
                  </a:cubicBezTo>
                  <a:cubicBezTo>
                    <a:pt x="116" y="223"/>
                    <a:pt x="116" y="223"/>
                    <a:pt x="115" y="223"/>
                  </a:cubicBezTo>
                  <a:cubicBezTo>
                    <a:pt x="116" y="223"/>
                    <a:pt x="117" y="222"/>
                    <a:pt x="117" y="222"/>
                  </a:cubicBezTo>
                  <a:cubicBezTo>
                    <a:pt x="117" y="222"/>
                    <a:pt x="118" y="222"/>
                    <a:pt x="118" y="223"/>
                  </a:cubicBezTo>
                  <a:close/>
                  <a:moveTo>
                    <a:pt x="110" y="219"/>
                  </a:moveTo>
                  <a:cubicBezTo>
                    <a:pt x="110" y="219"/>
                    <a:pt x="111" y="219"/>
                    <a:pt x="111" y="219"/>
                  </a:cubicBezTo>
                  <a:cubicBezTo>
                    <a:pt x="111" y="219"/>
                    <a:pt x="111" y="218"/>
                    <a:pt x="112" y="218"/>
                  </a:cubicBezTo>
                  <a:cubicBezTo>
                    <a:pt x="112" y="219"/>
                    <a:pt x="113" y="219"/>
                    <a:pt x="113" y="219"/>
                  </a:cubicBezTo>
                  <a:cubicBezTo>
                    <a:pt x="113" y="220"/>
                    <a:pt x="113" y="220"/>
                    <a:pt x="112" y="221"/>
                  </a:cubicBezTo>
                  <a:cubicBezTo>
                    <a:pt x="112" y="220"/>
                    <a:pt x="111" y="220"/>
                    <a:pt x="110" y="219"/>
                  </a:cubicBezTo>
                  <a:close/>
                  <a:moveTo>
                    <a:pt x="114" y="230"/>
                  </a:moveTo>
                  <a:cubicBezTo>
                    <a:pt x="113" y="230"/>
                    <a:pt x="113" y="230"/>
                    <a:pt x="112" y="230"/>
                  </a:cubicBezTo>
                  <a:cubicBezTo>
                    <a:pt x="112" y="230"/>
                    <a:pt x="111" y="229"/>
                    <a:pt x="110" y="229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12" y="229"/>
                    <a:pt x="113" y="229"/>
                    <a:pt x="114" y="230"/>
                  </a:cubicBezTo>
                  <a:close/>
                  <a:moveTo>
                    <a:pt x="82" y="198"/>
                  </a:moveTo>
                  <a:cubicBezTo>
                    <a:pt x="82" y="198"/>
                    <a:pt x="82" y="197"/>
                    <a:pt x="83" y="197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3" y="198"/>
                    <a:pt x="82" y="198"/>
                    <a:pt x="82" y="199"/>
                  </a:cubicBezTo>
                  <a:lnTo>
                    <a:pt x="82" y="198"/>
                  </a:lnTo>
                  <a:close/>
                  <a:moveTo>
                    <a:pt x="82" y="203"/>
                  </a:moveTo>
                  <a:cubicBezTo>
                    <a:pt x="82" y="203"/>
                    <a:pt x="81" y="203"/>
                    <a:pt x="81" y="203"/>
                  </a:cubicBezTo>
                  <a:cubicBezTo>
                    <a:pt x="81" y="203"/>
                    <a:pt x="81" y="203"/>
                    <a:pt x="80" y="203"/>
                  </a:cubicBezTo>
                  <a:cubicBezTo>
                    <a:pt x="80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3"/>
                    <a:pt x="82" y="203"/>
                  </a:cubicBezTo>
                  <a:close/>
                  <a:moveTo>
                    <a:pt x="69" y="210"/>
                  </a:moveTo>
                  <a:cubicBezTo>
                    <a:pt x="68" y="209"/>
                    <a:pt x="67" y="208"/>
                    <a:pt x="66" y="207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68" y="209"/>
                    <a:pt x="70" y="210"/>
                    <a:pt x="71" y="212"/>
                  </a:cubicBezTo>
                  <a:cubicBezTo>
                    <a:pt x="71" y="212"/>
                    <a:pt x="71" y="212"/>
                    <a:pt x="71" y="212"/>
                  </a:cubicBezTo>
                  <a:cubicBezTo>
                    <a:pt x="70" y="212"/>
                    <a:pt x="70" y="212"/>
                    <a:pt x="69" y="212"/>
                  </a:cubicBezTo>
                  <a:cubicBezTo>
                    <a:pt x="69" y="212"/>
                    <a:pt x="69" y="211"/>
                    <a:pt x="69" y="211"/>
                  </a:cubicBezTo>
                  <a:cubicBezTo>
                    <a:pt x="69" y="211"/>
                    <a:pt x="69" y="210"/>
                    <a:pt x="69" y="210"/>
                  </a:cubicBezTo>
                  <a:close/>
                  <a:moveTo>
                    <a:pt x="59" y="213"/>
                  </a:moveTo>
                  <a:cubicBezTo>
                    <a:pt x="59" y="213"/>
                    <a:pt x="58" y="212"/>
                    <a:pt x="57" y="211"/>
                  </a:cubicBezTo>
                  <a:cubicBezTo>
                    <a:pt x="60" y="213"/>
                    <a:pt x="62" y="215"/>
                    <a:pt x="65" y="216"/>
                  </a:cubicBezTo>
                  <a:cubicBezTo>
                    <a:pt x="63" y="215"/>
                    <a:pt x="61" y="214"/>
                    <a:pt x="59" y="213"/>
                  </a:cubicBezTo>
                  <a:close/>
                  <a:moveTo>
                    <a:pt x="60" y="216"/>
                  </a:moveTo>
                  <a:cubicBezTo>
                    <a:pt x="58" y="215"/>
                    <a:pt x="55" y="213"/>
                    <a:pt x="53" y="212"/>
                  </a:cubicBezTo>
                  <a:cubicBezTo>
                    <a:pt x="55" y="213"/>
                    <a:pt x="57" y="214"/>
                    <a:pt x="59" y="215"/>
                  </a:cubicBezTo>
                  <a:cubicBezTo>
                    <a:pt x="59" y="215"/>
                    <a:pt x="60" y="216"/>
                    <a:pt x="60" y="216"/>
                  </a:cubicBezTo>
                  <a:close/>
                  <a:moveTo>
                    <a:pt x="55" y="204"/>
                  </a:moveTo>
                  <a:cubicBezTo>
                    <a:pt x="55" y="204"/>
                    <a:pt x="56" y="205"/>
                    <a:pt x="56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8" y="207"/>
                    <a:pt x="59" y="208"/>
                    <a:pt x="60" y="209"/>
                  </a:cubicBezTo>
                  <a:cubicBezTo>
                    <a:pt x="59" y="209"/>
                    <a:pt x="59" y="208"/>
                    <a:pt x="59" y="208"/>
                  </a:cubicBezTo>
                  <a:cubicBezTo>
                    <a:pt x="58" y="208"/>
                    <a:pt x="58" y="209"/>
                    <a:pt x="58" y="209"/>
                  </a:cubicBezTo>
                  <a:cubicBezTo>
                    <a:pt x="57" y="208"/>
                    <a:pt x="56" y="208"/>
                    <a:pt x="55" y="207"/>
                  </a:cubicBezTo>
                  <a:cubicBezTo>
                    <a:pt x="55" y="207"/>
                    <a:pt x="55" y="206"/>
                    <a:pt x="55" y="206"/>
                  </a:cubicBezTo>
                  <a:cubicBezTo>
                    <a:pt x="55" y="205"/>
                    <a:pt x="55" y="204"/>
                    <a:pt x="55" y="204"/>
                  </a:cubicBezTo>
                  <a:close/>
                  <a:moveTo>
                    <a:pt x="29" y="138"/>
                  </a:moveTo>
                  <a:cubicBezTo>
                    <a:pt x="29" y="137"/>
                    <a:pt x="30" y="137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38"/>
                    <a:pt x="29" y="140"/>
                    <a:pt x="29" y="141"/>
                  </a:cubicBezTo>
                  <a:cubicBezTo>
                    <a:pt x="29" y="140"/>
                    <a:pt x="29" y="139"/>
                    <a:pt x="29" y="138"/>
                  </a:cubicBezTo>
                  <a:close/>
                  <a:moveTo>
                    <a:pt x="28" y="136"/>
                  </a:moveTo>
                  <a:cubicBezTo>
                    <a:pt x="28" y="136"/>
                    <a:pt x="28" y="136"/>
                    <a:pt x="28" y="136"/>
                  </a:cubicBezTo>
                  <a:cubicBezTo>
                    <a:pt x="27" y="129"/>
                    <a:pt x="25" y="122"/>
                    <a:pt x="24" y="115"/>
                  </a:cubicBezTo>
                  <a:cubicBezTo>
                    <a:pt x="25" y="121"/>
                    <a:pt x="27" y="126"/>
                    <a:pt x="29" y="131"/>
                  </a:cubicBezTo>
                  <a:cubicBezTo>
                    <a:pt x="29" y="133"/>
                    <a:pt x="28" y="134"/>
                    <a:pt x="28" y="136"/>
                  </a:cubicBezTo>
                  <a:close/>
                  <a:moveTo>
                    <a:pt x="28" y="108"/>
                  </a:moveTo>
                  <a:cubicBezTo>
                    <a:pt x="27" y="106"/>
                    <a:pt x="27" y="104"/>
                    <a:pt x="26" y="102"/>
                  </a:cubicBezTo>
                  <a:cubicBezTo>
                    <a:pt x="27" y="102"/>
                    <a:pt x="28" y="101"/>
                    <a:pt x="28" y="101"/>
                  </a:cubicBezTo>
                  <a:cubicBezTo>
                    <a:pt x="30" y="104"/>
                    <a:pt x="31" y="108"/>
                    <a:pt x="32" y="111"/>
                  </a:cubicBezTo>
                  <a:cubicBezTo>
                    <a:pt x="32" y="113"/>
                    <a:pt x="31" y="115"/>
                    <a:pt x="31" y="117"/>
                  </a:cubicBezTo>
                  <a:cubicBezTo>
                    <a:pt x="30" y="114"/>
                    <a:pt x="29" y="111"/>
                    <a:pt x="28" y="108"/>
                  </a:cubicBezTo>
                  <a:close/>
                  <a:moveTo>
                    <a:pt x="25" y="87"/>
                  </a:moveTo>
                  <a:cubicBezTo>
                    <a:pt x="25" y="87"/>
                    <a:pt x="25" y="87"/>
                    <a:pt x="24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5"/>
                    <a:pt x="25" y="85"/>
                    <a:pt x="26" y="84"/>
                  </a:cubicBezTo>
                  <a:cubicBezTo>
                    <a:pt x="26" y="84"/>
                    <a:pt x="26" y="84"/>
                    <a:pt x="27" y="84"/>
                  </a:cubicBezTo>
                  <a:cubicBezTo>
                    <a:pt x="26" y="85"/>
                    <a:pt x="25" y="86"/>
                    <a:pt x="25" y="87"/>
                  </a:cubicBezTo>
                  <a:close/>
                  <a:moveTo>
                    <a:pt x="28" y="86"/>
                  </a:moveTo>
                  <a:cubicBezTo>
                    <a:pt x="27" y="87"/>
                    <a:pt x="26" y="88"/>
                    <a:pt x="26" y="89"/>
                  </a:cubicBezTo>
                  <a:cubicBezTo>
                    <a:pt x="25" y="89"/>
                    <a:pt x="25" y="89"/>
                    <a:pt x="25" y="88"/>
                  </a:cubicBezTo>
                  <a:cubicBezTo>
                    <a:pt x="25" y="88"/>
                    <a:pt x="26" y="88"/>
                    <a:pt x="26" y="88"/>
                  </a:cubicBezTo>
                  <a:cubicBezTo>
                    <a:pt x="27" y="87"/>
                    <a:pt x="27" y="87"/>
                    <a:pt x="28" y="86"/>
                  </a:cubicBezTo>
                  <a:close/>
                  <a:moveTo>
                    <a:pt x="26" y="94"/>
                  </a:move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6" y="97"/>
                    <a:pt x="25" y="98"/>
                  </a:cubicBezTo>
                  <a:cubicBezTo>
                    <a:pt x="25" y="97"/>
                    <a:pt x="25" y="96"/>
                    <a:pt x="25" y="95"/>
                  </a:cubicBezTo>
                  <a:cubicBezTo>
                    <a:pt x="25" y="95"/>
                    <a:pt x="26" y="95"/>
                    <a:pt x="26" y="94"/>
                  </a:cubicBezTo>
                  <a:close/>
                  <a:moveTo>
                    <a:pt x="27" y="97"/>
                  </a:moveTo>
                  <a:cubicBezTo>
                    <a:pt x="27" y="98"/>
                    <a:pt x="28" y="99"/>
                    <a:pt x="28" y="99"/>
                  </a:cubicBezTo>
                  <a:cubicBezTo>
                    <a:pt x="27" y="100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99"/>
                    <a:pt x="27" y="98"/>
                    <a:pt x="27" y="97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2" y="25"/>
                  </a:cubicBezTo>
                  <a:cubicBezTo>
                    <a:pt x="112" y="25"/>
                    <a:pt x="111" y="25"/>
                    <a:pt x="111" y="25"/>
                  </a:cubicBezTo>
                  <a:cubicBezTo>
                    <a:pt x="111" y="25"/>
                    <a:pt x="112" y="25"/>
                    <a:pt x="112" y="24"/>
                  </a:cubicBezTo>
                  <a:cubicBezTo>
                    <a:pt x="113" y="24"/>
                    <a:pt x="113" y="24"/>
                    <a:pt x="113" y="25"/>
                  </a:cubicBezTo>
                  <a:close/>
                  <a:moveTo>
                    <a:pt x="113" y="21"/>
                  </a:moveTo>
                  <a:cubicBezTo>
                    <a:pt x="113" y="21"/>
                    <a:pt x="114" y="21"/>
                    <a:pt x="114" y="21"/>
                  </a:cubicBezTo>
                  <a:cubicBezTo>
                    <a:pt x="114" y="21"/>
                    <a:pt x="115" y="21"/>
                    <a:pt x="116" y="21"/>
                  </a:cubicBezTo>
                  <a:cubicBezTo>
                    <a:pt x="116" y="21"/>
                    <a:pt x="115" y="21"/>
                    <a:pt x="115" y="21"/>
                  </a:cubicBezTo>
                  <a:cubicBezTo>
                    <a:pt x="114" y="21"/>
                    <a:pt x="114" y="21"/>
                    <a:pt x="113" y="21"/>
                  </a:cubicBezTo>
                  <a:close/>
                  <a:moveTo>
                    <a:pt x="112" y="19"/>
                  </a:moveTo>
                  <a:cubicBezTo>
                    <a:pt x="111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1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lose/>
                  <a:moveTo>
                    <a:pt x="112" y="27"/>
                  </a:moveTo>
                  <a:cubicBezTo>
                    <a:pt x="114" y="27"/>
                    <a:pt x="115" y="27"/>
                    <a:pt x="117" y="27"/>
                  </a:cubicBezTo>
                  <a:cubicBezTo>
                    <a:pt x="115" y="27"/>
                    <a:pt x="114" y="28"/>
                    <a:pt x="113" y="29"/>
                  </a:cubicBezTo>
                  <a:cubicBezTo>
                    <a:pt x="111" y="29"/>
                    <a:pt x="110" y="29"/>
                    <a:pt x="108" y="29"/>
                  </a:cubicBezTo>
                  <a:cubicBezTo>
                    <a:pt x="110" y="28"/>
                    <a:pt x="111" y="28"/>
                    <a:pt x="112" y="27"/>
                  </a:cubicBezTo>
                  <a:close/>
                  <a:moveTo>
                    <a:pt x="156" y="17"/>
                  </a:moveTo>
                  <a:cubicBezTo>
                    <a:pt x="157" y="18"/>
                    <a:pt x="158" y="18"/>
                    <a:pt x="160" y="19"/>
                  </a:cubicBezTo>
                  <a:cubicBezTo>
                    <a:pt x="158" y="18"/>
                    <a:pt x="157" y="18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1" y="16"/>
                    <a:pt x="148" y="15"/>
                    <a:pt x="145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7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50" y="15"/>
                    <a:pt x="153" y="16"/>
                    <a:pt x="156" y="17"/>
                  </a:cubicBezTo>
                  <a:close/>
                  <a:moveTo>
                    <a:pt x="149" y="12"/>
                  </a:moveTo>
                  <a:cubicBezTo>
                    <a:pt x="149" y="12"/>
                    <a:pt x="149" y="12"/>
                    <a:pt x="149" y="12"/>
                  </a:cubicBezTo>
                  <a:cubicBezTo>
                    <a:pt x="151" y="13"/>
                    <a:pt x="153" y="13"/>
                    <a:pt x="155" y="14"/>
                  </a:cubicBezTo>
                  <a:cubicBezTo>
                    <a:pt x="157" y="15"/>
                    <a:pt x="158" y="15"/>
                    <a:pt x="160" y="16"/>
                  </a:cubicBezTo>
                  <a:cubicBezTo>
                    <a:pt x="158" y="16"/>
                    <a:pt x="156" y="15"/>
                    <a:pt x="155" y="15"/>
                  </a:cubicBezTo>
                  <a:cubicBezTo>
                    <a:pt x="153" y="14"/>
                    <a:pt x="151" y="13"/>
                    <a:pt x="149" y="12"/>
                  </a:cubicBezTo>
                  <a:close/>
                  <a:moveTo>
                    <a:pt x="156" y="36"/>
                  </a:moveTo>
                  <a:cubicBezTo>
                    <a:pt x="158" y="36"/>
                    <a:pt x="160" y="36"/>
                    <a:pt x="163" y="36"/>
                  </a:cubicBezTo>
                  <a:cubicBezTo>
                    <a:pt x="161" y="37"/>
                    <a:pt x="160" y="37"/>
                    <a:pt x="158" y="38"/>
                  </a:cubicBezTo>
                  <a:cubicBezTo>
                    <a:pt x="156" y="39"/>
                    <a:pt x="154" y="39"/>
                    <a:pt x="152" y="39"/>
                  </a:cubicBezTo>
                  <a:cubicBezTo>
                    <a:pt x="153" y="38"/>
                    <a:pt x="155" y="37"/>
                    <a:pt x="156" y="36"/>
                  </a:cubicBezTo>
                  <a:close/>
                  <a:moveTo>
                    <a:pt x="155" y="34"/>
                  </a:moveTo>
                  <a:cubicBezTo>
                    <a:pt x="156" y="34"/>
                    <a:pt x="156" y="33"/>
                    <a:pt x="156" y="33"/>
                  </a:cubicBezTo>
                  <a:cubicBezTo>
                    <a:pt x="156" y="33"/>
                    <a:pt x="157" y="33"/>
                    <a:pt x="157" y="33"/>
                  </a:cubicBezTo>
                  <a:cubicBezTo>
                    <a:pt x="157" y="33"/>
                    <a:pt x="157" y="34"/>
                    <a:pt x="156" y="34"/>
                  </a:cubicBezTo>
                  <a:cubicBezTo>
                    <a:pt x="156" y="34"/>
                    <a:pt x="156" y="34"/>
                    <a:pt x="155" y="34"/>
                  </a:cubicBezTo>
                  <a:close/>
                  <a:moveTo>
                    <a:pt x="134" y="213"/>
                  </a:moveTo>
                  <a:cubicBezTo>
                    <a:pt x="135" y="212"/>
                    <a:pt x="136" y="211"/>
                    <a:pt x="137" y="209"/>
                  </a:cubicBezTo>
                  <a:cubicBezTo>
                    <a:pt x="139" y="208"/>
                    <a:pt x="140" y="207"/>
                    <a:pt x="141" y="206"/>
                  </a:cubicBezTo>
                  <a:cubicBezTo>
                    <a:pt x="141" y="206"/>
                    <a:pt x="141" y="206"/>
                    <a:pt x="142" y="206"/>
                  </a:cubicBezTo>
                  <a:cubicBezTo>
                    <a:pt x="140" y="207"/>
                    <a:pt x="139" y="209"/>
                    <a:pt x="138" y="210"/>
                  </a:cubicBezTo>
                  <a:cubicBezTo>
                    <a:pt x="137" y="211"/>
                    <a:pt x="136" y="212"/>
                    <a:pt x="134" y="213"/>
                  </a:cubicBezTo>
                  <a:close/>
                  <a:moveTo>
                    <a:pt x="137" y="217"/>
                  </a:moveTo>
                  <a:cubicBezTo>
                    <a:pt x="136" y="218"/>
                    <a:pt x="135" y="219"/>
                    <a:pt x="133" y="220"/>
                  </a:cubicBezTo>
                  <a:cubicBezTo>
                    <a:pt x="134" y="220"/>
                    <a:pt x="134" y="220"/>
                    <a:pt x="134" y="219"/>
                  </a:cubicBezTo>
                  <a:cubicBezTo>
                    <a:pt x="135" y="219"/>
                    <a:pt x="136" y="218"/>
                    <a:pt x="137" y="217"/>
                  </a:cubicBezTo>
                  <a:close/>
                  <a:moveTo>
                    <a:pt x="140" y="203"/>
                  </a:moveTo>
                  <a:cubicBezTo>
                    <a:pt x="138" y="204"/>
                    <a:pt x="136" y="206"/>
                    <a:pt x="134" y="208"/>
                  </a:cubicBezTo>
                  <a:cubicBezTo>
                    <a:pt x="132" y="209"/>
                    <a:pt x="130" y="210"/>
                    <a:pt x="128" y="211"/>
                  </a:cubicBezTo>
                  <a:cubicBezTo>
                    <a:pt x="128" y="210"/>
                    <a:pt x="128" y="210"/>
                    <a:pt x="127" y="210"/>
                  </a:cubicBezTo>
                  <a:cubicBezTo>
                    <a:pt x="128" y="210"/>
                    <a:pt x="128" y="209"/>
                    <a:pt x="128" y="209"/>
                  </a:cubicBezTo>
                  <a:cubicBezTo>
                    <a:pt x="131" y="207"/>
                    <a:pt x="134" y="205"/>
                    <a:pt x="137" y="202"/>
                  </a:cubicBezTo>
                  <a:cubicBezTo>
                    <a:pt x="141" y="199"/>
                    <a:pt x="145" y="196"/>
                    <a:pt x="149" y="193"/>
                  </a:cubicBezTo>
                  <a:cubicBezTo>
                    <a:pt x="146" y="197"/>
                    <a:pt x="143" y="200"/>
                    <a:pt x="140" y="203"/>
                  </a:cubicBezTo>
                  <a:close/>
                  <a:moveTo>
                    <a:pt x="117" y="206"/>
                  </a:moveTo>
                  <a:cubicBezTo>
                    <a:pt x="117" y="206"/>
                    <a:pt x="118" y="205"/>
                    <a:pt x="118" y="205"/>
                  </a:cubicBezTo>
                  <a:cubicBezTo>
                    <a:pt x="119" y="205"/>
                    <a:pt x="119" y="206"/>
                    <a:pt x="119" y="206"/>
                  </a:cubicBezTo>
                  <a:cubicBezTo>
                    <a:pt x="119" y="206"/>
                    <a:pt x="119" y="206"/>
                    <a:pt x="118" y="207"/>
                  </a:cubicBezTo>
                  <a:cubicBezTo>
                    <a:pt x="118" y="207"/>
                    <a:pt x="117" y="206"/>
                    <a:pt x="117" y="206"/>
                  </a:cubicBezTo>
                  <a:close/>
                  <a:moveTo>
                    <a:pt x="117" y="208"/>
                  </a:moveTo>
                  <a:cubicBezTo>
                    <a:pt x="117" y="208"/>
                    <a:pt x="117" y="208"/>
                    <a:pt x="117" y="208"/>
                  </a:cubicBezTo>
                  <a:cubicBezTo>
                    <a:pt x="117" y="208"/>
                    <a:pt x="116" y="208"/>
                    <a:pt x="116" y="207"/>
                  </a:cubicBezTo>
                  <a:cubicBezTo>
                    <a:pt x="116" y="207"/>
                    <a:pt x="116" y="207"/>
                    <a:pt x="116" y="207"/>
                  </a:cubicBezTo>
                  <a:cubicBezTo>
                    <a:pt x="116" y="207"/>
                    <a:pt x="117" y="208"/>
                    <a:pt x="117" y="208"/>
                  </a:cubicBezTo>
                  <a:close/>
                  <a:moveTo>
                    <a:pt x="116" y="202"/>
                  </a:moveTo>
                  <a:cubicBezTo>
                    <a:pt x="116" y="202"/>
                    <a:pt x="115" y="201"/>
                    <a:pt x="115" y="201"/>
                  </a:cubicBezTo>
                  <a:cubicBezTo>
                    <a:pt x="116" y="199"/>
                    <a:pt x="118" y="198"/>
                    <a:pt x="120" y="196"/>
                  </a:cubicBezTo>
                  <a:cubicBezTo>
                    <a:pt x="127" y="190"/>
                    <a:pt x="134" y="185"/>
                    <a:pt x="141" y="180"/>
                  </a:cubicBezTo>
                  <a:cubicBezTo>
                    <a:pt x="133" y="188"/>
                    <a:pt x="125" y="195"/>
                    <a:pt x="116" y="202"/>
                  </a:cubicBezTo>
                  <a:close/>
                  <a:moveTo>
                    <a:pt x="88" y="181"/>
                  </a:moveTo>
                  <a:cubicBezTo>
                    <a:pt x="88" y="180"/>
                    <a:pt x="88" y="178"/>
                    <a:pt x="88" y="177"/>
                  </a:cubicBezTo>
                  <a:cubicBezTo>
                    <a:pt x="90" y="176"/>
                    <a:pt x="92" y="174"/>
                    <a:pt x="94" y="172"/>
                  </a:cubicBezTo>
                  <a:cubicBezTo>
                    <a:pt x="97" y="171"/>
                    <a:pt x="99" y="170"/>
                    <a:pt x="102" y="169"/>
                  </a:cubicBezTo>
                  <a:cubicBezTo>
                    <a:pt x="100" y="171"/>
                    <a:pt x="98" y="173"/>
                    <a:pt x="97" y="175"/>
                  </a:cubicBezTo>
                  <a:cubicBezTo>
                    <a:pt x="94" y="177"/>
                    <a:pt x="91" y="179"/>
                    <a:pt x="88" y="181"/>
                  </a:cubicBezTo>
                  <a:close/>
                  <a:moveTo>
                    <a:pt x="89" y="194"/>
                  </a:moveTo>
                  <a:cubicBezTo>
                    <a:pt x="89" y="194"/>
                    <a:pt x="88" y="195"/>
                    <a:pt x="88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5"/>
                    <a:pt x="89" y="194"/>
                    <a:pt x="89" y="194"/>
                  </a:cubicBezTo>
                  <a:cubicBezTo>
                    <a:pt x="89" y="194"/>
                    <a:pt x="89" y="194"/>
                    <a:pt x="89" y="194"/>
                  </a:cubicBezTo>
                  <a:close/>
                  <a:moveTo>
                    <a:pt x="83" y="166"/>
                  </a:moveTo>
                  <a:cubicBezTo>
                    <a:pt x="83" y="166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3" y="165"/>
                    <a:pt x="84" y="164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3" y="166"/>
                  </a:cubicBezTo>
                  <a:close/>
                  <a:moveTo>
                    <a:pt x="85" y="175"/>
                  </a:moveTo>
                  <a:cubicBezTo>
                    <a:pt x="84" y="175"/>
                    <a:pt x="84" y="175"/>
                    <a:pt x="83" y="176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4" y="175"/>
                    <a:pt x="84" y="175"/>
                    <a:pt x="85" y="175"/>
                  </a:cubicBezTo>
                  <a:close/>
                  <a:moveTo>
                    <a:pt x="62" y="209"/>
                  </a:moveTo>
                  <a:cubicBezTo>
                    <a:pt x="60" y="208"/>
                    <a:pt x="59" y="207"/>
                    <a:pt x="58" y="206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8" y="204"/>
                    <a:pt x="58" y="203"/>
                    <a:pt x="58" y="202"/>
                  </a:cubicBezTo>
                  <a:cubicBezTo>
                    <a:pt x="58" y="203"/>
                    <a:pt x="59" y="203"/>
                    <a:pt x="59" y="203"/>
                  </a:cubicBezTo>
                  <a:cubicBezTo>
                    <a:pt x="60" y="205"/>
                    <a:pt x="61" y="207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lose/>
                  <a:moveTo>
                    <a:pt x="62" y="211"/>
                  </a:moveTo>
                  <a:cubicBezTo>
                    <a:pt x="62" y="211"/>
                    <a:pt x="62" y="211"/>
                    <a:pt x="62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61" y="211"/>
                    <a:pt x="60" y="210"/>
                    <a:pt x="59" y="210"/>
                  </a:cubicBezTo>
                  <a:cubicBezTo>
                    <a:pt x="60" y="210"/>
                    <a:pt x="61" y="211"/>
                    <a:pt x="62" y="211"/>
                  </a:cubicBezTo>
                  <a:close/>
                  <a:moveTo>
                    <a:pt x="60" y="200"/>
                  </a:moveTo>
                  <a:cubicBezTo>
                    <a:pt x="59" y="199"/>
                    <a:pt x="58" y="197"/>
                    <a:pt x="57" y="196"/>
                  </a:cubicBezTo>
                  <a:cubicBezTo>
                    <a:pt x="57" y="196"/>
                    <a:pt x="57" y="196"/>
                    <a:pt x="58" y="196"/>
                  </a:cubicBezTo>
                  <a:cubicBezTo>
                    <a:pt x="58" y="196"/>
                    <a:pt x="58" y="196"/>
                    <a:pt x="58" y="195"/>
                  </a:cubicBezTo>
                  <a:cubicBezTo>
                    <a:pt x="60" y="197"/>
                    <a:pt x="61" y="199"/>
                    <a:pt x="63" y="201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1"/>
                    <a:pt x="61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lose/>
                  <a:moveTo>
                    <a:pt x="44" y="171"/>
                  </a:moveTo>
                  <a:cubicBezTo>
                    <a:pt x="45" y="173"/>
                    <a:pt x="47" y="175"/>
                    <a:pt x="48" y="176"/>
                  </a:cubicBezTo>
                  <a:cubicBezTo>
                    <a:pt x="48" y="177"/>
                    <a:pt x="48" y="178"/>
                    <a:pt x="48" y="180"/>
                  </a:cubicBezTo>
                  <a:cubicBezTo>
                    <a:pt x="48" y="179"/>
                    <a:pt x="47" y="179"/>
                    <a:pt x="47" y="179"/>
                  </a:cubicBezTo>
                  <a:cubicBezTo>
                    <a:pt x="47" y="178"/>
                    <a:pt x="46" y="177"/>
                    <a:pt x="46" y="176"/>
                  </a:cubicBezTo>
                  <a:cubicBezTo>
                    <a:pt x="45" y="174"/>
                    <a:pt x="44" y="171"/>
                    <a:pt x="43" y="168"/>
                  </a:cubicBezTo>
                  <a:cubicBezTo>
                    <a:pt x="43" y="169"/>
                    <a:pt x="44" y="170"/>
                    <a:pt x="44" y="170"/>
                  </a:cubicBezTo>
                  <a:cubicBezTo>
                    <a:pt x="44" y="170"/>
                    <a:pt x="44" y="171"/>
                    <a:pt x="44" y="171"/>
                  </a:cubicBezTo>
                  <a:close/>
                  <a:moveTo>
                    <a:pt x="33" y="98"/>
                  </a:moveTo>
                  <a:cubicBezTo>
                    <a:pt x="33" y="99"/>
                    <a:pt x="33" y="100"/>
                    <a:pt x="33" y="101"/>
                  </a:cubicBezTo>
                  <a:cubicBezTo>
                    <a:pt x="33" y="102"/>
                    <a:pt x="32" y="103"/>
                    <a:pt x="32" y="104"/>
                  </a:cubicBezTo>
                  <a:cubicBezTo>
                    <a:pt x="32" y="103"/>
                    <a:pt x="31" y="101"/>
                    <a:pt x="31" y="99"/>
                  </a:cubicBezTo>
                  <a:cubicBezTo>
                    <a:pt x="32" y="99"/>
                    <a:pt x="32" y="99"/>
                    <a:pt x="33" y="98"/>
                  </a:cubicBezTo>
                  <a:close/>
                  <a:moveTo>
                    <a:pt x="31" y="98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31" y="97"/>
                    <a:pt x="31" y="96"/>
                    <a:pt x="32" y="96"/>
                  </a:cubicBezTo>
                  <a:cubicBezTo>
                    <a:pt x="32" y="96"/>
                    <a:pt x="32" y="96"/>
                    <a:pt x="32" y="97"/>
                  </a:cubicBezTo>
                  <a:cubicBezTo>
                    <a:pt x="32" y="97"/>
                    <a:pt x="31" y="97"/>
                    <a:pt x="31" y="98"/>
                  </a:cubicBezTo>
                  <a:close/>
                  <a:moveTo>
                    <a:pt x="32" y="85"/>
                  </a:moveTo>
                  <a:cubicBezTo>
                    <a:pt x="32" y="85"/>
                    <a:pt x="32" y="85"/>
                    <a:pt x="32" y="85"/>
                  </a:cubicBezTo>
                  <a:cubicBezTo>
                    <a:pt x="33" y="83"/>
                    <a:pt x="34" y="82"/>
                    <a:pt x="36" y="80"/>
                  </a:cubicBezTo>
                  <a:cubicBezTo>
                    <a:pt x="35" y="81"/>
                    <a:pt x="35" y="81"/>
                    <a:pt x="34" y="82"/>
                  </a:cubicBezTo>
                  <a:cubicBezTo>
                    <a:pt x="33" y="83"/>
                    <a:pt x="33" y="84"/>
                    <a:pt x="32" y="85"/>
                  </a:cubicBezTo>
                  <a:close/>
                  <a:moveTo>
                    <a:pt x="35" y="84"/>
                  </a:moveTo>
                  <a:cubicBezTo>
                    <a:pt x="35" y="84"/>
                    <a:pt x="35" y="83"/>
                    <a:pt x="36" y="83"/>
                  </a:cubicBezTo>
                  <a:cubicBezTo>
                    <a:pt x="36" y="83"/>
                    <a:pt x="36" y="82"/>
                    <a:pt x="37" y="82"/>
                  </a:cubicBezTo>
                  <a:cubicBezTo>
                    <a:pt x="36" y="83"/>
                    <a:pt x="35" y="85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5" y="84"/>
                  </a:cubicBezTo>
                  <a:close/>
                  <a:moveTo>
                    <a:pt x="37" y="73"/>
                  </a:moveTo>
                  <a:cubicBezTo>
                    <a:pt x="39" y="72"/>
                    <a:pt x="40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4"/>
                  </a:cubicBezTo>
                  <a:cubicBezTo>
                    <a:pt x="37" y="74"/>
                    <a:pt x="37" y="73"/>
                    <a:pt x="37" y="73"/>
                  </a:cubicBezTo>
                  <a:close/>
                  <a:moveTo>
                    <a:pt x="35" y="72"/>
                  </a:moveTo>
                  <a:cubicBezTo>
                    <a:pt x="36" y="71"/>
                    <a:pt x="37" y="70"/>
                    <a:pt x="39" y="68"/>
                  </a:cubicBezTo>
                  <a:cubicBezTo>
                    <a:pt x="38" y="69"/>
                    <a:pt x="37" y="70"/>
                    <a:pt x="36" y="71"/>
                  </a:cubicBezTo>
                  <a:cubicBezTo>
                    <a:pt x="36" y="72"/>
                    <a:pt x="35" y="72"/>
                    <a:pt x="35" y="72"/>
                  </a:cubicBezTo>
                  <a:close/>
                  <a:moveTo>
                    <a:pt x="42" y="77"/>
                  </a:moveTo>
                  <a:cubicBezTo>
                    <a:pt x="42" y="76"/>
                    <a:pt x="43" y="76"/>
                    <a:pt x="43" y="76"/>
                  </a:cubicBezTo>
                  <a:cubicBezTo>
                    <a:pt x="42" y="77"/>
                    <a:pt x="42" y="78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39" y="82"/>
                    <a:pt x="38" y="83"/>
                  </a:cubicBezTo>
                  <a:cubicBezTo>
                    <a:pt x="38" y="83"/>
                    <a:pt x="38" y="83"/>
                    <a:pt x="37" y="83"/>
                  </a:cubicBezTo>
                  <a:cubicBezTo>
                    <a:pt x="39" y="81"/>
                    <a:pt x="40" y="79"/>
                    <a:pt x="42" y="77"/>
                  </a:cubicBezTo>
                  <a:close/>
                  <a:moveTo>
                    <a:pt x="69" y="32"/>
                  </a:moveTo>
                  <a:cubicBezTo>
                    <a:pt x="67" y="34"/>
                    <a:pt x="64" y="36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38"/>
                    <a:pt x="59" y="40"/>
                    <a:pt x="57" y="41"/>
                  </a:cubicBezTo>
                  <a:cubicBezTo>
                    <a:pt x="58" y="39"/>
                    <a:pt x="59" y="37"/>
                    <a:pt x="60" y="36"/>
                  </a:cubicBezTo>
                  <a:cubicBezTo>
                    <a:pt x="63" y="35"/>
                    <a:pt x="66" y="33"/>
                    <a:pt x="69" y="32"/>
                  </a:cubicBezTo>
                  <a:close/>
                  <a:moveTo>
                    <a:pt x="55" y="33"/>
                  </a:moveTo>
                  <a:cubicBezTo>
                    <a:pt x="55" y="33"/>
                    <a:pt x="55" y="33"/>
                    <a:pt x="56" y="33"/>
                  </a:cubicBezTo>
                  <a:cubicBezTo>
                    <a:pt x="59" y="31"/>
                    <a:pt x="63" y="29"/>
                    <a:pt x="66" y="28"/>
                  </a:cubicBezTo>
                  <a:cubicBezTo>
                    <a:pt x="65" y="28"/>
                    <a:pt x="64" y="29"/>
                    <a:pt x="63" y="29"/>
                  </a:cubicBezTo>
                  <a:cubicBezTo>
                    <a:pt x="61" y="31"/>
                    <a:pt x="58" y="32"/>
                    <a:pt x="55" y="33"/>
                  </a:cubicBezTo>
                  <a:close/>
                  <a:moveTo>
                    <a:pt x="73" y="36"/>
                  </a:moveTo>
                  <a:cubicBezTo>
                    <a:pt x="74" y="36"/>
                    <a:pt x="74" y="35"/>
                    <a:pt x="74" y="35"/>
                  </a:cubicBezTo>
                  <a:cubicBezTo>
                    <a:pt x="73" y="38"/>
                    <a:pt x="71" y="40"/>
                    <a:pt x="69" y="42"/>
                  </a:cubicBezTo>
                  <a:cubicBezTo>
                    <a:pt x="67" y="43"/>
                    <a:pt x="65" y="45"/>
                    <a:pt x="64" y="46"/>
                  </a:cubicBezTo>
                  <a:cubicBezTo>
                    <a:pt x="67" y="43"/>
                    <a:pt x="70" y="39"/>
                    <a:pt x="73" y="36"/>
                  </a:cubicBezTo>
                  <a:close/>
                  <a:moveTo>
                    <a:pt x="70" y="36"/>
                  </a:moveTo>
                  <a:cubicBezTo>
                    <a:pt x="71" y="35"/>
                    <a:pt x="72" y="34"/>
                    <a:pt x="74" y="32"/>
                  </a:cubicBezTo>
                  <a:cubicBezTo>
                    <a:pt x="73" y="33"/>
                    <a:pt x="73" y="33"/>
                    <a:pt x="73" y="34"/>
                  </a:cubicBezTo>
                  <a:cubicBezTo>
                    <a:pt x="72" y="34"/>
                    <a:pt x="71" y="35"/>
                    <a:pt x="70" y="36"/>
                  </a:cubicBezTo>
                  <a:close/>
                  <a:moveTo>
                    <a:pt x="77" y="34"/>
                  </a:moveTo>
                  <a:cubicBezTo>
                    <a:pt x="78" y="33"/>
                    <a:pt x="79" y="33"/>
                    <a:pt x="80" y="32"/>
                  </a:cubicBezTo>
                  <a:cubicBezTo>
                    <a:pt x="78" y="34"/>
                    <a:pt x="77" y="36"/>
                    <a:pt x="75" y="37"/>
                  </a:cubicBezTo>
                  <a:cubicBezTo>
                    <a:pt x="74" y="38"/>
                    <a:pt x="74" y="39"/>
                    <a:pt x="73" y="39"/>
                  </a:cubicBezTo>
                  <a:cubicBezTo>
                    <a:pt x="74" y="37"/>
                    <a:pt x="76" y="36"/>
                    <a:pt x="77" y="34"/>
                  </a:cubicBezTo>
                  <a:close/>
                  <a:moveTo>
                    <a:pt x="77" y="31"/>
                  </a:moveTo>
                  <a:cubicBezTo>
                    <a:pt x="77" y="31"/>
                    <a:pt x="77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9"/>
                    <a:pt x="78" y="29"/>
                    <a:pt x="79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7" y="30"/>
                    <a:pt x="77" y="31"/>
                    <a:pt x="77" y="31"/>
                  </a:cubicBezTo>
                  <a:close/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6"/>
                    <a:pt x="91" y="38"/>
                  </a:cubicBezTo>
                  <a:cubicBezTo>
                    <a:pt x="91" y="38"/>
                    <a:pt x="90" y="38"/>
                    <a:pt x="9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1"/>
                    <a:pt x="87" y="43"/>
                    <a:pt x="85" y="44"/>
                  </a:cubicBezTo>
                  <a:cubicBezTo>
                    <a:pt x="82" y="46"/>
                    <a:pt x="80" y="48"/>
                    <a:pt x="77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5" y="51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6" y="49"/>
                    <a:pt x="80" y="45"/>
                    <a:pt x="83" y="42"/>
                  </a:cubicBezTo>
                  <a:cubicBezTo>
                    <a:pt x="87" y="38"/>
                    <a:pt x="91" y="35"/>
                    <a:pt x="96" y="32"/>
                  </a:cubicBezTo>
                  <a:close/>
                  <a:moveTo>
                    <a:pt x="87" y="36"/>
                  </a:moveTo>
                  <a:cubicBezTo>
                    <a:pt x="87" y="36"/>
                    <a:pt x="88" y="35"/>
                    <a:pt x="88" y="35"/>
                  </a:cubicBezTo>
                  <a:cubicBezTo>
                    <a:pt x="89" y="35"/>
                    <a:pt x="89" y="35"/>
                    <a:pt x="90" y="34"/>
                  </a:cubicBezTo>
                  <a:cubicBezTo>
                    <a:pt x="89" y="35"/>
                    <a:pt x="88" y="36"/>
                    <a:pt x="87" y="36"/>
                  </a:cubicBezTo>
                  <a:close/>
                  <a:moveTo>
                    <a:pt x="111" y="34"/>
                  </a:moveTo>
                  <a:cubicBezTo>
                    <a:pt x="110" y="34"/>
                    <a:pt x="110" y="34"/>
                    <a:pt x="109" y="34"/>
                  </a:cubicBezTo>
                  <a:cubicBezTo>
                    <a:pt x="109" y="34"/>
                    <a:pt x="108" y="34"/>
                    <a:pt x="108" y="34"/>
                  </a:cubicBezTo>
                  <a:cubicBezTo>
                    <a:pt x="108" y="34"/>
                    <a:pt x="108" y="33"/>
                    <a:pt x="109" y="33"/>
                  </a:cubicBezTo>
                  <a:cubicBezTo>
                    <a:pt x="109" y="33"/>
                    <a:pt x="109" y="32"/>
                    <a:pt x="110" y="32"/>
                  </a:cubicBezTo>
                  <a:cubicBezTo>
                    <a:pt x="111" y="32"/>
                    <a:pt x="112" y="32"/>
                    <a:pt x="113" y="32"/>
                  </a:cubicBezTo>
                  <a:cubicBezTo>
                    <a:pt x="112" y="33"/>
                    <a:pt x="112" y="33"/>
                    <a:pt x="111" y="34"/>
                  </a:cubicBezTo>
                  <a:close/>
                  <a:moveTo>
                    <a:pt x="112" y="36"/>
                  </a:moveTo>
                  <a:cubicBezTo>
                    <a:pt x="111" y="36"/>
                    <a:pt x="111" y="37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cubicBezTo>
                    <a:pt x="110" y="37"/>
                    <a:pt x="110" y="36"/>
                    <a:pt x="111" y="36"/>
                  </a:cubicBezTo>
                  <a:cubicBezTo>
                    <a:pt x="111" y="36"/>
                    <a:pt x="111" y="36"/>
                    <a:pt x="112" y="36"/>
                  </a:cubicBezTo>
                  <a:close/>
                  <a:moveTo>
                    <a:pt x="108" y="36"/>
                  </a:moveTo>
                  <a:cubicBezTo>
                    <a:pt x="107" y="37"/>
                    <a:pt x="106" y="37"/>
                    <a:pt x="105" y="38"/>
                  </a:cubicBezTo>
                  <a:cubicBezTo>
                    <a:pt x="105" y="38"/>
                    <a:pt x="105" y="39"/>
                    <a:pt x="105" y="39"/>
                  </a:cubicBezTo>
                  <a:cubicBezTo>
                    <a:pt x="104" y="39"/>
                    <a:pt x="104" y="39"/>
                    <a:pt x="103" y="39"/>
                  </a:cubicBezTo>
                  <a:cubicBezTo>
                    <a:pt x="104" y="38"/>
                    <a:pt x="105" y="37"/>
                    <a:pt x="106" y="36"/>
                  </a:cubicBezTo>
                  <a:cubicBezTo>
                    <a:pt x="107" y="36"/>
                    <a:pt x="107" y="36"/>
                    <a:pt x="108" y="36"/>
                  </a:cubicBezTo>
                  <a:close/>
                  <a:moveTo>
                    <a:pt x="122" y="49"/>
                  </a:moveTo>
                  <a:cubicBezTo>
                    <a:pt x="125" y="49"/>
                    <a:pt x="128" y="48"/>
                    <a:pt x="132" y="47"/>
                  </a:cubicBezTo>
                  <a:cubicBezTo>
                    <a:pt x="131" y="48"/>
                    <a:pt x="130" y="49"/>
                    <a:pt x="129" y="50"/>
                  </a:cubicBezTo>
                  <a:cubicBezTo>
                    <a:pt x="128" y="50"/>
                    <a:pt x="127" y="51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2"/>
                    <a:pt x="126" y="51"/>
                    <a:pt x="127" y="50"/>
                  </a:cubicBezTo>
                  <a:cubicBezTo>
                    <a:pt x="127" y="50"/>
                    <a:pt x="126" y="48"/>
                    <a:pt x="126" y="49"/>
                  </a:cubicBezTo>
                  <a:cubicBezTo>
                    <a:pt x="125" y="50"/>
                    <a:pt x="124" y="51"/>
                    <a:pt x="123" y="52"/>
                  </a:cubicBezTo>
                  <a:cubicBezTo>
                    <a:pt x="123" y="51"/>
                    <a:pt x="122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2" y="50"/>
                  </a:cubicBezTo>
                  <a:cubicBezTo>
                    <a:pt x="122" y="50"/>
                    <a:pt x="122" y="50"/>
                    <a:pt x="122" y="49"/>
                  </a:cubicBezTo>
                  <a:close/>
                  <a:moveTo>
                    <a:pt x="148" y="57"/>
                  </a:moveTo>
                  <a:cubicBezTo>
                    <a:pt x="146" y="57"/>
                    <a:pt x="143" y="58"/>
                    <a:pt x="141" y="59"/>
                  </a:cubicBezTo>
                  <a:cubicBezTo>
                    <a:pt x="142" y="58"/>
                    <a:pt x="143" y="57"/>
                    <a:pt x="144" y="56"/>
                  </a:cubicBezTo>
                  <a:cubicBezTo>
                    <a:pt x="149" y="54"/>
                    <a:pt x="153" y="52"/>
                    <a:pt x="158" y="50"/>
                  </a:cubicBezTo>
                  <a:cubicBezTo>
                    <a:pt x="155" y="52"/>
                    <a:pt x="151" y="54"/>
                    <a:pt x="148" y="57"/>
                  </a:cubicBezTo>
                  <a:close/>
                  <a:moveTo>
                    <a:pt x="160" y="51"/>
                  </a:moveTo>
                  <a:cubicBezTo>
                    <a:pt x="159" y="52"/>
                    <a:pt x="159" y="52"/>
                    <a:pt x="159" y="52"/>
                  </a:cubicBezTo>
                  <a:cubicBezTo>
                    <a:pt x="158" y="53"/>
                    <a:pt x="157" y="53"/>
                    <a:pt x="156" y="54"/>
                  </a:cubicBezTo>
                  <a:cubicBezTo>
                    <a:pt x="157" y="53"/>
                    <a:pt x="158" y="52"/>
                    <a:pt x="160" y="51"/>
                  </a:cubicBezTo>
                  <a:close/>
                  <a:moveTo>
                    <a:pt x="163" y="63"/>
                  </a:moveTo>
                  <a:cubicBezTo>
                    <a:pt x="167" y="61"/>
                    <a:pt x="171" y="59"/>
                    <a:pt x="175" y="57"/>
                  </a:cubicBezTo>
                  <a:cubicBezTo>
                    <a:pt x="174" y="58"/>
                    <a:pt x="173" y="60"/>
                    <a:pt x="172" y="61"/>
                  </a:cubicBezTo>
                  <a:cubicBezTo>
                    <a:pt x="167" y="63"/>
                    <a:pt x="161" y="66"/>
                    <a:pt x="156" y="69"/>
                  </a:cubicBezTo>
                  <a:cubicBezTo>
                    <a:pt x="155" y="69"/>
                    <a:pt x="154" y="70"/>
                    <a:pt x="153" y="70"/>
                  </a:cubicBezTo>
                  <a:cubicBezTo>
                    <a:pt x="156" y="68"/>
                    <a:pt x="159" y="65"/>
                    <a:pt x="163" y="63"/>
                  </a:cubicBezTo>
                  <a:close/>
                  <a:moveTo>
                    <a:pt x="162" y="61"/>
                  </a:moveTo>
                  <a:cubicBezTo>
                    <a:pt x="163" y="60"/>
                    <a:pt x="165" y="59"/>
                    <a:pt x="166" y="57"/>
                  </a:cubicBezTo>
                  <a:cubicBezTo>
                    <a:pt x="168" y="57"/>
                    <a:pt x="169" y="56"/>
                    <a:pt x="171" y="56"/>
                  </a:cubicBezTo>
                  <a:cubicBezTo>
                    <a:pt x="168" y="57"/>
                    <a:pt x="165" y="59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lose/>
                  <a:moveTo>
                    <a:pt x="172" y="57"/>
                  </a:moveTo>
                  <a:cubicBezTo>
                    <a:pt x="174" y="56"/>
                    <a:pt x="176" y="54"/>
                    <a:pt x="179" y="53"/>
                  </a:cubicBezTo>
                  <a:cubicBezTo>
                    <a:pt x="178" y="53"/>
                    <a:pt x="178" y="54"/>
                    <a:pt x="178" y="54"/>
                  </a:cubicBezTo>
                  <a:cubicBezTo>
                    <a:pt x="176" y="55"/>
                    <a:pt x="174" y="56"/>
                    <a:pt x="172" y="57"/>
                  </a:cubicBezTo>
                  <a:close/>
                  <a:moveTo>
                    <a:pt x="189" y="60"/>
                  </a:moveTo>
                  <a:cubicBezTo>
                    <a:pt x="185" y="62"/>
                    <a:pt x="181" y="64"/>
                    <a:pt x="176" y="66"/>
                  </a:cubicBezTo>
                  <a:cubicBezTo>
                    <a:pt x="178" y="64"/>
                    <a:pt x="180" y="62"/>
                    <a:pt x="182" y="60"/>
                  </a:cubicBezTo>
                  <a:cubicBezTo>
                    <a:pt x="184" y="60"/>
                    <a:pt x="186" y="59"/>
                    <a:pt x="187" y="59"/>
                  </a:cubicBezTo>
                  <a:cubicBezTo>
                    <a:pt x="188" y="59"/>
                    <a:pt x="188" y="59"/>
                    <a:pt x="189" y="60"/>
                  </a:cubicBezTo>
                  <a:close/>
                  <a:moveTo>
                    <a:pt x="189" y="58"/>
                  </a:moveTo>
                  <a:cubicBezTo>
                    <a:pt x="190" y="58"/>
                    <a:pt x="192" y="57"/>
                    <a:pt x="194" y="57"/>
                  </a:cubicBezTo>
                  <a:cubicBezTo>
                    <a:pt x="193" y="58"/>
                    <a:pt x="191" y="59"/>
                    <a:pt x="190" y="59"/>
                  </a:cubicBezTo>
                  <a:cubicBezTo>
                    <a:pt x="189" y="59"/>
                    <a:pt x="189" y="59"/>
                    <a:pt x="189" y="58"/>
                  </a:cubicBezTo>
                  <a:close/>
                  <a:moveTo>
                    <a:pt x="193" y="65"/>
                  </a:moveTo>
                  <a:cubicBezTo>
                    <a:pt x="194" y="65"/>
                    <a:pt x="195" y="65"/>
                    <a:pt x="196" y="64"/>
                  </a:cubicBezTo>
                  <a:cubicBezTo>
                    <a:pt x="194" y="65"/>
                    <a:pt x="193" y="66"/>
                    <a:pt x="191" y="67"/>
                  </a:cubicBezTo>
                  <a:cubicBezTo>
                    <a:pt x="188" y="69"/>
                    <a:pt x="184" y="70"/>
                    <a:pt x="181" y="72"/>
                  </a:cubicBezTo>
                  <a:cubicBezTo>
                    <a:pt x="182" y="71"/>
                    <a:pt x="183" y="71"/>
                    <a:pt x="184" y="70"/>
                  </a:cubicBezTo>
                  <a:cubicBezTo>
                    <a:pt x="187" y="68"/>
                    <a:pt x="190" y="67"/>
                    <a:pt x="193" y="65"/>
                  </a:cubicBezTo>
                  <a:close/>
                  <a:moveTo>
                    <a:pt x="188" y="65"/>
                  </a:moveTo>
                  <a:cubicBezTo>
                    <a:pt x="190" y="64"/>
                    <a:pt x="192" y="63"/>
                    <a:pt x="195" y="62"/>
                  </a:cubicBezTo>
                  <a:cubicBezTo>
                    <a:pt x="194" y="63"/>
                    <a:pt x="193" y="63"/>
                    <a:pt x="192" y="64"/>
                  </a:cubicBezTo>
                  <a:cubicBezTo>
                    <a:pt x="191" y="64"/>
                    <a:pt x="189" y="65"/>
                    <a:pt x="188" y="65"/>
                  </a:cubicBezTo>
                  <a:cubicBezTo>
                    <a:pt x="188" y="65"/>
                    <a:pt x="188" y="65"/>
                    <a:pt x="188" y="65"/>
                  </a:cubicBezTo>
                  <a:close/>
                  <a:moveTo>
                    <a:pt x="207" y="95"/>
                  </a:moveTo>
                  <a:cubicBezTo>
                    <a:pt x="210" y="94"/>
                    <a:pt x="213" y="92"/>
                    <a:pt x="215" y="91"/>
                  </a:cubicBezTo>
                  <a:cubicBezTo>
                    <a:pt x="216" y="92"/>
                    <a:pt x="216" y="93"/>
                    <a:pt x="217" y="95"/>
                  </a:cubicBezTo>
                  <a:cubicBezTo>
                    <a:pt x="212" y="97"/>
                    <a:pt x="208" y="99"/>
                    <a:pt x="204" y="101"/>
                  </a:cubicBezTo>
                  <a:cubicBezTo>
                    <a:pt x="204" y="101"/>
                    <a:pt x="203" y="101"/>
                    <a:pt x="203" y="101"/>
                  </a:cubicBezTo>
                  <a:cubicBezTo>
                    <a:pt x="202" y="102"/>
                    <a:pt x="201" y="103"/>
                    <a:pt x="199" y="104"/>
                  </a:cubicBezTo>
                  <a:cubicBezTo>
                    <a:pt x="199" y="104"/>
                    <a:pt x="199" y="105"/>
                    <a:pt x="198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99" y="104"/>
                    <a:pt x="200" y="103"/>
                    <a:pt x="200" y="102"/>
                  </a:cubicBezTo>
                  <a:cubicBezTo>
                    <a:pt x="203" y="100"/>
                    <a:pt x="205" y="98"/>
                    <a:pt x="208" y="96"/>
                  </a:cubicBezTo>
                  <a:cubicBezTo>
                    <a:pt x="208" y="96"/>
                    <a:pt x="208" y="95"/>
                    <a:pt x="207" y="95"/>
                  </a:cubicBezTo>
                  <a:close/>
                  <a:moveTo>
                    <a:pt x="196" y="173"/>
                  </a:moveTo>
                  <a:cubicBezTo>
                    <a:pt x="197" y="172"/>
                    <a:pt x="198" y="171"/>
                    <a:pt x="198" y="171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197" y="172"/>
                    <a:pt x="196" y="173"/>
                    <a:pt x="195" y="174"/>
                  </a:cubicBezTo>
                  <a:cubicBezTo>
                    <a:pt x="196" y="174"/>
                    <a:pt x="196" y="173"/>
                    <a:pt x="196" y="173"/>
                  </a:cubicBezTo>
                  <a:close/>
                  <a:moveTo>
                    <a:pt x="195" y="164"/>
                  </a:moveTo>
                  <a:cubicBezTo>
                    <a:pt x="195" y="165"/>
                    <a:pt x="195" y="165"/>
                    <a:pt x="194" y="165"/>
                  </a:cubicBezTo>
                  <a:cubicBezTo>
                    <a:pt x="195" y="164"/>
                    <a:pt x="196" y="162"/>
                    <a:pt x="197" y="161"/>
                  </a:cubicBezTo>
                  <a:cubicBezTo>
                    <a:pt x="196" y="162"/>
                    <a:pt x="196" y="163"/>
                    <a:pt x="195" y="164"/>
                  </a:cubicBezTo>
                  <a:close/>
                  <a:moveTo>
                    <a:pt x="194" y="155"/>
                  </a:moveTo>
                  <a:cubicBezTo>
                    <a:pt x="193" y="157"/>
                    <a:pt x="191" y="158"/>
                    <a:pt x="190" y="159"/>
                  </a:cubicBezTo>
                  <a:cubicBezTo>
                    <a:pt x="193" y="156"/>
                    <a:pt x="196" y="153"/>
                    <a:pt x="198" y="150"/>
                  </a:cubicBezTo>
                  <a:cubicBezTo>
                    <a:pt x="197" y="152"/>
                    <a:pt x="196" y="154"/>
                    <a:pt x="194" y="155"/>
                  </a:cubicBezTo>
                  <a:close/>
                  <a:moveTo>
                    <a:pt x="105" y="198"/>
                  </a:move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7" y="197"/>
                    <a:pt x="107" y="197"/>
                  </a:cubicBezTo>
                  <a:cubicBezTo>
                    <a:pt x="106" y="198"/>
                    <a:pt x="106" y="198"/>
                    <a:pt x="105" y="199"/>
                  </a:cubicBezTo>
                  <a:cubicBezTo>
                    <a:pt x="105" y="199"/>
                    <a:pt x="105" y="198"/>
                    <a:pt x="105" y="198"/>
                  </a:cubicBezTo>
                  <a:close/>
                  <a:moveTo>
                    <a:pt x="108" y="204"/>
                  </a:moveTo>
                  <a:cubicBezTo>
                    <a:pt x="108" y="204"/>
                    <a:pt x="108" y="204"/>
                    <a:pt x="108" y="204"/>
                  </a:cubicBezTo>
                  <a:cubicBezTo>
                    <a:pt x="107" y="203"/>
                    <a:pt x="105" y="202"/>
                    <a:pt x="104" y="202"/>
                  </a:cubicBezTo>
                  <a:cubicBezTo>
                    <a:pt x="104" y="202"/>
                    <a:pt x="104" y="201"/>
                    <a:pt x="104" y="201"/>
                  </a:cubicBezTo>
                  <a:cubicBezTo>
                    <a:pt x="106" y="202"/>
                    <a:pt x="107" y="203"/>
                    <a:pt x="108" y="204"/>
                  </a:cubicBezTo>
                  <a:close/>
                  <a:moveTo>
                    <a:pt x="104" y="194"/>
                  </a:moveTo>
                  <a:cubicBezTo>
                    <a:pt x="104" y="194"/>
                    <a:pt x="103" y="194"/>
                    <a:pt x="103" y="193"/>
                  </a:cubicBezTo>
                  <a:cubicBezTo>
                    <a:pt x="104" y="192"/>
                    <a:pt x="105" y="191"/>
                    <a:pt x="106" y="190"/>
                  </a:cubicBezTo>
                  <a:cubicBezTo>
                    <a:pt x="107" y="189"/>
                    <a:pt x="109" y="188"/>
                    <a:pt x="110" y="186"/>
                  </a:cubicBezTo>
                  <a:cubicBezTo>
                    <a:pt x="115" y="183"/>
                    <a:pt x="119" y="179"/>
                    <a:pt x="123" y="176"/>
                  </a:cubicBezTo>
                  <a:cubicBezTo>
                    <a:pt x="125" y="175"/>
                    <a:pt x="127" y="174"/>
                    <a:pt x="129" y="173"/>
                  </a:cubicBezTo>
                  <a:cubicBezTo>
                    <a:pt x="124" y="177"/>
                    <a:pt x="118" y="182"/>
                    <a:pt x="112" y="187"/>
                  </a:cubicBezTo>
                  <a:cubicBezTo>
                    <a:pt x="110" y="189"/>
                    <a:pt x="107" y="192"/>
                    <a:pt x="104" y="194"/>
                  </a:cubicBezTo>
                  <a:close/>
                  <a:moveTo>
                    <a:pt x="73" y="126"/>
                  </a:moveTo>
                  <a:cubicBezTo>
                    <a:pt x="73" y="126"/>
                    <a:pt x="72" y="127"/>
                    <a:pt x="72" y="128"/>
                  </a:cubicBezTo>
                  <a:cubicBezTo>
                    <a:pt x="71" y="127"/>
                    <a:pt x="71" y="126"/>
                    <a:pt x="71" y="125"/>
                  </a:cubicBezTo>
                  <a:cubicBezTo>
                    <a:pt x="71" y="125"/>
                    <a:pt x="71" y="124"/>
                    <a:pt x="71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3" y="125"/>
                    <a:pt x="73" y="125"/>
                    <a:pt x="73" y="126"/>
                  </a:cubicBezTo>
                  <a:close/>
                  <a:moveTo>
                    <a:pt x="71" y="168"/>
                  </a:moveTo>
                  <a:cubicBezTo>
                    <a:pt x="71" y="167"/>
                    <a:pt x="71" y="167"/>
                    <a:pt x="71" y="167"/>
                  </a:cubicBezTo>
                  <a:cubicBezTo>
                    <a:pt x="71" y="166"/>
                    <a:pt x="71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1" y="168"/>
                    <a:pt x="71" y="168"/>
                  </a:cubicBezTo>
                  <a:close/>
                  <a:moveTo>
                    <a:pt x="73" y="170"/>
                  </a:moveTo>
                  <a:cubicBezTo>
                    <a:pt x="73" y="170"/>
                    <a:pt x="73" y="170"/>
                    <a:pt x="73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0"/>
                    <a:pt x="72" y="170"/>
                    <a:pt x="73" y="170"/>
                  </a:cubicBezTo>
                  <a:close/>
                  <a:moveTo>
                    <a:pt x="71" y="165"/>
                  </a:moveTo>
                  <a:cubicBezTo>
                    <a:pt x="71" y="164"/>
                    <a:pt x="71" y="163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3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lose/>
                  <a:moveTo>
                    <a:pt x="61" y="51"/>
                  </a:moveTo>
                  <a:cubicBezTo>
                    <a:pt x="61" y="51"/>
                    <a:pt x="61" y="52"/>
                    <a:pt x="61" y="52"/>
                  </a:cubicBezTo>
                  <a:cubicBezTo>
                    <a:pt x="59" y="54"/>
                    <a:pt x="57" y="55"/>
                    <a:pt x="55" y="57"/>
                  </a:cubicBezTo>
                  <a:cubicBezTo>
                    <a:pt x="55" y="58"/>
                    <a:pt x="54" y="59"/>
                    <a:pt x="53" y="59"/>
                  </a:cubicBezTo>
                  <a:cubicBezTo>
                    <a:pt x="52" y="61"/>
                    <a:pt x="50" y="62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2"/>
                    <a:pt x="50" y="61"/>
                    <a:pt x="51" y="60"/>
                  </a:cubicBezTo>
                  <a:cubicBezTo>
                    <a:pt x="54" y="57"/>
                    <a:pt x="58" y="54"/>
                    <a:pt x="61" y="51"/>
                  </a:cubicBezTo>
                  <a:close/>
                  <a:moveTo>
                    <a:pt x="54" y="54"/>
                  </a:moveTo>
                  <a:cubicBezTo>
                    <a:pt x="55" y="54"/>
                    <a:pt x="55" y="54"/>
                    <a:pt x="55" y="54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7" y="52"/>
                    <a:pt x="58" y="52"/>
                    <a:pt x="58" y="51"/>
                  </a:cubicBezTo>
                  <a:cubicBezTo>
                    <a:pt x="57" y="52"/>
                    <a:pt x="56" y="53"/>
                    <a:pt x="54" y="54"/>
                  </a:cubicBezTo>
                  <a:close/>
                  <a:moveTo>
                    <a:pt x="92" y="45"/>
                  </a:moveTo>
                  <a:cubicBezTo>
                    <a:pt x="92" y="47"/>
                    <a:pt x="92" y="48"/>
                    <a:pt x="91" y="50"/>
                  </a:cubicBezTo>
                  <a:cubicBezTo>
                    <a:pt x="86" y="54"/>
                    <a:pt x="80" y="58"/>
                    <a:pt x="75" y="63"/>
                  </a:cubicBezTo>
                  <a:cubicBezTo>
                    <a:pt x="75" y="62"/>
                    <a:pt x="75" y="61"/>
                    <a:pt x="76" y="60"/>
                  </a:cubicBezTo>
                  <a:cubicBezTo>
                    <a:pt x="81" y="55"/>
                    <a:pt x="87" y="50"/>
                    <a:pt x="92" y="45"/>
                  </a:cubicBezTo>
                  <a:close/>
                  <a:moveTo>
                    <a:pt x="82" y="53"/>
                  </a:moveTo>
                  <a:cubicBezTo>
                    <a:pt x="84" y="50"/>
                    <a:pt x="86" y="48"/>
                    <a:pt x="89" y="46"/>
                  </a:cubicBezTo>
                  <a:cubicBezTo>
                    <a:pt x="89" y="46"/>
                    <a:pt x="90" y="45"/>
                    <a:pt x="90" y="45"/>
                  </a:cubicBezTo>
                  <a:cubicBezTo>
                    <a:pt x="87" y="48"/>
                    <a:pt x="84" y="50"/>
                    <a:pt x="82" y="53"/>
                  </a:cubicBezTo>
                  <a:close/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2"/>
                    <a:pt x="109" y="52"/>
                    <a:pt x="108" y="53"/>
                  </a:cubicBezTo>
                  <a:cubicBezTo>
                    <a:pt x="106" y="54"/>
                    <a:pt x="104" y="54"/>
                    <a:pt x="102" y="55"/>
                  </a:cubicBezTo>
                  <a:cubicBezTo>
                    <a:pt x="103" y="54"/>
                    <a:pt x="105" y="53"/>
                    <a:pt x="106" y="51"/>
                  </a:cubicBezTo>
                  <a:cubicBezTo>
                    <a:pt x="107" y="51"/>
                    <a:pt x="108" y="50"/>
                    <a:pt x="109" y="50"/>
                  </a:cubicBezTo>
                  <a:cubicBezTo>
                    <a:pt x="108" y="50"/>
                    <a:pt x="109" y="51"/>
                    <a:pt x="110" y="51"/>
                  </a:cubicBezTo>
                  <a:close/>
                  <a:moveTo>
                    <a:pt x="112" y="77"/>
                  </a:moveTo>
                  <a:cubicBezTo>
                    <a:pt x="110" y="79"/>
                    <a:pt x="108" y="82"/>
                    <a:pt x="107" y="84"/>
                  </a:cubicBezTo>
                  <a:cubicBezTo>
                    <a:pt x="109" y="80"/>
                    <a:pt x="112" y="76"/>
                    <a:pt x="115" y="73"/>
                  </a:cubicBezTo>
                  <a:cubicBezTo>
                    <a:pt x="115" y="73"/>
                    <a:pt x="115" y="73"/>
                    <a:pt x="115" y="72"/>
                  </a:cubicBezTo>
                  <a:cubicBezTo>
                    <a:pt x="114" y="74"/>
                    <a:pt x="113" y="76"/>
                    <a:pt x="112" y="77"/>
                  </a:cubicBezTo>
                  <a:close/>
                  <a:moveTo>
                    <a:pt x="116" y="78"/>
                  </a:moveTo>
                  <a:cubicBezTo>
                    <a:pt x="115" y="79"/>
                    <a:pt x="114" y="80"/>
                    <a:pt x="114" y="80"/>
                  </a:cubicBezTo>
                  <a:cubicBezTo>
                    <a:pt x="112" y="82"/>
                    <a:pt x="110" y="83"/>
                    <a:pt x="109" y="85"/>
                  </a:cubicBezTo>
                  <a:cubicBezTo>
                    <a:pt x="111" y="83"/>
                    <a:pt x="113" y="80"/>
                    <a:pt x="116" y="78"/>
                  </a:cubicBezTo>
                  <a:close/>
                  <a:moveTo>
                    <a:pt x="98" y="92"/>
                  </a:moveTo>
                  <a:cubicBezTo>
                    <a:pt x="95" y="96"/>
                    <a:pt x="91" y="99"/>
                    <a:pt x="88" y="102"/>
                  </a:cubicBezTo>
                  <a:cubicBezTo>
                    <a:pt x="89" y="101"/>
                    <a:pt x="89" y="100"/>
                    <a:pt x="90" y="98"/>
                  </a:cubicBezTo>
                  <a:cubicBezTo>
                    <a:pt x="96" y="92"/>
                    <a:pt x="103" y="85"/>
                    <a:pt x="109" y="78"/>
                  </a:cubicBezTo>
                  <a:cubicBezTo>
                    <a:pt x="105" y="82"/>
                    <a:pt x="102" y="87"/>
                    <a:pt x="98" y="92"/>
                  </a:cubicBezTo>
                  <a:close/>
                  <a:moveTo>
                    <a:pt x="99" y="97"/>
                  </a:moveTo>
                  <a:cubicBezTo>
                    <a:pt x="97" y="100"/>
                    <a:pt x="94" y="103"/>
                    <a:pt x="92" y="105"/>
                  </a:cubicBezTo>
                  <a:cubicBezTo>
                    <a:pt x="93" y="104"/>
                    <a:pt x="94" y="102"/>
                    <a:pt x="95" y="100"/>
                  </a:cubicBezTo>
                  <a:cubicBezTo>
                    <a:pt x="97" y="99"/>
                    <a:pt x="98" y="98"/>
                    <a:pt x="99" y="97"/>
                  </a:cubicBezTo>
                  <a:close/>
                  <a:moveTo>
                    <a:pt x="128" y="67"/>
                  </a:moveTo>
                  <a:cubicBezTo>
                    <a:pt x="129" y="66"/>
                    <a:pt x="130" y="65"/>
                    <a:pt x="130" y="64"/>
                  </a:cubicBezTo>
                  <a:cubicBezTo>
                    <a:pt x="131" y="64"/>
                    <a:pt x="131" y="64"/>
                    <a:pt x="132" y="63"/>
                  </a:cubicBezTo>
                  <a:cubicBezTo>
                    <a:pt x="132" y="63"/>
                    <a:pt x="133" y="63"/>
                    <a:pt x="133" y="63"/>
                  </a:cubicBezTo>
                  <a:cubicBezTo>
                    <a:pt x="132" y="64"/>
                    <a:pt x="130" y="66"/>
                    <a:pt x="128" y="67"/>
                  </a:cubicBezTo>
                  <a:close/>
                  <a:moveTo>
                    <a:pt x="137" y="62"/>
                  </a:moveTo>
                  <a:cubicBezTo>
                    <a:pt x="138" y="62"/>
                    <a:pt x="140" y="61"/>
                    <a:pt x="141" y="61"/>
                  </a:cubicBezTo>
                  <a:cubicBezTo>
                    <a:pt x="138" y="63"/>
                    <a:pt x="135" y="65"/>
                    <a:pt x="132" y="67"/>
                  </a:cubicBezTo>
                  <a:cubicBezTo>
                    <a:pt x="133" y="65"/>
                    <a:pt x="135" y="64"/>
                    <a:pt x="137" y="62"/>
                  </a:cubicBezTo>
                  <a:close/>
                  <a:moveTo>
                    <a:pt x="132" y="76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3" y="77"/>
                    <a:pt x="134" y="76"/>
                    <a:pt x="136" y="76"/>
                  </a:cubicBezTo>
                  <a:cubicBezTo>
                    <a:pt x="132" y="79"/>
                    <a:pt x="128" y="82"/>
                    <a:pt x="124" y="85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8" y="82"/>
                    <a:pt x="130" y="80"/>
                    <a:pt x="132" y="77"/>
                  </a:cubicBezTo>
                  <a:cubicBezTo>
                    <a:pt x="132" y="77"/>
                    <a:pt x="132" y="77"/>
                    <a:pt x="132" y="76"/>
                  </a:cubicBezTo>
                  <a:close/>
                  <a:moveTo>
                    <a:pt x="199" y="77"/>
                  </a:moveTo>
                  <a:cubicBezTo>
                    <a:pt x="199" y="78"/>
                    <a:pt x="198" y="78"/>
                    <a:pt x="198" y="78"/>
                  </a:cubicBezTo>
                  <a:cubicBezTo>
                    <a:pt x="196" y="79"/>
                    <a:pt x="194" y="80"/>
                    <a:pt x="192" y="81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5" y="79"/>
                    <a:pt x="197" y="78"/>
                    <a:pt x="199" y="77"/>
                  </a:cubicBezTo>
                  <a:close/>
                  <a:moveTo>
                    <a:pt x="196" y="75"/>
                  </a:moveTo>
                  <a:cubicBezTo>
                    <a:pt x="197" y="74"/>
                    <a:pt x="198" y="73"/>
                    <a:pt x="199" y="73"/>
                  </a:cubicBezTo>
                  <a:cubicBezTo>
                    <a:pt x="198" y="73"/>
                    <a:pt x="197" y="74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lose/>
                  <a:moveTo>
                    <a:pt x="191" y="138"/>
                  </a:moveTo>
                  <a:cubicBezTo>
                    <a:pt x="191" y="138"/>
                    <a:pt x="191" y="138"/>
                    <a:pt x="190" y="137"/>
                  </a:cubicBezTo>
                  <a:cubicBezTo>
                    <a:pt x="191" y="137"/>
                    <a:pt x="191" y="136"/>
                    <a:pt x="191" y="136"/>
                  </a:cubicBezTo>
                  <a:cubicBezTo>
                    <a:pt x="197" y="131"/>
                    <a:pt x="203" y="126"/>
                    <a:pt x="209" y="121"/>
                  </a:cubicBezTo>
                  <a:cubicBezTo>
                    <a:pt x="209" y="121"/>
                    <a:pt x="209" y="121"/>
                    <a:pt x="209" y="121"/>
                  </a:cubicBezTo>
                  <a:cubicBezTo>
                    <a:pt x="203" y="127"/>
                    <a:pt x="197" y="133"/>
                    <a:pt x="191" y="138"/>
                  </a:cubicBezTo>
                  <a:close/>
                  <a:moveTo>
                    <a:pt x="205" y="126"/>
                  </a:moveTo>
                  <a:cubicBezTo>
                    <a:pt x="205" y="127"/>
                    <a:pt x="204" y="128"/>
                    <a:pt x="204" y="129"/>
                  </a:cubicBezTo>
                  <a:cubicBezTo>
                    <a:pt x="199" y="134"/>
                    <a:pt x="196" y="138"/>
                    <a:pt x="192" y="143"/>
                  </a:cubicBezTo>
                  <a:cubicBezTo>
                    <a:pt x="192" y="143"/>
                    <a:pt x="191" y="143"/>
                    <a:pt x="191" y="143"/>
                  </a:cubicBezTo>
                  <a:cubicBezTo>
                    <a:pt x="191" y="142"/>
                    <a:pt x="191" y="141"/>
                    <a:pt x="191" y="140"/>
                  </a:cubicBezTo>
                  <a:cubicBezTo>
                    <a:pt x="196" y="136"/>
                    <a:pt x="201" y="131"/>
                    <a:pt x="205" y="126"/>
                  </a:cubicBezTo>
                  <a:close/>
                  <a:moveTo>
                    <a:pt x="189" y="139"/>
                  </a:moveTo>
                  <a:cubicBezTo>
                    <a:pt x="189" y="139"/>
                    <a:pt x="189" y="139"/>
                    <a:pt x="189" y="13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1"/>
                    <a:pt x="187" y="142"/>
                    <a:pt x="186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7" y="142"/>
                    <a:pt x="188" y="140"/>
                    <a:pt x="189" y="139"/>
                  </a:cubicBezTo>
                  <a:close/>
                  <a:moveTo>
                    <a:pt x="183" y="144"/>
                  </a:moveTo>
                  <a:cubicBezTo>
                    <a:pt x="182" y="144"/>
                    <a:pt x="182" y="144"/>
                    <a:pt x="181" y="145"/>
                  </a:cubicBezTo>
                  <a:cubicBezTo>
                    <a:pt x="183" y="143"/>
                    <a:pt x="184" y="142"/>
                    <a:pt x="186" y="140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85" y="142"/>
                    <a:pt x="184" y="143"/>
                    <a:pt x="183" y="144"/>
                  </a:cubicBezTo>
                  <a:close/>
                  <a:moveTo>
                    <a:pt x="180" y="142"/>
                  </a:moveTo>
                  <a:cubicBezTo>
                    <a:pt x="178" y="143"/>
                    <a:pt x="177" y="145"/>
                    <a:pt x="175" y="146"/>
                  </a:cubicBezTo>
                  <a:cubicBezTo>
                    <a:pt x="175" y="147"/>
                    <a:pt x="174" y="147"/>
                    <a:pt x="174" y="147"/>
                  </a:cubicBezTo>
                  <a:cubicBezTo>
                    <a:pt x="175" y="146"/>
                    <a:pt x="176" y="144"/>
                    <a:pt x="178" y="142"/>
                  </a:cubicBezTo>
                  <a:cubicBezTo>
                    <a:pt x="180" y="139"/>
                    <a:pt x="183" y="137"/>
                    <a:pt x="185" y="134"/>
                  </a:cubicBezTo>
                  <a:cubicBezTo>
                    <a:pt x="186" y="134"/>
                    <a:pt x="186" y="133"/>
                    <a:pt x="187" y="133"/>
                  </a:cubicBezTo>
                  <a:cubicBezTo>
                    <a:pt x="187" y="133"/>
                    <a:pt x="187" y="134"/>
                    <a:pt x="187" y="134"/>
                  </a:cubicBezTo>
                  <a:cubicBezTo>
                    <a:pt x="185" y="137"/>
                    <a:pt x="183" y="139"/>
                    <a:pt x="180" y="142"/>
                  </a:cubicBezTo>
                  <a:close/>
                  <a:moveTo>
                    <a:pt x="129" y="154"/>
                  </a:moveTo>
                  <a:cubicBezTo>
                    <a:pt x="128" y="155"/>
                    <a:pt x="127" y="155"/>
                    <a:pt x="126" y="156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28" y="153"/>
                    <a:pt x="130" y="151"/>
                    <a:pt x="132" y="149"/>
                  </a:cubicBezTo>
                  <a:cubicBezTo>
                    <a:pt x="133" y="148"/>
                    <a:pt x="134" y="148"/>
                    <a:pt x="134" y="147"/>
                  </a:cubicBezTo>
                  <a:cubicBezTo>
                    <a:pt x="136" y="148"/>
                    <a:pt x="137" y="148"/>
                    <a:pt x="138" y="148"/>
                  </a:cubicBezTo>
                  <a:cubicBezTo>
                    <a:pt x="136" y="150"/>
                    <a:pt x="135" y="151"/>
                    <a:pt x="133" y="153"/>
                  </a:cubicBezTo>
                  <a:cubicBezTo>
                    <a:pt x="131" y="153"/>
                    <a:pt x="130" y="154"/>
                    <a:pt x="129" y="154"/>
                  </a:cubicBezTo>
                  <a:close/>
                  <a:moveTo>
                    <a:pt x="130" y="160"/>
                  </a:moveTo>
                  <a:cubicBezTo>
                    <a:pt x="130" y="161"/>
                    <a:pt x="130" y="161"/>
                    <a:pt x="129" y="161"/>
                  </a:cubicBezTo>
                  <a:cubicBezTo>
                    <a:pt x="129" y="161"/>
                    <a:pt x="129" y="162"/>
                    <a:pt x="128" y="162"/>
                  </a:cubicBezTo>
                  <a:cubicBezTo>
                    <a:pt x="129" y="161"/>
                    <a:pt x="129" y="161"/>
                    <a:pt x="130" y="161"/>
                  </a:cubicBezTo>
                  <a:cubicBezTo>
                    <a:pt x="130" y="161"/>
                    <a:pt x="130" y="161"/>
                    <a:pt x="130" y="160"/>
                  </a:cubicBezTo>
                  <a:close/>
                  <a:moveTo>
                    <a:pt x="89" y="124"/>
                  </a:moveTo>
                  <a:cubicBezTo>
                    <a:pt x="91" y="122"/>
                    <a:pt x="92" y="120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4" y="120"/>
                    <a:pt x="92" y="122"/>
                    <a:pt x="89" y="124"/>
                  </a:cubicBezTo>
                  <a:close/>
                  <a:moveTo>
                    <a:pt x="91" y="127"/>
                  </a:moveTo>
                  <a:cubicBezTo>
                    <a:pt x="89" y="129"/>
                    <a:pt x="88" y="130"/>
                    <a:pt x="87" y="132"/>
                  </a:cubicBezTo>
                  <a:cubicBezTo>
                    <a:pt x="86" y="132"/>
                    <a:pt x="86" y="132"/>
                    <a:pt x="85" y="131"/>
                  </a:cubicBezTo>
                  <a:cubicBezTo>
                    <a:pt x="87" y="130"/>
                    <a:pt x="89" y="128"/>
                    <a:pt x="91" y="127"/>
                  </a:cubicBezTo>
                  <a:close/>
                  <a:moveTo>
                    <a:pt x="95" y="123"/>
                  </a:moveTo>
                  <a:cubicBezTo>
                    <a:pt x="97" y="122"/>
                    <a:pt x="99" y="121"/>
                    <a:pt x="101" y="120"/>
                  </a:cubicBezTo>
                  <a:cubicBezTo>
                    <a:pt x="99" y="122"/>
                    <a:pt x="97" y="123"/>
                    <a:pt x="95" y="125"/>
                  </a:cubicBezTo>
                  <a:cubicBezTo>
                    <a:pt x="94" y="127"/>
                    <a:pt x="92" y="128"/>
                    <a:pt x="91" y="130"/>
                  </a:cubicBezTo>
                  <a:cubicBezTo>
                    <a:pt x="92" y="128"/>
                    <a:pt x="94" y="125"/>
                    <a:pt x="95" y="123"/>
                  </a:cubicBezTo>
                  <a:close/>
                  <a:moveTo>
                    <a:pt x="94" y="130"/>
                  </a:moveTo>
                  <a:cubicBezTo>
                    <a:pt x="98" y="127"/>
                    <a:pt x="101" y="123"/>
                    <a:pt x="105" y="120"/>
                  </a:cubicBezTo>
                  <a:cubicBezTo>
                    <a:pt x="105" y="120"/>
                    <a:pt x="105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3" y="122"/>
                    <a:pt x="101" y="124"/>
                    <a:pt x="99" y="127"/>
                  </a:cubicBezTo>
                  <a:cubicBezTo>
                    <a:pt x="96" y="129"/>
                    <a:pt x="94" y="131"/>
                    <a:pt x="91" y="134"/>
                  </a:cubicBezTo>
                  <a:cubicBezTo>
                    <a:pt x="91" y="134"/>
                    <a:pt x="91" y="134"/>
                    <a:pt x="91" y="133"/>
                  </a:cubicBezTo>
                  <a:cubicBezTo>
                    <a:pt x="92" y="132"/>
                    <a:pt x="93" y="131"/>
                    <a:pt x="94" y="130"/>
                  </a:cubicBezTo>
                  <a:close/>
                  <a:moveTo>
                    <a:pt x="119" y="101"/>
                  </a:moveTo>
                  <a:cubicBezTo>
                    <a:pt x="125" y="95"/>
                    <a:pt x="131" y="89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0" y="86"/>
                    <a:pt x="138" y="88"/>
                    <a:pt x="136" y="91"/>
                  </a:cubicBezTo>
                  <a:cubicBezTo>
                    <a:pt x="134" y="92"/>
                    <a:pt x="132" y="94"/>
                    <a:pt x="130" y="96"/>
                  </a:cubicBezTo>
                  <a:cubicBezTo>
                    <a:pt x="122" y="102"/>
                    <a:pt x="115" y="108"/>
                    <a:pt x="107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11" y="110"/>
                    <a:pt x="115" y="106"/>
                    <a:pt x="119" y="102"/>
                  </a:cubicBezTo>
                  <a:cubicBezTo>
                    <a:pt x="120" y="101"/>
                    <a:pt x="119" y="101"/>
                    <a:pt x="119" y="101"/>
                  </a:cubicBezTo>
                  <a:close/>
                  <a:moveTo>
                    <a:pt x="127" y="102"/>
                  </a:moveTo>
                  <a:cubicBezTo>
                    <a:pt x="125" y="104"/>
                    <a:pt x="123" y="106"/>
                    <a:pt x="121" y="108"/>
                  </a:cubicBezTo>
                  <a:cubicBezTo>
                    <a:pt x="120" y="109"/>
                    <a:pt x="120" y="109"/>
                    <a:pt x="119" y="1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22" y="107"/>
                    <a:pt x="125" y="104"/>
                    <a:pt x="127" y="102"/>
                  </a:cubicBezTo>
                  <a:close/>
                  <a:moveTo>
                    <a:pt x="189" y="111"/>
                  </a:moveTo>
                  <a:cubicBezTo>
                    <a:pt x="189" y="111"/>
                    <a:pt x="190" y="110"/>
                    <a:pt x="190" y="109"/>
                  </a:cubicBezTo>
                  <a:cubicBezTo>
                    <a:pt x="191" y="109"/>
                    <a:pt x="192" y="109"/>
                    <a:pt x="192" y="109"/>
                  </a:cubicBezTo>
                  <a:cubicBezTo>
                    <a:pt x="191" y="109"/>
                    <a:pt x="190" y="110"/>
                    <a:pt x="189" y="111"/>
                  </a:cubicBezTo>
                  <a:close/>
                  <a:moveTo>
                    <a:pt x="193" y="117"/>
                  </a:moveTo>
                  <a:cubicBezTo>
                    <a:pt x="193" y="117"/>
                    <a:pt x="194" y="117"/>
                    <a:pt x="194" y="117"/>
                  </a:cubicBezTo>
                  <a:cubicBezTo>
                    <a:pt x="194" y="118"/>
                    <a:pt x="193" y="118"/>
                    <a:pt x="192" y="119"/>
                  </a:cubicBezTo>
                  <a:cubicBezTo>
                    <a:pt x="192" y="118"/>
                    <a:pt x="193" y="118"/>
                    <a:pt x="193" y="117"/>
                  </a:cubicBezTo>
                  <a:close/>
                  <a:moveTo>
                    <a:pt x="189" y="107"/>
                  </a:moveTo>
                  <a:cubicBezTo>
                    <a:pt x="189" y="107"/>
                    <a:pt x="189" y="107"/>
                    <a:pt x="189" y="108"/>
                  </a:cubicBezTo>
                  <a:cubicBezTo>
                    <a:pt x="188" y="108"/>
                    <a:pt x="188" y="108"/>
                    <a:pt x="187" y="108"/>
                  </a:cubicBezTo>
                  <a:cubicBezTo>
                    <a:pt x="188" y="107"/>
                    <a:pt x="188" y="107"/>
                    <a:pt x="189" y="106"/>
                  </a:cubicBezTo>
                  <a:cubicBezTo>
                    <a:pt x="189" y="106"/>
                    <a:pt x="190" y="106"/>
                    <a:pt x="190" y="106"/>
                  </a:cubicBezTo>
                  <a:cubicBezTo>
                    <a:pt x="190" y="106"/>
                    <a:pt x="189" y="107"/>
                    <a:pt x="189" y="107"/>
                  </a:cubicBezTo>
                  <a:close/>
                  <a:moveTo>
                    <a:pt x="189" y="115"/>
                  </a:moveTo>
                  <a:cubicBezTo>
                    <a:pt x="189" y="115"/>
                    <a:pt x="189" y="115"/>
                    <a:pt x="189" y="115"/>
                  </a:cubicBezTo>
                  <a:cubicBezTo>
                    <a:pt x="189" y="116"/>
                    <a:pt x="188" y="116"/>
                    <a:pt x="187" y="117"/>
                  </a:cubicBezTo>
                  <a:cubicBezTo>
                    <a:pt x="187" y="117"/>
                    <a:pt x="187" y="117"/>
                    <a:pt x="186" y="118"/>
                  </a:cubicBezTo>
                  <a:cubicBezTo>
                    <a:pt x="186" y="118"/>
                    <a:pt x="185" y="118"/>
                    <a:pt x="184" y="119"/>
                  </a:cubicBezTo>
                  <a:cubicBezTo>
                    <a:pt x="186" y="118"/>
                    <a:pt x="187" y="116"/>
                    <a:pt x="189" y="115"/>
                  </a:cubicBezTo>
                  <a:close/>
                  <a:moveTo>
                    <a:pt x="191" y="117"/>
                  </a:moveTo>
                  <a:cubicBezTo>
                    <a:pt x="190" y="118"/>
                    <a:pt x="189" y="120"/>
                    <a:pt x="188" y="121"/>
                  </a:cubicBezTo>
                  <a:cubicBezTo>
                    <a:pt x="187" y="121"/>
                    <a:pt x="186" y="122"/>
                    <a:pt x="185" y="123"/>
                  </a:cubicBezTo>
                  <a:cubicBezTo>
                    <a:pt x="186" y="121"/>
                    <a:pt x="187" y="120"/>
                    <a:pt x="188" y="119"/>
                  </a:cubicBezTo>
                  <a:cubicBezTo>
                    <a:pt x="189" y="118"/>
                    <a:pt x="190" y="117"/>
                    <a:pt x="191" y="117"/>
                  </a:cubicBezTo>
                  <a:close/>
                  <a:moveTo>
                    <a:pt x="182" y="131"/>
                  </a:moveTo>
                  <a:cubicBezTo>
                    <a:pt x="183" y="131"/>
                    <a:pt x="183" y="130"/>
                    <a:pt x="184" y="130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3" y="131"/>
                    <a:pt x="182" y="132"/>
                    <a:pt x="181" y="133"/>
                  </a:cubicBezTo>
                  <a:cubicBezTo>
                    <a:pt x="181" y="133"/>
                    <a:pt x="180" y="133"/>
                    <a:pt x="180" y="134"/>
                  </a:cubicBezTo>
                  <a:cubicBezTo>
                    <a:pt x="181" y="133"/>
                    <a:pt x="182" y="132"/>
                    <a:pt x="182" y="131"/>
                  </a:cubicBezTo>
                  <a:close/>
                  <a:moveTo>
                    <a:pt x="180" y="124"/>
                  </a:moveTo>
                  <a:cubicBezTo>
                    <a:pt x="181" y="123"/>
                    <a:pt x="183" y="122"/>
                    <a:pt x="184" y="121"/>
                  </a:cubicBezTo>
                  <a:cubicBezTo>
                    <a:pt x="183" y="122"/>
                    <a:pt x="182" y="124"/>
                    <a:pt x="181" y="125"/>
                  </a:cubicBezTo>
                  <a:cubicBezTo>
                    <a:pt x="181" y="124"/>
                    <a:pt x="180" y="124"/>
                    <a:pt x="180" y="124"/>
                  </a:cubicBezTo>
                  <a:close/>
                  <a:moveTo>
                    <a:pt x="178" y="122"/>
                  </a:moveTo>
                  <a:cubicBezTo>
                    <a:pt x="178" y="122"/>
                    <a:pt x="178" y="122"/>
                    <a:pt x="178" y="122"/>
                  </a:cubicBezTo>
                  <a:cubicBezTo>
                    <a:pt x="176" y="121"/>
                    <a:pt x="175" y="121"/>
                    <a:pt x="174" y="120"/>
                  </a:cubicBezTo>
                  <a:cubicBezTo>
                    <a:pt x="178" y="117"/>
                    <a:pt x="182" y="115"/>
                    <a:pt x="186" y="112"/>
                  </a:cubicBezTo>
                  <a:cubicBezTo>
                    <a:pt x="183" y="115"/>
                    <a:pt x="181" y="119"/>
                    <a:pt x="178" y="122"/>
                  </a:cubicBezTo>
                  <a:close/>
                  <a:moveTo>
                    <a:pt x="178" y="128"/>
                  </a:moveTo>
                  <a:cubicBezTo>
                    <a:pt x="176" y="129"/>
                    <a:pt x="175" y="129"/>
                    <a:pt x="173" y="130"/>
                  </a:cubicBezTo>
                  <a:cubicBezTo>
                    <a:pt x="175" y="129"/>
                    <a:pt x="176" y="127"/>
                    <a:pt x="177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25"/>
                    <a:pt x="179" y="126"/>
                    <a:pt x="179" y="126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9" y="126"/>
                    <a:pt x="178" y="127"/>
                    <a:pt x="178" y="127"/>
                  </a:cubicBezTo>
                  <a:cubicBezTo>
                    <a:pt x="177" y="127"/>
                    <a:pt x="177" y="128"/>
                    <a:pt x="178" y="128"/>
                  </a:cubicBezTo>
                  <a:close/>
                  <a:moveTo>
                    <a:pt x="127" y="123"/>
                  </a:moveTo>
                  <a:cubicBezTo>
                    <a:pt x="127" y="123"/>
                    <a:pt x="126" y="124"/>
                    <a:pt x="126" y="124"/>
                  </a:cubicBezTo>
                  <a:cubicBezTo>
                    <a:pt x="126" y="123"/>
                    <a:pt x="126" y="123"/>
                    <a:pt x="127" y="123"/>
                  </a:cubicBezTo>
                  <a:cubicBezTo>
                    <a:pt x="127" y="123"/>
                    <a:pt x="127" y="123"/>
                    <a:pt x="127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2"/>
                    <a:pt x="128" y="123"/>
                    <a:pt x="127" y="123"/>
                  </a:cubicBezTo>
                  <a:close/>
                  <a:moveTo>
                    <a:pt x="136" y="122"/>
                  </a:moveTo>
                  <a:cubicBezTo>
                    <a:pt x="135" y="122"/>
                    <a:pt x="135" y="123"/>
                    <a:pt x="134" y="123"/>
                  </a:cubicBezTo>
                  <a:cubicBezTo>
                    <a:pt x="133" y="125"/>
                    <a:pt x="131" y="126"/>
                    <a:pt x="130" y="127"/>
                  </a:cubicBezTo>
                  <a:cubicBezTo>
                    <a:pt x="129" y="127"/>
                    <a:pt x="128" y="126"/>
                    <a:pt x="127" y="126"/>
                  </a:cubicBezTo>
                  <a:cubicBezTo>
                    <a:pt x="127" y="125"/>
                    <a:pt x="128" y="125"/>
                    <a:pt x="128" y="124"/>
                  </a:cubicBezTo>
                  <a:cubicBezTo>
                    <a:pt x="131" y="123"/>
                    <a:pt x="133" y="122"/>
                    <a:pt x="136" y="122"/>
                  </a:cubicBezTo>
                  <a:close/>
                  <a:moveTo>
                    <a:pt x="126" y="127"/>
                  </a:moveTo>
                  <a:cubicBezTo>
                    <a:pt x="127" y="127"/>
                    <a:pt x="127" y="128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7" y="129"/>
                    <a:pt x="126" y="130"/>
                    <a:pt x="125" y="131"/>
                  </a:cubicBezTo>
                  <a:cubicBezTo>
                    <a:pt x="123" y="132"/>
                    <a:pt x="121" y="133"/>
                    <a:pt x="120" y="134"/>
                  </a:cubicBezTo>
                  <a:cubicBezTo>
                    <a:pt x="122" y="132"/>
                    <a:pt x="124" y="130"/>
                    <a:pt x="126" y="127"/>
                  </a:cubicBezTo>
                  <a:close/>
                  <a:moveTo>
                    <a:pt x="131" y="129"/>
                  </a:moveTo>
                  <a:cubicBezTo>
                    <a:pt x="132" y="129"/>
                    <a:pt x="132" y="129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1"/>
                    <a:pt x="129" y="132"/>
                    <a:pt x="127" y="133"/>
                  </a:cubicBezTo>
                  <a:cubicBezTo>
                    <a:pt x="128" y="132"/>
                    <a:pt x="130" y="130"/>
                    <a:pt x="131" y="129"/>
                  </a:cubicBezTo>
                  <a:close/>
                  <a:moveTo>
                    <a:pt x="132" y="128"/>
                  </a:moveTo>
                  <a:cubicBezTo>
                    <a:pt x="135" y="126"/>
                    <a:pt x="138" y="124"/>
                    <a:pt x="140" y="123"/>
                  </a:cubicBezTo>
                  <a:cubicBezTo>
                    <a:pt x="138" y="125"/>
                    <a:pt x="136" y="127"/>
                    <a:pt x="134" y="129"/>
                  </a:cubicBezTo>
                  <a:cubicBezTo>
                    <a:pt x="134" y="128"/>
                    <a:pt x="133" y="128"/>
                    <a:pt x="132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39" y="130"/>
                    <a:pt x="138" y="130"/>
                    <a:pt x="138" y="130"/>
                  </a:cubicBezTo>
                  <a:cubicBezTo>
                    <a:pt x="138" y="130"/>
                    <a:pt x="139" y="129"/>
                    <a:pt x="139" y="129"/>
                  </a:cubicBezTo>
                  <a:cubicBezTo>
                    <a:pt x="140" y="129"/>
                    <a:pt x="141" y="128"/>
                    <a:pt x="142" y="128"/>
                  </a:cubicBezTo>
                  <a:cubicBezTo>
                    <a:pt x="141" y="129"/>
                    <a:pt x="140" y="129"/>
                    <a:pt x="139" y="130"/>
                  </a:cubicBezTo>
                  <a:close/>
                  <a:moveTo>
                    <a:pt x="148" y="136"/>
                  </a:moveTo>
                  <a:cubicBezTo>
                    <a:pt x="144" y="138"/>
                    <a:pt x="141" y="141"/>
                    <a:pt x="138" y="143"/>
                  </a:cubicBezTo>
                  <a:cubicBezTo>
                    <a:pt x="138" y="142"/>
                    <a:pt x="139" y="142"/>
                    <a:pt x="139" y="141"/>
                  </a:cubicBezTo>
                  <a:cubicBezTo>
                    <a:pt x="140" y="140"/>
                    <a:pt x="141" y="140"/>
                    <a:pt x="141" y="139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4" y="138"/>
                    <a:pt x="146" y="137"/>
                    <a:pt x="148" y="136"/>
                  </a:cubicBezTo>
                  <a:close/>
                  <a:moveTo>
                    <a:pt x="139" y="134"/>
                  </a:moveTo>
                  <a:cubicBezTo>
                    <a:pt x="140" y="133"/>
                    <a:pt x="141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40" y="134"/>
                    <a:pt x="139" y="136"/>
                    <a:pt x="137" y="137"/>
                  </a:cubicBezTo>
                  <a:cubicBezTo>
                    <a:pt x="137" y="137"/>
                    <a:pt x="136" y="138"/>
                    <a:pt x="135" y="138"/>
                  </a:cubicBezTo>
                  <a:cubicBezTo>
                    <a:pt x="137" y="137"/>
                    <a:pt x="138" y="135"/>
                    <a:pt x="139" y="134"/>
                  </a:cubicBezTo>
                  <a:close/>
                  <a:moveTo>
                    <a:pt x="144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42" y="145"/>
                    <a:pt x="141" y="146"/>
                    <a:pt x="140" y="147"/>
                  </a:cubicBezTo>
                  <a:cubicBezTo>
                    <a:pt x="139" y="147"/>
                    <a:pt x="138" y="146"/>
                    <a:pt x="137" y="146"/>
                  </a:cubicBezTo>
                  <a:cubicBezTo>
                    <a:pt x="139" y="145"/>
                    <a:pt x="141" y="145"/>
                    <a:pt x="144" y="144"/>
                  </a:cubicBezTo>
                  <a:close/>
                  <a:moveTo>
                    <a:pt x="146" y="152"/>
                  </a:moveTo>
                  <a:cubicBezTo>
                    <a:pt x="147" y="151"/>
                    <a:pt x="148" y="151"/>
                    <a:pt x="149" y="150"/>
                  </a:cubicBezTo>
                  <a:cubicBezTo>
                    <a:pt x="148" y="151"/>
                    <a:pt x="147" y="152"/>
                    <a:pt x="146" y="153"/>
                  </a:cubicBezTo>
                  <a:cubicBezTo>
                    <a:pt x="145" y="154"/>
                    <a:pt x="144" y="154"/>
                    <a:pt x="142" y="155"/>
                  </a:cubicBezTo>
                  <a:cubicBezTo>
                    <a:pt x="143" y="154"/>
                    <a:pt x="145" y="153"/>
                    <a:pt x="146" y="152"/>
                  </a:cubicBezTo>
                  <a:close/>
                  <a:moveTo>
                    <a:pt x="146" y="147"/>
                  </a:moveTo>
                  <a:cubicBezTo>
                    <a:pt x="147" y="145"/>
                    <a:pt x="149" y="144"/>
                    <a:pt x="150" y="142"/>
                  </a:cubicBezTo>
                  <a:cubicBezTo>
                    <a:pt x="151" y="141"/>
                    <a:pt x="153" y="140"/>
                    <a:pt x="154" y="139"/>
                  </a:cubicBezTo>
                  <a:cubicBezTo>
                    <a:pt x="155" y="139"/>
                    <a:pt x="155" y="139"/>
                    <a:pt x="156" y="139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4" y="142"/>
                    <a:pt x="151" y="144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8" y="146"/>
                    <a:pt x="147" y="147"/>
                    <a:pt x="146" y="147"/>
                  </a:cubicBezTo>
                  <a:close/>
                  <a:moveTo>
                    <a:pt x="173" y="99"/>
                  </a:move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0" y="100"/>
                    <a:pt x="168" y="101"/>
                    <a:pt x="167" y="101"/>
                  </a:cubicBezTo>
                  <a:cubicBezTo>
                    <a:pt x="168" y="100"/>
                    <a:pt x="170" y="98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8"/>
                    <a:pt x="172" y="98"/>
                    <a:pt x="173" y="99"/>
                  </a:cubicBezTo>
                  <a:close/>
                  <a:moveTo>
                    <a:pt x="168" y="111"/>
                  </a:moveTo>
                  <a:cubicBezTo>
                    <a:pt x="170" y="109"/>
                    <a:pt x="172" y="108"/>
                    <a:pt x="174" y="107"/>
                  </a:cubicBezTo>
                  <a:cubicBezTo>
                    <a:pt x="174" y="107"/>
                    <a:pt x="175" y="108"/>
                    <a:pt x="175" y="107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6" y="107"/>
                    <a:pt x="176" y="107"/>
                    <a:pt x="175" y="108"/>
                  </a:cubicBezTo>
                  <a:cubicBezTo>
                    <a:pt x="171" y="110"/>
                    <a:pt x="167" y="113"/>
                    <a:pt x="163" y="115"/>
                  </a:cubicBezTo>
                  <a:cubicBezTo>
                    <a:pt x="164" y="114"/>
                    <a:pt x="164" y="113"/>
                    <a:pt x="165" y="113"/>
                  </a:cubicBezTo>
                  <a:cubicBezTo>
                    <a:pt x="166" y="112"/>
                    <a:pt x="167" y="111"/>
                    <a:pt x="168" y="111"/>
                  </a:cubicBezTo>
                  <a:close/>
                  <a:moveTo>
                    <a:pt x="165" y="124"/>
                  </a:moveTo>
                  <a:cubicBezTo>
                    <a:pt x="166" y="123"/>
                    <a:pt x="167" y="122"/>
                    <a:pt x="168" y="121"/>
                  </a:cubicBezTo>
                  <a:cubicBezTo>
                    <a:pt x="168" y="122"/>
                    <a:pt x="168" y="122"/>
                    <a:pt x="167" y="122"/>
                  </a:cubicBezTo>
                  <a:cubicBezTo>
                    <a:pt x="166" y="123"/>
                    <a:pt x="165" y="124"/>
                    <a:pt x="164" y="125"/>
                  </a:cubicBezTo>
                  <a:cubicBezTo>
                    <a:pt x="164" y="124"/>
                    <a:pt x="164" y="124"/>
                    <a:pt x="165" y="124"/>
                  </a:cubicBezTo>
                  <a:close/>
                  <a:moveTo>
                    <a:pt x="156" y="126"/>
                  </a:moveTo>
                  <a:cubicBezTo>
                    <a:pt x="157" y="125"/>
                    <a:pt x="158" y="125"/>
                    <a:pt x="159" y="124"/>
                  </a:cubicBezTo>
                  <a:cubicBezTo>
                    <a:pt x="160" y="123"/>
                    <a:pt x="161" y="123"/>
                    <a:pt x="161" y="122"/>
                  </a:cubicBezTo>
                  <a:cubicBezTo>
                    <a:pt x="162" y="122"/>
                    <a:pt x="163" y="122"/>
                    <a:pt x="164" y="121"/>
                  </a:cubicBezTo>
                  <a:cubicBezTo>
                    <a:pt x="161" y="123"/>
                    <a:pt x="159" y="125"/>
                    <a:pt x="156" y="126"/>
                  </a:cubicBezTo>
                  <a:close/>
                  <a:moveTo>
                    <a:pt x="165" y="127"/>
                  </a:moveTo>
                  <a:cubicBezTo>
                    <a:pt x="166" y="127"/>
                    <a:pt x="166" y="127"/>
                    <a:pt x="166" y="127"/>
                  </a:cubicBezTo>
                  <a:cubicBezTo>
                    <a:pt x="167" y="126"/>
                    <a:pt x="167" y="126"/>
                    <a:pt x="166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9" y="123"/>
                    <a:pt x="170" y="122"/>
                    <a:pt x="172" y="121"/>
                  </a:cubicBezTo>
                  <a:cubicBezTo>
                    <a:pt x="173" y="122"/>
                    <a:pt x="175" y="123"/>
                    <a:pt x="176" y="124"/>
                  </a:cubicBezTo>
                  <a:cubicBezTo>
                    <a:pt x="170" y="127"/>
                    <a:pt x="163" y="131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0" y="133"/>
                    <a:pt x="162" y="130"/>
                    <a:pt x="165" y="127"/>
                  </a:cubicBezTo>
                  <a:close/>
                  <a:moveTo>
                    <a:pt x="158" y="115"/>
                  </a:moveTo>
                  <a:cubicBezTo>
                    <a:pt x="157" y="115"/>
                    <a:pt x="156" y="116"/>
                    <a:pt x="155" y="116"/>
                  </a:cubicBezTo>
                  <a:cubicBezTo>
                    <a:pt x="157" y="115"/>
                    <a:pt x="158" y="114"/>
                    <a:pt x="159" y="112"/>
                  </a:cubicBezTo>
                  <a:cubicBezTo>
                    <a:pt x="161" y="111"/>
                    <a:pt x="162" y="110"/>
                    <a:pt x="164" y="109"/>
                  </a:cubicBezTo>
                  <a:cubicBezTo>
                    <a:pt x="162" y="111"/>
                    <a:pt x="160" y="113"/>
                    <a:pt x="158" y="115"/>
                  </a:cubicBezTo>
                  <a:close/>
                  <a:moveTo>
                    <a:pt x="159" y="127"/>
                  </a:moveTo>
                  <a:cubicBezTo>
                    <a:pt x="159" y="127"/>
                    <a:pt x="158" y="128"/>
                    <a:pt x="158" y="128"/>
                  </a:cubicBezTo>
                  <a:cubicBezTo>
                    <a:pt x="156" y="129"/>
                    <a:pt x="154" y="130"/>
                    <a:pt x="152" y="132"/>
                  </a:cubicBezTo>
                  <a:cubicBezTo>
                    <a:pt x="154" y="130"/>
                    <a:pt x="156" y="129"/>
                    <a:pt x="159" y="127"/>
                  </a:cubicBezTo>
                  <a:close/>
                  <a:moveTo>
                    <a:pt x="151" y="117"/>
                  </a:moveTo>
                  <a:cubicBezTo>
                    <a:pt x="151" y="117"/>
                    <a:pt x="150" y="117"/>
                    <a:pt x="149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0" y="116"/>
                    <a:pt x="151" y="115"/>
                    <a:pt x="152" y="115"/>
                  </a:cubicBezTo>
                  <a:cubicBezTo>
                    <a:pt x="152" y="114"/>
                    <a:pt x="153" y="114"/>
                    <a:pt x="154" y="113"/>
                  </a:cubicBezTo>
                  <a:cubicBezTo>
                    <a:pt x="153" y="114"/>
                    <a:pt x="152" y="116"/>
                    <a:pt x="151" y="117"/>
                  </a:cubicBezTo>
                  <a:close/>
                  <a:moveTo>
                    <a:pt x="157" y="147"/>
                  </a:moveTo>
                  <a:cubicBezTo>
                    <a:pt x="158" y="147"/>
                    <a:pt x="159" y="146"/>
                    <a:pt x="161" y="146"/>
                  </a:cubicBezTo>
                  <a:cubicBezTo>
                    <a:pt x="159" y="147"/>
                    <a:pt x="157" y="147"/>
                    <a:pt x="156" y="148"/>
                  </a:cubicBezTo>
                  <a:cubicBezTo>
                    <a:pt x="156" y="148"/>
                    <a:pt x="157" y="147"/>
                    <a:pt x="157" y="147"/>
                  </a:cubicBezTo>
                  <a:close/>
                  <a:moveTo>
                    <a:pt x="159" y="137"/>
                  </a:move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7"/>
                    <a:pt x="158" y="137"/>
                    <a:pt x="158" y="137"/>
                  </a:cubicBezTo>
                  <a:cubicBezTo>
                    <a:pt x="159" y="137"/>
                    <a:pt x="160" y="137"/>
                    <a:pt x="161" y="137"/>
                  </a:cubicBezTo>
                  <a:cubicBezTo>
                    <a:pt x="161" y="137"/>
                    <a:pt x="161" y="138"/>
                    <a:pt x="161" y="138"/>
                  </a:cubicBezTo>
                  <a:cubicBezTo>
                    <a:pt x="160" y="137"/>
                    <a:pt x="160" y="137"/>
                    <a:pt x="159" y="137"/>
                  </a:cubicBezTo>
                  <a:close/>
                  <a:moveTo>
                    <a:pt x="160" y="136"/>
                  </a:moveTo>
                  <a:cubicBezTo>
                    <a:pt x="162" y="135"/>
                    <a:pt x="163" y="135"/>
                    <a:pt x="165" y="134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2" y="136"/>
                    <a:pt x="161" y="136"/>
                    <a:pt x="160" y="136"/>
                  </a:cubicBezTo>
                  <a:close/>
                  <a:moveTo>
                    <a:pt x="167" y="141"/>
                  </a:moveTo>
                  <a:cubicBezTo>
                    <a:pt x="166" y="141"/>
                    <a:pt x="166" y="141"/>
                    <a:pt x="166" y="142"/>
                  </a:cubicBezTo>
                  <a:cubicBezTo>
                    <a:pt x="165" y="142"/>
                    <a:pt x="164" y="142"/>
                    <a:pt x="163" y="143"/>
                  </a:cubicBezTo>
                  <a:cubicBezTo>
                    <a:pt x="164" y="142"/>
                    <a:pt x="166" y="141"/>
                    <a:pt x="167" y="141"/>
                  </a:cubicBezTo>
                  <a:close/>
                  <a:moveTo>
                    <a:pt x="165" y="146"/>
                  </a:moveTo>
                  <a:cubicBezTo>
                    <a:pt x="167" y="144"/>
                    <a:pt x="169" y="143"/>
                    <a:pt x="171" y="142"/>
                  </a:cubicBezTo>
                  <a:cubicBezTo>
                    <a:pt x="172" y="141"/>
                    <a:pt x="171" y="140"/>
                    <a:pt x="170" y="140"/>
                  </a:cubicBezTo>
                  <a:cubicBezTo>
                    <a:pt x="171" y="139"/>
                    <a:pt x="172" y="138"/>
                    <a:pt x="173" y="137"/>
                  </a:cubicBezTo>
                  <a:cubicBezTo>
                    <a:pt x="174" y="137"/>
                    <a:pt x="175" y="137"/>
                    <a:pt x="176" y="136"/>
                  </a:cubicBezTo>
                  <a:cubicBezTo>
                    <a:pt x="174" y="138"/>
                    <a:pt x="173" y="140"/>
                    <a:pt x="171" y="142"/>
                  </a:cubicBezTo>
                  <a:cubicBezTo>
                    <a:pt x="169" y="143"/>
                    <a:pt x="166" y="145"/>
                    <a:pt x="164" y="147"/>
                  </a:cubicBezTo>
                  <a:cubicBezTo>
                    <a:pt x="164" y="146"/>
                    <a:pt x="165" y="146"/>
                    <a:pt x="165" y="146"/>
                  </a:cubicBezTo>
                  <a:close/>
                  <a:moveTo>
                    <a:pt x="178" y="115"/>
                  </a:moveTo>
                  <a:cubicBezTo>
                    <a:pt x="180" y="113"/>
                    <a:pt x="182" y="112"/>
                    <a:pt x="184" y="110"/>
                  </a:cubicBezTo>
                  <a:cubicBezTo>
                    <a:pt x="185" y="110"/>
                    <a:pt x="185" y="110"/>
                    <a:pt x="186" y="110"/>
                  </a:cubicBezTo>
                  <a:cubicBezTo>
                    <a:pt x="183" y="112"/>
                    <a:pt x="180" y="113"/>
                    <a:pt x="178" y="115"/>
                  </a:cubicBezTo>
                  <a:close/>
                  <a:moveTo>
                    <a:pt x="180" y="108"/>
                  </a:moveTo>
                  <a:cubicBezTo>
                    <a:pt x="181" y="107"/>
                    <a:pt x="181" y="107"/>
                    <a:pt x="182" y="106"/>
                  </a:cubicBezTo>
                  <a:cubicBezTo>
                    <a:pt x="183" y="106"/>
                    <a:pt x="184" y="105"/>
                    <a:pt x="186" y="104"/>
                  </a:cubicBezTo>
                  <a:cubicBezTo>
                    <a:pt x="184" y="106"/>
                    <a:pt x="182" y="107"/>
                    <a:pt x="180" y="108"/>
                  </a:cubicBezTo>
                  <a:close/>
                  <a:moveTo>
                    <a:pt x="184" y="97"/>
                  </a:moveTo>
                  <a:cubicBezTo>
                    <a:pt x="183" y="98"/>
                    <a:pt x="181" y="100"/>
                    <a:pt x="180" y="101"/>
                  </a:cubicBezTo>
                  <a:cubicBezTo>
                    <a:pt x="176" y="103"/>
                    <a:pt x="173" y="105"/>
                    <a:pt x="169" y="107"/>
                  </a:cubicBezTo>
                  <a:cubicBezTo>
                    <a:pt x="172" y="105"/>
                    <a:pt x="174" y="103"/>
                    <a:pt x="176" y="100"/>
                  </a:cubicBezTo>
                  <a:cubicBezTo>
                    <a:pt x="177" y="99"/>
                    <a:pt x="178" y="98"/>
                    <a:pt x="180" y="98"/>
                  </a:cubicBezTo>
                  <a:cubicBezTo>
                    <a:pt x="181" y="97"/>
                    <a:pt x="183" y="97"/>
                    <a:pt x="185" y="96"/>
                  </a:cubicBezTo>
                  <a:cubicBezTo>
                    <a:pt x="185" y="96"/>
                    <a:pt x="184" y="97"/>
                    <a:pt x="184" y="97"/>
                  </a:cubicBezTo>
                  <a:close/>
                  <a:moveTo>
                    <a:pt x="181" y="91"/>
                  </a:moveTo>
                  <a:cubicBezTo>
                    <a:pt x="179" y="92"/>
                    <a:pt x="177" y="93"/>
                    <a:pt x="175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8" y="92"/>
                    <a:pt x="180" y="90"/>
                    <a:pt x="183" y="89"/>
                  </a:cubicBezTo>
                  <a:cubicBezTo>
                    <a:pt x="182" y="89"/>
                    <a:pt x="182" y="90"/>
                    <a:pt x="181" y="91"/>
                  </a:cubicBezTo>
                  <a:close/>
                  <a:moveTo>
                    <a:pt x="172" y="93"/>
                  </a:moveTo>
                  <a:cubicBezTo>
                    <a:pt x="172" y="92"/>
                    <a:pt x="173" y="91"/>
                    <a:pt x="173" y="91"/>
                  </a:cubicBezTo>
                  <a:cubicBezTo>
                    <a:pt x="174" y="90"/>
                    <a:pt x="175" y="90"/>
                    <a:pt x="176" y="90"/>
                  </a:cubicBezTo>
                  <a:cubicBezTo>
                    <a:pt x="174" y="91"/>
                    <a:pt x="173" y="92"/>
                    <a:pt x="172" y="93"/>
                  </a:cubicBezTo>
                  <a:close/>
                  <a:moveTo>
                    <a:pt x="172" y="89"/>
                  </a:moveTo>
                  <a:cubicBezTo>
                    <a:pt x="172" y="89"/>
                    <a:pt x="172" y="89"/>
                    <a:pt x="172" y="89"/>
                  </a:cubicBezTo>
                  <a:cubicBezTo>
                    <a:pt x="170" y="93"/>
                    <a:pt x="167" y="96"/>
                    <a:pt x="165" y="99"/>
                  </a:cubicBezTo>
                  <a:cubicBezTo>
                    <a:pt x="163" y="101"/>
                    <a:pt x="161" y="103"/>
                    <a:pt x="159" y="105"/>
                  </a:cubicBezTo>
                  <a:cubicBezTo>
                    <a:pt x="156" y="106"/>
                    <a:pt x="154" y="107"/>
                    <a:pt x="152" y="108"/>
                  </a:cubicBezTo>
                  <a:cubicBezTo>
                    <a:pt x="159" y="101"/>
                    <a:pt x="166" y="94"/>
                    <a:pt x="173" y="88"/>
                  </a:cubicBezTo>
                  <a:cubicBezTo>
                    <a:pt x="173" y="88"/>
                    <a:pt x="173" y="89"/>
                    <a:pt x="172" y="89"/>
                  </a:cubicBezTo>
                  <a:close/>
                  <a:moveTo>
                    <a:pt x="152" y="111"/>
                  </a:moveTo>
                  <a:cubicBezTo>
                    <a:pt x="153" y="111"/>
                    <a:pt x="153" y="110"/>
                    <a:pt x="153" y="110"/>
                  </a:cubicBezTo>
                  <a:cubicBezTo>
                    <a:pt x="153" y="109"/>
                    <a:pt x="154" y="109"/>
                    <a:pt x="155" y="109"/>
                  </a:cubicBezTo>
                  <a:cubicBezTo>
                    <a:pt x="154" y="109"/>
                    <a:pt x="154" y="110"/>
                    <a:pt x="154" y="110"/>
                  </a:cubicBezTo>
                  <a:cubicBezTo>
                    <a:pt x="152" y="112"/>
                    <a:pt x="150" y="114"/>
                    <a:pt x="148" y="115"/>
                  </a:cubicBezTo>
                  <a:cubicBezTo>
                    <a:pt x="147" y="116"/>
                    <a:pt x="145" y="117"/>
                    <a:pt x="144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7" y="116"/>
                    <a:pt x="150" y="113"/>
                    <a:pt x="152" y="111"/>
                  </a:cubicBezTo>
                  <a:close/>
                  <a:moveTo>
                    <a:pt x="148" y="119"/>
                  </a:moveTo>
                  <a:cubicBezTo>
                    <a:pt x="148" y="119"/>
                    <a:pt x="149" y="119"/>
                    <a:pt x="149" y="118"/>
                  </a:cubicBezTo>
                  <a:cubicBezTo>
                    <a:pt x="148" y="120"/>
                    <a:pt x="146" y="122"/>
                    <a:pt x="145" y="123"/>
                  </a:cubicBezTo>
                  <a:cubicBezTo>
                    <a:pt x="144" y="124"/>
                    <a:pt x="143" y="124"/>
                    <a:pt x="142" y="125"/>
                  </a:cubicBezTo>
                  <a:cubicBezTo>
                    <a:pt x="144" y="123"/>
                    <a:pt x="146" y="121"/>
                    <a:pt x="148" y="119"/>
                  </a:cubicBezTo>
                  <a:close/>
                  <a:moveTo>
                    <a:pt x="138" y="119"/>
                  </a:moveTo>
                  <a:cubicBezTo>
                    <a:pt x="136" y="120"/>
                    <a:pt x="133" y="121"/>
                    <a:pt x="130" y="122"/>
                  </a:cubicBezTo>
                  <a:cubicBezTo>
                    <a:pt x="131" y="121"/>
                    <a:pt x="132" y="121"/>
                    <a:pt x="132" y="120"/>
                  </a:cubicBezTo>
                  <a:cubicBezTo>
                    <a:pt x="134" y="119"/>
                    <a:pt x="135" y="118"/>
                    <a:pt x="136" y="118"/>
                  </a:cubicBezTo>
                  <a:cubicBezTo>
                    <a:pt x="139" y="116"/>
                    <a:pt x="141" y="115"/>
                    <a:pt x="144" y="114"/>
                  </a:cubicBezTo>
                  <a:cubicBezTo>
                    <a:pt x="142" y="116"/>
                    <a:pt x="140" y="118"/>
                    <a:pt x="138" y="119"/>
                  </a:cubicBezTo>
                  <a:close/>
                  <a:moveTo>
                    <a:pt x="126" y="116"/>
                  </a:moveTo>
                  <a:cubicBezTo>
                    <a:pt x="130" y="112"/>
                    <a:pt x="133" y="109"/>
                    <a:pt x="136" y="106"/>
                  </a:cubicBezTo>
                  <a:cubicBezTo>
                    <a:pt x="139" y="104"/>
                    <a:pt x="142" y="102"/>
                    <a:pt x="145" y="101"/>
                  </a:cubicBezTo>
                  <a:cubicBezTo>
                    <a:pt x="141" y="104"/>
                    <a:pt x="138" y="107"/>
                    <a:pt x="134" y="110"/>
                  </a:cubicBezTo>
                  <a:cubicBezTo>
                    <a:pt x="132" y="112"/>
                    <a:pt x="129" y="114"/>
                    <a:pt x="126" y="116"/>
                  </a:cubicBezTo>
                  <a:close/>
                  <a:moveTo>
                    <a:pt x="131" y="116"/>
                  </a:moveTo>
                  <a:cubicBezTo>
                    <a:pt x="129" y="117"/>
                    <a:pt x="128" y="118"/>
                    <a:pt x="127" y="120"/>
                  </a:cubicBezTo>
                  <a:cubicBezTo>
                    <a:pt x="127" y="120"/>
                    <a:pt x="127" y="120"/>
                    <a:pt x="126" y="120"/>
                  </a:cubicBezTo>
                  <a:cubicBezTo>
                    <a:pt x="125" y="121"/>
                    <a:pt x="124" y="122"/>
                    <a:pt x="122" y="123"/>
                  </a:cubicBezTo>
                  <a:cubicBezTo>
                    <a:pt x="125" y="121"/>
                    <a:pt x="128" y="118"/>
                    <a:pt x="131" y="116"/>
                  </a:cubicBezTo>
                  <a:close/>
                  <a:moveTo>
                    <a:pt x="124" y="126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2" y="129"/>
                    <a:pt x="120" y="132"/>
                    <a:pt x="117" y="135"/>
                  </a:cubicBezTo>
                  <a:cubicBezTo>
                    <a:pt x="119" y="132"/>
                    <a:pt x="122" y="129"/>
                    <a:pt x="124" y="126"/>
                  </a:cubicBezTo>
                  <a:close/>
                  <a:moveTo>
                    <a:pt x="113" y="117"/>
                  </a:moveTo>
                  <a:cubicBezTo>
                    <a:pt x="113" y="117"/>
                    <a:pt x="112" y="117"/>
                    <a:pt x="112" y="117"/>
                  </a:cubicBezTo>
                  <a:cubicBezTo>
                    <a:pt x="112" y="118"/>
                    <a:pt x="111" y="119"/>
                    <a:pt x="110" y="120"/>
                  </a:cubicBezTo>
                  <a:cubicBezTo>
                    <a:pt x="110" y="120"/>
                    <a:pt x="109" y="120"/>
                    <a:pt x="109" y="120"/>
                  </a:cubicBezTo>
                  <a:cubicBezTo>
                    <a:pt x="110" y="119"/>
                    <a:pt x="111" y="118"/>
                    <a:pt x="113" y="117"/>
                  </a:cubicBezTo>
                  <a:close/>
                  <a:moveTo>
                    <a:pt x="107" y="119"/>
                  </a:moveTo>
                  <a:cubicBezTo>
                    <a:pt x="107" y="119"/>
                    <a:pt x="106" y="119"/>
                    <a:pt x="106" y="119"/>
                  </a:cubicBezTo>
                  <a:cubicBezTo>
                    <a:pt x="107" y="118"/>
                    <a:pt x="107" y="117"/>
                    <a:pt x="108" y="117"/>
                  </a:cubicBezTo>
                  <a:cubicBezTo>
                    <a:pt x="109" y="116"/>
                    <a:pt x="110" y="115"/>
                    <a:pt x="111" y="115"/>
                  </a:cubicBezTo>
                  <a:cubicBezTo>
                    <a:pt x="110" y="116"/>
                    <a:pt x="108" y="118"/>
                    <a:pt x="107" y="119"/>
                  </a:cubicBezTo>
                  <a:close/>
                  <a:moveTo>
                    <a:pt x="112" y="125"/>
                  </a:moveTo>
                  <a:cubicBezTo>
                    <a:pt x="113" y="125"/>
                    <a:pt x="114" y="124"/>
                    <a:pt x="115" y="123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4" y="124"/>
                    <a:pt x="114" y="125"/>
                    <a:pt x="113" y="126"/>
                  </a:cubicBezTo>
                  <a:cubicBezTo>
                    <a:pt x="111" y="127"/>
                    <a:pt x="110" y="128"/>
                    <a:pt x="109" y="129"/>
                  </a:cubicBezTo>
                  <a:cubicBezTo>
                    <a:pt x="110" y="128"/>
                    <a:pt x="111" y="127"/>
                    <a:pt x="112" y="125"/>
                  </a:cubicBezTo>
                  <a:close/>
                  <a:moveTo>
                    <a:pt x="104" y="117"/>
                  </a:moveTo>
                  <a:cubicBezTo>
                    <a:pt x="103" y="117"/>
                    <a:pt x="102" y="117"/>
                    <a:pt x="102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05" y="114"/>
                    <a:pt x="109" y="110"/>
                    <a:pt x="113" y="106"/>
                  </a:cubicBezTo>
                  <a:cubicBezTo>
                    <a:pt x="113" y="106"/>
                    <a:pt x="114" y="106"/>
                    <a:pt x="114" y="105"/>
                  </a:cubicBezTo>
                  <a:cubicBezTo>
                    <a:pt x="111" y="109"/>
                    <a:pt x="107" y="113"/>
                    <a:pt x="104" y="117"/>
                  </a:cubicBezTo>
                  <a:close/>
                  <a:moveTo>
                    <a:pt x="99" y="129"/>
                  </a:moveTo>
                  <a:cubicBezTo>
                    <a:pt x="99" y="128"/>
                    <a:pt x="100" y="128"/>
                    <a:pt x="100" y="127"/>
                  </a:cubicBezTo>
                  <a:cubicBezTo>
                    <a:pt x="100" y="129"/>
                    <a:pt x="99" y="130"/>
                    <a:pt x="98" y="131"/>
                  </a:cubicBezTo>
                  <a:cubicBezTo>
                    <a:pt x="97" y="132"/>
                    <a:pt x="96" y="133"/>
                    <a:pt x="95" y="135"/>
                  </a:cubicBezTo>
                  <a:cubicBezTo>
                    <a:pt x="94" y="135"/>
                    <a:pt x="94" y="134"/>
                    <a:pt x="93" y="134"/>
                  </a:cubicBezTo>
                  <a:cubicBezTo>
                    <a:pt x="95" y="132"/>
                    <a:pt x="97" y="130"/>
                    <a:pt x="99" y="129"/>
                  </a:cubicBezTo>
                  <a:close/>
                  <a:moveTo>
                    <a:pt x="103" y="132"/>
                  </a:moveTo>
                  <a:cubicBezTo>
                    <a:pt x="103" y="132"/>
                    <a:pt x="104" y="131"/>
                    <a:pt x="104" y="131"/>
                  </a:cubicBezTo>
                  <a:cubicBezTo>
                    <a:pt x="103" y="132"/>
                    <a:pt x="102" y="133"/>
                    <a:pt x="101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lose/>
                  <a:moveTo>
                    <a:pt x="103" y="126"/>
                  </a:moveTo>
                  <a:cubicBezTo>
                    <a:pt x="104" y="125"/>
                    <a:pt x="105" y="124"/>
                    <a:pt x="106" y="123"/>
                  </a:cubicBezTo>
                  <a:cubicBezTo>
                    <a:pt x="106" y="122"/>
                    <a:pt x="107" y="121"/>
                    <a:pt x="108" y="121"/>
                  </a:cubicBezTo>
                  <a:cubicBezTo>
                    <a:pt x="108" y="121"/>
                    <a:pt x="109" y="121"/>
                    <a:pt x="109" y="121"/>
                  </a:cubicBezTo>
                  <a:cubicBezTo>
                    <a:pt x="107" y="123"/>
                    <a:pt x="105" y="124"/>
                    <a:pt x="103" y="126"/>
                  </a:cubicBezTo>
                  <a:close/>
                  <a:moveTo>
                    <a:pt x="110" y="141"/>
                  </a:moveTo>
                  <a:cubicBezTo>
                    <a:pt x="107" y="143"/>
                    <a:pt x="104" y="145"/>
                    <a:pt x="102" y="146"/>
                  </a:cubicBezTo>
                  <a:cubicBezTo>
                    <a:pt x="104" y="144"/>
                    <a:pt x="106" y="143"/>
                    <a:pt x="108" y="141"/>
                  </a:cubicBezTo>
                  <a:cubicBezTo>
                    <a:pt x="108" y="141"/>
                    <a:pt x="109" y="141"/>
                    <a:pt x="110" y="141"/>
                  </a:cubicBezTo>
                  <a:close/>
                  <a:moveTo>
                    <a:pt x="109" y="139"/>
                  </a:moveTo>
                  <a:cubicBezTo>
                    <a:pt x="112" y="137"/>
                    <a:pt x="114" y="134"/>
                    <a:pt x="117" y="132"/>
                  </a:cubicBezTo>
                  <a:cubicBezTo>
                    <a:pt x="117" y="132"/>
                    <a:pt x="117" y="131"/>
                    <a:pt x="118" y="131"/>
                  </a:cubicBezTo>
                  <a:cubicBezTo>
                    <a:pt x="115" y="134"/>
                    <a:pt x="113" y="137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0" y="139"/>
                    <a:pt x="109" y="139"/>
                  </a:cubicBezTo>
                  <a:close/>
                  <a:moveTo>
                    <a:pt x="116" y="122"/>
                  </a:moveTo>
                  <a:cubicBezTo>
                    <a:pt x="117" y="121"/>
                    <a:pt x="119" y="120"/>
                    <a:pt x="120" y="119"/>
                  </a:cubicBezTo>
                  <a:cubicBezTo>
                    <a:pt x="119" y="120"/>
                    <a:pt x="118" y="121"/>
                    <a:pt x="116" y="122"/>
                  </a:cubicBezTo>
                  <a:close/>
                  <a:moveTo>
                    <a:pt x="116" y="145"/>
                  </a:moveTo>
                  <a:cubicBezTo>
                    <a:pt x="116" y="144"/>
                    <a:pt x="117" y="144"/>
                    <a:pt x="118" y="14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7" y="145"/>
                  </a:cubicBezTo>
                  <a:cubicBezTo>
                    <a:pt x="116" y="145"/>
                    <a:pt x="115" y="146"/>
                    <a:pt x="114" y="146"/>
                  </a:cubicBezTo>
                  <a:cubicBezTo>
                    <a:pt x="115" y="146"/>
                    <a:pt x="115" y="145"/>
                    <a:pt x="116" y="145"/>
                  </a:cubicBezTo>
                  <a:close/>
                  <a:moveTo>
                    <a:pt x="122" y="144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1" y="146"/>
                    <a:pt x="120" y="147"/>
                    <a:pt x="119" y="148"/>
                  </a:cubicBezTo>
                  <a:cubicBezTo>
                    <a:pt x="119" y="148"/>
                    <a:pt x="119" y="148"/>
                    <a:pt x="118" y="148"/>
                  </a:cubicBezTo>
                  <a:cubicBezTo>
                    <a:pt x="119" y="147"/>
                    <a:pt x="120" y="146"/>
                    <a:pt x="122" y="144"/>
                  </a:cubicBezTo>
                  <a:close/>
                  <a:moveTo>
                    <a:pt x="120" y="140"/>
                  </a:moveTo>
                  <a:cubicBezTo>
                    <a:pt x="120" y="139"/>
                    <a:pt x="121" y="139"/>
                    <a:pt x="122" y="138"/>
                  </a:cubicBezTo>
                  <a:cubicBezTo>
                    <a:pt x="125" y="137"/>
                    <a:pt x="128" y="135"/>
                    <a:pt x="131" y="133"/>
                  </a:cubicBezTo>
                  <a:cubicBezTo>
                    <a:pt x="130" y="134"/>
                    <a:pt x="128" y="135"/>
                    <a:pt x="127" y="136"/>
                  </a:cubicBezTo>
                  <a:cubicBezTo>
                    <a:pt x="125" y="137"/>
                    <a:pt x="122" y="139"/>
                    <a:pt x="120" y="140"/>
                  </a:cubicBezTo>
                  <a:close/>
                  <a:moveTo>
                    <a:pt x="129" y="143"/>
                  </a:moveTo>
                  <a:cubicBezTo>
                    <a:pt x="129" y="143"/>
                    <a:pt x="128" y="143"/>
                    <a:pt x="128" y="143"/>
                  </a:cubicBezTo>
                  <a:cubicBezTo>
                    <a:pt x="128" y="144"/>
                    <a:pt x="127" y="144"/>
                    <a:pt x="12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3"/>
                    <a:pt x="128" y="143"/>
                    <a:pt x="128" y="142"/>
                  </a:cubicBezTo>
                  <a:cubicBezTo>
                    <a:pt x="129" y="141"/>
                    <a:pt x="130" y="140"/>
                    <a:pt x="131" y="140"/>
                  </a:cubicBezTo>
                  <a:cubicBezTo>
                    <a:pt x="130" y="140"/>
                    <a:pt x="129" y="141"/>
                    <a:pt x="129" y="142"/>
                  </a:cubicBezTo>
                  <a:cubicBezTo>
                    <a:pt x="129" y="142"/>
                    <a:pt x="129" y="142"/>
                    <a:pt x="129" y="143"/>
                  </a:cubicBezTo>
                  <a:close/>
                  <a:moveTo>
                    <a:pt x="129" y="146"/>
                  </a:moveTo>
                  <a:cubicBezTo>
                    <a:pt x="129" y="146"/>
                    <a:pt x="129" y="146"/>
                    <a:pt x="130" y="146"/>
                  </a:cubicBezTo>
                  <a:cubicBezTo>
                    <a:pt x="129" y="147"/>
                    <a:pt x="129" y="148"/>
                    <a:pt x="128" y="148"/>
                  </a:cubicBezTo>
                  <a:cubicBezTo>
                    <a:pt x="127" y="149"/>
                    <a:pt x="126" y="149"/>
                    <a:pt x="125" y="150"/>
                  </a:cubicBezTo>
                  <a:cubicBezTo>
                    <a:pt x="126" y="149"/>
                    <a:pt x="128" y="148"/>
                    <a:pt x="129" y="146"/>
                  </a:cubicBezTo>
                  <a:close/>
                  <a:moveTo>
                    <a:pt x="134" y="157"/>
                  </a:moveTo>
                  <a:cubicBezTo>
                    <a:pt x="135" y="156"/>
                    <a:pt x="136" y="156"/>
                    <a:pt x="136" y="156"/>
                  </a:cubicBezTo>
                  <a:cubicBezTo>
                    <a:pt x="134" y="157"/>
                    <a:pt x="133" y="159"/>
                    <a:pt x="131" y="160"/>
                  </a:cubicBezTo>
                  <a:cubicBezTo>
                    <a:pt x="132" y="159"/>
                    <a:pt x="133" y="158"/>
                    <a:pt x="134" y="157"/>
                  </a:cubicBezTo>
                  <a:close/>
                  <a:moveTo>
                    <a:pt x="133" y="167"/>
                  </a:moveTo>
                  <a:cubicBezTo>
                    <a:pt x="135" y="165"/>
                    <a:pt x="138" y="163"/>
                    <a:pt x="140" y="162"/>
                  </a:cubicBezTo>
                  <a:cubicBezTo>
                    <a:pt x="139" y="163"/>
                    <a:pt x="138" y="164"/>
                    <a:pt x="137" y="165"/>
                  </a:cubicBezTo>
                  <a:cubicBezTo>
                    <a:pt x="136" y="165"/>
                    <a:pt x="135" y="166"/>
                    <a:pt x="134" y="166"/>
                  </a:cubicBezTo>
                  <a:cubicBezTo>
                    <a:pt x="134" y="167"/>
                    <a:pt x="133" y="167"/>
                    <a:pt x="133" y="167"/>
                  </a:cubicBezTo>
                  <a:cubicBezTo>
                    <a:pt x="133" y="167"/>
                    <a:pt x="133" y="167"/>
                    <a:pt x="133" y="167"/>
                  </a:cubicBezTo>
                  <a:close/>
                  <a:moveTo>
                    <a:pt x="138" y="160"/>
                  </a:moveTo>
                  <a:cubicBezTo>
                    <a:pt x="137" y="160"/>
                    <a:pt x="137" y="161"/>
                    <a:pt x="137" y="161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9" y="159"/>
                    <a:pt x="140" y="158"/>
                    <a:pt x="142" y="157"/>
                  </a:cubicBezTo>
                  <a:cubicBezTo>
                    <a:pt x="142" y="157"/>
                    <a:pt x="142" y="158"/>
                    <a:pt x="142" y="158"/>
                  </a:cubicBezTo>
                  <a:cubicBezTo>
                    <a:pt x="140" y="159"/>
                    <a:pt x="139" y="160"/>
                    <a:pt x="138" y="160"/>
                  </a:cubicBezTo>
                  <a:close/>
                  <a:moveTo>
                    <a:pt x="143" y="160"/>
                  </a:moveTo>
                  <a:cubicBezTo>
                    <a:pt x="145" y="159"/>
                    <a:pt x="148" y="158"/>
                    <a:pt x="150" y="157"/>
                  </a:cubicBezTo>
                  <a:cubicBezTo>
                    <a:pt x="149" y="158"/>
                    <a:pt x="148" y="159"/>
                    <a:pt x="147" y="160"/>
                  </a:cubicBezTo>
                  <a:cubicBezTo>
                    <a:pt x="145" y="161"/>
                    <a:pt x="143" y="162"/>
                    <a:pt x="141" y="163"/>
                  </a:cubicBezTo>
                  <a:cubicBezTo>
                    <a:pt x="142" y="162"/>
                    <a:pt x="142" y="161"/>
                    <a:pt x="143" y="160"/>
                  </a:cubicBezTo>
                  <a:close/>
                  <a:moveTo>
                    <a:pt x="147" y="162"/>
                  </a:moveTo>
                  <a:cubicBezTo>
                    <a:pt x="148" y="161"/>
                    <a:pt x="149" y="161"/>
                    <a:pt x="150" y="160"/>
                  </a:cubicBezTo>
                  <a:cubicBezTo>
                    <a:pt x="150" y="161"/>
                    <a:pt x="149" y="161"/>
                    <a:pt x="149" y="162"/>
                  </a:cubicBezTo>
                  <a:cubicBezTo>
                    <a:pt x="148" y="162"/>
                    <a:pt x="147" y="162"/>
                    <a:pt x="146" y="163"/>
                  </a:cubicBezTo>
                  <a:cubicBezTo>
                    <a:pt x="146" y="162"/>
                    <a:pt x="147" y="162"/>
                    <a:pt x="147" y="162"/>
                  </a:cubicBezTo>
                  <a:close/>
                  <a:moveTo>
                    <a:pt x="150" y="163"/>
                  </a:moveTo>
                  <a:cubicBezTo>
                    <a:pt x="150" y="163"/>
                    <a:pt x="151" y="163"/>
                    <a:pt x="152" y="162"/>
                  </a:cubicBezTo>
                  <a:cubicBezTo>
                    <a:pt x="150" y="164"/>
                    <a:pt x="148" y="166"/>
                    <a:pt x="146" y="168"/>
                  </a:cubicBezTo>
                  <a:cubicBezTo>
                    <a:pt x="147" y="166"/>
                    <a:pt x="148" y="165"/>
                    <a:pt x="150" y="163"/>
                  </a:cubicBezTo>
                  <a:close/>
                  <a:moveTo>
                    <a:pt x="146" y="157"/>
                  </a:moveTo>
                  <a:cubicBezTo>
                    <a:pt x="146" y="157"/>
                    <a:pt x="146" y="157"/>
                    <a:pt x="146" y="157"/>
                  </a:cubicBezTo>
                  <a:cubicBezTo>
                    <a:pt x="147" y="156"/>
                    <a:pt x="149" y="155"/>
                    <a:pt x="150" y="153"/>
                  </a:cubicBezTo>
                  <a:cubicBezTo>
                    <a:pt x="152" y="153"/>
                    <a:pt x="153" y="152"/>
                    <a:pt x="155" y="151"/>
                  </a:cubicBezTo>
                  <a:cubicBezTo>
                    <a:pt x="155" y="151"/>
                    <a:pt x="155" y="151"/>
                    <a:pt x="156" y="151"/>
                  </a:cubicBezTo>
                  <a:cubicBezTo>
                    <a:pt x="156" y="152"/>
                    <a:pt x="155" y="152"/>
                    <a:pt x="155" y="152"/>
                  </a:cubicBezTo>
                  <a:cubicBezTo>
                    <a:pt x="152" y="154"/>
                    <a:pt x="149" y="156"/>
                    <a:pt x="146" y="157"/>
                  </a:cubicBezTo>
                  <a:close/>
                  <a:moveTo>
                    <a:pt x="154" y="158"/>
                  </a:move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6" y="158"/>
                    <a:pt x="155" y="159"/>
                  </a:cubicBezTo>
                  <a:cubicBezTo>
                    <a:pt x="154" y="159"/>
                    <a:pt x="153" y="160"/>
                    <a:pt x="152" y="160"/>
                  </a:cubicBezTo>
                  <a:cubicBezTo>
                    <a:pt x="153" y="160"/>
                    <a:pt x="153" y="159"/>
                    <a:pt x="154" y="158"/>
                  </a:cubicBezTo>
                  <a:close/>
                  <a:moveTo>
                    <a:pt x="157" y="155"/>
                  </a:moveTo>
                  <a:cubicBezTo>
                    <a:pt x="158" y="154"/>
                    <a:pt x="159" y="153"/>
                    <a:pt x="160" y="151"/>
                  </a:cubicBezTo>
                  <a:cubicBezTo>
                    <a:pt x="162" y="150"/>
                    <a:pt x="164" y="149"/>
                    <a:pt x="166" y="147"/>
                  </a:cubicBezTo>
                  <a:cubicBezTo>
                    <a:pt x="165" y="149"/>
                    <a:pt x="163" y="151"/>
                    <a:pt x="161" y="153"/>
                  </a:cubicBezTo>
                  <a:cubicBezTo>
                    <a:pt x="160" y="153"/>
                    <a:pt x="158" y="154"/>
                    <a:pt x="157" y="155"/>
                  </a:cubicBezTo>
                  <a:close/>
                  <a:moveTo>
                    <a:pt x="162" y="154"/>
                  </a:moveTo>
                  <a:cubicBezTo>
                    <a:pt x="164" y="154"/>
                    <a:pt x="165" y="153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5" y="154"/>
                    <a:pt x="164" y="155"/>
                    <a:pt x="163" y="156"/>
                  </a:cubicBezTo>
                  <a:cubicBezTo>
                    <a:pt x="162" y="156"/>
                    <a:pt x="161" y="157"/>
                    <a:pt x="160" y="157"/>
                  </a:cubicBezTo>
                  <a:cubicBezTo>
                    <a:pt x="161" y="156"/>
                    <a:pt x="162" y="155"/>
                    <a:pt x="162" y="154"/>
                  </a:cubicBezTo>
                  <a:close/>
                  <a:moveTo>
                    <a:pt x="164" y="159"/>
                  </a:moveTo>
                  <a:cubicBezTo>
                    <a:pt x="165" y="158"/>
                    <a:pt x="166" y="157"/>
                    <a:pt x="167" y="156"/>
                  </a:cubicBezTo>
                  <a:cubicBezTo>
                    <a:pt x="167" y="156"/>
                    <a:pt x="167" y="156"/>
                    <a:pt x="168" y="156"/>
                  </a:cubicBezTo>
                  <a:cubicBezTo>
                    <a:pt x="166" y="157"/>
                    <a:pt x="164" y="159"/>
                    <a:pt x="162" y="161"/>
                  </a:cubicBezTo>
                  <a:cubicBezTo>
                    <a:pt x="163" y="160"/>
                    <a:pt x="163" y="160"/>
                    <a:pt x="164" y="159"/>
                  </a:cubicBezTo>
                  <a:close/>
                  <a:moveTo>
                    <a:pt x="169" y="156"/>
                  </a:moveTo>
                  <a:cubicBezTo>
                    <a:pt x="168" y="158"/>
                    <a:pt x="166" y="160"/>
                    <a:pt x="165" y="162"/>
                  </a:cubicBezTo>
                  <a:cubicBezTo>
                    <a:pt x="164" y="162"/>
                    <a:pt x="163" y="162"/>
                    <a:pt x="163" y="163"/>
                  </a:cubicBezTo>
                  <a:cubicBezTo>
                    <a:pt x="165" y="161"/>
                    <a:pt x="167" y="159"/>
                    <a:pt x="169" y="156"/>
                  </a:cubicBezTo>
                  <a:close/>
                  <a:moveTo>
                    <a:pt x="166" y="151"/>
                  </a:moveTo>
                  <a:cubicBezTo>
                    <a:pt x="169" y="147"/>
                    <a:pt x="173" y="144"/>
                    <a:pt x="176" y="140"/>
                  </a:cubicBezTo>
                  <a:cubicBezTo>
                    <a:pt x="177" y="140"/>
                    <a:pt x="177" y="140"/>
                    <a:pt x="178" y="139"/>
                  </a:cubicBezTo>
                  <a:cubicBezTo>
                    <a:pt x="177" y="140"/>
                    <a:pt x="177" y="140"/>
                    <a:pt x="177" y="141"/>
                  </a:cubicBezTo>
                  <a:cubicBezTo>
                    <a:pt x="174" y="144"/>
                    <a:pt x="172" y="146"/>
                    <a:pt x="170" y="149"/>
                  </a:cubicBezTo>
                  <a:cubicBezTo>
                    <a:pt x="168" y="150"/>
                    <a:pt x="167" y="150"/>
                    <a:pt x="166" y="151"/>
                  </a:cubicBezTo>
                  <a:close/>
                  <a:moveTo>
                    <a:pt x="177" y="151"/>
                  </a:moveTo>
                  <a:cubicBezTo>
                    <a:pt x="175" y="153"/>
                    <a:pt x="174" y="155"/>
                    <a:pt x="172" y="157"/>
                  </a:cubicBezTo>
                  <a:cubicBezTo>
                    <a:pt x="172" y="157"/>
                    <a:pt x="171" y="157"/>
                    <a:pt x="171" y="158"/>
                  </a:cubicBezTo>
                  <a:cubicBezTo>
                    <a:pt x="173" y="156"/>
                    <a:pt x="174" y="154"/>
                    <a:pt x="175" y="152"/>
                  </a:cubicBezTo>
                  <a:cubicBezTo>
                    <a:pt x="176" y="152"/>
                    <a:pt x="177" y="151"/>
                    <a:pt x="177" y="151"/>
                  </a:cubicBezTo>
                  <a:close/>
                  <a:moveTo>
                    <a:pt x="186" y="127"/>
                  </a:moveTo>
                  <a:cubicBezTo>
                    <a:pt x="186" y="126"/>
                    <a:pt x="187" y="126"/>
                    <a:pt x="187" y="125"/>
                  </a:cubicBezTo>
                  <a:cubicBezTo>
                    <a:pt x="189" y="124"/>
                    <a:pt x="191" y="123"/>
                    <a:pt x="193" y="122"/>
                  </a:cubicBezTo>
                  <a:cubicBezTo>
                    <a:pt x="193" y="122"/>
                    <a:pt x="193" y="122"/>
                    <a:pt x="193" y="122"/>
                  </a:cubicBezTo>
                  <a:cubicBezTo>
                    <a:pt x="191" y="124"/>
                    <a:pt x="188" y="125"/>
                    <a:pt x="186" y="127"/>
                  </a:cubicBezTo>
                  <a:close/>
                  <a:moveTo>
                    <a:pt x="198" y="122"/>
                  </a:moveTo>
                  <a:cubicBezTo>
                    <a:pt x="198" y="123"/>
                    <a:pt x="197" y="124"/>
                    <a:pt x="196" y="124"/>
                  </a:cubicBezTo>
                  <a:cubicBezTo>
                    <a:pt x="195" y="125"/>
                    <a:pt x="194" y="126"/>
                    <a:pt x="192" y="127"/>
                  </a:cubicBezTo>
                  <a:cubicBezTo>
                    <a:pt x="194" y="125"/>
                    <a:pt x="196" y="123"/>
                    <a:pt x="198" y="122"/>
                  </a:cubicBezTo>
                  <a:close/>
                  <a:moveTo>
                    <a:pt x="203" y="120"/>
                  </a:moveTo>
                  <a:cubicBezTo>
                    <a:pt x="204" y="119"/>
                    <a:pt x="204" y="119"/>
                    <a:pt x="204" y="118"/>
                  </a:cubicBezTo>
                  <a:cubicBezTo>
                    <a:pt x="205" y="118"/>
                    <a:pt x="205" y="118"/>
                    <a:pt x="206" y="117"/>
                  </a:cubicBezTo>
                  <a:cubicBezTo>
                    <a:pt x="205" y="118"/>
                    <a:pt x="204" y="119"/>
                    <a:pt x="203" y="120"/>
                  </a:cubicBezTo>
                  <a:close/>
                  <a:moveTo>
                    <a:pt x="207" y="110"/>
                  </a:moveTo>
                  <a:cubicBezTo>
                    <a:pt x="207" y="110"/>
                    <a:pt x="206" y="110"/>
                    <a:pt x="206" y="110"/>
                  </a:cubicBezTo>
                  <a:cubicBezTo>
                    <a:pt x="204" y="112"/>
                    <a:pt x="201" y="113"/>
                    <a:pt x="199" y="114"/>
                  </a:cubicBezTo>
                  <a:cubicBezTo>
                    <a:pt x="198" y="115"/>
                    <a:pt x="197" y="115"/>
                    <a:pt x="197" y="115"/>
                  </a:cubicBezTo>
                  <a:cubicBezTo>
                    <a:pt x="199" y="114"/>
                    <a:pt x="200" y="113"/>
                    <a:pt x="202" y="112"/>
                  </a:cubicBezTo>
                  <a:cubicBezTo>
                    <a:pt x="204" y="111"/>
                    <a:pt x="206" y="110"/>
                    <a:pt x="208" y="109"/>
                  </a:cubicBezTo>
                  <a:cubicBezTo>
                    <a:pt x="208" y="109"/>
                    <a:pt x="207" y="110"/>
                    <a:pt x="207" y="110"/>
                  </a:cubicBezTo>
                  <a:close/>
                  <a:moveTo>
                    <a:pt x="195" y="112"/>
                  </a:moveTo>
                  <a:cubicBezTo>
                    <a:pt x="194" y="112"/>
                    <a:pt x="194" y="112"/>
                    <a:pt x="193" y="112"/>
                  </a:cubicBezTo>
                  <a:cubicBezTo>
                    <a:pt x="194" y="112"/>
                    <a:pt x="194" y="111"/>
                    <a:pt x="195" y="110"/>
                  </a:cubicBezTo>
                  <a:cubicBezTo>
                    <a:pt x="196" y="109"/>
                    <a:pt x="198" y="108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8" y="108"/>
                    <a:pt x="197" y="110"/>
                    <a:pt x="195" y="112"/>
                  </a:cubicBezTo>
                  <a:close/>
                  <a:moveTo>
                    <a:pt x="193" y="106"/>
                  </a:moveTo>
                  <a:cubicBezTo>
                    <a:pt x="194" y="106"/>
                    <a:pt x="195" y="105"/>
                    <a:pt x="196" y="104"/>
                  </a:cubicBezTo>
                  <a:cubicBezTo>
                    <a:pt x="196" y="105"/>
                    <a:pt x="196" y="105"/>
                    <a:pt x="195" y="106"/>
                  </a:cubicBezTo>
                  <a:cubicBezTo>
                    <a:pt x="195" y="106"/>
                    <a:pt x="194" y="106"/>
                    <a:pt x="193" y="106"/>
                  </a:cubicBezTo>
                  <a:close/>
                  <a:moveTo>
                    <a:pt x="196" y="97"/>
                  </a:moveTo>
                  <a:cubicBezTo>
                    <a:pt x="196" y="97"/>
                    <a:pt x="195" y="97"/>
                    <a:pt x="195" y="98"/>
                  </a:cubicBezTo>
                  <a:cubicBezTo>
                    <a:pt x="193" y="98"/>
                    <a:pt x="191" y="99"/>
                    <a:pt x="189" y="100"/>
                  </a:cubicBezTo>
                  <a:cubicBezTo>
                    <a:pt x="190" y="100"/>
                    <a:pt x="190" y="99"/>
                    <a:pt x="191" y="98"/>
                  </a:cubicBezTo>
                  <a:cubicBezTo>
                    <a:pt x="193" y="97"/>
                    <a:pt x="195" y="96"/>
                    <a:pt x="197" y="95"/>
                  </a:cubicBezTo>
                  <a:cubicBezTo>
                    <a:pt x="196" y="96"/>
                    <a:pt x="196" y="97"/>
                    <a:pt x="196" y="97"/>
                  </a:cubicBezTo>
                  <a:close/>
                  <a:moveTo>
                    <a:pt x="195" y="92"/>
                  </a:moveTo>
                  <a:cubicBezTo>
                    <a:pt x="192" y="94"/>
                    <a:pt x="189" y="95"/>
                    <a:pt x="187" y="97"/>
                  </a:cubicBezTo>
                  <a:cubicBezTo>
                    <a:pt x="187" y="96"/>
                    <a:pt x="188" y="96"/>
                    <a:pt x="189" y="95"/>
                  </a:cubicBezTo>
                  <a:cubicBezTo>
                    <a:pt x="191" y="94"/>
                    <a:pt x="193" y="93"/>
                    <a:pt x="196" y="92"/>
                  </a:cubicBezTo>
                  <a:cubicBezTo>
                    <a:pt x="196" y="92"/>
                    <a:pt x="195" y="92"/>
                    <a:pt x="195" y="92"/>
                  </a:cubicBezTo>
                  <a:close/>
                  <a:moveTo>
                    <a:pt x="190" y="89"/>
                  </a:moveTo>
                  <a:cubicBezTo>
                    <a:pt x="189" y="90"/>
                    <a:pt x="188" y="90"/>
                    <a:pt x="187" y="91"/>
                  </a:cubicBezTo>
                  <a:cubicBezTo>
                    <a:pt x="189" y="90"/>
                    <a:pt x="190" y="89"/>
                    <a:pt x="191" y="88"/>
                  </a:cubicBezTo>
                  <a:lnTo>
                    <a:pt x="190" y="89"/>
                  </a:lnTo>
                  <a:close/>
                  <a:moveTo>
                    <a:pt x="190" y="86"/>
                  </a:moveTo>
                  <a:cubicBezTo>
                    <a:pt x="189" y="87"/>
                    <a:pt x="187" y="87"/>
                    <a:pt x="186" y="88"/>
                  </a:cubicBezTo>
                  <a:cubicBezTo>
                    <a:pt x="187" y="87"/>
                    <a:pt x="187" y="86"/>
                    <a:pt x="188" y="86"/>
                  </a:cubicBezTo>
                  <a:cubicBezTo>
                    <a:pt x="190" y="84"/>
                    <a:pt x="193" y="83"/>
                    <a:pt x="195" y="82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3" y="84"/>
                    <a:pt x="192" y="85"/>
                    <a:pt x="190" y="86"/>
                  </a:cubicBezTo>
                  <a:close/>
                  <a:moveTo>
                    <a:pt x="195" y="86"/>
                  </a:moveTo>
                  <a:cubicBezTo>
                    <a:pt x="196" y="85"/>
                    <a:pt x="197" y="85"/>
                    <a:pt x="199" y="84"/>
                  </a:cubicBezTo>
                  <a:cubicBezTo>
                    <a:pt x="198" y="85"/>
                    <a:pt x="197" y="86"/>
                    <a:pt x="196" y="87"/>
                  </a:cubicBezTo>
                  <a:cubicBezTo>
                    <a:pt x="195" y="87"/>
                    <a:pt x="195" y="87"/>
                    <a:pt x="194" y="87"/>
                  </a:cubicBezTo>
                  <a:cubicBezTo>
                    <a:pt x="195" y="87"/>
                    <a:pt x="195" y="87"/>
                    <a:pt x="195" y="86"/>
                  </a:cubicBezTo>
                  <a:close/>
                  <a:moveTo>
                    <a:pt x="187" y="80"/>
                  </a:moveTo>
                  <a:cubicBezTo>
                    <a:pt x="185" y="81"/>
                    <a:pt x="182" y="82"/>
                    <a:pt x="179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81"/>
                    <a:pt x="184" y="80"/>
                    <a:pt x="187" y="79"/>
                  </a:cubicBezTo>
                  <a:cubicBezTo>
                    <a:pt x="189" y="78"/>
                    <a:pt x="191" y="77"/>
                    <a:pt x="192" y="76"/>
                  </a:cubicBezTo>
                  <a:cubicBezTo>
                    <a:pt x="191" y="78"/>
                    <a:pt x="189" y="79"/>
                    <a:pt x="187" y="80"/>
                  </a:cubicBezTo>
                  <a:close/>
                  <a:moveTo>
                    <a:pt x="179" y="85"/>
                  </a:moveTo>
                  <a:cubicBezTo>
                    <a:pt x="178" y="85"/>
                    <a:pt x="177" y="86"/>
                    <a:pt x="177" y="86"/>
                  </a:cubicBezTo>
                  <a:cubicBezTo>
                    <a:pt x="177" y="86"/>
                    <a:pt x="177" y="85"/>
                    <a:pt x="177" y="85"/>
                  </a:cubicBezTo>
                  <a:cubicBezTo>
                    <a:pt x="178" y="85"/>
                    <a:pt x="179" y="85"/>
                    <a:pt x="179" y="85"/>
                  </a:cubicBezTo>
                  <a:close/>
                  <a:moveTo>
                    <a:pt x="175" y="84"/>
                  </a:moveTo>
                  <a:cubicBezTo>
                    <a:pt x="174" y="84"/>
                    <a:pt x="172" y="84"/>
                    <a:pt x="171" y="85"/>
                  </a:cubicBezTo>
                  <a:cubicBezTo>
                    <a:pt x="171" y="84"/>
                    <a:pt x="172" y="84"/>
                    <a:pt x="173" y="83"/>
                  </a:cubicBezTo>
                  <a:cubicBezTo>
                    <a:pt x="174" y="83"/>
                    <a:pt x="175" y="83"/>
                    <a:pt x="177" y="82"/>
                  </a:cubicBezTo>
                  <a:cubicBezTo>
                    <a:pt x="176" y="83"/>
                    <a:pt x="176" y="83"/>
                    <a:pt x="175" y="84"/>
                  </a:cubicBezTo>
                  <a:close/>
                  <a:moveTo>
                    <a:pt x="172" y="81"/>
                  </a:moveTo>
                  <a:cubicBezTo>
                    <a:pt x="172" y="81"/>
                    <a:pt x="172" y="81"/>
                    <a:pt x="171" y="82"/>
                  </a:cubicBezTo>
                  <a:cubicBezTo>
                    <a:pt x="172" y="81"/>
                    <a:pt x="173" y="80"/>
                    <a:pt x="174" y="79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6" y="78"/>
                    <a:pt x="178" y="78"/>
                    <a:pt x="179" y="77"/>
                  </a:cubicBezTo>
                  <a:cubicBezTo>
                    <a:pt x="177" y="78"/>
                    <a:pt x="174" y="80"/>
                    <a:pt x="172" y="81"/>
                  </a:cubicBezTo>
                  <a:close/>
                  <a:moveTo>
                    <a:pt x="177" y="74"/>
                  </a:moveTo>
                  <a:cubicBezTo>
                    <a:pt x="175" y="75"/>
                    <a:pt x="173" y="76"/>
                    <a:pt x="171" y="77"/>
                  </a:cubicBezTo>
                  <a:cubicBezTo>
                    <a:pt x="171" y="76"/>
                    <a:pt x="170" y="76"/>
                    <a:pt x="170" y="76"/>
                  </a:cubicBezTo>
                  <a:cubicBezTo>
                    <a:pt x="171" y="75"/>
                    <a:pt x="172" y="75"/>
                    <a:pt x="173" y="74"/>
                  </a:cubicBezTo>
                  <a:cubicBezTo>
                    <a:pt x="176" y="73"/>
                    <a:pt x="178" y="72"/>
                    <a:pt x="180" y="72"/>
                  </a:cubicBezTo>
                  <a:cubicBezTo>
                    <a:pt x="179" y="73"/>
                    <a:pt x="178" y="73"/>
                    <a:pt x="177" y="74"/>
                  </a:cubicBezTo>
                  <a:close/>
                  <a:moveTo>
                    <a:pt x="172" y="86"/>
                  </a:moveTo>
                  <a:cubicBezTo>
                    <a:pt x="164" y="94"/>
                    <a:pt x="155" y="102"/>
                    <a:pt x="147" y="110"/>
                  </a:cubicBezTo>
                  <a:cubicBezTo>
                    <a:pt x="143" y="112"/>
                    <a:pt x="139" y="114"/>
                    <a:pt x="135" y="116"/>
                  </a:cubicBezTo>
                  <a:cubicBezTo>
                    <a:pt x="137" y="114"/>
                    <a:pt x="139" y="112"/>
                    <a:pt x="141" y="110"/>
                  </a:cubicBezTo>
                  <a:cubicBezTo>
                    <a:pt x="147" y="104"/>
                    <a:pt x="154" y="99"/>
                    <a:pt x="160" y="93"/>
                  </a:cubicBezTo>
                  <a:cubicBezTo>
                    <a:pt x="162" y="91"/>
                    <a:pt x="164" y="88"/>
                    <a:pt x="167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9" y="87"/>
                    <a:pt x="171" y="86"/>
                    <a:pt x="172" y="86"/>
                  </a:cubicBezTo>
                  <a:close/>
                  <a:moveTo>
                    <a:pt x="168" y="82"/>
                  </a:moveTo>
                  <a:cubicBezTo>
                    <a:pt x="167" y="82"/>
                    <a:pt x="167" y="83"/>
                    <a:pt x="167" y="83"/>
                  </a:cubicBezTo>
                  <a:cubicBezTo>
                    <a:pt x="160" y="90"/>
                    <a:pt x="152" y="97"/>
                    <a:pt x="145" y="104"/>
                  </a:cubicBezTo>
                  <a:cubicBezTo>
                    <a:pt x="152" y="97"/>
                    <a:pt x="160" y="89"/>
                    <a:pt x="167" y="81"/>
                  </a:cubicBezTo>
                  <a:cubicBezTo>
                    <a:pt x="168" y="81"/>
                    <a:pt x="168" y="81"/>
                    <a:pt x="169" y="81"/>
                  </a:cubicBezTo>
                  <a:cubicBezTo>
                    <a:pt x="168" y="81"/>
                    <a:pt x="168" y="81"/>
                    <a:pt x="168" y="82"/>
                  </a:cubicBezTo>
                  <a:close/>
                  <a:moveTo>
                    <a:pt x="167" y="72"/>
                  </a:moveTo>
                  <a:cubicBezTo>
                    <a:pt x="166" y="73"/>
                    <a:pt x="166" y="73"/>
                    <a:pt x="165" y="74"/>
                  </a:cubicBezTo>
                  <a:cubicBezTo>
                    <a:pt x="165" y="74"/>
                    <a:pt x="164" y="74"/>
                    <a:pt x="164" y="74"/>
                  </a:cubicBezTo>
                  <a:cubicBezTo>
                    <a:pt x="164" y="74"/>
                    <a:pt x="164" y="75"/>
                    <a:pt x="163" y="75"/>
                  </a:cubicBezTo>
                  <a:cubicBezTo>
                    <a:pt x="164" y="74"/>
                    <a:pt x="164" y="73"/>
                    <a:pt x="165" y="73"/>
                  </a:cubicBezTo>
                  <a:cubicBezTo>
                    <a:pt x="166" y="72"/>
                    <a:pt x="167" y="72"/>
                    <a:pt x="167" y="72"/>
                  </a:cubicBezTo>
                  <a:cubicBezTo>
                    <a:pt x="167" y="72"/>
                    <a:pt x="167" y="72"/>
                    <a:pt x="167" y="72"/>
                  </a:cubicBezTo>
                  <a:close/>
                  <a:moveTo>
                    <a:pt x="164" y="82"/>
                  </a:moveTo>
                  <a:cubicBezTo>
                    <a:pt x="159" y="87"/>
                    <a:pt x="155" y="91"/>
                    <a:pt x="150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47" y="97"/>
                    <a:pt x="145" y="99"/>
                    <a:pt x="142" y="100"/>
                  </a:cubicBezTo>
                  <a:cubicBezTo>
                    <a:pt x="146" y="97"/>
                    <a:pt x="149" y="93"/>
                    <a:pt x="152" y="90"/>
                  </a:cubicBezTo>
                  <a:cubicBezTo>
                    <a:pt x="155" y="87"/>
                    <a:pt x="159" y="85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59" y="78"/>
                  </a:moveTo>
                  <a:cubicBezTo>
                    <a:pt x="158" y="78"/>
                    <a:pt x="158" y="79"/>
                    <a:pt x="158" y="79"/>
                  </a:cubicBezTo>
                  <a:cubicBezTo>
                    <a:pt x="157" y="79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1"/>
                  </a:cubicBezTo>
                  <a:cubicBezTo>
                    <a:pt x="151" y="86"/>
                    <a:pt x="146" y="91"/>
                    <a:pt x="140" y="96"/>
                  </a:cubicBezTo>
                  <a:cubicBezTo>
                    <a:pt x="136" y="99"/>
                    <a:pt x="133" y="102"/>
                    <a:pt x="129" y="105"/>
                  </a:cubicBezTo>
                  <a:cubicBezTo>
                    <a:pt x="126" y="108"/>
                    <a:pt x="122" y="111"/>
                    <a:pt x="118" y="113"/>
                  </a:cubicBezTo>
                  <a:cubicBezTo>
                    <a:pt x="120" y="112"/>
                    <a:pt x="121" y="110"/>
                    <a:pt x="123" y="109"/>
                  </a:cubicBezTo>
                  <a:cubicBezTo>
                    <a:pt x="130" y="103"/>
                    <a:pt x="136" y="97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7" y="85"/>
                    <a:pt x="152" y="81"/>
                    <a:pt x="158" y="77"/>
                  </a:cubicBezTo>
                  <a:cubicBezTo>
                    <a:pt x="158" y="77"/>
                    <a:pt x="159" y="77"/>
                    <a:pt x="159" y="77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53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49" y="81"/>
                    <a:pt x="145" y="84"/>
                    <a:pt x="141" y="87"/>
                  </a:cubicBezTo>
                  <a:cubicBezTo>
                    <a:pt x="142" y="85"/>
                    <a:pt x="143" y="84"/>
                    <a:pt x="144" y="83"/>
                  </a:cubicBezTo>
                  <a:cubicBezTo>
                    <a:pt x="144" y="82"/>
                    <a:pt x="144" y="82"/>
                    <a:pt x="143" y="82"/>
                  </a:cubicBezTo>
                  <a:cubicBezTo>
                    <a:pt x="142" y="82"/>
                    <a:pt x="141" y="82"/>
                    <a:pt x="140" y="82"/>
                  </a:cubicBezTo>
                  <a:cubicBezTo>
                    <a:pt x="142" y="79"/>
                    <a:pt x="145" y="77"/>
                    <a:pt x="148" y="74"/>
                  </a:cubicBezTo>
                  <a:cubicBezTo>
                    <a:pt x="148" y="75"/>
                    <a:pt x="149" y="75"/>
                    <a:pt x="149" y="75"/>
                  </a:cubicBezTo>
                  <a:cubicBezTo>
                    <a:pt x="151" y="75"/>
                    <a:pt x="152" y="75"/>
                    <a:pt x="154" y="75"/>
                  </a:cubicBezTo>
                  <a:cubicBezTo>
                    <a:pt x="154" y="75"/>
                    <a:pt x="153" y="75"/>
                    <a:pt x="153" y="76"/>
                  </a:cubicBezTo>
                  <a:cubicBezTo>
                    <a:pt x="152" y="76"/>
                    <a:pt x="152" y="77"/>
                    <a:pt x="153" y="77"/>
                  </a:cubicBezTo>
                  <a:close/>
                  <a:moveTo>
                    <a:pt x="138" y="78"/>
                  </a:moveTo>
                  <a:cubicBezTo>
                    <a:pt x="139" y="77"/>
                    <a:pt x="140" y="76"/>
                    <a:pt x="141" y="75"/>
                  </a:cubicBezTo>
                  <a:cubicBezTo>
                    <a:pt x="142" y="75"/>
                    <a:pt x="142" y="75"/>
                    <a:pt x="143" y="75"/>
                  </a:cubicBezTo>
                  <a:cubicBezTo>
                    <a:pt x="141" y="76"/>
                    <a:pt x="140" y="77"/>
                    <a:pt x="138" y="78"/>
                  </a:cubicBezTo>
                  <a:close/>
                  <a:moveTo>
                    <a:pt x="138" y="74"/>
                  </a:moveTo>
                  <a:cubicBezTo>
                    <a:pt x="137" y="74"/>
                    <a:pt x="137" y="74"/>
                    <a:pt x="136" y="74"/>
                  </a:cubicBezTo>
                  <a:cubicBezTo>
                    <a:pt x="138" y="73"/>
                    <a:pt x="140" y="72"/>
                    <a:pt x="142" y="70"/>
                  </a:cubicBezTo>
                  <a:cubicBezTo>
                    <a:pt x="141" y="72"/>
                    <a:pt x="139" y="73"/>
                    <a:pt x="138" y="74"/>
                  </a:cubicBezTo>
                  <a:close/>
                  <a:moveTo>
                    <a:pt x="139" y="76"/>
                  </a:moveTo>
                  <a:cubicBezTo>
                    <a:pt x="138" y="77"/>
                    <a:pt x="136" y="78"/>
                    <a:pt x="135" y="80"/>
                  </a:cubicBezTo>
                  <a:cubicBezTo>
                    <a:pt x="134" y="81"/>
                    <a:pt x="133" y="82"/>
                    <a:pt x="131" y="83"/>
                  </a:cubicBezTo>
                  <a:cubicBezTo>
                    <a:pt x="130" y="84"/>
                    <a:pt x="129" y="84"/>
                    <a:pt x="129" y="84"/>
                  </a:cubicBezTo>
                  <a:cubicBezTo>
                    <a:pt x="129" y="84"/>
                    <a:pt x="130" y="83"/>
                    <a:pt x="131" y="82"/>
                  </a:cubicBezTo>
                  <a:cubicBezTo>
                    <a:pt x="133" y="80"/>
                    <a:pt x="136" y="78"/>
                    <a:pt x="139" y="76"/>
                  </a:cubicBezTo>
                  <a:close/>
                  <a:moveTo>
                    <a:pt x="127" y="87"/>
                  </a:moveTo>
                  <a:cubicBezTo>
                    <a:pt x="125" y="89"/>
                    <a:pt x="122" y="91"/>
                    <a:pt x="120" y="92"/>
                  </a:cubicBezTo>
                  <a:cubicBezTo>
                    <a:pt x="121" y="91"/>
                    <a:pt x="123" y="90"/>
                    <a:pt x="124" y="88"/>
                  </a:cubicBezTo>
                  <a:cubicBezTo>
                    <a:pt x="125" y="88"/>
                    <a:pt x="126" y="87"/>
                    <a:pt x="127" y="87"/>
                  </a:cubicBezTo>
                  <a:close/>
                  <a:moveTo>
                    <a:pt x="127" y="78"/>
                  </a:moveTo>
                  <a:cubicBezTo>
                    <a:pt x="124" y="81"/>
                    <a:pt x="121" y="84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1" y="82"/>
                    <a:pt x="126" y="77"/>
                    <a:pt x="130" y="72"/>
                  </a:cubicBezTo>
                  <a:cubicBezTo>
                    <a:pt x="129" y="74"/>
                    <a:pt x="128" y="76"/>
                    <a:pt x="127" y="78"/>
                  </a:cubicBezTo>
                  <a:close/>
                  <a:moveTo>
                    <a:pt x="120" y="87"/>
                  </a:moveTo>
                  <a:cubicBezTo>
                    <a:pt x="118" y="88"/>
                    <a:pt x="117" y="90"/>
                    <a:pt x="115" y="92"/>
                  </a:cubicBezTo>
                  <a:cubicBezTo>
                    <a:pt x="114" y="92"/>
                    <a:pt x="114" y="93"/>
                    <a:pt x="113" y="93"/>
                  </a:cubicBezTo>
                  <a:cubicBezTo>
                    <a:pt x="114" y="92"/>
                    <a:pt x="115" y="91"/>
                    <a:pt x="116" y="90"/>
                  </a:cubicBezTo>
                  <a:cubicBezTo>
                    <a:pt x="117" y="89"/>
                    <a:pt x="119" y="88"/>
                    <a:pt x="120" y="87"/>
                  </a:cubicBezTo>
                  <a:close/>
                  <a:moveTo>
                    <a:pt x="128" y="89"/>
                  </a:moveTo>
                  <a:cubicBezTo>
                    <a:pt x="130" y="87"/>
                    <a:pt x="132" y="86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25" y="92"/>
                    <a:pt x="117" y="100"/>
                    <a:pt x="108" y="108"/>
                  </a:cubicBezTo>
                  <a:cubicBezTo>
                    <a:pt x="107" y="109"/>
                    <a:pt x="106" y="110"/>
                    <a:pt x="105" y="110"/>
                  </a:cubicBezTo>
                  <a:cubicBezTo>
                    <a:pt x="108" y="108"/>
                    <a:pt x="110" y="105"/>
                    <a:pt x="112" y="102"/>
                  </a:cubicBezTo>
                  <a:cubicBezTo>
                    <a:pt x="117" y="98"/>
                    <a:pt x="123" y="93"/>
                    <a:pt x="128" y="89"/>
                  </a:cubicBezTo>
                  <a:close/>
                  <a:moveTo>
                    <a:pt x="99" y="116"/>
                  </a:moveTo>
                  <a:cubicBezTo>
                    <a:pt x="98" y="116"/>
                    <a:pt x="98" y="116"/>
                    <a:pt x="97" y="117"/>
                  </a:cubicBezTo>
                  <a:cubicBezTo>
                    <a:pt x="97" y="117"/>
                    <a:pt x="96" y="117"/>
                    <a:pt x="95" y="116"/>
                  </a:cubicBezTo>
                  <a:cubicBezTo>
                    <a:pt x="96" y="115"/>
                    <a:pt x="97" y="113"/>
                    <a:pt x="98" y="112"/>
                  </a:cubicBezTo>
                  <a:cubicBezTo>
                    <a:pt x="101" y="110"/>
                    <a:pt x="104" y="108"/>
                    <a:pt x="107" y="106"/>
                  </a:cubicBezTo>
                  <a:cubicBezTo>
                    <a:pt x="104" y="109"/>
                    <a:pt x="102" y="112"/>
                    <a:pt x="99" y="116"/>
                  </a:cubicBezTo>
                  <a:close/>
                  <a:moveTo>
                    <a:pt x="99" y="107"/>
                  </a:moveTo>
                  <a:cubicBezTo>
                    <a:pt x="96" y="110"/>
                    <a:pt x="93" y="113"/>
                    <a:pt x="89" y="116"/>
                  </a:cubicBezTo>
                  <a:cubicBezTo>
                    <a:pt x="89" y="116"/>
                    <a:pt x="89" y="116"/>
                    <a:pt x="88" y="116"/>
                  </a:cubicBezTo>
                  <a:cubicBezTo>
                    <a:pt x="89" y="115"/>
                    <a:pt x="90" y="114"/>
                    <a:pt x="91" y="114"/>
                  </a:cubicBezTo>
                  <a:cubicBezTo>
                    <a:pt x="93" y="111"/>
                    <a:pt x="95" y="109"/>
                    <a:pt x="98" y="107"/>
                  </a:cubicBezTo>
                  <a:cubicBezTo>
                    <a:pt x="99" y="105"/>
                    <a:pt x="101" y="104"/>
                    <a:pt x="103" y="103"/>
                  </a:cubicBezTo>
                  <a:cubicBezTo>
                    <a:pt x="102" y="104"/>
                    <a:pt x="100" y="106"/>
                    <a:pt x="99" y="107"/>
                  </a:cubicBezTo>
                  <a:close/>
                  <a:moveTo>
                    <a:pt x="84" y="115"/>
                  </a:moveTo>
                  <a:cubicBezTo>
                    <a:pt x="83" y="116"/>
                    <a:pt x="83" y="116"/>
                    <a:pt x="82" y="116"/>
                  </a:cubicBezTo>
                  <a:cubicBezTo>
                    <a:pt x="84" y="113"/>
                    <a:pt x="87" y="110"/>
                    <a:pt x="89" y="107"/>
                  </a:cubicBezTo>
                  <a:cubicBezTo>
                    <a:pt x="87" y="110"/>
                    <a:pt x="85" y="112"/>
                    <a:pt x="84" y="115"/>
                  </a:cubicBezTo>
                  <a:close/>
                  <a:moveTo>
                    <a:pt x="56" y="130"/>
                  </a:moveTo>
                  <a:cubicBezTo>
                    <a:pt x="55" y="127"/>
                    <a:pt x="55" y="125"/>
                    <a:pt x="54" y="123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1"/>
                  </a:cubicBezTo>
                  <a:cubicBezTo>
                    <a:pt x="56" y="123"/>
                    <a:pt x="57" y="125"/>
                    <a:pt x="58" y="127"/>
                  </a:cubicBezTo>
                  <a:cubicBezTo>
                    <a:pt x="57" y="128"/>
                    <a:pt x="57" y="129"/>
                    <a:pt x="56" y="130"/>
                  </a:cubicBezTo>
                  <a:close/>
                  <a:moveTo>
                    <a:pt x="58" y="146"/>
                  </a:moveTo>
                  <a:cubicBezTo>
                    <a:pt x="58" y="145"/>
                    <a:pt x="58" y="145"/>
                    <a:pt x="59" y="145"/>
                  </a:cubicBezTo>
                  <a:cubicBezTo>
                    <a:pt x="59" y="145"/>
                    <a:pt x="59" y="145"/>
                    <a:pt x="59" y="146"/>
                  </a:cubicBezTo>
                  <a:cubicBezTo>
                    <a:pt x="58" y="146"/>
                    <a:pt x="58" y="147"/>
                    <a:pt x="58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7" y="146"/>
                    <a:pt x="58" y="146"/>
                    <a:pt x="58" y="146"/>
                  </a:cubicBezTo>
                  <a:close/>
                  <a:moveTo>
                    <a:pt x="56" y="142"/>
                  </a:moveTo>
                  <a:cubicBezTo>
                    <a:pt x="56" y="141"/>
                    <a:pt x="55" y="140"/>
                    <a:pt x="55" y="139"/>
                  </a:cubicBezTo>
                  <a:cubicBezTo>
                    <a:pt x="55" y="139"/>
                    <a:pt x="56" y="138"/>
                    <a:pt x="56" y="138"/>
                  </a:cubicBezTo>
                  <a:cubicBezTo>
                    <a:pt x="56" y="139"/>
                    <a:pt x="57" y="140"/>
                    <a:pt x="57" y="140"/>
                  </a:cubicBezTo>
                  <a:cubicBezTo>
                    <a:pt x="57" y="141"/>
                    <a:pt x="56" y="142"/>
                    <a:pt x="56" y="142"/>
                  </a:cubicBezTo>
                  <a:close/>
                  <a:moveTo>
                    <a:pt x="56" y="160"/>
                  </a:move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5" y="162"/>
                    <a:pt x="55" y="162"/>
                  </a:cubicBezTo>
                  <a:cubicBezTo>
                    <a:pt x="55" y="162"/>
                    <a:pt x="55" y="161"/>
                    <a:pt x="55" y="161"/>
                  </a:cubicBezTo>
                  <a:cubicBezTo>
                    <a:pt x="55" y="161"/>
                    <a:pt x="56" y="161"/>
                    <a:pt x="56" y="160"/>
                  </a:cubicBezTo>
                  <a:close/>
                  <a:moveTo>
                    <a:pt x="55" y="103"/>
                  </a:moveTo>
                  <a:cubicBezTo>
                    <a:pt x="55" y="103"/>
                    <a:pt x="55" y="103"/>
                    <a:pt x="54" y="103"/>
                  </a:cubicBezTo>
                  <a:cubicBezTo>
                    <a:pt x="54" y="102"/>
                    <a:pt x="54" y="101"/>
                    <a:pt x="54" y="101"/>
                  </a:cubicBezTo>
                  <a:cubicBezTo>
                    <a:pt x="55" y="100"/>
                    <a:pt x="55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5" y="100"/>
                    <a:pt x="55" y="100"/>
                  </a:cubicBezTo>
                  <a:cubicBezTo>
                    <a:pt x="55" y="101"/>
                    <a:pt x="55" y="102"/>
                    <a:pt x="56" y="101"/>
                  </a:cubicBezTo>
                  <a:cubicBezTo>
                    <a:pt x="56" y="101"/>
                    <a:pt x="56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2"/>
                    <a:pt x="55" y="103"/>
                    <a:pt x="55" y="103"/>
                  </a:cubicBezTo>
                  <a:close/>
                  <a:moveTo>
                    <a:pt x="53" y="134"/>
                  </a:moveTo>
                  <a:cubicBezTo>
                    <a:pt x="53" y="131"/>
                    <a:pt x="52" y="129"/>
                    <a:pt x="51" y="127"/>
                  </a:cubicBezTo>
                  <a:cubicBezTo>
                    <a:pt x="51" y="127"/>
                    <a:pt x="51" y="126"/>
                    <a:pt x="52" y="126"/>
                  </a:cubicBezTo>
                  <a:cubicBezTo>
                    <a:pt x="52" y="128"/>
                    <a:pt x="53" y="130"/>
                    <a:pt x="54" y="132"/>
                  </a:cubicBezTo>
                  <a:cubicBezTo>
                    <a:pt x="54" y="133"/>
                    <a:pt x="54" y="133"/>
                    <a:pt x="53" y="134"/>
                  </a:cubicBezTo>
                  <a:close/>
                  <a:moveTo>
                    <a:pt x="53" y="146"/>
                  </a:moveTo>
                  <a:cubicBezTo>
                    <a:pt x="53" y="146"/>
                    <a:pt x="53" y="147"/>
                    <a:pt x="53" y="147"/>
                  </a:cubicBezTo>
                  <a:cubicBezTo>
                    <a:pt x="53" y="146"/>
                    <a:pt x="52" y="145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3" y="144"/>
                    <a:pt x="53" y="145"/>
                    <a:pt x="53" y="146"/>
                  </a:cubicBezTo>
                  <a:close/>
                  <a:moveTo>
                    <a:pt x="51" y="90"/>
                  </a:moveTo>
                  <a:cubicBezTo>
                    <a:pt x="51" y="90"/>
                    <a:pt x="51" y="91"/>
                    <a:pt x="50" y="91"/>
                  </a:cubicBezTo>
                  <a:cubicBezTo>
                    <a:pt x="50" y="92"/>
                    <a:pt x="49" y="92"/>
                    <a:pt x="49" y="92"/>
                  </a:cubicBezTo>
                  <a:cubicBezTo>
                    <a:pt x="50" y="92"/>
                    <a:pt x="50" y="91"/>
                    <a:pt x="51" y="90"/>
                  </a:cubicBezTo>
                  <a:close/>
                  <a:moveTo>
                    <a:pt x="50" y="88"/>
                  </a:moveTo>
                  <a:cubicBezTo>
                    <a:pt x="51" y="87"/>
                    <a:pt x="51" y="86"/>
                    <a:pt x="52" y="85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3" y="85"/>
                    <a:pt x="53" y="85"/>
                    <a:pt x="52" y="86"/>
                  </a:cubicBezTo>
                  <a:cubicBezTo>
                    <a:pt x="52" y="87"/>
                    <a:pt x="51" y="88"/>
                    <a:pt x="50" y="88"/>
                  </a:cubicBezTo>
                  <a:close/>
                  <a:moveTo>
                    <a:pt x="51" y="107"/>
                  </a:moveTo>
                  <a:cubicBezTo>
                    <a:pt x="50" y="108"/>
                    <a:pt x="48" y="109"/>
                    <a:pt x="47" y="109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8" y="108"/>
                    <a:pt x="49" y="106"/>
                    <a:pt x="50" y="105"/>
                  </a:cubicBezTo>
                  <a:cubicBezTo>
                    <a:pt x="50" y="106"/>
                    <a:pt x="51" y="106"/>
                    <a:pt x="51" y="107"/>
                  </a:cubicBezTo>
                  <a:close/>
                  <a:moveTo>
                    <a:pt x="50" y="110"/>
                  </a:moveTo>
                  <a:cubicBezTo>
                    <a:pt x="49" y="111"/>
                    <a:pt x="49" y="111"/>
                    <a:pt x="48" y="112"/>
                  </a:cubicBezTo>
                  <a:cubicBezTo>
                    <a:pt x="48" y="112"/>
                    <a:pt x="48" y="111"/>
                    <a:pt x="48" y="111"/>
                  </a:cubicBezTo>
                  <a:cubicBezTo>
                    <a:pt x="48" y="111"/>
                    <a:pt x="49" y="110"/>
                    <a:pt x="50" y="110"/>
                  </a:cubicBezTo>
                  <a:close/>
                  <a:moveTo>
                    <a:pt x="51" y="110"/>
                  </a:moveTo>
                  <a:cubicBezTo>
                    <a:pt x="51" y="111"/>
                    <a:pt x="51" y="112"/>
                    <a:pt x="51" y="112"/>
                  </a:cubicBezTo>
                  <a:cubicBezTo>
                    <a:pt x="51" y="113"/>
                    <a:pt x="50" y="113"/>
                    <a:pt x="49" y="114"/>
                  </a:cubicBezTo>
                  <a:cubicBezTo>
                    <a:pt x="50" y="113"/>
                    <a:pt x="51" y="112"/>
                    <a:pt x="51" y="110"/>
                  </a:cubicBezTo>
                  <a:close/>
                  <a:moveTo>
                    <a:pt x="54" y="110"/>
                  </a:moveTo>
                  <a:cubicBezTo>
                    <a:pt x="54" y="110"/>
                    <a:pt x="54" y="110"/>
                    <a:pt x="54" y="110"/>
                  </a:cubicBezTo>
                  <a:cubicBezTo>
                    <a:pt x="53" y="110"/>
                    <a:pt x="53" y="110"/>
                    <a:pt x="53" y="109"/>
                  </a:cubicBezTo>
                  <a:cubicBezTo>
                    <a:pt x="53" y="109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4" y="108"/>
                    <a:pt x="54" y="109"/>
                    <a:pt x="54" y="110"/>
                  </a:cubicBezTo>
                  <a:close/>
                  <a:moveTo>
                    <a:pt x="54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6" y="85"/>
                  </a:cubicBezTo>
                  <a:cubicBezTo>
                    <a:pt x="55" y="86"/>
                    <a:pt x="55" y="87"/>
                    <a:pt x="54" y="88"/>
                  </a:cubicBezTo>
                  <a:cubicBezTo>
                    <a:pt x="54" y="88"/>
                    <a:pt x="54" y="88"/>
                    <a:pt x="54" y="87"/>
                  </a:cubicBez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4" y="96"/>
                    <a:pt x="55" y="96"/>
                    <a:pt x="55" y="95"/>
                  </a:cubicBezTo>
                  <a:cubicBezTo>
                    <a:pt x="55" y="96"/>
                    <a:pt x="55" y="96"/>
                    <a:pt x="55" y="97"/>
                  </a:cubicBezTo>
                  <a:cubicBezTo>
                    <a:pt x="55" y="97"/>
                    <a:pt x="55" y="98"/>
                    <a:pt x="54" y="98"/>
                  </a:cubicBezTo>
                  <a:cubicBezTo>
                    <a:pt x="54" y="98"/>
                    <a:pt x="54" y="97"/>
                    <a:pt x="54" y="96"/>
                  </a:cubicBezTo>
                  <a:close/>
                  <a:moveTo>
                    <a:pt x="55" y="83"/>
                  </a:moveTo>
                  <a:cubicBezTo>
                    <a:pt x="56" y="82"/>
                    <a:pt x="56" y="82"/>
                    <a:pt x="56" y="81"/>
                  </a:cubicBezTo>
                  <a:cubicBezTo>
                    <a:pt x="58" y="80"/>
                    <a:pt x="60" y="78"/>
                    <a:pt x="61" y="76"/>
                  </a:cubicBezTo>
                  <a:cubicBezTo>
                    <a:pt x="61" y="77"/>
                    <a:pt x="61" y="77"/>
                    <a:pt x="60" y="78"/>
                  </a:cubicBezTo>
                  <a:cubicBezTo>
                    <a:pt x="59" y="80"/>
                    <a:pt x="57" y="81"/>
                    <a:pt x="55" y="83"/>
                  </a:cubicBezTo>
                  <a:close/>
                  <a:moveTo>
                    <a:pt x="88" y="57"/>
                  </a:moveTo>
                  <a:cubicBezTo>
                    <a:pt x="86" y="59"/>
                    <a:pt x="84" y="61"/>
                    <a:pt x="82" y="63"/>
                  </a:cubicBezTo>
                  <a:cubicBezTo>
                    <a:pt x="78" y="67"/>
                    <a:pt x="75" y="70"/>
                    <a:pt x="71" y="73"/>
                  </a:cubicBezTo>
                  <a:cubicBezTo>
                    <a:pt x="71" y="73"/>
                    <a:pt x="71" y="74"/>
                    <a:pt x="70" y="74"/>
                  </a:cubicBezTo>
                  <a:cubicBezTo>
                    <a:pt x="69" y="76"/>
                    <a:pt x="67" y="77"/>
                    <a:pt x="65" y="79"/>
                  </a:cubicBezTo>
                  <a:cubicBezTo>
                    <a:pt x="67" y="77"/>
                    <a:pt x="68" y="75"/>
                    <a:pt x="69" y="73"/>
                  </a:cubicBezTo>
                  <a:cubicBezTo>
                    <a:pt x="71" y="71"/>
                    <a:pt x="73" y="69"/>
                    <a:pt x="75" y="67"/>
                  </a:cubicBezTo>
                  <a:cubicBezTo>
                    <a:pt x="79" y="64"/>
                    <a:pt x="84" y="60"/>
                    <a:pt x="88" y="57"/>
                  </a:cubicBezTo>
                  <a:close/>
                  <a:moveTo>
                    <a:pt x="86" y="57"/>
                  </a:moveTo>
                  <a:cubicBezTo>
                    <a:pt x="87" y="55"/>
                    <a:pt x="89" y="54"/>
                    <a:pt x="90" y="53"/>
                  </a:cubicBezTo>
                  <a:cubicBezTo>
                    <a:pt x="90" y="53"/>
                    <a:pt x="90" y="53"/>
                    <a:pt x="90" y="54"/>
                  </a:cubicBezTo>
                  <a:cubicBezTo>
                    <a:pt x="88" y="55"/>
                    <a:pt x="87" y="56"/>
                    <a:pt x="86" y="57"/>
                  </a:cubicBezTo>
                  <a:close/>
                  <a:moveTo>
                    <a:pt x="105" y="58"/>
                  </a:moveTo>
                  <a:cubicBezTo>
                    <a:pt x="105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9"/>
                  </a:cubicBezTo>
                  <a:cubicBezTo>
                    <a:pt x="102" y="61"/>
                    <a:pt x="100" y="62"/>
                    <a:pt x="97" y="64"/>
                  </a:cubicBezTo>
                  <a:cubicBezTo>
                    <a:pt x="97" y="64"/>
                    <a:pt x="98" y="64"/>
                    <a:pt x="98" y="64"/>
                  </a:cubicBezTo>
                  <a:cubicBezTo>
                    <a:pt x="100" y="62"/>
                    <a:pt x="102" y="60"/>
                    <a:pt x="105" y="58"/>
                  </a:cubicBezTo>
                  <a:close/>
                  <a:moveTo>
                    <a:pt x="100" y="59"/>
                  </a:moveTo>
                  <a:cubicBezTo>
                    <a:pt x="100" y="59"/>
                    <a:pt x="100" y="58"/>
                    <a:pt x="101" y="58"/>
                  </a:cubicBezTo>
                  <a:cubicBezTo>
                    <a:pt x="102" y="57"/>
                    <a:pt x="103" y="57"/>
                    <a:pt x="104" y="56"/>
                  </a:cubicBezTo>
                  <a:cubicBezTo>
                    <a:pt x="103" y="57"/>
                    <a:pt x="101" y="58"/>
                    <a:pt x="100" y="59"/>
                  </a:cubicBezTo>
                  <a:close/>
                  <a:moveTo>
                    <a:pt x="86" y="81"/>
                  </a:moveTo>
                  <a:cubicBezTo>
                    <a:pt x="87" y="81"/>
                    <a:pt x="88" y="80"/>
                    <a:pt x="88" y="79"/>
                  </a:cubicBezTo>
                  <a:cubicBezTo>
                    <a:pt x="92" y="75"/>
                    <a:pt x="96" y="71"/>
                    <a:pt x="100" y="67"/>
                  </a:cubicBezTo>
                  <a:cubicBezTo>
                    <a:pt x="100" y="69"/>
                    <a:pt x="99" y="70"/>
                    <a:pt x="98" y="72"/>
                  </a:cubicBezTo>
                  <a:cubicBezTo>
                    <a:pt x="97" y="72"/>
                    <a:pt x="96" y="73"/>
                    <a:pt x="96" y="74"/>
                  </a:cubicBezTo>
                  <a:cubicBezTo>
                    <a:pt x="92" y="76"/>
                    <a:pt x="89" y="79"/>
                    <a:pt x="86" y="81"/>
                  </a:cubicBezTo>
                  <a:close/>
                  <a:moveTo>
                    <a:pt x="93" y="78"/>
                  </a:moveTo>
                  <a:cubicBezTo>
                    <a:pt x="90" y="81"/>
                    <a:pt x="87" y="84"/>
                    <a:pt x="85" y="86"/>
                  </a:cubicBezTo>
                  <a:cubicBezTo>
                    <a:pt x="85" y="86"/>
                    <a:pt x="85" y="85"/>
                    <a:pt x="85" y="85"/>
                  </a:cubicBezTo>
                  <a:cubicBezTo>
                    <a:pt x="86" y="84"/>
                    <a:pt x="88" y="83"/>
                    <a:pt x="89" y="82"/>
                  </a:cubicBezTo>
                  <a:cubicBezTo>
                    <a:pt x="90" y="80"/>
                    <a:pt x="92" y="79"/>
                    <a:pt x="93" y="78"/>
                  </a:cubicBezTo>
                  <a:close/>
                  <a:moveTo>
                    <a:pt x="92" y="73"/>
                  </a:moveTo>
                  <a:cubicBezTo>
                    <a:pt x="93" y="71"/>
                    <a:pt x="94" y="69"/>
                    <a:pt x="95" y="68"/>
                  </a:cubicBezTo>
                  <a:cubicBezTo>
                    <a:pt x="98" y="66"/>
                    <a:pt x="101" y="64"/>
                    <a:pt x="103" y="62"/>
                  </a:cubicBezTo>
                  <a:cubicBezTo>
                    <a:pt x="103" y="62"/>
                    <a:pt x="103" y="63"/>
                    <a:pt x="102" y="63"/>
                  </a:cubicBezTo>
                  <a:cubicBezTo>
                    <a:pt x="99" y="66"/>
                    <a:pt x="96" y="69"/>
                    <a:pt x="92" y="73"/>
                  </a:cubicBezTo>
                  <a:close/>
                  <a:moveTo>
                    <a:pt x="85" y="64"/>
                  </a:moveTo>
                  <a:cubicBezTo>
                    <a:pt x="84" y="65"/>
                    <a:pt x="83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3" y="65"/>
                    <a:pt x="84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lose/>
                  <a:moveTo>
                    <a:pt x="89" y="65"/>
                  </a:moveTo>
                  <a:cubicBezTo>
                    <a:pt x="86" y="68"/>
                    <a:pt x="84" y="70"/>
                    <a:pt x="81" y="73"/>
                  </a:cubicBezTo>
                  <a:cubicBezTo>
                    <a:pt x="82" y="72"/>
                    <a:pt x="82" y="71"/>
                    <a:pt x="83" y="70"/>
                  </a:cubicBezTo>
                  <a:cubicBezTo>
                    <a:pt x="85" y="69"/>
                    <a:pt x="87" y="67"/>
                    <a:pt x="89" y="65"/>
                  </a:cubicBezTo>
                  <a:close/>
                  <a:moveTo>
                    <a:pt x="83" y="68"/>
                  </a:moveTo>
                  <a:cubicBezTo>
                    <a:pt x="82" y="68"/>
                    <a:pt x="82" y="68"/>
                    <a:pt x="82" y="69"/>
                  </a:cubicBezTo>
                  <a:cubicBezTo>
                    <a:pt x="81" y="70"/>
                    <a:pt x="79" y="71"/>
                    <a:pt x="78" y="72"/>
                  </a:cubicBezTo>
                  <a:cubicBezTo>
                    <a:pt x="78" y="71"/>
                    <a:pt x="79" y="71"/>
                    <a:pt x="79" y="70"/>
                  </a:cubicBezTo>
                  <a:cubicBezTo>
                    <a:pt x="80" y="69"/>
                    <a:pt x="81" y="69"/>
                    <a:pt x="83" y="68"/>
                  </a:cubicBezTo>
                  <a:close/>
                  <a:moveTo>
                    <a:pt x="78" y="74"/>
                  </a:moveTo>
                  <a:cubicBezTo>
                    <a:pt x="77" y="76"/>
                    <a:pt x="76" y="77"/>
                    <a:pt x="75" y="79"/>
                  </a:cubicBezTo>
                  <a:cubicBezTo>
                    <a:pt x="74" y="80"/>
                    <a:pt x="73" y="81"/>
                    <a:pt x="72" y="82"/>
                  </a:cubicBezTo>
                  <a:cubicBezTo>
                    <a:pt x="73" y="81"/>
                    <a:pt x="73" y="79"/>
                    <a:pt x="74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6"/>
                    <a:pt x="77" y="75"/>
                    <a:pt x="78" y="74"/>
                  </a:cubicBezTo>
                  <a:close/>
                  <a:moveTo>
                    <a:pt x="74" y="83"/>
                  </a:moveTo>
                  <a:cubicBezTo>
                    <a:pt x="76" y="81"/>
                    <a:pt x="79" y="78"/>
                    <a:pt x="82" y="76"/>
                  </a:cubicBezTo>
                  <a:cubicBezTo>
                    <a:pt x="82" y="76"/>
                    <a:pt x="82" y="77"/>
                    <a:pt x="82" y="77"/>
                  </a:cubicBezTo>
                  <a:cubicBezTo>
                    <a:pt x="78" y="80"/>
                    <a:pt x="75" y="82"/>
                    <a:pt x="72" y="85"/>
                  </a:cubicBezTo>
                  <a:cubicBezTo>
                    <a:pt x="72" y="84"/>
                    <a:pt x="73" y="84"/>
                    <a:pt x="74" y="83"/>
                  </a:cubicBezTo>
                  <a:close/>
                  <a:moveTo>
                    <a:pt x="81" y="75"/>
                  </a:moveTo>
                  <a:cubicBezTo>
                    <a:pt x="86" y="70"/>
                    <a:pt x="92" y="65"/>
                    <a:pt x="97" y="60"/>
                  </a:cubicBezTo>
                  <a:cubicBezTo>
                    <a:pt x="97" y="60"/>
                    <a:pt x="98" y="60"/>
                    <a:pt x="98" y="59"/>
                  </a:cubicBezTo>
                  <a:cubicBezTo>
                    <a:pt x="98" y="60"/>
                    <a:pt x="98" y="60"/>
                    <a:pt x="97" y="61"/>
                  </a:cubicBezTo>
                  <a:cubicBezTo>
                    <a:pt x="94" y="64"/>
                    <a:pt x="91" y="66"/>
                    <a:pt x="88" y="69"/>
                  </a:cubicBezTo>
                  <a:cubicBezTo>
                    <a:pt x="86" y="71"/>
                    <a:pt x="83" y="73"/>
                    <a:pt x="81" y="75"/>
                  </a:cubicBezTo>
                  <a:close/>
                  <a:moveTo>
                    <a:pt x="90" y="70"/>
                  </a:moveTo>
                  <a:cubicBezTo>
                    <a:pt x="92" y="69"/>
                    <a:pt x="93" y="67"/>
                    <a:pt x="94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1" y="69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lose/>
                  <a:moveTo>
                    <a:pt x="97" y="58"/>
                  </a:moveTo>
                  <a:cubicBezTo>
                    <a:pt x="93" y="60"/>
                    <a:pt x="89" y="63"/>
                    <a:pt x="86" y="66"/>
                  </a:cubicBezTo>
                  <a:cubicBezTo>
                    <a:pt x="86" y="66"/>
                    <a:pt x="86" y="65"/>
                    <a:pt x="86" y="65"/>
                  </a:cubicBezTo>
                  <a:cubicBezTo>
                    <a:pt x="90" y="62"/>
                    <a:pt x="95" y="59"/>
                    <a:pt x="99" y="56"/>
                  </a:cubicBezTo>
                  <a:cubicBezTo>
                    <a:pt x="98" y="57"/>
                    <a:pt x="98" y="57"/>
                    <a:pt x="97" y="58"/>
                  </a:cubicBezTo>
                  <a:close/>
                  <a:moveTo>
                    <a:pt x="70" y="69"/>
                  </a:moveTo>
                  <a:cubicBezTo>
                    <a:pt x="69" y="69"/>
                    <a:pt x="69" y="70"/>
                    <a:pt x="69" y="70"/>
                  </a:cubicBezTo>
                  <a:cubicBezTo>
                    <a:pt x="68" y="71"/>
                    <a:pt x="67" y="72"/>
                    <a:pt x="65" y="73"/>
                  </a:cubicBezTo>
                  <a:cubicBezTo>
                    <a:pt x="66" y="73"/>
                    <a:pt x="66" y="72"/>
                    <a:pt x="66" y="72"/>
                  </a:cubicBezTo>
                  <a:cubicBezTo>
                    <a:pt x="67" y="71"/>
                    <a:pt x="68" y="70"/>
                    <a:pt x="70" y="69"/>
                  </a:cubicBezTo>
                  <a:close/>
                  <a:moveTo>
                    <a:pt x="69" y="67"/>
                  </a:moveTo>
                  <a:cubicBezTo>
                    <a:pt x="70" y="66"/>
                    <a:pt x="71" y="64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2" y="64"/>
                    <a:pt x="72" y="65"/>
                  </a:cubicBezTo>
                  <a:cubicBezTo>
                    <a:pt x="71" y="66"/>
                    <a:pt x="70" y="67"/>
                    <a:pt x="69" y="67"/>
                  </a:cubicBezTo>
                  <a:close/>
                  <a:moveTo>
                    <a:pt x="73" y="67"/>
                  </a:moveTo>
                  <a:cubicBezTo>
                    <a:pt x="73" y="66"/>
                    <a:pt x="73" y="66"/>
                    <a:pt x="73" y="66"/>
                  </a:cubicBezTo>
                  <a:cubicBezTo>
                    <a:pt x="75" y="65"/>
                    <a:pt x="77" y="63"/>
                    <a:pt x="78" y="62"/>
                  </a:cubicBezTo>
                  <a:cubicBezTo>
                    <a:pt x="76" y="63"/>
                    <a:pt x="75" y="65"/>
                    <a:pt x="73" y="67"/>
                  </a:cubicBezTo>
                  <a:close/>
                  <a:moveTo>
                    <a:pt x="72" y="60"/>
                  </a:moveTo>
                  <a:cubicBezTo>
                    <a:pt x="71" y="61"/>
                    <a:pt x="69" y="63"/>
                    <a:pt x="68" y="65"/>
                  </a:cubicBezTo>
                  <a:cubicBezTo>
                    <a:pt x="65" y="67"/>
                    <a:pt x="62" y="70"/>
                    <a:pt x="59" y="73"/>
                  </a:cubicBezTo>
                  <a:cubicBezTo>
                    <a:pt x="60" y="72"/>
                    <a:pt x="61" y="70"/>
                    <a:pt x="62" y="69"/>
                  </a:cubicBezTo>
                  <a:cubicBezTo>
                    <a:pt x="66" y="65"/>
                    <a:pt x="70" y="61"/>
                    <a:pt x="75" y="57"/>
                  </a:cubicBezTo>
                  <a:cubicBezTo>
                    <a:pt x="74" y="58"/>
                    <a:pt x="73" y="59"/>
                    <a:pt x="72" y="60"/>
                  </a:cubicBezTo>
                  <a:close/>
                  <a:moveTo>
                    <a:pt x="60" y="68"/>
                  </a:moveTo>
                  <a:cubicBezTo>
                    <a:pt x="60" y="69"/>
                    <a:pt x="59" y="69"/>
                    <a:pt x="58" y="70"/>
                  </a:cubicBezTo>
                  <a:cubicBezTo>
                    <a:pt x="58" y="69"/>
                    <a:pt x="58" y="68"/>
                    <a:pt x="58" y="67"/>
                  </a:cubicBezTo>
                  <a:cubicBezTo>
                    <a:pt x="60" y="66"/>
                    <a:pt x="61" y="65"/>
                    <a:pt x="62" y="64"/>
                  </a:cubicBezTo>
                  <a:cubicBezTo>
                    <a:pt x="63" y="63"/>
                    <a:pt x="63" y="63"/>
                    <a:pt x="64" y="62"/>
                  </a:cubicBezTo>
                  <a:cubicBezTo>
                    <a:pt x="65" y="62"/>
                    <a:pt x="65" y="61"/>
                    <a:pt x="66" y="60"/>
                  </a:cubicBezTo>
                  <a:cubicBezTo>
                    <a:pt x="64" y="63"/>
                    <a:pt x="62" y="65"/>
                    <a:pt x="60" y="68"/>
                  </a:cubicBezTo>
                  <a:close/>
                  <a:moveTo>
                    <a:pt x="67" y="68"/>
                  </a:moveTo>
                  <a:cubicBezTo>
                    <a:pt x="66" y="69"/>
                    <a:pt x="65" y="70"/>
                    <a:pt x="64" y="72"/>
                  </a:cubicBezTo>
                  <a:cubicBezTo>
                    <a:pt x="62" y="74"/>
                    <a:pt x="59" y="76"/>
                    <a:pt x="57" y="79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60" y="75"/>
                    <a:pt x="63" y="72"/>
                    <a:pt x="67" y="68"/>
                  </a:cubicBezTo>
                  <a:close/>
                  <a:moveTo>
                    <a:pt x="64" y="77"/>
                  </a:moveTo>
                  <a:cubicBezTo>
                    <a:pt x="63" y="79"/>
                    <a:pt x="62" y="81"/>
                    <a:pt x="60" y="83"/>
                  </a:cubicBezTo>
                  <a:cubicBezTo>
                    <a:pt x="59" y="84"/>
                    <a:pt x="58" y="85"/>
                    <a:pt x="58" y="85"/>
                  </a:cubicBezTo>
                  <a:cubicBezTo>
                    <a:pt x="59" y="84"/>
                    <a:pt x="60" y="82"/>
                    <a:pt x="61" y="80"/>
                  </a:cubicBezTo>
                  <a:cubicBezTo>
                    <a:pt x="62" y="79"/>
                    <a:pt x="63" y="78"/>
                    <a:pt x="64" y="77"/>
                  </a:cubicBezTo>
                  <a:close/>
                  <a:moveTo>
                    <a:pt x="58" y="90"/>
                  </a:moveTo>
                  <a:cubicBezTo>
                    <a:pt x="58" y="90"/>
                    <a:pt x="58" y="89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2" y="85"/>
                    <a:pt x="64" y="82"/>
                    <a:pt x="67" y="80"/>
                  </a:cubicBezTo>
                  <a:cubicBezTo>
                    <a:pt x="70" y="78"/>
                    <a:pt x="72" y="75"/>
                    <a:pt x="75" y="73"/>
                  </a:cubicBezTo>
                  <a:cubicBezTo>
                    <a:pt x="75" y="74"/>
                    <a:pt x="74" y="75"/>
                    <a:pt x="74" y="76"/>
                  </a:cubicBezTo>
                  <a:cubicBezTo>
                    <a:pt x="68" y="81"/>
                    <a:pt x="63" y="86"/>
                    <a:pt x="57" y="91"/>
                  </a:cubicBezTo>
                  <a:cubicBezTo>
                    <a:pt x="57" y="91"/>
                    <a:pt x="58" y="90"/>
                    <a:pt x="58" y="90"/>
                  </a:cubicBezTo>
                  <a:close/>
                  <a:moveTo>
                    <a:pt x="67" y="115"/>
                  </a:moveTo>
                  <a:cubicBezTo>
                    <a:pt x="67" y="115"/>
                    <a:pt x="67" y="114"/>
                    <a:pt x="66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8" y="113"/>
                    <a:pt x="68" y="114"/>
                    <a:pt x="68" y="114"/>
                  </a:cubicBezTo>
                  <a:cubicBezTo>
                    <a:pt x="67" y="114"/>
                    <a:pt x="67" y="115"/>
                    <a:pt x="67" y="115"/>
                  </a:cubicBezTo>
                  <a:close/>
                  <a:moveTo>
                    <a:pt x="68" y="133"/>
                  </a:moveTo>
                  <a:cubicBezTo>
                    <a:pt x="67" y="134"/>
                    <a:pt x="67" y="135"/>
                    <a:pt x="66" y="135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6" y="134"/>
                    <a:pt x="67" y="134"/>
                    <a:pt x="67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7" y="133"/>
                    <a:pt x="67" y="133"/>
                    <a:pt x="68" y="133"/>
                  </a:cubicBezTo>
                  <a:close/>
                  <a:moveTo>
                    <a:pt x="64" y="150"/>
                  </a:moveTo>
                  <a:cubicBezTo>
                    <a:pt x="64" y="150"/>
                    <a:pt x="64" y="149"/>
                    <a:pt x="63" y="149"/>
                  </a:cubicBezTo>
                  <a:cubicBezTo>
                    <a:pt x="64" y="148"/>
                    <a:pt x="64" y="147"/>
                    <a:pt x="65" y="146"/>
                  </a:cubicBezTo>
                  <a:cubicBezTo>
                    <a:pt x="65" y="147"/>
                    <a:pt x="65" y="147"/>
                    <a:pt x="65" y="148"/>
                  </a:cubicBezTo>
                  <a:cubicBezTo>
                    <a:pt x="65" y="148"/>
                    <a:pt x="64" y="149"/>
                    <a:pt x="64" y="150"/>
                  </a:cubicBezTo>
                  <a:close/>
                  <a:moveTo>
                    <a:pt x="64" y="163"/>
                  </a:move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2"/>
                    <a:pt x="64" y="162"/>
                    <a:pt x="64" y="162"/>
                  </a:cubicBezTo>
                  <a:cubicBezTo>
                    <a:pt x="64" y="162"/>
                    <a:pt x="64" y="162"/>
                    <a:pt x="64" y="163"/>
                  </a:cubicBezTo>
                  <a:close/>
                  <a:moveTo>
                    <a:pt x="65" y="122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5" y="121"/>
                    <a:pt x="65" y="120"/>
                    <a:pt x="65" y="120"/>
                  </a:cubicBezTo>
                  <a:cubicBezTo>
                    <a:pt x="65" y="120"/>
                    <a:pt x="65" y="120"/>
                    <a:pt x="65" y="121"/>
                  </a:cubicBezTo>
                  <a:cubicBezTo>
                    <a:pt x="65" y="121"/>
                    <a:pt x="65" y="121"/>
                    <a:pt x="65" y="122"/>
                  </a:cubicBezTo>
                  <a:close/>
                  <a:moveTo>
                    <a:pt x="65" y="110"/>
                  </a:moveTo>
                  <a:cubicBezTo>
                    <a:pt x="66" y="109"/>
                    <a:pt x="66" y="109"/>
                    <a:pt x="67" y="108"/>
                  </a:cubicBezTo>
                  <a:cubicBezTo>
                    <a:pt x="67" y="109"/>
                    <a:pt x="67" y="110"/>
                    <a:pt x="67" y="111"/>
                  </a:cubicBezTo>
                  <a:cubicBezTo>
                    <a:pt x="67" y="111"/>
                    <a:pt x="66" y="111"/>
                    <a:pt x="66" y="112"/>
                  </a:cubicBezTo>
                  <a:cubicBezTo>
                    <a:pt x="66" y="111"/>
                    <a:pt x="66" y="110"/>
                    <a:pt x="65" y="110"/>
                  </a:cubicBezTo>
                  <a:close/>
                  <a:moveTo>
                    <a:pt x="67" y="86"/>
                  </a:move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5"/>
                    <a:pt x="66" y="85"/>
                    <a:pt x="66" y="85"/>
                  </a:cubicBezTo>
                  <a:cubicBezTo>
                    <a:pt x="67" y="84"/>
                    <a:pt x="69" y="82"/>
                    <a:pt x="70" y="81"/>
                  </a:cubicBezTo>
                  <a:cubicBezTo>
                    <a:pt x="70" y="82"/>
                    <a:pt x="69" y="83"/>
                    <a:pt x="69" y="83"/>
                  </a:cubicBezTo>
                  <a:cubicBezTo>
                    <a:pt x="68" y="84"/>
                    <a:pt x="68" y="85"/>
                    <a:pt x="67" y="86"/>
                  </a:cubicBezTo>
                  <a:close/>
                  <a:moveTo>
                    <a:pt x="65" y="93"/>
                  </a:moveTo>
                  <a:cubicBezTo>
                    <a:pt x="66" y="94"/>
                    <a:pt x="66" y="96"/>
                    <a:pt x="66" y="97"/>
                  </a:cubicBezTo>
                  <a:cubicBezTo>
                    <a:pt x="65" y="98"/>
                    <a:pt x="64" y="98"/>
                    <a:pt x="63" y="99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4" y="96"/>
                    <a:pt x="65" y="94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lose/>
                  <a:moveTo>
                    <a:pt x="63" y="131"/>
                  </a:moveTo>
                  <a:cubicBezTo>
                    <a:pt x="63" y="132"/>
                    <a:pt x="63" y="132"/>
                    <a:pt x="62" y="132"/>
                  </a:cubicBezTo>
                  <a:cubicBezTo>
                    <a:pt x="62" y="132"/>
                    <a:pt x="62" y="131"/>
                    <a:pt x="62" y="130"/>
                  </a:cubicBezTo>
                  <a:cubicBezTo>
                    <a:pt x="62" y="130"/>
                    <a:pt x="62" y="129"/>
                    <a:pt x="62" y="129"/>
                  </a:cubicBezTo>
                  <a:cubicBezTo>
                    <a:pt x="63" y="129"/>
                    <a:pt x="63" y="130"/>
                    <a:pt x="63" y="131"/>
                  </a:cubicBezTo>
                  <a:close/>
                  <a:moveTo>
                    <a:pt x="63" y="159"/>
                  </a:moveTo>
                  <a:cubicBezTo>
                    <a:pt x="63" y="159"/>
                    <a:pt x="63" y="159"/>
                    <a:pt x="63" y="159"/>
                  </a:cubicBezTo>
                  <a:cubicBezTo>
                    <a:pt x="63" y="160"/>
                    <a:pt x="62" y="160"/>
                    <a:pt x="62" y="161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2" y="159"/>
                    <a:pt x="63" y="159"/>
                    <a:pt x="63" y="159"/>
                  </a:cubicBezTo>
                  <a:close/>
                  <a:moveTo>
                    <a:pt x="64" y="168"/>
                  </a:moveTo>
                  <a:cubicBezTo>
                    <a:pt x="64" y="169"/>
                    <a:pt x="65" y="170"/>
                    <a:pt x="66" y="17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4" y="171"/>
                    <a:pt x="64" y="170"/>
                    <a:pt x="63" y="169"/>
                  </a:cubicBezTo>
                  <a:cubicBezTo>
                    <a:pt x="63" y="168"/>
                    <a:pt x="63" y="168"/>
                    <a:pt x="64" y="168"/>
                  </a:cubicBezTo>
                  <a:close/>
                  <a:moveTo>
                    <a:pt x="65" y="153"/>
                  </a:moveTo>
                  <a:cubicBezTo>
                    <a:pt x="65" y="153"/>
                    <a:pt x="65" y="152"/>
                    <a:pt x="64" y="152"/>
                  </a:cubicBezTo>
                  <a:cubicBezTo>
                    <a:pt x="65" y="151"/>
                    <a:pt x="65" y="151"/>
                    <a:pt x="66" y="150"/>
                  </a:cubicBezTo>
                  <a:cubicBezTo>
                    <a:pt x="66" y="151"/>
                    <a:pt x="66" y="152"/>
                    <a:pt x="66" y="153"/>
                  </a:cubicBezTo>
                  <a:cubicBezTo>
                    <a:pt x="66" y="153"/>
                    <a:pt x="65" y="153"/>
                    <a:pt x="65" y="153"/>
                  </a:cubicBezTo>
                  <a:close/>
                  <a:moveTo>
                    <a:pt x="66" y="124"/>
                  </a:moveTo>
                  <a:cubicBezTo>
                    <a:pt x="66" y="124"/>
                    <a:pt x="66" y="124"/>
                    <a:pt x="66" y="123"/>
                  </a:cubicBezTo>
                  <a:cubicBezTo>
                    <a:pt x="67" y="124"/>
                    <a:pt x="67" y="124"/>
                    <a:pt x="67" y="125"/>
                  </a:cubicBezTo>
                  <a:cubicBezTo>
                    <a:pt x="67" y="125"/>
                    <a:pt x="67" y="125"/>
                    <a:pt x="66" y="126"/>
                  </a:cubicBezTo>
                  <a:cubicBezTo>
                    <a:pt x="66" y="125"/>
                    <a:pt x="66" y="125"/>
                    <a:pt x="66" y="124"/>
                  </a:cubicBezTo>
                  <a:close/>
                  <a:moveTo>
                    <a:pt x="67" y="179"/>
                  </a:moveTo>
                  <a:cubicBezTo>
                    <a:pt x="67" y="179"/>
                    <a:pt x="67" y="179"/>
                    <a:pt x="67" y="179"/>
                  </a:cubicBezTo>
                  <a:cubicBezTo>
                    <a:pt x="67" y="180"/>
                    <a:pt x="68" y="180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80"/>
                    <a:pt x="67" y="180"/>
                    <a:pt x="67" y="180"/>
                  </a:cubicBezTo>
                  <a:cubicBezTo>
                    <a:pt x="67" y="180"/>
                    <a:pt x="66" y="179"/>
                    <a:pt x="66" y="178"/>
                  </a:cubicBezTo>
                  <a:cubicBezTo>
                    <a:pt x="66" y="179"/>
                    <a:pt x="66" y="179"/>
                    <a:pt x="67" y="179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8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7"/>
                    <a:pt x="68" y="167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9" y="169"/>
                    <a:pt x="68" y="170"/>
                    <a:pt x="68" y="170"/>
                  </a:cubicBezTo>
                  <a:cubicBezTo>
                    <a:pt x="68" y="170"/>
                    <a:pt x="68" y="170"/>
                    <a:pt x="67" y="170"/>
                  </a:cubicBezTo>
                  <a:close/>
                  <a:moveTo>
                    <a:pt x="68" y="145"/>
                  </a:moveTo>
                  <a:cubicBezTo>
                    <a:pt x="68" y="144"/>
                    <a:pt x="68" y="144"/>
                    <a:pt x="68" y="143"/>
                  </a:cubicBezTo>
                  <a:cubicBezTo>
                    <a:pt x="69" y="143"/>
                    <a:pt x="70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0" y="143"/>
                    <a:pt x="69" y="144"/>
                    <a:pt x="68" y="145"/>
                  </a:cubicBezTo>
                  <a:close/>
                  <a:moveTo>
                    <a:pt x="68" y="90"/>
                  </a:moveTo>
                  <a:cubicBezTo>
                    <a:pt x="71" y="88"/>
                    <a:pt x="74" y="85"/>
                    <a:pt x="77" y="83"/>
                  </a:cubicBezTo>
                  <a:cubicBezTo>
                    <a:pt x="74" y="86"/>
                    <a:pt x="72" y="90"/>
                    <a:pt x="69" y="94"/>
                  </a:cubicBezTo>
                  <a:cubicBezTo>
                    <a:pt x="69" y="93"/>
                    <a:pt x="68" y="92"/>
                    <a:pt x="68" y="90"/>
                  </a:cubicBezTo>
                  <a:close/>
                  <a:moveTo>
                    <a:pt x="83" y="77"/>
                  </a:moveTo>
                  <a:cubicBezTo>
                    <a:pt x="86" y="75"/>
                    <a:pt x="89" y="73"/>
                    <a:pt x="92" y="71"/>
                  </a:cubicBezTo>
                  <a:cubicBezTo>
                    <a:pt x="90" y="73"/>
                    <a:pt x="89" y="75"/>
                    <a:pt x="87" y="78"/>
                  </a:cubicBezTo>
                  <a:cubicBezTo>
                    <a:pt x="83" y="82"/>
                    <a:pt x="78" y="86"/>
                    <a:pt x="74" y="90"/>
                  </a:cubicBezTo>
                  <a:cubicBezTo>
                    <a:pt x="77" y="86"/>
                    <a:pt x="80" y="82"/>
                    <a:pt x="83" y="77"/>
                  </a:cubicBezTo>
                  <a:close/>
                  <a:moveTo>
                    <a:pt x="78" y="104"/>
                  </a:moveTo>
                  <a:cubicBezTo>
                    <a:pt x="81" y="101"/>
                    <a:pt x="84" y="98"/>
                    <a:pt x="87" y="95"/>
                  </a:cubicBezTo>
                  <a:cubicBezTo>
                    <a:pt x="85" y="100"/>
                    <a:pt x="82" y="104"/>
                    <a:pt x="79" y="108"/>
                  </a:cubicBezTo>
                  <a:cubicBezTo>
                    <a:pt x="78" y="109"/>
                    <a:pt x="76" y="110"/>
                    <a:pt x="75" y="111"/>
                  </a:cubicBezTo>
                  <a:cubicBezTo>
                    <a:pt x="76" y="109"/>
                    <a:pt x="77" y="107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93" y="90"/>
                  </a:moveTo>
                  <a:cubicBezTo>
                    <a:pt x="97" y="87"/>
                    <a:pt x="100" y="84"/>
                    <a:pt x="103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99" y="86"/>
                    <a:pt x="93" y="93"/>
                    <a:pt x="87" y="99"/>
                  </a:cubicBezTo>
                  <a:cubicBezTo>
                    <a:pt x="87" y="100"/>
                    <a:pt x="86" y="101"/>
                    <a:pt x="85" y="102"/>
                  </a:cubicBezTo>
                  <a:cubicBezTo>
                    <a:pt x="88" y="98"/>
                    <a:pt x="90" y="94"/>
                    <a:pt x="93" y="90"/>
                  </a:cubicBezTo>
                  <a:close/>
                  <a:moveTo>
                    <a:pt x="101" y="79"/>
                  </a:moveTo>
                  <a:cubicBezTo>
                    <a:pt x="102" y="78"/>
                    <a:pt x="102" y="77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103" y="77"/>
                    <a:pt x="104" y="77"/>
                  </a:cubicBezTo>
                  <a:cubicBezTo>
                    <a:pt x="103" y="78"/>
                    <a:pt x="102" y="78"/>
                    <a:pt x="101" y="79"/>
                  </a:cubicBezTo>
                  <a:close/>
                  <a:moveTo>
                    <a:pt x="102" y="68"/>
                  </a:moveTo>
                  <a:cubicBezTo>
                    <a:pt x="103" y="67"/>
                    <a:pt x="103" y="65"/>
                    <a:pt x="104" y="64"/>
                  </a:cubicBezTo>
                  <a:cubicBezTo>
                    <a:pt x="108" y="61"/>
                    <a:pt x="112" y="57"/>
                    <a:pt x="116" y="54"/>
                  </a:cubicBezTo>
                  <a:cubicBezTo>
                    <a:pt x="116" y="54"/>
                    <a:pt x="116" y="55"/>
                    <a:pt x="116" y="55"/>
                  </a:cubicBezTo>
                  <a:cubicBezTo>
                    <a:pt x="116" y="55"/>
                    <a:pt x="115" y="55"/>
                    <a:pt x="115" y="55"/>
                  </a:cubicBezTo>
                  <a:cubicBezTo>
                    <a:pt x="111" y="59"/>
                    <a:pt x="106" y="63"/>
                    <a:pt x="102" y="68"/>
                  </a:cubicBezTo>
                  <a:close/>
                  <a:moveTo>
                    <a:pt x="106" y="60"/>
                  </a:move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8" y="58"/>
                    <a:pt x="110" y="57"/>
                  </a:cubicBezTo>
                  <a:cubicBezTo>
                    <a:pt x="108" y="58"/>
                    <a:pt x="107" y="59"/>
                    <a:pt x="106" y="60"/>
                  </a:cubicBezTo>
                  <a:close/>
                  <a:moveTo>
                    <a:pt x="107" y="57"/>
                  </a:moveTo>
                  <a:cubicBezTo>
                    <a:pt x="107" y="57"/>
                    <a:pt x="107" y="56"/>
                    <a:pt x="108" y="56"/>
                  </a:cubicBezTo>
                  <a:cubicBezTo>
                    <a:pt x="108" y="56"/>
                    <a:pt x="108" y="56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4"/>
                    <a:pt x="110" y="54"/>
                    <a:pt x="112" y="54"/>
                  </a:cubicBezTo>
                  <a:cubicBezTo>
                    <a:pt x="110" y="55"/>
                    <a:pt x="109" y="56"/>
                    <a:pt x="107" y="57"/>
                  </a:cubicBezTo>
                  <a:close/>
                  <a:moveTo>
                    <a:pt x="101" y="53"/>
                  </a:moveTo>
                  <a:cubicBezTo>
                    <a:pt x="97" y="56"/>
                    <a:pt x="92" y="59"/>
                    <a:pt x="88" y="62"/>
                  </a:cubicBezTo>
                  <a:cubicBezTo>
                    <a:pt x="88" y="62"/>
                    <a:pt x="88" y="61"/>
                    <a:pt x="88" y="61"/>
                  </a:cubicBezTo>
                  <a:cubicBezTo>
                    <a:pt x="93" y="57"/>
                    <a:pt x="98" y="53"/>
                    <a:pt x="103" y="49"/>
                  </a:cubicBezTo>
                  <a:cubicBezTo>
                    <a:pt x="102" y="50"/>
                    <a:pt x="102" y="52"/>
                    <a:pt x="101" y="53"/>
                  </a:cubicBezTo>
                  <a:close/>
                  <a:moveTo>
                    <a:pt x="90" y="57"/>
                  </a:moveTo>
                  <a:cubicBezTo>
                    <a:pt x="90" y="57"/>
                    <a:pt x="90" y="56"/>
                    <a:pt x="90" y="56"/>
                  </a:cubicBezTo>
                  <a:cubicBezTo>
                    <a:pt x="94" y="52"/>
                    <a:pt x="99" y="49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99" y="50"/>
                    <a:pt x="95" y="53"/>
                    <a:pt x="90" y="57"/>
                  </a:cubicBezTo>
                  <a:close/>
                  <a:moveTo>
                    <a:pt x="76" y="54"/>
                  </a:moveTo>
                  <a:cubicBezTo>
                    <a:pt x="73" y="56"/>
                    <a:pt x="70" y="59"/>
                    <a:pt x="67" y="62"/>
                  </a:cubicBezTo>
                  <a:cubicBezTo>
                    <a:pt x="70" y="59"/>
                    <a:pt x="72" y="56"/>
                    <a:pt x="75" y="53"/>
                  </a:cubicBezTo>
                  <a:cubicBezTo>
                    <a:pt x="75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4"/>
                  </a:cubicBezTo>
                  <a:close/>
                  <a:moveTo>
                    <a:pt x="61" y="63"/>
                  </a:moveTo>
                  <a:cubicBezTo>
                    <a:pt x="60" y="63"/>
                    <a:pt x="59" y="64"/>
                    <a:pt x="58" y="65"/>
                  </a:cubicBezTo>
                  <a:cubicBezTo>
                    <a:pt x="58" y="65"/>
                    <a:pt x="58" y="65"/>
                    <a:pt x="58" y="64"/>
                  </a:cubicBezTo>
                  <a:cubicBezTo>
                    <a:pt x="62" y="60"/>
                    <a:pt x="66" y="56"/>
                    <a:pt x="69" y="52"/>
                  </a:cubicBezTo>
                  <a:cubicBezTo>
                    <a:pt x="72" y="50"/>
                    <a:pt x="74" y="48"/>
                    <a:pt x="77" y="46"/>
                  </a:cubicBezTo>
                  <a:cubicBezTo>
                    <a:pt x="72" y="52"/>
                    <a:pt x="66" y="58"/>
                    <a:pt x="61" y="63"/>
                  </a:cubicBezTo>
                  <a:close/>
                  <a:moveTo>
                    <a:pt x="61" y="57"/>
                  </a:moveTo>
                  <a:cubicBezTo>
                    <a:pt x="60" y="58"/>
                    <a:pt x="59" y="59"/>
                    <a:pt x="58" y="60"/>
                  </a:cubicBezTo>
                  <a:cubicBezTo>
                    <a:pt x="58" y="60"/>
                    <a:pt x="58" y="60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61" y="57"/>
                    <a:pt x="62" y="57"/>
                  </a:cubicBezTo>
                  <a:lnTo>
                    <a:pt x="61" y="57"/>
                  </a:lnTo>
                  <a:close/>
                  <a:moveTo>
                    <a:pt x="57" y="61"/>
                  </a:moveTo>
                  <a:cubicBezTo>
                    <a:pt x="55" y="63"/>
                    <a:pt x="53" y="64"/>
                    <a:pt x="51" y="66"/>
                  </a:cubicBezTo>
                  <a:cubicBezTo>
                    <a:pt x="53" y="64"/>
                    <a:pt x="55" y="62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lose/>
                  <a:moveTo>
                    <a:pt x="53" y="66"/>
                  </a:moveTo>
                  <a:cubicBezTo>
                    <a:pt x="50" y="70"/>
                    <a:pt x="47" y="73"/>
                    <a:pt x="44" y="76"/>
                  </a:cubicBezTo>
                  <a:cubicBezTo>
                    <a:pt x="45" y="75"/>
                    <a:pt x="45" y="74"/>
                    <a:pt x="46" y="73"/>
                  </a:cubicBezTo>
                  <a:cubicBezTo>
                    <a:pt x="48" y="71"/>
                    <a:pt x="51" y="68"/>
                    <a:pt x="53" y="66"/>
                  </a:cubicBezTo>
                  <a:close/>
                  <a:moveTo>
                    <a:pt x="50" y="74"/>
                  </a:moveTo>
                  <a:cubicBezTo>
                    <a:pt x="53" y="73"/>
                    <a:pt x="55" y="71"/>
                    <a:pt x="57" y="69"/>
                  </a:cubicBezTo>
                  <a:cubicBezTo>
                    <a:pt x="57" y="70"/>
                    <a:pt x="56" y="71"/>
                    <a:pt x="56" y="72"/>
                  </a:cubicBezTo>
                  <a:cubicBezTo>
                    <a:pt x="51" y="76"/>
                    <a:pt x="46" y="81"/>
                    <a:pt x="41" y="85"/>
                  </a:cubicBezTo>
                  <a:cubicBezTo>
                    <a:pt x="41" y="85"/>
                    <a:pt x="41" y="84"/>
                    <a:pt x="41" y="84"/>
                  </a:cubicBezTo>
                  <a:cubicBezTo>
                    <a:pt x="44" y="80"/>
                    <a:pt x="47" y="77"/>
                    <a:pt x="50" y="74"/>
                  </a:cubicBezTo>
                  <a:close/>
                  <a:moveTo>
                    <a:pt x="56" y="74"/>
                  </a:moveTo>
                  <a:cubicBezTo>
                    <a:pt x="56" y="75"/>
                    <a:pt x="56" y="75"/>
                    <a:pt x="56" y="76"/>
                  </a:cubicBezTo>
                  <a:cubicBezTo>
                    <a:pt x="55" y="76"/>
                    <a:pt x="55" y="77"/>
                    <a:pt x="54" y="78"/>
                  </a:cubicBezTo>
                  <a:cubicBezTo>
                    <a:pt x="52" y="80"/>
                    <a:pt x="50" y="83"/>
                    <a:pt x="48" y="85"/>
                  </a:cubicBezTo>
                  <a:cubicBezTo>
                    <a:pt x="45" y="88"/>
                    <a:pt x="42" y="90"/>
                    <a:pt x="39" y="92"/>
                  </a:cubicBezTo>
                  <a:cubicBezTo>
                    <a:pt x="40" y="91"/>
                    <a:pt x="40" y="89"/>
                    <a:pt x="40" y="88"/>
                  </a:cubicBezTo>
                  <a:cubicBezTo>
                    <a:pt x="45" y="84"/>
                    <a:pt x="51" y="79"/>
                    <a:pt x="56" y="74"/>
                  </a:cubicBezTo>
                  <a:close/>
                  <a:moveTo>
                    <a:pt x="49" y="100"/>
                  </a:moveTo>
                  <a:cubicBezTo>
                    <a:pt x="49" y="101"/>
                    <a:pt x="49" y="101"/>
                    <a:pt x="49" y="101"/>
                  </a:cubicBezTo>
                  <a:cubicBezTo>
                    <a:pt x="48" y="103"/>
                    <a:pt x="47" y="105"/>
                    <a:pt x="46" y="107"/>
                  </a:cubicBezTo>
                  <a:cubicBezTo>
                    <a:pt x="46" y="107"/>
                    <a:pt x="46" y="106"/>
                    <a:pt x="46" y="106"/>
                  </a:cubicBezTo>
                  <a:cubicBezTo>
                    <a:pt x="47" y="104"/>
                    <a:pt x="48" y="103"/>
                    <a:pt x="49" y="101"/>
                  </a:cubicBezTo>
                  <a:cubicBezTo>
                    <a:pt x="49" y="101"/>
                    <a:pt x="49" y="101"/>
                    <a:pt x="49" y="100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1"/>
                    <a:pt x="46" y="100"/>
                    <a:pt x="47" y="99"/>
                  </a:cubicBezTo>
                  <a:cubicBezTo>
                    <a:pt x="46" y="100"/>
                    <a:pt x="46" y="101"/>
                    <a:pt x="45" y="101"/>
                  </a:cubicBezTo>
                  <a:close/>
                  <a:moveTo>
                    <a:pt x="46" y="112"/>
                  </a:moveTo>
                  <a:cubicBezTo>
                    <a:pt x="46" y="113"/>
                    <a:pt x="46" y="113"/>
                    <a:pt x="47" y="114"/>
                  </a:cubicBezTo>
                  <a:cubicBezTo>
                    <a:pt x="47" y="114"/>
                    <a:pt x="46" y="115"/>
                    <a:pt x="46" y="115"/>
                  </a:cubicBezTo>
                  <a:cubicBezTo>
                    <a:pt x="46" y="114"/>
                    <a:pt x="45" y="113"/>
                    <a:pt x="45" y="112"/>
                  </a:cubicBezTo>
                  <a:cubicBezTo>
                    <a:pt x="45" y="112"/>
                    <a:pt x="46" y="112"/>
                    <a:pt x="46" y="112"/>
                  </a:cubicBezTo>
                  <a:close/>
                  <a:moveTo>
                    <a:pt x="46" y="135"/>
                  </a:moveTo>
                  <a:cubicBezTo>
                    <a:pt x="46" y="136"/>
                    <a:pt x="46" y="137"/>
                    <a:pt x="47" y="138"/>
                  </a:cubicBezTo>
                  <a:cubicBezTo>
                    <a:pt x="47" y="139"/>
                    <a:pt x="48" y="140"/>
                    <a:pt x="48" y="141"/>
                  </a:cubicBezTo>
                  <a:cubicBezTo>
                    <a:pt x="47" y="143"/>
                    <a:pt x="47" y="144"/>
                    <a:pt x="46" y="145"/>
                  </a:cubicBezTo>
                  <a:cubicBezTo>
                    <a:pt x="45" y="143"/>
                    <a:pt x="45" y="140"/>
                    <a:pt x="44" y="138"/>
                  </a:cubicBezTo>
                  <a:cubicBezTo>
                    <a:pt x="45" y="137"/>
                    <a:pt x="45" y="136"/>
                    <a:pt x="46" y="135"/>
                  </a:cubicBezTo>
                  <a:close/>
                  <a:moveTo>
                    <a:pt x="50" y="146"/>
                  </a:moveTo>
                  <a:cubicBezTo>
                    <a:pt x="50" y="147"/>
                    <a:pt x="50" y="148"/>
                    <a:pt x="50" y="148"/>
                  </a:cubicBezTo>
                  <a:cubicBezTo>
                    <a:pt x="49" y="149"/>
                    <a:pt x="48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49"/>
                    <a:pt x="49" y="148"/>
                    <a:pt x="50" y="146"/>
                  </a:cubicBezTo>
                  <a:close/>
                  <a:moveTo>
                    <a:pt x="51" y="150"/>
                  </a:moveTo>
                  <a:cubicBezTo>
                    <a:pt x="51" y="150"/>
                    <a:pt x="51" y="151"/>
                    <a:pt x="51" y="151"/>
                  </a:cubicBezTo>
                  <a:cubicBezTo>
                    <a:pt x="50" y="152"/>
                    <a:pt x="49" y="154"/>
                    <a:pt x="49" y="155"/>
                  </a:cubicBezTo>
                  <a:cubicBezTo>
                    <a:pt x="48" y="154"/>
                    <a:pt x="48" y="153"/>
                    <a:pt x="48" y="152"/>
                  </a:cubicBezTo>
                  <a:cubicBezTo>
                    <a:pt x="49" y="151"/>
                    <a:pt x="50" y="151"/>
                    <a:pt x="51" y="150"/>
                  </a:cubicBezTo>
                  <a:close/>
                  <a:moveTo>
                    <a:pt x="50" y="157"/>
                  </a:moveTo>
                  <a:cubicBezTo>
                    <a:pt x="50" y="156"/>
                    <a:pt x="51" y="155"/>
                    <a:pt x="52" y="154"/>
                  </a:cubicBezTo>
                  <a:cubicBezTo>
                    <a:pt x="52" y="155"/>
                    <a:pt x="52" y="156"/>
                    <a:pt x="52" y="156"/>
                  </a:cubicBezTo>
                  <a:cubicBezTo>
                    <a:pt x="51" y="157"/>
                    <a:pt x="51" y="159"/>
                    <a:pt x="50" y="160"/>
                  </a:cubicBezTo>
                  <a:cubicBezTo>
                    <a:pt x="50" y="159"/>
                    <a:pt x="49" y="158"/>
                    <a:pt x="49" y="158"/>
                  </a:cubicBezTo>
                  <a:cubicBezTo>
                    <a:pt x="49" y="158"/>
                    <a:pt x="50" y="157"/>
                    <a:pt x="50" y="157"/>
                  </a:cubicBezTo>
                  <a:close/>
                  <a:moveTo>
                    <a:pt x="51" y="161"/>
                  </a:moveTo>
                  <a:cubicBezTo>
                    <a:pt x="52" y="161"/>
                    <a:pt x="52" y="160"/>
                    <a:pt x="53" y="15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1"/>
                    <a:pt x="52" y="162"/>
                    <a:pt x="52" y="163"/>
                  </a:cubicBezTo>
                  <a:cubicBezTo>
                    <a:pt x="52" y="163"/>
                    <a:pt x="52" y="163"/>
                    <a:pt x="51" y="163"/>
                  </a:cubicBezTo>
                  <a:cubicBezTo>
                    <a:pt x="51" y="163"/>
                    <a:pt x="51" y="162"/>
                    <a:pt x="50" y="161"/>
                  </a:cubicBezTo>
                  <a:cubicBezTo>
                    <a:pt x="51" y="162"/>
                    <a:pt x="51" y="161"/>
                    <a:pt x="51" y="161"/>
                  </a:cubicBezTo>
                  <a:close/>
                  <a:moveTo>
                    <a:pt x="53" y="165"/>
                  </a:moveTo>
                  <a:cubicBezTo>
                    <a:pt x="54" y="165"/>
                    <a:pt x="54" y="165"/>
                    <a:pt x="54" y="165"/>
                  </a:cubicBezTo>
                  <a:cubicBezTo>
                    <a:pt x="54" y="166"/>
                    <a:pt x="55" y="167"/>
                    <a:pt x="55" y="168"/>
                  </a:cubicBezTo>
                  <a:cubicBezTo>
                    <a:pt x="55" y="169"/>
                    <a:pt x="55" y="169"/>
                    <a:pt x="55" y="170"/>
                  </a:cubicBezTo>
                  <a:cubicBezTo>
                    <a:pt x="54" y="168"/>
                    <a:pt x="53" y="167"/>
                    <a:pt x="52" y="166"/>
                  </a:cubicBezTo>
                  <a:cubicBezTo>
                    <a:pt x="53" y="165"/>
                    <a:pt x="53" y="165"/>
                    <a:pt x="53" y="165"/>
                  </a:cubicBezTo>
                  <a:close/>
                  <a:moveTo>
                    <a:pt x="55" y="173"/>
                  </a:moveTo>
                  <a:cubicBezTo>
                    <a:pt x="55" y="173"/>
                    <a:pt x="54" y="174"/>
                    <a:pt x="54" y="174"/>
                  </a:cubicBezTo>
                  <a:cubicBezTo>
                    <a:pt x="54" y="172"/>
                    <a:pt x="53" y="171"/>
                    <a:pt x="53" y="169"/>
                  </a:cubicBezTo>
                  <a:cubicBezTo>
                    <a:pt x="53" y="170"/>
                    <a:pt x="54" y="172"/>
                    <a:pt x="55" y="173"/>
                  </a:cubicBezTo>
                  <a:close/>
                  <a:moveTo>
                    <a:pt x="56" y="175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6"/>
                    <a:pt x="55" y="177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176"/>
                    <a:pt x="55" y="176"/>
                    <a:pt x="55" y="176"/>
                  </a:cubicBezTo>
                  <a:cubicBezTo>
                    <a:pt x="55" y="176"/>
                    <a:pt x="56" y="175"/>
                    <a:pt x="56" y="175"/>
                  </a:cubicBezTo>
                  <a:close/>
                  <a:moveTo>
                    <a:pt x="58" y="179"/>
                  </a:moveTo>
                  <a:cubicBezTo>
                    <a:pt x="58" y="180"/>
                    <a:pt x="58" y="181"/>
                    <a:pt x="58" y="182"/>
                  </a:cubicBezTo>
                  <a:cubicBezTo>
                    <a:pt x="58" y="181"/>
                    <a:pt x="57" y="181"/>
                    <a:pt x="57" y="180"/>
                  </a:cubicBezTo>
                  <a:cubicBezTo>
                    <a:pt x="56" y="180"/>
                    <a:pt x="56" y="180"/>
                    <a:pt x="56" y="179"/>
                  </a:cubicBezTo>
                  <a:cubicBezTo>
                    <a:pt x="57" y="179"/>
                    <a:pt x="57" y="179"/>
                    <a:pt x="58" y="179"/>
                  </a:cubicBezTo>
                  <a:close/>
                  <a:moveTo>
                    <a:pt x="59" y="184"/>
                  </a:moveTo>
                  <a:cubicBezTo>
                    <a:pt x="59" y="185"/>
                    <a:pt x="59" y="185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59" y="185"/>
                    <a:pt x="58" y="184"/>
                    <a:pt x="58" y="183"/>
                  </a:cubicBezTo>
                  <a:cubicBezTo>
                    <a:pt x="58" y="183"/>
                    <a:pt x="58" y="183"/>
                    <a:pt x="59" y="184"/>
                  </a:cubicBezTo>
                  <a:close/>
                  <a:moveTo>
                    <a:pt x="59" y="138"/>
                  </a:moveTo>
                  <a:cubicBezTo>
                    <a:pt x="58" y="137"/>
                    <a:pt x="58" y="136"/>
                    <a:pt x="58" y="135"/>
                  </a:cubicBezTo>
                  <a:cubicBezTo>
                    <a:pt x="58" y="135"/>
                    <a:pt x="59" y="134"/>
                    <a:pt x="59" y="133"/>
                  </a:cubicBezTo>
                  <a:cubicBezTo>
                    <a:pt x="59" y="134"/>
                    <a:pt x="59" y="136"/>
                    <a:pt x="59" y="137"/>
                  </a:cubicBezTo>
                  <a:cubicBezTo>
                    <a:pt x="59" y="137"/>
                    <a:pt x="59" y="137"/>
                    <a:pt x="59" y="138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59" y="119"/>
                  </a:cubicBezTo>
                  <a:cubicBezTo>
                    <a:pt x="59" y="120"/>
                    <a:pt x="59" y="121"/>
                    <a:pt x="59" y="123"/>
                  </a:cubicBezTo>
                  <a:cubicBezTo>
                    <a:pt x="59" y="122"/>
                    <a:pt x="58" y="121"/>
                    <a:pt x="58" y="120"/>
                  </a:cubicBezTo>
                  <a:close/>
                  <a:moveTo>
                    <a:pt x="59" y="92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8" y="94"/>
                    <a:pt x="58" y="95"/>
                    <a:pt x="57" y="96"/>
                  </a:cubicBezTo>
                  <a:cubicBezTo>
                    <a:pt x="57" y="95"/>
                    <a:pt x="57" y="95"/>
                    <a:pt x="56" y="94"/>
                  </a:cubicBezTo>
                  <a:cubicBezTo>
                    <a:pt x="59" y="91"/>
                    <a:pt x="62" y="89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8"/>
                  </a:cubicBezTo>
                  <a:cubicBezTo>
                    <a:pt x="64" y="89"/>
                    <a:pt x="63" y="90"/>
                    <a:pt x="62" y="90"/>
                  </a:cubicBezTo>
                  <a:cubicBezTo>
                    <a:pt x="62" y="90"/>
                    <a:pt x="61" y="90"/>
                    <a:pt x="61" y="91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1"/>
                    <a:pt x="59" y="91"/>
                    <a:pt x="59" y="92"/>
                  </a:cubicBezTo>
                  <a:close/>
                  <a:moveTo>
                    <a:pt x="61" y="125"/>
                  </a:moveTo>
                  <a:cubicBezTo>
                    <a:pt x="62" y="125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7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lose/>
                  <a:moveTo>
                    <a:pt x="62" y="173"/>
                  </a:moveTo>
                  <a:cubicBezTo>
                    <a:pt x="62" y="174"/>
                    <a:pt x="61" y="174"/>
                    <a:pt x="61" y="174"/>
                  </a:cubicBezTo>
                  <a:cubicBezTo>
                    <a:pt x="61" y="173"/>
                    <a:pt x="61" y="172"/>
                    <a:pt x="61" y="171"/>
                  </a:cubicBezTo>
                  <a:cubicBezTo>
                    <a:pt x="61" y="172"/>
                    <a:pt x="62" y="173"/>
                    <a:pt x="62" y="173"/>
                  </a:cubicBezTo>
                  <a:close/>
                  <a:moveTo>
                    <a:pt x="61" y="179"/>
                  </a:moveTo>
                  <a:cubicBezTo>
                    <a:pt x="61" y="178"/>
                    <a:pt x="61" y="178"/>
                    <a:pt x="61" y="177"/>
                  </a:cubicBezTo>
                  <a:cubicBezTo>
                    <a:pt x="62" y="177"/>
                    <a:pt x="62" y="177"/>
                    <a:pt x="63" y="176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63" y="177"/>
                    <a:pt x="64" y="178"/>
                    <a:pt x="64" y="178"/>
                  </a:cubicBezTo>
                  <a:cubicBezTo>
                    <a:pt x="64" y="179"/>
                    <a:pt x="64" y="180"/>
                    <a:pt x="65" y="181"/>
                  </a:cubicBezTo>
                  <a:cubicBezTo>
                    <a:pt x="65" y="181"/>
                    <a:pt x="66" y="181"/>
                    <a:pt x="66" y="181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66" y="182"/>
                    <a:pt x="66" y="182"/>
                    <a:pt x="65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4" y="184"/>
                    <a:pt x="63" y="185"/>
                    <a:pt x="63" y="186"/>
                  </a:cubicBezTo>
                  <a:cubicBezTo>
                    <a:pt x="62" y="186"/>
                    <a:pt x="62" y="185"/>
                    <a:pt x="61" y="185"/>
                  </a:cubicBezTo>
                  <a:cubicBezTo>
                    <a:pt x="61" y="183"/>
                    <a:pt x="61" y="181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lose/>
                  <a:moveTo>
                    <a:pt x="62" y="189"/>
                  </a:moveTo>
                  <a:cubicBezTo>
                    <a:pt x="63" y="190"/>
                    <a:pt x="63" y="190"/>
                    <a:pt x="64" y="191"/>
                  </a:cubicBezTo>
                  <a:cubicBezTo>
                    <a:pt x="63" y="191"/>
                    <a:pt x="63" y="191"/>
                    <a:pt x="62" y="191"/>
                  </a:cubicBezTo>
                  <a:cubicBezTo>
                    <a:pt x="62" y="191"/>
                    <a:pt x="62" y="191"/>
                    <a:pt x="61" y="190"/>
                  </a:cubicBezTo>
                  <a:cubicBezTo>
                    <a:pt x="62" y="190"/>
                    <a:pt x="62" y="190"/>
                    <a:pt x="62" y="189"/>
                  </a:cubicBezTo>
                  <a:close/>
                  <a:moveTo>
                    <a:pt x="64" y="187"/>
                  </a:moveTo>
                  <a:cubicBezTo>
                    <a:pt x="65" y="186"/>
                    <a:pt x="65" y="185"/>
                    <a:pt x="66" y="184"/>
                  </a:cubicBezTo>
                  <a:cubicBezTo>
                    <a:pt x="67" y="185"/>
                    <a:pt x="68" y="186"/>
                    <a:pt x="70" y="187"/>
                  </a:cubicBezTo>
                  <a:cubicBezTo>
                    <a:pt x="68" y="188"/>
                    <a:pt x="67" y="189"/>
                    <a:pt x="66" y="189"/>
                  </a:cubicBezTo>
                  <a:cubicBezTo>
                    <a:pt x="65" y="189"/>
                    <a:pt x="64" y="188"/>
                    <a:pt x="64" y="187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8" y="182"/>
                  </a:cubicBezTo>
                  <a:cubicBezTo>
                    <a:pt x="68" y="183"/>
                    <a:pt x="69" y="184"/>
                    <a:pt x="69" y="184"/>
                  </a:cubicBezTo>
                  <a:cubicBezTo>
                    <a:pt x="68" y="184"/>
                    <a:pt x="68" y="183"/>
                    <a:pt x="67" y="183"/>
                  </a:cubicBezTo>
                  <a:close/>
                  <a:moveTo>
                    <a:pt x="70" y="178"/>
                  </a:move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68" y="178"/>
                    <a:pt x="68" y="178"/>
                  </a:cubicBezTo>
                  <a:cubicBezTo>
                    <a:pt x="68" y="177"/>
                    <a:pt x="68" y="176"/>
                    <a:pt x="68" y="175"/>
                  </a:cubicBezTo>
                  <a:cubicBezTo>
                    <a:pt x="69" y="176"/>
                    <a:pt x="69" y="177"/>
                    <a:pt x="70" y="178"/>
                  </a:cubicBezTo>
                  <a:close/>
                  <a:moveTo>
                    <a:pt x="69" y="174"/>
                  </a:moveTo>
                  <a:cubicBezTo>
                    <a:pt x="70" y="174"/>
                    <a:pt x="70" y="174"/>
                    <a:pt x="71" y="173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174"/>
                    <a:pt x="70" y="175"/>
                    <a:pt x="70" y="175"/>
                  </a:cubicBezTo>
                  <a:cubicBezTo>
                    <a:pt x="70" y="175"/>
                    <a:pt x="70" y="174"/>
                    <a:pt x="69" y="174"/>
                  </a:cubicBezTo>
                  <a:close/>
                  <a:moveTo>
                    <a:pt x="70" y="149"/>
                  </a:moveTo>
                  <a:cubicBezTo>
                    <a:pt x="69" y="149"/>
                    <a:pt x="69" y="148"/>
                    <a:pt x="69" y="148"/>
                  </a:cubicBezTo>
                  <a:cubicBezTo>
                    <a:pt x="69" y="148"/>
                    <a:pt x="69" y="147"/>
                    <a:pt x="69" y="147"/>
                  </a:cubicBezTo>
                  <a:cubicBezTo>
                    <a:pt x="70" y="146"/>
                    <a:pt x="71" y="145"/>
                    <a:pt x="71" y="144"/>
                  </a:cubicBezTo>
                  <a:cubicBezTo>
                    <a:pt x="72" y="145"/>
                    <a:pt x="72" y="145"/>
                    <a:pt x="72" y="146"/>
                  </a:cubicBezTo>
                  <a:cubicBezTo>
                    <a:pt x="71" y="147"/>
                    <a:pt x="70" y="148"/>
                    <a:pt x="70" y="149"/>
                  </a:cubicBezTo>
                  <a:close/>
                  <a:moveTo>
                    <a:pt x="69" y="109"/>
                  </a:moveTo>
                  <a:cubicBezTo>
                    <a:pt x="69" y="109"/>
                    <a:pt x="69" y="108"/>
                    <a:pt x="69" y="107"/>
                  </a:cubicBezTo>
                  <a:cubicBezTo>
                    <a:pt x="69" y="106"/>
                    <a:pt x="70" y="106"/>
                    <a:pt x="71" y="105"/>
                  </a:cubicBezTo>
                  <a:cubicBezTo>
                    <a:pt x="71" y="106"/>
                    <a:pt x="71" y="106"/>
                    <a:pt x="71" y="107"/>
                  </a:cubicBezTo>
                  <a:cubicBezTo>
                    <a:pt x="71" y="108"/>
                    <a:pt x="70" y="109"/>
                    <a:pt x="69" y="109"/>
                  </a:cubicBezTo>
                  <a:close/>
                  <a:moveTo>
                    <a:pt x="71" y="98"/>
                  </a:moveTo>
                  <a:cubicBezTo>
                    <a:pt x="72" y="97"/>
                    <a:pt x="73" y="96"/>
                    <a:pt x="74" y="95"/>
                  </a:cubicBezTo>
                  <a:cubicBezTo>
                    <a:pt x="74" y="95"/>
                    <a:pt x="73" y="96"/>
                    <a:pt x="73" y="97"/>
                  </a:cubicBez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1" y="98"/>
                    <a:pt x="71" y="98"/>
                  </a:cubicBezTo>
                  <a:close/>
                  <a:moveTo>
                    <a:pt x="75" y="101"/>
                  </a:moveTo>
                  <a:cubicBezTo>
                    <a:pt x="75" y="102"/>
                    <a:pt x="74" y="104"/>
                    <a:pt x="74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5"/>
                    <a:pt x="72" y="104"/>
                    <a:pt x="72" y="104"/>
                  </a:cubicBezTo>
                  <a:cubicBezTo>
                    <a:pt x="73" y="103"/>
                    <a:pt x="74" y="102"/>
                    <a:pt x="75" y="101"/>
                  </a:cubicBezTo>
                  <a:close/>
                  <a:moveTo>
                    <a:pt x="75" y="119"/>
                  </a:moveTo>
                  <a:cubicBezTo>
                    <a:pt x="75" y="119"/>
                    <a:pt x="75" y="119"/>
                    <a:pt x="75" y="119"/>
                  </a:cubicBezTo>
                  <a:cubicBezTo>
                    <a:pt x="74" y="120"/>
                    <a:pt x="74" y="120"/>
                    <a:pt x="73" y="121"/>
                  </a:cubicBezTo>
                  <a:cubicBezTo>
                    <a:pt x="74" y="120"/>
                    <a:pt x="74" y="120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lose/>
                  <a:moveTo>
                    <a:pt x="76" y="122"/>
                  </a:moveTo>
                  <a:cubicBezTo>
                    <a:pt x="75" y="123"/>
                    <a:pt x="75" y="123"/>
                    <a:pt x="74" y="124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74" y="124"/>
                    <a:pt x="74" y="123"/>
                    <a:pt x="74" y="123"/>
                  </a:cubicBezTo>
                  <a:cubicBezTo>
                    <a:pt x="74" y="123"/>
                    <a:pt x="75" y="122"/>
                    <a:pt x="76" y="122"/>
                  </a:cubicBezTo>
                  <a:close/>
                  <a:moveTo>
                    <a:pt x="76" y="124"/>
                  </a:moveTo>
                  <a:cubicBezTo>
                    <a:pt x="76" y="124"/>
                    <a:pt x="76" y="125"/>
                    <a:pt x="77" y="125"/>
                  </a:cubicBezTo>
                  <a:cubicBezTo>
                    <a:pt x="76" y="125"/>
                    <a:pt x="76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6" y="125"/>
                    <a:pt x="76" y="125"/>
                    <a:pt x="76" y="124"/>
                  </a:cubicBezTo>
                  <a:close/>
                  <a:moveTo>
                    <a:pt x="76" y="117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9" y="114"/>
                    <a:pt x="82" y="111"/>
                    <a:pt x="86" y="109"/>
                  </a:cubicBezTo>
                  <a:cubicBezTo>
                    <a:pt x="83" y="112"/>
                    <a:pt x="81" y="115"/>
                    <a:pt x="79" y="118"/>
                  </a:cubicBezTo>
                  <a:cubicBezTo>
                    <a:pt x="78" y="118"/>
                    <a:pt x="77" y="118"/>
                    <a:pt x="77" y="119"/>
                  </a:cubicBezTo>
                  <a:cubicBezTo>
                    <a:pt x="76" y="118"/>
                    <a:pt x="76" y="118"/>
                    <a:pt x="76" y="117"/>
                  </a:cubicBezTo>
                  <a:close/>
                  <a:moveTo>
                    <a:pt x="79" y="120"/>
                  </a:moveTo>
                  <a:cubicBezTo>
                    <a:pt x="80" y="119"/>
                    <a:pt x="81" y="119"/>
                    <a:pt x="81" y="119"/>
                  </a:cubicBezTo>
                  <a:cubicBezTo>
                    <a:pt x="80" y="120"/>
                    <a:pt x="79" y="122"/>
                    <a:pt x="78" y="123"/>
                  </a:cubicBezTo>
                  <a:cubicBezTo>
                    <a:pt x="78" y="123"/>
                    <a:pt x="78" y="123"/>
                    <a:pt x="78" y="122"/>
                  </a:cubicBezTo>
                  <a:cubicBezTo>
                    <a:pt x="78" y="122"/>
                    <a:pt x="79" y="121"/>
                    <a:pt x="79" y="120"/>
                  </a:cubicBezTo>
                  <a:close/>
                  <a:moveTo>
                    <a:pt x="92" y="118"/>
                  </a:moveTo>
                  <a:cubicBezTo>
                    <a:pt x="91" y="119"/>
                    <a:pt x="90" y="120"/>
                    <a:pt x="90" y="120"/>
                  </a:cubicBezTo>
                  <a:cubicBezTo>
                    <a:pt x="87" y="124"/>
                    <a:pt x="85" y="127"/>
                    <a:pt x="83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82" y="130"/>
                    <a:pt x="81" y="129"/>
                    <a:pt x="80" y="129"/>
                  </a:cubicBezTo>
                  <a:cubicBezTo>
                    <a:pt x="84" y="125"/>
                    <a:pt x="88" y="122"/>
                    <a:pt x="92" y="118"/>
                  </a:cubicBezTo>
                  <a:close/>
                  <a:moveTo>
                    <a:pt x="81" y="131"/>
                  </a:moveTo>
                  <a:cubicBezTo>
                    <a:pt x="81" y="132"/>
                    <a:pt x="81" y="132"/>
                    <a:pt x="80" y="132"/>
                  </a:cubicBezTo>
                  <a:cubicBezTo>
                    <a:pt x="80" y="132"/>
                    <a:pt x="80" y="131"/>
                    <a:pt x="80" y="131"/>
                  </a:cubicBezTo>
                  <a:cubicBezTo>
                    <a:pt x="81" y="131"/>
                    <a:pt x="81" y="131"/>
                    <a:pt x="81" y="131"/>
                  </a:cubicBezTo>
                  <a:close/>
                  <a:moveTo>
                    <a:pt x="83" y="133"/>
                  </a:move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5" y="133"/>
                    <a:pt x="86" y="133"/>
                  </a:cubicBezTo>
                  <a:cubicBezTo>
                    <a:pt x="85" y="135"/>
                    <a:pt x="84" y="136"/>
                    <a:pt x="84" y="137"/>
                  </a:cubicBezTo>
                  <a:cubicBezTo>
                    <a:pt x="83" y="138"/>
                    <a:pt x="82" y="138"/>
                    <a:pt x="82" y="139"/>
                  </a:cubicBezTo>
                  <a:cubicBezTo>
                    <a:pt x="82" y="138"/>
                    <a:pt x="82" y="137"/>
                    <a:pt x="81" y="136"/>
                  </a:cubicBezTo>
                  <a:cubicBezTo>
                    <a:pt x="82" y="135"/>
                    <a:pt x="83" y="134"/>
                    <a:pt x="83" y="133"/>
                  </a:cubicBezTo>
                  <a:close/>
                  <a:moveTo>
                    <a:pt x="90" y="135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88" y="136"/>
                    <a:pt x="87" y="138"/>
                    <a:pt x="85" y="140"/>
                  </a:cubicBezTo>
                  <a:cubicBezTo>
                    <a:pt x="86" y="138"/>
                    <a:pt x="88" y="136"/>
                    <a:pt x="90" y="135"/>
                  </a:cubicBezTo>
                  <a:close/>
                  <a:moveTo>
                    <a:pt x="92" y="135"/>
                  </a:moveTo>
                  <a:cubicBezTo>
                    <a:pt x="92" y="136"/>
                    <a:pt x="93" y="136"/>
                    <a:pt x="93" y="136"/>
                  </a:cubicBezTo>
                  <a:cubicBezTo>
                    <a:pt x="93" y="136"/>
                    <a:pt x="93" y="137"/>
                    <a:pt x="93" y="137"/>
                  </a:cubicBezTo>
                  <a:cubicBezTo>
                    <a:pt x="91" y="138"/>
                    <a:pt x="88" y="140"/>
                    <a:pt x="86" y="141"/>
                  </a:cubicBezTo>
                  <a:cubicBezTo>
                    <a:pt x="88" y="139"/>
                    <a:pt x="90" y="137"/>
                    <a:pt x="92" y="135"/>
                  </a:cubicBezTo>
                  <a:close/>
                  <a:moveTo>
                    <a:pt x="89" y="145"/>
                  </a:moveTo>
                  <a:cubicBezTo>
                    <a:pt x="92" y="143"/>
                    <a:pt x="94" y="141"/>
                    <a:pt x="96" y="139"/>
                  </a:cubicBezTo>
                  <a:cubicBezTo>
                    <a:pt x="96" y="139"/>
                    <a:pt x="96" y="139"/>
                    <a:pt x="97" y="139"/>
                  </a:cubicBezTo>
                  <a:cubicBezTo>
                    <a:pt x="94" y="142"/>
                    <a:pt x="91" y="145"/>
                    <a:pt x="89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7"/>
                    <a:pt x="89" y="146"/>
                    <a:pt x="89" y="145"/>
                  </a:cubicBezTo>
                  <a:close/>
                  <a:moveTo>
                    <a:pt x="99" y="141"/>
                  </a:moveTo>
                  <a:cubicBezTo>
                    <a:pt x="98" y="142"/>
                    <a:pt x="97" y="144"/>
                    <a:pt x="95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4"/>
                    <a:pt x="98" y="142"/>
                    <a:pt x="99" y="141"/>
                  </a:cubicBezTo>
                  <a:close/>
                  <a:moveTo>
                    <a:pt x="102" y="143"/>
                  </a:moveTo>
                  <a:cubicBezTo>
                    <a:pt x="103" y="142"/>
                    <a:pt x="104" y="142"/>
                    <a:pt x="106" y="141"/>
                  </a:cubicBezTo>
                  <a:cubicBezTo>
                    <a:pt x="101" y="145"/>
                    <a:pt x="97" y="149"/>
                    <a:pt x="92" y="154"/>
                  </a:cubicBezTo>
                  <a:cubicBezTo>
                    <a:pt x="91" y="155"/>
                    <a:pt x="90" y="155"/>
                    <a:pt x="88" y="156"/>
                  </a:cubicBezTo>
                  <a:cubicBezTo>
                    <a:pt x="89" y="156"/>
                    <a:pt x="89" y="155"/>
                    <a:pt x="89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4" y="151"/>
                    <a:pt x="98" y="147"/>
                    <a:pt x="102" y="143"/>
                  </a:cubicBezTo>
                  <a:close/>
                  <a:moveTo>
                    <a:pt x="105" y="148"/>
                  </a:moveTo>
                  <a:cubicBezTo>
                    <a:pt x="105" y="148"/>
                    <a:pt x="105" y="148"/>
                    <a:pt x="105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2" y="150"/>
                    <a:pt x="100" y="151"/>
                    <a:pt x="98" y="152"/>
                  </a:cubicBezTo>
                  <a:cubicBezTo>
                    <a:pt x="101" y="151"/>
                    <a:pt x="103" y="149"/>
                    <a:pt x="105" y="148"/>
                  </a:cubicBezTo>
                  <a:close/>
                  <a:moveTo>
                    <a:pt x="105" y="151"/>
                  </a:moveTo>
                  <a:cubicBezTo>
                    <a:pt x="105" y="150"/>
                    <a:pt x="106" y="150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8"/>
                    <a:pt x="110" y="148"/>
                  </a:cubicBezTo>
                  <a:cubicBezTo>
                    <a:pt x="110" y="148"/>
                    <a:pt x="110" y="148"/>
                    <a:pt x="111" y="147"/>
                  </a:cubicBezTo>
                  <a:cubicBezTo>
                    <a:pt x="110" y="148"/>
                    <a:pt x="110" y="148"/>
                    <a:pt x="109" y="149"/>
                  </a:cubicBezTo>
                  <a:cubicBezTo>
                    <a:pt x="107" y="150"/>
                    <a:pt x="105" y="151"/>
                    <a:pt x="103" y="153"/>
                  </a:cubicBezTo>
                  <a:cubicBezTo>
                    <a:pt x="103" y="152"/>
                    <a:pt x="104" y="151"/>
                    <a:pt x="105" y="151"/>
                  </a:cubicBezTo>
                  <a:close/>
                  <a:moveTo>
                    <a:pt x="117" y="152"/>
                  </a:moveTo>
                  <a:cubicBezTo>
                    <a:pt x="118" y="151"/>
                    <a:pt x="119" y="151"/>
                    <a:pt x="120" y="150"/>
                  </a:cubicBezTo>
                  <a:cubicBezTo>
                    <a:pt x="119" y="151"/>
                    <a:pt x="118" y="153"/>
                    <a:pt x="117" y="154"/>
                  </a:cubicBezTo>
                  <a:cubicBezTo>
                    <a:pt x="117" y="154"/>
                    <a:pt x="117" y="154"/>
                    <a:pt x="117" y="155"/>
                  </a:cubicBezTo>
                  <a:cubicBezTo>
                    <a:pt x="113" y="157"/>
                    <a:pt x="110" y="159"/>
                    <a:pt x="106" y="161"/>
                  </a:cubicBezTo>
                  <a:cubicBezTo>
                    <a:pt x="110" y="158"/>
                    <a:pt x="114" y="155"/>
                    <a:pt x="117" y="152"/>
                  </a:cubicBezTo>
                  <a:close/>
                  <a:moveTo>
                    <a:pt x="113" y="161"/>
                  </a:moveTo>
                  <a:cubicBezTo>
                    <a:pt x="115" y="159"/>
                    <a:pt x="118" y="158"/>
                    <a:pt x="120" y="156"/>
                  </a:cubicBezTo>
                  <a:cubicBezTo>
                    <a:pt x="120" y="157"/>
                    <a:pt x="119" y="158"/>
                    <a:pt x="118" y="159"/>
                  </a:cubicBezTo>
                  <a:cubicBezTo>
                    <a:pt x="118" y="159"/>
                    <a:pt x="117" y="159"/>
                    <a:pt x="117" y="160"/>
                  </a:cubicBezTo>
                  <a:cubicBezTo>
                    <a:pt x="115" y="160"/>
                    <a:pt x="113" y="161"/>
                    <a:pt x="111" y="162"/>
                  </a:cubicBezTo>
                  <a:cubicBezTo>
                    <a:pt x="112" y="162"/>
                    <a:pt x="112" y="161"/>
                    <a:pt x="113" y="161"/>
                  </a:cubicBezTo>
                  <a:close/>
                  <a:moveTo>
                    <a:pt x="122" y="160"/>
                  </a:moveTo>
                  <a:cubicBezTo>
                    <a:pt x="124" y="159"/>
                    <a:pt x="126" y="158"/>
                    <a:pt x="127" y="157"/>
                  </a:cubicBezTo>
                  <a:cubicBezTo>
                    <a:pt x="127" y="158"/>
                    <a:pt x="126" y="158"/>
                    <a:pt x="125" y="159"/>
                  </a:cubicBezTo>
                  <a:cubicBezTo>
                    <a:pt x="124" y="160"/>
                    <a:pt x="122" y="160"/>
                    <a:pt x="120" y="161"/>
                  </a:cubicBezTo>
                  <a:cubicBezTo>
                    <a:pt x="120" y="161"/>
                    <a:pt x="119" y="162"/>
                    <a:pt x="119" y="162"/>
                  </a:cubicBezTo>
                  <a:cubicBezTo>
                    <a:pt x="120" y="161"/>
                    <a:pt x="121" y="160"/>
                    <a:pt x="122" y="160"/>
                  </a:cubicBezTo>
                  <a:close/>
                  <a:moveTo>
                    <a:pt x="128" y="160"/>
                  </a:moveTo>
                  <a:cubicBezTo>
                    <a:pt x="127" y="160"/>
                    <a:pt x="127" y="161"/>
                    <a:pt x="126" y="161"/>
                  </a:cubicBezTo>
                  <a:cubicBezTo>
                    <a:pt x="126" y="161"/>
                    <a:pt x="126" y="161"/>
                    <a:pt x="126" y="161"/>
                  </a:cubicBezTo>
                  <a:cubicBezTo>
                    <a:pt x="127" y="160"/>
                    <a:pt x="127" y="160"/>
                    <a:pt x="128" y="160"/>
                  </a:cubicBezTo>
                  <a:close/>
                  <a:moveTo>
                    <a:pt x="122" y="164"/>
                  </a:moveTo>
                  <a:cubicBezTo>
                    <a:pt x="121" y="165"/>
                    <a:pt x="120" y="166"/>
                    <a:pt x="119" y="167"/>
                  </a:cubicBezTo>
                  <a:cubicBezTo>
                    <a:pt x="118" y="167"/>
                    <a:pt x="118" y="167"/>
                    <a:pt x="118" y="168"/>
                  </a:cubicBezTo>
                  <a:cubicBezTo>
                    <a:pt x="119" y="166"/>
                    <a:pt x="120" y="165"/>
                    <a:pt x="122" y="164"/>
                  </a:cubicBezTo>
                  <a:close/>
                  <a:moveTo>
                    <a:pt x="129" y="164"/>
                  </a:moveTo>
                  <a:cubicBezTo>
                    <a:pt x="129" y="164"/>
                    <a:pt x="129" y="164"/>
                    <a:pt x="130" y="165"/>
                  </a:cubicBezTo>
                  <a:cubicBezTo>
                    <a:pt x="125" y="168"/>
                    <a:pt x="121" y="172"/>
                    <a:pt x="117" y="176"/>
                  </a:cubicBezTo>
                  <a:cubicBezTo>
                    <a:pt x="115" y="177"/>
                    <a:pt x="113" y="178"/>
                    <a:pt x="111" y="179"/>
                  </a:cubicBezTo>
                  <a:cubicBezTo>
                    <a:pt x="117" y="174"/>
                    <a:pt x="123" y="169"/>
                    <a:pt x="129" y="164"/>
                  </a:cubicBezTo>
                  <a:close/>
                  <a:moveTo>
                    <a:pt x="108" y="177"/>
                  </a:moveTo>
                  <a:cubicBezTo>
                    <a:pt x="108" y="176"/>
                    <a:pt x="109" y="175"/>
                    <a:pt x="110" y="174"/>
                  </a:cubicBezTo>
                  <a:cubicBezTo>
                    <a:pt x="111" y="174"/>
                    <a:pt x="111" y="174"/>
                    <a:pt x="111" y="173"/>
                  </a:cubicBezTo>
                  <a:cubicBezTo>
                    <a:pt x="110" y="175"/>
                    <a:pt x="109" y="176"/>
                    <a:pt x="108" y="177"/>
                  </a:cubicBezTo>
                  <a:close/>
                  <a:moveTo>
                    <a:pt x="108" y="193"/>
                  </a:moveTo>
                  <a:cubicBezTo>
                    <a:pt x="110" y="191"/>
                    <a:pt x="113" y="189"/>
                    <a:pt x="115" y="187"/>
                  </a:cubicBezTo>
                  <a:cubicBezTo>
                    <a:pt x="120" y="182"/>
                    <a:pt x="125" y="178"/>
                    <a:pt x="131" y="173"/>
                  </a:cubicBezTo>
                  <a:cubicBezTo>
                    <a:pt x="130" y="174"/>
                    <a:pt x="130" y="174"/>
                    <a:pt x="130" y="175"/>
                  </a:cubicBezTo>
                  <a:cubicBezTo>
                    <a:pt x="130" y="175"/>
                    <a:pt x="130" y="175"/>
                    <a:pt x="130" y="176"/>
                  </a:cubicBezTo>
                  <a:cubicBezTo>
                    <a:pt x="126" y="179"/>
                    <a:pt x="123" y="182"/>
                    <a:pt x="120" y="186"/>
                  </a:cubicBezTo>
                  <a:cubicBezTo>
                    <a:pt x="116" y="188"/>
                    <a:pt x="112" y="191"/>
                    <a:pt x="108" y="193"/>
                  </a:cubicBezTo>
                  <a:close/>
                  <a:moveTo>
                    <a:pt x="110" y="195"/>
                  </a:moveTo>
                  <a:cubicBezTo>
                    <a:pt x="109" y="196"/>
                    <a:pt x="108" y="196"/>
                    <a:pt x="108" y="197"/>
                  </a:cubicBezTo>
                  <a:cubicBezTo>
                    <a:pt x="108" y="196"/>
                    <a:pt x="108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9" y="195"/>
                    <a:pt x="109" y="195"/>
                    <a:pt x="110" y="195"/>
                  </a:cubicBezTo>
                  <a:close/>
                  <a:moveTo>
                    <a:pt x="125" y="183"/>
                  </a:moveTo>
                  <a:cubicBezTo>
                    <a:pt x="128" y="180"/>
                    <a:pt x="130" y="177"/>
                    <a:pt x="133" y="174"/>
                  </a:cubicBezTo>
                  <a:cubicBezTo>
                    <a:pt x="136" y="172"/>
                    <a:pt x="139" y="169"/>
                    <a:pt x="142" y="167"/>
                  </a:cubicBezTo>
                  <a:cubicBezTo>
                    <a:pt x="143" y="166"/>
                    <a:pt x="145" y="165"/>
                    <a:pt x="146" y="165"/>
                  </a:cubicBezTo>
                  <a:cubicBezTo>
                    <a:pt x="144" y="168"/>
                    <a:pt x="141" y="171"/>
                    <a:pt x="139" y="174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8" y="175"/>
                    <a:pt x="137" y="176"/>
                    <a:pt x="136" y="177"/>
                  </a:cubicBezTo>
                  <a:cubicBezTo>
                    <a:pt x="134" y="178"/>
                    <a:pt x="133" y="178"/>
                    <a:pt x="131" y="179"/>
                  </a:cubicBezTo>
                  <a:cubicBezTo>
                    <a:pt x="129" y="180"/>
                    <a:pt x="127" y="182"/>
                    <a:pt x="125" y="183"/>
                  </a:cubicBezTo>
                  <a:close/>
                  <a:moveTo>
                    <a:pt x="130" y="182"/>
                  </a:moveTo>
                  <a:cubicBezTo>
                    <a:pt x="130" y="182"/>
                    <a:pt x="129" y="182"/>
                    <a:pt x="129" y="182"/>
                  </a:cubicBezTo>
                  <a:cubicBezTo>
                    <a:pt x="127" y="184"/>
                    <a:pt x="124" y="185"/>
                    <a:pt x="121" y="187"/>
                  </a:cubicBezTo>
                  <a:cubicBezTo>
                    <a:pt x="124" y="185"/>
                    <a:pt x="127" y="184"/>
                    <a:pt x="130" y="182"/>
                  </a:cubicBezTo>
                  <a:close/>
                  <a:moveTo>
                    <a:pt x="137" y="194"/>
                  </a:moveTo>
                  <a:cubicBezTo>
                    <a:pt x="140" y="192"/>
                    <a:pt x="143" y="191"/>
                    <a:pt x="146" y="189"/>
                  </a:cubicBezTo>
                  <a:cubicBezTo>
                    <a:pt x="143" y="192"/>
                    <a:pt x="140" y="195"/>
                    <a:pt x="137" y="197"/>
                  </a:cubicBezTo>
                  <a:cubicBezTo>
                    <a:pt x="135" y="199"/>
                    <a:pt x="133" y="200"/>
                    <a:pt x="130" y="202"/>
                  </a:cubicBezTo>
                  <a:cubicBezTo>
                    <a:pt x="132" y="199"/>
                    <a:pt x="134" y="196"/>
                    <a:pt x="137" y="194"/>
                  </a:cubicBezTo>
                  <a:close/>
                  <a:moveTo>
                    <a:pt x="127" y="197"/>
                  </a:moveTo>
                  <a:cubicBezTo>
                    <a:pt x="133" y="192"/>
                    <a:pt x="138" y="187"/>
                    <a:pt x="144" y="182"/>
                  </a:cubicBezTo>
                  <a:cubicBezTo>
                    <a:pt x="143" y="184"/>
                    <a:pt x="141" y="185"/>
                    <a:pt x="140" y="187"/>
                  </a:cubicBezTo>
                  <a:cubicBezTo>
                    <a:pt x="138" y="189"/>
                    <a:pt x="136" y="191"/>
                    <a:pt x="134" y="193"/>
                  </a:cubicBezTo>
                  <a:cubicBezTo>
                    <a:pt x="133" y="193"/>
                    <a:pt x="132" y="194"/>
                    <a:pt x="131" y="194"/>
                  </a:cubicBezTo>
                  <a:cubicBezTo>
                    <a:pt x="130" y="195"/>
                    <a:pt x="128" y="196"/>
                    <a:pt x="127" y="197"/>
                  </a:cubicBezTo>
                  <a:close/>
                  <a:moveTo>
                    <a:pt x="144" y="188"/>
                  </a:moveTo>
                  <a:cubicBezTo>
                    <a:pt x="147" y="184"/>
                    <a:pt x="151" y="181"/>
                    <a:pt x="155" y="178"/>
                  </a:cubicBezTo>
                  <a:cubicBezTo>
                    <a:pt x="154" y="179"/>
                    <a:pt x="154" y="180"/>
                    <a:pt x="153" y="181"/>
                  </a:cubicBezTo>
                  <a:cubicBezTo>
                    <a:pt x="152" y="182"/>
                    <a:pt x="151" y="183"/>
                    <a:pt x="151" y="184"/>
                  </a:cubicBezTo>
                  <a:cubicBezTo>
                    <a:pt x="148" y="185"/>
                    <a:pt x="146" y="186"/>
                    <a:pt x="144" y="188"/>
                  </a:cubicBezTo>
                  <a:close/>
                  <a:moveTo>
                    <a:pt x="147" y="183"/>
                  </a:moveTo>
                  <a:cubicBezTo>
                    <a:pt x="149" y="181"/>
                    <a:pt x="151" y="178"/>
                    <a:pt x="154" y="176"/>
                  </a:cubicBezTo>
                  <a:cubicBezTo>
                    <a:pt x="155" y="175"/>
                    <a:pt x="155" y="175"/>
                    <a:pt x="156" y="174"/>
                  </a:cubicBezTo>
                  <a:cubicBezTo>
                    <a:pt x="153" y="177"/>
                    <a:pt x="150" y="180"/>
                    <a:pt x="147" y="183"/>
                  </a:cubicBezTo>
                  <a:close/>
                  <a:moveTo>
                    <a:pt x="151" y="169"/>
                  </a:moveTo>
                  <a:cubicBezTo>
                    <a:pt x="151" y="169"/>
                    <a:pt x="150" y="169"/>
                    <a:pt x="150" y="170"/>
                  </a:cubicBezTo>
                  <a:cubicBezTo>
                    <a:pt x="148" y="171"/>
                    <a:pt x="146" y="171"/>
                    <a:pt x="145" y="172"/>
                  </a:cubicBezTo>
                  <a:cubicBezTo>
                    <a:pt x="145" y="171"/>
                    <a:pt x="146" y="171"/>
                    <a:pt x="147" y="170"/>
                  </a:cubicBezTo>
                  <a:cubicBezTo>
                    <a:pt x="147" y="170"/>
                    <a:pt x="148" y="169"/>
                    <a:pt x="148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52" y="167"/>
                    <a:pt x="154" y="165"/>
                    <a:pt x="157" y="163"/>
                  </a:cubicBezTo>
                  <a:cubicBezTo>
                    <a:pt x="155" y="165"/>
                    <a:pt x="153" y="167"/>
                    <a:pt x="151" y="169"/>
                  </a:cubicBezTo>
                  <a:close/>
                  <a:moveTo>
                    <a:pt x="159" y="173"/>
                  </a:moveTo>
                  <a:cubicBezTo>
                    <a:pt x="160" y="173"/>
                    <a:pt x="160" y="172"/>
                    <a:pt x="160" y="172"/>
                  </a:cubicBezTo>
                  <a:cubicBezTo>
                    <a:pt x="160" y="173"/>
                    <a:pt x="159" y="174"/>
                    <a:pt x="159" y="176"/>
                  </a:cubicBezTo>
                  <a:cubicBezTo>
                    <a:pt x="158" y="176"/>
                    <a:pt x="157" y="177"/>
                    <a:pt x="157" y="177"/>
                  </a:cubicBezTo>
                  <a:cubicBezTo>
                    <a:pt x="158" y="176"/>
                    <a:pt x="158" y="175"/>
                    <a:pt x="159" y="173"/>
                  </a:cubicBezTo>
                  <a:close/>
                  <a:moveTo>
                    <a:pt x="160" y="177"/>
                  </a:moveTo>
                  <a:cubicBezTo>
                    <a:pt x="166" y="171"/>
                    <a:pt x="172" y="165"/>
                    <a:pt x="179" y="160"/>
                  </a:cubicBezTo>
                  <a:cubicBezTo>
                    <a:pt x="178" y="161"/>
                    <a:pt x="177" y="161"/>
                    <a:pt x="177" y="162"/>
                  </a:cubicBezTo>
                  <a:cubicBezTo>
                    <a:pt x="172" y="167"/>
                    <a:pt x="168" y="171"/>
                    <a:pt x="163" y="175"/>
                  </a:cubicBezTo>
                  <a:cubicBezTo>
                    <a:pt x="162" y="176"/>
                    <a:pt x="161" y="176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lose/>
                  <a:moveTo>
                    <a:pt x="162" y="172"/>
                  </a:moveTo>
                  <a:cubicBezTo>
                    <a:pt x="163" y="170"/>
                    <a:pt x="165" y="167"/>
                    <a:pt x="166" y="165"/>
                  </a:cubicBezTo>
                  <a:cubicBezTo>
                    <a:pt x="167" y="164"/>
                    <a:pt x="168" y="163"/>
                    <a:pt x="169" y="162"/>
                  </a:cubicBezTo>
                  <a:cubicBezTo>
                    <a:pt x="173" y="160"/>
                    <a:pt x="177" y="158"/>
                    <a:pt x="180" y="156"/>
                  </a:cubicBezTo>
                  <a:cubicBezTo>
                    <a:pt x="174" y="161"/>
                    <a:pt x="168" y="166"/>
                    <a:pt x="162" y="172"/>
                  </a:cubicBezTo>
                  <a:close/>
                  <a:moveTo>
                    <a:pt x="183" y="158"/>
                  </a:moveTo>
                  <a:cubicBezTo>
                    <a:pt x="183" y="158"/>
                    <a:pt x="184" y="157"/>
                    <a:pt x="184" y="157"/>
                  </a:cubicBezTo>
                  <a:cubicBezTo>
                    <a:pt x="183" y="159"/>
                    <a:pt x="181" y="160"/>
                    <a:pt x="180" y="162"/>
                  </a:cubicBezTo>
                  <a:cubicBezTo>
                    <a:pt x="180" y="162"/>
                    <a:pt x="180" y="162"/>
                    <a:pt x="179" y="163"/>
                  </a:cubicBezTo>
                  <a:cubicBezTo>
                    <a:pt x="181" y="161"/>
                    <a:pt x="182" y="159"/>
                    <a:pt x="183" y="158"/>
                  </a:cubicBezTo>
                  <a:close/>
                  <a:moveTo>
                    <a:pt x="182" y="154"/>
                  </a:moveTo>
                  <a:cubicBezTo>
                    <a:pt x="182" y="154"/>
                    <a:pt x="182" y="154"/>
                    <a:pt x="182" y="154"/>
                  </a:cubicBezTo>
                  <a:cubicBezTo>
                    <a:pt x="182" y="154"/>
                    <a:pt x="182" y="153"/>
                    <a:pt x="181" y="153"/>
                  </a:cubicBezTo>
                  <a:cubicBezTo>
                    <a:pt x="179" y="154"/>
                    <a:pt x="177" y="155"/>
                    <a:pt x="174" y="157"/>
                  </a:cubicBezTo>
                  <a:cubicBezTo>
                    <a:pt x="178" y="154"/>
                    <a:pt x="181" y="150"/>
                    <a:pt x="184" y="147"/>
                  </a:cubicBezTo>
                  <a:cubicBezTo>
                    <a:pt x="186" y="146"/>
                    <a:pt x="187" y="145"/>
                    <a:pt x="189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5"/>
                    <a:pt x="189" y="145"/>
                    <a:pt x="189" y="146"/>
                  </a:cubicBezTo>
                  <a:cubicBezTo>
                    <a:pt x="187" y="149"/>
                    <a:pt x="185" y="152"/>
                    <a:pt x="182" y="154"/>
                  </a:cubicBezTo>
                  <a:close/>
                  <a:moveTo>
                    <a:pt x="189" y="133"/>
                  </a:moveTo>
                  <a:cubicBezTo>
                    <a:pt x="188" y="133"/>
                    <a:pt x="188" y="132"/>
                    <a:pt x="188" y="132"/>
                  </a:cubicBezTo>
                  <a:cubicBezTo>
                    <a:pt x="189" y="131"/>
                    <a:pt x="191" y="130"/>
                    <a:pt x="192" y="129"/>
                  </a:cubicBezTo>
                  <a:cubicBezTo>
                    <a:pt x="191" y="130"/>
                    <a:pt x="190" y="132"/>
                    <a:pt x="189" y="133"/>
                  </a:cubicBezTo>
                  <a:close/>
                  <a:moveTo>
                    <a:pt x="193" y="152"/>
                  </a:moveTo>
                  <a:cubicBezTo>
                    <a:pt x="193" y="152"/>
                    <a:pt x="193" y="152"/>
                    <a:pt x="194" y="151"/>
                  </a:cubicBezTo>
                  <a:cubicBezTo>
                    <a:pt x="196" y="149"/>
                    <a:pt x="197" y="147"/>
                    <a:pt x="199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7" y="148"/>
                    <a:pt x="195" y="150"/>
                    <a:pt x="193" y="152"/>
                  </a:cubicBezTo>
                  <a:close/>
                  <a:moveTo>
                    <a:pt x="197" y="143"/>
                  </a:moveTo>
                  <a:cubicBezTo>
                    <a:pt x="200" y="139"/>
                    <a:pt x="203" y="134"/>
                    <a:pt x="206" y="130"/>
                  </a:cubicBezTo>
                  <a:cubicBezTo>
                    <a:pt x="205" y="132"/>
                    <a:pt x="203" y="135"/>
                    <a:pt x="201" y="138"/>
                  </a:cubicBezTo>
                  <a:cubicBezTo>
                    <a:pt x="201" y="138"/>
                    <a:pt x="200" y="139"/>
                    <a:pt x="200" y="139"/>
                  </a:cubicBezTo>
                  <a:cubicBezTo>
                    <a:pt x="199" y="141"/>
                    <a:pt x="198" y="142"/>
                    <a:pt x="197" y="143"/>
                  </a:cubicBezTo>
                  <a:close/>
                  <a:moveTo>
                    <a:pt x="200" y="142"/>
                  </a:moveTo>
                  <a:cubicBezTo>
                    <a:pt x="201" y="140"/>
                    <a:pt x="203" y="138"/>
                    <a:pt x="204" y="136"/>
                  </a:cubicBezTo>
                  <a:cubicBezTo>
                    <a:pt x="207" y="132"/>
                    <a:pt x="211" y="128"/>
                    <a:pt x="214" y="124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14" y="124"/>
                    <a:pt x="214" y="123"/>
                    <a:pt x="215" y="123"/>
                  </a:cubicBezTo>
                  <a:cubicBezTo>
                    <a:pt x="215" y="122"/>
                    <a:pt x="216" y="122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2" y="129"/>
                    <a:pt x="206" y="136"/>
                    <a:pt x="200" y="143"/>
                  </a:cubicBezTo>
                  <a:cubicBezTo>
                    <a:pt x="200" y="143"/>
                    <a:pt x="200" y="142"/>
                    <a:pt x="200" y="142"/>
                  </a:cubicBezTo>
                  <a:close/>
                  <a:moveTo>
                    <a:pt x="215" y="120"/>
                  </a:moveTo>
                  <a:cubicBezTo>
                    <a:pt x="213" y="122"/>
                    <a:pt x="212" y="124"/>
                    <a:pt x="210" y="126"/>
                  </a:cubicBezTo>
                  <a:cubicBezTo>
                    <a:pt x="211" y="125"/>
                    <a:pt x="211" y="124"/>
                    <a:pt x="211" y="124"/>
                  </a:cubicBezTo>
                  <a:cubicBezTo>
                    <a:pt x="213" y="122"/>
                    <a:pt x="214" y="121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lose/>
                  <a:moveTo>
                    <a:pt x="214" y="115"/>
                  </a:moveTo>
                  <a:cubicBezTo>
                    <a:pt x="214" y="116"/>
                    <a:pt x="214" y="116"/>
                    <a:pt x="213" y="116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4" y="115"/>
                    <a:pt x="214" y="114"/>
                    <a:pt x="215" y="113"/>
                  </a:cubicBezTo>
                  <a:cubicBezTo>
                    <a:pt x="215" y="113"/>
                    <a:pt x="216" y="113"/>
                    <a:pt x="216" y="112"/>
                  </a:cubicBezTo>
                  <a:cubicBezTo>
                    <a:pt x="216" y="113"/>
                    <a:pt x="215" y="114"/>
                    <a:pt x="214" y="115"/>
                  </a:cubicBezTo>
                  <a:close/>
                  <a:moveTo>
                    <a:pt x="210" y="109"/>
                  </a:moveTo>
                  <a:cubicBezTo>
                    <a:pt x="210" y="109"/>
                    <a:pt x="210" y="108"/>
                    <a:pt x="210" y="108"/>
                  </a:cubicBezTo>
                  <a:cubicBezTo>
                    <a:pt x="213" y="107"/>
                    <a:pt x="216" y="105"/>
                    <a:pt x="219" y="103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16" y="106"/>
                    <a:pt x="213" y="107"/>
                    <a:pt x="210" y="109"/>
                  </a:cubicBezTo>
                  <a:close/>
                  <a:moveTo>
                    <a:pt x="218" y="101"/>
                  </a:moveTo>
                  <a:cubicBezTo>
                    <a:pt x="218" y="100"/>
                    <a:pt x="217" y="100"/>
                    <a:pt x="217" y="100"/>
                  </a:cubicBezTo>
                  <a:cubicBezTo>
                    <a:pt x="211" y="103"/>
                    <a:pt x="205" y="106"/>
                    <a:pt x="199" y="110"/>
                  </a:cubicBezTo>
                  <a:cubicBezTo>
                    <a:pt x="200" y="108"/>
                    <a:pt x="201" y="107"/>
                    <a:pt x="202" y="105"/>
                  </a:cubicBezTo>
                  <a:cubicBezTo>
                    <a:pt x="207" y="103"/>
                    <a:pt x="213" y="100"/>
                    <a:pt x="217" y="97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18" y="99"/>
                    <a:pt x="218" y="100"/>
                    <a:pt x="218" y="100"/>
                  </a:cubicBezTo>
                  <a:cubicBezTo>
                    <a:pt x="218" y="101"/>
                    <a:pt x="218" y="101"/>
                    <a:pt x="218" y="101"/>
                  </a:cubicBezTo>
                  <a:close/>
                  <a:moveTo>
                    <a:pt x="199" y="95"/>
                  </a:moveTo>
                  <a:cubicBezTo>
                    <a:pt x="199" y="94"/>
                    <a:pt x="200" y="94"/>
                    <a:pt x="200" y="94"/>
                  </a:cubicBezTo>
                  <a:cubicBezTo>
                    <a:pt x="200" y="93"/>
                    <a:pt x="201" y="93"/>
                    <a:pt x="202" y="93"/>
                  </a:cubicBezTo>
                  <a:cubicBezTo>
                    <a:pt x="201" y="93"/>
                    <a:pt x="200" y="94"/>
                    <a:pt x="199" y="95"/>
                  </a:cubicBezTo>
                  <a:close/>
                  <a:moveTo>
                    <a:pt x="201" y="88"/>
                  </a:moveTo>
                  <a:cubicBezTo>
                    <a:pt x="198" y="89"/>
                    <a:pt x="195" y="90"/>
                    <a:pt x="193" y="91"/>
                  </a:cubicBezTo>
                  <a:cubicBezTo>
                    <a:pt x="194" y="90"/>
                    <a:pt x="195" y="89"/>
                    <a:pt x="196" y="88"/>
                  </a:cubicBezTo>
                  <a:cubicBezTo>
                    <a:pt x="199" y="87"/>
                    <a:pt x="201" y="86"/>
                    <a:pt x="203" y="85"/>
                  </a:cubicBezTo>
                  <a:cubicBezTo>
                    <a:pt x="202" y="86"/>
                    <a:pt x="201" y="87"/>
                    <a:pt x="201" y="88"/>
                  </a:cubicBezTo>
                  <a:close/>
                  <a:moveTo>
                    <a:pt x="199" y="82"/>
                  </a:moveTo>
                  <a:cubicBezTo>
                    <a:pt x="199" y="82"/>
                    <a:pt x="199" y="81"/>
                    <a:pt x="199" y="81"/>
                  </a:cubicBezTo>
                  <a:cubicBezTo>
                    <a:pt x="200" y="81"/>
                    <a:pt x="200" y="80"/>
                    <a:pt x="199" y="80"/>
                  </a:cubicBezTo>
                  <a:cubicBezTo>
                    <a:pt x="202" y="78"/>
                    <a:pt x="206" y="77"/>
                    <a:pt x="209" y="75"/>
                  </a:cubicBezTo>
                  <a:cubicBezTo>
                    <a:pt x="210" y="75"/>
                    <a:pt x="209" y="73"/>
                    <a:pt x="208" y="74"/>
                  </a:cubicBezTo>
                  <a:cubicBezTo>
                    <a:pt x="206" y="75"/>
                    <a:pt x="204" y="76"/>
                    <a:pt x="202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5"/>
                    <a:pt x="204" y="75"/>
                    <a:pt x="205" y="75"/>
                  </a:cubicBezTo>
                  <a:cubicBezTo>
                    <a:pt x="207" y="74"/>
                    <a:pt x="209" y="73"/>
                    <a:pt x="210" y="72"/>
                  </a:cubicBezTo>
                  <a:cubicBezTo>
                    <a:pt x="211" y="74"/>
                    <a:pt x="211" y="76"/>
                    <a:pt x="212" y="77"/>
                  </a:cubicBezTo>
                  <a:cubicBezTo>
                    <a:pt x="207" y="79"/>
                    <a:pt x="203" y="80"/>
                    <a:pt x="199" y="82"/>
                  </a:cubicBezTo>
                  <a:close/>
                  <a:moveTo>
                    <a:pt x="201" y="74"/>
                  </a:moveTo>
                  <a:cubicBezTo>
                    <a:pt x="200" y="75"/>
                    <a:pt x="199" y="75"/>
                    <a:pt x="198" y="76"/>
                  </a:cubicBezTo>
                  <a:cubicBezTo>
                    <a:pt x="200" y="74"/>
                    <a:pt x="202" y="73"/>
                    <a:pt x="203" y="72"/>
                  </a:cubicBezTo>
                  <a:cubicBezTo>
                    <a:pt x="203" y="73"/>
                    <a:pt x="202" y="73"/>
                    <a:pt x="201" y="74"/>
                  </a:cubicBezTo>
                  <a:close/>
                  <a:moveTo>
                    <a:pt x="187" y="77"/>
                  </a:moveTo>
                  <a:cubicBezTo>
                    <a:pt x="184" y="78"/>
                    <a:pt x="180" y="80"/>
                    <a:pt x="176" y="81"/>
                  </a:cubicBezTo>
                  <a:cubicBezTo>
                    <a:pt x="184" y="76"/>
                    <a:pt x="192" y="72"/>
                    <a:pt x="200" y="70"/>
                  </a:cubicBezTo>
                  <a:cubicBezTo>
                    <a:pt x="196" y="72"/>
                    <a:pt x="192" y="75"/>
                    <a:pt x="187" y="77"/>
                  </a:cubicBezTo>
                  <a:close/>
                  <a:moveTo>
                    <a:pt x="186" y="66"/>
                  </a:moveTo>
                  <a:cubicBezTo>
                    <a:pt x="181" y="68"/>
                    <a:pt x="177" y="70"/>
                    <a:pt x="172" y="72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75" y="70"/>
                    <a:pt x="181" y="67"/>
                    <a:pt x="187" y="65"/>
                  </a:cubicBezTo>
                  <a:cubicBezTo>
                    <a:pt x="186" y="65"/>
                    <a:pt x="186" y="66"/>
                    <a:pt x="186" y="66"/>
                  </a:cubicBezTo>
                  <a:close/>
                  <a:moveTo>
                    <a:pt x="171" y="69"/>
                  </a:moveTo>
                  <a:cubicBezTo>
                    <a:pt x="169" y="69"/>
                    <a:pt x="167" y="70"/>
                    <a:pt x="165" y="71"/>
                  </a:cubicBezTo>
                  <a:cubicBezTo>
                    <a:pt x="165" y="71"/>
                    <a:pt x="165" y="71"/>
                    <a:pt x="165" y="71"/>
                  </a:cubicBezTo>
                  <a:cubicBezTo>
                    <a:pt x="166" y="70"/>
                    <a:pt x="167" y="69"/>
                    <a:pt x="168" y="68"/>
                  </a:cubicBezTo>
                  <a:cubicBezTo>
                    <a:pt x="171" y="66"/>
                    <a:pt x="174" y="64"/>
                    <a:pt x="177" y="63"/>
                  </a:cubicBezTo>
                  <a:cubicBezTo>
                    <a:pt x="175" y="65"/>
                    <a:pt x="173" y="67"/>
                    <a:pt x="171" y="69"/>
                  </a:cubicBezTo>
                  <a:close/>
                  <a:moveTo>
                    <a:pt x="157" y="63"/>
                  </a:moveTo>
                  <a:cubicBezTo>
                    <a:pt x="156" y="64"/>
                    <a:pt x="155" y="64"/>
                    <a:pt x="153" y="65"/>
                  </a:cubicBezTo>
                  <a:cubicBezTo>
                    <a:pt x="154" y="64"/>
                    <a:pt x="156" y="63"/>
                    <a:pt x="157" y="62"/>
                  </a:cubicBezTo>
                  <a:cubicBezTo>
                    <a:pt x="158" y="61"/>
                    <a:pt x="159" y="61"/>
                    <a:pt x="161" y="60"/>
                  </a:cubicBezTo>
                  <a:cubicBezTo>
                    <a:pt x="159" y="61"/>
                    <a:pt x="158" y="62"/>
                    <a:pt x="157" y="63"/>
                  </a:cubicBezTo>
                  <a:close/>
                  <a:moveTo>
                    <a:pt x="157" y="71"/>
                  </a:moveTo>
                  <a:cubicBezTo>
                    <a:pt x="159" y="70"/>
                    <a:pt x="162" y="69"/>
                    <a:pt x="164" y="68"/>
                  </a:cubicBezTo>
                  <a:cubicBezTo>
                    <a:pt x="162" y="69"/>
                    <a:pt x="159" y="71"/>
                    <a:pt x="157" y="73"/>
                  </a:cubicBezTo>
                  <a:cubicBezTo>
                    <a:pt x="156" y="73"/>
                    <a:pt x="154" y="73"/>
                    <a:pt x="153" y="73"/>
                  </a:cubicBezTo>
                  <a:cubicBezTo>
                    <a:pt x="154" y="72"/>
                    <a:pt x="155" y="72"/>
                    <a:pt x="157" y="71"/>
                  </a:cubicBezTo>
                  <a:close/>
                  <a:moveTo>
                    <a:pt x="146" y="72"/>
                  </a:moveTo>
                  <a:cubicBezTo>
                    <a:pt x="145" y="72"/>
                    <a:pt x="144" y="73"/>
                    <a:pt x="144" y="73"/>
                  </a:cubicBezTo>
                  <a:cubicBezTo>
                    <a:pt x="145" y="72"/>
                    <a:pt x="145" y="71"/>
                    <a:pt x="146" y="70"/>
                  </a:cubicBezTo>
                  <a:cubicBezTo>
                    <a:pt x="147" y="69"/>
                    <a:pt x="148" y="68"/>
                    <a:pt x="149" y="67"/>
                  </a:cubicBezTo>
                  <a:cubicBezTo>
                    <a:pt x="151" y="67"/>
                    <a:pt x="152" y="67"/>
                    <a:pt x="153" y="66"/>
                  </a:cubicBezTo>
                  <a:cubicBezTo>
                    <a:pt x="151" y="68"/>
                    <a:pt x="149" y="70"/>
                    <a:pt x="146" y="72"/>
                  </a:cubicBezTo>
                  <a:close/>
                  <a:moveTo>
                    <a:pt x="145" y="67"/>
                  </a:moveTo>
                  <a:cubicBezTo>
                    <a:pt x="147" y="65"/>
                    <a:pt x="150" y="63"/>
                    <a:pt x="152" y="61"/>
                  </a:cubicBezTo>
                  <a:cubicBezTo>
                    <a:pt x="151" y="62"/>
                    <a:pt x="149" y="63"/>
                    <a:pt x="148" y="65"/>
                  </a:cubicBezTo>
                  <a:cubicBezTo>
                    <a:pt x="147" y="65"/>
                    <a:pt x="146" y="66"/>
                    <a:pt x="145" y="67"/>
                  </a:cubicBezTo>
                  <a:cubicBezTo>
                    <a:pt x="145" y="67"/>
                    <a:pt x="145" y="67"/>
                    <a:pt x="145" y="67"/>
                  </a:cubicBezTo>
                  <a:close/>
                  <a:moveTo>
                    <a:pt x="138" y="68"/>
                  </a:moveTo>
                  <a:cubicBezTo>
                    <a:pt x="137" y="68"/>
                    <a:pt x="137" y="69"/>
                    <a:pt x="138" y="69"/>
                  </a:cubicBezTo>
                  <a:cubicBezTo>
                    <a:pt x="136" y="71"/>
                    <a:pt x="133" y="73"/>
                    <a:pt x="131" y="75"/>
                  </a:cubicBezTo>
                  <a:cubicBezTo>
                    <a:pt x="132" y="73"/>
                    <a:pt x="133" y="71"/>
                    <a:pt x="134" y="68"/>
                  </a:cubicBezTo>
                  <a:cubicBezTo>
                    <a:pt x="134" y="68"/>
                    <a:pt x="134" y="68"/>
                    <a:pt x="134" y="67"/>
                  </a:cubicBezTo>
                  <a:cubicBezTo>
                    <a:pt x="138" y="65"/>
                    <a:pt x="143" y="62"/>
                    <a:pt x="147" y="60"/>
                  </a:cubicBezTo>
                  <a:cubicBezTo>
                    <a:pt x="149" y="59"/>
                    <a:pt x="151" y="58"/>
                    <a:pt x="154" y="57"/>
                  </a:cubicBezTo>
                  <a:cubicBezTo>
                    <a:pt x="154" y="57"/>
                    <a:pt x="154" y="57"/>
                    <a:pt x="153" y="58"/>
                  </a:cubicBezTo>
                  <a:cubicBezTo>
                    <a:pt x="148" y="61"/>
                    <a:pt x="143" y="64"/>
                    <a:pt x="138" y="68"/>
                  </a:cubicBezTo>
                  <a:close/>
                  <a:moveTo>
                    <a:pt x="144" y="53"/>
                  </a:moveTo>
                  <a:cubicBezTo>
                    <a:pt x="140" y="55"/>
                    <a:pt x="136" y="57"/>
                    <a:pt x="132" y="60"/>
                  </a:cubicBezTo>
                  <a:cubicBezTo>
                    <a:pt x="133" y="59"/>
                    <a:pt x="135" y="57"/>
                    <a:pt x="136" y="56"/>
                  </a:cubicBezTo>
                  <a:cubicBezTo>
                    <a:pt x="140" y="54"/>
                    <a:pt x="143" y="52"/>
                    <a:pt x="147" y="50"/>
                  </a:cubicBezTo>
                  <a:cubicBezTo>
                    <a:pt x="147" y="50"/>
                    <a:pt x="148" y="50"/>
                    <a:pt x="149" y="50"/>
                  </a:cubicBezTo>
                  <a:cubicBezTo>
                    <a:pt x="147" y="51"/>
                    <a:pt x="146" y="52"/>
                    <a:pt x="144" y="53"/>
                  </a:cubicBezTo>
                  <a:close/>
                  <a:moveTo>
                    <a:pt x="132" y="55"/>
                  </a:moveTo>
                  <a:cubicBezTo>
                    <a:pt x="133" y="55"/>
                    <a:pt x="135" y="54"/>
                    <a:pt x="136" y="54"/>
                  </a:cubicBezTo>
                  <a:cubicBezTo>
                    <a:pt x="135" y="55"/>
                    <a:pt x="134" y="55"/>
                    <a:pt x="134" y="56"/>
                  </a:cubicBezTo>
                  <a:cubicBezTo>
                    <a:pt x="133" y="56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6"/>
                  </a:cubicBezTo>
                  <a:cubicBezTo>
                    <a:pt x="133" y="56"/>
                    <a:pt x="132" y="56"/>
                    <a:pt x="132" y="55"/>
                  </a:cubicBezTo>
                  <a:close/>
                  <a:moveTo>
                    <a:pt x="142" y="49"/>
                  </a:moveTo>
                  <a:cubicBezTo>
                    <a:pt x="140" y="50"/>
                    <a:pt x="137" y="51"/>
                    <a:pt x="135" y="52"/>
                  </a:cubicBezTo>
                  <a:cubicBezTo>
                    <a:pt x="138" y="49"/>
                    <a:pt x="141" y="47"/>
                    <a:pt x="145" y="45"/>
                  </a:cubicBezTo>
                  <a:cubicBezTo>
                    <a:pt x="147" y="44"/>
                    <a:pt x="149" y="44"/>
                    <a:pt x="151" y="43"/>
                  </a:cubicBezTo>
                  <a:cubicBezTo>
                    <a:pt x="148" y="45"/>
                    <a:pt x="146" y="47"/>
                    <a:pt x="143" y="49"/>
                  </a:cubicBezTo>
                  <a:cubicBezTo>
                    <a:pt x="143" y="49"/>
                    <a:pt x="142" y="49"/>
                    <a:pt x="142" y="49"/>
                  </a:cubicBezTo>
                  <a:close/>
                  <a:moveTo>
                    <a:pt x="131" y="53"/>
                  </a:moveTo>
                  <a:cubicBezTo>
                    <a:pt x="131" y="53"/>
                    <a:pt x="131" y="53"/>
                    <a:pt x="131" y="53"/>
                  </a:cubicBezTo>
                  <a:cubicBezTo>
                    <a:pt x="131" y="53"/>
                    <a:pt x="130" y="53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4" y="51"/>
                    <a:pt x="137" y="48"/>
                    <a:pt x="141" y="46"/>
                  </a:cubicBezTo>
                  <a:cubicBezTo>
                    <a:pt x="138" y="48"/>
                    <a:pt x="134" y="50"/>
                    <a:pt x="131" y="53"/>
                  </a:cubicBezTo>
                  <a:close/>
                  <a:moveTo>
                    <a:pt x="127" y="54"/>
                  </a:moveTo>
                  <a:cubicBezTo>
                    <a:pt x="127" y="54"/>
                    <a:pt x="127" y="53"/>
                    <a:pt x="127" y="53"/>
                  </a:cubicBezTo>
                  <a:cubicBezTo>
                    <a:pt x="128" y="52"/>
                    <a:pt x="129" y="52"/>
                    <a:pt x="130" y="51"/>
                  </a:cubicBezTo>
                  <a:cubicBezTo>
                    <a:pt x="132" y="49"/>
                    <a:pt x="135" y="48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4" y="49"/>
                    <a:pt x="130" y="51"/>
                    <a:pt x="127" y="54"/>
                  </a:cubicBezTo>
                  <a:close/>
                  <a:moveTo>
                    <a:pt x="127" y="66"/>
                  </a:moveTo>
                  <a:cubicBezTo>
                    <a:pt x="126" y="68"/>
                    <a:pt x="125" y="69"/>
                    <a:pt x="124" y="71"/>
                  </a:cubicBezTo>
                  <a:cubicBezTo>
                    <a:pt x="123" y="71"/>
                    <a:pt x="123" y="72"/>
                    <a:pt x="122" y="72"/>
                  </a:cubicBezTo>
                  <a:cubicBezTo>
                    <a:pt x="123" y="71"/>
                    <a:pt x="124" y="69"/>
                    <a:pt x="124" y="68"/>
                  </a:cubicBezTo>
                  <a:cubicBezTo>
                    <a:pt x="125" y="67"/>
                    <a:pt x="126" y="67"/>
                    <a:pt x="127" y="66"/>
                  </a:cubicBezTo>
                  <a:close/>
                  <a:moveTo>
                    <a:pt x="121" y="67"/>
                  </a:moveTo>
                  <a:cubicBezTo>
                    <a:pt x="122" y="66"/>
                    <a:pt x="122" y="66"/>
                    <a:pt x="123" y="66"/>
                  </a:cubicBezTo>
                  <a:cubicBezTo>
                    <a:pt x="122" y="67"/>
                    <a:pt x="122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7"/>
                    <a:pt x="121" y="67"/>
                  </a:cubicBezTo>
                  <a:close/>
                  <a:moveTo>
                    <a:pt x="122" y="76"/>
                  </a:moveTo>
                  <a:cubicBezTo>
                    <a:pt x="123" y="74"/>
                    <a:pt x="125" y="73"/>
                    <a:pt x="126" y="72"/>
                  </a:cubicBezTo>
                  <a:cubicBezTo>
                    <a:pt x="128" y="71"/>
                    <a:pt x="129" y="71"/>
                    <a:pt x="130" y="70"/>
                  </a:cubicBezTo>
                  <a:cubicBezTo>
                    <a:pt x="123" y="77"/>
                    <a:pt x="116" y="85"/>
                    <a:pt x="110" y="93"/>
                  </a:cubicBezTo>
                  <a:cubicBezTo>
                    <a:pt x="105" y="98"/>
                    <a:pt x="100" y="102"/>
                    <a:pt x="95" y="107"/>
                  </a:cubicBezTo>
                  <a:cubicBezTo>
                    <a:pt x="94" y="108"/>
                    <a:pt x="92" y="109"/>
                    <a:pt x="90" y="110"/>
                  </a:cubicBezTo>
                  <a:cubicBezTo>
                    <a:pt x="91" y="109"/>
                    <a:pt x="92" y="108"/>
                    <a:pt x="93" y="107"/>
                  </a:cubicBezTo>
                  <a:cubicBezTo>
                    <a:pt x="98" y="101"/>
                    <a:pt x="103" y="95"/>
                    <a:pt x="109" y="89"/>
                  </a:cubicBezTo>
                  <a:cubicBezTo>
                    <a:pt x="113" y="85"/>
                    <a:pt x="118" y="81"/>
                    <a:pt x="122" y="76"/>
                  </a:cubicBezTo>
                  <a:close/>
                  <a:moveTo>
                    <a:pt x="117" y="61"/>
                  </a:moveTo>
                  <a:cubicBezTo>
                    <a:pt x="116" y="62"/>
                    <a:pt x="115" y="63"/>
                    <a:pt x="115" y="64"/>
                  </a:cubicBezTo>
                  <a:cubicBezTo>
                    <a:pt x="116" y="63"/>
                    <a:pt x="117" y="62"/>
                    <a:pt x="118" y="61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115" y="51"/>
                  </a:moveTo>
                  <a:cubicBezTo>
                    <a:pt x="114" y="51"/>
                    <a:pt x="113" y="52"/>
                    <a:pt x="111" y="52"/>
                  </a:cubicBezTo>
                  <a:cubicBezTo>
                    <a:pt x="112" y="52"/>
                    <a:pt x="112" y="51"/>
                    <a:pt x="113" y="51"/>
                  </a:cubicBezTo>
                  <a:cubicBezTo>
                    <a:pt x="114" y="50"/>
                    <a:pt x="115" y="50"/>
                    <a:pt x="117" y="50"/>
                  </a:cubicBezTo>
                  <a:cubicBezTo>
                    <a:pt x="116" y="50"/>
                    <a:pt x="116" y="51"/>
                    <a:pt x="115" y="51"/>
                  </a:cubicBezTo>
                  <a:close/>
                  <a:moveTo>
                    <a:pt x="114" y="48"/>
                  </a:moveTo>
                  <a:cubicBezTo>
                    <a:pt x="112" y="48"/>
                    <a:pt x="111" y="49"/>
                    <a:pt x="110" y="49"/>
                  </a:cubicBezTo>
                  <a:cubicBezTo>
                    <a:pt x="112" y="48"/>
                    <a:pt x="114" y="46"/>
                    <a:pt x="116" y="45"/>
                  </a:cubicBezTo>
                  <a:cubicBezTo>
                    <a:pt x="116" y="46"/>
                    <a:pt x="115" y="47"/>
                    <a:pt x="114" y="48"/>
                  </a:cubicBezTo>
                  <a:close/>
                  <a:moveTo>
                    <a:pt x="106" y="50"/>
                  </a:moveTo>
                  <a:cubicBezTo>
                    <a:pt x="105" y="50"/>
                    <a:pt x="104" y="51"/>
                    <a:pt x="104" y="51"/>
                  </a:cubicBezTo>
                  <a:cubicBezTo>
                    <a:pt x="104" y="50"/>
                    <a:pt x="105" y="49"/>
                    <a:pt x="105" y="48"/>
                  </a:cubicBezTo>
                  <a:cubicBezTo>
                    <a:pt x="107" y="46"/>
                    <a:pt x="109" y="44"/>
                    <a:pt x="111" y="43"/>
                  </a:cubicBezTo>
                  <a:cubicBezTo>
                    <a:pt x="111" y="43"/>
                    <a:pt x="112" y="43"/>
                    <a:pt x="112" y="42"/>
                  </a:cubicBezTo>
                  <a:cubicBezTo>
                    <a:pt x="112" y="42"/>
                    <a:pt x="113" y="42"/>
                    <a:pt x="113" y="42"/>
                  </a:cubicBezTo>
                  <a:cubicBezTo>
                    <a:pt x="111" y="45"/>
                    <a:pt x="108" y="47"/>
                    <a:pt x="106" y="50"/>
                  </a:cubicBezTo>
                  <a:close/>
                  <a:moveTo>
                    <a:pt x="106" y="45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7" y="43"/>
                    <a:pt x="108" y="43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8" y="43"/>
                    <a:pt x="107" y="44"/>
                    <a:pt x="106" y="45"/>
                  </a:cubicBezTo>
                  <a:close/>
                  <a:moveTo>
                    <a:pt x="102" y="45"/>
                  </a:moveTo>
                  <a:cubicBezTo>
                    <a:pt x="99" y="47"/>
                    <a:pt x="95" y="50"/>
                    <a:pt x="92" y="52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7" y="47"/>
                    <a:pt x="100" y="45"/>
                    <a:pt x="104" y="42"/>
                  </a:cubicBezTo>
                  <a:cubicBezTo>
                    <a:pt x="105" y="42"/>
                    <a:pt x="106" y="42"/>
                    <a:pt x="107" y="42"/>
                  </a:cubicBezTo>
                  <a:cubicBezTo>
                    <a:pt x="105" y="43"/>
                    <a:pt x="103" y="45"/>
                    <a:pt x="102" y="45"/>
                  </a:cubicBezTo>
                  <a:close/>
                  <a:moveTo>
                    <a:pt x="99" y="44"/>
                  </a:moveTo>
                  <a:cubicBezTo>
                    <a:pt x="100" y="43"/>
                    <a:pt x="100" y="43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0" y="43"/>
                    <a:pt x="99" y="44"/>
                  </a:cubicBezTo>
                  <a:close/>
                  <a:moveTo>
                    <a:pt x="101" y="40"/>
                  </a:moveTo>
                  <a:cubicBezTo>
                    <a:pt x="100" y="40"/>
                    <a:pt x="100" y="41"/>
                    <a:pt x="99" y="41"/>
                  </a:cubicBezTo>
                  <a:cubicBezTo>
                    <a:pt x="99" y="41"/>
                    <a:pt x="99" y="42"/>
                    <a:pt x="99" y="42"/>
                  </a:cubicBezTo>
                  <a:cubicBezTo>
                    <a:pt x="97" y="44"/>
                    <a:pt x="95" y="46"/>
                    <a:pt x="94" y="48"/>
                  </a:cubicBezTo>
                  <a:cubicBezTo>
                    <a:pt x="94" y="46"/>
                    <a:pt x="94" y="45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8" y="41"/>
                    <a:pt x="100" y="39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3" y="38"/>
                    <a:pt x="102" y="39"/>
                    <a:pt x="101" y="40"/>
                  </a:cubicBezTo>
                  <a:close/>
                  <a:moveTo>
                    <a:pt x="93" y="43"/>
                  </a:moveTo>
                  <a:cubicBezTo>
                    <a:pt x="93" y="43"/>
                    <a:pt x="92" y="43"/>
                    <a:pt x="92" y="43"/>
                  </a:cubicBezTo>
                  <a:cubicBezTo>
                    <a:pt x="94" y="41"/>
                    <a:pt x="96" y="40"/>
                    <a:pt x="98" y="38"/>
                  </a:cubicBezTo>
                  <a:cubicBezTo>
                    <a:pt x="98" y="38"/>
                    <a:pt x="99" y="38"/>
                    <a:pt x="99" y="38"/>
                  </a:cubicBezTo>
                  <a:cubicBezTo>
                    <a:pt x="97" y="39"/>
                    <a:pt x="95" y="41"/>
                    <a:pt x="93" y="43"/>
                  </a:cubicBezTo>
                  <a:close/>
                  <a:moveTo>
                    <a:pt x="90" y="41"/>
                  </a:moveTo>
                  <a:cubicBezTo>
                    <a:pt x="91" y="40"/>
                    <a:pt x="91" y="40"/>
                    <a:pt x="92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2" y="40"/>
                    <a:pt x="91" y="40"/>
                    <a:pt x="90" y="41"/>
                  </a:cubicBezTo>
                  <a:close/>
                  <a:moveTo>
                    <a:pt x="82" y="40"/>
                  </a:moveTo>
                  <a:cubicBezTo>
                    <a:pt x="80" y="41"/>
                    <a:pt x="78" y="43"/>
                    <a:pt x="76" y="44"/>
                  </a:cubicBezTo>
                  <a:cubicBezTo>
                    <a:pt x="78" y="42"/>
                    <a:pt x="80" y="40"/>
                    <a:pt x="81" y="38"/>
                  </a:cubicBezTo>
                  <a:cubicBezTo>
                    <a:pt x="83" y="37"/>
                    <a:pt x="85" y="36"/>
                    <a:pt x="86" y="35"/>
                  </a:cubicBezTo>
                  <a:cubicBezTo>
                    <a:pt x="85" y="36"/>
                    <a:pt x="84" y="38"/>
                    <a:pt x="82" y="40"/>
                  </a:cubicBezTo>
                  <a:close/>
                  <a:moveTo>
                    <a:pt x="79" y="37"/>
                  </a:moveTo>
                  <a:cubicBezTo>
                    <a:pt x="78" y="38"/>
                    <a:pt x="76" y="40"/>
                    <a:pt x="74" y="41"/>
                  </a:cubicBezTo>
                  <a:cubicBezTo>
                    <a:pt x="78" y="38"/>
                    <a:pt x="81" y="35"/>
                    <a:pt x="84" y="31"/>
                  </a:cubicBezTo>
                  <a:cubicBezTo>
                    <a:pt x="85" y="30"/>
                    <a:pt x="86" y="30"/>
                    <a:pt x="87" y="29"/>
                  </a:cubicBezTo>
                  <a:cubicBezTo>
                    <a:pt x="85" y="31"/>
                    <a:pt x="84" y="32"/>
                    <a:pt x="82" y="34"/>
                  </a:cubicBezTo>
                  <a:cubicBezTo>
                    <a:pt x="81" y="35"/>
                    <a:pt x="80" y="36"/>
                    <a:pt x="79" y="37"/>
                  </a:cubicBezTo>
                  <a:close/>
                  <a:moveTo>
                    <a:pt x="85" y="24"/>
                  </a:moveTo>
                  <a:cubicBezTo>
                    <a:pt x="84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4" y="24"/>
                    <a:pt x="86" y="23"/>
                    <a:pt x="87" y="23"/>
                  </a:cubicBezTo>
                  <a:cubicBezTo>
                    <a:pt x="87" y="23"/>
                    <a:pt x="86" y="24"/>
                    <a:pt x="85" y="24"/>
                  </a:cubicBezTo>
                  <a:close/>
                  <a:moveTo>
                    <a:pt x="83" y="28"/>
                  </a:moveTo>
                  <a:cubicBezTo>
                    <a:pt x="83" y="29"/>
                    <a:pt x="82" y="29"/>
                    <a:pt x="82" y="29"/>
                  </a:cubicBezTo>
                  <a:cubicBezTo>
                    <a:pt x="81" y="30"/>
                    <a:pt x="80" y="30"/>
                    <a:pt x="79" y="31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3" y="29"/>
                    <a:pt x="83" y="28"/>
                  </a:cubicBezTo>
                  <a:close/>
                  <a:moveTo>
                    <a:pt x="59" y="48"/>
                  </a:moveTo>
                  <a:cubicBezTo>
                    <a:pt x="61" y="46"/>
                    <a:pt x="63" y="44"/>
                    <a:pt x="64" y="41"/>
                  </a:cubicBezTo>
                  <a:cubicBezTo>
                    <a:pt x="66" y="40"/>
                    <a:pt x="67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42"/>
                    <a:pt x="63" y="45"/>
                    <a:pt x="59" y="48"/>
                  </a:cubicBezTo>
                  <a:close/>
                  <a:moveTo>
                    <a:pt x="61" y="41"/>
                  </a:moveTo>
                  <a:cubicBezTo>
                    <a:pt x="61" y="41"/>
                    <a:pt x="61" y="41"/>
                    <a:pt x="62" y="41"/>
                  </a:cubicBezTo>
                  <a:cubicBezTo>
                    <a:pt x="63" y="40"/>
                    <a:pt x="64" y="39"/>
                    <a:pt x="65" y="38"/>
                  </a:cubicBezTo>
                  <a:cubicBezTo>
                    <a:pt x="65" y="39"/>
                    <a:pt x="64" y="39"/>
                    <a:pt x="64" y="40"/>
                  </a:cubicBezTo>
                  <a:cubicBezTo>
                    <a:pt x="63" y="40"/>
                    <a:pt x="62" y="41"/>
                    <a:pt x="61" y="41"/>
                  </a:cubicBezTo>
                  <a:close/>
                  <a:moveTo>
                    <a:pt x="58" y="46"/>
                  </a:moveTo>
                  <a:cubicBezTo>
                    <a:pt x="58" y="46"/>
                    <a:pt x="59" y="45"/>
                    <a:pt x="59" y="45"/>
                  </a:cubicBezTo>
                  <a:cubicBezTo>
                    <a:pt x="57" y="47"/>
                    <a:pt x="55" y="50"/>
                    <a:pt x="54" y="53"/>
                  </a:cubicBezTo>
                  <a:cubicBezTo>
                    <a:pt x="53" y="53"/>
                    <a:pt x="52" y="54"/>
                    <a:pt x="52" y="54"/>
                  </a:cubicBezTo>
                  <a:cubicBezTo>
                    <a:pt x="54" y="51"/>
                    <a:pt x="56" y="49"/>
                    <a:pt x="58" y="46"/>
                  </a:cubicBezTo>
                  <a:close/>
                  <a:moveTo>
                    <a:pt x="48" y="57"/>
                  </a:moveTo>
                  <a:cubicBezTo>
                    <a:pt x="45" y="58"/>
                    <a:pt x="43" y="60"/>
                    <a:pt x="41" y="61"/>
                  </a:cubicBezTo>
                  <a:cubicBezTo>
                    <a:pt x="42" y="59"/>
                    <a:pt x="44" y="58"/>
                    <a:pt x="45" y="56"/>
                  </a:cubicBezTo>
                  <a:cubicBezTo>
                    <a:pt x="48" y="54"/>
                    <a:pt x="50" y="52"/>
                    <a:pt x="53" y="50"/>
                  </a:cubicBezTo>
                  <a:cubicBezTo>
                    <a:pt x="51" y="52"/>
                    <a:pt x="49" y="54"/>
                    <a:pt x="48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9"/>
                    <a:pt x="50" y="59"/>
                  </a:cubicBezTo>
                  <a:cubicBezTo>
                    <a:pt x="50" y="59"/>
                    <a:pt x="49" y="59"/>
                    <a:pt x="49" y="59"/>
                  </a:cubicBezTo>
                  <a:cubicBezTo>
                    <a:pt x="47" y="61"/>
                    <a:pt x="44" y="64"/>
                    <a:pt x="42" y="67"/>
                  </a:cubicBezTo>
                  <a:cubicBezTo>
                    <a:pt x="43" y="65"/>
                    <a:pt x="45" y="63"/>
                    <a:pt x="46" y="62"/>
                  </a:cubicBezTo>
                  <a:cubicBezTo>
                    <a:pt x="47" y="60"/>
                    <a:pt x="49" y="59"/>
                    <a:pt x="50" y="58"/>
                  </a:cubicBezTo>
                  <a:close/>
                  <a:moveTo>
                    <a:pt x="39" y="86"/>
                  </a:moveTo>
                  <a:cubicBezTo>
                    <a:pt x="39" y="86"/>
                    <a:pt x="39" y="87"/>
                    <a:pt x="39" y="87"/>
                  </a:cubicBezTo>
                  <a:cubicBezTo>
                    <a:pt x="38" y="88"/>
                    <a:pt x="37" y="89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7" y="89"/>
                    <a:pt x="38" y="87"/>
                    <a:pt x="39" y="86"/>
                  </a:cubicBezTo>
                  <a:close/>
                  <a:moveTo>
                    <a:pt x="34" y="102"/>
                  </a:moveTo>
                  <a:cubicBezTo>
                    <a:pt x="35" y="103"/>
                    <a:pt x="35" y="105"/>
                    <a:pt x="36" y="107"/>
                  </a:cubicBezTo>
                  <a:cubicBezTo>
                    <a:pt x="35" y="109"/>
                    <a:pt x="35" y="110"/>
                    <a:pt x="35" y="112"/>
                  </a:cubicBezTo>
                  <a:cubicBezTo>
                    <a:pt x="34" y="111"/>
                    <a:pt x="34" y="110"/>
                    <a:pt x="34" y="109"/>
                  </a:cubicBezTo>
                  <a:cubicBezTo>
                    <a:pt x="34" y="106"/>
                    <a:pt x="34" y="104"/>
                    <a:pt x="34" y="102"/>
                  </a:cubicBezTo>
                  <a:close/>
                  <a:moveTo>
                    <a:pt x="36" y="126"/>
                  </a:moveTo>
                  <a:cubicBezTo>
                    <a:pt x="36" y="127"/>
                    <a:pt x="37" y="128"/>
                    <a:pt x="37" y="129"/>
                  </a:cubicBezTo>
                  <a:cubicBezTo>
                    <a:pt x="37" y="129"/>
                    <a:pt x="37" y="130"/>
                    <a:pt x="37" y="130"/>
                  </a:cubicBezTo>
                  <a:cubicBezTo>
                    <a:pt x="37" y="130"/>
                    <a:pt x="37" y="131"/>
                    <a:pt x="37" y="131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7"/>
                    <a:pt x="36" y="127"/>
                    <a:pt x="36" y="126"/>
                  </a:cubicBezTo>
                  <a:close/>
                  <a:moveTo>
                    <a:pt x="36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6" y="114"/>
                    <a:pt x="36" y="112"/>
                    <a:pt x="36" y="111"/>
                  </a:cubicBezTo>
                  <a:cubicBezTo>
                    <a:pt x="36" y="111"/>
                    <a:pt x="37" y="111"/>
                    <a:pt x="37" y="111"/>
                  </a:cubicBezTo>
                  <a:cubicBezTo>
                    <a:pt x="37" y="111"/>
                    <a:pt x="37" y="112"/>
                    <a:pt x="37" y="113"/>
                  </a:cubicBezTo>
                  <a:cubicBezTo>
                    <a:pt x="37" y="114"/>
                    <a:pt x="36" y="114"/>
                    <a:pt x="36" y="115"/>
                  </a:cubicBezTo>
                  <a:close/>
                  <a:moveTo>
                    <a:pt x="36" y="97"/>
                  </a:moveTo>
                  <a:cubicBezTo>
                    <a:pt x="36" y="97"/>
                    <a:pt x="36" y="98"/>
                    <a:pt x="37" y="99"/>
                  </a:cubicBezTo>
                  <a:cubicBezTo>
                    <a:pt x="37" y="99"/>
                    <a:pt x="37" y="100"/>
                    <a:pt x="36" y="100"/>
                  </a:cubicBezTo>
                  <a:cubicBezTo>
                    <a:pt x="36" y="99"/>
                    <a:pt x="36" y="98"/>
                    <a:pt x="36" y="97"/>
                  </a:cubicBezTo>
                  <a:close/>
                  <a:moveTo>
                    <a:pt x="37" y="94"/>
                  </a:moveTo>
                  <a:cubicBezTo>
                    <a:pt x="37" y="93"/>
                    <a:pt x="36" y="92"/>
                    <a:pt x="36" y="92"/>
                  </a:cubicBezTo>
                  <a:cubicBezTo>
                    <a:pt x="37" y="91"/>
                    <a:pt x="38" y="90"/>
                    <a:pt x="38" y="90"/>
                  </a:cubicBezTo>
                  <a:cubicBezTo>
                    <a:pt x="38" y="91"/>
                    <a:pt x="38" y="92"/>
                    <a:pt x="38" y="93"/>
                  </a:cubicBezTo>
                  <a:cubicBezTo>
                    <a:pt x="37" y="93"/>
                    <a:pt x="37" y="93"/>
                    <a:pt x="37" y="94"/>
                  </a:cubicBezTo>
                  <a:close/>
                  <a:moveTo>
                    <a:pt x="39" y="103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3"/>
                  </a:cubicBezTo>
                  <a:cubicBezTo>
                    <a:pt x="38" y="103"/>
                    <a:pt x="38" y="103"/>
                    <a:pt x="39" y="103"/>
                  </a:cubicBezTo>
                  <a:close/>
                  <a:moveTo>
                    <a:pt x="38" y="97"/>
                  </a:moveTo>
                  <a:cubicBezTo>
                    <a:pt x="38" y="96"/>
                    <a:pt x="39" y="95"/>
                    <a:pt x="39" y="94"/>
                  </a:cubicBezTo>
                  <a:cubicBezTo>
                    <a:pt x="40" y="93"/>
                    <a:pt x="41" y="93"/>
                    <a:pt x="42" y="92"/>
                  </a:cubicBezTo>
                  <a:cubicBezTo>
                    <a:pt x="41" y="93"/>
                    <a:pt x="40" y="94"/>
                    <a:pt x="39" y="95"/>
                  </a:cubicBezTo>
                  <a:cubicBezTo>
                    <a:pt x="39" y="96"/>
                    <a:pt x="40" y="97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1" y="98"/>
                  </a:cubicBezTo>
                  <a:cubicBezTo>
                    <a:pt x="40" y="98"/>
                    <a:pt x="40" y="99"/>
                    <a:pt x="39" y="99"/>
                  </a:cubicBezTo>
                  <a:cubicBezTo>
                    <a:pt x="39" y="99"/>
                    <a:pt x="39" y="98"/>
                    <a:pt x="38" y="97"/>
                  </a:cubicBezTo>
                  <a:close/>
                  <a:moveTo>
                    <a:pt x="40" y="121"/>
                  </a:moveTo>
                  <a:cubicBezTo>
                    <a:pt x="40" y="121"/>
                    <a:pt x="40" y="121"/>
                    <a:pt x="40" y="121"/>
                  </a:cubicBezTo>
                  <a:cubicBezTo>
                    <a:pt x="40" y="122"/>
                    <a:pt x="41" y="123"/>
                    <a:pt x="41" y="124"/>
                  </a:cubicBezTo>
                  <a:cubicBezTo>
                    <a:pt x="41" y="124"/>
                    <a:pt x="41" y="124"/>
                    <a:pt x="40" y="125"/>
                  </a:cubicBezTo>
                  <a:cubicBezTo>
                    <a:pt x="40" y="123"/>
                    <a:pt x="40" y="122"/>
                    <a:pt x="39" y="121"/>
                  </a:cubicBezTo>
                  <a:cubicBezTo>
                    <a:pt x="39" y="121"/>
                    <a:pt x="40" y="121"/>
                    <a:pt x="40" y="121"/>
                  </a:cubicBezTo>
                  <a:close/>
                  <a:moveTo>
                    <a:pt x="40" y="133"/>
                  </a:moveTo>
                  <a:cubicBezTo>
                    <a:pt x="41" y="134"/>
                    <a:pt x="41" y="136"/>
                    <a:pt x="42" y="138"/>
                  </a:cubicBezTo>
                  <a:cubicBezTo>
                    <a:pt x="42" y="138"/>
                    <a:pt x="41" y="138"/>
                    <a:pt x="41" y="138"/>
                  </a:cubicBezTo>
                  <a:cubicBezTo>
                    <a:pt x="41" y="137"/>
                    <a:pt x="40" y="135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lose/>
                  <a:moveTo>
                    <a:pt x="41" y="96"/>
                  </a:moveTo>
                  <a:cubicBezTo>
                    <a:pt x="43" y="93"/>
                    <a:pt x="46" y="91"/>
                    <a:pt x="48" y="88"/>
                  </a:cubicBezTo>
                  <a:cubicBezTo>
                    <a:pt x="48" y="89"/>
                    <a:pt x="48" y="90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5" y="94"/>
                    <a:pt x="44" y="95"/>
                    <a:pt x="43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5"/>
                    <a:pt x="41" y="95"/>
                    <a:pt x="41" y="96"/>
                  </a:cubicBezTo>
                  <a:close/>
                  <a:moveTo>
                    <a:pt x="43" y="129"/>
                  </a:moveTo>
                  <a:cubicBezTo>
                    <a:pt x="44" y="130"/>
                    <a:pt x="44" y="132"/>
                    <a:pt x="45" y="133"/>
                  </a:cubicBezTo>
                  <a:cubicBezTo>
                    <a:pt x="44" y="134"/>
                    <a:pt x="44" y="134"/>
                    <a:pt x="43" y="135"/>
                  </a:cubicBezTo>
                  <a:cubicBezTo>
                    <a:pt x="43" y="133"/>
                    <a:pt x="43" y="132"/>
                    <a:pt x="42" y="130"/>
                  </a:cubicBezTo>
                  <a:cubicBezTo>
                    <a:pt x="42" y="130"/>
                    <a:pt x="43" y="129"/>
                    <a:pt x="43" y="129"/>
                  </a:cubicBezTo>
                  <a:close/>
                  <a:moveTo>
                    <a:pt x="42" y="140"/>
                  </a:moveTo>
                  <a:cubicBezTo>
                    <a:pt x="43" y="143"/>
                    <a:pt x="44" y="145"/>
                    <a:pt x="44" y="147"/>
                  </a:cubicBezTo>
                  <a:cubicBezTo>
                    <a:pt x="44" y="145"/>
                    <a:pt x="43" y="143"/>
                    <a:pt x="42" y="141"/>
                  </a:cubicBezTo>
                  <a:cubicBezTo>
                    <a:pt x="42" y="141"/>
                    <a:pt x="42" y="141"/>
                    <a:pt x="42" y="140"/>
                  </a:cubicBezTo>
                  <a:close/>
                  <a:moveTo>
                    <a:pt x="44" y="154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5" y="157"/>
                    <a:pt x="45" y="160"/>
                    <a:pt x="46" y="164"/>
                  </a:cubicBezTo>
                  <a:cubicBezTo>
                    <a:pt x="45" y="160"/>
                    <a:pt x="44" y="157"/>
                    <a:pt x="44" y="154"/>
                  </a:cubicBezTo>
                  <a:cubicBezTo>
                    <a:pt x="44" y="154"/>
                    <a:pt x="44" y="154"/>
                    <a:pt x="44" y="154"/>
                  </a:cubicBezTo>
                  <a:close/>
                  <a:moveTo>
                    <a:pt x="43" y="174"/>
                  </a:moveTo>
                  <a:cubicBezTo>
                    <a:pt x="43" y="175"/>
                    <a:pt x="44" y="176"/>
                    <a:pt x="44" y="178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3" y="176"/>
                    <a:pt x="42" y="175"/>
                    <a:pt x="41" y="174"/>
                  </a:cubicBezTo>
                  <a:cubicBezTo>
                    <a:pt x="41" y="173"/>
                    <a:pt x="41" y="172"/>
                    <a:pt x="41" y="171"/>
                  </a:cubicBezTo>
                  <a:cubicBezTo>
                    <a:pt x="42" y="172"/>
                    <a:pt x="42" y="173"/>
                    <a:pt x="43" y="174"/>
                  </a:cubicBezTo>
                  <a:close/>
                  <a:moveTo>
                    <a:pt x="42" y="176"/>
                  </a:moveTo>
                  <a:cubicBezTo>
                    <a:pt x="43" y="178"/>
                    <a:pt x="44" y="180"/>
                    <a:pt x="45" y="181"/>
                  </a:cubicBezTo>
                  <a:cubicBezTo>
                    <a:pt x="46" y="183"/>
                    <a:pt x="46" y="184"/>
                    <a:pt x="47" y="186"/>
                  </a:cubicBezTo>
                  <a:cubicBezTo>
                    <a:pt x="47" y="187"/>
                    <a:pt x="46" y="188"/>
                    <a:pt x="45" y="190"/>
                  </a:cubicBezTo>
                  <a:cubicBezTo>
                    <a:pt x="44" y="187"/>
                    <a:pt x="43" y="185"/>
                    <a:pt x="42" y="182"/>
                  </a:cubicBezTo>
                  <a:cubicBezTo>
                    <a:pt x="42" y="180"/>
                    <a:pt x="42" y="178"/>
                    <a:pt x="42" y="176"/>
                  </a:cubicBezTo>
                  <a:close/>
                  <a:moveTo>
                    <a:pt x="46" y="192"/>
                  </a:moveTo>
                  <a:cubicBezTo>
                    <a:pt x="47" y="191"/>
                    <a:pt x="47" y="190"/>
                    <a:pt x="48" y="188"/>
                  </a:cubicBezTo>
                  <a:cubicBezTo>
                    <a:pt x="49" y="192"/>
                    <a:pt x="50" y="196"/>
                    <a:pt x="52" y="200"/>
                  </a:cubicBezTo>
                  <a:cubicBezTo>
                    <a:pt x="51" y="200"/>
                    <a:pt x="51" y="199"/>
                    <a:pt x="51" y="199"/>
                  </a:cubicBezTo>
                  <a:cubicBezTo>
                    <a:pt x="49" y="197"/>
                    <a:pt x="47" y="194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lose/>
                  <a:moveTo>
                    <a:pt x="50" y="174"/>
                  </a:moveTo>
                  <a:cubicBezTo>
                    <a:pt x="50" y="171"/>
                    <a:pt x="49" y="168"/>
                    <a:pt x="48" y="165"/>
                  </a:cubicBezTo>
                  <a:cubicBezTo>
                    <a:pt x="48" y="163"/>
                    <a:pt x="48" y="162"/>
                    <a:pt x="48" y="161"/>
                  </a:cubicBezTo>
                  <a:cubicBezTo>
                    <a:pt x="48" y="161"/>
                    <a:pt x="48" y="162"/>
                    <a:pt x="49" y="162"/>
                  </a:cubicBezTo>
                  <a:cubicBezTo>
                    <a:pt x="49" y="163"/>
                    <a:pt x="49" y="163"/>
                    <a:pt x="49" y="164"/>
                  </a:cubicBezTo>
                  <a:cubicBezTo>
                    <a:pt x="49" y="165"/>
                    <a:pt x="50" y="165"/>
                    <a:pt x="50" y="165"/>
                  </a:cubicBezTo>
                  <a:cubicBezTo>
                    <a:pt x="50" y="166"/>
                    <a:pt x="49" y="166"/>
                    <a:pt x="49" y="166"/>
                  </a:cubicBezTo>
                  <a:cubicBezTo>
                    <a:pt x="49" y="167"/>
                    <a:pt x="49" y="167"/>
                    <a:pt x="50" y="167"/>
                  </a:cubicBezTo>
                  <a:cubicBezTo>
                    <a:pt x="51" y="170"/>
                    <a:pt x="52" y="173"/>
                    <a:pt x="53" y="175"/>
                  </a:cubicBezTo>
                  <a:cubicBezTo>
                    <a:pt x="53" y="176"/>
                    <a:pt x="52" y="176"/>
                    <a:pt x="52" y="176"/>
                  </a:cubicBezTo>
                  <a:cubicBezTo>
                    <a:pt x="51" y="176"/>
                    <a:pt x="51" y="175"/>
                    <a:pt x="50" y="174"/>
                  </a:cubicBezTo>
                  <a:close/>
                  <a:moveTo>
                    <a:pt x="51" y="186"/>
                  </a:moveTo>
                  <a:cubicBezTo>
                    <a:pt x="50" y="185"/>
                    <a:pt x="50" y="184"/>
                    <a:pt x="49" y="183"/>
                  </a:cubicBezTo>
                  <a:cubicBezTo>
                    <a:pt x="49" y="182"/>
                    <a:pt x="50" y="182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3"/>
                    <a:pt x="51" y="184"/>
                    <a:pt x="51" y="186"/>
                  </a:cubicBezTo>
                  <a:close/>
                  <a:moveTo>
                    <a:pt x="52" y="179"/>
                  </a:moveTo>
                  <a:cubicBezTo>
                    <a:pt x="53" y="179"/>
                    <a:pt x="53" y="179"/>
                    <a:pt x="54" y="179"/>
                  </a:cubicBezTo>
                  <a:cubicBezTo>
                    <a:pt x="54" y="179"/>
                    <a:pt x="54" y="179"/>
                    <a:pt x="55" y="180"/>
                  </a:cubicBezTo>
                  <a:cubicBezTo>
                    <a:pt x="55" y="181"/>
                    <a:pt x="56" y="183"/>
                    <a:pt x="56" y="184"/>
                  </a:cubicBezTo>
                  <a:cubicBezTo>
                    <a:pt x="56" y="184"/>
                    <a:pt x="55" y="183"/>
                    <a:pt x="55" y="183"/>
                  </a:cubicBezTo>
                  <a:cubicBezTo>
                    <a:pt x="54" y="182"/>
                    <a:pt x="53" y="181"/>
                    <a:pt x="52" y="181"/>
                  </a:cubicBezTo>
                  <a:cubicBezTo>
                    <a:pt x="52" y="180"/>
                    <a:pt x="52" y="180"/>
                    <a:pt x="52" y="179"/>
                  </a:cubicBezTo>
                  <a:cubicBezTo>
                    <a:pt x="52" y="179"/>
                    <a:pt x="52" y="179"/>
                    <a:pt x="52" y="179"/>
                  </a:cubicBezTo>
                  <a:close/>
                  <a:moveTo>
                    <a:pt x="54" y="184"/>
                  </a:moveTo>
                  <a:cubicBezTo>
                    <a:pt x="56" y="186"/>
                    <a:pt x="57" y="188"/>
                    <a:pt x="59" y="190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9" y="191"/>
                    <a:pt x="58" y="193"/>
                    <a:pt x="57" y="194"/>
                  </a:cubicBezTo>
                  <a:cubicBezTo>
                    <a:pt x="57" y="194"/>
                    <a:pt x="57" y="194"/>
                    <a:pt x="57" y="194"/>
                  </a:cubicBezTo>
                  <a:cubicBezTo>
                    <a:pt x="56" y="190"/>
                    <a:pt x="55" y="187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lose/>
                  <a:moveTo>
                    <a:pt x="58" y="195"/>
                  </a:moveTo>
                  <a:cubicBezTo>
                    <a:pt x="59" y="195"/>
                    <a:pt x="60" y="194"/>
                    <a:pt x="61" y="194"/>
                  </a:cubicBezTo>
                  <a:cubicBezTo>
                    <a:pt x="63" y="195"/>
                    <a:pt x="64" y="197"/>
                    <a:pt x="65" y="198"/>
                  </a:cubicBezTo>
                  <a:cubicBezTo>
                    <a:pt x="64" y="199"/>
                    <a:pt x="64" y="200"/>
                    <a:pt x="64" y="200"/>
                  </a:cubicBezTo>
                  <a:cubicBezTo>
                    <a:pt x="62" y="199"/>
                    <a:pt x="60" y="197"/>
                    <a:pt x="58" y="195"/>
                  </a:cubicBezTo>
                  <a:close/>
                  <a:moveTo>
                    <a:pt x="63" y="193"/>
                  </a:moveTo>
                  <a:cubicBezTo>
                    <a:pt x="64" y="192"/>
                    <a:pt x="65" y="192"/>
                    <a:pt x="65" y="192"/>
                  </a:cubicBezTo>
                  <a:cubicBezTo>
                    <a:pt x="66" y="192"/>
                    <a:pt x="67" y="193"/>
                    <a:pt x="68" y="194"/>
                  </a:cubicBezTo>
                  <a:cubicBezTo>
                    <a:pt x="68" y="194"/>
                    <a:pt x="67" y="195"/>
                    <a:pt x="67" y="196"/>
                  </a:cubicBezTo>
                  <a:cubicBezTo>
                    <a:pt x="65" y="195"/>
                    <a:pt x="64" y="194"/>
                    <a:pt x="63" y="193"/>
                  </a:cubicBezTo>
                  <a:close/>
                  <a:moveTo>
                    <a:pt x="70" y="195"/>
                  </a:moveTo>
                  <a:cubicBezTo>
                    <a:pt x="70" y="196"/>
                    <a:pt x="71" y="196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2" y="199"/>
                    <a:pt x="72" y="199"/>
                    <a:pt x="71" y="199"/>
                  </a:cubicBezTo>
                  <a:cubicBezTo>
                    <a:pt x="71" y="199"/>
                    <a:pt x="70" y="198"/>
                    <a:pt x="69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6"/>
                    <a:pt x="69" y="195"/>
                    <a:pt x="70" y="195"/>
                  </a:cubicBezTo>
                  <a:close/>
                  <a:moveTo>
                    <a:pt x="67" y="190"/>
                  </a:moveTo>
                  <a:cubicBezTo>
                    <a:pt x="69" y="190"/>
                    <a:pt x="70" y="189"/>
                    <a:pt x="71" y="188"/>
                  </a:cubicBezTo>
                  <a:cubicBezTo>
                    <a:pt x="71" y="188"/>
                    <a:pt x="72" y="189"/>
                    <a:pt x="72" y="189"/>
                  </a:cubicBezTo>
                  <a:cubicBezTo>
                    <a:pt x="71" y="190"/>
                    <a:pt x="71" y="191"/>
                    <a:pt x="70" y="192"/>
                  </a:cubicBezTo>
                  <a:cubicBezTo>
                    <a:pt x="69" y="191"/>
                    <a:pt x="68" y="191"/>
                    <a:pt x="67" y="190"/>
                  </a:cubicBezTo>
                  <a:close/>
                  <a:moveTo>
                    <a:pt x="72" y="185"/>
                  </a:moveTo>
                  <a:cubicBezTo>
                    <a:pt x="71" y="184"/>
                    <a:pt x="70" y="183"/>
                    <a:pt x="68" y="181"/>
                  </a:cubicBezTo>
                  <a:cubicBezTo>
                    <a:pt x="69" y="181"/>
                    <a:pt x="69" y="181"/>
                    <a:pt x="69" y="180"/>
                  </a:cubicBezTo>
                  <a:cubicBezTo>
                    <a:pt x="70" y="181"/>
                    <a:pt x="71" y="181"/>
                    <a:pt x="72" y="182"/>
                  </a:cubicBezTo>
                  <a:cubicBezTo>
                    <a:pt x="72" y="182"/>
                    <a:pt x="73" y="182"/>
                    <a:pt x="73" y="182"/>
                  </a:cubicBezTo>
                  <a:cubicBezTo>
                    <a:pt x="73" y="183"/>
                    <a:pt x="73" y="184"/>
                    <a:pt x="73" y="184"/>
                  </a:cubicBezTo>
                  <a:cubicBezTo>
                    <a:pt x="73" y="185"/>
                    <a:pt x="72" y="185"/>
                    <a:pt x="72" y="185"/>
                  </a:cubicBezTo>
                  <a:close/>
                  <a:moveTo>
                    <a:pt x="71" y="151"/>
                  </a:moveTo>
                  <a:cubicBezTo>
                    <a:pt x="72" y="150"/>
                    <a:pt x="72" y="150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2" y="150"/>
                    <a:pt x="72" y="151"/>
                    <a:pt x="71" y="151"/>
                  </a:cubicBezTo>
                  <a:close/>
                  <a:moveTo>
                    <a:pt x="72" y="119"/>
                  </a:moveTo>
                  <a:cubicBezTo>
                    <a:pt x="72" y="119"/>
                    <a:pt x="71" y="120"/>
                    <a:pt x="71" y="120"/>
                  </a:cubicBezTo>
                  <a:cubicBezTo>
                    <a:pt x="72" y="119"/>
                    <a:pt x="72" y="118"/>
                    <a:pt x="72" y="118"/>
                  </a:cubicBezTo>
                  <a:cubicBezTo>
                    <a:pt x="73" y="117"/>
                    <a:pt x="73" y="117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7"/>
                    <a:pt x="72" y="118"/>
                    <a:pt x="72" y="119"/>
                  </a:cubicBezTo>
                  <a:close/>
                  <a:moveTo>
                    <a:pt x="78" y="130"/>
                  </a:moveTo>
                  <a:cubicBezTo>
                    <a:pt x="78" y="131"/>
                    <a:pt x="79" y="132"/>
                    <a:pt x="79" y="134"/>
                  </a:cubicBezTo>
                  <a:cubicBezTo>
                    <a:pt x="77" y="135"/>
                    <a:pt x="75" y="136"/>
                    <a:pt x="74" y="137"/>
                  </a:cubicBezTo>
                  <a:cubicBezTo>
                    <a:pt x="73" y="137"/>
                    <a:pt x="73" y="136"/>
                    <a:pt x="73" y="135"/>
                  </a:cubicBezTo>
                  <a:cubicBezTo>
                    <a:pt x="75" y="134"/>
                    <a:pt x="76" y="132"/>
                    <a:pt x="78" y="130"/>
                  </a:cubicBezTo>
                  <a:close/>
                  <a:moveTo>
                    <a:pt x="75" y="140"/>
                  </a:moveTo>
                  <a:cubicBezTo>
                    <a:pt x="76" y="140"/>
                    <a:pt x="77" y="139"/>
                    <a:pt x="78" y="138"/>
                  </a:cubicBezTo>
                  <a:cubicBezTo>
                    <a:pt x="77" y="139"/>
                    <a:pt x="76" y="141"/>
                    <a:pt x="75" y="142"/>
                  </a:cubicBezTo>
                  <a:cubicBezTo>
                    <a:pt x="75" y="142"/>
                    <a:pt x="74" y="142"/>
                    <a:pt x="74" y="141"/>
                  </a:cubicBezTo>
                  <a:cubicBezTo>
                    <a:pt x="75" y="141"/>
                    <a:pt x="75" y="141"/>
                    <a:pt x="75" y="140"/>
                  </a:cubicBezTo>
                  <a:close/>
                  <a:moveTo>
                    <a:pt x="80" y="138"/>
                  </a:moveTo>
                  <a:cubicBezTo>
                    <a:pt x="80" y="139"/>
                    <a:pt x="80" y="139"/>
                    <a:pt x="80" y="140"/>
                  </a:cubicBezTo>
                  <a:cubicBezTo>
                    <a:pt x="79" y="142"/>
                    <a:pt x="77" y="143"/>
                    <a:pt x="76" y="145"/>
                  </a:cubicBezTo>
                  <a:cubicBezTo>
                    <a:pt x="77" y="142"/>
                    <a:pt x="79" y="140"/>
                    <a:pt x="80" y="138"/>
                  </a:cubicBezTo>
                  <a:close/>
                  <a:moveTo>
                    <a:pt x="78" y="145"/>
                  </a:moveTo>
                  <a:cubicBezTo>
                    <a:pt x="78" y="145"/>
                    <a:pt x="78" y="145"/>
                    <a:pt x="78" y="145"/>
                  </a:cubicBezTo>
                  <a:cubicBezTo>
                    <a:pt x="77" y="146"/>
                    <a:pt x="77" y="146"/>
                    <a:pt x="76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7" y="146"/>
                    <a:pt x="77" y="145"/>
                    <a:pt x="78" y="145"/>
                  </a:cubicBezTo>
                  <a:close/>
                  <a:moveTo>
                    <a:pt x="78" y="166"/>
                  </a:moveTo>
                  <a:cubicBezTo>
                    <a:pt x="78" y="166"/>
                    <a:pt x="78" y="167"/>
                    <a:pt x="79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8" y="166"/>
                    <a:pt x="78" y="166"/>
                    <a:pt x="78" y="166"/>
                  </a:cubicBezTo>
                  <a:close/>
                  <a:moveTo>
                    <a:pt x="78" y="155"/>
                  </a:moveTo>
                  <a:cubicBezTo>
                    <a:pt x="80" y="153"/>
                    <a:pt x="81" y="152"/>
                    <a:pt x="83" y="151"/>
                  </a:cubicBezTo>
                  <a:cubicBezTo>
                    <a:pt x="83" y="152"/>
                    <a:pt x="83" y="153"/>
                    <a:pt x="83" y="154"/>
                  </a:cubicBezTo>
                  <a:cubicBezTo>
                    <a:pt x="82" y="156"/>
                    <a:pt x="81" y="157"/>
                    <a:pt x="80" y="159"/>
                  </a:cubicBezTo>
                  <a:cubicBezTo>
                    <a:pt x="79" y="158"/>
                    <a:pt x="79" y="156"/>
                    <a:pt x="78" y="155"/>
                  </a:cubicBezTo>
                  <a:close/>
                  <a:moveTo>
                    <a:pt x="85" y="152"/>
                  </a:moveTo>
                  <a:cubicBezTo>
                    <a:pt x="85" y="151"/>
                    <a:pt x="84" y="150"/>
                    <a:pt x="84" y="149"/>
                  </a:cubicBezTo>
                  <a:cubicBezTo>
                    <a:pt x="85" y="149"/>
                    <a:pt x="85" y="149"/>
                    <a:pt x="85" y="148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85" y="149"/>
                    <a:pt x="85" y="150"/>
                    <a:pt x="86" y="150"/>
                  </a:cubicBezTo>
                  <a:cubicBezTo>
                    <a:pt x="86" y="150"/>
                    <a:pt x="86" y="150"/>
                    <a:pt x="87" y="150"/>
                  </a:cubicBezTo>
                  <a:cubicBezTo>
                    <a:pt x="86" y="151"/>
                    <a:pt x="85" y="151"/>
                    <a:pt x="85" y="152"/>
                  </a:cubicBezTo>
                  <a:close/>
                  <a:moveTo>
                    <a:pt x="85" y="156"/>
                  </a:moveTo>
                  <a:cubicBezTo>
                    <a:pt x="85" y="155"/>
                    <a:pt x="85" y="155"/>
                    <a:pt x="85" y="155"/>
                  </a:cubicBezTo>
                  <a:cubicBezTo>
                    <a:pt x="86" y="154"/>
                    <a:pt x="86" y="153"/>
                    <a:pt x="87" y="153"/>
                  </a:cubicBezTo>
                  <a:cubicBezTo>
                    <a:pt x="87" y="153"/>
                    <a:pt x="88" y="153"/>
                    <a:pt x="88" y="152"/>
                  </a:cubicBezTo>
                  <a:cubicBezTo>
                    <a:pt x="89" y="151"/>
                    <a:pt x="90" y="150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2" y="148"/>
                    <a:pt x="92" y="149"/>
                    <a:pt x="92" y="149"/>
                  </a:cubicBezTo>
                  <a:cubicBezTo>
                    <a:pt x="90" y="151"/>
                    <a:pt x="88" y="153"/>
                    <a:pt x="85" y="156"/>
                  </a:cubicBezTo>
                  <a:close/>
                  <a:moveTo>
                    <a:pt x="86" y="182"/>
                  </a:moveTo>
                  <a:cubicBezTo>
                    <a:pt x="86" y="182"/>
                    <a:pt x="86" y="182"/>
                    <a:pt x="86" y="182"/>
                  </a:cubicBezTo>
                  <a:cubicBezTo>
                    <a:pt x="86" y="182"/>
                    <a:pt x="85" y="181"/>
                    <a:pt x="85" y="181"/>
                  </a:cubicBezTo>
                  <a:cubicBezTo>
                    <a:pt x="85" y="180"/>
                    <a:pt x="86" y="180"/>
                    <a:pt x="86" y="179"/>
                  </a:cubicBezTo>
                  <a:cubicBezTo>
                    <a:pt x="86" y="180"/>
                    <a:pt x="86" y="181"/>
                    <a:pt x="86" y="182"/>
                  </a:cubicBezTo>
                  <a:close/>
                  <a:moveTo>
                    <a:pt x="88" y="160"/>
                  </a:moveTo>
                  <a:cubicBezTo>
                    <a:pt x="92" y="158"/>
                    <a:pt x="95" y="156"/>
                    <a:pt x="99" y="154"/>
                  </a:cubicBezTo>
                  <a:cubicBezTo>
                    <a:pt x="98" y="155"/>
                    <a:pt x="97" y="156"/>
                    <a:pt x="96" y="157"/>
                  </a:cubicBezTo>
                  <a:cubicBezTo>
                    <a:pt x="93" y="159"/>
                    <a:pt x="90" y="161"/>
                    <a:pt x="87" y="163"/>
                  </a:cubicBezTo>
                  <a:cubicBezTo>
                    <a:pt x="87" y="163"/>
                    <a:pt x="86" y="162"/>
                    <a:pt x="86" y="162"/>
                  </a:cubicBezTo>
                  <a:cubicBezTo>
                    <a:pt x="87" y="161"/>
                    <a:pt x="88" y="160"/>
                    <a:pt x="88" y="160"/>
                  </a:cubicBezTo>
                  <a:close/>
                  <a:moveTo>
                    <a:pt x="88" y="168"/>
                  </a:moveTo>
                  <a:cubicBezTo>
                    <a:pt x="90" y="166"/>
                    <a:pt x="92" y="165"/>
                    <a:pt x="94" y="163"/>
                  </a:cubicBezTo>
                  <a:cubicBezTo>
                    <a:pt x="92" y="165"/>
                    <a:pt x="90" y="167"/>
                    <a:pt x="87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8" y="169"/>
                    <a:pt x="88" y="168"/>
                    <a:pt x="88" y="168"/>
                  </a:cubicBezTo>
                  <a:close/>
                  <a:moveTo>
                    <a:pt x="97" y="177"/>
                  </a:moveTo>
                  <a:cubicBezTo>
                    <a:pt x="99" y="175"/>
                    <a:pt x="101" y="174"/>
                    <a:pt x="103" y="173"/>
                  </a:cubicBezTo>
                  <a:cubicBezTo>
                    <a:pt x="101" y="175"/>
                    <a:pt x="99" y="177"/>
                    <a:pt x="97" y="179"/>
                  </a:cubicBezTo>
                  <a:cubicBezTo>
                    <a:pt x="96" y="179"/>
                    <a:pt x="95" y="180"/>
                    <a:pt x="94" y="180"/>
                  </a:cubicBezTo>
                  <a:cubicBezTo>
                    <a:pt x="95" y="179"/>
                    <a:pt x="96" y="178"/>
                    <a:pt x="97" y="177"/>
                  </a:cubicBezTo>
                  <a:close/>
                  <a:moveTo>
                    <a:pt x="102" y="157"/>
                  </a:moveTo>
                  <a:cubicBezTo>
                    <a:pt x="99" y="158"/>
                    <a:pt x="97" y="160"/>
                    <a:pt x="95" y="161"/>
                  </a:cubicBezTo>
                  <a:cubicBezTo>
                    <a:pt x="95" y="161"/>
                    <a:pt x="95" y="161"/>
                    <a:pt x="94" y="161"/>
                  </a:cubicBezTo>
                  <a:cubicBezTo>
                    <a:pt x="95" y="160"/>
                    <a:pt x="96" y="159"/>
                    <a:pt x="97" y="158"/>
                  </a:cubicBezTo>
                  <a:cubicBezTo>
                    <a:pt x="99" y="157"/>
                    <a:pt x="102" y="155"/>
                    <a:pt x="105" y="154"/>
                  </a:cubicBezTo>
                  <a:cubicBezTo>
                    <a:pt x="104" y="155"/>
                    <a:pt x="103" y="156"/>
                    <a:pt x="102" y="157"/>
                  </a:cubicBezTo>
                  <a:close/>
                  <a:moveTo>
                    <a:pt x="106" y="167"/>
                  </a:moveTo>
                  <a:cubicBezTo>
                    <a:pt x="108" y="166"/>
                    <a:pt x="110" y="165"/>
                    <a:pt x="112" y="164"/>
                  </a:cubicBezTo>
                  <a:cubicBezTo>
                    <a:pt x="111" y="165"/>
                    <a:pt x="110" y="166"/>
                    <a:pt x="109" y="167"/>
                  </a:cubicBezTo>
                  <a:cubicBezTo>
                    <a:pt x="107" y="168"/>
                    <a:pt x="105" y="170"/>
                    <a:pt x="103" y="171"/>
                  </a:cubicBezTo>
                  <a:cubicBezTo>
                    <a:pt x="104" y="170"/>
                    <a:pt x="105" y="168"/>
                    <a:pt x="106" y="167"/>
                  </a:cubicBezTo>
                  <a:close/>
                  <a:moveTo>
                    <a:pt x="109" y="171"/>
                  </a:moveTo>
                  <a:cubicBezTo>
                    <a:pt x="110" y="170"/>
                    <a:pt x="111" y="169"/>
                    <a:pt x="112" y="168"/>
                  </a:cubicBezTo>
                  <a:cubicBezTo>
                    <a:pt x="114" y="167"/>
                    <a:pt x="117" y="165"/>
                    <a:pt x="119" y="164"/>
                  </a:cubicBezTo>
                  <a:cubicBezTo>
                    <a:pt x="116" y="167"/>
                    <a:pt x="113" y="169"/>
                    <a:pt x="110" y="172"/>
                  </a:cubicBezTo>
                  <a:cubicBezTo>
                    <a:pt x="108" y="173"/>
                    <a:pt x="107" y="174"/>
                    <a:pt x="105" y="175"/>
                  </a:cubicBezTo>
                  <a:cubicBezTo>
                    <a:pt x="106" y="174"/>
                    <a:pt x="107" y="172"/>
                    <a:pt x="109" y="171"/>
                  </a:cubicBezTo>
                  <a:close/>
                  <a:moveTo>
                    <a:pt x="105" y="184"/>
                  </a:moveTo>
                  <a:cubicBezTo>
                    <a:pt x="106" y="183"/>
                    <a:pt x="107" y="183"/>
                    <a:pt x="108" y="183"/>
                  </a:cubicBezTo>
                  <a:cubicBezTo>
                    <a:pt x="106" y="184"/>
                    <a:pt x="104" y="186"/>
                    <a:pt x="102" y="187"/>
                  </a:cubicBezTo>
                  <a:cubicBezTo>
                    <a:pt x="103" y="186"/>
                    <a:pt x="104" y="185"/>
                    <a:pt x="105" y="184"/>
                  </a:cubicBezTo>
                  <a:close/>
                  <a:moveTo>
                    <a:pt x="103" y="196"/>
                  </a:moveTo>
                  <a:cubicBezTo>
                    <a:pt x="103" y="196"/>
                    <a:pt x="102" y="196"/>
                    <a:pt x="101" y="196"/>
                  </a:cubicBezTo>
                  <a:cubicBezTo>
                    <a:pt x="101" y="196"/>
                    <a:pt x="100" y="196"/>
                    <a:pt x="100" y="196"/>
                  </a:cubicBezTo>
                  <a:cubicBezTo>
                    <a:pt x="101" y="195"/>
                    <a:pt x="101" y="195"/>
                    <a:pt x="101" y="194"/>
                  </a:cubicBezTo>
                  <a:cubicBezTo>
                    <a:pt x="102" y="195"/>
                    <a:pt x="103" y="195"/>
                    <a:pt x="103" y="196"/>
                  </a:cubicBezTo>
                  <a:close/>
                  <a:moveTo>
                    <a:pt x="102" y="202"/>
                  </a:moveTo>
                  <a:cubicBezTo>
                    <a:pt x="101" y="202"/>
                    <a:pt x="100" y="203"/>
                    <a:pt x="99" y="204"/>
                  </a:cubicBezTo>
                  <a:cubicBezTo>
                    <a:pt x="99" y="204"/>
                    <a:pt x="99" y="204"/>
                    <a:pt x="99" y="20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100" y="203"/>
                    <a:pt x="100" y="202"/>
                    <a:pt x="101" y="201"/>
                  </a:cubicBezTo>
                  <a:cubicBezTo>
                    <a:pt x="101" y="201"/>
                    <a:pt x="101" y="202"/>
                    <a:pt x="102" y="202"/>
                  </a:cubicBezTo>
                  <a:close/>
                  <a:moveTo>
                    <a:pt x="99" y="188"/>
                  </a:moveTo>
                  <a:cubicBezTo>
                    <a:pt x="98" y="188"/>
                    <a:pt x="97" y="189"/>
                    <a:pt x="97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6" y="189"/>
                    <a:pt x="97" y="188"/>
                    <a:pt x="97" y="187"/>
                  </a:cubicBezTo>
                  <a:cubicBezTo>
                    <a:pt x="97" y="187"/>
                    <a:pt x="98" y="187"/>
                    <a:pt x="98" y="187"/>
                  </a:cubicBezTo>
                  <a:cubicBezTo>
                    <a:pt x="99" y="187"/>
                    <a:pt x="100" y="186"/>
                    <a:pt x="100" y="186"/>
                  </a:cubicBezTo>
                  <a:cubicBezTo>
                    <a:pt x="100" y="187"/>
                    <a:pt x="99" y="187"/>
                    <a:pt x="99" y="188"/>
                  </a:cubicBezTo>
                  <a:close/>
                  <a:moveTo>
                    <a:pt x="98" y="200"/>
                  </a:moveTo>
                  <a:cubicBezTo>
                    <a:pt x="99" y="200"/>
                    <a:pt x="99" y="200"/>
                    <a:pt x="99" y="200"/>
                  </a:cubicBezTo>
                  <a:cubicBezTo>
                    <a:pt x="98" y="201"/>
                    <a:pt x="98" y="202"/>
                    <a:pt x="97" y="202"/>
                  </a:cubicBezTo>
                  <a:cubicBezTo>
                    <a:pt x="96" y="202"/>
                    <a:pt x="96" y="201"/>
                    <a:pt x="95" y="201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6" y="200"/>
                    <a:pt x="97" y="200"/>
                    <a:pt x="98" y="200"/>
                  </a:cubicBezTo>
                  <a:close/>
                  <a:moveTo>
                    <a:pt x="98" y="206"/>
                  </a:moveTo>
                  <a:cubicBezTo>
                    <a:pt x="99" y="207"/>
                    <a:pt x="100" y="208"/>
                    <a:pt x="102" y="209"/>
                  </a:cubicBezTo>
                  <a:cubicBezTo>
                    <a:pt x="102" y="209"/>
                    <a:pt x="102" y="209"/>
                    <a:pt x="101" y="209"/>
                  </a:cubicBezTo>
                  <a:cubicBezTo>
                    <a:pt x="100" y="208"/>
                    <a:pt x="99" y="207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lose/>
                  <a:moveTo>
                    <a:pt x="100" y="205"/>
                  </a:moveTo>
                  <a:cubicBezTo>
                    <a:pt x="101" y="204"/>
                    <a:pt x="102" y="203"/>
                    <a:pt x="103" y="203"/>
                  </a:cubicBezTo>
                  <a:cubicBezTo>
                    <a:pt x="104" y="203"/>
                    <a:pt x="106" y="204"/>
                    <a:pt x="107" y="205"/>
                  </a:cubicBezTo>
                  <a:cubicBezTo>
                    <a:pt x="107" y="205"/>
                    <a:pt x="106" y="205"/>
                    <a:pt x="106" y="206"/>
                  </a:cubicBezTo>
                  <a:cubicBezTo>
                    <a:pt x="106" y="206"/>
                    <a:pt x="105" y="207"/>
                    <a:pt x="104" y="207"/>
                  </a:cubicBezTo>
                  <a:cubicBezTo>
                    <a:pt x="103" y="206"/>
                    <a:pt x="102" y="205"/>
                    <a:pt x="100" y="205"/>
                  </a:cubicBezTo>
                  <a:close/>
                  <a:moveTo>
                    <a:pt x="104" y="213"/>
                  </a:moveTo>
                  <a:cubicBezTo>
                    <a:pt x="105" y="214"/>
                    <a:pt x="106" y="214"/>
                    <a:pt x="107" y="215"/>
                  </a:cubicBezTo>
                  <a:cubicBezTo>
                    <a:pt x="106" y="215"/>
                    <a:pt x="106" y="216"/>
                    <a:pt x="105" y="216"/>
                  </a:cubicBezTo>
                  <a:cubicBezTo>
                    <a:pt x="104" y="215"/>
                    <a:pt x="103" y="215"/>
                    <a:pt x="103" y="214"/>
                  </a:cubicBezTo>
                  <a:cubicBezTo>
                    <a:pt x="103" y="214"/>
                    <a:pt x="104" y="214"/>
                    <a:pt x="104" y="213"/>
                  </a:cubicBezTo>
                  <a:close/>
                  <a:moveTo>
                    <a:pt x="106" y="212"/>
                  </a:moveTo>
                  <a:cubicBezTo>
                    <a:pt x="106" y="212"/>
                    <a:pt x="106" y="212"/>
                    <a:pt x="106" y="212"/>
                  </a:cubicBezTo>
                  <a:cubicBezTo>
                    <a:pt x="107" y="212"/>
                    <a:pt x="108" y="213"/>
                    <a:pt x="108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7" y="213"/>
                    <a:pt x="106" y="213"/>
                    <a:pt x="106" y="212"/>
                  </a:cubicBezTo>
                  <a:close/>
                  <a:moveTo>
                    <a:pt x="107" y="200"/>
                  </a:moveTo>
                  <a:cubicBezTo>
                    <a:pt x="107" y="199"/>
                    <a:pt x="108" y="199"/>
                    <a:pt x="108" y="198"/>
                  </a:cubicBezTo>
                  <a:cubicBezTo>
                    <a:pt x="109" y="199"/>
                    <a:pt x="110" y="200"/>
                    <a:pt x="112" y="201"/>
                  </a:cubicBezTo>
                  <a:cubicBezTo>
                    <a:pt x="111" y="201"/>
                    <a:pt x="111" y="201"/>
                    <a:pt x="110" y="202"/>
                  </a:cubicBezTo>
                  <a:cubicBezTo>
                    <a:pt x="109" y="201"/>
                    <a:pt x="108" y="200"/>
                    <a:pt x="107" y="200"/>
                  </a:cubicBezTo>
                  <a:close/>
                  <a:moveTo>
                    <a:pt x="109" y="197"/>
                  </a:moveTo>
                  <a:cubicBezTo>
                    <a:pt x="111" y="196"/>
                    <a:pt x="113" y="194"/>
                    <a:pt x="114" y="193"/>
                  </a:cubicBezTo>
                  <a:cubicBezTo>
                    <a:pt x="117" y="191"/>
                    <a:pt x="120" y="190"/>
                    <a:pt x="123" y="188"/>
                  </a:cubicBezTo>
                  <a:cubicBezTo>
                    <a:pt x="121" y="191"/>
                    <a:pt x="118" y="194"/>
                    <a:pt x="115" y="197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14" y="198"/>
                    <a:pt x="113" y="199"/>
                    <a:pt x="113" y="200"/>
                  </a:cubicBezTo>
                  <a:cubicBezTo>
                    <a:pt x="111" y="199"/>
                    <a:pt x="110" y="198"/>
                    <a:pt x="109" y="197"/>
                  </a:cubicBezTo>
                  <a:close/>
                  <a:moveTo>
                    <a:pt x="113" y="202"/>
                  </a:moveTo>
                  <a:cubicBezTo>
                    <a:pt x="113" y="202"/>
                    <a:pt x="113" y="202"/>
                    <a:pt x="113" y="202"/>
                  </a:cubicBezTo>
                  <a:cubicBezTo>
                    <a:pt x="114" y="202"/>
                    <a:pt x="115" y="203"/>
                    <a:pt x="115" y="203"/>
                  </a:cubicBezTo>
                  <a:cubicBezTo>
                    <a:pt x="115" y="203"/>
                    <a:pt x="114" y="204"/>
                    <a:pt x="114" y="204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3" y="204"/>
                    <a:pt x="113" y="203"/>
                    <a:pt x="112" y="203"/>
                  </a:cubicBezTo>
                  <a:cubicBezTo>
                    <a:pt x="112" y="203"/>
                    <a:pt x="113" y="203"/>
                    <a:pt x="113" y="202"/>
                  </a:cubicBezTo>
                  <a:close/>
                  <a:moveTo>
                    <a:pt x="120" y="203"/>
                  </a:moveTo>
                  <a:cubicBezTo>
                    <a:pt x="122" y="202"/>
                    <a:pt x="124" y="201"/>
                    <a:pt x="126" y="200"/>
                  </a:cubicBezTo>
                  <a:cubicBezTo>
                    <a:pt x="124" y="201"/>
                    <a:pt x="122" y="203"/>
                    <a:pt x="120" y="205"/>
                  </a:cubicBezTo>
                  <a:cubicBezTo>
                    <a:pt x="120" y="205"/>
                    <a:pt x="120" y="204"/>
                    <a:pt x="119" y="204"/>
                  </a:cubicBezTo>
                  <a:cubicBezTo>
                    <a:pt x="120" y="204"/>
                    <a:pt x="120" y="203"/>
                    <a:pt x="120" y="203"/>
                  </a:cubicBezTo>
                  <a:close/>
                  <a:moveTo>
                    <a:pt x="125" y="204"/>
                  </a:moveTo>
                  <a:cubicBezTo>
                    <a:pt x="127" y="202"/>
                    <a:pt x="128" y="201"/>
                    <a:pt x="129" y="200"/>
                  </a:cubicBezTo>
                  <a:cubicBezTo>
                    <a:pt x="128" y="201"/>
                    <a:pt x="127" y="203"/>
                    <a:pt x="126" y="204"/>
                  </a:cubicBezTo>
                  <a:cubicBezTo>
                    <a:pt x="125" y="205"/>
                    <a:pt x="124" y="206"/>
                    <a:pt x="123" y="206"/>
                  </a:cubicBezTo>
                  <a:cubicBezTo>
                    <a:pt x="123" y="206"/>
                    <a:pt x="122" y="206"/>
                    <a:pt x="122" y="206"/>
                  </a:cubicBezTo>
                  <a:cubicBezTo>
                    <a:pt x="123" y="205"/>
                    <a:pt x="124" y="205"/>
                    <a:pt x="125" y="204"/>
                  </a:cubicBezTo>
                  <a:close/>
                  <a:moveTo>
                    <a:pt x="127" y="206"/>
                  </a:moveTo>
                  <a:cubicBezTo>
                    <a:pt x="129" y="205"/>
                    <a:pt x="131" y="204"/>
                    <a:pt x="132" y="203"/>
                  </a:cubicBezTo>
                  <a:cubicBezTo>
                    <a:pt x="131" y="204"/>
                    <a:pt x="130" y="205"/>
                    <a:pt x="129" y="206"/>
                  </a:cubicBezTo>
                  <a:cubicBezTo>
                    <a:pt x="128" y="207"/>
                    <a:pt x="127" y="208"/>
                    <a:pt x="125" y="209"/>
                  </a:cubicBezTo>
                  <a:cubicBezTo>
                    <a:pt x="125" y="209"/>
                    <a:pt x="125" y="208"/>
                    <a:pt x="125" y="208"/>
                  </a:cubicBezTo>
                  <a:cubicBezTo>
                    <a:pt x="126" y="208"/>
                    <a:pt x="126" y="207"/>
                    <a:pt x="127" y="206"/>
                  </a:cubicBezTo>
                  <a:close/>
                  <a:moveTo>
                    <a:pt x="147" y="192"/>
                  </a:moveTo>
                  <a:cubicBezTo>
                    <a:pt x="151" y="189"/>
                    <a:pt x="154" y="185"/>
                    <a:pt x="158" y="182"/>
                  </a:cubicBezTo>
                  <a:cubicBezTo>
                    <a:pt x="159" y="182"/>
                    <a:pt x="160" y="181"/>
                    <a:pt x="161" y="181"/>
                  </a:cubicBezTo>
                  <a:cubicBezTo>
                    <a:pt x="160" y="182"/>
                    <a:pt x="159" y="183"/>
                    <a:pt x="158" y="184"/>
                  </a:cubicBezTo>
                  <a:cubicBezTo>
                    <a:pt x="156" y="186"/>
                    <a:pt x="154" y="187"/>
                    <a:pt x="152" y="189"/>
                  </a:cubicBezTo>
                  <a:cubicBezTo>
                    <a:pt x="150" y="190"/>
                    <a:pt x="149" y="191"/>
                    <a:pt x="147" y="192"/>
                  </a:cubicBezTo>
                  <a:close/>
                  <a:moveTo>
                    <a:pt x="153" y="199"/>
                  </a:moveTo>
                  <a:cubicBezTo>
                    <a:pt x="155" y="198"/>
                    <a:pt x="156" y="197"/>
                    <a:pt x="157" y="197"/>
                  </a:cubicBezTo>
                  <a:cubicBezTo>
                    <a:pt x="155" y="198"/>
                    <a:pt x="153" y="199"/>
                    <a:pt x="151" y="201"/>
                  </a:cubicBezTo>
                  <a:cubicBezTo>
                    <a:pt x="152" y="200"/>
                    <a:pt x="153" y="199"/>
                    <a:pt x="153" y="199"/>
                  </a:cubicBezTo>
                  <a:close/>
                  <a:moveTo>
                    <a:pt x="155" y="195"/>
                  </a:moveTo>
                  <a:cubicBezTo>
                    <a:pt x="154" y="195"/>
                    <a:pt x="153" y="196"/>
                    <a:pt x="153" y="196"/>
                  </a:cubicBezTo>
                  <a:cubicBezTo>
                    <a:pt x="157" y="192"/>
                    <a:pt x="161" y="187"/>
                    <a:pt x="166" y="183"/>
                  </a:cubicBezTo>
                  <a:cubicBezTo>
                    <a:pt x="165" y="183"/>
                    <a:pt x="165" y="184"/>
                    <a:pt x="164" y="185"/>
                  </a:cubicBezTo>
                  <a:cubicBezTo>
                    <a:pt x="161" y="188"/>
                    <a:pt x="158" y="191"/>
                    <a:pt x="155" y="195"/>
                  </a:cubicBezTo>
                  <a:close/>
                  <a:moveTo>
                    <a:pt x="178" y="173"/>
                  </a:moveTo>
                  <a:cubicBezTo>
                    <a:pt x="178" y="173"/>
                    <a:pt x="178" y="173"/>
                    <a:pt x="178" y="173"/>
                  </a:cubicBezTo>
                  <a:cubicBezTo>
                    <a:pt x="176" y="176"/>
                    <a:pt x="174" y="180"/>
                    <a:pt x="172" y="184"/>
                  </a:cubicBezTo>
                  <a:cubicBezTo>
                    <a:pt x="169" y="186"/>
                    <a:pt x="165" y="188"/>
                    <a:pt x="162" y="190"/>
                  </a:cubicBezTo>
                  <a:cubicBezTo>
                    <a:pt x="167" y="184"/>
                    <a:pt x="173" y="179"/>
                    <a:pt x="178" y="173"/>
                  </a:cubicBezTo>
                  <a:close/>
                  <a:moveTo>
                    <a:pt x="183" y="168"/>
                  </a:moveTo>
                  <a:cubicBezTo>
                    <a:pt x="185" y="166"/>
                    <a:pt x="187" y="164"/>
                    <a:pt x="189" y="163"/>
                  </a:cubicBezTo>
                  <a:cubicBezTo>
                    <a:pt x="189" y="163"/>
                    <a:pt x="189" y="162"/>
                    <a:pt x="189" y="162"/>
                  </a:cubicBezTo>
                  <a:cubicBezTo>
                    <a:pt x="185" y="168"/>
                    <a:pt x="180" y="174"/>
                    <a:pt x="176" y="180"/>
                  </a:cubicBezTo>
                  <a:cubicBezTo>
                    <a:pt x="178" y="176"/>
                    <a:pt x="181" y="172"/>
                    <a:pt x="183" y="168"/>
                  </a:cubicBezTo>
                  <a:close/>
                  <a:moveTo>
                    <a:pt x="178" y="198"/>
                  </a:moveTo>
                  <a:cubicBezTo>
                    <a:pt x="178" y="197"/>
                    <a:pt x="179" y="197"/>
                    <a:pt x="180" y="196"/>
                  </a:cubicBezTo>
                  <a:cubicBezTo>
                    <a:pt x="178" y="198"/>
                    <a:pt x="176" y="199"/>
                    <a:pt x="175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5" y="200"/>
                    <a:pt x="176" y="199"/>
                    <a:pt x="178" y="198"/>
                  </a:cubicBezTo>
                  <a:close/>
                  <a:moveTo>
                    <a:pt x="172" y="191"/>
                  </a:moveTo>
                  <a:cubicBezTo>
                    <a:pt x="175" y="189"/>
                    <a:pt x="177" y="187"/>
                    <a:pt x="180" y="184"/>
                  </a:cubicBezTo>
                  <a:cubicBezTo>
                    <a:pt x="179" y="185"/>
                    <a:pt x="179" y="185"/>
                    <a:pt x="179" y="186"/>
                  </a:cubicBezTo>
                  <a:cubicBezTo>
                    <a:pt x="177" y="188"/>
                    <a:pt x="174" y="189"/>
                    <a:pt x="172" y="191"/>
                  </a:cubicBezTo>
                  <a:close/>
                  <a:moveTo>
                    <a:pt x="179" y="179"/>
                  </a:moveTo>
                  <a:cubicBezTo>
                    <a:pt x="184" y="172"/>
                    <a:pt x="189" y="166"/>
                    <a:pt x="194" y="159"/>
                  </a:cubicBezTo>
                  <a:cubicBezTo>
                    <a:pt x="194" y="159"/>
                    <a:pt x="195" y="159"/>
                    <a:pt x="195" y="158"/>
                  </a:cubicBezTo>
                  <a:cubicBezTo>
                    <a:pt x="192" y="163"/>
                    <a:pt x="189" y="169"/>
                    <a:pt x="185" y="174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183" y="175"/>
                    <a:pt x="181" y="177"/>
                    <a:pt x="179" y="179"/>
                  </a:cubicBezTo>
                  <a:close/>
                  <a:moveTo>
                    <a:pt x="196" y="176"/>
                  </a:moveTo>
                  <a:cubicBezTo>
                    <a:pt x="196" y="177"/>
                    <a:pt x="195" y="179"/>
                    <a:pt x="195" y="180"/>
                  </a:cubicBezTo>
                  <a:cubicBezTo>
                    <a:pt x="195" y="180"/>
                    <a:pt x="194" y="180"/>
                    <a:pt x="194" y="180"/>
                  </a:cubicBezTo>
                  <a:cubicBezTo>
                    <a:pt x="193" y="181"/>
                    <a:pt x="191" y="183"/>
                    <a:pt x="189" y="184"/>
                  </a:cubicBezTo>
                  <a:cubicBezTo>
                    <a:pt x="191" y="181"/>
                    <a:pt x="194" y="179"/>
                    <a:pt x="196" y="176"/>
                  </a:cubicBezTo>
                  <a:close/>
                  <a:moveTo>
                    <a:pt x="198" y="182"/>
                  </a:moveTo>
                  <a:cubicBezTo>
                    <a:pt x="199" y="182"/>
                    <a:pt x="199" y="182"/>
                    <a:pt x="199" y="182"/>
                  </a:cubicBezTo>
                  <a:cubicBezTo>
                    <a:pt x="198" y="183"/>
                    <a:pt x="197" y="184"/>
                    <a:pt x="195" y="185"/>
                  </a:cubicBezTo>
                  <a:cubicBezTo>
                    <a:pt x="196" y="184"/>
                    <a:pt x="197" y="183"/>
                    <a:pt x="198" y="182"/>
                  </a:cubicBezTo>
                  <a:close/>
                  <a:moveTo>
                    <a:pt x="199" y="176"/>
                  </a:moveTo>
                  <a:cubicBezTo>
                    <a:pt x="200" y="175"/>
                    <a:pt x="200" y="173"/>
                    <a:pt x="201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201" y="173"/>
                    <a:pt x="200" y="174"/>
                    <a:pt x="200" y="175"/>
                  </a:cubicBezTo>
                  <a:cubicBezTo>
                    <a:pt x="200" y="176"/>
                    <a:pt x="199" y="176"/>
                    <a:pt x="199" y="176"/>
                  </a:cubicBezTo>
                  <a:close/>
                  <a:moveTo>
                    <a:pt x="200" y="164"/>
                  </a:moveTo>
                  <a:cubicBezTo>
                    <a:pt x="200" y="164"/>
                    <a:pt x="199" y="165"/>
                    <a:pt x="199" y="165"/>
                  </a:cubicBezTo>
                  <a:cubicBezTo>
                    <a:pt x="200" y="163"/>
                    <a:pt x="202" y="161"/>
                    <a:pt x="203" y="158"/>
                  </a:cubicBezTo>
                  <a:cubicBezTo>
                    <a:pt x="202" y="160"/>
                    <a:pt x="202" y="161"/>
                    <a:pt x="201" y="162"/>
                  </a:cubicBezTo>
                  <a:cubicBezTo>
                    <a:pt x="201" y="163"/>
                    <a:pt x="201" y="163"/>
                    <a:pt x="200" y="164"/>
                  </a:cubicBezTo>
                  <a:close/>
                  <a:moveTo>
                    <a:pt x="203" y="141"/>
                  </a:moveTo>
                  <a:cubicBezTo>
                    <a:pt x="206" y="138"/>
                    <a:pt x="209" y="134"/>
                    <a:pt x="212" y="131"/>
                  </a:cubicBezTo>
                  <a:cubicBezTo>
                    <a:pt x="210" y="134"/>
                    <a:pt x="208" y="137"/>
                    <a:pt x="206" y="139"/>
                  </a:cubicBezTo>
                  <a:cubicBezTo>
                    <a:pt x="205" y="140"/>
                    <a:pt x="205" y="141"/>
                    <a:pt x="204" y="142"/>
                  </a:cubicBezTo>
                  <a:cubicBezTo>
                    <a:pt x="204" y="141"/>
                    <a:pt x="203" y="141"/>
                    <a:pt x="203" y="141"/>
                  </a:cubicBezTo>
                  <a:close/>
                  <a:moveTo>
                    <a:pt x="206" y="167"/>
                  </a:moveTo>
                  <a:cubicBezTo>
                    <a:pt x="208" y="165"/>
                    <a:pt x="209" y="164"/>
                    <a:pt x="210" y="163"/>
                  </a:cubicBezTo>
                  <a:cubicBezTo>
                    <a:pt x="208" y="165"/>
                    <a:pt x="207" y="168"/>
                    <a:pt x="205" y="170"/>
                  </a:cubicBezTo>
                  <a:cubicBezTo>
                    <a:pt x="206" y="169"/>
                    <a:pt x="206" y="168"/>
                    <a:pt x="206" y="167"/>
                  </a:cubicBezTo>
                  <a:close/>
                  <a:moveTo>
                    <a:pt x="208" y="157"/>
                  </a:moveTo>
                  <a:cubicBezTo>
                    <a:pt x="208" y="157"/>
                    <a:pt x="208" y="158"/>
                    <a:pt x="208" y="158"/>
                  </a:cubicBezTo>
                  <a:cubicBezTo>
                    <a:pt x="209" y="154"/>
                    <a:pt x="210" y="151"/>
                    <a:pt x="212" y="147"/>
                  </a:cubicBezTo>
                  <a:cubicBezTo>
                    <a:pt x="210" y="151"/>
                    <a:pt x="209" y="154"/>
                    <a:pt x="208" y="157"/>
                  </a:cubicBezTo>
                  <a:close/>
                  <a:moveTo>
                    <a:pt x="214" y="164"/>
                  </a:moveTo>
                  <a:cubicBezTo>
                    <a:pt x="216" y="162"/>
                    <a:pt x="219" y="160"/>
                    <a:pt x="221" y="158"/>
                  </a:cubicBezTo>
                  <a:cubicBezTo>
                    <a:pt x="220" y="161"/>
                    <a:pt x="218" y="164"/>
                    <a:pt x="216" y="166"/>
                  </a:cubicBezTo>
                  <a:cubicBezTo>
                    <a:pt x="215" y="169"/>
                    <a:pt x="213" y="171"/>
                    <a:pt x="211" y="173"/>
                  </a:cubicBezTo>
                  <a:cubicBezTo>
                    <a:pt x="211" y="173"/>
                    <a:pt x="211" y="173"/>
                    <a:pt x="211" y="173"/>
                  </a:cubicBezTo>
                  <a:cubicBezTo>
                    <a:pt x="212" y="170"/>
                    <a:pt x="213" y="167"/>
                    <a:pt x="214" y="164"/>
                  </a:cubicBezTo>
                  <a:close/>
                  <a:moveTo>
                    <a:pt x="210" y="165"/>
                  </a:moveTo>
                  <a:cubicBezTo>
                    <a:pt x="211" y="164"/>
                    <a:pt x="212" y="163"/>
                    <a:pt x="212" y="162"/>
                  </a:cubicBezTo>
                  <a:cubicBezTo>
                    <a:pt x="212" y="163"/>
                    <a:pt x="212" y="163"/>
                    <a:pt x="212" y="164"/>
                  </a:cubicBezTo>
                  <a:cubicBezTo>
                    <a:pt x="211" y="165"/>
                    <a:pt x="211" y="165"/>
                    <a:pt x="210" y="165"/>
                  </a:cubicBezTo>
                  <a:close/>
                  <a:moveTo>
                    <a:pt x="217" y="159"/>
                  </a:moveTo>
                  <a:cubicBezTo>
                    <a:pt x="217" y="158"/>
                    <a:pt x="217" y="158"/>
                    <a:pt x="217" y="158"/>
                  </a:cubicBezTo>
                  <a:cubicBezTo>
                    <a:pt x="217" y="158"/>
                    <a:pt x="217" y="157"/>
                    <a:pt x="217" y="157"/>
                  </a:cubicBezTo>
                  <a:cubicBezTo>
                    <a:pt x="218" y="156"/>
                    <a:pt x="220" y="156"/>
                    <a:pt x="221" y="156"/>
                  </a:cubicBezTo>
                  <a:cubicBezTo>
                    <a:pt x="220" y="157"/>
                    <a:pt x="218" y="158"/>
                    <a:pt x="217" y="159"/>
                  </a:cubicBezTo>
                  <a:close/>
                  <a:moveTo>
                    <a:pt x="217" y="138"/>
                  </a:moveTo>
                  <a:cubicBezTo>
                    <a:pt x="216" y="143"/>
                    <a:pt x="216" y="147"/>
                    <a:pt x="215" y="151"/>
                  </a:cubicBezTo>
                  <a:cubicBezTo>
                    <a:pt x="214" y="152"/>
                    <a:pt x="212" y="154"/>
                    <a:pt x="211" y="155"/>
                  </a:cubicBezTo>
                  <a:cubicBezTo>
                    <a:pt x="213" y="149"/>
                    <a:pt x="215" y="144"/>
                    <a:pt x="217" y="138"/>
                  </a:cubicBezTo>
                  <a:cubicBezTo>
                    <a:pt x="217" y="138"/>
                    <a:pt x="217" y="138"/>
                    <a:pt x="217" y="138"/>
                  </a:cubicBezTo>
                  <a:close/>
                  <a:moveTo>
                    <a:pt x="215" y="138"/>
                  </a:moveTo>
                  <a:cubicBezTo>
                    <a:pt x="216" y="136"/>
                    <a:pt x="217" y="134"/>
                    <a:pt x="217" y="132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7" y="132"/>
                    <a:pt x="217" y="133"/>
                    <a:pt x="217" y="133"/>
                  </a:cubicBezTo>
                  <a:cubicBezTo>
                    <a:pt x="217" y="135"/>
                    <a:pt x="216" y="137"/>
                    <a:pt x="215" y="138"/>
                  </a:cubicBezTo>
                  <a:close/>
                  <a:moveTo>
                    <a:pt x="216" y="117"/>
                  </a:moveTo>
                  <a:cubicBezTo>
                    <a:pt x="218" y="115"/>
                    <a:pt x="219" y="113"/>
                    <a:pt x="221" y="111"/>
                  </a:cubicBezTo>
                  <a:cubicBezTo>
                    <a:pt x="221" y="112"/>
                    <a:pt x="221" y="112"/>
                    <a:pt x="221" y="113"/>
                  </a:cubicBezTo>
                  <a:cubicBezTo>
                    <a:pt x="219" y="114"/>
                    <a:pt x="218" y="116"/>
                    <a:pt x="216" y="117"/>
                  </a:cubicBezTo>
                  <a:close/>
                  <a:moveTo>
                    <a:pt x="221" y="99"/>
                  </a:moveTo>
                  <a:cubicBezTo>
                    <a:pt x="220" y="98"/>
                    <a:pt x="220" y="97"/>
                    <a:pt x="220" y="96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21" y="97"/>
                    <a:pt x="221" y="98"/>
                    <a:pt x="221" y="99"/>
                  </a:cubicBezTo>
                  <a:cubicBezTo>
                    <a:pt x="221" y="99"/>
                    <a:pt x="221" y="99"/>
                    <a:pt x="221" y="99"/>
                  </a:cubicBezTo>
                  <a:close/>
                  <a:moveTo>
                    <a:pt x="220" y="108"/>
                  </a:moveTo>
                  <a:cubicBezTo>
                    <a:pt x="220" y="108"/>
                    <a:pt x="220" y="108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7" y="110"/>
                    <a:pt x="216" y="111"/>
                    <a:pt x="215" y="111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5" y="111"/>
                    <a:pt x="215" y="111"/>
                    <a:pt x="215" y="110"/>
                  </a:cubicBezTo>
                  <a:cubicBezTo>
                    <a:pt x="217" y="110"/>
                    <a:pt x="219" y="109"/>
                    <a:pt x="220" y="108"/>
                  </a:cubicBezTo>
                  <a:close/>
                  <a:moveTo>
                    <a:pt x="219" y="93"/>
                  </a:moveTo>
                  <a:cubicBezTo>
                    <a:pt x="219" y="92"/>
                    <a:pt x="218" y="90"/>
                    <a:pt x="218" y="89"/>
                  </a:cubicBezTo>
                  <a:cubicBezTo>
                    <a:pt x="218" y="89"/>
                    <a:pt x="219" y="89"/>
                    <a:pt x="219" y="89"/>
                  </a:cubicBezTo>
                  <a:cubicBezTo>
                    <a:pt x="219" y="90"/>
                    <a:pt x="219" y="92"/>
                    <a:pt x="220" y="93"/>
                  </a:cubicBezTo>
                  <a:cubicBezTo>
                    <a:pt x="220" y="93"/>
                    <a:pt x="219" y="93"/>
                    <a:pt x="219" y="93"/>
                  </a:cubicBezTo>
                  <a:close/>
                  <a:moveTo>
                    <a:pt x="217" y="87"/>
                  </a:moveTo>
                  <a:cubicBezTo>
                    <a:pt x="217" y="86"/>
                    <a:pt x="217" y="85"/>
                    <a:pt x="217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8" y="85"/>
                    <a:pt x="218" y="86"/>
                    <a:pt x="218" y="87"/>
                  </a:cubicBezTo>
                  <a:cubicBezTo>
                    <a:pt x="218" y="87"/>
                    <a:pt x="218" y="87"/>
                    <a:pt x="217" y="87"/>
                  </a:cubicBezTo>
                  <a:close/>
                  <a:moveTo>
                    <a:pt x="216" y="82"/>
                  </a:moveTo>
                  <a:cubicBezTo>
                    <a:pt x="215" y="79"/>
                    <a:pt x="215" y="77"/>
                    <a:pt x="214" y="74"/>
                  </a:cubicBezTo>
                  <a:cubicBezTo>
                    <a:pt x="215" y="75"/>
                    <a:pt x="215" y="76"/>
                    <a:pt x="216" y="77"/>
                  </a:cubicBezTo>
                  <a:cubicBezTo>
                    <a:pt x="216" y="78"/>
                    <a:pt x="216" y="80"/>
                    <a:pt x="217" y="82"/>
                  </a:cubicBezTo>
                  <a:cubicBezTo>
                    <a:pt x="217" y="82"/>
                    <a:pt x="216" y="82"/>
                    <a:pt x="216" y="82"/>
                  </a:cubicBezTo>
                  <a:close/>
                  <a:moveTo>
                    <a:pt x="215" y="88"/>
                  </a:moveTo>
                  <a:cubicBezTo>
                    <a:pt x="211" y="90"/>
                    <a:pt x="208" y="92"/>
                    <a:pt x="205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6" y="91"/>
                    <a:pt x="208" y="90"/>
                    <a:pt x="210" y="88"/>
                  </a:cubicBezTo>
                  <a:cubicBezTo>
                    <a:pt x="211" y="87"/>
                    <a:pt x="213" y="87"/>
                    <a:pt x="214" y="86"/>
                  </a:cubicBezTo>
                  <a:cubicBezTo>
                    <a:pt x="214" y="87"/>
                    <a:pt x="214" y="88"/>
                    <a:pt x="215" y="88"/>
                  </a:cubicBezTo>
                  <a:close/>
                  <a:moveTo>
                    <a:pt x="206" y="85"/>
                  </a:moveTo>
                  <a:cubicBezTo>
                    <a:pt x="208" y="84"/>
                    <a:pt x="208" y="84"/>
                    <a:pt x="208" y="84"/>
                  </a:cubicBezTo>
                  <a:cubicBezTo>
                    <a:pt x="209" y="83"/>
                    <a:pt x="208" y="82"/>
                    <a:pt x="207" y="82"/>
                  </a:cubicBezTo>
                  <a:cubicBezTo>
                    <a:pt x="209" y="81"/>
                    <a:pt x="210" y="80"/>
                    <a:pt x="212" y="79"/>
                  </a:cubicBezTo>
                  <a:cubicBezTo>
                    <a:pt x="212" y="81"/>
                    <a:pt x="213" y="82"/>
                    <a:pt x="213" y="83"/>
                  </a:cubicBezTo>
                  <a:cubicBezTo>
                    <a:pt x="211" y="84"/>
                    <a:pt x="208" y="84"/>
                    <a:pt x="206" y="85"/>
                  </a:cubicBezTo>
                  <a:close/>
                  <a:moveTo>
                    <a:pt x="206" y="58"/>
                  </a:moveTo>
                  <a:cubicBezTo>
                    <a:pt x="206" y="58"/>
                    <a:pt x="206" y="58"/>
                    <a:pt x="206" y="57"/>
                  </a:cubicBezTo>
                  <a:cubicBezTo>
                    <a:pt x="207" y="58"/>
                    <a:pt x="208" y="59"/>
                    <a:pt x="209" y="60"/>
                  </a:cubicBezTo>
                  <a:cubicBezTo>
                    <a:pt x="209" y="61"/>
                    <a:pt x="210" y="61"/>
                    <a:pt x="210" y="61"/>
                  </a:cubicBezTo>
                  <a:cubicBezTo>
                    <a:pt x="211" y="62"/>
                    <a:pt x="211" y="63"/>
                    <a:pt x="212" y="63"/>
                  </a:cubicBezTo>
                  <a:cubicBezTo>
                    <a:pt x="210" y="61"/>
                    <a:pt x="208" y="60"/>
                    <a:pt x="206" y="58"/>
                  </a:cubicBezTo>
                  <a:close/>
                  <a:moveTo>
                    <a:pt x="206" y="60"/>
                  </a:moveTo>
                  <a:cubicBezTo>
                    <a:pt x="206" y="60"/>
                    <a:pt x="205" y="60"/>
                    <a:pt x="205" y="60"/>
                  </a:cubicBezTo>
                  <a:cubicBezTo>
                    <a:pt x="204" y="59"/>
                    <a:pt x="204" y="58"/>
                    <a:pt x="203" y="57"/>
                  </a:cubicBezTo>
                  <a:cubicBezTo>
                    <a:pt x="204" y="58"/>
                    <a:pt x="204" y="58"/>
                    <a:pt x="205" y="59"/>
                  </a:cubicBezTo>
                  <a:cubicBezTo>
                    <a:pt x="205" y="60"/>
                    <a:pt x="206" y="60"/>
                    <a:pt x="206" y="60"/>
                  </a:cubicBezTo>
                  <a:close/>
                  <a:moveTo>
                    <a:pt x="211" y="67"/>
                  </a:moveTo>
                  <a:cubicBezTo>
                    <a:pt x="210" y="67"/>
                    <a:pt x="210" y="67"/>
                    <a:pt x="211" y="67"/>
                  </a:cubicBezTo>
                  <a:cubicBezTo>
                    <a:pt x="211" y="68"/>
                    <a:pt x="211" y="69"/>
                    <a:pt x="211" y="70"/>
                  </a:cubicBezTo>
                  <a:cubicBezTo>
                    <a:pt x="209" y="71"/>
                    <a:pt x="207" y="72"/>
                    <a:pt x="205" y="73"/>
                  </a:cubicBezTo>
                  <a:cubicBezTo>
                    <a:pt x="206" y="71"/>
                    <a:pt x="207" y="70"/>
                    <a:pt x="208" y="68"/>
                  </a:cubicBezTo>
                  <a:cubicBezTo>
                    <a:pt x="209" y="67"/>
                    <a:pt x="208" y="66"/>
                    <a:pt x="207" y="67"/>
                  </a:cubicBezTo>
                  <a:cubicBezTo>
                    <a:pt x="207" y="67"/>
                    <a:pt x="207" y="67"/>
                    <a:pt x="206" y="68"/>
                  </a:cubicBezTo>
                  <a:cubicBezTo>
                    <a:pt x="206" y="67"/>
                    <a:pt x="206" y="67"/>
                    <a:pt x="205" y="67"/>
                  </a:cubicBezTo>
                  <a:cubicBezTo>
                    <a:pt x="201" y="68"/>
                    <a:pt x="196" y="69"/>
                    <a:pt x="191" y="71"/>
                  </a:cubicBezTo>
                  <a:cubicBezTo>
                    <a:pt x="196" y="69"/>
                    <a:pt x="200" y="66"/>
                    <a:pt x="204" y="64"/>
                  </a:cubicBezTo>
                  <a:cubicBezTo>
                    <a:pt x="205" y="63"/>
                    <a:pt x="204" y="62"/>
                    <a:pt x="203" y="62"/>
                  </a:cubicBezTo>
                  <a:cubicBezTo>
                    <a:pt x="202" y="62"/>
                    <a:pt x="202" y="63"/>
                    <a:pt x="202" y="63"/>
                  </a:cubicBezTo>
                  <a:cubicBezTo>
                    <a:pt x="202" y="63"/>
                    <a:pt x="202" y="62"/>
                    <a:pt x="202" y="62"/>
                  </a:cubicBezTo>
                  <a:cubicBezTo>
                    <a:pt x="203" y="62"/>
                    <a:pt x="203" y="60"/>
                    <a:pt x="20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2" y="61"/>
                    <a:pt x="202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63"/>
                    <a:pt x="208" y="65"/>
                    <a:pt x="211" y="67"/>
                  </a:cubicBezTo>
                  <a:close/>
                  <a:moveTo>
                    <a:pt x="187" y="63"/>
                  </a:moveTo>
                  <a:cubicBezTo>
                    <a:pt x="191" y="61"/>
                    <a:pt x="195" y="59"/>
                    <a:pt x="198" y="56"/>
                  </a:cubicBezTo>
                  <a:cubicBezTo>
                    <a:pt x="199" y="57"/>
                    <a:pt x="200" y="58"/>
                    <a:pt x="201" y="59"/>
                  </a:cubicBezTo>
                  <a:cubicBezTo>
                    <a:pt x="196" y="60"/>
                    <a:pt x="192" y="61"/>
                    <a:pt x="187" y="63"/>
                  </a:cubicBezTo>
                  <a:close/>
                  <a:moveTo>
                    <a:pt x="191" y="56"/>
                  </a:moveTo>
                  <a:cubicBezTo>
                    <a:pt x="192" y="55"/>
                    <a:pt x="193" y="55"/>
                    <a:pt x="194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6" y="54"/>
                    <a:pt x="196" y="55"/>
                  </a:cubicBezTo>
                  <a:cubicBezTo>
                    <a:pt x="194" y="55"/>
                    <a:pt x="193" y="55"/>
                    <a:pt x="191" y="56"/>
                  </a:cubicBezTo>
                  <a:close/>
                  <a:moveTo>
                    <a:pt x="189" y="54"/>
                  </a:moveTo>
                  <a:cubicBezTo>
                    <a:pt x="189" y="54"/>
                    <a:pt x="189" y="54"/>
                    <a:pt x="190" y="53"/>
                  </a:cubicBezTo>
                  <a:cubicBezTo>
                    <a:pt x="190" y="53"/>
                    <a:pt x="189" y="52"/>
                    <a:pt x="188" y="52"/>
                  </a:cubicBezTo>
                  <a:cubicBezTo>
                    <a:pt x="187" y="53"/>
                    <a:pt x="186" y="54"/>
                    <a:pt x="186" y="55"/>
                  </a:cubicBezTo>
                  <a:cubicBezTo>
                    <a:pt x="185" y="54"/>
                    <a:pt x="185" y="54"/>
                    <a:pt x="184" y="53"/>
                  </a:cubicBezTo>
                  <a:cubicBezTo>
                    <a:pt x="186" y="52"/>
                    <a:pt x="188" y="51"/>
                    <a:pt x="189" y="50"/>
                  </a:cubicBezTo>
                  <a:cubicBezTo>
                    <a:pt x="191" y="51"/>
                    <a:pt x="192" y="52"/>
                    <a:pt x="193" y="53"/>
                  </a:cubicBezTo>
                  <a:cubicBezTo>
                    <a:pt x="192" y="53"/>
                    <a:pt x="190" y="54"/>
                    <a:pt x="189" y="54"/>
                  </a:cubicBezTo>
                  <a:close/>
                  <a:moveTo>
                    <a:pt x="184" y="56"/>
                  </a:moveTo>
                  <a:cubicBezTo>
                    <a:pt x="182" y="57"/>
                    <a:pt x="179" y="58"/>
                    <a:pt x="176" y="59"/>
                  </a:cubicBezTo>
                  <a:cubicBezTo>
                    <a:pt x="177" y="58"/>
                    <a:pt x="178" y="57"/>
                    <a:pt x="179" y="55"/>
                  </a:cubicBezTo>
                  <a:cubicBezTo>
                    <a:pt x="180" y="55"/>
                    <a:pt x="181" y="54"/>
                    <a:pt x="183" y="54"/>
                  </a:cubicBezTo>
                  <a:cubicBezTo>
                    <a:pt x="183" y="54"/>
                    <a:pt x="184" y="55"/>
                    <a:pt x="184" y="56"/>
                  </a:cubicBezTo>
                  <a:close/>
                  <a:moveTo>
                    <a:pt x="180" y="50"/>
                  </a:moveTo>
                  <a:cubicBezTo>
                    <a:pt x="177" y="51"/>
                    <a:pt x="173" y="53"/>
                    <a:pt x="170" y="54"/>
                  </a:cubicBezTo>
                  <a:cubicBezTo>
                    <a:pt x="171" y="53"/>
                    <a:pt x="173" y="51"/>
                    <a:pt x="174" y="50"/>
                  </a:cubicBezTo>
                  <a:cubicBezTo>
                    <a:pt x="176" y="49"/>
                    <a:pt x="178" y="48"/>
                    <a:pt x="179" y="48"/>
                  </a:cubicBezTo>
                  <a:cubicBezTo>
                    <a:pt x="180" y="48"/>
                    <a:pt x="180" y="49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lose/>
                  <a:moveTo>
                    <a:pt x="166" y="49"/>
                  </a:moveTo>
                  <a:cubicBezTo>
                    <a:pt x="167" y="48"/>
                    <a:pt x="168" y="47"/>
                    <a:pt x="169" y="46"/>
                  </a:cubicBezTo>
                  <a:cubicBezTo>
                    <a:pt x="172" y="45"/>
                    <a:pt x="175" y="44"/>
                    <a:pt x="178" y="44"/>
                  </a:cubicBezTo>
                  <a:cubicBezTo>
                    <a:pt x="174" y="45"/>
                    <a:pt x="170" y="47"/>
                    <a:pt x="166" y="49"/>
                  </a:cubicBezTo>
                  <a:close/>
                  <a:moveTo>
                    <a:pt x="166" y="53"/>
                  </a:moveTo>
                  <a:cubicBezTo>
                    <a:pt x="163" y="55"/>
                    <a:pt x="159" y="58"/>
                    <a:pt x="156" y="60"/>
                  </a:cubicBezTo>
                  <a:cubicBezTo>
                    <a:pt x="155" y="61"/>
                    <a:pt x="154" y="61"/>
                    <a:pt x="153" y="62"/>
                  </a:cubicBezTo>
                  <a:cubicBezTo>
                    <a:pt x="154" y="60"/>
                    <a:pt x="155" y="59"/>
                    <a:pt x="156" y="58"/>
                  </a:cubicBezTo>
                  <a:cubicBezTo>
                    <a:pt x="159" y="56"/>
                    <a:pt x="162" y="55"/>
                    <a:pt x="166" y="53"/>
                  </a:cubicBezTo>
                  <a:cubicBezTo>
                    <a:pt x="166" y="53"/>
                    <a:pt x="166" y="53"/>
                    <a:pt x="166" y="53"/>
                  </a:cubicBezTo>
                  <a:close/>
                  <a:moveTo>
                    <a:pt x="154" y="49"/>
                  </a:moveTo>
                  <a:cubicBezTo>
                    <a:pt x="154" y="48"/>
                    <a:pt x="155" y="48"/>
                    <a:pt x="155" y="48"/>
                  </a:cubicBezTo>
                  <a:cubicBezTo>
                    <a:pt x="157" y="47"/>
                    <a:pt x="159" y="46"/>
                    <a:pt x="160" y="46"/>
                  </a:cubicBezTo>
                  <a:cubicBezTo>
                    <a:pt x="158" y="47"/>
                    <a:pt x="156" y="48"/>
                    <a:pt x="154" y="49"/>
                  </a:cubicBezTo>
                  <a:close/>
                  <a:moveTo>
                    <a:pt x="155" y="45"/>
                  </a:moveTo>
                  <a:cubicBezTo>
                    <a:pt x="152" y="46"/>
                    <a:pt x="149" y="47"/>
                    <a:pt x="147" y="48"/>
                  </a:cubicBezTo>
                  <a:cubicBezTo>
                    <a:pt x="149" y="46"/>
                    <a:pt x="152" y="44"/>
                    <a:pt x="155" y="42"/>
                  </a:cubicBezTo>
                  <a:cubicBezTo>
                    <a:pt x="157" y="42"/>
                    <a:pt x="159" y="41"/>
                    <a:pt x="161" y="41"/>
                  </a:cubicBezTo>
                  <a:cubicBezTo>
                    <a:pt x="159" y="42"/>
                    <a:pt x="157" y="44"/>
                    <a:pt x="155" y="45"/>
                  </a:cubicBezTo>
                  <a:close/>
                  <a:moveTo>
                    <a:pt x="154" y="34"/>
                  </a:moveTo>
                  <a:cubicBezTo>
                    <a:pt x="153" y="34"/>
                    <a:pt x="153" y="34"/>
                    <a:pt x="152" y="34"/>
                  </a:cubicBezTo>
                  <a:cubicBezTo>
                    <a:pt x="153" y="34"/>
                    <a:pt x="153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4"/>
                    <a:pt x="154" y="34"/>
                  </a:cubicBezTo>
                  <a:close/>
                  <a:moveTo>
                    <a:pt x="152" y="36"/>
                  </a:moveTo>
                  <a:cubicBezTo>
                    <a:pt x="150" y="37"/>
                    <a:pt x="147" y="38"/>
                    <a:pt x="145" y="40"/>
                  </a:cubicBezTo>
                  <a:cubicBezTo>
                    <a:pt x="145" y="40"/>
                    <a:pt x="145" y="40"/>
                    <a:pt x="144" y="40"/>
                  </a:cubicBezTo>
                  <a:cubicBezTo>
                    <a:pt x="146" y="38"/>
                    <a:pt x="148" y="37"/>
                    <a:pt x="150" y="36"/>
                  </a:cubicBezTo>
                  <a:cubicBezTo>
                    <a:pt x="151" y="36"/>
                    <a:pt x="151" y="36"/>
                    <a:pt x="152" y="36"/>
                  </a:cubicBezTo>
                  <a:close/>
                  <a:moveTo>
                    <a:pt x="150" y="34"/>
                  </a:moveTo>
                  <a:cubicBezTo>
                    <a:pt x="148" y="34"/>
                    <a:pt x="147" y="34"/>
                    <a:pt x="146" y="34"/>
                  </a:cubicBezTo>
                  <a:cubicBezTo>
                    <a:pt x="146" y="34"/>
                    <a:pt x="147" y="33"/>
                    <a:pt x="147" y="33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1" y="33"/>
                    <a:pt x="150" y="34"/>
                    <a:pt x="150" y="34"/>
                  </a:cubicBezTo>
                  <a:close/>
                  <a:moveTo>
                    <a:pt x="151" y="29"/>
                  </a:moveTo>
                  <a:cubicBezTo>
                    <a:pt x="151" y="29"/>
                    <a:pt x="151" y="29"/>
                    <a:pt x="151" y="29"/>
                  </a:cubicBezTo>
                  <a:cubicBezTo>
                    <a:pt x="150" y="29"/>
                    <a:pt x="149" y="29"/>
                    <a:pt x="148" y="29"/>
                  </a:cubicBezTo>
                  <a:cubicBezTo>
                    <a:pt x="148" y="29"/>
                    <a:pt x="148" y="28"/>
                    <a:pt x="149" y="28"/>
                  </a:cubicBezTo>
                  <a:cubicBezTo>
                    <a:pt x="150" y="28"/>
                    <a:pt x="151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lose/>
                  <a:moveTo>
                    <a:pt x="148" y="20"/>
                  </a:moveTo>
                  <a:cubicBezTo>
                    <a:pt x="146" y="18"/>
                    <a:pt x="144" y="17"/>
                    <a:pt x="142" y="16"/>
                  </a:cubicBezTo>
                  <a:cubicBezTo>
                    <a:pt x="142" y="16"/>
                    <a:pt x="143" y="16"/>
                    <a:pt x="143" y="15"/>
                  </a:cubicBezTo>
                  <a:cubicBezTo>
                    <a:pt x="146" y="16"/>
                    <a:pt x="149" y="17"/>
                    <a:pt x="152" y="18"/>
                  </a:cubicBezTo>
                  <a:cubicBezTo>
                    <a:pt x="151" y="18"/>
                    <a:pt x="149" y="19"/>
                    <a:pt x="148" y="20"/>
                  </a:cubicBezTo>
                  <a:close/>
                  <a:moveTo>
                    <a:pt x="139" y="9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0" y="9"/>
                    <a:pt x="142" y="9"/>
                    <a:pt x="145" y="9"/>
                  </a:cubicBezTo>
                  <a:cubicBezTo>
                    <a:pt x="145" y="9"/>
                    <a:pt x="145" y="10"/>
                    <a:pt x="146" y="10"/>
                  </a:cubicBezTo>
                  <a:cubicBezTo>
                    <a:pt x="144" y="9"/>
                    <a:pt x="142" y="9"/>
                    <a:pt x="139" y="9"/>
                  </a:cubicBezTo>
                  <a:close/>
                  <a:moveTo>
                    <a:pt x="143" y="13"/>
                  </a:moveTo>
                  <a:cubicBezTo>
                    <a:pt x="142" y="13"/>
                    <a:pt x="142" y="13"/>
                    <a:pt x="142" y="13"/>
                  </a:cubicBezTo>
                  <a:cubicBezTo>
                    <a:pt x="140" y="13"/>
                    <a:pt x="138" y="13"/>
                    <a:pt x="135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8" y="12"/>
                    <a:pt x="141" y="13"/>
                    <a:pt x="143" y="13"/>
                  </a:cubicBezTo>
                  <a:close/>
                  <a:moveTo>
                    <a:pt x="136" y="14"/>
                  </a:moveTo>
                  <a:cubicBezTo>
                    <a:pt x="137" y="14"/>
                    <a:pt x="138" y="14"/>
                    <a:pt x="139" y="15"/>
                  </a:cubicBezTo>
                  <a:cubicBezTo>
                    <a:pt x="139" y="15"/>
                    <a:pt x="139" y="15"/>
                    <a:pt x="138" y="15"/>
                  </a:cubicBezTo>
                  <a:cubicBezTo>
                    <a:pt x="138" y="15"/>
                    <a:pt x="137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lose/>
                  <a:moveTo>
                    <a:pt x="138" y="18"/>
                  </a:moveTo>
                  <a:cubicBezTo>
                    <a:pt x="141" y="19"/>
                    <a:pt x="143" y="20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3" y="20"/>
                    <a:pt x="140" y="20"/>
                    <a:pt x="137" y="19"/>
                  </a:cubicBezTo>
                  <a:cubicBezTo>
                    <a:pt x="137" y="19"/>
                    <a:pt x="138" y="19"/>
                    <a:pt x="138" y="18"/>
                  </a:cubicBezTo>
                  <a:close/>
                  <a:moveTo>
                    <a:pt x="141" y="27"/>
                  </a:moveTo>
                  <a:cubicBezTo>
                    <a:pt x="143" y="27"/>
                    <a:pt x="144" y="27"/>
                    <a:pt x="146" y="28"/>
                  </a:cubicBezTo>
                  <a:cubicBezTo>
                    <a:pt x="146" y="28"/>
                    <a:pt x="145" y="28"/>
                    <a:pt x="145" y="28"/>
                  </a:cubicBezTo>
                  <a:cubicBezTo>
                    <a:pt x="143" y="28"/>
                    <a:pt x="142" y="28"/>
                    <a:pt x="140" y="27"/>
                  </a:cubicBezTo>
                  <a:cubicBezTo>
                    <a:pt x="140" y="27"/>
                    <a:pt x="141" y="27"/>
                    <a:pt x="141" y="27"/>
                  </a:cubicBezTo>
                  <a:close/>
                  <a:moveTo>
                    <a:pt x="142" y="30"/>
                  </a:moveTo>
                  <a:cubicBezTo>
                    <a:pt x="142" y="30"/>
                    <a:pt x="142" y="30"/>
                    <a:pt x="142" y="30"/>
                  </a:cubicBezTo>
                  <a:cubicBezTo>
                    <a:pt x="140" y="30"/>
                    <a:pt x="138" y="29"/>
                    <a:pt x="137" y="29"/>
                  </a:cubicBezTo>
                  <a:cubicBezTo>
                    <a:pt x="137" y="29"/>
                    <a:pt x="137" y="29"/>
                    <a:pt x="138" y="29"/>
                  </a:cubicBezTo>
                  <a:cubicBezTo>
                    <a:pt x="139" y="29"/>
                    <a:pt x="141" y="29"/>
                    <a:pt x="142" y="30"/>
                  </a:cubicBezTo>
                  <a:close/>
                  <a:moveTo>
                    <a:pt x="140" y="34"/>
                  </a:moveTo>
                  <a:cubicBezTo>
                    <a:pt x="141" y="33"/>
                    <a:pt x="142" y="33"/>
                    <a:pt x="144" y="33"/>
                  </a:cubicBezTo>
                  <a:cubicBezTo>
                    <a:pt x="143" y="33"/>
                    <a:pt x="143" y="34"/>
                    <a:pt x="142" y="34"/>
                  </a:cubicBezTo>
                  <a:cubicBezTo>
                    <a:pt x="141" y="34"/>
                    <a:pt x="139" y="34"/>
                    <a:pt x="138" y="34"/>
                  </a:cubicBezTo>
                  <a:cubicBezTo>
                    <a:pt x="139" y="34"/>
                    <a:pt x="139" y="34"/>
                    <a:pt x="140" y="34"/>
                  </a:cubicBezTo>
                  <a:close/>
                  <a:moveTo>
                    <a:pt x="143" y="36"/>
                  </a:moveTo>
                  <a:cubicBezTo>
                    <a:pt x="144" y="36"/>
                    <a:pt x="146" y="36"/>
                    <a:pt x="147" y="36"/>
                  </a:cubicBezTo>
                  <a:cubicBezTo>
                    <a:pt x="145" y="37"/>
                    <a:pt x="143" y="39"/>
                    <a:pt x="141" y="40"/>
                  </a:cubicBezTo>
                  <a:cubicBezTo>
                    <a:pt x="140" y="40"/>
                    <a:pt x="139" y="40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7" y="39"/>
                    <a:pt x="140" y="37"/>
                    <a:pt x="143" y="36"/>
                  </a:cubicBezTo>
                  <a:close/>
                  <a:moveTo>
                    <a:pt x="137" y="42"/>
                  </a:moveTo>
                  <a:cubicBezTo>
                    <a:pt x="134" y="42"/>
                    <a:pt x="132" y="43"/>
                    <a:pt x="130" y="43"/>
                  </a:cubicBezTo>
                  <a:cubicBezTo>
                    <a:pt x="131" y="43"/>
                    <a:pt x="131" y="43"/>
                    <a:pt x="132" y="42"/>
                  </a:cubicBezTo>
                  <a:cubicBezTo>
                    <a:pt x="133" y="42"/>
                    <a:pt x="135" y="42"/>
                    <a:pt x="137" y="42"/>
                  </a:cubicBezTo>
                  <a:close/>
                  <a:moveTo>
                    <a:pt x="136" y="44"/>
                  </a:moveTo>
                  <a:cubicBezTo>
                    <a:pt x="136" y="44"/>
                    <a:pt x="135" y="45"/>
                    <a:pt x="135" y="45"/>
                  </a:cubicBezTo>
                  <a:cubicBezTo>
                    <a:pt x="131" y="46"/>
                    <a:pt x="128" y="46"/>
                    <a:pt x="124" y="47"/>
                  </a:cubicBezTo>
                  <a:cubicBezTo>
                    <a:pt x="125" y="47"/>
                    <a:pt x="125" y="46"/>
                    <a:pt x="126" y="46"/>
                  </a:cubicBezTo>
                  <a:cubicBezTo>
                    <a:pt x="129" y="45"/>
                    <a:pt x="133" y="45"/>
                    <a:pt x="136" y="44"/>
                  </a:cubicBezTo>
                  <a:close/>
                  <a:moveTo>
                    <a:pt x="126" y="44"/>
                  </a:moveTo>
                  <a:cubicBezTo>
                    <a:pt x="123" y="45"/>
                    <a:pt x="120" y="46"/>
                    <a:pt x="117" y="47"/>
                  </a:cubicBezTo>
                  <a:cubicBezTo>
                    <a:pt x="118" y="45"/>
                    <a:pt x="120" y="44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4" y="42"/>
                    <a:pt x="126" y="42"/>
                    <a:pt x="129" y="42"/>
                  </a:cubicBezTo>
                  <a:cubicBezTo>
                    <a:pt x="128" y="43"/>
                    <a:pt x="127" y="44"/>
                    <a:pt x="126" y="44"/>
                  </a:cubicBezTo>
                  <a:close/>
                  <a:moveTo>
                    <a:pt x="111" y="46"/>
                  </a:moveTo>
                  <a:cubicBezTo>
                    <a:pt x="113" y="45"/>
                    <a:pt x="114" y="44"/>
                    <a:pt x="115" y="42"/>
                  </a:cubicBezTo>
                  <a:cubicBezTo>
                    <a:pt x="116" y="42"/>
                    <a:pt x="117" y="42"/>
                    <a:pt x="118" y="42"/>
                  </a:cubicBezTo>
                  <a:cubicBezTo>
                    <a:pt x="116" y="44"/>
                    <a:pt x="114" y="45"/>
                    <a:pt x="111" y="46"/>
                  </a:cubicBezTo>
                  <a:close/>
                  <a:moveTo>
                    <a:pt x="115" y="41"/>
                  </a:moveTo>
                  <a:cubicBezTo>
                    <a:pt x="114" y="40"/>
                    <a:pt x="113" y="40"/>
                    <a:pt x="112" y="41"/>
                  </a:cubicBezTo>
                  <a:cubicBezTo>
                    <a:pt x="110" y="41"/>
                    <a:pt x="109" y="41"/>
                    <a:pt x="107" y="41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12" y="39"/>
                    <a:pt x="115" y="38"/>
                    <a:pt x="119" y="37"/>
                  </a:cubicBezTo>
                  <a:cubicBezTo>
                    <a:pt x="118" y="38"/>
                    <a:pt x="116" y="39"/>
                    <a:pt x="115" y="41"/>
                  </a:cubicBezTo>
                  <a:close/>
                  <a:moveTo>
                    <a:pt x="116" y="33"/>
                  </a:moveTo>
                  <a:cubicBezTo>
                    <a:pt x="115" y="33"/>
                    <a:pt x="115" y="33"/>
                    <a:pt x="114" y="34"/>
                  </a:cubicBezTo>
                  <a:cubicBezTo>
                    <a:pt x="115" y="33"/>
                    <a:pt x="115" y="33"/>
                    <a:pt x="116" y="33"/>
                  </a:cubicBezTo>
                  <a:cubicBezTo>
                    <a:pt x="116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9"/>
                    <a:pt x="102" y="29"/>
                  </a:cubicBezTo>
                  <a:cubicBezTo>
                    <a:pt x="104" y="29"/>
                    <a:pt x="106" y="28"/>
                    <a:pt x="107" y="27"/>
                  </a:cubicBezTo>
                  <a:cubicBezTo>
                    <a:pt x="108" y="27"/>
                    <a:pt x="108" y="27"/>
                    <a:pt x="109" y="27"/>
                  </a:cubicBezTo>
                  <a:cubicBezTo>
                    <a:pt x="108" y="28"/>
                    <a:pt x="106" y="29"/>
                    <a:pt x="105" y="29"/>
                  </a:cubicBezTo>
                  <a:close/>
                  <a:moveTo>
                    <a:pt x="103" y="32"/>
                  </a:moveTo>
                  <a:cubicBezTo>
                    <a:pt x="104" y="32"/>
                    <a:pt x="104" y="32"/>
                    <a:pt x="105" y="32"/>
                  </a:cubicBezTo>
                  <a:cubicBezTo>
                    <a:pt x="104" y="33"/>
                    <a:pt x="102" y="34"/>
                    <a:pt x="101" y="35"/>
                  </a:cubicBezTo>
                  <a:cubicBezTo>
                    <a:pt x="100" y="35"/>
                    <a:pt x="100" y="35"/>
                    <a:pt x="99" y="35"/>
                  </a:cubicBezTo>
                  <a:cubicBezTo>
                    <a:pt x="99" y="35"/>
                    <a:pt x="98" y="35"/>
                    <a:pt x="98" y="36"/>
                  </a:cubicBezTo>
                  <a:cubicBezTo>
                    <a:pt x="98" y="36"/>
                    <a:pt x="97" y="36"/>
                    <a:pt x="96" y="37"/>
                  </a:cubicBezTo>
                  <a:cubicBezTo>
                    <a:pt x="98" y="35"/>
                    <a:pt x="101" y="33"/>
                    <a:pt x="103" y="32"/>
                  </a:cubicBezTo>
                  <a:close/>
                  <a:moveTo>
                    <a:pt x="96" y="35"/>
                  </a:moveTo>
                  <a:cubicBezTo>
                    <a:pt x="97" y="34"/>
                    <a:pt x="98" y="33"/>
                    <a:pt x="99" y="32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99" y="33"/>
                    <a:pt x="98" y="34"/>
                    <a:pt x="96" y="35"/>
                  </a:cubicBezTo>
                  <a:close/>
                  <a:moveTo>
                    <a:pt x="96" y="30"/>
                  </a:moveTo>
                  <a:cubicBezTo>
                    <a:pt x="96" y="30"/>
                    <a:pt x="95" y="30"/>
                    <a:pt x="95" y="30"/>
                  </a:cubicBezTo>
                  <a:cubicBezTo>
                    <a:pt x="97" y="29"/>
                    <a:pt x="98" y="28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9" y="28"/>
                    <a:pt x="97" y="29"/>
                    <a:pt x="96" y="30"/>
                  </a:cubicBezTo>
                  <a:close/>
                  <a:moveTo>
                    <a:pt x="90" y="31"/>
                  </a:moveTo>
                  <a:cubicBezTo>
                    <a:pt x="90" y="31"/>
                    <a:pt x="89" y="31"/>
                    <a:pt x="89" y="31"/>
                  </a:cubicBezTo>
                  <a:cubicBezTo>
                    <a:pt x="88" y="32"/>
                    <a:pt x="86" y="33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7" y="31"/>
                    <a:pt x="89" y="28"/>
                    <a:pt x="91" y="26"/>
                  </a:cubicBezTo>
                  <a:cubicBezTo>
                    <a:pt x="93" y="26"/>
                    <a:pt x="95" y="27"/>
                    <a:pt x="97" y="27"/>
                  </a:cubicBezTo>
                  <a:cubicBezTo>
                    <a:pt x="95" y="28"/>
                    <a:pt x="92" y="30"/>
                    <a:pt x="90" y="31"/>
                  </a:cubicBezTo>
                  <a:close/>
                  <a:moveTo>
                    <a:pt x="89" y="18"/>
                  </a:moveTo>
                  <a:cubicBezTo>
                    <a:pt x="89" y="18"/>
                    <a:pt x="89" y="18"/>
                    <a:pt x="88" y="18"/>
                  </a:cubicBezTo>
                  <a:cubicBezTo>
                    <a:pt x="88" y="18"/>
                    <a:pt x="87" y="19"/>
                    <a:pt x="87" y="19"/>
                  </a:cubicBezTo>
                  <a:cubicBezTo>
                    <a:pt x="83" y="21"/>
                    <a:pt x="79" y="23"/>
                    <a:pt x="75" y="26"/>
                  </a:cubicBezTo>
                  <a:cubicBezTo>
                    <a:pt x="73" y="27"/>
                    <a:pt x="70" y="28"/>
                    <a:pt x="68" y="29"/>
                  </a:cubicBezTo>
                  <a:cubicBezTo>
                    <a:pt x="68" y="29"/>
                    <a:pt x="68" y="28"/>
                    <a:pt x="69" y="28"/>
                  </a:cubicBezTo>
                  <a:cubicBezTo>
                    <a:pt x="73" y="25"/>
                    <a:pt x="78" y="23"/>
                    <a:pt x="83" y="20"/>
                  </a:cubicBezTo>
                  <a:cubicBezTo>
                    <a:pt x="86" y="19"/>
                    <a:pt x="90" y="17"/>
                    <a:pt x="94" y="16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7"/>
                    <a:pt x="90" y="18"/>
                    <a:pt x="89" y="18"/>
                  </a:cubicBezTo>
                  <a:close/>
                  <a:moveTo>
                    <a:pt x="80" y="17"/>
                  </a:moveTo>
                  <a:cubicBezTo>
                    <a:pt x="73" y="19"/>
                    <a:pt x="66" y="23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58" y="29"/>
                    <a:pt x="56" y="31"/>
                    <a:pt x="54" y="32"/>
                  </a:cubicBezTo>
                  <a:cubicBezTo>
                    <a:pt x="51" y="34"/>
                    <a:pt x="48" y="35"/>
                    <a:pt x="45" y="36"/>
                  </a:cubicBezTo>
                  <a:cubicBezTo>
                    <a:pt x="48" y="34"/>
                    <a:pt x="52" y="31"/>
                    <a:pt x="55" y="29"/>
                  </a:cubicBezTo>
                  <a:cubicBezTo>
                    <a:pt x="62" y="23"/>
                    <a:pt x="70" y="19"/>
                    <a:pt x="79" y="15"/>
                  </a:cubicBezTo>
                  <a:cubicBezTo>
                    <a:pt x="81" y="14"/>
                    <a:pt x="83" y="13"/>
                    <a:pt x="85" y="12"/>
                  </a:cubicBezTo>
                  <a:cubicBezTo>
                    <a:pt x="83" y="13"/>
                    <a:pt x="81" y="14"/>
                    <a:pt x="80" y="15"/>
                  </a:cubicBezTo>
                  <a:cubicBezTo>
                    <a:pt x="79" y="16"/>
                    <a:pt x="79" y="16"/>
                    <a:pt x="80" y="17"/>
                  </a:cubicBezTo>
                  <a:close/>
                  <a:moveTo>
                    <a:pt x="50" y="40"/>
                  </a:moveTo>
                  <a:cubicBezTo>
                    <a:pt x="51" y="39"/>
                    <a:pt x="52" y="38"/>
                    <a:pt x="53" y="38"/>
                  </a:cubicBezTo>
                  <a:cubicBezTo>
                    <a:pt x="52" y="39"/>
                    <a:pt x="51" y="40"/>
                    <a:pt x="50" y="41"/>
                  </a:cubicBezTo>
                  <a:cubicBezTo>
                    <a:pt x="50" y="40"/>
                    <a:pt x="50" y="40"/>
                    <a:pt x="50" y="40"/>
                  </a:cubicBezTo>
                  <a:close/>
                  <a:moveTo>
                    <a:pt x="56" y="38"/>
                  </a:moveTo>
                  <a:cubicBezTo>
                    <a:pt x="56" y="38"/>
                    <a:pt x="57" y="38"/>
                    <a:pt x="57" y="38"/>
                  </a:cubicBezTo>
                  <a:cubicBezTo>
                    <a:pt x="56" y="40"/>
                    <a:pt x="54" y="42"/>
                    <a:pt x="53" y="44"/>
                  </a:cubicBezTo>
                  <a:cubicBezTo>
                    <a:pt x="49" y="46"/>
                    <a:pt x="46" y="48"/>
                    <a:pt x="43" y="51"/>
                  </a:cubicBezTo>
                  <a:cubicBezTo>
                    <a:pt x="44" y="51"/>
                    <a:pt x="44" y="50"/>
                    <a:pt x="44" y="50"/>
                  </a:cubicBezTo>
                  <a:cubicBezTo>
                    <a:pt x="48" y="46"/>
                    <a:pt x="52" y="42"/>
                    <a:pt x="56" y="38"/>
                  </a:cubicBezTo>
                  <a:close/>
                  <a:moveTo>
                    <a:pt x="49" y="48"/>
                  </a:moveTo>
                  <a:cubicBezTo>
                    <a:pt x="49" y="49"/>
                    <a:pt x="48" y="50"/>
                    <a:pt x="47" y="50"/>
                  </a:cubicBezTo>
                  <a:cubicBezTo>
                    <a:pt x="46" y="51"/>
                    <a:pt x="46" y="52"/>
                    <a:pt x="45" y="53"/>
                  </a:cubicBezTo>
                  <a:cubicBezTo>
                    <a:pt x="43" y="54"/>
                    <a:pt x="41" y="56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53"/>
                    <a:pt x="46" y="51"/>
                    <a:pt x="49" y="48"/>
                  </a:cubicBezTo>
                  <a:close/>
                  <a:moveTo>
                    <a:pt x="39" y="55"/>
                  </a:moveTo>
                  <a:cubicBezTo>
                    <a:pt x="38" y="55"/>
                    <a:pt x="38" y="56"/>
                    <a:pt x="37" y="57"/>
                  </a:cubicBezTo>
                  <a:cubicBezTo>
                    <a:pt x="37" y="57"/>
                    <a:pt x="37" y="56"/>
                    <a:pt x="37" y="56"/>
                  </a:cubicBezTo>
                  <a:cubicBezTo>
                    <a:pt x="38" y="56"/>
                    <a:pt x="38" y="55"/>
                    <a:pt x="39" y="54"/>
                  </a:cubicBezTo>
                  <a:cubicBezTo>
                    <a:pt x="39" y="54"/>
                    <a:pt x="40" y="53"/>
                    <a:pt x="40" y="53"/>
                  </a:cubicBezTo>
                  <a:lnTo>
                    <a:pt x="39" y="55"/>
                  </a:lnTo>
                  <a:close/>
                  <a:moveTo>
                    <a:pt x="38" y="65"/>
                  </a:moveTo>
                  <a:cubicBezTo>
                    <a:pt x="40" y="64"/>
                    <a:pt x="42" y="62"/>
                    <a:pt x="45" y="60"/>
                  </a:cubicBezTo>
                  <a:cubicBezTo>
                    <a:pt x="40" y="65"/>
                    <a:pt x="35" y="70"/>
                    <a:pt x="30" y="75"/>
                  </a:cubicBezTo>
                  <a:cubicBezTo>
                    <a:pt x="30" y="75"/>
                    <a:pt x="30" y="77"/>
                    <a:pt x="31" y="76"/>
                  </a:cubicBezTo>
                  <a:cubicBezTo>
                    <a:pt x="32" y="76"/>
                    <a:pt x="33" y="75"/>
                    <a:pt x="34" y="75"/>
                  </a:cubicBezTo>
                  <a:cubicBezTo>
                    <a:pt x="33" y="75"/>
                    <a:pt x="33" y="76"/>
                    <a:pt x="32" y="76"/>
                  </a:cubicBezTo>
                  <a:cubicBezTo>
                    <a:pt x="31" y="77"/>
                    <a:pt x="29" y="78"/>
                    <a:pt x="27" y="78"/>
                  </a:cubicBezTo>
                  <a:cubicBezTo>
                    <a:pt x="27" y="77"/>
                    <a:pt x="28" y="76"/>
                    <a:pt x="29" y="75"/>
                  </a:cubicBezTo>
                  <a:cubicBezTo>
                    <a:pt x="32" y="72"/>
                    <a:pt x="35" y="69"/>
                    <a:pt x="38" y="65"/>
                  </a:cubicBezTo>
                  <a:close/>
                  <a:moveTo>
                    <a:pt x="34" y="77"/>
                  </a:moveTo>
                  <a:cubicBezTo>
                    <a:pt x="35" y="77"/>
                    <a:pt x="36" y="76"/>
                    <a:pt x="37" y="75"/>
                  </a:cubicBezTo>
                  <a:cubicBezTo>
                    <a:pt x="35" y="78"/>
                    <a:pt x="32" y="81"/>
                    <a:pt x="3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1"/>
                    <a:pt x="32" y="79"/>
                    <a:pt x="34" y="77"/>
                  </a:cubicBezTo>
                  <a:close/>
                  <a:moveTo>
                    <a:pt x="30" y="93"/>
                  </a:moveTo>
                  <a:cubicBezTo>
                    <a:pt x="30" y="93"/>
                    <a:pt x="30" y="93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4"/>
                    <a:pt x="30" y="93"/>
                    <a:pt x="29" y="93"/>
                  </a:cubicBezTo>
                  <a:cubicBezTo>
                    <a:pt x="29" y="93"/>
                    <a:pt x="30" y="93"/>
                    <a:pt x="30" y="93"/>
                  </a:cubicBezTo>
                  <a:close/>
                  <a:moveTo>
                    <a:pt x="32" y="123"/>
                  </a:moveTo>
                  <a:cubicBezTo>
                    <a:pt x="32" y="124"/>
                    <a:pt x="32" y="124"/>
                    <a:pt x="32" y="125"/>
                  </a:cubicBezTo>
                  <a:cubicBezTo>
                    <a:pt x="32" y="125"/>
                    <a:pt x="32" y="125"/>
                    <a:pt x="32" y="126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2" y="124"/>
                    <a:pt x="32" y="124"/>
                    <a:pt x="32" y="123"/>
                  </a:cubicBezTo>
                  <a:close/>
                  <a:moveTo>
                    <a:pt x="32" y="120"/>
                  </a:moveTo>
                  <a:cubicBezTo>
                    <a:pt x="32" y="119"/>
                    <a:pt x="33" y="117"/>
                    <a:pt x="33" y="115"/>
                  </a:cubicBezTo>
                  <a:cubicBezTo>
                    <a:pt x="33" y="116"/>
                    <a:pt x="34" y="118"/>
                    <a:pt x="34" y="119"/>
                  </a:cubicBezTo>
                  <a:cubicBezTo>
                    <a:pt x="34" y="120"/>
                    <a:pt x="34" y="120"/>
                    <a:pt x="34" y="121"/>
                  </a:cubicBezTo>
                  <a:cubicBezTo>
                    <a:pt x="33" y="122"/>
                    <a:pt x="33" y="122"/>
                    <a:pt x="33" y="123"/>
                  </a:cubicBezTo>
                  <a:cubicBezTo>
                    <a:pt x="33" y="122"/>
                    <a:pt x="32" y="121"/>
                    <a:pt x="32" y="120"/>
                  </a:cubicBezTo>
                  <a:close/>
                  <a:moveTo>
                    <a:pt x="33" y="131"/>
                  </a:move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1"/>
                    <a:pt x="35" y="132"/>
                  </a:cubicBezTo>
                  <a:cubicBezTo>
                    <a:pt x="35" y="132"/>
                    <a:pt x="35" y="132"/>
                    <a:pt x="35" y="133"/>
                  </a:cubicBezTo>
                  <a:cubicBezTo>
                    <a:pt x="35" y="133"/>
                    <a:pt x="35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5"/>
                    <a:pt x="36" y="135"/>
                    <a:pt x="37" y="135"/>
                  </a:cubicBezTo>
                  <a:cubicBezTo>
                    <a:pt x="37" y="137"/>
                    <a:pt x="38" y="138"/>
                    <a:pt x="38" y="140"/>
                  </a:cubicBezTo>
                  <a:cubicBezTo>
                    <a:pt x="39" y="140"/>
                    <a:pt x="39" y="141"/>
                    <a:pt x="39" y="142"/>
                  </a:cubicBezTo>
                  <a:cubicBezTo>
                    <a:pt x="38" y="143"/>
                    <a:pt x="38" y="144"/>
                    <a:pt x="37" y="145"/>
                  </a:cubicBezTo>
                  <a:cubicBezTo>
                    <a:pt x="37" y="146"/>
                    <a:pt x="38" y="147"/>
                    <a:pt x="39" y="146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8"/>
                    <a:pt x="41" y="151"/>
                    <a:pt x="42" y="15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5"/>
                    <a:pt x="41" y="156"/>
                    <a:pt x="42" y="156"/>
                  </a:cubicBezTo>
                  <a:cubicBezTo>
                    <a:pt x="43" y="159"/>
                    <a:pt x="44" y="162"/>
                    <a:pt x="45" y="166"/>
                  </a:cubicBezTo>
                  <a:cubicBezTo>
                    <a:pt x="43" y="161"/>
                    <a:pt x="40" y="157"/>
                    <a:pt x="38" y="152"/>
                  </a:cubicBezTo>
                  <a:cubicBezTo>
                    <a:pt x="37" y="145"/>
                    <a:pt x="35" y="138"/>
                    <a:pt x="33" y="131"/>
                  </a:cubicBezTo>
                  <a:cubicBezTo>
                    <a:pt x="33" y="131"/>
                    <a:pt x="33" y="131"/>
                    <a:pt x="33" y="131"/>
                  </a:cubicBezTo>
                  <a:close/>
                  <a:moveTo>
                    <a:pt x="34" y="149"/>
                  </a:moveTo>
                  <a:cubicBezTo>
                    <a:pt x="35" y="152"/>
                    <a:pt x="36" y="155"/>
                    <a:pt x="37" y="157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9"/>
                    <a:pt x="38" y="161"/>
                    <a:pt x="38" y="163"/>
                  </a:cubicBezTo>
                  <a:cubicBezTo>
                    <a:pt x="37" y="161"/>
                    <a:pt x="36" y="160"/>
                    <a:pt x="36" y="159"/>
                  </a:cubicBezTo>
                  <a:cubicBezTo>
                    <a:pt x="35" y="156"/>
                    <a:pt x="35" y="152"/>
                    <a:pt x="34" y="149"/>
                  </a:cubicBezTo>
                  <a:cubicBezTo>
                    <a:pt x="34" y="149"/>
                    <a:pt x="34" y="149"/>
                    <a:pt x="34" y="149"/>
                  </a:cubicBezTo>
                  <a:close/>
                  <a:moveTo>
                    <a:pt x="38" y="166"/>
                  </a:moveTo>
                  <a:cubicBezTo>
                    <a:pt x="38" y="166"/>
                    <a:pt x="38" y="166"/>
                    <a:pt x="38" y="167"/>
                  </a:cubicBezTo>
                  <a:cubicBezTo>
                    <a:pt x="38" y="165"/>
                    <a:pt x="37" y="164"/>
                    <a:pt x="36" y="163"/>
                  </a:cubicBezTo>
                  <a:cubicBezTo>
                    <a:pt x="36" y="163"/>
                    <a:pt x="36" y="162"/>
                    <a:pt x="36" y="162"/>
                  </a:cubicBezTo>
                  <a:cubicBezTo>
                    <a:pt x="37" y="163"/>
                    <a:pt x="38" y="165"/>
                    <a:pt x="38" y="166"/>
                  </a:cubicBezTo>
                  <a:close/>
                  <a:moveTo>
                    <a:pt x="40" y="173"/>
                  </a:moveTo>
                  <a:cubicBezTo>
                    <a:pt x="40" y="175"/>
                    <a:pt x="40" y="176"/>
                    <a:pt x="40" y="178"/>
                  </a:cubicBezTo>
                  <a:cubicBezTo>
                    <a:pt x="39" y="175"/>
                    <a:pt x="38" y="173"/>
                    <a:pt x="38" y="170"/>
                  </a:cubicBezTo>
                  <a:cubicBezTo>
                    <a:pt x="38" y="171"/>
                    <a:pt x="39" y="172"/>
                    <a:pt x="40" y="173"/>
                  </a:cubicBezTo>
                  <a:close/>
                  <a:moveTo>
                    <a:pt x="42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2" y="198"/>
                    <a:pt x="43" y="198"/>
                    <a:pt x="43" y="198"/>
                  </a:cubicBezTo>
                  <a:cubicBezTo>
                    <a:pt x="43" y="199"/>
                    <a:pt x="44" y="199"/>
                    <a:pt x="44" y="200"/>
                  </a:cubicBezTo>
                  <a:cubicBezTo>
                    <a:pt x="43" y="198"/>
                    <a:pt x="41" y="196"/>
                    <a:pt x="39" y="194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0" y="195"/>
                    <a:pt x="41" y="196"/>
                    <a:pt x="42" y="197"/>
                  </a:cubicBezTo>
                  <a:close/>
                  <a:moveTo>
                    <a:pt x="43" y="192"/>
                  </a:moveTo>
                  <a:cubicBezTo>
                    <a:pt x="43" y="191"/>
                    <a:pt x="42" y="190"/>
                    <a:pt x="42" y="189"/>
                  </a:cubicBezTo>
                  <a:cubicBezTo>
                    <a:pt x="43" y="191"/>
                    <a:pt x="45" y="194"/>
                    <a:pt x="47" y="196"/>
                  </a:cubicBezTo>
                  <a:cubicBezTo>
                    <a:pt x="46" y="196"/>
                    <a:pt x="45" y="195"/>
                    <a:pt x="45" y="195"/>
                  </a:cubicBezTo>
                  <a:cubicBezTo>
                    <a:pt x="44" y="194"/>
                    <a:pt x="43" y="193"/>
                    <a:pt x="43" y="192"/>
                  </a:cubicBezTo>
                  <a:close/>
                  <a:moveTo>
                    <a:pt x="48" y="198"/>
                  </a:moveTo>
                  <a:cubicBezTo>
                    <a:pt x="50" y="201"/>
                    <a:pt x="51" y="203"/>
                    <a:pt x="53" y="205"/>
                  </a:cubicBezTo>
                  <a:cubicBezTo>
                    <a:pt x="50" y="203"/>
                    <a:pt x="48" y="200"/>
                    <a:pt x="46" y="197"/>
                  </a:cubicBezTo>
                  <a:cubicBezTo>
                    <a:pt x="47" y="197"/>
                    <a:pt x="47" y="198"/>
                    <a:pt x="48" y="198"/>
                  </a:cubicBezTo>
                  <a:close/>
                  <a:moveTo>
                    <a:pt x="49" y="188"/>
                  </a:moveTo>
                  <a:cubicBezTo>
                    <a:pt x="51" y="190"/>
                    <a:pt x="52" y="192"/>
                    <a:pt x="53" y="194"/>
                  </a:cubicBezTo>
                  <a:cubicBezTo>
                    <a:pt x="54" y="197"/>
                    <a:pt x="55" y="201"/>
                    <a:pt x="56" y="204"/>
                  </a:cubicBezTo>
                  <a:cubicBezTo>
                    <a:pt x="55" y="203"/>
                    <a:pt x="55" y="203"/>
                    <a:pt x="54" y="202"/>
                  </a:cubicBezTo>
                  <a:cubicBezTo>
                    <a:pt x="52" y="197"/>
                    <a:pt x="51" y="193"/>
                    <a:pt x="49" y="188"/>
                  </a:cubicBezTo>
                  <a:close/>
                  <a:moveTo>
                    <a:pt x="61" y="205"/>
                  </a:moveTo>
                  <a:cubicBezTo>
                    <a:pt x="62" y="205"/>
                    <a:pt x="62" y="205"/>
                    <a:pt x="62" y="205"/>
                  </a:cubicBezTo>
                  <a:cubicBezTo>
                    <a:pt x="63" y="207"/>
                    <a:pt x="64" y="208"/>
                    <a:pt x="65" y="210"/>
                  </a:cubicBezTo>
                  <a:cubicBezTo>
                    <a:pt x="65" y="210"/>
                    <a:pt x="64" y="210"/>
                    <a:pt x="63" y="209"/>
                  </a:cubicBezTo>
                  <a:cubicBezTo>
                    <a:pt x="63" y="208"/>
                    <a:pt x="62" y="206"/>
                    <a:pt x="61" y="205"/>
                  </a:cubicBezTo>
                  <a:close/>
                  <a:moveTo>
                    <a:pt x="65" y="202"/>
                  </a:moveTo>
                  <a:cubicBezTo>
                    <a:pt x="65" y="202"/>
                    <a:pt x="65" y="202"/>
                    <a:pt x="65" y="201"/>
                  </a:cubicBezTo>
                  <a:cubicBezTo>
                    <a:pt x="65" y="201"/>
                    <a:pt x="66" y="200"/>
                    <a:pt x="66" y="200"/>
                  </a:cubicBezTo>
                  <a:cubicBezTo>
                    <a:pt x="66" y="200"/>
                    <a:pt x="67" y="201"/>
                    <a:pt x="67" y="201"/>
                  </a:cubicBezTo>
                  <a:cubicBezTo>
                    <a:pt x="67" y="201"/>
                    <a:pt x="66" y="202"/>
                    <a:pt x="65" y="202"/>
                  </a:cubicBezTo>
                  <a:close/>
                  <a:moveTo>
                    <a:pt x="70" y="206"/>
                  </a:moveTo>
                  <a:cubicBezTo>
                    <a:pt x="69" y="205"/>
                    <a:pt x="68" y="204"/>
                    <a:pt x="67" y="204"/>
                  </a:cubicBezTo>
                  <a:cubicBezTo>
                    <a:pt x="67" y="204"/>
                    <a:pt x="67" y="203"/>
                    <a:pt x="67" y="203"/>
                  </a:cubicBezTo>
                  <a:cubicBezTo>
                    <a:pt x="67" y="203"/>
                    <a:pt x="68" y="203"/>
                    <a:pt x="69" y="202"/>
                  </a:cubicBezTo>
                  <a:cubicBezTo>
                    <a:pt x="69" y="203"/>
                    <a:pt x="70" y="204"/>
                    <a:pt x="71" y="205"/>
                  </a:cubicBezTo>
                  <a:cubicBezTo>
                    <a:pt x="71" y="205"/>
                    <a:pt x="72" y="205"/>
                    <a:pt x="72" y="204"/>
                  </a:cubicBezTo>
                  <a:cubicBezTo>
                    <a:pt x="72" y="204"/>
                    <a:pt x="72" y="204"/>
                    <a:pt x="73" y="203"/>
                  </a:cubicBezTo>
                  <a:cubicBezTo>
                    <a:pt x="73" y="204"/>
                    <a:pt x="74" y="205"/>
                    <a:pt x="75" y="205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3" y="206"/>
                    <a:pt x="72" y="205"/>
                    <a:pt x="71" y="205"/>
                  </a:cubicBezTo>
                  <a:cubicBezTo>
                    <a:pt x="71" y="204"/>
                    <a:pt x="70" y="205"/>
                    <a:pt x="70" y="206"/>
                  </a:cubicBezTo>
                  <a:close/>
                  <a:moveTo>
                    <a:pt x="71" y="193"/>
                  </a:moveTo>
                  <a:cubicBezTo>
                    <a:pt x="72" y="192"/>
                    <a:pt x="73" y="191"/>
                    <a:pt x="73" y="190"/>
                  </a:cubicBezTo>
                  <a:cubicBezTo>
                    <a:pt x="73" y="191"/>
                    <a:pt x="73" y="192"/>
                    <a:pt x="73" y="194"/>
                  </a:cubicBezTo>
                  <a:cubicBezTo>
                    <a:pt x="72" y="193"/>
                    <a:pt x="72" y="193"/>
                    <a:pt x="71" y="193"/>
                  </a:cubicBezTo>
                  <a:close/>
                  <a:moveTo>
                    <a:pt x="73" y="159"/>
                  </a:moveTo>
                  <a:cubicBezTo>
                    <a:pt x="74" y="159"/>
                    <a:pt x="74" y="158"/>
                    <a:pt x="75" y="158"/>
                  </a:cubicBezTo>
                  <a:cubicBezTo>
                    <a:pt x="75" y="159"/>
                    <a:pt x="76" y="161"/>
                    <a:pt x="76" y="163"/>
                  </a:cubicBezTo>
                  <a:cubicBezTo>
                    <a:pt x="75" y="163"/>
                    <a:pt x="75" y="163"/>
                    <a:pt x="74" y="164"/>
                  </a:cubicBezTo>
                  <a:cubicBezTo>
                    <a:pt x="74" y="162"/>
                    <a:pt x="74" y="161"/>
                    <a:pt x="73" y="159"/>
                  </a:cubicBezTo>
                  <a:close/>
                  <a:moveTo>
                    <a:pt x="75" y="191"/>
                  </a:moveTo>
                  <a:cubicBezTo>
                    <a:pt x="75" y="191"/>
                    <a:pt x="75" y="191"/>
                    <a:pt x="76" y="192"/>
                  </a:cubicBezTo>
                  <a:cubicBezTo>
                    <a:pt x="75" y="192"/>
                    <a:pt x="75" y="192"/>
                    <a:pt x="75" y="193"/>
                  </a:cubicBezTo>
                  <a:cubicBezTo>
                    <a:pt x="75" y="192"/>
                    <a:pt x="75" y="192"/>
                    <a:pt x="75" y="191"/>
                  </a:cubicBezTo>
                  <a:close/>
                  <a:moveTo>
                    <a:pt x="75" y="188"/>
                  </a:moveTo>
                  <a:cubicBezTo>
                    <a:pt x="76" y="188"/>
                    <a:pt x="76" y="187"/>
                    <a:pt x="76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78" y="188"/>
                    <a:pt x="77" y="188"/>
                    <a:pt x="77" y="189"/>
                  </a:cubicBezTo>
                  <a:cubicBezTo>
                    <a:pt x="76" y="189"/>
                    <a:pt x="76" y="188"/>
                    <a:pt x="75" y="188"/>
                  </a:cubicBezTo>
                  <a:close/>
                  <a:moveTo>
                    <a:pt x="77" y="193"/>
                  </a:moveTo>
                  <a:cubicBezTo>
                    <a:pt x="78" y="193"/>
                    <a:pt x="78" y="194"/>
                    <a:pt x="79" y="194"/>
                  </a:cubicBezTo>
                  <a:cubicBezTo>
                    <a:pt x="79" y="194"/>
                    <a:pt x="78" y="195"/>
                    <a:pt x="78" y="195"/>
                  </a:cubicBezTo>
                  <a:cubicBezTo>
                    <a:pt x="78" y="195"/>
                    <a:pt x="77" y="195"/>
                    <a:pt x="77" y="196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94"/>
                    <a:pt x="77" y="193"/>
                    <a:pt x="77" y="193"/>
                  </a:cubicBezTo>
                  <a:close/>
                  <a:moveTo>
                    <a:pt x="79" y="180"/>
                  </a:moveTo>
                  <a:cubicBezTo>
                    <a:pt x="79" y="180"/>
                    <a:pt x="79" y="180"/>
                    <a:pt x="79" y="180"/>
                  </a:cubicBezTo>
                  <a:cubicBezTo>
                    <a:pt x="79" y="179"/>
                    <a:pt x="80" y="178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9"/>
                    <a:pt x="79" y="180"/>
                  </a:cubicBezTo>
                  <a:close/>
                  <a:moveTo>
                    <a:pt x="82" y="188"/>
                  </a:moveTo>
                  <a:cubicBezTo>
                    <a:pt x="82" y="189"/>
                    <a:pt x="82" y="189"/>
                    <a:pt x="83" y="189"/>
                  </a:cubicBezTo>
                  <a:cubicBezTo>
                    <a:pt x="82" y="189"/>
                    <a:pt x="81" y="190"/>
                    <a:pt x="80" y="190"/>
                  </a:cubicBezTo>
                  <a:cubicBezTo>
                    <a:pt x="81" y="189"/>
                    <a:pt x="81" y="189"/>
                    <a:pt x="82" y="188"/>
                  </a:cubicBezTo>
                  <a:close/>
                  <a:moveTo>
                    <a:pt x="83" y="191"/>
                  </a:moveTo>
                  <a:cubicBezTo>
                    <a:pt x="83" y="191"/>
                    <a:pt x="83" y="191"/>
                    <a:pt x="83" y="191"/>
                  </a:cubicBezTo>
                  <a:cubicBezTo>
                    <a:pt x="83" y="192"/>
                    <a:pt x="82" y="192"/>
                    <a:pt x="82" y="192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82" y="191"/>
                    <a:pt x="82" y="191"/>
                    <a:pt x="83" y="191"/>
                  </a:cubicBezTo>
                  <a:close/>
                  <a:moveTo>
                    <a:pt x="83" y="187"/>
                  </a:moveTo>
                  <a:cubicBezTo>
                    <a:pt x="83" y="187"/>
                    <a:pt x="83" y="187"/>
                    <a:pt x="83" y="187"/>
                  </a:cubicBezTo>
                  <a:cubicBezTo>
                    <a:pt x="84" y="188"/>
                    <a:pt x="84" y="188"/>
                    <a:pt x="85" y="188"/>
                  </a:cubicBezTo>
                  <a:cubicBezTo>
                    <a:pt x="85" y="188"/>
                    <a:pt x="85" y="189"/>
                    <a:pt x="85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4" y="188"/>
                    <a:pt x="83" y="188"/>
                    <a:pt x="83" y="187"/>
                  </a:cubicBezTo>
                  <a:close/>
                  <a:moveTo>
                    <a:pt x="84" y="198"/>
                  </a:moveTo>
                  <a:cubicBezTo>
                    <a:pt x="85" y="198"/>
                    <a:pt x="85" y="199"/>
                    <a:pt x="85" y="199"/>
                  </a:cubicBezTo>
                  <a:cubicBezTo>
                    <a:pt x="85" y="199"/>
                    <a:pt x="85" y="200"/>
                    <a:pt x="85" y="200"/>
                  </a:cubicBezTo>
                  <a:cubicBezTo>
                    <a:pt x="84" y="200"/>
                    <a:pt x="84" y="200"/>
                    <a:pt x="83" y="199"/>
                  </a:cubicBezTo>
                  <a:cubicBezTo>
                    <a:pt x="84" y="199"/>
                    <a:pt x="84" y="199"/>
                    <a:pt x="84" y="198"/>
                  </a:cubicBezTo>
                  <a:close/>
                  <a:moveTo>
                    <a:pt x="85" y="194"/>
                  </a:moveTo>
                  <a:cubicBezTo>
                    <a:pt x="86" y="194"/>
                    <a:pt x="87" y="193"/>
                    <a:pt x="88" y="193"/>
                  </a:cubicBezTo>
                  <a:cubicBezTo>
                    <a:pt x="87" y="194"/>
                    <a:pt x="86" y="194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lose/>
                  <a:moveTo>
                    <a:pt x="86" y="205"/>
                  </a:moveTo>
                  <a:cubicBezTo>
                    <a:pt x="86" y="206"/>
                    <a:pt x="87" y="206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86" y="205"/>
                    <a:pt x="86" y="205"/>
                    <a:pt x="86" y="205"/>
                  </a:cubicBezTo>
                  <a:close/>
                  <a:moveTo>
                    <a:pt x="88" y="204"/>
                  </a:moveTo>
                  <a:cubicBezTo>
                    <a:pt x="88" y="204"/>
                    <a:pt x="88" y="204"/>
                    <a:pt x="88" y="204"/>
                  </a:cubicBezTo>
                  <a:cubicBezTo>
                    <a:pt x="89" y="204"/>
                    <a:pt x="89" y="204"/>
                    <a:pt x="90" y="205"/>
                  </a:cubicBezTo>
                  <a:cubicBezTo>
                    <a:pt x="90" y="205"/>
                    <a:pt x="89" y="205"/>
                    <a:pt x="89" y="205"/>
                  </a:cubicBezTo>
                  <a:cubicBezTo>
                    <a:pt x="89" y="205"/>
                    <a:pt x="88" y="205"/>
                    <a:pt x="88" y="204"/>
                  </a:cubicBezTo>
                  <a:close/>
                  <a:moveTo>
                    <a:pt x="90" y="186"/>
                  </a:moveTo>
                  <a:cubicBezTo>
                    <a:pt x="90" y="185"/>
                    <a:pt x="91" y="184"/>
                    <a:pt x="92" y="183"/>
                  </a:cubicBezTo>
                  <a:cubicBezTo>
                    <a:pt x="92" y="183"/>
                    <a:pt x="92" y="183"/>
                    <a:pt x="93" y="183"/>
                  </a:cubicBezTo>
                  <a:cubicBezTo>
                    <a:pt x="92" y="184"/>
                    <a:pt x="91" y="185"/>
                    <a:pt x="90" y="186"/>
                  </a:cubicBezTo>
                  <a:close/>
                  <a:moveTo>
                    <a:pt x="91" y="205"/>
                  </a:moveTo>
                  <a:cubicBezTo>
                    <a:pt x="92" y="206"/>
                    <a:pt x="92" y="206"/>
                    <a:pt x="93" y="206"/>
                  </a:cubicBezTo>
                  <a:cubicBezTo>
                    <a:pt x="93" y="207"/>
                    <a:pt x="92" y="207"/>
                    <a:pt x="92" y="207"/>
                  </a:cubicBezTo>
                  <a:cubicBezTo>
                    <a:pt x="91" y="207"/>
                    <a:pt x="91" y="207"/>
                    <a:pt x="90" y="206"/>
                  </a:cubicBezTo>
                  <a:cubicBezTo>
                    <a:pt x="91" y="206"/>
                    <a:pt x="91" y="206"/>
                    <a:pt x="91" y="205"/>
                  </a:cubicBezTo>
                  <a:close/>
                  <a:moveTo>
                    <a:pt x="93" y="186"/>
                  </a:moveTo>
                  <a:cubicBezTo>
                    <a:pt x="95" y="184"/>
                    <a:pt x="98" y="182"/>
                    <a:pt x="100" y="179"/>
                  </a:cubicBezTo>
                  <a:cubicBezTo>
                    <a:pt x="102" y="179"/>
                    <a:pt x="103" y="178"/>
                    <a:pt x="104" y="177"/>
                  </a:cubicBezTo>
                  <a:cubicBezTo>
                    <a:pt x="102" y="180"/>
                    <a:pt x="99" y="182"/>
                    <a:pt x="97" y="185"/>
                  </a:cubicBezTo>
                  <a:cubicBezTo>
                    <a:pt x="96" y="185"/>
                    <a:pt x="94" y="186"/>
                    <a:pt x="93" y="186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1"/>
                    <a:pt x="96" y="191"/>
                  </a:cubicBezTo>
                  <a:cubicBezTo>
                    <a:pt x="95" y="191"/>
                    <a:pt x="95" y="192"/>
                    <a:pt x="94" y="192"/>
                  </a:cubicBezTo>
                  <a:cubicBezTo>
                    <a:pt x="94" y="192"/>
                    <a:pt x="94" y="192"/>
                    <a:pt x="93" y="192"/>
                  </a:cubicBezTo>
                  <a:cubicBezTo>
                    <a:pt x="94" y="191"/>
                    <a:pt x="94" y="191"/>
                    <a:pt x="95" y="190"/>
                  </a:cubicBezTo>
                  <a:close/>
                  <a:moveTo>
                    <a:pt x="96" y="208"/>
                  </a:moveTo>
                  <a:cubicBezTo>
                    <a:pt x="96" y="208"/>
                    <a:pt x="96" y="208"/>
                    <a:pt x="96" y="208"/>
                  </a:cubicBezTo>
                  <a:cubicBezTo>
                    <a:pt x="97" y="209"/>
                    <a:pt x="98" y="209"/>
                    <a:pt x="100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98" y="211"/>
                    <a:pt x="98" y="211"/>
                    <a:pt x="97" y="211"/>
                  </a:cubicBezTo>
                  <a:cubicBezTo>
                    <a:pt x="97" y="210"/>
                    <a:pt x="96" y="210"/>
                    <a:pt x="95" y="209"/>
                  </a:cubicBezTo>
                  <a:cubicBezTo>
                    <a:pt x="95" y="209"/>
                    <a:pt x="95" y="208"/>
                    <a:pt x="96" y="208"/>
                  </a:cubicBezTo>
                  <a:close/>
                  <a:moveTo>
                    <a:pt x="99" y="218"/>
                  </a:moveTo>
                  <a:cubicBezTo>
                    <a:pt x="99" y="218"/>
                    <a:pt x="100" y="219"/>
                    <a:pt x="101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9" y="218"/>
                    <a:pt x="99" y="218"/>
                    <a:pt x="99" y="218"/>
                  </a:cubicBezTo>
                  <a:close/>
                  <a:moveTo>
                    <a:pt x="101" y="224"/>
                  </a:moveTo>
                  <a:cubicBezTo>
                    <a:pt x="101" y="223"/>
                    <a:pt x="101" y="223"/>
                    <a:pt x="102" y="223"/>
                  </a:cubicBezTo>
                  <a:cubicBezTo>
                    <a:pt x="103" y="223"/>
                    <a:pt x="104" y="224"/>
                    <a:pt x="105" y="225"/>
                  </a:cubicBezTo>
                  <a:cubicBezTo>
                    <a:pt x="105" y="225"/>
                    <a:pt x="105" y="225"/>
                    <a:pt x="105" y="226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5"/>
                    <a:pt x="102" y="225"/>
                    <a:pt x="100" y="224"/>
                  </a:cubicBezTo>
                  <a:cubicBezTo>
                    <a:pt x="100" y="224"/>
                    <a:pt x="101" y="224"/>
                    <a:pt x="101" y="224"/>
                  </a:cubicBezTo>
                  <a:close/>
                  <a:moveTo>
                    <a:pt x="104" y="222"/>
                  </a:moveTo>
                  <a:cubicBezTo>
                    <a:pt x="104" y="222"/>
                    <a:pt x="104" y="222"/>
                    <a:pt x="104" y="222"/>
                  </a:cubicBezTo>
                  <a:cubicBezTo>
                    <a:pt x="104" y="222"/>
                    <a:pt x="104" y="221"/>
                    <a:pt x="104" y="221"/>
                  </a:cubicBezTo>
                  <a:cubicBezTo>
                    <a:pt x="105" y="222"/>
                    <a:pt x="106" y="222"/>
                    <a:pt x="106" y="222"/>
                  </a:cubicBezTo>
                  <a:cubicBezTo>
                    <a:pt x="106" y="222"/>
                    <a:pt x="106" y="223"/>
                    <a:pt x="106" y="223"/>
                  </a:cubicBezTo>
                  <a:cubicBezTo>
                    <a:pt x="106" y="222"/>
                    <a:pt x="105" y="222"/>
                    <a:pt x="104" y="222"/>
                  </a:cubicBezTo>
                  <a:close/>
                  <a:moveTo>
                    <a:pt x="108" y="226"/>
                  </a:moveTo>
                  <a:cubicBezTo>
                    <a:pt x="108" y="226"/>
                    <a:pt x="109" y="227"/>
                    <a:pt x="110" y="227"/>
                  </a:cubicBezTo>
                  <a:cubicBezTo>
                    <a:pt x="110" y="227"/>
                    <a:pt x="109" y="228"/>
                    <a:pt x="109" y="228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108" y="228"/>
                    <a:pt x="107" y="227"/>
                    <a:pt x="106" y="227"/>
                  </a:cubicBezTo>
                  <a:cubicBezTo>
                    <a:pt x="107" y="226"/>
                    <a:pt x="107" y="226"/>
                    <a:pt x="108" y="226"/>
                  </a:cubicBezTo>
                  <a:close/>
                  <a:moveTo>
                    <a:pt x="108" y="210"/>
                  </a:moveTo>
                  <a:cubicBezTo>
                    <a:pt x="109" y="210"/>
                    <a:pt x="110" y="209"/>
                    <a:pt x="111" y="208"/>
                  </a:cubicBezTo>
                  <a:cubicBezTo>
                    <a:pt x="112" y="208"/>
                    <a:pt x="112" y="209"/>
                    <a:pt x="112" y="209"/>
                  </a:cubicBezTo>
                  <a:cubicBezTo>
                    <a:pt x="111" y="210"/>
                    <a:pt x="110" y="210"/>
                    <a:pt x="110" y="211"/>
                  </a:cubicBezTo>
                  <a:cubicBezTo>
                    <a:pt x="109" y="211"/>
                    <a:pt x="109" y="211"/>
                    <a:pt x="108" y="210"/>
                  </a:cubicBezTo>
                  <a:close/>
                  <a:moveTo>
                    <a:pt x="112" y="213"/>
                  </a:moveTo>
                  <a:cubicBezTo>
                    <a:pt x="111" y="212"/>
                    <a:pt x="111" y="212"/>
                    <a:pt x="111" y="212"/>
                  </a:cubicBezTo>
                  <a:cubicBezTo>
                    <a:pt x="112" y="211"/>
                    <a:pt x="113" y="211"/>
                    <a:pt x="114" y="210"/>
                  </a:cubicBezTo>
                  <a:cubicBezTo>
                    <a:pt x="114" y="210"/>
                    <a:pt x="114" y="210"/>
                    <a:pt x="115" y="210"/>
                  </a:cubicBezTo>
                  <a:cubicBezTo>
                    <a:pt x="114" y="211"/>
                    <a:pt x="113" y="212"/>
                    <a:pt x="112" y="213"/>
                  </a:cubicBezTo>
                  <a:close/>
                  <a:moveTo>
                    <a:pt x="119" y="221"/>
                  </a:moveTo>
                  <a:cubicBezTo>
                    <a:pt x="120" y="221"/>
                    <a:pt x="120" y="221"/>
                    <a:pt x="120" y="221"/>
                  </a:cubicBezTo>
                  <a:cubicBezTo>
                    <a:pt x="120" y="221"/>
                    <a:pt x="119" y="222"/>
                    <a:pt x="119" y="222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9" y="222"/>
                    <a:pt x="119" y="221"/>
                    <a:pt x="119" y="221"/>
                  </a:cubicBezTo>
                  <a:cubicBezTo>
                    <a:pt x="119" y="221"/>
                    <a:pt x="119" y="221"/>
                    <a:pt x="119" y="221"/>
                  </a:cubicBezTo>
                  <a:close/>
                  <a:moveTo>
                    <a:pt x="120" y="211"/>
                  </a:moveTo>
                  <a:cubicBezTo>
                    <a:pt x="120" y="210"/>
                    <a:pt x="120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0" y="211"/>
                    <a:pt x="120" y="211"/>
                    <a:pt x="120" y="211"/>
                  </a:cubicBezTo>
                  <a:close/>
                  <a:moveTo>
                    <a:pt x="123" y="218"/>
                  </a:moveTo>
                  <a:cubicBezTo>
                    <a:pt x="123" y="218"/>
                    <a:pt x="123" y="219"/>
                    <a:pt x="124" y="219"/>
                  </a:cubicBezTo>
                  <a:cubicBezTo>
                    <a:pt x="123" y="219"/>
                    <a:pt x="122" y="220"/>
                    <a:pt x="121" y="220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3" y="218"/>
                  </a:cubicBezTo>
                  <a:close/>
                  <a:moveTo>
                    <a:pt x="123" y="222"/>
                  </a:moveTo>
                  <a:cubicBezTo>
                    <a:pt x="124" y="222"/>
                    <a:pt x="124" y="221"/>
                    <a:pt x="125" y="221"/>
                  </a:cubicBezTo>
                  <a:cubicBezTo>
                    <a:pt x="125" y="221"/>
                    <a:pt x="126" y="222"/>
                    <a:pt x="126" y="222"/>
                  </a:cubicBezTo>
                  <a:cubicBezTo>
                    <a:pt x="126" y="223"/>
                    <a:pt x="125" y="223"/>
                    <a:pt x="125" y="223"/>
                  </a:cubicBezTo>
                  <a:cubicBezTo>
                    <a:pt x="124" y="223"/>
                    <a:pt x="124" y="223"/>
                    <a:pt x="123" y="222"/>
                  </a:cubicBezTo>
                  <a:close/>
                  <a:moveTo>
                    <a:pt x="125" y="225"/>
                  </a:moveTo>
                  <a:cubicBezTo>
                    <a:pt x="126" y="225"/>
                    <a:pt x="126" y="225"/>
                    <a:pt x="127" y="224"/>
                  </a:cubicBezTo>
                  <a:cubicBezTo>
                    <a:pt x="127" y="224"/>
                    <a:pt x="127" y="225"/>
                    <a:pt x="128" y="225"/>
                  </a:cubicBezTo>
                  <a:cubicBezTo>
                    <a:pt x="127" y="226"/>
                    <a:pt x="126" y="226"/>
                    <a:pt x="125" y="227"/>
                  </a:cubicBezTo>
                  <a:cubicBezTo>
                    <a:pt x="125" y="227"/>
                    <a:pt x="125" y="227"/>
                    <a:pt x="124" y="226"/>
                  </a:cubicBezTo>
                  <a:cubicBezTo>
                    <a:pt x="124" y="226"/>
                    <a:pt x="125" y="226"/>
                    <a:pt x="125" y="225"/>
                  </a:cubicBezTo>
                  <a:close/>
                  <a:moveTo>
                    <a:pt x="127" y="221"/>
                  </a:moveTo>
                  <a:cubicBezTo>
                    <a:pt x="127" y="221"/>
                    <a:pt x="126" y="220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cubicBezTo>
                    <a:pt x="127" y="220"/>
                    <a:pt x="127" y="220"/>
                    <a:pt x="128" y="220"/>
                  </a:cubicBezTo>
                  <a:cubicBezTo>
                    <a:pt x="128" y="221"/>
                    <a:pt x="127" y="221"/>
                    <a:pt x="127" y="221"/>
                  </a:cubicBezTo>
                  <a:close/>
                  <a:moveTo>
                    <a:pt x="128" y="218"/>
                  </a:moveTo>
                  <a:cubicBezTo>
                    <a:pt x="128" y="217"/>
                    <a:pt x="129" y="216"/>
                    <a:pt x="130" y="2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216"/>
                    <a:pt x="130" y="217"/>
                    <a:pt x="129" y="217"/>
                  </a:cubicBezTo>
                  <a:cubicBezTo>
                    <a:pt x="129" y="218"/>
                    <a:pt x="129" y="219"/>
                    <a:pt x="130" y="219"/>
                  </a:cubicBezTo>
                  <a:cubicBezTo>
                    <a:pt x="130" y="219"/>
                    <a:pt x="129" y="219"/>
                    <a:pt x="129" y="219"/>
                  </a:cubicBezTo>
                  <a:cubicBezTo>
                    <a:pt x="129" y="219"/>
                    <a:pt x="128" y="218"/>
                    <a:pt x="128" y="218"/>
                  </a:cubicBezTo>
                  <a:close/>
                  <a:moveTo>
                    <a:pt x="130" y="222"/>
                  </a:moveTo>
                  <a:cubicBezTo>
                    <a:pt x="130" y="222"/>
                    <a:pt x="130" y="222"/>
                    <a:pt x="130" y="222"/>
                  </a:cubicBezTo>
                  <a:cubicBezTo>
                    <a:pt x="130" y="223"/>
                    <a:pt x="130" y="223"/>
                    <a:pt x="129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29" y="224"/>
                    <a:pt x="128" y="224"/>
                    <a:pt x="128" y="223"/>
                  </a:cubicBezTo>
                  <a:cubicBezTo>
                    <a:pt x="129" y="223"/>
                    <a:pt x="129" y="223"/>
                    <a:pt x="130" y="222"/>
                  </a:cubicBezTo>
                  <a:close/>
                  <a:moveTo>
                    <a:pt x="162" y="206"/>
                  </a:moveTo>
                  <a:cubicBezTo>
                    <a:pt x="163" y="205"/>
                    <a:pt x="164" y="204"/>
                    <a:pt x="165" y="203"/>
                  </a:cubicBezTo>
                  <a:cubicBezTo>
                    <a:pt x="167" y="201"/>
                    <a:pt x="169" y="200"/>
                    <a:pt x="172" y="198"/>
                  </a:cubicBezTo>
                  <a:cubicBezTo>
                    <a:pt x="172" y="198"/>
                    <a:pt x="171" y="198"/>
                    <a:pt x="171" y="198"/>
                  </a:cubicBezTo>
                  <a:cubicBezTo>
                    <a:pt x="170" y="199"/>
                    <a:pt x="169" y="200"/>
                    <a:pt x="168" y="202"/>
                  </a:cubicBezTo>
                  <a:cubicBezTo>
                    <a:pt x="166" y="203"/>
                    <a:pt x="164" y="205"/>
                    <a:pt x="162" y="206"/>
                  </a:cubicBezTo>
                  <a:close/>
                  <a:moveTo>
                    <a:pt x="167" y="210"/>
                  </a:moveTo>
                  <a:cubicBezTo>
                    <a:pt x="160" y="216"/>
                    <a:pt x="153" y="221"/>
                    <a:pt x="146" y="225"/>
                  </a:cubicBezTo>
                  <a:cubicBezTo>
                    <a:pt x="149" y="222"/>
                    <a:pt x="152" y="219"/>
                    <a:pt x="156" y="216"/>
                  </a:cubicBezTo>
                  <a:cubicBezTo>
                    <a:pt x="158" y="214"/>
                    <a:pt x="160" y="213"/>
                    <a:pt x="163" y="212"/>
                  </a:cubicBezTo>
                  <a:cubicBezTo>
                    <a:pt x="163" y="212"/>
                    <a:pt x="163" y="212"/>
                    <a:pt x="164" y="212"/>
                  </a:cubicBezTo>
                  <a:cubicBezTo>
                    <a:pt x="165" y="211"/>
                    <a:pt x="166" y="211"/>
                    <a:pt x="167" y="210"/>
                  </a:cubicBezTo>
                  <a:close/>
                  <a:moveTo>
                    <a:pt x="154" y="209"/>
                  </a:moveTo>
                  <a:cubicBezTo>
                    <a:pt x="155" y="208"/>
                    <a:pt x="156" y="208"/>
                    <a:pt x="157" y="207"/>
                  </a:cubicBezTo>
                  <a:cubicBezTo>
                    <a:pt x="161" y="203"/>
                    <a:pt x="166" y="199"/>
                    <a:pt x="171" y="195"/>
                  </a:cubicBezTo>
                  <a:cubicBezTo>
                    <a:pt x="168" y="197"/>
                    <a:pt x="166" y="200"/>
                    <a:pt x="163" y="202"/>
                  </a:cubicBezTo>
                  <a:cubicBezTo>
                    <a:pt x="160" y="204"/>
                    <a:pt x="157" y="207"/>
                    <a:pt x="154" y="209"/>
                  </a:cubicBezTo>
                  <a:close/>
                  <a:moveTo>
                    <a:pt x="158" y="208"/>
                  </a:moveTo>
                  <a:cubicBezTo>
                    <a:pt x="157" y="210"/>
                    <a:pt x="156" y="211"/>
                    <a:pt x="155" y="212"/>
                  </a:cubicBezTo>
                  <a:cubicBezTo>
                    <a:pt x="153" y="214"/>
                    <a:pt x="150" y="216"/>
                    <a:pt x="148" y="218"/>
                  </a:cubicBezTo>
                  <a:cubicBezTo>
                    <a:pt x="146" y="220"/>
                    <a:pt x="143" y="221"/>
                    <a:pt x="141" y="222"/>
                  </a:cubicBezTo>
                  <a:cubicBezTo>
                    <a:pt x="146" y="217"/>
                    <a:pt x="152" y="213"/>
                    <a:pt x="158" y="208"/>
                  </a:cubicBezTo>
                  <a:close/>
                  <a:moveTo>
                    <a:pt x="146" y="227"/>
                  </a:moveTo>
                  <a:cubicBezTo>
                    <a:pt x="146" y="227"/>
                    <a:pt x="146" y="227"/>
                    <a:pt x="146" y="227"/>
                  </a:cubicBezTo>
                  <a:cubicBezTo>
                    <a:pt x="147" y="227"/>
                    <a:pt x="148" y="227"/>
                    <a:pt x="148" y="228"/>
                  </a:cubicBezTo>
                  <a:cubicBezTo>
                    <a:pt x="148" y="228"/>
                    <a:pt x="150" y="228"/>
                    <a:pt x="150" y="228"/>
                  </a:cubicBezTo>
                  <a:cubicBezTo>
                    <a:pt x="150" y="228"/>
                    <a:pt x="150" y="228"/>
                    <a:pt x="150" y="228"/>
                  </a:cubicBezTo>
                  <a:cubicBezTo>
                    <a:pt x="149" y="228"/>
                    <a:pt x="147" y="228"/>
                    <a:pt x="146" y="228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151" y="231"/>
                  </a:moveTo>
                  <a:cubicBezTo>
                    <a:pt x="151" y="231"/>
                    <a:pt x="151" y="231"/>
                    <a:pt x="151" y="231"/>
                  </a:cubicBezTo>
                  <a:cubicBezTo>
                    <a:pt x="151" y="231"/>
                    <a:pt x="150" y="232"/>
                    <a:pt x="150" y="232"/>
                  </a:cubicBezTo>
                  <a:cubicBezTo>
                    <a:pt x="150" y="232"/>
                    <a:pt x="149" y="232"/>
                    <a:pt x="149" y="232"/>
                  </a:cubicBezTo>
                  <a:cubicBezTo>
                    <a:pt x="150" y="231"/>
                    <a:pt x="151" y="231"/>
                    <a:pt x="151" y="231"/>
                  </a:cubicBezTo>
                  <a:close/>
                  <a:moveTo>
                    <a:pt x="150" y="228"/>
                  </a:moveTo>
                  <a:cubicBezTo>
                    <a:pt x="149" y="227"/>
                    <a:pt x="148" y="227"/>
                    <a:pt x="147" y="227"/>
                  </a:cubicBezTo>
                  <a:cubicBezTo>
                    <a:pt x="157" y="222"/>
                    <a:pt x="165" y="214"/>
                    <a:pt x="174" y="206"/>
                  </a:cubicBezTo>
                  <a:cubicBezTo>
                    <a:pt x="174" y="207"/>
                    <a:pt x="174" y="207"/>
                    <a:pt x="175" y="207"/>
                  </a:cubicBezTo>
                  <a:cubicBezTo>
                    <a:pt x="174" y="208"/>
                    <a:pt x="173" y="208"/>
                    <a:pt x="173" y="209"/>
                  </a:cubicBezTo>
                  <a:cubicBezTo>
                    <a:pt x="165" y="215"/>
                    <a:pt x="158" y="221"/>
                    <a:pt x="150" y="228"/>
                  </a:cubicBezTo>
                  <a:close/>
                  <a:moveTo>
                    <a:pt x="169" y="216"/>
                  </a:moveTo>
                  <a:cubicBezTo>
                    <a:pt x="169" y="216"/>
                    <a:pt x="169" y="216"/>
                    <a:pt x="169" y="216"/>
                  </a:cubicBezTo>
                  <a:cubicBezTo>
                    <a:pt x="168" y="216"/>
                    <a:pt x="169" y="217"/>
                    <a:pt x="170" y="217"/>
                  </a:cubicBezTo>
                  <a:cubicBezTo>
                    <a:pt x="171" y="216"/>
                    <a:pt x="172" y="216"/>
                    <a:pt x="174" y="215"/>
                  </a:cubicBezTo>
                  <a:cubicBezTo>
                    <a:pt x="168" y="220"/>
                    <a:pt x="162" y="225"/>
                    <a:pt x="155" y="229"/>
                  </a:cubicBezTo>
                  <a:cubicBezTo>
                    <a:pt x="160" y="224"/>
                    <a:pt x="164" y="220"/>
                    <a:pt x="169" y="216"/>
                  </a:cubicBezTo>
                  <a:close/>
                  <a:moveTo>
                    <a:pt x="183" y="211"/>
                  </a:moveTo>
                  <a:cubicBezTo>
                    <a:pt x="185" y="210"/>
                    <a:pt x="186" y="209"/>
                    <a:pt x="187" y="209"/>
                  </a:cubicBezTo>
                  <a:cubicBezTo>
                    <a:pt x="182" y="213"/>
                    <a:pt x="176" y="218"/>
                    <a:pt x="170" y="222"/>
                  </a:cubicBezTo>
                  <a:cubicBezTo>
                    <a:pt x="174" y="218"/>
                    <a:pt x="179" y="214"/>
                    <a:pt x="183" y="211"/>
                  </a:cubicBezTo>
                  <a:close/>
                  <a:moveTo>
                    <a:pt x="180" y="210"/>
                  </a:moveTo>
                  <a:cubicBezTo>
                    <a:pt x="179" y="210"/>
                    <a:pt x="179" y="211"/>
                    <a:pt x="178" y="212"/>
                  </a:cubicBezTo>
                  <a:cubicBezTo>
                    <a:pt x="176" y="213"/>
                    <a:pt x="173" y="214"/>
                    <a:pt x="171" y="215"/>
                  </a:cubicBezTo>
                  <a:cubicBezTo>
                    <a:pt x="172" y="214"/>
                    <a:pt x="172" y="213"/>
                    <a:pt x="173" y="212"/>
                  </a:cubicBezTo>
                  <a:cubicBezTo>
                    <a:pt x="178" y="208"/>
                    <a:pt x="183" y="204"/>
                    <a:pt x="188" y="200"/>
                  </a:cubicBezTo>
                  <a:cubicBezTo>
                    <a:pt x="186" y="203"/>
                    <a:pt x="183" y="206"/>
                    <a:pt x="180" y="210"/>
                  </a:cubicBezTo>
                  <a:close/>
                  <a:moveTo>
                    <a:pt x="183" y="199"/>
                  </a:moveTo>
                  <a:cubicBezTo>
                    <a:pt x="184" y="198"/>
                    <a:pt x="185" y="197"/>
                    <a:pt x="186" y="196"/>
                  </a:cubicBezTo>
                  <a:cubicBezTo>
                    <a:pt x="186" y="195"/>
                    <a:pt x="187" y="195"/>
                    <a:pt x="187" y="195"/>
                  </a:cubicBezTo>
                  <a:cubicBezTo>
                    <a:pt x="188" y="194"/>
                    <a:pt x="189" y="193"/>
                    <a:pt x="190" y="193"/>
                  </a:cubicBezTo>
                  <a:cubicBezTo>
                    <a:pt x="188" y="195"/>
                    <a:pt x="185" y="197"/>
                    <a:pt x="183" y="199"/>
                  </a:cubicBezTo>
                  <a:close/>
                  <a:moveTo>
                    <a:pt x="195" y="193"/>
                  </a:moveTo>
                  <a:cubicBezTo>
                    <a:pt x="194" y="194"/>
                    <a:pt x="193" y="195"/>
                    <a:pt x="192" y="195"/>
                  </a:cubicBezTo>
                  <a:cubicBezTo>
                    <a:pt x="191" y="196"/>
                    <a:pt x="190" y="197"/>
                    <a:pt x="189" y="197"/>
                  </a:cubicBezTo>
                  <a:cubicBezTo>
                    <a:pt x="191" y="196"/>
                    <a:pt x="193" y="194"/>
                    <a:pt x="195" y="193"/>
                  </a:cubicBezTo>
                  <a:close/>
                  <a:moveTo>
                    <a:pt x="197" y="198"/>
                  </a:moveTo>
                  <a:cubicBezTo>
                    <a:pt x="196" y="199"/>
                    <a:pt x="196" y="199"/>
                    <a:pt x="195" y="200"/>
                  </a:cubicBezTo>
                  <a:cubicBezTo>
                    <a:pt x="195" y="200"/>
                    <a:pt x="194" y="201"/>
                    <a:pt x="194" y="201"/>
                  </a:cubicBezTo>
                  <a:cubicBezTo>
                    <a:pt x="195" y="200"/>
                    <a:pt x="196" y="199"/>
                    <a:pt x="197" y="198"/>
                  </a:cubicBezTo>
                  <a:close/>
                  <a:moveTo>
                    <a:pt x="196" y="192"/>
                  </a:moveTo>
                  <a:cubicBezTo>
                    <a:pt x="196" y="191"/>
                    <a:pt x="195" y="191"/>
                    <a:pt x="194" y="191"/>
                  </a:cubicBezTo>
                  <a:cubicBezTo>
                    <a:pt x="194" y="191"/>
                    <a:pt x="194" y="192"/>
                    <a:pt x="193" y="192"/>
                  </a:cubicBezTo>
                  <a:cubicBezTo>
                    <a:pt x="196" y="189"/>
                    <a:pt x="199" y="187"/>
                    <a:pt x="202" y="184"/>
                  </a:cubicBezTo>
                  <a:cubicBezTo>
                    <a:pt x="200" y="187"/>
                    <a:pt x="198" y="189"/>
                    <a:pt x="196" y="192"/>
                  </a:cubicBezTo>
                  <a:close/>
                  <a:moveTo>
                    <a:pt x="204" y="185"/>
                  </a:moveTo>
                  <a:cubicBezTo>
                    <a:pt x="204" y="185"/>
                    <a:pt x="204" y="185"/>
                    <a:pt x="205" y="185"/>
                  </a:cubicBezTo>
                  <a:cubicBezTo>
                    <a:pt x="203" y="187"/>
                    <a:pt x="201" y="189"/>
                    <a:pt x="199" y="190"/>
                  </a:cubicBezTo>
                  <a:cubicBezTo>
                    <a:pt x="201" y="188"/>
                    <a:pt x="202" y="187"/>
                    <a:pt x="204" y="185"/>
                  </a:cubicBezTo>
                  <a:close/>
                  <a:moveTo>
                    <a:pt x="200" y="181"/>
                  </a:moveTo>
                  <a:cubicBezTo>
                    <a:pt x="201" y="180"/>
                    <a:pt x="202" y="178"/>
                    <a:pt x="202" y="177"/>
                  </a:cubicBezTo>
                  <a:cubicBezTo>
                    <a:pt x="203" y="175"/>
                    <a:pt x="204" y="174"/>
                    <a:pt x="206" y="172"/>
                  </a:cubicBezTo>
                  <a:cubicBezTo>
                    <a:pt x="207" y="171"/>
                    <a:pt x="209" y="169"/>
                    <a:pt x="210" y="168"/>
                  </a:cubicBezTo>
                  <a:cubicBezTo>
                    <a:pt x="209" y="170"/>
                    <a:pt x="208" y="173"/>
                    <a:pt x="207" y="175"/>
                  </a:cubicBezTo>
                  <a:cubicBezTo>
                    <a:pt x="205" y="177"/>
                    <a:pt x="203" y="179"/>
                    <a:pt x="200" y="181"/>
                  </a:cubicBezTo>
                  <a:close/>
                  <a:moveTo>
                    <a:pt x="207" y="181"/>
                  </a:moveTo>
                  <a:cubicBezTo>
                    <a:pt x="212" y="175"/>
                    <a:pt x="217" y="169"/>
                    <a:pt x="221" y="163"/>
                  </a:cubicBezTo>
                  <a:cubicBezTo>
                    <a:pt x="221" y="164"/>
                    <a:pt x="221" y="164"/>
                    <a:pt x="221" y="165"/>
                  </a:cubicBezTo>
                  <a:cubicBezTo>
                    <a:pt x="217" y="170"/>
                    <a:pt x="213" y="174"/>
                    <a:pt x="210" y="179"/>
                  </a:cubicBezTo>
                  <a:cubicBezTo>
                    <a:pt x="209" y="180"/>
                    <a:pt x="208" y="181"/>
                    <a:pt x="207" y="183"/>
                  </a:cubicBezTo>
                  <a:cubicBezTo>
                    <a:pt x="206" y="183"/>
                    <a:pt x="206" y="183"/>
                    <a:pt x="206" y="184"/>
                  </a:cubicBezTo>
                  <a:cubicBezTo>
                    <a:pt x="206" y="183"/>
                    <a:pt x="207" y="182"/>
                    <a:pt x="207" y="181"/>
                  </a:cubicBezTo>
                  <a:close/>
                  <a:moveTo>
                    <a:pt x="218" y="155"/>
                  </a:moveTo>
                  <a:cubicBezTo>
                    <a:pt x="219" y="153"/>
                    <a:pt x="219" y="151"/>
                    <a:pt x="220" y="149"/>
                  </a:cubicBezTo>
                  <a:cubicBezTo>
                    <a:pt x="221" y="147"/>
                    <a:pt x="222" y="144"/>
                    <a:pt x="222" y="141"/>
                  </a:cubicBezTo>
                  <a:cubicBezTo>
                    <a:pt x="222" y="141"/>
                    <a:pt x="223" y="141"/>
                    <a:pt x="223" y="141"/>
                  </a:cubicBezTo>
                  <a:cubicBezTo>
                    <a:pt x="222" y="145"/>
                    <a:pt x="222" y="149"/>
                    <a:pt x="222" y="154"/>
                  </a:cubicBezTo>
                  <a:cubicBezTo>
                    <a:pt x="220" y="154"/>
                    <a:pt x="219" y="154"/>
                    <a:pt x="218" y="155"/>
                  </a:cubicBezTo>
                  <a:close/>
                  <a:moveTo>
                    <a:pt x="217" y="149"/>
                  </a:moveTo>
                  <a:cubicBezTo>
                    <a:pt x="217" y="144"/>
                    <a:pt x="218" y="139"/>
                    <a:pt x="218" y="135"/>
                  </a:cubicBezTo>
                  <a:cubicBezTo>
                    <a:pt x="220" y="132"/>
                    <a:pt x="221" y="129"/>
                    <a:pt x="223" y="126"/>
                  </a:cubicBezTo>
                  <a:cubicBezTo>
                    <a:pt x="222" y="134"/>
                    <a:pt x="219" y="142"/>
                    <a:pt x="217" y="149"/>
                  </a:cubicBezTo>
                  <a:close/>
                  <a:moveTo>
                    <a:pt x="223" y="98"/>
                  </a:moveTo>
                  <a:cubicBezTo>
                    <a:pt x="222" y="97"/>
                    <a:pt x="222" y="96"/>
                    <a:pt x="222" y="95"/>
                  </a:cubicBezTo>
                  <a:cubicBezTo>
                    <a:pt x="222" y="95"/>
                    <a:pt x="222" y="95"/>
                    <a:pt x="222" y="94"/>
                  </a:cubicBezTo>
                  <a:cubicBezTo>
                    <a:pt x="223" y="96"/>
                    <a:pt x="223" y="97"/>
                    <a:pt x="224" y="98"/>
                  </a:cubicBezTo>
                  <a:cubicBezTo>
                    <a:pt x="223" y="98"/>
                    <a:pt x="223" y="98"/>
                    <a:pt x="223" y="98"/>
                  </a:cubicBezTo>
                  <a:close/>
                  <a:moveTo>
                    <a:pt x="221" y="87"/>
                  </a:moveTo>
                  <a:cubicBezTo>
                    <a:pt x="222" y="87"/>
                    <a:pt x="222" y="87"/>
                    <a:pt x="222" y="87"/>
                  </a:cubicBezTo>
                  <a:cubicBezTo>
                    <a:pt x="223" y="88"/>
                    <a:pt x="223" y="90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2" y="90"/>
                    <a:pt x="222" y="89"/>
                    <a:pt x="221" y="87"/>
                  </a:cubicBezTo>
                  <a:close/>
                  <a:moveTo>
                    <a:pt x="226" y="83"/>
                  </a:moveTo>
                  <a:cubicBezTo>
                    <a:pt x="225" y="83"/>
                    <a:pt x="224" y="84"/>
                    <a:pt x="223" y="84"/>
                  </a:cubicBezTo>
                  <a:cubicBezTo>
                    <a:pt x="222" y="82"/>
                    <a:pt x="222" y="80"/>
                    <a:pt x="221" y="77"/>
                  </a:cubicBezTo>
                  <a:cubicBezTo>
                    <a:pt x="222" y="78"/>
                    <a:pt x="222" y="78"/>
                    <a:pt x="223" y="79"/>
                  </a:cubicBezTo>
                  <a:cubicBezTo>
                    <a:pt x="223" y="79"/>
                    <a:pt x="224" y="79"/>
                    <a:pt x="224" y="78"/>
                  </a:cubicBezTo>
                  <a:cubicBezTo>
                    <a:pt x="225" y="79"/>
                    <a:pt x="225" y="80"/>
                    <a:pt x="226" y="81"/>
                  </a:cubicBezTo>
                  <a:cubicBezTo>
                    <a:pt x="226" y="82"/>
                    <a:pt x="226" y="82"/>
                    <a:pt x="226" y="83"/>
                  </a:cubicBezTo>
                  <a:cubicBezTo>
                    <a:pt x="226" y="83"/>
                    <a:pt x="226" y="83"/>
                    <a:pt x="226" y="83"/>
                  </a:cubicBezTo>
                  <a:close/>
                  <a:moveTo>
                    <a:pt x="224" y="75"/>
                  </a:moveTo>
                  <a:cubicBezTo>
                    <a:pt x="223" y="74"/>
                    <a:pt x="223" y="74"/>
                    <a:pt x="223" y="73"/>
                  </a:cubicBezTo>
                  <a:cubicBezTo>
                    <a:pt x="223" y="73"/>
                    <a:pt x="223" y="73"/>
                    <a:pt x="223" y="73"/>
                  </a:cubicBezTo>
                  <a:cubicBezTo>
                    <a:pt x="224" y="74"/>
                    <a:pt x="224" y="75"/>
                    <a:pt x="224" y="76"/>
                  </a:cubicBezTo>
                  <a:cubicBezTo>
                    <a:pt x="224" y="75"/>
                    <a:pt x="224" y="75"/>
                    <a:pt x="224" y="75"/>
                  </a:cubicBezTo>
                  <a:close/>
                  <a:moveTo>
                    <a:pt x="224" y="70"/>
                  </a:moveTo>
                  <a:cubicBezTo>
                    <a:pt x="223" y="69"/>
                    <a:pt x="222" y="67"/>
                    <a:pt x="221" y="65"/>
                  </a:cubicBezTo>
                  <a:cubicBezTo>
                    <a:pt x="222" y="67"/>
                    <a:pt x="223" y="68"/>
                    <a:pt x="224" y="69"/>
                  </a:cubicBezTo>
                  <a:cubicBezTo>
                    <a:pt x="224" y="69"/>
                    <a:pt x="223" y="69"/>
                    <a:pt x="224" y="70"/>
                  </a:cubicBezTo>
                  <a:cubicBezTo>
                    <a:pt x="224" y="70"/>
                    <a:pt x="224" y="70"/>
                    <a:pt x="224" y="70"/>
                  </a:cubicBezTo>
                  <a:close/>
                  <a:moveTo>
                    <a:pt x="222" y="76"/>
                  </a:moveTo>
                  <a:cubicBezTo>
                    <a:pt x="222" y="76"/>
                    <a:pt x="222" y="76"/>
                    <a:pt x="222" y="76"/>
                  </a:cubicBezTo>
                  <a:cubicBezTo>
                    <a:pt x="221" y="75"/>
                    <a:pt x="221" y="75"/>
                    <a:pt x="220" y="74"/>
                  </a:cubicBezTo>
                  <a:cubicBezTo>
                    <a:pt x="220" y="74"/>
                    <a:pt x="220" y="74"/>
                    <a:pt x="220" y="73"/>
                  </a:cubicBezTo>
                  <a:cubicBezTo>
                    <a:pt x="220" y="74"/>
                    <a:pt x="221" y="74"/>
                    <a:pt x="221" y="75"/>
                  </a:cubicBezTo>
                  <a:cubicBezTo>
                    <a:pt x="221" y="75"/>
                    <a:pt x="222" y="75"/>
                    <a:pt x="222" y="76"/>
                  </a:cubicBezTo>
                  <a:close/>
                  <a:moveTo>
                    <a:pt x="220" y="81"/>
                  </a:moveTo>
                  <a:cubicBezTo>
                    <a:pt x="219" y="80"/>
                    <a:pt x="219" y="78"/>
                    <a:pt x="218" y="77"/>
                  </a:cubicBezTo>
                  <a:cubicBezTo>
                    <a:pt x="217" y="75"/>
                    <a:pt x="217" y="74"/>
                    <a:pt x="216" y="73"/>
                  </a:cubicBezTo>
                  <a:cubicBezTo>
                    <a:pt x="217" y="73"/>
                    <a:pt x="218" y="74"/>
                    <a:pt x="219" y="75"/>
                  </a:cubicBezTo>
                  <a:cubicBezTo>
                    <a:pt x="219" y="77"/>
                    <a:pt x="220" y="79"/>
                    <a:pt x="220" y="81"/>
                  </a:cubicBezTo>
                  <a:close/>
                  <a:moveTo>
                    <a:pt x="218" y="67"/>
                  </a:moveTo>
                  <a:cubicBezTo>
                    <a:pt x="217" y="65"/>
                    <a:pt x="216" y="63"/>
                    <a:pt x="215" y="61"/>
                  </a:cubicBezTo>
                  <a:cubicBezTo>
                    <a:pt x="217" y="63"/>
                    <a:pt x="218" y="65"/>
                    <a:pt x="219" y="68"/>
                  </a:cubicBezTo>
                  <a:cubicBezTo>
                    <a:pt x="219" y="67"/>
                    <a:pt x="219" y="67"/>
                    <a:pt x="218" y="67"/>
                  </a:cubicBezTo>
                  <a:close/>
                  <a:moveTo>
                    <a:pt x="216" y="64"/>
                  </a:moveTo>
                  <a:cubicBezTo>
                    <a:pt x="214" y="62"/>
                    <a:pt x="212" y="59"/>
                    <a:pt x="210" y="56"/>
                  </a:cubicBezTo>
                  <a:cubicBezTo>
                    <a:pt x="209" y="54"/>
                    <a:pt x="207" y="53"/>
                    <a:pt x="206" y="51"/>
                  </a:cubicBezTo>
                  <a:cubicBezTo>
                    <a:pt x="208" y="53"/>
                    <a:pt x="211" y="55"/>
                    <a:pt x="213" y="58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4" y="60"/>
                    <a:pt x="215" y="62"/>
                    <a:pt x="216" y="64"/>
                  </a:cubicBezTo>
                  <a:close/>
                  <a:moveTo>
                    <a:pt x="201" y="44"/>
                  </a:moveTo>
                  <a:cubicBezTo>
                    <a:pt x="200" y="44"/>
                    <a:pt x="200" y="43"/>
                    <a:pt x="199" y="43"/>
                  </a:cubicBezTo>
                  <a:cubicBezTo>
                    <a:pt x="202" y="45"/>
                    <a:pt x="205" y="47"/>
                    <a:pt x="208" y="50"/>
                  </a:cubicBezTo>
                  <a:cubicBezTo>
                    <a:pt x="205" y="48"/>
                    <a:pt x="203" y="46"/>
                    <a:pt x="201" y="44"/>
                  </a:cubicBezTo>
                  <a:close/>
                  <a:moveTo>
                    <a:pt x="201" y="46"/>
                  </a:moveTo>
                  <a:cubicBezTo>
                    <a:pt x="204" y="50"/>
                    <a:pt x="207" y="55"/>
                    <a:pt x="209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5" y="53"/>
                    <a:pt x="201" y="48"/>
                    <a:pt x="197" y="44"/>
                  </a:cubicBezTo>
                  <a:cubicBezTo>
                    <a:pt x="198" y="45"/>
                    <a:pt x="200" y="45"/>
                    <a:pt x="201" y="46"/>
                  </a:cubicBezTo>
                  <a:close/>
                  <a:moveTo>
                    <a:pt x="189" y="41"/>
                  </a:moveTo>
                  <a:cubicBezTo>
                    <a:pt x="189" y="41"/>
                    <a:pt x="189" y="41"/>
                    <a:pt x="188" y="41"/>
                  </a:cubicBezTo>
                  <a:cubicBezTo>
                    <a:pt x="188" y="40"/>
                    <a:pt x="188" y="40"/>
                    <a:pt x="187" y="40"/>
                  </a:cubicBezTo>
                  <a:cubicBezTo>
                    <a:pt x="187" y="40"/>
                    <a:pt x="187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5" y="39"/>
                    <a:pt x="185" y="39"/>
                  </a:cubicBezTo>
                  <a:cubicBezTo>
                    <a:pt x="186" y="39"/>
                    <a:pt x="188" y="38"/>
                    <a:pt x="189" y="38"/>
                  </a:cubicBezTo>
                  <a:cubicBezTo>
                    <a:pt x="190" y="39"/>
                    <a:pt x="191" y="40"/>
                    <a:pt x="192" y="41"/>
                  </a:cubicBezTo>
                  <a:cubicBezTo>
                    <a:pt x="191" y="41"/>
                    <a:pt x="190" y="41"/>
                    <a:pt x="189" y="41"/>
                  </a:cubicBezTo>
                  <a:close/>
                  <a:moveTo>
                    <a:pt x="188" y="44"/>
                  </a:moveTo>
                  <a:cubicBezTo>
                    <a:pt x="189" y="45"/>
                    <a:pt x="190" y="46"/>
                    <a:pt x="191" y="47"/>
                  </a:cubicBezTo>
                  <a:cubicBezTo>
                    <a:pt x="190" y="47"/>
                    <a:pt x="189" y="47"/>
                    <a:pt x="188" y="48"/>
                  </a:cubicBezTo>
                  <a:cubicBezTo>
                    <a:pt x="187" y="47"/>
                    <a:pt x="186" y="46"/>
                    <a:pt x="185" y="46"/>
                  </a:cubicBezTo>
                  <a:cubicBezTo>
                    <a:pt x="186" y="45"/>
                    <a:pt x="187" y="45"/>
                    <a:pt x="188" y="44"/>
                  </a:cubicBezTo>
                  <a:close/>
                  <a:moveTo>
                    <a:pt x="186" y="48"/>
                  </a:moveTo>
                  <a:cubicBezTo>
                    <a:pt x="185" y="49"/>
                    <a:pt x="183" y="49"/>
                    <a:pt x="182" y="49"/>
                  </a:cubicBezTo>
                  <a:cubicBezTo>
                    <a:pt x="182" y="49"/>
                    <a:pt x="181" y="48"/>
                    <a:pt x="181" y="47"/>
                  </a:cubicBezTo>
                  <a:cubicBezTo>
                    <a:pt x="181" y="47"/>
                    <a:pt x="182" y="47"/>
                    <a:pt x="183" y="46"/>
                  </a:cubicBezTo>
                  <a:cubicBezTo>
                    <a:pt x="184" y="47"/>
                    <a:pt x="185" y="48"/>
                    <a:pt x="186" y="48"/>
                  </a:cubicBezTo>
                  <a:close/>
                  <a:moveTo>
                    <a:pt x="172" y="43"/>
                  </a:moveTo>
                  <a:cubicBezTo>
                    <a:pt x="176" y="42"/>
                    <a:pt x="180" y="41"/>
                    <a:pt x="183" y="40"/>
                  </a:cubicBezTo>
                  <a:cubicBezTo>
                    <a:pt x="183" y="40"/>
                    <a:pt x="184" y="40"/>
                    <a:pt x="184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0" y="41"/>
                    <a:pt x="176" y="42"/>
                    <a:pt x="172" y="43"/>
                  </a:cubicBezTo>
                  <a:close/>
                  <a:moveTo>
                    <a:pt x="159" y="44"/>
                  </a:moveTo>
                  <a:cubicBezTo>
                    <a:pt x="161" y="43"/>
                    <a:pt x="163" y="41"/>
                    <a:pt x="164" y="40"/>
                  </a:cubicBezTo>
                  <a:cubicBezTo>
                    <a:pt x="170" y="39"/>
                    <a:pt x="175" y="38"/>
                    <a:pt x="180" y="37"/>
                  </a:cubicBezTo>
                  <a:cubicBezTo>
                    <a:pt x="173" y="40"/>
                    <a:pt x="166" y="42"/>
                    <a:pt x="159" y="44"/>
                  </a:cubicBezTo>
                  <a:close/>
                  <a:moveTo>
                    <a:pt x="172" y="31"/>
                  </a:moveTo>
                  <a:cubicBezTo>
                    <a:pt x="171" y="31"/>
                    <a:pt x="171" y="31"/>
                    <a:pt x="170" y="31"/>
                  </a:cubicBezTo>
                  <a:cubicBezTo>
                    <a:pt x="169" y="31"/>
                    <a:pt x="168" y="31"/>
                    <a:pt x="167" y="30"/>
                  </a:cubicBezTo>
                  <a:cubicBezTo>
                    <a:pt x="167" y="30"/>
                    <a:pt x="167" y="30"/>
                    <a:pt x="166" y="29"/>
                  </a:cubicBezTo>
                  <a:cubicBezTo>
                    <a:pt x="166" y="29"/>
                    <a:pt x="165" y="29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7" y="29"/>
                    <a:pt x="170" y="30"/>
                    <a:pt x="173" y="31"/>
                  </a:cubicBezTo>
                  <a:cubicBezTo>
                    <a:pt x="173" y="31"/>
                    <a:pt x="173" y="31"/>
                    <a:pt x="172" y="31"/>
                  </a:cubicBezTo>
                  <a:close/>
                  <a:moveTo>
                    <a:pt x="166" y="36"/>
                  </a:moveTo>
                  <a:cubicBezTo>
                    <a:pt x="166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6" y="37"/>
                    <a:pt x="164" y="37"/>
                    <a:pt x="163" y="37"/>
                  </a:cubicBezTo>
                  <a:cubicBezTo>
                    <a:pt x="164" y="37"/>
                    <a:pt x="165" y="36"/>
                    <a:pt x="166" y="36"/>
                  </a:cubicBezTo>
                  <a:close/>
                  <a:moveTo>
                    <a:pt x="154" y="12"/>
                  </a:moveTo>
                  <a:cubicBezTo>
                    <a:pt x="154" y="12"/>
                    <a:pt x="154" y="12"/>
                    <a:pt x="154" y="12"/>
                  </a:cubicBezTo>
                  <a:cubicBezTo>
                    <a:pt x="153" y="11"/>
                    <a:pt x="153" y="11"/>
                    <a:pt x="152" y="11"/>
                  </a:cubicBezTo>
                  <a:cubicBezTo>
                    <a:pt x="153" y="11"/>
                    <a:pt x="155" y="11"/>
                    <a:pt x="156" y="12"/>
                  </a:cubicBezTo>
                  <a:cubicBezTo>
                    <a:pt x="157" y="12"/>
                    <a:pt x="159" y="13"/>
                    <a:pt x="160" y="14"/>
                  </a:cubicBezTo>
                  <a:cubicBezTo>
                    <a:pt x="158" y="13"/>
                    <a:pt x="156" y="13"/>
                    <a:pt x="154" y="12"/>
                  </a:cubicBezTo>
                  <a:close/>
                  <a:moveTo>
                    <a:pt x="154" y="6"/>
                  </a:moveTo>
                  <a:cubicBezTo>
                    <a:pt x="153" y="6"/>
                    <a:pt x="153" y="6"/>
                    <a:pt x="153" y="7"/>
                  </a:cubicBezTo>
                  <a:cubicBezTo>
                    <a:pt x="150" y="6"/>
                    <a:pt x="147" y="6"/>
                    <a:pt x="144" y="6"/>
                  </a:cubicBezTo>
                  <a:cubicBezTo>
                    <a:pt x="144" y="5"/>
                    <a:pt x="143" y="5"/>
                    <a:pt x="142" y="5"/>
                  </a:cubicBezTo>
                  <a:cubicBezTo>
                    <a:pt x="139" y="5"/>
                    <a:pt x="136" y="4"/>
                    <a:pt x="133" y="3"/>
                  </a:cubicBezTo>
                  <a:cubicBezTo>
                    <a:pt x="136" y="3"/>
                    <a:pt x="138" y="3"/>
                    <a:pt x="140" y="3"/>
                  </a:cubicBezTo>
                  <a:cubicBezTo>
                    <a:pt x="147" y="4"/>
                    <a:pt x="154" y="5"/>
                    <a:pt x="161" y="7"/>
                  </a:cubicBezTo>
                  <a:cubicBezTo>
                    <a:pt x="163" y="8"/>
                    <a:pt x="165" y="9"/>
                    <a:pt x="167" y="10"/>
                  </a:cubicBezTo>
                  <a:cubicBezTo>
                    <a:pt x="167" y="10"/>
                    <a:pt x="166" y="10"/>
                    <a:pt x="166" y="10"/>
                  </a:cubicBezTo>
                  <a:cubicBezTo>
                    <a:pt x="165" y="9"/>
                    <a:pt x="165" y="10"/>
                    <a:pt x="165" y="10"/>
                  </a:cubicBezTo>
                  <a:cubicBezTo>
                    <a:pt x="164" y="9"/>
                    <a:pt x="162" y="9"/>
                    <a:pt x="160" y="8"/>
                  </a:cubicBezTo>
                  <a:cubicBezTo>
                    <a:pt x="158" y="7"/>
                    <a:pt x="156" y="7"/>
                    <a:pt x="154" y="6"/>
                  </a:cubicBezTo>
                  <a:close/>
                  <a:moveTo>
                    <a:pt x="136" y="26"/>
                  </a:moveTo>
                  <a:cubicBezTo>
                    <a:pt x="135" y="26"/>
                    <a:pt x="135" y="26"/>
                    <a:pt x="135" y="27"/>
                  </a:cubicBezTo>
                  <a:cubicBezTo>
                    <a:pt x="134" y="26"/>
                    <a:pt x="133" y="26"/>
                    <a:pt x="132" y="26"/>
                  </a:cubicBezTo>
                  <a:cubicBezTo>
                    <a:pt x="133" y="26"/>
                    <a:pt x="135" y="26"/>
                    <a:pt x="136" y="26"/>
                  </a:cubicBezTo>
                  <a:close/>
                  <a:moveTo>
                    <a:pt x="135" y="28"/>
                  </a:moveTo>
                  <a:cubicBezTo>
                    <a:pt x="135" y="29"/>
                    <a:pt x="134" y="29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lose/>
                  <a:moveTo>
                    <a:pt x="120" y="31"/>
                  </a:moveTo>
                  <a:cubicBezTo>
                    <a:pt x="120" y="31"/>
                    <a:pt x="119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20" y="31"/>
                    <a:pt x="121" y="31"/>
                  </a:cubicBezTo>
                  <a:cubicBezTo>
                    <a:pt x="121" y="31"/>
                    <a:pt x="121" y="31"/>
                    <a:pt x="120" y="31"/>
                  </a:cubicBezTo>
                  <a:close/>
                  <a:moveTo>
                    <a:pt x="118" y="29"/>
                  </a:moveTo>
                  <a:cubicBezTo>
                    <a:pt x="117" y="29"/>
                    <a:pt x="117" y="29"/>
                    <a:pt x="116" y="29"/>
                  </a:cubicBezTo>
                  <a:cubicBezTo>
                    <a:pt x="117" y="28"/>
                    <a:pt x="119" y="27"/>
                    <a:pt x="120" y="27"/>
                  </a:cubicBezTo>
                  <a:cubicBezTo>
                    <a:pt x="121" y="27"/>
                    <a:pt x="121" y="26"/>
                    <a:pt x="122" y="26"/>
                  </a:cubicBezTo>
                  <a:cubicBezTo>
                    <a:pt x="121" y="27"/>
                    <a:pt x="120" y="28"/>
                    <a:pt x="118" y="29"/>
                  </a:cubicBezTo>
                  <a:close/>
                  <a:moveTo>
                    <a:pt x="122" y="24"/>
                  </a:moveTo>
                  <a:cubicBezTo>
                    <a:pt x="120" y="24"/>
                    <a:pt x="119" y="24"/>
                    <a:pt x="118" y="24"/>
                  </a:cubicBezTo>
                  <a:cubicBezTo>
                    <a:pt x="118" y="24"/>
                    <a:pt x="118" y="23"/>
                    <a:pt x="119" y="23"/>
                  </a:cubicBezTo>
                  <a:cubicBezTo>
                    <a:pt x="120" y="24"/>
                    <a:pt x="121" y="24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lose/>
                  <a:moveTo>
                    <a:pt x="117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7" y="16"/>
                    <a:pt x="117" y="15"/>
                    <a:pt x="116" y="15"/>
                  </a:cubicBezTo>
                  <a:cubicBezTo>
                    <a:pt x="115" y="15"/>
                    <a:pt x="113" y="15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13" y="14"/>
                    <a:pt x="115" y="13"/>
                    <a:pt x="118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2" y="12"/>
                    <a:pt x="123" y="13"/>
                  </a:cubicBezTo>
                  <a:cubicBezTo>
                    <a:pt x="121" y="14"/>
                    <a:pt x="119" y="15"/>
                    <a:pt x="117" y="16"/>
                  </a:cubicBezTo>
                  <a:close/>
                  <a:moveTo>
                    <a:pt x="107" y="24"/>
                  </a:moveTo>
                  <a:cubicBezTo>
                    <a:pt x="108" y="24"/>
                    <a:pt x="109" y="24"/>
                    <a:pt x="110" y="24"/>
                  </a:cubicBezTo>
                  <a:cubicBezTo>
                    <a:pt x="109" y="25"/>
                    <a:pt x="108" y="25"/>
                    <a:pt x="107" y="25"/>
                  </a:cubicBezTo>
                  <a:cubicBezTo>
                    <a:pt x="107" y="25"/>
                    <a:pt x="106" y="25"/>
                    <a:pt x="105" y="25"/>
                  </a:cubicBezTo>
                  <a:cubicBezTo>
                    <a:pt x="106" y="25"/>
                    <a:pt x="107" y="24"/>
                    <a:pt x="107" y="24"/>
                  </a:cubicBezTo>
                  <a:close/>
                  <a:moveTo>
                    <a:pt x="100" y="22"/>
                  </a:moveTo>
                  <a:cubicBezTo>
                    <a:pt x="101" y="22"/>
                    <a:pt x="102" y="22"/>
                    <a:pt x="102" y="21"/>
                  </a:cubicBezTo>
                  <a:cubicBezTo>
                    <a:pt x="104" y="22"/>
                    <a:pt x="105" y="22"/>
                    <a:pt x="106" y="22"/>
                  </a:cubicBezTo>
                  <a:cubicBezTo>
                    <a:pt x="106" y="22"/>
                    <a:pt x="106" y="22"/>
                    <a:pt x="105" y="22"/>
                  </a:cubicBezTo>
                  <a:cubicBezTo>
                    <a:pt x="104" y="22"/>
                    <a:pt x="102" y="22"/>
                    <a:pt x="100" y="22"/>
                  </a:cubicBezTo>
                  <a:close/>
                  <a:moveTo>
                    <a:pt x="103" y="8"/>
                  </a:moveTo>
                  <a:cubicBezTo>
                    <a:pt x="104" y="7"/>
                    <a:pt x="104" y="7"/>
                    <a:pt x="105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4" y="7"/>
                    <a:pt x="103" y="8"/>
                  </a:cubicBezTo>
                  <a:close/>
                  <a:moveTo>
                    <a:pt x="104" y="17"/>
                  </a:moveTo>
                  <a:cubicBezTo>
                    <a:pt x="103" y="17"/>
                    <a:pt x="103" y="17"/>
                    <a:pt x="102" y="17"/>
                  </a:cubicBezTo>
                  <a:cubicBezTo>
                    <a:pt x="101" y="18"/>
                    <a:pt x="99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9" y="18"/>
                    <a:pt x="101" y="17"/>
                    <a:pt x="102" y="16"/>
                  </a:cubicBezTo>
                  <a:cubicBezTo>
                    <a:pt x="103" y="16"/>
                    <a:pt x="103" y="17"/>
                    <a:pt x="104" y="17"/>
                  </a:cubicBezTo>
                  <a:close/>
                  <a:moveTo>
                    <a:pt x="100" y="11"/>
                  </a:moveTo>
                  <a:cubicBezTo>
                    <a:pt x="99" y="12"/>
                    <a:pt x="98" y="12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7" y="12"/>
                    <a:pt x="98" y="11"/>
                    <a:pt x="98" y="11"/>
                  </a:cubicBezTo>
                  <a:cubicBezTo>
                    <a:pt x="99" y="11"/>
                    <a:pt x="100" y="11"/>
                    <a:pt x="102" y="11"/>
                  </a:cubicBezTo>
                  <a:cubicBezTo>
                    <a:pt x="101" y="11"/>
                    <a:pt x="101" y="11"/>
                    <a:pt x="100" y="11"/>
                  </a:cubicBezTo>
                  <a:close/>
                  <a:moveTo>
                    <a:pt x="102" y="24"/>
                  </a:moveTo>
                  <a:cubicBezTo>
                    <a:pt x="102" y="24"/>
                    <a:pt x="101" y="25"/>
                    <a:pt x="100" y="25"/>
                  </a:cubicBezTo>
                  <a:cubicBezTo>
                    <a:pt x="97" y="25"/>
                    <a:pt x="95" y="25"/>
                    <a:pt x="93" y="25"/>
                  </a:cubicBezTo>
                  <a:cubicBezTo>
                    <a:pt x="93" y="24"/>
                    <a:pt x="93" y="24"/>
                    <a:pt x="94" y="24"/>
                  </a:cubicBezTo>
                  <a:cubicBezTo>
                    <a:pt x="97" y="24"/>
                    <a:pt x="99" y="24"/>
                    <a:pt x="102" y="24"/>
                  </a:cubicBezTo>
                  <a:close/>
                  <a:moveTo>
                    <a:pt x="93" y="10"/>
                  </a:moveTo>
                  <a:cubicBezTo>
                    <a:pt x="93" y="10"/>
                    <a:pt x="93" y="11"/>
                    <a:pt x="92" y="11"/>
                  </a:cubicBezTo>
                  <a:cubicBezTo>
                    <a:pt x="91" y="11"/>
                    <a:pt x="89" y="12"/>
                    <a:pt x="88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4"/>
                    <a:pt x="85" y="14"/>
                  </a:cubicBezTo>
                  <a:cubicBezTo>
                    <a:pt x="87" y="12"/>
                    <a:pt x="90" y="11"/>
                    <a:pt x="93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5" y="9"/>
                    <a:pt x="94" y="10"/>
                    <a:pt x="93" y="10"/>
                  </a:cubicBezTo>
                  <a:close/>
                  <a:moveTo>
                    <a:pt x="92" y="8"/>
                  </a:moveTo>
                  <a:cubicBezTo>
                    <a:pt x="78" y="11"/>
                    <a:pt x="65" y="20"/>
                    <a:pt x="55" y="27"/>
                  </a:cubicBezTo>
                  <a:cubicBezTo>
                    <a:pt x="50" y="30"/>
                    <a:pt x="46" y="34"/>
                    <a:pt x="42" y="37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39" y="38"/>
                    <a:pt x="39" y="39"/>
                  </a:cubicBezTo>
                  <a:cubicBezTo>
                    <a:pt x="42" y="35"/>
                    <a:pt x="46" y="32"/>
                    <a:pt x="51" y="29"/>
                  </a:cubicBezTo>
                  <a:cubicBezTo>
                    <a:pt x="57" y="24"/>
                    <a:pt x="65" y="19"/>
                    <a:pt x="72" y="15"/>
                  </a:cubicBezTo>
                  <a:cubicBezTo>
                    <a:pt x="79" y="12"/>
                    <a:pt x="87" y="9"/>
                    <a:pt x="94" y="7"/>
                  </a:cubicBezTo>
                  <a:cubicBezTo>
                    <a:pt x="94" y="7"/>
                    <a:pt x="94" y="7"/>
                    <a:pt x="95" y="7"/>
                  </a:cubicBezTo>
                  <a:cubicBezTo>
                    <a:pt x="94" y="8"/>
                    <a:pt x="93" y="8"/>
                    <a:pt x="92" y="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4" y="38"/>
                    <a:pt x="47" y="37"/>
                    <a:pt x="49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8"/>
                    <a:pt x="48" y="38"/>
                    <a:pt x="48" y="39"/>
                  </a:cubicBezTo>
                  <a:cubicBezTo>
                    <a:pt x="47" y="40"/>
                    <a:pt x="46" y="40"/>
                    <a:pt x="45" y="41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49" y="37"/>
                    <a:pt x="48" y="36"/>
                    <a:pt x="48" y="37"/>
                  </a:cubicBezTo>
                  <a:cubicBezTo>
                    <a:pt x="46" y="39"/>
                    <a:pt x="44" y="40"/>
                    <a:pt x="42" y="42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3"/>
                    <a:pt x="41" y="41"/>
                    <a:pt x="42" y="39"/>
                  </a:cubicBezTo>
                  <a:close/>
                  <a:moveTo>
                    <a:pt x="41" y="46"/>
                  </a:moveTo>
                  <a:cubicBezTo>
                    <a:pt x="42" y="46"/>
                    <a:pt x="43" y="45"/>
                    <a:pt x="44" y="44"/>
                  </a:cubicBezTo>
                  <a:cubicBezTo>
                    <a:pt x="42" y="47"/>
                    <a:pt x="40" y="50"/>
                    <a:pt x="38" y="53"/>
                  </a:cubicBezTo>
                  <a:cubicBezTo>
                    <a:pt x="38" y="53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2"/>
                    <a:pt x="39" y="49"/>
                    <a:pt x="41" y="46"/>
                  </a:cubicBezTo>
                  <a:close/>
                  <a:moveTo>
                    <a:pt x="36" y="50"/>
                  </a:moveTo>
                  <a:cubicBezTo>
                    <a:pt x="36" y="50"/>
                    <a:pt x="36" y="50"/>
                    <a:pt x="37" y="49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2"/>
                    <a:pt x="35" y="54"/>
                    <a:pt x="34" y="57"/>
                  </a:cubicBezTo>
                  <a:cubicBezTo>
                    <a:pt x="33" y="57"/>
                    <a:pt x="32" y="58"/>
                    <a:pt x="31" y="59"/>
                  </a:cubicBezTo>
                  <a:cubicBezTo>
                    <a:pt x="33" y="56"/>
                    <a:pt x="34" y="53"/>
                    <a:pt x="36" y="50"/>
                  </a:cubicBezTo>
                  <a:close/>
                  <a:moveTo>
                    <a:pt x="35" y="46"/>
                  </a:moveTo>
                  <a:cubicBezTo>
                    <a:pt x="36" y="45"/>
                    <a:pt x="37" y="44"/>
                    <a:pt x="38" y="43"/>
                  </a:cubicBezTo>
                  <a:cubicBezTo>
                    <a:pt x="37" y="44"/>
                    <a:pt x="36" y="45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lose/>
                  <a:moveTo>
                    <a:pt x="32" y="55"/>
                  </a:moveTo>
                  <a:cubicBezTo>
                    <a:pt x="31" y="57"/>
                    <a:pt x="30" y="58"/>
                    <a:pt x="29" y="60"/>
                  </a:cubicBezTo>
                  <a:cubicBezTo>
                    <a:pt x="28" y="60"/>
                    <a:pt x="28" y="60"/>
                    <a:pt x="28" y="60"/>
                  </a:cubicBezTo>
                  <a:lnTo>
                    <a:pt x="32" y="55"/>
                  </a:lnTo>
                  <a:close/>
                  <a:moveTo>
                    <a:pt x="28" y="54"/>
                  </a:moveTo>
                  <a:cubicBezTo>
                    <a:pt x="30" y="51"/>
                    <a:pt x="32" y="49"/>
                    <a:pt x="34" y="47"/>
                  </a:cubicBezTo>
                  <a:cubicBezTo>
                    <a:pt x="33" y="48"/>
                    <a:pt x="32" y="50"/>
                    <a:pt x="31" y="51"/>
                  </a:cubicBezTo>
                  <a:cubicBezTo>
                    <a:pt x="30" y="52"/>
                    <a:pt x="29" y="53"/>
                    <a:pt x="28" y="54"/>
                  </a:cubicBezTo>
                  <a:close/>
                  <a:moveTo>
                    <a:pt x="31" y="79"/>
                  </a:moveTo>
                  <a:cubicBezTo>
                    <a:pt x="30" y="80"/>
                    <a:pt x="29" y="81"/>
                    <a:pt x="28" y="82"/>
                  </a:cubicBezTo>
                  <a:cubicBezTo>
                    <a:pt x="27" y="82"/>
                    <a:pt x="25" y="83"/>
                    <a:pt x="24" y="84"/>
                  </a:cubicBezTo>
                  <a:cubicBezTo>
                    <a:pt x="25" y="83"/>
                    <a:pt x="25" y="81"/>
                    <a:pt x="26" y="80"/>
                  </a:cubicBezTo>
                  <a:cubicBezTo>
                    <a:pt x="28" y="80"/>
                    <a:pt x="29" y="79"/>
                    <a:pt x="31" y="79"/>
                  </a:cubicBezTo>
                  <a:close/>
                  <a:moveTo>
                    <a:pt x="23" y="83"/>
                  </a:move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1"/>
                    <a:pt x="23" y="82"/>
                    <a:pt x="23" y="83"/>
                  </a:cubicBezTo>
                  <a:close/>
                  <a:moveTo>
                    <a:pt x="22" y="98"/>
                  </a:moveTo>
                  <a:cubicBezTo>
                    <a:pt x="24" y="103"/>
                    <a:pt x="25" y="109"/>
                    <a:pt x="26" y="115"/>
                  </a:cubicBezTo>
                  <a:cubicBezTo>
                    <a:pt x="26" y="117"/>
                    <a:pt x="26" y="118"/>
                    <a:pt x="27" y="120"/>
                  </a:cubicBezTo>
                  <a:cubicBezTo>
                    <a:pt x="25" y="114"/>
                    <a:pt x="23" y="108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lose/>
                  <a:moveTo>
                    <a:pt x="27" y="139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6" y="140"/>
                    <a:pt x="27" y="140"/>
                    <a:pt x="27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5" y="137"/>
                    <a:pt x="24" y="133"/>
                    <a:pt x="23" y="129"/>
                  </a:cubicBezTo>
                  <a:cubicBezTo>
                    <a:pt x="23" y="127"/>
                    <a:pt x="23" y="125"/>
                    <a:pt x="23" y="123"/>
                  </a:cubicBezTo>
                  <a:cubicBezTo>
                    <a:pt x="22" y="121"/>
                    <a:pt x="22" y="118"/>
                    <a:pt x="22" y="115"/>
                  </a:cubicBezTo>
                  <a:cubicBezTo>
                    <a:pt x="24" y="123"/>
                    <a:pt x="25" y="131"/>
                    <a:pt x="27" y="139"/>
                  </a:cubicBezTo>
                  <a:close/>
                  <a:moveTo>
                    <a:pt x="25" y="156"/>
                  </a:moveTo>
                  <a:cubicBezTo>
                    <a:pt x="23" y="153"/>
                    <a:pt x="22" y="149"/>
                    <a:pt x="21" y="146"/>
                  </a:cubicBezTo>
                  <a:cubicBezTo>
                    <a:pt x="21" y="145"/>
                    <a:pt x="20" y="145"/>
                    <a:pt x="2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2" y="147"/>
                    <a:pt x="23" y="150"/>
                    <a:pt x="25" y="154"/>
                  </a:cubicBezTo>
                  <a:cubicBezTo>
                    <a:pt x="25" y="154"/>
                    <a:pt x="25" y="155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lose/>
                  <a:moveTo>
                    <a:pt x="29" y="163"/>
                  </a:moveTo>
                  <a:cubicBezTo>
                    <a:pt x="30" y="164"/>
                    <a:pt x="30" y="165"/>
                    <a:pt x="30" y="167"/>
                  </a:cubicBezTo>
                  <a:cubicBezTo>
                    <a:pt x="29" y="164"/>
                    <a:pt x="29" y="162"/>
                    <a:pt x="28" y="160"/>
                  </a:cubicBezTo>
                  <a:cubicBezTo>
                    <a:pt x="28" y="161"/>
                    <a:pt x="29" y="162"/>
                    <a:pt x="29" y="163"/>
                  </a:cubicBezTo>
                  <a:close/>
                  <a:moveTo>
                    <a:pt x="29" y="148"/>
                  </a:moveTo>
                  <a:cubicBezTo>
                    <a:pt x="29" y="147"/>
                    <a:pt x="29" y="146"/>
                    <a:pt x="29" y="145"/>
                  </a:cubicBezTo>
                  <a:cubicBezTo>
                    <a:pt x="30" y="143"/>
                    <a:pt x="30" y="142"/>
                    <a:pt x="31" y="140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31" y="142"/>
                    <a:pt x="31" y="143"/>
                    <a:pt x="32" y="144"/>
                  </a:cubicBezTo>
                  <a:cubicBezTo>
                    <a:pt x="32" y="147"/>
                    <a:pt x="33" y="151"/>
                    <a:pt x="33" y="155"/>
                  </a:cubicBezTo>
                  <a:cubicBezTo>
                    <a:pt x="32" y="153"/>
                    <a:pt x="31" y="151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8"/>
                    <a:pt x="29" y="148"/>
                  </a:cubicBezTo>
                  <a:close/>
                  <a:moveTo>
                    <a:pt x="35" y="166"/>
                  </a:moveTo>
                  <a:cubicBezTo>
                    <a:pt x="36" y="168"/>
                    <a:pt x="36" y="169"/>
                    <a:pt x="36" y="171"/>
                  </a:cubicBezTo>
                  <a:cubicBezTo>
                    <a:pt x="35" y="166"/>
                    <a:pt x="33" y="161"/>
                    <a:pt x="30" y="156"/>
                  </a:cubicBezTo>
                  <a:cubicBezTo>
                    <a:pt x="30" y="156"/>
                    <a:pt x="30" y="155"/>
                    <a:pt x="30" y="155"/>
                  </a:cubicBezTo>
                  <a:cubicBezTo>
                    <a:pt x="32" y="159"/>
                    <a:pt x="33" y="162"/>
                    <a:pt x="35" y="166"/>
                  </a:cubicBezTo>
                  <a:close/>
                  <a:moveTo>
                    <a:pt x="38" y="182"/>
                  </a:moveTo>
                  <a:cubicBezTo>
                    <a:pt x="39" y="183"/>
                    <a:pt x="39" y="185"/>
                    <a:pt x="39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4"/>
                    <a:pt x="37" y="182"/>
                    <a:pt x="35" y="180"/>
                  </a:cubicBezTo>
                  <a:cubicBezTo>
                    <a:pt x="34" y="178"/>
                    <a:pt x="33" y="175"/>
                    <a:pt x="32" y="173"/>
                  </a:cubicBezTo>
                  <a:cubicBezTo>
                    <a:pt x="32" y="171"/>
                    <a:pt x="32" y="170"/>
                    <a:pt x="31" y="168"/>
                  </a:cubicBezTo>
                  <a:cubicBezTo>
                    <a:pt x="34" y="173"/>
                    <a:pt x="36" y="177"/>
                    <a:pt x="38" y="182"/>
                  </a:cubicBezTo>
                  <a:close/>
                  <a:moveTo>
                    <a:pt x="32" y="177"/>
                  </a:moveTo>
                  <a:cubicBezTo>
                    <a:pt x="32" y="177"/>
                    <a:pt x="32" y="178"/>
                    <a:pt x="32" y="178"/>
                  </a:cubicBezTo>
                  <a:cubicBezTo>
                    <a:pt x="34" y="182"/>
                    <a:pt x="37" y="186"/>
                    <a:pt x="39" y="190"/>
                  </a:cubicBezTo>
                  <a:cubicBezTo>
                    <a:pt x="39" y="190"/>
                    <a:pt x="39" y="190"/>
                    <a:pt x="39" y="191"/>
                  </a:cubicBezTo>
                  <a:cubicBezTo>
                    <a:pt x="36" y="188"/>
                    <a:pt x="34" y="185"/>
                    <a:pt x="32" y="18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1"/>
                  </a:cubicBezTo>
                  <a:cubicBezTo>
                    <a:pt x="32" y="180"/>
                    <a:pt x="32" y="179"/>
                    <a:pt x="32" y="177"/>
                  </a:cubicBezTo>
                  <a:close/>
                  <a:moveTo>
                    <a:pt x="38" y="192"/>
                  </a:moveTo>
                  <a:cubicBezTo>
                    <a:pt x="38" y="192"/>
                    <a:pt x="38" y="193"/>
                    <a:pt x="38" y="193"/>
                  </a:cubicBezTo>
                  <a:cubicBezTo>
                    <a:pt x="38" y="192"/>
                    <a:pt x="37" y="192"/>
                    <a:pt x="37" y="192"/>
                  </a:cubicBezTo>
                  <a:cubicBezTo>
                    <a:pt x="36" y="190"/>
                    <a:pt x="36" y="189"/>
                    <a:pt x="35" y="188"/>
                  </a:cubicBezTo>
                  <a:cubicBezTo>
                    <a:pt x="36" y="189"/>
                    <a:pt x="37" y="191"/>
                    <a:pt x="38" y="192"/>
                  </a:cubicBezTo>
                  <a:close/>
                  <a:moveTo>
                    <a:pt x="39" y="197"/>
                  </a:moveTo>
                  <a:cubicBezTo>
                    <a:pt x="39" y="196"/>
                    <a:pt x="39" y="196"/>
                    <a:pt x="38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41" y="199"/>
                    <a:pt x="44" y="202"/>
                    <a:pt x="48" y="204"/>
                  </a:cubicBezTo>
                  <a:cubicBezTo>
                    <a:pt x="48" y="204"/>
                    <a:pt x="49" y="204"/>
                    <a:pt x="49" y="203"/>
                  </a:cubicBezTo>
                  <a:cubicBezTo>
                    <a:pt x="49" y="204"/>
                    <a:pt x="50" y="205"/>
                    <a:pt x="50" y="205"/>
                  </a:cubicBezTo>
                  <a:cubicBezTo>
                    <a:pt x="50" y="205"/>
                    <a:pt x="49" y="205"/>
                    <a:pt x="49" y="204"/>
                  </a:cubicBezTo>
                  <a:cubicBezTo>
                    <a:pt x="48" y="204"/>
                    <a:pt x="48" y="205"/>
                    <a:pt x="48" y="206"/>
                  </a:cubicBezTo>
                  <a:cubicBezTo>
                    <a:pt x="50" y="207"/>
                    <a:pt x="52" y="208"/>
                    <a:pt x="54" y="209"/>
                  </a:cubicBezTo>
                  <a:cubicBezTo>
                    <a:pt x="54" y="210"/>
                    <a:pt x="55" y="211"/>
                    <a:pt x="56" y="212"/>
                  </a:cubicBezTo>
                  <a:cubicBezTo>
                    <a:pt x="54" y="210"/>
                    <a:pt x="51" y="209"/>
                    <a:pt x="49" y="208"/>
                  </a:cubicBezTo>
                  <a:cubicBezTo>
                    <a:pt x="46" y="205"/>
                    <a:pt x="42" y="201"/>
                    <a:pt x="39" y="197"/>
                  </a:cubicBezTo>
                  <a:close/>
                  <a:moveTo>
                    <a:pt x="51" y="212"/>
                  </a:moveTo>
                  <a:cubicBezTo>
                    <a:pt x="52" y="214"/>
                    <a:pt x="54" y="216"/>
                    <a:pt x="56" y="218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5" y="217"/>
                    <a:pt x="54" y="216"/>
                    <a:pt x="52" y="215"/>
                  </a:cubicBezTo>
                  <a:cubicBezTo>
                    <a:pt x="51" y="214"/>
                    <a:pt x="50" y="212"/>
                    <a:pt x="49" y="210"/>
                  </a:cubicBezTo>
                  <a:cubicBezTo>
                    <a:pt x="49" y="211"/>
                    <a:pt x="50" y="211"/>
                    <a:pt x="51" y="212"/>
                  </a:cubicBezTo>
                  <a:close/>
                  <a:moveTo>
                    <a:pt x="54" y="220"/>
                  </a:moveTo>
                  <a:cubicBezTo>
                    <a:pt x="55" y="221"/>
                    <a:pt x="56" y="222"/>
                    <a:pt x="57" y="223"/>
                  </a:cubicBezTo>
                  <a:cubicBezTo>
                    <a:pt x="56" y="222"/>
                    <a:pt x="55" y="222"/>
                    <a:pt x="54" y="221"/>
                  </a:cubicBezTo>
                  <a:cubicBezTo>
                    <a:pt x="53" y="220"/>
                    <a:pt x="52" y="220"/>
                    <a:pt x="52" y="219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9"/>
                    <a:pt x="53" y="220"/>
                    <a:pt x="53" y="220"/>
                  </a:cubicBezTo>
                  <a:cubicBezTo>
                    <a:pt x="54" y="220"/>
                    <a:pt x="54" y="220"/>
                    <a:pt x="54" y="220"/>
                  </a:cubicBezTo>
                  <a:close/>
                  <a:moveTo>
                    <a:pt x="53" y="222"/>
                  </a:moveTo>
                  <a:cubicBezTo>
                    <a:pt x="53" y="223"/>
                    <a:pt x="54" y="223"/>
                    <a:pt x="54" y="223"/>
                  </a:cubicBezTo>
                  <a:cubicBezTo>
                    <a:pt x="53" y="223"/>
                    <a:pt x="52" y="222"/>
                    <a:pt x="51" y="221"/>
                  </a:cubicBezTo>
                  <a:cubicBezTo>
                    <a:pt x="51" y="221"/>
                    <a:pt x="51" y="221"/>
                    <a:pt x="51" y="220"/>
                  </a:cubicBezTo>
                  <a:cubicBezTo>
                    <a:pt x="51" y="221"/>
                    <a:pt x="52" y="222"/>
                    <a:pt x="53" y="222"/>
                  </a:cubicBezTo>
                  <a:close/>
                  <a:moveTo>
                    <a:pt x="56" y="228"/>
                  </a:moveTo>
                  <a:cubicBezTo>
                    <a:pt x="57" y="228"/>
                    <a:pt x="57" y="228"/>
                    <a:pt x="57" y="228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54" y="226"/>
                    <a:pt x="55" y="227"/>
                    <a:pt x="56" y="228"/>
                  </a:cubicBez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7" y="219"/>
                    <a:pt x="58" y="220"/>
                    <a:pt x="60" y="221"/>
                  </a:cubicBezTo>
                  <a:cubicBezTo>
                    <a:pt x="63" y="224"/>
                    <a:pt x="66" y="227"/>
                    <a:pt x="69" y="230"/>
                  </a:cubicBezTo>
                  <a:cubicBezTo>
                    <a:pt x="69" y="230"/>
                    <a:pt x="68" y="230"/>
                    <a:pt x="67" y="229"/>
                  </a:cubicBezTo>
                  <a:cubicBezTo>
                    <a:pt x="65" y="228"/>
                    <a:pt x="62" y="226"/>
                    <a:pt x="60" y="225"/>
                  </a:cubicBezTo>
                  <a:cubicBezTo>
                    <a:pt x="58" y="223"/>
                    <a:pt x="56" y="220"/>
                    <a:pt x="55" y="218"/>
                  </a:cubicBezTo>
                  <a:close/>
                  <a:moveTo>
                    <a:pt x="68" y="227"/>
                  </a:moveTo>
                  <a:cubicBezTo>
                    <a:pt x="68" y="227"/>
                    <a:pt x="68" y="227"/>
                    <a:pt x="68" y="227"/>
                  </a:cubicBezTo>
                  <a:cubicBezTo>
                    <a:pt x="67" y="226"/>
                    <a:pt x="66" y="225"/>
                    <a:pt x="65" y="224"/>
                  </a:cubicBezTo>
                  <a:cubicBezTo>
                    <a:pt x="66" y="225"/>
                    <a:pt x="67" y="226"/>
                    <a:pt x="69" y="226"/>
                  </a:cubicBezTo>
                  <a:cubicBezTo>
                    <a:pt x="69" y="227"/>
                    <a:pt x="70" y="227"/>
                    <a:pt x="70" y="228"/>
                  </a:cubicBezTo>
                  <a:cubicBezTo>
                    <a:pt x="69" y="228"/>
                    <a:pt x="69" y="228"/>
                    <a:pt x="68" y="227"/>
                  </a:cubicBezTo>
                  <a:close/>
                  <a:moveTo>
                    <a:pt x="60" y="220"/>
                  </a:moveTo>
                  <a:cubicBezTo>
                    <a:pt x="59" y="218"/>
                    <a:pt x="57" y="216"/>
                    <a:pt x="55" y="215"/>
                  </a:cubicBezTo>
                  <a:cubicBezTo>
                    <a:pt x="58" y="216"/>
                    <a:pt x="60" y="218"/>
                    <a:pt x="63" y="219"/>
                  </a:cubicBezTo>
                  <a:cubicBezTo>
                    <a:pt x="64" y="221"/>
                    <a:pt x="65" y="222"/>
                    <a:pt x="66" y="223"/>
                  </a:cubicBezTo>
                  <a:cubicBezTo>
                    <a:pt x="64" y="222"/>
                    <a:pt x="62" y="221"/>
                    <a:pt x="60" y="220"/>
                  </a:cubicBezTo>
                  <a:close/>
                  <a:moveTo>
                    <a:pt x="62" y="216"/>
                  </a:moveTo>
                  <a:cubicBezTo>
                    <a:pt x="66" y="219"/>
                    <a:pt x="71" y="222"/>
                    <a:pt x="75" y="225"/>
                  </a:cubicBezTo>
                  <a:cubicBezTo>
                    <a:pt x="71" y="222"/>
                    <a:pt x="67" y="220"/>
                    <a:pt x="63" y="218"/>
                  </a:cubicBezTo>
                  <a:cubicBezTo>
                    <a:pt x="63" y="217"/>
                    <a:pt x="62" y="217"/>
                    <a:pt x="62" y="216"/>
                  </a:cubicBezTo>
                  <a:close/>
                  <a:moveTo>
                    <a:pt x="74" y="221"/>
                  </a:moveTo>
                  <a:cubicBezTo>
                    <a:pt x="73" y="220"/>
                    <a:pt x="73" y="220"/>
                    <a:pt x="72" y="219"/>
                  </a:cubicBezTo>
                  <a:cubicBezTo>
                    <a:pt x="75" y="221"/>
                    <a:pt x="77" y="223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78" y="224"/>
                    <a:pt x="76" y="222"/>
                    <a:pt x="74" y="221"/>
                  </a:cubicBezTo>
                  <a:close/>
                  <a:moveTo>
                    <a:pt x="68" y="215"/>
                  </a:moveTo>
                  <a:cubicBezTo>
                    <a:pt x="66" y="214"/>
                    <a:pt x="65" y="213"/>
                    <a:pt x="64" y="211"/>
                  </a:cubicBezTo>
                  <a:cubicBezTo>
                    <a:pt x="65" y="212"/>
                    <a:pt x="67" y="212"/>
                    <a:pt x="68" y="213"/>
                  </a:cubicBezTo>
                  <a:cubicBezTo>
                    <a:pt x="69" y="213"/>
                    <a:pt x="69" y="214"/>
                    <a:pt x="70" y="214"/>
                  </a:cubicBezTo>
                  <a:cubicBezTo>
                    <a:pt x="70" y="214"/>
                    <a:pt x="70" y="215"/>
                    <a:pt x="69" y="215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1" y="215"/>
                    <a:pt x="72" y="215"/>
                    <a:pt x="73" y="215"/>
                  </a:cubicBezTo>
                  <a:cubicBezTo>
                    <a:pt x="74" y="215"/>
                    <a:pt x="75" y="215"/>
                    <a:pt x="75" y="216"/>
                  </a:cubicBezTo>
                  <a:cubicBezTo>
                    <a:pt x="77" y="218"/>
                    <a:pt x="78" y="220"/>
                    <a:pt x="79" y="222"/>
                  </a:cubicBezTo>
                  <a:cubicBezTo>
                    <a:pt x="75" y="220"/>
                    <a:pt x="71" y="217"/>
                    <a:pt x="68" y="215"/>
                  </a:cubicBezTo>
                  <a:close/>
                  <a:moveTo>
                    <a:pt x="76" y="204"/>
                  </a:moveTo>
                  <a:cubicBezTo>
                    <a:pt x="75" y="203"/>
                    <a:pt x="74" y="202"/>
                    <a:pt x="73" y="202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3"/>
                    <a:pt x="76" y="203"/>
                  </a:cubicBezTo>
                  <a:cubicBezTo>
                    <a:pt x="76" y="203"/>
                    <a:pt x="76" y="204"/>
                    <a:pt x="76" y="204"/>
                  </a:cubicBezTo>
                  <a:close/>
                  <a:moveTo>
                    <a:pt x="74" y="200"/>
                  </a:moveTo>
                  <a:cubicBezTo>
                    <a:pt x="74" y="200"/>
                    <a:pt x="74" y="200"/>
                    <a:pt x="74" y="200"/>
                  </a:cubicBezTo>
                  <a:cubicBezTo>
                    <a:pt x="74" y="200"/>
                    <a:pt x="74" y="199"/>
                    <a:pt x="74" y="199"/>
                  </a:cubicBezTo>
                  <a:cubicBezTo>
                    <a:pt x="75" y="200"/>
                    <a:pt x="76" y="201"/>
                    <a:pt x="77" y="20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6" y="201"/>
                    <a:pt x="75" y="201"/>
                    <a:pt x="74" y="200"/>
                  </a:cubicBezTo>
                  <a:close/>
                  <a:moveTo>
                    <a:pt x="75" y="199"/>
                  </a:moveTo>
                  <a:cubicBezTo>
                    <a:pt x="75" y="199"/>
                    <a:pt x="76" y="199"/>
                    <a:pt x="76" y="199"/>
                  </a:cubicBezTo>
                  <a:cubicBezTo>
                    <a:pt x="76" y="199"/>
                    <a:pt x="77" y="200"/>
                    <a:pt x="78" y="200"/>
                  </a:cubicBezTo>
                  <a:cubicBezTo>
                    <a:pt x="78" y="200"/>
                    <a:pt x="78" y="201"/>
                    <a:pt x="78" y="201"/>
                  </a:cubicBezTo>
                  <a:cubicBezTo>
                    <a:pt x="77" y="200"/>
                    <a:pt x="76" y="199"/>
                    <a:pt x="75" y="199"/>
                  </a:cubicBezTo>
                  <a:close/>
                  <a:moveTo>
                    <a:pt x="78" y="208"/>
                  </a:moveTo>
                  <a:cubicBezTo>
                    <a:pt x="78" y="208"/>
                    <a:pt x="79" y="208"/>
                    <a:pt x="79" y="208"/>
                  </a:cubicBezTo>
                  <a:cubicBezTo>
                    <a:pt x="79" y="208"/>
                    <a:pt x="78" y="209"/>
                    <a:pt x="78" y="209"/>
                  </a:cubicBezTo>
                  <a:cubicBezTo>
                    <a:pt x="78" y="209"/>
                    <a:pt x="78" y="208"/>
                    <a:pt x="77" y="208"/>
                  </a:cubicBezTo>
                  <a:cubicBezTo>
                    <a:pt x="78" y="208"/>
                    <a:pt x="78" y="208"/>
                    <a:pt x="78" y="208"/>
                  </a:cubicBezTo>
                  <a:close/>
                  <a:moveTo>
                    <a:pt x="78" y="206"/>
                  </a:moveTo>
                  <a:cubicBezTo>
                    <a:pt x="78" y="206"/>
                    <a:pt x="78" y="206"/>
                    <a:pt x="78" y="205"/>
                  </a:cubicBezTo>
                  <a:cubicBezTo>
                    <a:pt x="78" y="205"/>
                    <a:pt x="78" y="205"/>
                    <a:pt x="79" y="204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8" y="205"/>
                    <a:pt x="78" y="206"/>
                  </a:cubicBezTo>
                  <a:close/>
                  <a:moveTo>
                    <a:pt x="79" y="197"/>
                  </a:moveTo>
                  <a:cubicBezTo>
                    <a:pt x="79" y="196"/>
                    <a:pt x="80" y="196"/>
                    <a:pt x="80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7"/>
                    <a:pt x="80" y="197"/>
                    <a:pt x="80" y="197"/>
                  </a:cubicBezTo>
                  <a:lnTo>
                    <a:pt x="79" y="197"/>
                  </a:lnTo>
                  <a:close/>
                  <a:moveTo>
                    <a:pt x="80" y="206"/>
                  </a:moveTo>
                  <a:cubicBezTo>
                    <a:pt x="81" y="206"/>
                    <a:pt x="81" y="206"/>
                    <a:pt x="81" y="206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1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6"/>
                    <a:pt x="80" y="206"/>
                  </a:cubicBezTo>
                  <a:close/>
                  <a:moveTo>
                    <a:pt x="80" y="209"/>
                  </a:moveTo>
                  <a:cubicBezTo>
                    <a:pt x="82" y="210"/>
                    <a:pt x="83" y="211"/>
                    <a:pt x="85" y="212"/>
                  </a:cubicBezTo>
                  <a:cubicBezTo>
                    <a:pt x="85" y="212"/>
                    <a:pt x="84" y="212"/>
                    <a:pt x="84" y="212"/>
                  </a:cubicBezTo>
                  <a:cubicBezTo>
                    <a:pt x="83" y="211"/>
                    <a:pt x="81" y="210"/>
                    <a:pt x="80" y="210"/>
                  </a:cubicBezTo>
                  <a:cubicBezTo>
                    <a:pt x="80" y="209"/>
                    <a:pt x="80" y="209"/>
                    <a:pt x="80" y="209"/>
                  </a:cubicBezTo>
                  <a:close/>
                  <a:moveTo>
                    <a:pt x="82" y="208"/>
                  </a:moveTo>
                  <a:cubicBezTo>
                    <a:pt x="82" y="208"/>
                    <a:pt x="82" y="208"/>
                    <a:pt x="83" y="208"/>
                  </a:cubicBezTo>
                  <a:cubicBezTo>
                    <a:pt x="84" y="208"/>
                    <a:pt x="85" y="209"/>
                    <a:pt x="86" y="210"/>
                  </a:cubicBezTo>
                  <a:cubicBezTo>
                    <a:pt x="86" y="210"/>
                    <a:pt x="86" y="210"/>
                    <a:pt x="85" y="211"/>
                  </a:cubicBezTo>
                  <a:cubicBezTo>
                    <a:pt x="84" y="210"/>
                    <a:pt x="83" y="209"/>
                    <a:pt x="82" y="208"/>
                  </a:cubicBezTo>
                  <a:close/>
                  <a:moveTo>
                    <a:pt x="85" y="214"/>
                  </a:moveTo>
                  <a:cubicBezTo>
                    <a:pt x="88" y="216"/>
                    <a:pt x="91" y="217"/>
                    <a:pt x="94" y="219"/>
                  </a:cubicBezTo>
                  <a:cubicBezTo>
                    <a:pt x="93" y="218"/>
                    <a:pt x="91" y="218"/>
                    <a:pt x="89" y="217"/>
                  </a:cubicBezTo>
                  <a:cubicBezTo>
                    <a:pt x="88" y="216"/>
                    <a:pt x="86" y="215"/>
                    <a:pt x="85" y="214"/>
                  </a:cubicBezTo>
                  <a:cubicBezTo>
                    <a:pt x="85" y="214"/>
                    <a:pt x="85" y="214"/>
                    <a:pt x="85" y="214"/>
                  </a:cubicBezTo>
                  <a:close/>
                  <a:moveTo>
                    <a:pt x="95" y="221"/>
                  </a:move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4" y="221"/>
                    <a:pt x="94" y="221"/>
                  </a:cubicBezTo>
                  <a:cubicBezTo>
                    <a:pt x="94" y="221"/>
                    <a:pt x="93" y="220"/>
                    <a:pt x="93" y="220"/>
                  </a:cubicBezTo>
                  <a:cubicBezTo>
                    <a:pt x="94" y="220"/>
                    <a:pt x="94" y="220"/>
                    <a:pt x="95" y="221"/>
                  </a:cubicBezTo>
                  <a:close/>
                  <a:moveTo>
                    <a:pt x="93" y="216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5" y="216"/>
                    <a:pt x="96" y="216"/>
                    <a:pt x="97" y="217"/>
                  </a:cubicBezTo>
                  <a:cubicBezTo>
                    <a:pt x="96" y="217"/>
                    <a:pt x="97" y="218"/>
                    <a:pt x="97" y="218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96" y="217"/>
                    <a:pt x="95" y="216"/>
                    <a:pt x="93" y="216"/>
                  </a:cubicBezTo>
                  <a:close/>
                  <a:moveTo>
                    <a:pt x="98" y="222"/>
                  </a:moveTo>
                  <a:cubicBezTo>
                    <a:pt x="99" y="222"/>
                    <a:pt x="99" y="222"/>
                    <a:pt x="100" y="222"/>
                  </a:cubicBezTo>
                  <a:cubicBezTo>
                    <a:pt x="100" y="222"/>
                    <a:pt x="100" y="222"/>
                    <a:pt x="99" y="223"/>
                  </a:cubicBezTo>
                  <a:cubicBezTo>
                    <a:pt x="99" y="223"/>
                    <a:pt x="99" y="223"/>
                    <a:pt x="99" y="223"/>
                  </a:cubicBezTo>
                  <a:cubicBezTo>
                    <a:pt x="99" y="223"/>
                    <a:pt x="98" y="223"/>
                    <a:pt x="97" y="222"/>
                  </a:cubicBezTo>
                  <a:cubicBezTo>
                    <a:pt x="97" y="222"/>
                    <a:pt x="98" y="222"/>
                    <a:pt x="98" y="222"/>
                  </a:cubicBezTo>
                  <a:close/>
                  <a:moveTo>
                    <a:pt x="106" y="235"/>
                  </a:moveTo>
                  <a:cubicBezTo>
                    <a:pt x="106" y="236"/>
                    <a:pt x="106" y="236"/>
                    <a:pt x="107" y="236"/>
                  </a:cubicBezTo>
                  <a:cubicBezTo>
                    <a:pt x="108" y="236"/>
                    <a:pt x="109" y="237"/>
                    <a:pt x="110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9" y="238"/>
                    <a:pt x="107" y="237"/>
                    <a:pt x="106" y="235"/>
                  </a:cubicBezTo>
                  <a:close/>
                  <a:moveTo>
                    <a:pt x="110" y="234"/>
                  </a:moveTo>
                  <a:cubicBezTo>
                    <a:pt x="111" y="234"/>
                    <a:pt x="111" y="234"/>
                    <a:pt x="112" y="234"/>
                  </a:cubicBezTo>
                  <a:cubicBezTo>
                    <a:pt x="113" y="235"/>
                    <a:pt x="113" y="235"/>
                    <a:pt x="114" y="235"/>
                  </a:cubicBezTo>
                  <a:cubicBezTo>
                    <a:pt x="114" y="236"/>
                    <a:pt x="114" y="236"/>
                    <a:pt x="113" y="236"/>
                  </a:cubicBezTo>
                  <a:cubicBezTo>
                    <a:pt x="112" y="235"/>
                    <a:pt x="111" y="235"/>
                    <a:pt x="110" y="234"/>
                  </a:cubicBezTo>
                  <a:close/>
                  <a:moveTo>
                    <a:pt x="114" y="231"/>
                  </a:moveTo>
                  <a:cubicBezTo>
                    <a:pt x="113" y="231"/>
                    <a:pt x="113" y="230"/>
                    <a:pt x="113" y="230"/>
                  </a:cubicBezTo>
                  <a:cubicBezTo>
                    <a:pt x="113" y="230"/>
                    <a:pt x="114" y="230"/>
                    <a:pt x="114" y="230"/>
                  </a:cubicBezTo>
                  <a:cubicBezTo>
                    <a:pt x="115" y="231"/>
                    <a:pt x="115" y="231"/>
                    <a:pt x="116" y="231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4" y="231"/>
                    <a:pt x="114" y="231"/>
                  </a:cubicBezTo>
                  <a:close/>
                  <a:moveTo>
                    <a:pt x="113" y="227"/>
                  </a:moveTo>
                  <a:cubicBezTo>
                    <a:pt x="113" y="227"/>
                    <a:pt x="113" y="227"/>
                    <a:pt x="114" y="227"/>
                  </a:cubicBezTo>
                  <a:cubicBezTo>
                    <a:pt x="115" y="228"/>
                    <a:pt x="116" y="228"/>
                    <a:pt x="117" y="228"/>
                  </a:cubicBezTo>
                  <a:cubicBezTo>
                    <a:pt x="117" y="229"/>
                    <a:pt x="117" y="230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229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18" y="230"/>
                    <a:pt x="117" y="230"/>
                    <a:pt x="117" y="230"/>
                  </a:cubicBezTo>
                  <a:cubicBezTo>
                    <a:pt x="115" y="229"/>
                    <a:pt x="114" y="228"/>
                    <a:pt x="113" y="227"/>
                  </a:cubicBezTo>
                  <a:close/>
                  <a:moveTo>
                    <a:pt x="118" y="224"/>
                  </a:moveTo>
                  <a:cubicBezTo>
                    <a:pt x="119" y="224"/>
                    <a:pt x="120" y="223"/>
                    <a:pt x="121" y="222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3"/>
                    <a:pt x="120" y="224"/>
                    <a:pt x="119" y="225"/>
                  </a:cubicBezTo>
                  <a:cubicBezTo>
                    <a:pt x="119" y="225"/>
                    <a:pt x="118" y="225"/>
                    <a:pt x="118" y="224"/>
                  </a:cubicBezTo>
                  <a:close/>
                  <a:moveTo>
                    <a:pt x="121" y="232"/>
                  </a:moveTo>
                  <a:cubicBezTo>
                    <a:pt x="121" y="232"/>
                    <a:pt x="121" y="232"/>
                    <a:pt x="122" y="232"/>
                  </a:cubicBezTo>
                  <a:cubicBezTo>
                    <a:pt x="123" y="232"/>
                    <a:pt x="124" y="233"/>
                    <a:pt x="124" y="234"/>
                  </a:cubicBezTo>
                  <a:cubicBezTo>
                    <a:pt x="125" y="234"/>
                    <a:pt x="126" y="233"/>
                    <a:pt x="125" y="232"/>
                  </a:cubicBezTo>
                  <a:cubicBezTo>
                    <a:pt x="125" y="232"/>
                    <a:pt x="124" y="232"/>
                    <a:pt x="124" y="231"/>
                  </a:cubicBezTo>
                  <a:cubicBezTo>
                    <a:pt x="126" y="231"/>
                    <a:pt x="129" y="230"/>
                    <a:pt x="131" y="230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0" y="231"/>
                    <a:pt x="130" y="232"/>
                    <a:pt x="129" y="233"/>
                  </a:cubicBezTo>
                  <a:cubicBezTo>
                    <a:pt x="128" y="233"/>
                    <a:pt x="128" y="233"/>
                    <a:pt x="128" y="234"/>
                  </a:cubicBezTo>
                  <a:cubicBezTo>
                    <a:pt x="126" y="234"/>
                    <a:pt x="124" y="234"/>
                    <a:pt x="122" y="234"/>
                  </a:cubicBezTo>
                  <a:cubicBezTo>
                    <a:pt x="121" y="233"/>
                    <a:pt x="121" y="233"/>
                    <a:pt x="120" y="232"/>
                  </a:cubicBezTo>
                  <a:cubicBezTo>
                    <a:pt x="120" y="232"/>
                    <a:pt x="120" y="232"/>
                    <a:pt x="121" y="232"/>
                  </a:cubicBezTo>
                  <a:close/>
                  <a:moveTo>
                    <a:pt x="132" y="235"/>
                  </a:moveTo>
                  <a:cubicBezTo>
                    <a:pt x="130" y="235"/>
                    <a:pt x="128" y="236"/>
                    <a:pt x="126" y="236"/>
                  </a:cubicBezTo>
                  <a:cubicBezTo>
                    <a:pt x="125" y="236"/>
                    <a:pt x="124" y="235"/>
                    <a:pt x="123" y="235"/>
                  </a:cubicBezTo>
                  <a:cubicBezTo>
                    <a:pt x="126" y="235"/>
                    <a:pt x="129" y="235"/>
                    <a:pt x="132" y="235"/>
                  </a:cubicBezTo>
                  <a:close/>
                  <a:moveTo>
                    <a:pt x="137" y="235"/>
                  </a:moveTo>
                  <a:cubicBezTo>
                    <a:pt x="137" y="235"/>
                    <a:pt x="136" y="235"/>
                    <a:pt x="136" y="236"/>
                  </a:cubicBezTo>
                  <a:cubicBezTo>
                    <a:pt x="135" y="236"/>
                    <a:pt x="134" y="236"/>
                    <a:pt x="133" y="236"/>
                  </a:cubicBezTo>
                  <a:cubicBezTo>
                    <a:pt x="132" y="236"/>
                    <a:pt x="131" y="236"/>
                    <a:pt x="130" y="237"/>
                  </a:cubicBezTo>
                  <a:cubicBezTo>
                    <a:pt x="132" y="236"/>
                    <a:pt x="134" y="236"/>
                    <a:pt x="137" y="235"/>
                  </a:cubicBezTo>
                  <a:close/>
                  <a:moveTo>
                    <a:pt x="130" y="234"/>
                  </a:moveTo>
                  <a:cubicBezTo>
                    <a:pt x="132" y="233"/>
                    <a:pt x="134" y="232"/>
                    <a:pt x="135" y="231"/>
                  </a:cubicBezTo>
                  <a:cubicBezTo>
                    <a:pt x="135" y="231"/>
                    <a:pt x="136" y="232"/>
                    <a:pt x="137" y="232"/>
                  </a:cubicBezTo>
                  <a:cubicBezTo>
                    <a:pt x="138" y="231"/>
                    <a:pt x="139" y="231"/>
                    <a:pt x="140" y="230"/>
                  </a:cubicBezTo>
                  <a:cubicBezTo>
                    <a:pt x="139" y="231"/>
                    <a:pt x="139" y="232"/>
                    <a:pt x="138" y="233"/>
                  </a:cubicBezTo>
                  <a:cubicBezTo>
                    <a:pt x="135" y="233"/>
                    <a:pt x="133" y="234"/>
                    <a:pt x="130" y="234"/>
                  </a:cubicBezTo>
                  <a:close/>
                  <a:moveTo>
                    <a:pt x="139" y="226"/>
                  </a:moveTo>
                  <a:cubicBezTo>
                    <a:pt x="139" y="226"/>
                    <a:pt x="139" y="227"/>
                    <a:pt x="139" y="227"/>
                  </a:cubicBezTo>
                  <a:cubicBezTo>
                    <a:pt x="138" y="227"/>
                    <a:pt x="137" y="227"/>
                    <a:pt x="136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9" y="226"/>
                    <a:pt x="140" y="225"/>
                    <a:pt x="142" y="224"/>
                  </a:cubicBezTo>
                  <a:cubicBezTo>
                    <a:pt x="141" y="225"/>
                    <a:pt x="140" y="225"/>
                    <a:pt x="139" y="226"/>
                  </a:cubicBezTo>
                  <a:close/>
                  <a:moveTo>
                    <a:pt x="143" y="229"/>
                  </a:moveTo>
                  <a:cubicBezTo>
                    <a:pt x="145" y="229"/>
                    <a:pt x="146" y="229"/>
                    <a:pt x="147" y="229"/>
                  </a:cubicBezTo>
                  <a:cubicBezTo>
                    <a:pt x="148" y="229"/>
                    <a:pt x="149" y="229"/>
                    <a:pt x="149" y="229"/>
                  </a:cubicBezTo>
                  <a:cubicBezTo>
                    <a:pt x="149" y="229"/>
                    <a:pt x="148" y="230"/>
                    <a:pt x="148" y="230"/>
                  </a:cubicBezTo>
                  <a:cubicBezTo>
                    <a:pt x="147" y="231"/>
                    <a:pt x="145" y="232"/>
                    <a:pt x="144" y="232"/>
                  </a:cubicBezTo>
                  <a:cubicBezTo>
                    <a:pt x="143" y="233"/>
                    <a:pt x="141" y="233"/>
                    <a:pt x="140" y="233"/>
                  </a:cubicBezTo>
                  <a:cubicBezTo>
                    <a:pt x="141" y="232"/>
                    <a:pt x="142" y="230"/>
                    <a:pt x="143" y="229"/>
                  </a:cubicBezTo>
                  <a:close/>
                  <a:moveTo>
                    <a:pt x="145" y="236"/>
                  </a:moveTo>
                  <a:cubicBezTo>
                    <a:pt x="149" y="235"/>
                    <a:pt x="153" y="234"/>
                    <a:pt x="158" y="234"/>
                  </a:cubicBezTo>
                  <a:cubicBezTo>
                    <a:pt x="157" y="234"/>
                    <a:pt x="157" y="234"/>
                    <a:pt x="157" y="235"/>
                  </a:cubicBezTo>
                  <a:cubicBezTo>
                    <a:pt x="152" y="235"/>
                    <a:pt x="148" y="236"/>
                    <a:pt x="144" y="236"/>
                  </a:cubicBezTo>
                  <a:cubicBezTo>
                    <a:pt x="144" y="236"/>
                    <a:pt x="145" y="236"/>
                    <a:pt x="145" y="236"/>
                  </a:cubicBezTo>
                  <a:close/>
                  <a:moveTo>
                    <a:pt x="157" y="231"/>
                  </a:moveTo>
                  <a:cubicBezTo>
                    <a:pt x="158" y="231"/>
                    <a:pt x="160" y="230"/>
                    <a:pt x="161" y="229"/>
                  </a:cubicBezTo>
                  <a:cubicBezTo>
                    <a:pt x="160" y="230"/>
                    <a:pt x="160" y="230"/>
                    <a:pt x="159" y="231"/>
                  </a:cubicBezTo>
                  <a:cubicBezTo>
                    <a:pt x="159" y="231"/>
                    <a:pt x="158" y="231"/>
                    <a:pt x="157" y="231"/>
                  </a:cubicBezTo>
                  <a:close/>
                  <a:moveTo>
                    <a:pt x="159" y="229"/>
                  </a:moveTo>
                  <a:cubicBezTo>
                    <a:pt x="161" y="227"/>
                    <a:pt x="164" y="225"/>
                    <a:pt x="166" y="223"/>
                  </a:cubicBezTo>
                  <a:cubicBezTo>
                    <a:pt x="166" y="224"/>
                    <a:pt x="165" y="225"/>
                    <a:pt x="164" y="226"/>
                  </a:cubicBezTo>
                  <a:cubicBezTo>
                    <a:pt x="162" y="227"/>
                    <a:pt x="161" y="228"/>
                    <a:pt x="159" y="229"/>
                  </a:cubicBezTo>
                  <a:close/>
                  <a:moveTo>
                    <a:pt x="165" y="227"/>
                  </a:moveTo>
                  <a:cubicBezTo>
                    <a:pt x="174" y="222"/>
                    <a:pt x="182" y="215"/>
                    <a:pt x="190" y="208"/>
                  </a:cubicBezTo>
                  <a:cubicBezTo>
                    <a:pt x="190" y="209"/>
                    <a:pt x="189" y="210"/>
                    <a:pt x="189" y="210"/>
                  </a:cubicBezTo>
                  <a:cubicBezTo>
                    <a:pt x="189" y="210"/>
                    <a:pt x="189" y="210"/>
                    <a:pt x="189" y="210"/>
                  </a:cubicBezTo>
                  <a:cubicBezTo>
                    <a:pt x="180" y="217"/>
                    <a:pt x="172" y="224"/>
                    <a:pt x="163" y="231"/>
                  </a:cubicBezTo>
                  <a:cubicBezTo>
                    <a:pt x="163" y="231"/>
                    <a:pt x="162" y="231"/>
                    <a:pt x="162" y="231"/>
                  </a:cubicBezTo>
                  <a:cubicBezTo>
                    <a:pt x="163" y="229"/>
                    <a:pt x="164" y="228"/>
                    <a:pt x="165" y="227"/>
                  </a:cubicBezTo>
                  <a:close/>
                  <a:moveTo>
                    <a:pt x="177" y="222"/>
                  </a:moveTo>
                  <a:cubicBezTo>
                    <a:pt x="175" y="224"/>
                    <a:pt x="172" y="226"/>
                    <a:pt x="170" y="229"/>
                  </a:cubicBezTo>
                  <a:cubicBezTo>
                    <a:pt x="169" y="229"/>
                    <a:pt x="168" y="230"/>
                    <a:pt x="168" y="230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70" y="227"/>
                    <a:pt x="174" y="224"/>
                    <a:pt x="177" y="222"/>
                  </a:cubicBezTo>
                  <a:close/>
                  <a:moveTo>
                    <a:pt x="185" y="218"/>
                  </a:moveTo>
                  <a:cubicBezTo>
                    <a:pt x="184" y="218"/>
                    <a:pt x="183" y="219"/>
                    <a:pt x="183" y="220"/>
                  </a:cubicBezTo>
                  <a:cubicBezTo>
                    <a:pt x="181" y="221"/>
                    <a:pt x="179" y="223"/>
                    <a:pt x="177" y="225"/>
                  </a:cubicBezTo>
                  <a:cubicBezTo>
                    <a:pt x="176" y="225"/>
                    <a:pt x="176" y="226"/>
                    <a:pt x="175" y="226"/>
                  </a:cubicBezTo>
                  <a:cubicBezTo>
                    <a:pt x="178" y="223"/>
                    <a:pt x="181" y="220"/>
                    <a:pt x="185" y="218"/>
                  </a:cubicBezTo>
                  <a:close/>
                  <a:moveTo>
                    <a:pt x="184" y="216"/>
                  </a:moveTo>
                  <a:cubicBezTo>
                    <a:pt x="186" y="215"/>
                    <a:pt x="188" y="213"/>
                    <a:pt x="190" y="212"/>
                  </a:cubicBezTo>
                  <a:cubicBezTo>
                    <a:pt x="190" y="212"/>
                    <a:pt x="190" y="212"/>
                    <a:pt x="190" y="212"/>
                  </a:cubicBezTo>
                  <a:cubicBezTo>
                    <a:pt x="191" y="211"/>
                    <a:pt x="191" y="211"/>
                    <a:pt x="192" y="210"/>
                  </a:cubicBezTo>
                  <a:cubicBezTo>
                    <a:pt x="192" y="211"/>
                    <a:pt x="192" y="211"/>
                    <a:pt x="191" y="211"/>
                  </a:cubicBezTo>
                  <a:cubicBezTo>
                    <a:pt x="189" y="213"/>
                    <a:pt x="186" y="215"/>
                    <a:pt x="184" y="216"/>
                  </a:cubicBezTo>
                  <a:close/>
                  <a:moveTo>
                    <a:pt x="192" y="212"/>
                  </a:moveTo>
                  <a:cubicBezTo>
                    <a:pt x="193" y="212"/>
                    <a:pt x="193" y="212"/>
                    <a:pt x="194" y="212"/>
                  </a:cubicBezTo>
                  <a:cubicBezTo>
                    <a:pt x="193" y="212"/>
                    <a:pt x="193" y="213"/>
                    <a:pt x="192" y="214"/>
                  </a:cubicBezTo>
                  <a:cubicBezTo>
                    <a:pt x="191" y="215"/>
                    <a:pt x="189" y="217"/>
                    <a:pt x="187" y="218"/>
                  </a:cubicBezTo>
                  <a:cubicBezTo>
                    <a:pt x="189" y="216"/>
                    <a:pt x="191" y="214"/>
                    <a:pt x="192" y="212"/>
                  </a:cubicBezTo>
                  <a:close/>
                  <a:moveTo>
                    <a:pt x="193" y="207"/>
                  </a:moveTo>
                  <a:cubicBezTo>
                    <a:pt x="194" y="206"/>
                    <a:pt x="194" y="205"/>
                    <a:pt x="195" y="204"/>
                  </a:cubicBezTo>
                  <a:cubicBezTo>
                    <a:pt x="197" y="202"/>
                    <a:pt x="199" y="201"/>
                    <a:pt x="201" y="199"/>
                  </a:cubicBezTo>
                  <a:cubicBezTo>
                    <a:pt x="202" y="198"/>
                    <a:pt x="202" y="198"/>
                    <a:pt x="203" y="197"/>
                  </a:cubicBezTo>
                  <a:cubicBezTo>
                    <a:pt x="203" y="198"/>
                    <a:pt x="202" y="199"/>
                    <a:pt x="201" y="200"/>
                  </a:cubicBezTo>
                  <a:cubicBezTo>
                    <a:pt x="198" y="203"/>
                    <a:pt x="196" y="205"/>
                    <a:pt x="193" y="207"/>
                  </a:cubicBezTo>
                  <a:close/>
                  <a:moveTo>
                    <a:pt x="206" y="192"/>
                  </a:moveTo>
                  <a:cubicBezTo>
                    <a:pt x="204" y="194"/>
                    <a:pt x="202" y="196"/>
                    <a:pt x="199" y="197"/>
                  </a:cubicBezTo>
                  <a:cubicBezTo>
                    <a:pt x="201" y="195"/>
                    <a:pt x="202" y="193"/>
                    <a:pt x="204" y="191"/>
                  </a:cubicBezTo>
                  <a:cubicBezTo>
                    <a:pt x="210" y="184"/>
                    <a:pt x="216" y="177"/>
                    <a:pt x="223" y="171"/>
                  </a:cubicBezTo>
                  <a:cubicBezTo>
                    <a:pt x="223" y="171"/>
                    <a:pt x="223" y="171"/>
                    <a:pt x="223" y="171"/>
                  </a:cubicBezTo>
                  <a:cubicBezTo>
                    <a:pt x="220" y="174"/>
                    <a:pt x="218" y="177"/>
                    <a:pt x="216" y="179"/>
                  </a:cubicBezTo>
                  <a:cubicBezTo>
                    <a:pt x="213" y="183"/>
                    <a:pt x="209" y="188"/>
                    <a:pt x="206" y="192"/>
                  </a:cubicBezTo>
                  <a:close/>
                  <a:moveTo>
                    <a:pt x="220" y="144"/>
                  </a:moveTo>
                  <a:cubicBezTo>
                    <a:pt x="220" y="146"/>
                    <a:pt x="219" y="148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1" y="144"/>
                    <a:pt x="222" y="137"/>
                    <a:pt x="224" y="131"/>
                  </a:cubicBezTo>
                  <a:cubicBezTo>
                    <a:pt x="223" y="133"/>
                    <a:pt x="223" y="134"/>
                    <a:pt x="223" y="136"/>
                  </a:cubicBezTo>
                  <a:cubicBezTo>
                    <a:pt x="222" y="139"/>
                    <a:pt x="221" y="142"/>
                    <a:pt x="220" y="144"/>
                  </a:cubicBezTo>
                  <a:close/>
                  <a:moveTo>
                    <a:pt x="223" y="102"/>
                  </a:moveTo>
                  <a:cubicBezTo>
                    <a:pt x="223" y="102"/>
                    <a:pt x="223" y="101"/>
                    <a:pt x="223" y="101"/>
                  </a:cubicBezTo>
                  <a:cubicBezTo>
                    <a:pt x="224" y="101"/>
                    <a:pt x="224" y="100"/>
                    <a:pt x="225" y="100"/>
                  </a:cubicBezTo>
                  <a:cubicBezTo>
                    <a:pt x="225" y="100"/>
                    <a:pt x="225" y="101"/>
                    <a:pt x="225" y="101"/>
                  </a:cubicBezTo>
                  <a:cubicBezTo>
                    <a:pt x="225" y="101"/>
                    <a:pt x="224" y="102"/>
                    <a:pt x="223" y="102"/>
                  </a:cubicBezTo>
                  <a:close/>
                  <a:moveTo>
                    <a:pt x="226" y="103"/>
                  </a:moveTo>
                  <a:cubicBezTo>
                    <a:pt x="226" y="103"/>
                    <a:pt x="227" y="104"/>
                    <a:pt x="227" y="104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6" y="105"/>
                    <a:pt x="225" y="105"/>
                    <a:pt x="224" y="105"/>
                  </a:cubicBezTo>
                  <a:cubicBezTo>
                    <a:pt x="224" y="105"/>
                    <a:pt x="224" y="105"/>
                    <a:pt x="224" y="104"/>
                  </a:cubicBezTo>
                  <a:cubicBezTo>
                    <a:pt x="224" y="104"/>
                    <a:pt x="225" y="103"/>
                    <a:pt x="226" y="103"/>
                  </a:cubicBezTo>
                  <a:close/>
                  <a:moveTo>
                    <a:pt x="226" y="151"/>
                  </a:moveTo>
                  <a:cubicBezTo>
                    <a:pt x="226" y="151"/>
                    <a:pt x="225" y="152"/>
                    <a:pt x="225" y="152"/>
                  </a:cubicBezTo>
                  <a:cubicBezTo>
                    <a:pt x="225" y="152"/>
                    <a:pt x="225" y="153"/>
                    <a:pt x="225" y="153"/>
                  </a:cubicBezTo>
                  <a:cubicBezTo>
                    <a:pt x="225" y="152"/>
                    <a:pt x="225" y="151"/>
                    <a:pt x="226" y="151"/>
                  </a:cubicBezTo>
                  <a:close/>
                  <a:moveTo>
                    <a:pt x="224" y="151"/>
                  </a:moveTo>
                  <a:cubicBezTo>
                    <a:pt x="224" y="146"/>
                    <a:pt x="225" y="140"/>
                    <a:pt x="225" y="135"/>
                  </a:cubicBezTo>
                  <a:cubicBezTo>
                    <a:pt x="225" y="135"/>
                    <a:pt x="225" y="135"/>
                    <a:pt x="226" y="135"/>
                  </a:cubicBezTo>
                  <a:cubicBezTo>
                    <a:pt x="226" y="138"/>
                    <a:pt x="226" y="142"/>
                    <a:pt x="226" y="145"/>
                  </a:cubicBezTo>
                  <a:cubicBezTo>
                    <a:pt x="225" y="147"/>
                    <a:pt x="225" y="149"/>
                    <a:pt x="224" y="151"/>
                  </a:cubicBezTo>
                  <a:close/>
                  <a:moveTo>
                    <a:pt x="226" y="158"/>
                  </a:moveTo>
                  <a:cubicBezTo>
                    <a:pt x="226" y="157"/>
                    <a:pt x="227" y="157"/>
                    <a:pt x="227" y="156"/>
                  </a:cubicBezTo>
                  <a:cubicBezTo>
                    <a:pt x="227" y="157"/>
                    <a:pt x="227" y="157"/>
                    <a:pt x="227" y="158"/>
                  </a:cubicBezTo>
                  <a:cubicBezTo>
                    <a:pt x="226" y="159"/>
                    <a:pt x="226" y="159"/>
                    <a:pt x="225" y="160"/>
                  </a:cubicBezTo>
                  <a:cubicBezTo>
                    <a:pt x="226" y="159"/>
                    <a:pt x="226" y="159"/>
                    <a:pt x="226" y="158"/>
                  </a:cubicBezTo>
                  <a:close/>
                  <a:moveTo>
                    <a:pt x="226" y="123"/>
                  </a:moveTo>
                  <a:cubicBezTo>
                    <a:pt x="226" y="122"/>
                    <a:pt x="226" y="121"/>
                    <a:pt x="226" y="119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7" y="124"/>
                    <a:pt x="227" y="129"/>
                    <a:pt x="227" y="135"/>
                  </a:cubicBezTo>
                  <a:cubicBezTo>
                    <a:pt x="227" y="131"/>
                    <a:pt x="226" y="127"/>
                    <a:pt x="226" y="123"/>
                  </a:cubicBezTo>
                  <a:close/>
                  <a:moveTo>
                    <a:pt x="224" y="164"/>
                  </a:moveTo>
                  <a:cubicBezTo>
                    <a:pt x="225" y="163"/>
                    <a:pt x="226" y="162"/>
                    <a:pt x="227" y="161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6" y="163"/>
                    <a:pt x="225" y="164"/>
                    <a:pt x="224" y="165"/>
                  </a:cubicBezTo>
                  <a:cubicBezTo>
                    <a:pt x="224" y="164"/>
                    <a:pt x="224" y="164"/>
                    <a:pt x="224" y="164"/>
                  </a:cubicBezTo>
                  <a:close/>
                  <a:moveTo>
                    <a:pt x="227" y="169"/>
                  </a:moveTo>
                  <a:cubicBezTo>
                    <a:pt x="227" y="168"/>
                    <a:pt x="228" y="167"/>
                    <a:pt x="228" y="167"/>
                  </a:cubicBezTo>
                  <a:cubicBezTo>
                    <a:pt x="227" y="168"/>
                    <a:pt x="226" y="170"/>
                    <a:pt x="225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6" y="171"/>
                    <a:pt x="226" y="170"/>
                    <a:pt x="227" y="169"/>
                  </a:cubicBezTo>
                  <a:close/>
                  <a:moveTo>
                    <a:pt x="228" y="123"/>
                  </a:moveTo>
                  <a:cubicBezTo>
                    <a:pt x="228" y="121"/>
                    <a:pt x="228" y="119"/>
                    <a:pt x="228" y="117"/>
                  </a:cubicBezTo>
                  <a:cubicBezTo>
                    <a:pt x="228" y="116"/>
                    <a:pt x="228" y="116"/>
                    <a:pt x="229" y="115"/>
                  </a:cubicBezTo>
                  <a:cubicBezTo>
                    <a:pt x="228" y="118"/>
                    <a:pt x="228" y="121"/>
                    <a:pt x="228" y="123"/>
                  </a:cubicBezTo>
                  <a:close/>
                  <a:moveTo>
                    <a:pt x="227" y="112"/>
                  </a:moveTo>
                  <a:cubicBezTo>
                    <a:pt x="227" y="111"/>
                    <a:pt x="227" y="111"/>
                    <a:pt x="226" y="110"/>
                  </a:cubicBezTo>
                  <a:cubicBezTo>
                    <a:pt x="227" y="110"/>
                    <a:pt x="228" y="109"/>
                    <a:pt x="229" y="108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8" y="110"/>
                    <a:pt x="227" y="111"/>
                    <a:pt x="227" y="112"/>
                  </a:cubicBezTo>
                  <a:close/>
                  <a:moveTo>
                    <a:pt x="232" y="108"/>
                  </a:moveTo>
                  <a:cubicBezTo>
                    <a:pt x="232" y="108"/>
                    <a:pt x="232" y="107"/>
                    <a:pt x="232" y="107"/>
                  </a:cubicBezTo>
                  <a:cubicBezTo>
                    <a:pt x="232" y="106"/>
                    <a:pt x="232" y="106"/>
                    <a:pt x="233" y="105"/>
                  </a:cubicBezTo>
                  <a:cubicBezTo>
                    <a:pt x="233" y="108"/>
                    <a:pt x="234" y="111"/>
                    <a:pt x="235" y="114"/>
                  </a:cubicBezTo>
                  <a:cubicBezTo>
                    <a:pt x="235" y="114"/>
                    <a:pt x="235" y="114"/>
                    <a:pt x="235" y="115"/>
                  </a:cubicBezTo>
                  <a:cubicBezTo>
                    <a:pt x="234" y="112"/>
                    <a:pt x="233" y="110"/>
                    <a:pt x="232" y="108"/>
                  </a:cubicBezTo>
                  <a:close/>
                  <a:moveTo>
                    <a:pt x="234" y="103"/>
                  </a:moveTo>
                  <a:cubicBezTo>
                    <a:pt x="234" y="103"/>
                    <a:pt x="234" y="103"/>
                    <a:pt x="233" y="103"/>
                  </a:cubicBezTo>
                  <a:cubicBezTo>
                    <a:pt x="232" y="97"/>
                    <a:pt x="230" y="92"/>
                    <a:pt x="229" y="87"/>
                  </a:cubicBezTo>
                  <a:cubicBezTo>
                    <a:pt x="230" y="89"/>
                    <a:pt x="231" y="90"/>
                    <a:pt x="231" y="92"/>
                  </a:cubicBezTo>
                  <a:cubicBezTo>
                    <a:pt x="233" y="97"/>
                    <a:pt x="234" y="102"/>
                    <a:pt x="235" y="107"/>
                  </a:cubicBezTo>
                  <a:cubicBezTo>
                    <a:pt x="235" y="106"/>
                    <a:pt x="234" y="105"/>
                    <a:pt x="234" y="103"/>
                  </a:cubicBezTo>
                  <a:close/>
                  <a:moveTo>
                    <a:pt x="229" y="69"/>
                  </a:moveTo>
                  <a:cubicBezTo>
                    <a:pt x="230" y="69"/>
                    <a:pt x="230" y="69"/>
                    <a:pt x="230" y="70"/>
                  </a:cubicBezTo>
                  <a:cubicBezTo>
                    <a:pt x="231" y="71"/>
                    <a:pt x="231" y="72"/>
                    <a:pt x="232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2"/>
                    <a:pt x="231" y="72"/>
                    <a:pt x="231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0"/>
                    <a:pt x="229" y="69"/>
                    <a:pt x="229" y="69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3" y="87"/>
                    <a:pt x="234" y="88"/>
                    <a:pt x="234" y="88"/>
                  </a:cubicBezTo>
                  <a:cubicBezTo>
                    <a:pt x="234" y="88"/>
                    <a:pt x="233" y="87"/>
                    <a:pt x="233" y="86"/>
                  </a:cubicBezTo>
                  <a:close/>
                  <a:moveTo>
                    <a:pt x="232" y="69"/>
                  </a:moveTo>
                  <a:cubicBezTo>
                    <a:pt x="231" y="68"/>
                    <a:pt x="231" y="68"/>
                    <a:pt x="231" y="67"/>
                  </a:cubicBezTo>
                  <a:cubicBezTo>
                    <a:pt x="232" y="69"/>
                    <a:pt x="233" y="70"/>
                    <a:pt x="235" y="71"/>
                  </a:cubicBezTo>
                  <a:cubicBezTo>
                    <a:pt x="235" y="72"/>
                    <a:pt x="235" y="73"/>
                    <a:pt x="236" y="74"/>
                  </a:cubicBezTo>
                  <a:cubicBezTo>
                    <a:pt x="236" y="74"/>
                    <a:pt x="236" y="74"/>
                    <a:pt x="237" y="74"/>
                  </a:cubicBezTo>
                  <a:cubicBezTo>
                    <a:pt x="237" y="75"/>
                    <a:pt x="237" y="75"/>
                    <a:pt x="237" y="76"/>
                  </a:cubicBezTo>
                  <a:cubicBezTo>
                    <a:pt x="235" y="73"/>
                    <a:pt x="234" y="71"/>
                    <a:pt x="232" y="69"/>
                  </a:cubicBezTo>
                  <a:close/>
                  <a:moveTo>
                    <a:pt x="226" y="55"/>
                  </a:moveTo>
                  <a:cubicBezTo>
                    <a:pt x="225" y="54"/>
                    <a:pt x="225" y="53"/>
                    <a:pt x="224" y="52"/>
                  </a:cubicBezTo>
                  <a:cubicBezTo>
                    <a:pt x="224" y="51"/>
                    <a:pt x="223" y="50"/>
                    <a:pt x="223" y="50"/>
                  </a:cubicBezTo>
                  <a:cubicBezTo>
                    <a:pt x="224" y="51"/>
                    <a:pt x="225" y="52"/>
                    <a:pt x="226" y="53"/>
                  </a:cubicBezTo>
                  <a:cubicBezTo>
                    <a:pt x="226" y="53"/>
                    <a:pt x="226" y="54"/>
                    <a:pt x="226" y="55"/>
                  </a:cubicBezTo>
                  <a:close/>
                  <a:moveTo>
                    <a:pt x="223" y="54"/>
                  </a:moveTo>
                  <a:cubicBezTo>
                    <a:pt x="225" y="56"/>
                    <a:pt x="226" y="59"/>
                    <a:pt x="228" y="62"/>
                  </a:cubicBezTo>
                  <a:cubicBezTo>
                    <a:pt x="226" y="60"/>
                    <a:pt x="224" y="58"/>
                    <a:pt x="223" y="56"/>
                  </a:cubicBezTo>
                  <a:cubicBezTo>
                    <a:pt x="223" y="56"/>
                    <a:pt x="224" y="56"/>
                    <a:pt x="223" y="56"/>
                  </a:cubicBezTo>
                  <a:cubicBezTo>
                    <a:pt x="223" y="55"/>
                    <a:pt x="223" y="54"/>
                    <a:pt x="223" y="54"/>
                  </a:cubicBezTo>
                  <a:close/>
                  <a:moveTo>
                    <a:pt x="228" y="65"/>
                  </a:moveTo>
                  <a:cubicBezTo>
                    <a:pt x="227" y="66"/>
                    <a:pt x="227" y="66"/>
                    <a:pt x="227" y="66"/>
                  </a:cubicBezTo>
                  <a:cubicBezTo>
                    <a:pt x="227" y="68"/>
                    <a:pt x="228" y="70"/>
                    <a:pt x="228" y="71"/>
                  </a:cubicBezTo>
                  <a:cubicBezTo>
                    <a:pt x="228" y="71"/>
                    <a:pt x="228" y="72"/>
                    <a:pt x="228" y="72"/>
                  </a:cubicBezTo>
                  <a:cubicBezTo>
                    <a:pt x="227" y="70"/>
                    <a:pt x="226" y="68"/>
                    <a:pt x="225" y="66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4"/>
                    <a:pt x="222" y="62"/>
                    <a:pt x="222" y="61"/>
                  </a:cubicBezTo>
                  <a:cubicBezTo>
                    <a:pt x="222" y="61"/>
                    <a:pt x="223" y="60"/>
                    <a:pt x="222" y="60"/>
                  </a:cubicBezTo>
                  <a:cubicBezTo>
                    <a:pt x="221" y="58"/>
                    <a:pt x="220" y="57"/>
                    <a:pt x="218" y="55"/>
                  </a:cubicBezTo>
                  <a:cubicBezTo>
                    <a:pt x="218" y="55"/>
                    <a:pt x="218" y="54"/>
                    <a:pt x="217" y="53"/>
                  </a:cubicBezTo>
                  <a:cubicBezTo>
                    <a:pt x="221" y="57"/>
                    <a:pt x="225" y="61"/>
                    <a:pt x="228" y="65"/>
                  </a:cubicBezTo>
                  <a:close/>
                  <a:moveTo>
                    <a:pt x="214" y="48"/>
                  </a:moveTo>
                  <a:cubicBezTo>
                    <a:pt x="213" y="47"/>
                    <a:pt x="212" y="45"/>
                    <a:pt x="211" y="44"/>
                  </a:cubicBezTo>
                  <a:cubicBezTo>
                    <a:pt x="214" y="46"/>
                    <a:pt x="216" y="47"/>
                    <a:pt x="218" y="49"/>
                  </a:cubicBezTo>
                  <a:cubicBezTo>
                    <a:pt x="219" y="51"/>
                    <a:pt x="220" y="53"/>
                    <a:pt x="221" y="54"/>
                  </a:cubicBezTo>
                  <a:cubicBezTo>
                    <a:pt x="219" y="52"/>
                    <a:pt x="216" y="50"/>
                    <a:pt x="214" y="48"/>
                  </a:cubicBezTo>
                  <a:close/>
                  <a:moveTo>
                    <a:pt x="211" y="42"/>
                  </a:moveTo>
                  <a:cubicBezTo>
                    <a:pt x="211" y="41"/>
                    <a:pt x="211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2"/>
                    <a:pt x="214" y="43"/>
                    <a:pt x="215" y="45"/>
                  </a:cubicBezTo>
                  <a:cubicBezTo>
                    <a:pt x="214" y="44"/>
                    <a:pt x="212" y="43"/>
                    <a:pt x="211" y="42"/>
                  </a:cubicBezTo>
                  <a:close/>
                  <a:moveTo>
                    <a:pt x="210" y="47"/>
                  </a:moveTo>
                  <a:cubicBezTo>
                    <a:pt x="211" y="48"/>
                    <a:pt x="211" y="48"/>
                    <a:pt x="211" y="49"/>
                  </a:cubicBezTo>
                  <a:cubicBezTo>
                    <a:pt x="210" y="47"/>
                    <a:pt x="208" y="45"/>
                    <a:pt x="206" y="43"/>
                  </a:cubicBezTo>
                  <a:cubicBezTo>
                    <a:pt x="207" y="44"/>
                    <a:pt x="209" y="46"/>
                    <a:pt x="210" y="47"/>
                  </a:cubicBezTo>
                  <a:close/>
                  <a:moveTo>
                    <a:pt x="208" y="40"/>
                  </a:moveTo>
                  <a:cubicBezTo>
                    <a:pt x="207" y="39"/>
                    <a:pt x="206" y="38"/>
                    <a:pt x="206" y="37"/>
                  </a:cubicBezTo>
                  <a:cubicBezTo>
                    <a:pt x="206" y="38"/>
                    <a:pt x="207" y="38"/>
                    <a:pt x="208" y="39"/>
                  </a:cubicBezTo>
                  <a:cubicBezTo>
                    <a:pt x="208" y="39"/>
                    <a:pt x="208" y="39"/>
                    <a:pt x="208" y="40"/>
                  </a:cubicBezTo>
                  <a:cubicBezTo>
                    <a:pt x="208" y="40"/>
                    <a:pt x="208" y="40"/>
                    <a:pt x="208" y="40"/>
                  </a:cubicBezTo>
                  <a:close/>
                  <a:moveTo>
                    <a:pt x="207" y="42"/>
                  </a:moveTo>
                  <a:cubicBezTo>
                    <a:pt x="205" y="40"/>
                    <a:pt x="202" y="39"/>
                    <a:pt x="200" y="37"/>
                  </a:cubicBezTo>
                  <a:cubicBezTo>
                    <a:pt x="200" y="37"/>
                    <a:pt x="200" y="37"/>
                    <a:pt x="201" y="37"/>
                  </a:cubicBezTo>
                  <a:cubicBezTo>
                    <a:pt x="201" y="37"/>
                    <a:pt x="202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2" y="36"/>
                    <a:pt x="202" y="36"/>
                    <a:pt x="203" y="36"/>
                  </a:cubicBezTo>
                  <a:cubicBezTo>
                    <a:pt x="204" y="38"/>
                    <a:pt x="206" y="40"/>
                    <a:pt x="207" y="42"/>
                  </a:cubicBezTo>
                  <a:close/>
                  <a:moveTo>
                    <a:pt x="202" y="34"/>
                  </a:moveTo>
                  <a:cubicBezTo>
                    <a:pt x="201" y="34"/>
                    <a:pt x="201" y="34"/>
                    <a:pt x="200" y="34"/>
                  </a:cubicBezTo>
                  <a:cubicBezTo>
                    <a:pt x="198" y="32"/>
                    <a:pt x="196" y="30"/>
                    <a:pt x="194" y="28"/>
                  </a:cubicBezTo>
                  <a:cubicBezTo>
                    <a:pt x="197" y="29"/>
                    <a:pt x="200" y="31"/>
                    <a:pt x="202" y="33"/>
                  </a:cubicBezTo>
                  <a:cubicBezTo>
                    <a:pt x="202" y="33"/>
                    <a:pt x="201" y="34"/>
                    <a:pt x="202" y="34"/>
                  </a:cubicBezTo>
                  <a:close/>
                  <a:moveTo>
                    <a:pt x="194" y="32"/>
                  </a:moveTo>
                  <a:cubicBezTo>
                    <a:pt x="195" y="32"/>
                    <a:pt x="195" y="32"/>
                    <a:pt x="195" y="32"/>
                  </a:cubicBezTo>
                  <a:cubicBezTo>
                    <a:pt x="196" y="33"/>
                    <a:pt x="197" y="34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7" y="35"/>
                    <a:pt x="196" y="34"/>
                    <a:pt x="195" y="34"/>
                  </a:cubicBezTo>
                  <a:cubicBezTo>
                    <a:pt x="193" y="33"/>
                    <a:pt x="191" y="31"/>
                    <a:pt x="189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1" y="30"/>
                    <a:pt x="193" y="31"/>
                    <a:pt x="194" y="32"/>
                  </a:cubicBezTo>
                  <a:close/>
                  <a:moveTo>
                    <a:pt x="192" y="33"/>
                  </a:moveTo>
                  <a:cubicBezTo>
                    <a:pt x="191" y="33"/>
                    <a:pt x="191" y="33"/>
                    <a:pt x="190" y="33"/>
                  </a:cubicBezTo>
                  <a:cubicBezTo>
                    <a:pt x="190" y="32"/>
                    <a:pt x="190" y="33"/>
                    <a:pt x="190" y="33"/>
                  </a:cubicBezTo>
                  <a:cubicBezTo>
                    <a:pt x="191" y="34"/>
                    <a:pt x="193" y="35"/>
                    <a:pt x="195" y="36"/>
                  </a:cubicBezTo>
                  <a:cubicBezTo>
                    <a:pt x="195" y="36"/>
                    <a:pt x="196" y="36"/>
                    <a:pt x="196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8" y="38"/>
                    <a:pt x="200" y="40"/>
                    <a:pt x="201" y="41"/>
                  </a:cubicBezTo>
                  <a:cubicBezTo>
                    <a:pt x="203" y="43"/>
                    <a:pt x="204" y="44"/>
                    <a:pt x="205" y="46"/>
                  </a:cubicBezTo>
                  <a:cubicBezTo>
                    <a:pt x="202" y="42"/>
                    <a:pt x="197" y="39"/>
                    <a:pt x="193" y="36"/>
                  </a:cubicBezTo>
                  <a:cubicBezTo>
                    <a:pt x="193" y="36"/>
                    <a:pt x="193" y="35"/>
                    <a:pt x="192" y="35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0" y="34"/>
                    <a:pt x="188" y="34"/>
                    <a:pt x="187" y="33"/>
                  </a:cubicBezTo>
                  <a:cubicBezTo>
                    <a:pt x="187" y="33"/>
                    <a:pt x="186" y="34"/>
                    <a:pt x="187" y="34"/>
                  </a:cubicBezTo>
                  <a:cubicBezTo>
                    <a:pt x="187" y="34"/>
                    <a:pt x="187" y="34"/>
                    <a:pt x="187" y="35"/>
                  </a:cubicBezTo>
                  <a:cubicBezTo>
                    <a:pt x="184" y="35"/>
                    <a:pt x="180" y="35"/>
                    <a:pt x="177" y="36"/>
                  </a:cubicBezTo>
                  <a:cubicBezTo>
                    <a:pt x="178" y="35"/>
                    <a:pt x="180" y="35"/>
                    <a:pt x="181" y="34"/>
                  </a:cubicBezTo>
                  <a:cubicBezTo>
                    <a:pt x="182" y="34"/>
                    <a:pt x="182" y="33"/>
                    <a:pt x="181" y="33"/>
                  </a:cubicBezTo>
                  <a:cubicBezTo>
                    <a:pt x="180" y="33"/>
                    <a:pt x="179" y="32"/>
                    <a:pt x="178" y="32"/>
                  </a:cubicBezTo>
                  <a:cubicBezTo>
                    <a:pt x="179" y="32"/>
                    <a:pt x="179" y="31"/>
                    <a:pt x="178" y="31"/>
                  </a:cubicBezTo>
                  <a:cubicBezTo>
                    <a:pt x="176" y="30"/>
                    <a:pt x="173" y="29"/>
                    <a:pt x="170" y="28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8" y="26"/>
                    <a:pt x="166" y="26"/>
                    <a:pt x="164" y="25"/>
                  </a:cubicBezTo>
                  <a:cubicBezTo>
                    <a:pt x="164" y="25"/>
                    <a:pt x="165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6"/>
                    <a:pt x="180" y="29"/>
                    <a:pt x="186" y="32"/>
                  </a:cubicBezTo>
                  <a:cubicBezTo>
                    <a:pt x="187" y="32"/>
                    <a:pt x="188" y="31"/>
                    <a:pt x="187" y="30"/>
                  </a:cubicBezTo>
                  <a:cubicBezTo>
                    <a:pt x="186" y="30"/>
                    <a:pt x="185" y="29"/>
                    <a:pt x="184" y="28"/>
                  </a:cubicBezTo>
                  <a:cubicBezTo>
                    <a:pt x="185" y="29"/>
                    <a:pt x="186" y="29"/>
                    <a:pt x="187" y="29"/>
                  </a:cubicBezTo>
                  <a:cubicBezTo>
                    <a:pt x="189" y="30"/>
                    <a:pt x="190" y="32"/>
                    <a:pt x="192" y="33"/>
                  </a:cubicBezTo>
                  <a:close/>
                  <a:moveTo>
                    <a:pt x="167" y="17"/>
                  </a:moveTo>
                  <a:cubicBezTo>
                    <a:pt x="165" y="15"/>
                    <a:pt x="162" y="14"/>
                    <a:pt x="160" y="12"/>
                  </a:cubicBezTo>
                  <a:cubicBezTo>
                    <a:pt x="160" y="12"/>
                    <a:pt x="160" y="12"/>
                    <a:pt x="161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64" y="12"/>
                    <a:pt x="166" y="14"/>
                    <a:pt x="169" y="15"/>
                  </a:cubicBezTo>
                  <a:cubicBezTo>
                    <a:pt x="174" y="18"/>
                    <a:pt x="180" y="23"/>
                    <a:pt x="185" y="26"/>
                  </a:cubicBezTo>
                  <a:cubicBezTo>
                    <a:pt x="179" y="23"/>
                    <a:pt x="173" y="20"/>
                    <a:pt x="167" y="17"/>
                  </a:cubicBezTo>
                  <a:close/>
                  <a:moveTo>
                    <a:pt x="172" y="13"/>
                  </a:moveTo>
                  <a:cubicBezTo>
                    <a:pt x="171" y="13"/>
                    <a:pt x="169" y="12"/>
                    <a:pt x="168" y="11"/>
                  </a:cubicBezTo>
                  <a:cubicBezTo>
                    <a:pt x="169" y="12"/>
                    <a:pt x="171" y="12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lose/>
                  <a:moveTo>
                    <a:pt x="133" y="12"/>
                  </a:moveTo>
                  <a:cubicBezTo>
                    <a:pt x="133" y="12"/>
                    <a:pt x="132" y="12"/>
                    <a:pt x="132" y="12"/>
                  </a:cubicBezTo>
                  <a:cubicBezTo>
                    <a:pt x="131" y="12"/>
                    <a:pt x="129" y="12"/>
                    <a:pt x="128" y="12"/>
                  </a:cubicBezTo>
                  <a:cubicBezTo>
                    <a:pt x="128" y="12"/>
                    <a:pt x="127" y="12"/>
                    <a:pt x="127" y="12"/>
                  </a:cubicBezTo>
                  <a:cubicBezTo>
                    <a:pt x="127" y="12"/>
                    <a:pt x="127" y="11"/>
                    <a:pt x="128" y="11"/>
                  </a:cubicBezTo>
                  <a:cubicBezTo>
                    <a:pt x="130" y="11"/>
                    <a:pt x="131" y="11"/>
                    <a:pt x="133" y="12"/>
                  </a:cubicBezTo>
                  <a:close/>
                  <a:moveTo>
                    <a:pt x="132" y="28"/>
                  </a:moveTo>
                  <a:cubicBezTo>
                    <a:pt x="132" y="28"/>
                    <a:pt x="131" y="29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9" y="29"/>
                    <a:pt x="129" y="28"/>
                    <a:pt x="129" y="28"/>
                  </a:cubicBezTo>
                  <a:cubicBezTo>
                    <a:pt x="129" y="28"/>
                    <a:pt x="129" y="27"/>
                    <a:pt x="128" y="27"/>
                  </a:cubicBezTo>
                  <a:cubicBezTo>
                    <a:pt x="127" y="28"/>
                    <a:pt x="126" y="28"/>
                    <a:pt x="124" y="29"/>
                  </a:cubicBezTo>
                  <a:cubicBezTo>
                    <a:pt x="123" y="29"/>
                    <a:pt x="122" y="29"/>
                    <a:pt x="121" y="29"/>
                  </a:cubicBezTo>
                  <a:cubicBezTo>
                    <a:pt x="122" y="28"/>
                    <a:pt x="124" y="27"/>
                    <a:pt x="125" y="26"/>
                  </a:cubicBezTo>
                  <a:cubicBezTo>
                    <a:pt x="128" y="27"/>
                    <a:pt x="130" y="27"/>
                    <a:pt x="132" y="28"/>
                  </a:cubicBezTo>
                  <a:close/>
                  <a:moveTo>
                    <a:pt x="124" y="22"/>
                  </a:moveTo>
                  <a:cubicBezTo>
                    <a:pt x="123" y="22"/>
                    <a:pt x="122" y="22"/>
                    <a:pt x="121" y="22"/>
                  </a:cubicBezTo>
                  <a:cubicBezTo>
                    <a:pt x="121" y="22"/>
                    <a:pt x="122" y="22"/>
                    <a:pt x="122" y="21"/>
                  </a:cubicBezTo>
                  <a:cubicBezTo>
                    <a:pt x="123" y="21"/>
                    <a:pt x="125" y="22"/>
                    <a:pt x="126" y="22"/>
                  </a:cubicBezTo>
                  <a:cubicBezTo>
                    <a:pt x="125" y="22"/>
                    <a:pt x="125" y="22"/>
                    <a:pt x="124" y="22"/>
                  </a:cubicBezTo>
                  <a:close/>
                  <a:moveTo>
                    <a:pt x="123" y="15"/>
                  </a:moveTo>
                  <a:cubicBezTo>
                    <a:pt x="122" y="16"/>
                    <a:pt x="121" y="16"/>
                    <a:pt x="120" y="17"/>
                  </a:cubicBezTo>
                  <a:cubicBezTo>
                    <a:pt x="120" y="17"/>
                    <a:pt x="119" y="17"/>
                    <a:pt x="119" y="17"/>
                  </a:cubicBezTo>
                  <a:cubicBezTo>
                    <a:pt x="121" y="16"/>
                    <a:pt x="122" y="15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5" y="14"/>
                    <a:pt x="126" y="15"/>
                  </a:cubicBezTo>
                  <a:cubicBezTo>
                    <a:pt x="125" y="15"/>
                    <a:pt x="124" y="15"/>
                    <a:pt x="123" y="15"/>
                  </a:cubicBezTo>
                  <a:close/>
                  <a:moveTo>
                    <a:pt x="125" y="11"/>
                  </a:moveTo>
                  <a:cubicBezTo>
                    <a:pt x="124" y="11"/>
                    <a:pt x="123" y="11"/>
                    <a:pt x="122" y="11"/>
                  </a:cubicBezTo>
                  <a:cubicBezTo>
                    <a:pt x="123" y="11"/>
                    <a:pt x="124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lose/>
                  <a:moveTo>
                    <a:pt x="114" y="5"/>
                  </a:moveTo>
                  <a:cubicBezTo>
                    <a:pt x="114" y="5"/>
                    <a:pt x="114" y="5"/>
                    <a:pt x="113" y="5"/>
                  </a:cubicBezTo>
                  <a:cubicBezTo>
                    <a:pt x="113" y="5"/>
                    <a:pt x="113" y="5"/>
                    <a:pt x="113" y="6"/>
                  </a:cubicBezTo>
                  <a:cubicBezTo>
                    <a:pt x="111" y="6"/>
                    <a:pt x="110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6"/>
                    <a:pt x="111" y="5"/>
                    <a:pt x="113" y="5"/>
                  </a:cubicBezTo>
                  <a:cubicBezTo>
                    <a:pt x="114" y="5"/>
                    <a:pt x="114" y="5"/>
                    <a:pt x="115" y="5"/>
                  </a:cubicBezTo>
                  <a:cubicBezTo>
                    <a:pt x="115" y="5"/>
                    <a:pt x="115" y="5"/>
                    <a:pt x="114" y="5"/>
                  </a:cubicBezTo>
                  <a:close/>
                  <a:moveTo>
                    <a:pt x="99" y="5"/>
                  </a:moveTo>
                  <a:cubicBezTo>
                    <a:pt x="99" y="5"/>
                    <a:pt x="98" y="5"/>
                    <a:pt x="98" y="5"/>
                  </a:cubicBezTo>
                  <a:cubicBezTo>
                    <a:pt x="99" y="5"/>
                    <a:pt x="100" y="4"/>
                    <a:pt x="102" y="4"/>
                  </a:cubicBezTo>
                  <a:cubicBezTo>
                    <a:pt x="101" y="4"/>
                    <a:pt x="100" y="5"/>
                    <a:pt x="99" y="5"/>
                  </a:cubicBezTo>
                  <a:close/>
                  <a:moveTo>
                    <a:pt x="22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1" y="66"/>
                    <a:pt x="20" y="68"/>
                  </a:cubicBezTo>
                  <a:cubicBezTo>
                    <a:pt x="19" y="68"/>
                    <a:pt x="19" y="69"/>
                    <a:pt x="18" y="70"/>
                  </a:cubicBezTo>
                  <a:cubicBezTo>
                    <a:pt x="18" y="70"/>
                    <a:pt x="17" y="70"/>
                    <a:pt x="17" y="70"/>
                  </a:cubicBezTo>
                  <a:cubicBezTo>
                    <a:pt x="19" y="68"/>
                    <a:pt x="20" y="65"/>
                    <a:pt x="22" y="63"/>
                  </a:cubicBezTo>
                  <a:close/>
                  <a:moveTo>
                    <a:pt x="21" y="78"/>
                  </a:moveTo>
                  <a:cubicBezTo>
                    <a:pt x="23" y="76"/>
                    <a:pt x="24" y="75"/>
                    <a:pt x="25" y="73"/>
                  </a:cubicBezTo>
                  <a:cubicBezTo>
                    <a:pt x="24" y="76"/>
                    <a:pt x="22" y="79"/>
                    <a:pt x="20" y="82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7" y="85"/>
                    <a:pt x="17" y="84"/>
                    <a:pt x="17" y="84"/>
                  </a:cubicBezTo>
                  <a:cubicBezTo>
                    <a:pt x="17" y="83"/>
                    <a:pt x="17" y="83"/>
                    <a:pt x="16" y="83"/>
                  </a:cubicBezTo>
                  <a:cubicBezTo>
                    <a:pt x="17" y="82"/>
                    <a:pt x="17" y="81"/>
                    <a:pt x="17" y="80"/>
                  </a:cubicBezTo>
                  <a:cubicBezTo>
                    <a:pt x="18" y="79"/>
                    <a:pt x="19" y="78"/>
                    <a:pt x="20" y="77"/>
                  </a:cubicBezTo>
                  <a:cubicBezTo>
                    <a:pt x="20" y="78"/>
                    <a:pt x="21" y="78"/>
                    <a:pt x="21" y="78"/>
                  </a:cubicBezTo>
                  <a:close/>
                  <a:moveTo>
                    <a:pt x="20" y="88"/>
                  </a:moveTo>
                  <a:cubicBezTo>
                    <a:pt x="20" y="87"/>
                    <a:pt x="20" y="87"/>
                    <a:pt x="20" y="86"/>
                  </a:cubicBezTo>
                  <a:cubicBezTo>
                    <a:pt x="20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5"/>
                    <a:pt x="22" y="85"/>
                  </a:cubicBezTo>
                  <a:cubicBezTo>
                    <a:pt x="21" y="86"/>
                    <a:pt x="21" y="87"/>
                    <a:pt x="20" y="88"/>
                  </a:cubicBezTo>
                  <a:close/>
                  <a:moveTo>
                    <a:pt x="21" y="120"/>
                  </a:moveTo>
                  <a:cubicBezTo>
                    <a:pt x="19" y="113"/>
                    <a:pt x="18" y="107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9" y="102"/>
                    <a:pt x="19" y="105"/>
                    <a:pt x="20" y="108"/>
                  </a:cubicBezTo>
                  <a:cubicBezTo>
                    <a:pt x="20" y="110"/>
                    <a:pt x="20" y="113"/>
                    <a:pt x="20" y="115"/>
                  </a:cubicBezTo>
                  <a:cubicBezTo>
                    <a:pt x="20" y="117"/>
                    <a:pt x="21" y="118"/>
                    <a:pt x="21" y="120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18" y="91"/>
                    <a:pt x="18" y="93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3"/>
                    <a:pt x="17" y="92"/>
                    <a:pt x="17" y="90"/>
                  </a:cubicBezTo>
                  <a:cubicBezTo>
                    <a:pt x="17" y="90"/>
                    <a:pt x="17" y="90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lose/>
                  <a:moveTo>
                    <a:pt x="18" y="114"/>
                  </a:moveTo>
                  <a:cubicBezTo>
                    <a:pt x="17" y="110"/>
                    <a:pt x="16" y="106"/>
                    <a:pt x="15" y="103"/>
                  </a:cubicBezTo>
                  <a:cubicBezTo>
                    <a:pt x="15" y="102"/>
                    <a:pt x="16" y="102"/>
                    <a:pt x="16" y="102"/>
                  </a:cubicBezTo>
                  <a:cubicBezTo>
                    <a:pt x="16" y="106"/>
                    <a:pt x="17" y="110"/>
                    <a:pt x="18" y="114"/>
                  </a:cubicBezTo>
                  <a:close/>
                  <a:moveTo>
                    <a:pt x="15" y="100"/>
                  </a:moveTo>
                  <a:cubicBezTo>
                    <a:pt x="15" y="98"/>
                    <a:pt x="15" y="96"/>
                    <a:pt x="15" y="93"/>
                  </a:cubicBezTo>
                  <a:cubicBezTo>
                    <a:pt x="15" y="95"/>
                    <a:pt x="16" y="97"/>
                    <a:pt x="16" y="98"/>
                  </a:cubicBezTo>
                  <a:cubicBezTo>
                    <a:pt x="15" y="99"/>
                    <a:pt x="15" y="99"/>
                    <a:pt x="15" y="100"/>
                  </a:cubicBezTo>
                  <a:close/>
                  <a:moveTo>
                    <a:pt x="21" y="131"/>
                  </a:moveTo>
                  <a:cubicBezTo>
                    <a:pt x="21" y="133"/>
                    <a:pt x="22" y="135"/>
                    <a:pt x="22" y="136"/>
                  </a:cubicBezTo>
                  <a:cubicBezTo>
                    <a:pt x="22" y="136"/>
                    <a:pt x="22" y="136"/>
                    <a:pt x="22" y="135"/>
                  </a:cubicBezTo>
                  <a:cubicBezTo>
                    <a:pt x="21" y="134"/>
                    <a:pt x="20" y="135"/>
                    <a:pt x="20" y="136"/>
                  </a:cubicBezTo>
                  <a:cubicBezTo>
                    <a:pt x="21" y="139"/>
                    <a:pt x="22" y="142"/>
                    <a:pt x="23" y="145"/>
                  </a:cubicBezTo>
                  <a:cubicBezTo>
                    <a:pt x="22" y="143"/>
                    <a:pt x="21" y="141"/>
                    <a:pt x="19" y="140"/>
                  </a:cubicBezTo>
                  <a:cubicBezTo>
                    <a:pt x="17" y="129"/>
                    <a:pt x="16" y="118"/>
                    <a:pt x="14" y="107"/>
                  </a:cubicBezTo>
                  <a:cubicBezTo>
                    <a:pt x="16" y="115"/>
                    <a:pt x="19" y="123"/>
                    <a:pt x="21" y="131"/>
                  </a:cubicBezTo>
                  <a:close/>
                  <a:moveTo>
                    <a:pt x="17" y="165"/>
                  </a:moveTo>
                  <a:cubicBezTo>
                    <a:pt x="17" y="165"/>
                    <a:pt x="17" y="165"/>
                    <a:pt x="17" y="165"/>
                  </a:cubicBezTo>
                  <a:cubicBezTo>
                    <a:pt x="18" y="167"/>
                    <a:pt x="18" y="168"/>
                    <a:pt x="19" y="170"/>
                  </a:cubicBezTo>
                  <a:cubicBezTo>
                    <a:pt x="19" y="169"/>
                    <a:pt x="18" y="169"/>
                    <a:pt x="18" y="168"/>
                  </a:cubicBezTo>
                  <a:cubicBezTo>
                    <a:pt x="17" y="167"/>
                    <a:pt x="17" y="166"/>
                    <a:pt x="16" y="166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65"/>
                    <a:pt x="17" y="165"/>
                    <a:pt x="17" y="165"/>
                  </a:cubicBezTo>
                  <a:close/>
                  <a:moveTo>
                    <a:pt x="19" y="163"/>
                  </a:moveTo>
                  <a:cubicBezTo>
                    <a:pt x="19" y="163"/>
                    <a:pt x="18" y="163"/>
                    <a:pt x="18" y="163"/>
                  </a:cubicBezTo>
                  <a:cubicBezTo>
                    <a:pt x="17" y="162"/>
                    <a:pt x="17" y="162"/>
                    <a:pt x="16" y="161"/>
                  </a:cubicBezTo>
                  <a:cubicBezTo>
                    <a:pt x="16" y="157"/>
                    <a:pt x="15" y="154"/>
                    <a:pt x="15" y="150"/>
                  </a:cubicBezTo>
                  <a:cubicBezTo>
                    <a:pt x="16" y="155"/>
                    <a:pt x="18" y="160"/>
                    <a:pt x="20" y="164"/>
                  </a:cubicBezTo>
                  <a:cubicBezTo>
                    <a:pt x="19" y="164"/>
                    <a:pt x="19" y="164"/>
                    <a:pt x="19" y="163"/>
                  </a:cubicBezTo>
                  <a:close/>
                  <a:moveTo>
                    <a:pt x="15" y="169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4" y="165"/>
                    <a:pt x="13" y="162"/>
                    <a:pt x="11" y="158"/>
                  </a:cubicBezTo>
                  <a:cubicBezTo>
                    <a:pt x="12" y="160"/>
                    <a:pt x="13" y="162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6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5" y="168"/>
                    <a:pt x="15" y="169"/>
                  </a:cubicBezTo>
                  <a:close/>
                  <a:moveTo>
                    <a:pt x="8" y="128"/>
                  </a:moveTo>
                  <a:cubicBezTo>
                    <a:pt x="9" y="129"/>
                    <a:pt x="10" y="128"/>
                    <a:pt x="10" y="128"/>
                  </a:cubicBezTo>
                  <a:cubicBezTo>
                    <a:pt x="10" y="124"/>
                    <a:pt x="9" y="120"/>
                    <a:pt x="9" y="117"/>
                  </a:cubicBezTo>
                  <a:cubicBezTo>
                    <a:pt x="9" y="116"/>
                    <a:pt x="10" y="115"/>
                    <a:pt x="10" y="114"/>
                  </a:cubicBezTo>
                  <a:cubicBezTo>
                    <a:pt x="10" y="121"/>
                    <a:pt x="11" y="129"/>
                    <a:pt x="12" y="137"/>
                  </a:cubicBezTo>
                  <a:cubicBezTo>
                    <a:pt x="12" y="142"/>
                    <a:pt x="13" y="146"/>
                    <a:pt x="13" y="151"/>
                  </a:cubicBezTo>
                  <a:cubicBezTo>
                    <a:pt x="12" y="147"/>
                    <a:pt x="11" y="142"/>
                    <a:pt x="10" y="138"/>
                  </a:cubicBezTo>
                  <a:cubicBezTo>
                    <a:pt x="10" y="136"/>
                    <a:pt x="9" y="134"/>
                    <a:pt x="9" y="133"/>
                  </a:cubicBezTo>
                  <a:cubicBezTo>
                    <a:pt x="9" y="131"/>
                    <a:pt x="8" y="129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lose/>
                  <a:moveTo>
                    <a:pt x="8" y="106"/>
                  </a:moveTo>
                  <a:cubicBezTo>
                    <a:pt x="8" y="105"/>
                    <a:pt x="9" y="104"/>
                    <a:pt x="9" y="103"/>
                  </a:cubicBezTo>
                  <a:cubicBezTo>
                    <a:pt x="9" y="105"/>
                    <a:pt x="9" y="108"/>
                    <a:pt x="9" y="111"/>
                  </a:cubicBezTo>
                  <a:cubicBezTo>
                    <a:pt x="9" y="109"/>
                    <a:pt x="8" y="108"/>
                    <a:pt x="8" y="106"/>
                  </a:cubicBezTo>
                  <a:close/>
                  <a:moveTo>
                    <a:pt x="9" y="99"/>
                  </a:moveTo>
                  <a:cubicBezTo>
                    <a:pt x="10" y="98"/>
                    <a:pt x="10" y="97"/>
                    <a:pt x="10" y="96"/>
                  </a:cubicBezTo>
                  <a:cubicBezTo>
                    <a:pt x="10" y="97"/>
                    <a:pt x="11" y="97"/>
                    <a:pt x="11" y="97"/>
                  </a:cubicBezTo>
                  <a:cubicBezTo>
                    <a:pt x="11" y="99"/>
                    <a:pt x="10" y="101"/>
                    <a:pt x="10" y="103"/>
                  </a:cubicBezTo>
                  <a:cubicBezTo>
                    <a:pt x="10" y="102"/>
                    <a:pt x="10" y="100"/>
                    <a:pt x="9" y="99"/>
                  </a:cubicBezTo>
                  <a:close/>
                  <a:moveTo>
                    <a:pt x="11" y="149"/>
                  </a:moveTo>
                  <a:cubicBezTo>
                    <a:pt x="12" y="153"/>
                    <a:pt x="13" y="157"/>
                    <a:pt x="14" y="161"/>
                  </a:cubicBezTo>
                  <a:cubicBezTo>
                    <a:pt x="13" y="159"/>
                    <a:pt x="12" y="156"/>
                    <a:pt x="11" y="154"/>
                  </a:cubicBezTo>
                  <a:cubicBezTo>
                    <a:pt x="11" y="152"/>
                    <a:pt x="11" y="150"/>
                    <a:pt x="11" y="149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39"/>
                    <a:pt x="14" y="138"/>
                  </a:cubicBezTo>
                  <a:cubicBezTo>
                    <a:pt x="14" y="136"/>
                    <a:pt x="14" y="134"/>
                    <a:pt x="14" y="132"/>
                  </a:cubicBezTo>
                  <a:cubicBezTo>
                    <a:pt x="14" y="133"/>
                    <a:pt x="14" y="134"/>
                    <a:pt x="15" y="135"/>
                  </a:cubicBezTo>
                  <a:cubicBezTo>
                    <a:pt x="15" y="138"/>
                    <a:pt x="16" y="141"/>
                    <a:pt x="16" y="143"/>
                  </a:cubicBezTo>
                  <a:cubicBezTo>
                    <a:pt x="17" y="147"/>
                    <a:pt x="17" y="152"/>
                    <a:pt x="18" y="156"/>
                  </a:cubicBezTo>
                  <a:cubicBezTo>
                    <a:pt x="17" y="151"/>
                    <a:pt x="15" y="146"/>
                    <a:pt x="14" y="141"/>
                  </a:cubicBezTo>
                  <a:close/>
                  <a:moveTo>
                    <a:pt x="10" y="90"/>
                  </a:moveTo>
                  <a:cubicBezTo>
                    <a:pt x="10" y="91"/>
                    <a:pt x="9" y="92"/>
                    <a:pt x="8" y="92"/>
                  </a:cubicBezTo>
                  <a:cubicBezTo>
                    <a:pt x="9" y="91"/>
                    <a:pt x="10" y="89"/>
                    <a:pt x="12" y="88"/>
                  </a:cubicBezTo>
                  <a:cubicBezTo>
                    <a:pt x="11" y="89"/>
                    <a:pt x="11" y="89"/>
                    <a:pt x="10" y="90"/>
                  </a:cubicBezTo>
                  <a:close/>
                  <a:moveTo>
                    <a:pt x="9" y="93"/>
                  </a:moveTo>
                  <a:cubicBezTo>
                    <a:pt x="9" y="94"/>
                    <a:pt x="9" y="95"/>
                    <a:pt x="9" y="96"/>
                  </a:cubicBezTo>
                  <a:cubicBezTo>
                    <a:pt x="8" y="96"/>
                    <a:pt x="8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4"/>
                    <a:pt x="9" y="94"/>
                    <a:pt x="9" y="93"/>
                  </a:cubicBezTo>
                  <a:close/>
                  <a:moveTo>
                    <a:pt x="8" y="116"/>
                  </a:moveTo>
                  <a:cubicBezTo>
                    <a:pt x="8" y="117"/>
                    <a:pt x="7" y="117"/>
                    <a:pt x="7" y="118"/>
                  </a:cubicBezTo>
                  <a:cubicBezTo>
                    <a:pt x="7" y="117"/>
                    <a:pt x="7" y="117"/>
                    <a:pt x="7" y="116"/>
                  </a:cubicBezTo>
                  <a:cubicBezTo>
                    <a:pt x="7" y="115"/>
                    <a:pt x="7" y="113"/>
                    <a:pt x="7" y="112"/>
                  </a:cubicBezTo>
                  <a:cubicBezTo>
                    <a:pt x="7" y="113"/>
                    <a:pt x="8" y="115"/>
                    <a:pt x="8" y="116"/>
                  </a:cubicBezTo>
                  <a:close/>
                  <a:moveTo>
                    <a:pt x="8" y="144"/>
                  </a:moveTo>
                  <a:cubicBezTo>
                    <a:pt x="8" y="140"/>
                    <a:pt x="7" y="136"/>
                    <a:pt x="7" y="133"/>
                  </a:cubicBezTo>
                  <a:cubicBezTo>
                    <a:pt x="7" y="133"/>
                    <a:pt x="7" y="134"/>
                    <a:pt x="7" y="134"/>
                  </a:cubicBezTo>
                  <a:cubicBezTo>
                    <a:pt x="8" y="137"/>
                    <a:pt x="8" y="141"/>
                    <a:pt x="8" y="144"/>
                  </a:cubicBezTo>
                  <a:close/>
                  <a:moveTo>
                    <a:pt x="9" y="159"/>
                  </a:moveTo>
                  <a:cubicBezTo>
                    <a:pt x="9" y="158"/>
                    <a:pt x="8" y="157"/>
                    <a:pt x="8" y="157"/>
                  </a:cubicBezTo>
                  <a:cubicBezTo>
                    <a:pt x="8" y="156"/>
                    <a:pt x="8" y="156"/>
                    <a:pt x="8" y="155"/>
                  </a:cubicBezTo>
                  <a:cubicBezTo>
                    <a:pt x="8" y="156"/>
                    <a:pt x="9" y="157"/>
                    <a:pt x="9" y="158"/>
                  </a:cubicBezTo>
                  <a:cubicBezTo>
                    <a:pt x="9" y="158"/>
                    <a:pt x="10" y="158"/>
                    <a:pt x="10" y="158"/>
                  </a:cubicBezTo>
                  <a:cubicBezTo>
                    <a:pt x="11" y="160"/>
                    <a:pt x="12" y="163"/>
                    <a:pt x="12" y="165"/>
                  </a:cubicBezTo>
                  <a:cubicBezTo>
                    <a:pt x="12" y="165"/>
                    <a:pt x="12" y="165"/>
                    <a:pt x="12" y="166"/>
                  </a:cubicBezTo>
                  <a:cubicBezTo>
                    <a:pt x="14" y="171"/>
                    <a:pt x="16" y="176"/>
                    <a:pt x="19" y="181"/>
                  </a:cubicBezTo>
                  <a:cubicBezTo>
                    <a:pt x="20" y="182"/>
                    <a:pt x="20" y="183"/>
                    <a:pt x="20" y="184"/>
                  </a:cubicBezTo>
                  <a:cubicBezTo>
                    <a:pt x="20" y="183"/>
                    <a:pt x="20" y="182"/>
                    <a:pt x="19" y="182"/>
                  </a:cubicBezTo>
                  <a:cubicBezTo>
                    <a:pt x="15" y="174"/>
                    <a:pt x="12" y="166"/>
                    <a:pt x="9" y="159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19" y="147"/>
                    <a:pt x="19" y="147"/>
                    <a:pt x="19" y="148"/>
                  </a:cubicBezTo>
                  <a:cubicBezTo>
                    <a:pt x="21" y="154"/>
                    <a:pt x="23" y="161"/>
                    <a:pt x="25" y="168"/>
                  </a:cubicBezTo>
                  <a:cubicBezTo>
                    <a:pt x="25" y="168"/>
                    <a:pt x="25" y="169"/>
                    <a:pt x="25" y="169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2" y="160"/>
                    <a:pt x="20" y="152"/>
                    <a:pt x="18" y="144"/>
                  </a:cubicBezTo>
                  <a:close/>
                  <a:moveTo>
                    <a:pt x="27" y="189"/>
                  </a:moveTo>
                  <a:cubicBezTo>
                    <a:pt x="28" y="191"/>
                    <a:pt x="29" y="193"/>
                    <a:pt x="30" y="195"/>
                  </a:cubicBezTo>
                  <a:cubicBezTo>
                    <a:pt x="30" y="195"/>
                    <a:pt x="30" y="195"/>
                    <a:pt x="29" y="195"/>
                  </a:cubicBezTo>
                  <a:cubicBezTo>
                    <a:pt x="28" y="191"/>
                    <a:pt x="26" y="188"/>
                    <a:pt x="25" y="185"/>
                  </a:cubicBezTo>
                  <a:cubicBezTo>
                    <a:pt x="25" y="187"/>
                    <a:pt x="26" y="188"/>
                    <a:pt x="27" y="189"/>
                  </a:cubicBezTo>
                  <a:close/>
                  <a:moveTo>
                    <a:pt x="30" y="190"/>
                  </a:moveTo>
                  <a:cubicBezTo>
                    <a:pt x="29" y="190"/>
                    <a:pt x="29" y="189"/>
                    <a:pt x="29" y="188"/>
                  </a:cubicBezTo>
                  <a:cubicBezTo>
                    <a:pt x="29" y="189"/>
                    <a:pt x="30" y="190"/>
                    <a:pt x="31" y="191"/>
                  </a:cubicBezTo>
                  <a:cubicBezTo>
                    <a:pt x="32" y="192"/>
                    <a:pt x="32" y="193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1" y="193"/>
                    <a:pt x="31" y="192"/>
                    <a:pt x="30" y="190"/>
                  </a:cubicBezTo>
                  <a:close/>
                  <a:moveTo>
                    <a:pt x="31" y="187"/>
                  </a:moveTo>
                  <a:cubicBezTo>
                    <a:pt x="30" y="185"/>
                    <a:pt x="28" y="182"/>
                    <a:pt x="27" y="180"/>
                  </a:cubicBezTo>
                  <a:cubicBezTo>
                    <a:pt x="29" y="182"/>
                    <a:pt x="30" y="184"/>
                    <a:pt x="31" y="186"/>
                  </a:cubicBezTo>
                  <a:cubicBezTo>
                    <a:pt x="31" y="186"/>
                    <a:pt x="31" y="186"/>
                    <a:pt x="32" y="187"/>
                  </a:cubicBezTo>
                  <a:cubicBezTo>
                    <a:pt x="33" y="189"/>
                    <a:pt x="35" y="192"/>
                    <a:pt x="36" y="195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36" y="194"/>
                    <a:pt x="35" y="194"/>
                    <a:pt x="35" y="193"/>
                  </a:cubicBezTo>
                  <a:cubicBezTo>
                    <a:pt x="34" y="192"/>
                    <a:pt x="34" y="192"/>
                    <a:pt x="33" y="191"/>
                  </a:cubicBezTo>
                  <a:cubicBezTo>
                    <a:pt x="32" y="190"/>
                    <a:pt x="32" y="188"/>
                    <a:pt x="31" y="187"/>
                  </a:cubicBezTo>
                  <a:close/>
                  <a:moveTo>
                    <a:pt x="37" y="206"/>
                  </a:moveTo>
                  <a:cubicBezTo>
                    <a:pt x="39" y="208"/>
                    <a:pt x="41" y="210"/>
                    <a:pt x="43" y="212"/>
                  </a:cubicBezTo>
                  <a:cubicBezTo>
                    <a:pt x="42" y="211"/>
                    <a:pt x="41" y="211"/>
                    <a:pt x="40" y="210"/>
                  </a:cubicBezTo>
                  <a:cubicBezTo>
                    <a:pt x="40" y="210"/>
                    <a:pt x="40" y="210"/>
                    <a:pt x="39" y="209"/>
                  </a:cubicBezTo>
                  <a:cubicBezTo>
                    <a:pt x="38" y="207"/>
                    <a:pt x="36" y="205"/>
                    <a:pt x="34" y="204"/>
                  </a:cubicBezTo>
                  <a:cubicBezTo>
                    <a:pt x="35" y="204"/>
                    <a:pt x="36" y="205"/>
                    <a:pt x="37" y="206"/>
                  </a:cubicBezTo>
                  <a:close/>
                  <a:moveTo>
                    <a:pt x="41" y="205"/>
                  </a:moveTo>
                  <a:cubicBezTo>
                    <a:pt x="41" y="204"/>
                    <a:pt x="40" y="203"/>
                    <a:pt x="40" y="203"/>
                  </a:cubicBezTo>
                  <a:cubicBezTo>
                    <a:pt x="40" y="203"/>
                    <a:pt x="40" y="203"/>
                    <a:pt x="40" y="203"/>
                  </a:cubicBezTo>
                  <a:cubicBezTo>
                    <a:pt x="42" y="205"/>
                    <a:pt x="44" y="208"/>
                    <a:pt x="46" y="211"/>
                  </a:cubicBezTo>
                  <a:cubicBezTo>
                    <a:pt x="45" y="209"/>
                    <a:pt x="43" y="207"/>
                    <a:pt x="41" y="205"/>
                  </a:cubicBezTo>
                  <a:close/>
                  <a:moveTo>
                    <a:pt x="43" y="212"/>
                  </a:moveTo>
                  <a:cubicBezTo>
                    <a:pt x="44" y="212"/>
                    <a:pt x="44" y="213"/>
                    <a:pt x="45" y="213"/>
                  </a:cubicBezTo>
                  <a:cubicBezTo>
                    <a:pt x="45" y="213"/>
                    <a:pt x="45" y="213"/>
                    <a:pt x="45" y="213"/>
                  </a:cubicBezTo>
                  <a:cubicBezTo>
                    <a:pt x="46" y="214"/>
                    <a:pt x="47" y="215"/>
                    <a:pt x="49" y="216"/>
                  </a:cubicBezTo>
                  <a:cubicBezTo>
                    <a:pt x="47" y="214"/>
                    <a:pt x="45" y="213"/>
                    <a:pt x="43" y="212"/>
                  </a:cubicBezTo>
                  <a:cubicBezTo>
                    <a:pt x="43" y="212"/>
                    <a:pt x="43" y="212"/>
                    <a:pt x="43" y="212"/>
                  </a:cubicBezTo>
                  <a:close/>
                  <a:moveTo>
                    <a:pt x="44" y="215"/>
                  </a:moveTo>
                  <a:cubicBezTo>
                    <a:pt x="45" y="215"/>
                    <a:pt x="45" y="215"/>
                    <a:pt x="45" y="216"/>
                  </a:cubicBezTo>
                  <a:cubicBezTo>
                    <a:pt x="45" y="216"/>
                    <a:pt x="45" y="216"/>
                    <a:pt x="45" y="216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5" y="216"/>
                    <a:pt x="44" y="216"/>
                    <a:pt x="44" y="215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0" y="222"/>
                  </a:moveTo>
                  <a:cubicBezTo>
                    <a:pt x="51" y="222"/>
                    <a:pt x="51" y="222"/>
                    <a:pt x="51" y="223"/>
                  </a:cubicBezTo>
                  <a:cubicBezTo>
                    <a:pt x="49" y="221"/>
                    <a:pt x="47" y="219"/>
                    <a:pt x="45" y="217"/>
                  </a:cubicBezTo>
                  <a:cubicBezTo>
                    <a:pt x="46" y="219"/>
                    <a:pt x="48" y="220"/>
                    <a:pt x="50" y="222"/>
                  </a:cubicBezTo>
                  <a:close/>
                  <a:moveTo>
                    <a:pt x="73" y="227"/>
                  </a:moveTo>
                  <a:cubicBezTo>
                    <a:pt x="72" y="226"/>
                    <a:pt x="70" y="226"/>
                    <a:pt x="69" y="225"/>
                  </a:cubicBezTo>
                  <a:cubicBezTo>
                    <a:pt x="68" y="223"/>
                    <a:pt x="67" y="222"/>
                    <a:pt x="66" y="221"/>
                  </a:cubicBezTo>
                  <a:cubicBezTo>
                    <a:pt x="74" y="225"/>
                    <a:pt x="81" y="229"/>
                    <a:pt x="88" y="235"/>
                  </a:cubicBezTo>
                  <a:cubicBezTo>
                    <a:pt x="87" y="235"/>
                    <a:pt x="86" y="234"/>
                    <a:pt x="86" y="234"/>
                  </a:cubicBezTo>
                  <a:cubicBezTo>
                    <a:pt x="81" y="232"/>
                    <a:pt x="77" y="229"/>
                    <a:pt x="73" y="227"/>
                  </a:cubicBezTo>
                  <a:close/>
                  <a:moveTo>
                    <a:pt x="81" y="225"/>
                  </a:moveTo>
                  <a:cubicBezTo>
                    <a:pt x="82" y="226"/>
                    <a:pt x="84" y="227"/>
                    <a:pt x="85" y="229"/>
                  </a:cubicBezTo>
                  <a:cubicBezTo>
                    <a:pt x="84" y="228"/>
                    <a:pt x="83" y="227"/>
                    <a:pt x="81" y="226"/>
                  </a:cubicBezTo>
                  <a:cubicBezTo>
                    <a:pt x="81" y="226"/>
                    <a:pt x="81" y="226"/>
                    <a:pt x="81" y="225"/>
                  </a:cubicBezTo>
                  <a:close/>
                  <a:moveTo>
                    <a:pt x="82" y="223"/>
                  </a:moveTo>
                  <a:cubicBezTo>
                    <a:pt x="81" y="223"/>
                    <a:pt x="81" y="223"/>
                    <a:pt x="81" y="224"/>
                  </a:cubicBezTo>
                  <a:cubicBezTo>
                    <a:pt x="81" y="224"/>
                    <a:pt x="81" y="223"/>
                    <a:pt x="80" y="223"/>
                  </a:cubicBezTo>
                  <a:cubicBezTo>
                    <a:pt x="79" y="221"/>
                    <a:pt x="78" y="219"/>
                    <a:pt x="77" y="216"/>
                  </a:cubicBezTo>
                  <a:cubicBezTo>
                    <a:pt x="79" y="218"/>
                    <a:pt x="81" y="220"/>
                    <a:pt x="83" y="222"/>
                  </a:cubicBezTo>
                  <a:cubicBezTo>
                    <a:pt x="83" y="222"/>
                    <a:pt x="83" y="222"/>
                    <a:pt x="83" y="223"/>
                  </a:cubicBezTo>
                  <a:cubicBezTo>
                    <a:pt x="86" y="225"/>
                    <a:pt x="89" y="228"/>
                    <a:pt x="93" y="230"/>
                  </a:cubicBezTo>
                  <a:cubicBezTo>
                    <a:pt x="93" y="230"/>
                    <a:pt x="93" y="230"/>
                    <a:pt x="93" y="231"/>
                  </a:cubicBezTo>
                  <a:cubicBezTo>
                    <a:pt x="89" y="229"/>
                    <a:pt x="86" y="226"/>
                    <a:pt x="82" y="223"/>
                  </a:cubicBezTo>
                  <a:close/>
                  <a:moveTo>
                    <a:pt x="98" y="240"/>
                  </a:moveTo>
                  <a:cubicBezTo>
                    <a:pt x="98" y="240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8" y="238"/>
                    <a:pt x="97" y="237"/>
                    <a:pt x="96" y="236"/>
                  </a:cubicBezTo>
                  <a:cubicBezTo>
                    <a:pt x="97" y="237"/>
                    <a:pt x="97" y="237"/>
                    <a:pt x="98" y="237"/>
                  </a:cubicBezTo>
                  <a:cubicBezTo>
                    <a:pt x="98" y="237"/>
                    <a:pt x="98" y="238"/>
                    <a:pt x="98" y="238"/>
                  </a:cubicBezTo>
                  <a:cubicBezTo>
                    <a:pt x="100" y="239"/>
                    <a:pt x="102" y="240"/>
                    <a:pt x="104" y="241"/>
                  </a:cubicBezTo>
                  <a:cubicBezTo>
                    <a:pt x="102" y="241"/>
                    <a:pt x="101" y="241"/>
                    <a:pt x="99" y="241"/>
                  </a:cubicBezTo>
                  <a:cubicBezTo>
                    <a:pt x="97" y="239"/>
                    <a:pt x="95" y="238"/>
                    <a:pt x="93" y="237"/>
                  </a:cubicBezTo>
                  <a:cubicBezTo>
                    <a:pt x="91" y="236"/>
                    <a:pt x="90" y="235"/>
                    <a:pt x="89" y="234"/>
                  </a:cubicBezTo>
                  <a:cubicBezTo>
                    <a:pt x="92" y="236"/>
                    <a:pt x="95" y="238"/>
                    <a:pt x="98" y="240"/>
                  </a:cubicBezTo>
                  <a:close/>
                  <a:moveTo>
                    <a:pt x="96" y="243"/>
                  </a:moveTo>
                  <a:cubicBezTo>
                    <a:pt x="99" y="244"/>
                    <a:pt x="102" y="244"/>
                    <a:pt x="105" y="244"/>
                  </a:cubicBezTo>
                  <a:cubicBezTo>
                    <a:pt x="107" y="245"/>
                    <a:pt x="109" y="245"/>
                    <a:pt x="112" y="246"/>
                  </a:cubicBezTo>
                  <a:cubicBezTo>
                    <a:pt x="109" y="246"/>
                    <a:pt x="107" y="246"/>
                    <a:pt x="104" y="246"/>
                  </a:cubicBezTo>
                  <a:cubicBezTo>
                    <a:pt x="101" y="245"/>
                    <a:pt x="99" y="244"/>
                    <a:pt x="96" y="244"/>
                  </a:cubicBezTo>
                  <a:cubicBezTo>
                    <a:pt x="96" y="244"/>
                    <a:pt x="96" y="243"/>
                    <a:pt x="96" y="243"/>
                  </a:cubicBezTo>
                  <a:close/>
                  <a:moveTo>
                    <a:pt x="109" y="242"/>
                  </a:moveTo>
                  <a:cubicBezTo>
                    <a:pt x="106" y="241"/>
                    <a:pt x="104" y="240"/>
                    <a:pt x="101" y="238"/>
                  </a:cubicBezTo>
                  <a:cubicBezTo>
                    <a:pt x="104" y="239"/>
                    <a:pt x="106" y="239"/>
                    <a:pt x="108" y="239"/>
                  </a:cubicBezTo>
                  <a:cubicBezTo>
                    <a:pt x="110" y="241"/>
                    <a:pt x="113" y="242"/>
                    <a:pt x="115" y="243"/>
                  </a:cubicBezTo>
                  <a:cubicBezTo>
                    <a:pt x="113" y="243"/>
                    <a:pt x="111" y="243"/>
                    <a:pt x="109" y="242"/>
                  </a:cubicBezTo>
                  <a:close/>
                  <a:moveTo>
                    <a:pt x="122" y="241"/>
                  </a:moveTo>
                  <a:cubicBezTo>
                    <a:pt x="122" y="241"/>
                    <a:pt x="122" y="240"/>
                    <a:pt x="122" y="240"/>
                  </a:cubicBez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4" y="241"/>
                    <a:pt x="125" y="241"/>
                  </a:cubicBezTo>
                  <a:cubicBezTo>
                    <a:pt x="126" y="241"/>
                    <a:pt x="127" y="240"/>
                    <a:pt x="126" y="240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9" y="240"/>
                    <a:pt x="131" y="239"/>
                    <a:pt x="134" y="239"/>
                  </a:cubicBezTo>
                  <a:cubicBezTo>
                    <a:pt x="131" y="240"/>
                    <a:pt x="127" y="241"/>
                    <a:pt x="124" y="242"/>
                  </a:cubicBezTo>
                  <a:cubicBezTo>
                    <a:pt x="123" y="242"/>
                    <a:pt x="122" y="241"/>
                    <a:pt x="122" y="241"/>
                  </a:cubicBezTo>
                  <a:close/>
                  <a:moveTo>
                    <a:pt x="127" y="244"/>
                  </a:moveTo>
                  <a:cubicBezTo>
                    <a:pt x="129" y="244"/>
                    <a:pt x="131" y="244"/>
                    <a:pt x="133" y="244"/>
                  </a:cubicBezTo>
                  <a:cubicBezTo>
                    <a:pt x="131" y="244"/>
                    <a:pt x="129" y="244"/>
                    <a:pt x="127" y="245"/>
                  </a:cubicBezTo>
                  <a:cubicBezTo>
                    <a:pt x="127" y="244"/>
                    <a:pt x="127" y="244"/>
                    <a:pt x="127" y="244"/>
                  </a:cubicBezTo>
                  <a:close/>
                  <a:moveTo>
                    <a:pt x="127" y="243"/>
                  </a:moveTo>
                  <a:cubicBezTo>
                    <a:pt x="136" y="240"/>
                    <a:pt x="146" y="238"/>
                    <a:pt x="155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46" y="239"/>
                    <a:pt x="137" y="242"/>
                    <a:pt x="127" y="243"/>
                  </a:cubicBezTo>
                  <a:close/>
                  <a:moveTo>
                    <a:pt x="140" y="245"/>
                  </a:moveTo>
                  <a:cubicBezTo>
                    <a:pt x="143" y="245"/>
                    <a:pt x="145" y="245"/>
                    <a:pt x="148" y="244"/>
                  </a:cubicBezTo>
                  <a:cubicBezTo>
                    <a:pt x="150" y="244"/>
                    <a:pt x="153" y="244"/>
                    <a:pt x="155" y="243"/>
                  </a:cubicBezTo>
                  <a:cubicBezTo>
                    <a:pt x="152" y="244"/>
                    <a:pt x="149" y="245"/>
                    <a:pt x="146" y="245"/>
                  </a:cubicBezTo>
                  <a:cubicBezTo>
                    <a:pt x="144" y="245"/>
                    <a:pt x="142" y="246"/>
                    <a:pt x="140" y="246"/>
                  </a:cubicBezTo>
                  <a:cubicBezTo>
                    <a:pt x="139" y="246"/>
                    <a:pt x="138" y="246"/>
                    <a:pt x="136" y="246"/>
                  </a:cubicBezTo>
                  <a:cubicBezTo>
                    <a:pt x="138" y="246"/>
                    <a:pt x="139" y="246"/>
                    <a:pt x="140" y="245"/>
                  </a:cubicBezTo>
                  <a:close/>
                  <a:moveTo>
                    <a:pt x="147" y="243"/>
                  </a:moveTo>
                  <a:cubicBezTo>
                    <a:pt x="146" y="243"/>
                    <a:pt x="144" y="243"/>
                    <a:pt x="142" y="243"/>
                  </a:cubicBezTo>
                  <a:cubicBezTo>
                    <a:pt x="150" y="242"/>
                    <a:pt x="157" y="240"/>
                    <a:pt x="164" y="237"/>
                  </a:cubicBezTo>
                  <a:cubicBezTo>
                    <a:pt x="165" y="237"/>
                    <a:pt x="165" y="236"/>
                    <a:pt x="165" y="236"/>
                  </a:cubicBezTo>
                  <a:cubicBezTo>
                    <a:pt x="165" y="236"/>
                    <a:pt x="165" y="236"/>
                    <a:pt x="165" y="236"/>
                  </a:cubicBezTo>
                  <a:cubicBezTo>
                    <a:pt x="165" y="236"/>
                    <a:pt x="166" y="236"/>
                    <a:pt x="166" y="236"/>
                  </a:cubicBezTo>
                  <a:cubicBezTo>
                    <a:pt x="169" y="236"/>
                    <a:pt x="172" y="235"/>
                    <a:pt x="175" y="234"/>
                  </a:cubicBezTo>
                  <a:cubicBezTo>
                    <a:pt x="175" y="234"/>
                    <a:pt x="174" y="234"/>
                    <a:pt x="174" y="234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69" y="237"/>
                    <a:pt x="164" y="239"/>
                    <a:pt x="160" y="242"/>
                  </a:cubicBezTo>
                  <a:cubicBezTo>
                    <a:pt x="160" y="242"/>
                    <a:pt x="159" y="242"/>
                    <a:pt x="159" y="242"/>
                  </a:cubicBezTo>
                  <a:cubicBezTo>
                    <a:pt x="155" y="242"/>
                    <a:pt x="151" y="242"/>
                    <a:pt x="147" y="243"/>
                  </a:cubicBezTo>
                  <a:close/>
                  <a:moveTo>
                    <a:pt x="168" y="234"/>
                  </a:moveTo>
                  <a:cubicBezTo>
                    <a:pt x="168" y="234"/>
                    <a:pt x="168" y="233"/>
                    <a:pt x="169" y="233"/>
                  </a:cubicBezTo>
                  <a:cubicBezTo>
                    <a:pt x="172" y="231"/>
                    <a:pt x="175" y="229"/>
                    <a:pt x="178" y="226"/>
                  </a:cubicBezTo>
                  <a:cubicBezTo>
                    <a:pt x="182" y="224"/>
                    <a:pt x="186" y="221"/>
                    <a:pt x="190" y="218"/>
                  </a:cubicBezTo>
                  <a:cubicBezTo>
                    <a:pt x="188" y="220"/>
                    <a:pt x="186" y="223"/>
                    <a:pt x="184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3" y="226"/>
                    <a:pt x="182" y="227"/>
                    <a:pt x="181" y="228"/>
                  </a:cubicBezTo>
                  <a:cubicBezTo>
                    <a:pt x="181" y="228"/>
                    <a:pt x="181" y="228"/>
                    <a:pt x="181" y="229"/>
                  </a:cubicBezTo>
                  <a:cubicBezTo>
                    <a:pt x="180" y="229"/>
                    <a:pt x="180" y="229"/>
                    <a:pt x="180" y="230"/>
                  </a:cubicBezTo>
                  <a:cubicBezTo>
                    <a:pt x="176" y="232"/>
                    <a:pt x="172" y="233"/>
                    <a:pt x="168" y="234"/>
                  </a:cubicBezTo>
                  <a:close/>
                  <a:moveTo>
                    <a:pt x="198" y="221"/>
                  </a:moveTo>
                  <a:cubicBezTo>
                    <a:pt x="198" y="221"/>
                    <a:pt x="199" y="220"/>
                    <a:pt x="199" y="220"/>
                  </a:cubicBezTo>
                  <a:cubicBezTo>
                    <a:pt x="199" y="220"/>
                    <a:pt x="199" y="220"/>
                    <a:pt x="199" y="221"/>
                  </a:cubicBezTo>
                  <a:cubicBezTo>
                    <a:pt x="198" y="221"/>
                    <a:pt x="197" y="222"/>
                    <a:pt x="196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2"/>
                    <a:pt x="197" y="222"/>
                    <a:pt x="198" y="221"/>
                  </a:cubicBezTo>
                  <a:close/>
                  <a:moveTo>
                    <a:pt x="192" y="219"/>
                  </a:moveTo>
                  <a:cubicBezTo>
                    <a:pt x="193" y="218"/>
                    <a:pt x="193" y="218"/>
                    <a:pt x="194" y="217"/>
                  </a:cubicBezTo>
                  <a:cubicBezTo>
                    <a:pt x="196" y="215"/>
                    <a:pt x="198" y="214"/>
                    <a:pt x="200" y="212"/>
                  </a:cubicBezTo>
                  <a:cubicBezTo>
                    <a:pt x="197" y="214"/>
                    <a:pt x="195" y="217"/>
                    <a:pt x="192" y="219"/>
                  </a:cubicBezTo>
                  <a:close/>
                  <a:moveTo>
                    <a:pt x="229" y="185"/>
                  </a:moveTo>
                  <a:cubicBezTo>
                    <a:pt x="231" y="183"/>
                    <a:pt x="232" y="181"/>
                    <a:pt x="233" y="179"/>
                  </a:cubicBezTo>
                  <a:cubicBezTo>
                    <a:pt x="234" y="177"/>
                    <a:pt x="235" y="175"/>
                    <a:pt x="237" y="172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6" y="174"/>
                    <a:pt x="236" y="176"/>
                    <a:pt x="235" y="177"/>
                  </a:cubicBezTo>
                  <a:cubicBezTo>
                    <a:pt x="235" y="178"/>
                    <a:pt x="234" y="179"/>
                    <a:pt x="234" y="180"/>
                  </a:cubicBezTo>
                  <a:cubicBezTo>
                    <a:pt x="232" y="183"/>
                    <a:pt x="230" y="185"/>
                    <a:pt x="228" y="188"/>
                  </a:cubicBezTo>
                  <a:cubicBezTo>
                    <a:pt x="229" y="187"/>
                    <a:pt x="229" y="186"/>
                    <a:pt x="229" y="185"/>
                  </a:cubicBezTo>
                  <a:close/>
                  <a:moveTo>
                    <a:pt x="233" y="152"/>
                  </a:moveTo>
                  <a:cubicBezTo>
                    <a:pt x="234" y="142"/>
                    <a:pt x="235" y="131"/>
                    <a:pt x="236" y="120"/>
                  </a:cubicBezTo>
                  <a:cubicBezTo>
                    <a:pt x="236" y="120"/>
                    <a:pt x="236" y="120"/>
                    <a:pt x="237" y="120"/>
                  </a:cubicBezTo>
                  <a:cubicBezTo>
                    <a:pt x="237" y="121"/>
                    <a:pt x="237" y="122"/>
                    <a:pt x="237" y="122"/>
                  </a:cubicBezTo>
                  <a:cubicBezTo>
                    <a:pt x="237" y="123"/>
                    <a:pt x="237" y="124"/>
                    <a:pt x="237" y="125"/>
                  </a:cubicBezTo>
                  <a:cubicBezTo>
                    <a:pt x="237" y="134"/>
                    <a:pt x="235" y="143"/>
                    <a:pt x="233" y="152"/>
                  </a:cubicBezTo>
                  <a:close/>
                  <a:moveTo>
                    <a:pt x="237" y="112"/>
                  </a:moveTo>
                  <a:cubicBezTo>
                    <a:pt x="237" y="112"/>
                    <a:pt x="237" y="111"/>
                    <a:pt x="237" y="110"/>
                  </a:cubicBezTo>
                  <a:cubicBezTo>
                    <a:pt x="237" y="112"/>
                    <a:pt x="238" y="113"/>
                    <a:pt x="238" y="115"/>
                  </a:cubicBezTo>
                  <a:cubicBezTo>
                    <a:pt x="238" y="115"/>
                    <a:pt x="238" y="116"/>
                    <a:pt x="238" y="117"/>
                  </a:cubicBezTo>
                  <a:cubicBezTo>
                    <a:pt x="238" y="115"/>
                    <a:pt x="237" y="114"/>
                    <a:pt x="237" y="112"/>
                  </a:cubicBezTo>
                  <a:close/>
                  <a:moveTo>
                    <a:pt x="236" y="94"/>
                  </a:moveTo>
                  <a:cubicBezTo>
                    <a:pt x="237" y="98"/>
                    <a:pt x="238" y="101"/>
                    <a:pt x="239" y="105"/>
                  </a:cubicBezTo>
                  <a:cubicBezTo>
                    <a:pt x="239" y="104"/>
                    <a:pt x="239" y="103"/>
                    <a:pt x="238" y="103"/>
                  </a:cubicBezTo>
                  <a:cubicBezTo>
                    <a:pt x="238" y="100"/>
                    <a:pt x="237" y="97"/>
                    <a:pt x="236" y="94"/>
                  </a:cubicBezTo>
                  <a:close/>
                  <a:moveTo>
                    <a:pt x="239" y="156"/>
                  </a:moveTo>
                  <a:cubicBezTo>
                    <a:pt x="239" y="156"/>
                    <a:pt x="239" y="155"/>
                    <a:pt x="240" y="155"/>
                  </a:cubicBezTo>
                  <a:cubicBezTo>
                    <a:pt x="240" y="156"/>
                    <a:pt x="239" y="157"/>
                    <a:pt x="239" y="158"/>
                  </a:cubicBezTo>
                  <a:cubicBezTo>
                    <a:pt x="239" y="158"/>
                    <a:pt x="239" y="159"/>
                    <a:pt x="238" y="160"/>
                  </a:cubicBezTo>
                  <a:cubicBezTo>
                    <a:pt x="239" y="158"/>
                    <a:pt x="239" y="157"/>
                    <a:pt x="239" y="156"/>
                  </a:cubicBezTo>
                  <a:close/>
                  <a:moveTo>
                    <a:pt x="239" y="153"/>
                  </a:moveTo>
                  <a:cubicBezTo>
                    <a:pt x="239" y="151"/>
                    <a:pt x="239" y="150"/>
                    <a:pt x="240" y="148"/>
                  </a:cubicBezTo>
                  <a:cubicBezTo>
                    <a:pt x="241" y="140"/>
                    <a:pt x="241" y="132"/>
                    <a:pt x="241" y="124"/>
                  </a:cubicBezTo>
                  <a:cubicBezTo>
                    <a:pt x="241" y="124"/>
                    <a:pt x="242" y="125"/>
                    <a:pt x="242" y="126"/>
                  </a:cubicBezTo>
                  <a:cubicBezTo>
                    <a:pt x="242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36"/>
                    <a:pt x="242" y="144"/>
                    <a:pt x="240" y="153"/>
                  </a:cubicBezTo>
                  <a:cubicBezTo>
                    <a:pt x="240" y="153"/>
                    <a:pt x="240" y="153"/>
                    <a:pt x="240" y="153"/>
                  </a:cubicBezTo>
                  <a:cubicBezTo>
                    <a:pt x="240" y="153"/>
                    <a:pt x="239" y="153"/>
                    <a:pt x="239" y="153"/>
                  </a:cubicBezTo>
                  <a:close/>
                  <a:moveTo>
                    <a:pt x="244" y="139"/>
                  </a:moveTo>
                  <a:cubicBezTo>
                    <a:pt x="245" y="141"/>
                    <a:pt x="245" y="143"/>
                    <a:pt x="245" y="145"/>
                  </a:cubicBezTo>
                  <a:cubicBezTo>
                    <a:pt x="245" y="146"/>
                    <a:pt x="245" y="147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50"/>
                    <a:pt x="243" y="151"/>
                    <a:pt x="243" y="153"/>
                  </a:cubicBezTo>
                  <a:cubicBezTo>
                    <a:pt x="243" y="155"/>
                    <a:pt x="242" y="156"/>
                    <a:pt x="242" y="158"/>
                  </a:cubicBezTo>
                  <a:cubicBezTo>
                    <a:pt x="243" y="152"/>
                    <a:pt x="244" y="145"/>
                    <a:pt x="244" y="139"/>
                  </a:cubicBezTo>
                  <a:close/>
                  <a:moveTo>
                    <a:pt x="245" y="135"/>
                  </a:moveTo>
                  <a:cubicBezTo>
                    <a:pt x="245" y="132"/>
                    <a:pt x="245" y="129"/>
                    <a:pt x="245" y="126"/>
                  </a:cubicBezTo>
                  <a:cubicBezTo>
                    <a:pt x="245" y="126"/>
                    <a:pt x="245" y="126"/>
                    <a:pt x="245" y="127"/>
                  </a:cubicBezTo>
                  <a:cubicBezTo>
                    <a:pt x="245" y="127"/>
                    <a:pt x="245" y="127"/>
                    <a:pt x="246" y="127"/>
                  </a:cubicBezTo>
                  <a:cubicBezTo>
                    <a:pt x="246" y="131"/>
                    <a:pt x="246" y="135"/>
                    <a:pt x="246" y="140"/>
                  </a:cubicBezTo>
                  <a:cubicBezTo>
                    <a:pt x="246" y="138"/>
                    <a:pt x="245" y="137"/>
                    <a:pt x="245" y="136"/>
                  </a:cubicBezTo>
                  <a:cubicBezTo>
                    <a:pt x="245" y="135"/>
                    <a:pt x="245" y="135"/>
                    <a:pt x="245" y="135"/>
                  </a:cubicBezTo>
                  <a:close/>
                  <a:moveTo>
                    <a:pt x="245" y="95"/>
                  </a:moveTo>
                  <a:cubicBezTo>
                    <a:pt x="247" y="99"/>
                    <a:pt x="248" y="103"/>
                    <a:pt x="248" y="107"/>
                  </a:cubicBezTo>
                  <a:cubicBezTo>
                    <a:pt x="248" y="103"/>
                    <a:pt x="246" y="99"/>
                    <a:pt x="245" y="95"/>
                  </a:cubicBezTo>
                  <a:close/>
                  <a:moveTo>
                    <a:pt x="247" y="129"/>
                  </a:moveTo>
                  <a:cubicBezTo>
                    <a:pt x="247" y="129"/>
                    <a:pt x="247" y="129"/>
                    <a:pt x="248" y="128"/>
                  </a:cubicBezTo>
                  <a:cubicBezTo>
                    <a:pt x="247" y="130"/>
                    <a:pt x="247" y="132"/>
                    <a:pt x="247" y="133"/>
                  </a:cubicBezTo>
                  <a:cubicBezTo>
                    <a:pt x="247" y="132"/>
                    <a:pt x="247" y="130"/>
                    <a:pt x="247" y="129"/>
                  </a:cubicBezTo>
                  <a:close/>
                  <a:moveTo>
                    <a:pt x="247" y="123"/>
                  </a:moveTo>
                  <a:cubicBezTo>
                    <a:pt x="247" y="120"/>
                    <a:pt x="247" y="116"/>
                    <a:pt x="247" y="112"/>
                  </a:cubicBezTo>
                  <a:cubicBezTo>
                    <a:pt x="248" y="114"/>
                    <a:pt x="248" y="117"/>
                    <a:pt x="249" y="119"/>
                  </a:cubicBezTo>
                  <a:cubicBezTo>
                    <a:pt x="248" y="122"/>
                    <a:pt x="248" y="125"/>
                    <a:pt x="248" y="127"/>
                  </a:cubicBezTo>
                  <a:cubicBezTo>
                    <a:pt x="248" y="126"/>
                    <a:pt x="247" y="125"/>
                    <a:pt x="247" y="123"/>
                  </a:cubicBezTo>
                  <a:close/>
                  <a:moveTo>
                    <a:pt x="225" y="50"/>
                  </a:moveTo>
                  <a:cubicBezTo>
                    <a:pt x="223" y="47"/>
                    <a:pt x="220" y="45"/>
                    <a:pt x="218" y="42"/>
                  </a:cubicBezTo>
                  <a:cubicBezTo>
                    <a:pt x="218" y="42"/>
                    <a:pt x="217" y="42"/>
                    <a:pt x="217" y="43"/>
                  </a:cubicBezTo>
                  <a:cubicBezTo>
                    <a:pt x="216" y="41"/>
                    <a:pt x="215" y="40"/>
                    <a:pt x="213" y="39"/>
                  </a:cubicBezTo>
                  <a:cubicBezTo>
                    <a:pt x="213" y="38"/>
                    <a:pt x="212" y="39"/>
                    <a:pt x="212" y="39"/>
                  </a:cubicBezTo>
                  <a:cubicBezTo>
                    <a:pt x="211" y="39"/>
                    <a:pt x="211" y="38"/>
                    <a:pt x="211" y="38"/>
                  </a:cubicBezTo>
                  <a:cubicBezTo>
                    <a:pt x="211" y="38"/>
                    <a:pt x="211" y="37"/>
                    <a:pt x="211" y="37"/>
                  </a:cubicBezTo>
                  <a:cubicBezTo>
                    <a:pt x="210" y="36"/>
                    <a:pt x="208" y="34"/>
                    <a:pt x="207" y="33"/>
                  </a:cubicBezTo>
                  <a:cubicBezTo>
                    <a:pt x="204" y="29"/>
                    <a:pt x="200" y="26"/>
                    <a:pt x="195" y="24"/>
                  </a:cubicBezTo>
                  <a:cubicBezTo>
                    <a:pt x="190" y="20"/>
                    <a:pt x="184" y="17"/>
                    <a:pt x="179" y="13"/>
                  </a:cubicBezTo>
                  <a:cubicBezTo>
                    <a:pt x="192" y="19"/>
                    <a:pt x="204" y="28"/>
                    <a:pt x="215" y="38"/>
                  </a:cubicBezTo>
                  <a:cubicBezTo>
                    <a:pt x="219" y="42"/>
                    <a:pt x="222" y="46"/>
                    <a:pt x="225" y="50"/>
                  </a:cubicBezTo>
                  <a:close/>
                  <a:moveTo>
                    <a:pt x="178" y="13"/>
                  </a:moveTo>
                  <a:cubicBezTo>
                    <a:pt x="178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6" y="13"/>
                  </a:cubicBezTo>
                  <a:cubicBezTo>
                    <a:pt x="176" y="12"/>
                    <a:pt x="175" y="12"/>
                    <a:pt x="175" y="12"/>
                  </a:cubicBezTo>
                  <a:cubicBezTo>
                    <a:pt x="174" y="12"/>
                    <a:pt x="174" y="11"/>
                    <a:pt x="173" y="11"/>
                  </a:cubicBezTo>
                  <a:cubicBezTo>
                    <a:pt x="175" y="11"/>
                    <a:pt x="176" y="12"/>
                    <a:pt x="178" y="13"/>
                  </a:cubicBezTo>
                  <a:close/>
                  <a:moveTo>
                    <a:pt x="128" y="2"/>
                  </a:moveTo>
                  <a:cubicBezTo>
                    <a:pt x="124" y="2"/>
                    <a:pt x="120" y="2"/>
                    <a:pt x="116" y="3"/>
                  </a:cubicBezTo>
                  <a:cubicBezTo>
                    <a:pt x="114" y="3"/>
                    <a:pt x="112" y="3"/>
                    <a:pt x="110" y="3"/>
                  </a:cubicBezTo>
                  <a:cubicBezTo>
                    <a:pt x="116" y="2"/>
                    <a:pt x="121" y="2"/>
                    <a:pt x="126" y="2"/>
                  </a:cubicBezTo>
                  <a:cubicBezTo>
                    <a:pt x="127" y="2"/>
                    <a:pt x="127" y="2"/>
                    <a:pt x="128" y="2"/>
                  </a:cubicBezTo>
                  <a:close/>
                  <a:moveTo>
                    <a:pt x="8" y="87"/>
                  </a:moveTo>
                  <a:cubicBezTo>
                    <a:pt x="9" y="86"/>
                    <a:pt x="10" y="84"/>
                    <a:pt x="11" y="83"/>
                  </a:cubicBezTo>
                  <a:cubicBezTo>
                    <a:pt x="13" y="82"/>
                    <a:pt x="14" y="81"/>
                    <a:pt x="15" y="79"/>
                  </a:cubicBezTo>
                  <a:cubicBezTo>
                    <a:pt x="16" y="79"/>
                    <a:pt x="15" y="79"/>
                    <a:pt x="15" y="79"/>
                  </a:cubicBezTo>
                  <a:cubicBezTo>
                    <a:pt x="14" y="79"/>
                    <a:pt x="14" y="80"/>
                    <a:pt x="13" y="81"/>
                  </a:cubicBezTo>
                  <a:cubicBezTo>
                    <a:pt x="12" y="81"/>
                    <a:pt x="12" y="82"/>
                    <a:pt x="12" y="82"/>
                  </a:cubicBezTo>
                  <a:cubicBezTo>
                    <a:pt x="14" y="78"/>
                    <a:pt x="17" y="75"/>
                    <a:pt x="19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9" y="73"/>
                    <a:pt x="19" y="74"/>
                    <a:pt x="18" y="75"/>
                  </a:cubicBezTo>
                  <a:cubicBezTo>
                    <a:pt x="17" y="77"/>
                    <a:pt x="17" y="78"/>
                    <a:pt x="16" y="79"/>
                  </a:cubicBezTo>
                  <a:cubicBezTo>
                    <a:pt x="13" y="83"/>
                    <a:pt x="10" y="87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8" y="166"/>
                  </a:moveTo>
                  <a:cubicBezTo>
                    <a:pt x="9" y="168"/>
                    <a:pt x="10" y="170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3" y="177"/>
                    <a:pt x="15" y="181"/>
                    <a:pt x="17" y="184"/>
                  </a:cubicBezTo>
                  <a:cubicBezTo>
                    <a:pt x="16" y="183"/>
                    <a:pt x="15" y="182"/>
                    <a:pt x="14" y="180"/>
                  </a:cubicBezTo>
                  <a:cubicBezTo>
                    <a:pt x="11" y="176"/>
                    <a:pt x="9" y="171"/>
                    <a:pt x="8" y="166"/>
                  </a:cubicBezTo>
                  <a:close/>
                  <a:moveTo>
                    <a:pt x="17" y="188"/>
                  </a:moveTo>
                  <a:cubicBezTo>
                    <a:pt x="19" y="189"/>
                    <a:pt x="20" y="191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2" y="193"/>
                    <a:pt x="23" y="194"/>
                    <a:pt x="23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4" y="195"/>
                    <a:pt x="24" y="195"/>
                    <a:pt x="24" y="196"/>
                  </a:cubicBezTo>
                  <a:cubicBezTo>
                    <a:pt x="24" y="196"/>
                    <a:pt x="25" y="197"/>
                    <a:pt x="25" y="197"/>
                  </a:cubicBezTo>
                  <a:cubicBezTo>
                    <a:pt x="28" y="200"/>
                    <a:pt x="30" y="203"/>
                    <a:pt x="33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3" y="209"/>
                    <a:pt x="35" y="210"/>
                    <a:pt x="36" y="211"/>
                  </a:cubicBezTo>
                  <a:cubicBezTo>
                    <a:pt x="36" y="211"/>
                    <a:pt x="36" y="211"/>
                    <a:pt x="36" y="212"/>
                  </a:cubicBezTo>
                  <a:cubicBezTo>
                    <a:pt x="40" y="216"/>
                    <a:pt x="43" y="220"/>
                    <a:pt x="47" y="223"/>
                  </a:cubicBezTo>
                  <a:cubicBezTo>
                    <a:pt x="44" y="221"/>
                    <a:pt x="41" y="218"/>
                    <a:pt x="38" y="215"/>
                  </a:cubicBezTo>
                  <a:cubicBezTo>
                    <a:pt x="30" y="207"/>
                    <a:pt x="23" y="198"/>
                    <a:pt x="17" y="188"/>
                  </a:cubicBezTo>
                  <a:close/>
                  <a:moveTo>
                    <a:pt x="94" y="245"/>
                  </a:moveTo>
                  <a:cubicBezTo>
                    <a:pt x="95" y="246"/>
                    <a:pt x="96" y="246"/>
                    <a:pt x="97" y="246"/>
                  </a:cubicBezTo>
                  <a:cubicBezTo>
                    <a:pt x="97" y="246"/>
                    <a:pt x="97" y="247"/>
                    <a:pt x="97" y="247"/>
                  </a:cubicBezTo>
                  <a:cubicBezTo>
                    <a:pt x="100" y="248"/>
                    <a:pt x="102" y="248"/>
                    <a:pt x="105" y="249"/>
                  </a:cubicBezTo>
                  <a:cubicBezTo>
                    <a:pt x="105" y="249"/>
                    <a:pt x="105" y="249"/>
                    <a:pt x="105" y="248"/>
                  </a:cubicBezTo>
                  <a:cubicBezTo>
                    <a:pt x="109" y="249"/>
                    <a:pt x="112" y="249"/>
                    <a:pt x="116" y="249"/>
                  </a:cubicBezTo>
                  <a:cubicBezTo>
                    <a:pt x="115" y="250"/>
                    <a:pt x="116" y="250"/>
                    <a:pt x="116" y="250"/>
                  </a:cubicBezTo>
                  <a:cubicBezTo>
                    <a:pt x="119" y="251"/>
                    <a:pt x="121" y="251"/>
                    <a:pt x="123" y="251"/>
                  </a:cubicBezTo>
                  <a:cubicBezTo>
                    <a:pt x="111" y="251"/>
                    <a:pt x="99" y="249"/>
                    <a:pt x="88" y="245"/>
                  </a:cubicBezTo>
                  <a:cubicBezTo>
                    <a:pt x="90" y="245"/>
                    <a:pt x="92" y="245"/>
                    <a:pt x="94" y="245"/>
                  </a:cubicBezTo>
                  <a:close/>
                  <a:moveTo>
                    <a:pt x="135" y="251"/>
                  </a:moveTo>
                  <a:cubicBezTo>
                    <a:pt x="140" y="250"/>
                    <a:pt x="145" y="249"/>
                    <a:pt x="150" y="248"/>
                  </a:cubicBezTo>
                  <a:cubicBezTo>
                    <a:pt x="151" y="248"/>
                    <a:pt x="150" y="247"/>
                    <a:pt x="150" y="247"/>
                  </a:cubicBezTo>
                  <a:cubicBezTo>
                    <a:pt x="142" y="249"/>
                    <a:pt x="134" y="250"/>
                    <a:pt x="127" y="250"/>
                  </a:cubicBezTo>
                  <a:cubicBezTo>
                    <a:pt x="127" y="250"/>
                    <a:pt x="126" y="249"/>
                    <a:pt x="126" y="249"/>
                  </a:cubicBezTo>
                  <a:cubicBezTo>
                    <a:pt x="120" y="248"/>
                    <a:pt x="114" y="248"/>
                    <a:pt x="108" y="248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110" y="247"/>
                    <a:pt x="113" y="247"/>
                    <a:pt x="115" y="247"/>
                  </a:cubicBezTo>
                  <a:cubicBezTo>
                    <a:pt x="115" y="247"/>
                    <a:pt x="115" y="247"/>
                    <a:pt x="115" y="246"/>
                  </a:cubicBezTo>
                  <a:cubicBezTo>
                    <a:pt x="117" y="246"/>
                    <a:pt x="118" y="247"/>
                    <a:pt x="119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2" y="247"/>
                    <a:pt x="122" y="247"/>
                    <a:pt x="122" y="247"/>
                  </a:cubicBezTo>
                  <a:cubicBezTo>
                    <a:pt x="123" y="247"/>
                    <a:pt x="125" y="247"/>
                    <a:pt x="126" y="248"/>
                  </a:cubicBezTo>
                  <a:cubicBezTo>
                    <a:pt x="126" y="248"/>
                    <a:pt x="126" y="248"/>
                    <a:pt x="127" y="248"/>
                  </a:cubicBezTo>
                  <a:cubicBezTo>
                    <a:pt x="136" y="248"/>
                    <a:pt x="144" y="247"/>
                    <a:pt x="153" y="246"/>
                  </a:cubicBezTo>
                  <a:cubicBezTo>
                    <a:pt x="153" y="246"/>
                    <a:pt x="153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5" y="246"/>
                    <a:pt x="156" y="246"/>
                    <a:pt x="157" y="245"/>
                  </a:cubicBezTo>
                  <a:cubicBezTo>
                    <a:pt x="157" y="246"/>
                    <a:pt x="158" y="246"/>
                    <a:pt x="159" y="246"/>
                  </a:cubicBezTo>
                  <a:cubicBezTo>
                    <a:pt x="160" y="246"/>
                    <a:pt x="161" y="245"/>
                    <a:pt x="162" y="244"/>
                  </a:cubicBezTo>
                  <a:cubicBezTo>
                    <a:pt x="164" y="244"/>
                    <a:pt x="165" y="243"/>
                    <a:pt x="166" y="243"/>
                  </a:cubicBezTo>
                  <a:cubicBezTo>
                    <a:pt x="168" y="242"/>
                    <a:pt x="170" y="242"/>
                    <a:pt x="171" y="241"/>
                  </a:cubicBezTo>
                  <a:cubicBezTo>
                    <a:pt x="172" y="241"/>
                    <a:pt x="174" y="240"/>
                    <a:pt x="175" y="240"/>
                  </a:cubicBezTo>
                  <a:cubicBezTo>
                    <a:pt x="177" y="239"/>
                    <a:pt x="178" y="238"/>
                    <a:pt x="180" y="238"/>
                  </a:cubicBezTo>
                  <a:cubicBezTo>
                    <a:pt x="180" y="238"/>
                    <a:pt x="180" y="238"/>
                    <a:pt x="181" y="238"/>
                  </a:cubicBezTo>
                  <a:cubicBezTo>
                    <a:pt x="184" y="236"/>
                    <a:pt x="188" y="234"/>
                    <a:pt x="191" y="232"/>
                  </a:cubicBezTo>
                  <a:cubicBezTo>
                    <a:pt x="192" y="231"/>
                    <a:pt x="191" y="230"/>
                    <a:pt x="190" y="231"/>
                  </a:cubicBezTo>
                  <a:cubicBezTo>
                    <a:pt x="193" y="229"/>
                    <a:pt x="195" y="228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8" y="225"/>
                    <a:pt x="199" y="225"/>
                    <a:pt x="200" y="224"/>
                  </a:cubicBezTo>
                  <a:cubicBezTo>
                    <a:pt x="200" y="223"/>
                    <a:pt x="201" y="223"/>
                    <a:pt x="201" y="223"/>
                  </a:cubicBezTo>
                  <a:cubicBezTo>
                    <a:pt x="203" y="221"/>
                    <a:pt x="205" y="220"/>
                    <a:pt x="207" y="218"/>
                  </a:cubicBezTo>
                  <a:cubicBezTo>
                    <a:pt x="207" y="218"/>
                    <a:pt x="207" y="218"/>
                    <a:pt x="208" y="218"/>
                  </a:cubicBezTo>
                  <a:cubicBezTo>
                    <a:pt x="207" y="218"/>
                    <a:pt x="207" y="219"/>
                    <a:pt x="206" y="220"/>
                  </a:cubicBezTo>
                  <a:cubicBezTo>
                    <a:pt x="206" y="220"/>
                    <a:pt x="207" y="221"/>
                    <a:pt x="207" y="221"/>
                  </a:cubicBezTo>
                  <a:cubicBezTo>
                    <a:pt x="208" y="220"/>
                    <a:pt x="209" y="219"/>
                    <a:pt x="210" y="218"/>
                  </a:cubicBezTo>
                  <a:cubicBezTo>
                    <a:pt x="210" y="218"/>
                    <a:pt x="211" y="219"/>
                    <a:pt x="211" y="219"/>
                  </a:cubicBezTo>
                  <a:cubicBezTo>
                    <a:pt x="190" y="237"/>
                    <a:pt x="163" y="249"/>
                    <a:pt x="135" y="251"/>
                  </a:cubicBezTo>
                  <a:close/>
                  <a:moveTo>
                    <a:pt x="215" y="215"/>
                  </a:moveTo>
                  <a:cubicBezTo>
                    <a:pt x="214" y="215"/>
                    <a:pt x="214" y="215"/>
                    <a:pt x="214" y="216"/>
                  </a:cubicBezTo>
                  <a:cubicBezTo>
                    <a:pt x="214" y="215"/>
                    <a:pt x="215" y="214"/>
                    <a:pt x="216" y="213"/>
                  </a:cubicBezTo>
                  <a:cubicBezTo>
                    <a:pt x="220" y="209"/>
                    <a:pt x="224" y="203"/>
                    <a:pt x="227" y="197"/>
                  </a:cubicBezTo>
                  <a:cubicBezTo>
                    <a:pt x="229" y="196"/>
                    <a:pt x="230" y="195"/>
                    <a:pt x="231" y="194"/>
                  </a:cubicBezTo>
                  <a:cubicBezTo>
                    <a:pt x="231" y="193"/>
                    <a:pt x="231" y="193"/>
                    <a:pt x="231" y="193"/>
                  </a:cubicBezTo>
                  <a:cubicBezTo>
                    <a:pt x="229" y="193"/>
                    <a:pt x="228" y="193"/>
                    <a:pt x="227" y="194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8" y="193"/>
                    <a:pt x="228" y="193"/>
                  </a:cubicBezTo>
                  <a:cubicBezTo>
                    <a:pt x="230" y="192"/>
                    <a:pt x="231" y="190"/>
                    <a:pt x="232" y="188"/>
                  </a:cubicBezTo>
                  <a:cubicBezTo>
                    <a:pt x="232" y="188"/>
                    <a:pt x="232" y="188"/>
                    <a:pt x="233" y="188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4" y="187"/>
                    <a:pt x="234" y="185"/>
                    <a:pt x="235" y="184"/>
                  </a:cubicBezTo>
                  <a:cubicBezTo>
                    <a:pt x="242" y="175"/>
                    <a:pt x="246" y="164"/>
                    <a:pt x="246" y="153"/>
                  </a:cubicBezTo>
                  <a:cubicBezTo>
                    <a:pt x="246" y="152"/>
                    <a:pt x="246" y="151"/>
                    <a:pt x="246" y="150"/>
                  </a:cubicBezTo>
                  <a:cubicBezTo>
                    <a:pt x="248" y="145"/>
                    <a:pt x="248" y="140"/>
                    <a:pt x="248" y="134"/>
                  </a:cubicBezTo>
                  <a:cubicBezTo>
                    <a:pt x="249" y="132"/>
                    <a:pt x="249" y="129"/>
                    <a:pt x="250" y="126"/>
                  </a:cubicBezTo>
                  <a:cubicBezTo>
                    <a:pt x="250" y="128"/>
                    <a:pt x="250" y="131"/>
                    <a:pt x="250" y="133"/>
                  </a:cubicBezTo>
                  <a:cubicBezTo>
                    <a:pt x="250" y="134"/>
                    <a:pt x="251" y="134"/>
                    <a:pt x="252" y="133"/>
                  </a:cubicBezTo>
                  <a:cubicBezTo>
                    <a:pt x="250" y="164"/>
                    <a:pt x="237" y="193"/>
                    <a:pt x="215" y="215"/>
                  </a:cubicBezTo>
                  <a:close/>
                </a:path>
              </a:pathLst>
            </a:custGeom>
            <a:solidFill>
              <a:srgbClr val="B9C63A"/>
            </a:solidFill>
            <a:ln>
              <a:noFill/>
            </a:ln>
          </p:spPr>
          <p:txBody>
            <a:bodyPr vert="horz" wrap="square" lIns="0" tIns="0" rIns="0" bIns="0" numCol="1" anchor="ctr" anchorCtr="0" compatLnSpc="1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6000" b="1" kern="1200">
                  <a:solidFill>
                    <a:srgbClr val="1F3864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/>
                  <a:sym typeface="Times New Roman" panose="02020603050405020304"/>
                </a:rPr>
                <a:t>B</a:t>
              </a:r>
              <a:endParaRPr lang="en-US" altLang="zh-CN" sz="6000" b="1" kern="1200">
                <a:solidFill>
                  <a:srgbClr val="1F3864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10" name="Freeform 5" descr="KSO_WM_UNIT_INDEX=1_1_1&amp;KSO_WM_UNIT_TYPE=q_h_a&amp;KSO_WM_UNIT_ID=wpsdiag20163441_3*q_h_a*1_1_1&amp;KSO_WM_UNIT_LAYERLEVEL=1_1_1&amp;KSO_WM_UNIT_HIGHLIGHT=0&amp;KSO_WM_UNIT_CLEAR=0&amp;KSO_WM_UNIT_COMPATIBLE=0&amp;KSO_WM_UNIT_PRESET_TEXT=AMET&amp;KSO_WM_UNIT_VALUE=9&amp;KSO_WM_TAG_VERSION=1.0&amp;KSO_WM_BEAUTIFY_FLAG=#wm#&amp;KSO_WM_TEMPLATE_CATEGORY=wpsdiag&amp;KSO_WM_TEMPLATE_INDEX=20163441&amp;KSO_WM_SLIDE_ITEM_CNT=3&amp;KSO_WM_DIAGRAM_GROUP_CODE=q1_1&amp;KSO_WM_UNIT_FILL_TYPE=1&amp;KSO_WM_UNIT_FILL_FORE_SCHEMECOLOR_INDEX=5&amp;KSO_WM_UNIT_FILL_BACK_SCHEMECOLOR_INDEX=0&amp;KSO_WM_UNIT_TEXT_FILL_TYPE=1&amp;KSO_WM_UNIT_TEXT_FILL_FORE_SCHEMECOLOR_INDEX=15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743254" y="299902"/>
              <a:ext cx="254279" cy="255546"/>
            </a:xfrm>
            <a:custGeom>
              <a:avLst/>
              <a:gdLst>
                <a:gd name="T0" fmla="*/ 209 w 252"/>
                <a:gd name="T1" fmla="*/ 213 h 253"/>
                <a:gd name="T2" fmla="*/ 14 w 252"/>
                <a:gd name="T3" fmla="*/ 121 h 253"/>
                <a:gd name="T4" fmla="*/ 231 w 252"/>
                <a:gd name="T5" fmla="*/ 154 h 253"/>
                <a:gd name="T6" fmla="*/ 25 w 252"/>
                <a:gd name="T7" fmla="*/ 68 h 253"/>
                <a:gd name="T8" fmla="*/ 193 w 252"/>
                <a:gd name="T9" fmla="*/ 42 h 253"/>
                <a:gd name="T10" fmla="*/ 119 w 252"/>
                <a:gd name="T11" fmla="*/ 214 h 253"/>
                <a:gd name="T12" fmla="*/ 25 w 252"/>
                <a:gd name="T13" fmla="*/ 88 h 253"/>
                <a:gd name="T14" fmla="*/ 119 w 252"/>
                <a:gd name="T15" fmla="*/ 206 h 253"/>
                <a:gd name="T16" fmla="*/ 34 w 252"/>
                <a:gd name="T17" fmla="*/ 86 h 253"/>
                <a:gd name="T18" fmla="*/ 112 w 252"/>
                <a:gd name="T19" fmla="*/ 36 h 253"/>
                <a:gd name="T20" fmla="*/ 195 w 252"/>
                <a:gd name="T21" fmla="*/ 164 h 253"/>
                <a:gd name="T22" fmla="*/ 115 w 252"/>
                <a:gd name="T23" fmla="*/ 73 h 253"/>
                <a:gd name="T24" fmla="*/ 138 w 252"/>
                <a:gd name="T25" fmla="*/ 148 h 253"/>
                <a:gd name="T26" fmla="*/ 174 w 252"/>
                <a:gd name="T27" fmla="*/ 120 h 253"/>
                <a:gd name="T28" fmla="*/ 172 w 252"/>
                <a:gd name="T29" fmla="*/ 97 h 253"/>
                <a:gd name="T30" fmla="*/ 184 w 252"/>
                <a:gd name="T31" fmla="*/ 97 h 253"/>
                <a:gd name="T32" fmla="*/ 98 w 252"/>
                <a:gd name="T33" fmla="*/ 131 h 253"/>
                <a:gd name="T34" fmla="*/ 150 w 252"/>
                <a:gd name="T35" fmla="*/ 160 h 253"/>
                <a:gd name="T36" fmla="*/ 193 w 252"/>
                <a:gd name="T37" fmla="*/ 106 h 253"/>
                <a:gd name="T38" fmla="*/ 163 w 252"/>
                <a:gd name="T39" fmla="*/ 82 h 253"/>
                <a:gd name="T40" fmla="*/ 55 w 252"/>
                <a:gd name="T41" fmla="*/ 122 h 253"/>
                <a:gd name="T42" fmla="*/ 55 w 252"/>
                <a:gd name="T43" fmla="*/ 83 h 253"/>
                <a:gd name="T44" fmla="*/ 86 w 252"/>
                <a:gd name="T45" fmla="*/ 66 h 253"/>
                <a:gd name="T46" fmla="*/ 66 w 252"/>
                <a:gd name="T47" fmla="*/ 112 h 253"/>
                <a:gd name="T48" fmla="*/ 93 w 252"/>
                <a:gd name="T49" fmla="*/ 90 h 253"/>
                <a:gd name="T50" fmla="*/ 45 w 252"/>
                <a:gd name="T51" fmla="*/ 101 h 253"/>
                <a:gd name="T52" fmla="*/ 59 w 252"/>
                <a:gd name="T53" fmla="*/ 92 h 253"/>
                <a:gd name="T54" fmla="*/ 77 w 252"/>
                <a:gd name="T55" fmla="*/ 125 h 253"/>
                <a:gd name="T56" fmla="*/ 118 w 252"/>
                <a:gd name="T57" fmla="*/ 159 h 253"/>
                <a:gd name="T58" fmla="*/ 159 w 252"/>
                <a:gd name="T59" fmla="*/ 173 h 253"/>
                <a:gd name="T60" fmla="*/ 200 w 252"/>
                <a:gd name="T61" fmla="*/ 94 h 253"/>
                <a:gd name="T62" fmla="*/ 142 w 252"/>
                <a:gd name="T63" fmla="*/ 49 h 253"/>
                <a:gd name="T64" fmla="*/ 104 w 252"/>
                <a:gd name="T65" fmla="*/ 36 h 253"/>
                <a:gd name="T66" fmla="*/ 37 w 252"/>
                <a:gd name="T67" fmla="*/ 111 h 253"/>
                <a:gd name="T68" fmla="*/ 49 w 252"/>
                <a:gd name="T69" fmla="*/ 162 h 253"/>
                <a:gd name="T70" fmla="*/ 80 w 252"/>
                <a:gd name="T71" fmla="*/ 140 h 253"/>
                <a:gd name="T72" fmla="*/ 103 w 252"/>
                <a:gd name="T73" fmla="*/ 196 h 253"/>
                <a:gd name="T74" fmla="*/ 158 w 252"/>
                <a:gd name="T75" fmla="*/ 184 h 253"/>
                <a:gd name="T76" fmla="*/ 217 w 252"/>
                <a:gd name="T77" fmla="*/ 158 h 253"/>
                <a:gd name="T78" fmla="*/ 203 w 252"/>
                <a:gd name="T79" fmla="*/ 62 h 253"/>
                <a:gd name="T80" fmla="*/ 143 w 252"/>
                <a:gd name="T81" fmla="*/ 15 h 253"/>
                <a:gd name="T82" fmla="*/ 103 w 252"/>
                <a:gd name="T83" fmla="*/ 32 h 253"/>
                <a:gd name="T84" fmla="*/ 30 w 252"/>
                <a:gd name="T85" fmla="*/ 94 h 253"/>
                <a:gd name="T86" fmla="*/ 67 w 252"/>
                <a:gd name="T87" fmla="*/ 201 h 253"/>
                <a:gd name="T88" fmla="*/ 92 w 252"/>
                <a:gd name="T89" fmla="*/ 183 h 253"/>
                <a:gd name="T90" fmla="*/ 125 w 252"/>
                <a:gd name="T91" fmla="*/ 225 h 253"/>
                <a:gd name="T92" fmla="*/ 183 w 252"/>
                <a:gd name="T93" fmla="*/ 199 h 253"/>
                <a:gd name="T94" fmla="*/ 218 w 252"/>
                <a:gd name="T95" fmla="*/ 77 h 253"/>
                <a:gd name="T96" fmla="*/ 160 w 252"/>
                <a:gd name="T97" fmla="*/ 8 h 253"/>
                <a:gd name="T98" fmla="*/ 41 w 252"/>
                <a:gd name="T99" fmla="*/ 38 h 253"/>
                <a:gd name="T100" fmla="*/ 29 w 252"/>
                <a:gd name="T101" fmla="*/ 148 h 253"/>
                <a:gd name="T102" fmla="*/ 70 w 252"/>
                <a:gd name="T103" fmla="*/ 228 h 253"/>
                <a:gd name="T104" fmla="*/ 95 w 252"/>
                <a:gd name="T105" fmla="*/ 221 h 253"/>
                <a:gd name="T106" fmla="*/ 147 w 252"/>
                <a:gd name="T107" fmla="*/ 229 h 253"/>
                <a:gd name="T108" fmla="*/ 226 w 252"/>
                <a:gd name="T109" fmla="*/ 151 h 253"/>
                <a:gd name="T110" fmla="*/ 225 w 252"/>
                <a:gd name="T111" fmla="*/ 66 h 253"/>
                <a:gd name="T112" fmla="*/ 185 w 252"/>
                <a:gd name="T113" fmla="*/ 26 h 253"/>
                <a:gd name="T114" fmla="*/ 18 w 252"/>
                <a:gd name="T115" fmla="*/ 95 h 253"/>
                <a:gd name="T116" fmla="*/ 8 w 252"/>
                <a:gd name="T117" fmla="*/ 116 h 253"/>
                <a:gd name="T118" fmla="*/ 81 w 252"/>
                <a:gd name="T119" fmla="*/ 225 h 253"/>
                <a:gd name="T120" fmla="*/ 181 w 252"/>
                <a:gd name="T121" fmla="*/ 229 h 253"/>
                <a:gd name="T122" fmla="*/ 213 w 252"/>
                <a:gd name="T123" fmla="*/ 39 h 253"/>
                <a:gd name="T124" fmla="*/ 126 w 252"/>
                <a:gd name="T1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2" h="253">
                  <a:moveTo>
                    <a:pt x="243" y="78"/>
                  </a:moveTo>
                  <a:cubicBezTo>
                    <a:pt x="237" y="63"/>
                    <a:pt x="227" y="49"/>
                    <a:pt x="216" y="37"/>
                  </a:cubicBezTo>
                  <a:cubicBezTo>
                    <a:pt x="204" y="25"/>
                    <a:pt x="190" y="16"/>
                    <a:pt x="175" y="9"/>
                  </a:cubicBezTo>
                  <a:cubicBezTo>
                    <a:pt x="160" y="3"/>
                    <a:pt x="143" y="0"/>
                    <a:pt x="126" y="0"/>
                  </a:cubicBezTo>
                  <a:cubicBezTo>
                    <a:pt x="93" y="0"/>
                    <a:pt x="60" y="13"/>
                    <a:pt x="37" y="37"/>
                  </a:cubicBezTo>
                  <a:cubicBezTo>
                    <a:pt x="23" y="51"/>
                    <a:pt x="13" y="68"/>
                    <a:pt x="7" y="86"/>
                  </a:cubicBezTo>
                  <a:cubicBezTo>
                    <a:pt x="6" y="88"/>
                    <a:pt x="5" y="89"/>
                    <a:pt x="5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5" y="92"/>
                    <a:pt x="5" y="91"/>
                    <a:pt x="5" y="91"/>
                  </a:cubicBezTo>
                  <a:cubicBezTo>
                    <a:pt x="5" y="92"/>
                    <a:pt x="5" y="93"/>
                    <a:pt x="4" y="95"/>
                  </a:cubicBezTo>
                  <a:cubicBezTo>
                    <a:pt x="4" y="95"/>
                    <a:pt x="4" y="95"/>
                    <a:pt x="4" y="96"/>
                  </a:cubicBezTo>
                  <a:cubicBezTo>
                    <a:pt x="3" y="96"/>
                    <a:pt x="3" y="97"/>
                    <a:pt x="4" y="97"/>
                  </a:cubicBezTo>
                  <a:cubicBezTo>
                    <a:pt x="1" y="106"/>
                    <a:pt x="0" y="116"/>
                    <a:pt x="0" y="126"/>
                  </a:cubicBezTo>
                  <a:cubicBezTo>
                    <a:pt x="0" y="143"/>
                    <a:pt x="4" y="159"/>
                    <a:pt x="10" y="175"/>
                  </a:cubicBezTo>
                  <a:cubicBezTo>
                    <a:pt x="11" y="176"/>
                    <a:pt x="12" y="178"/>
                    <a:pt x="13" y="180"/>
                  </a:cubicBezTo>
                  <a:cubicBezTo>
                    <a:pt x="12" y="180"/>
                    <a:pt x="12" y="181"/>
                    <a:pt x="12" y="181"/>
                  </a:cubicBezTo>
                  <a:cubicBezTo>
                    <a:pt x="13" y="182"/>
                    <a:pt x="14" y="183"/>
                    <a:pt x="14" y="184"/>
                  </a:cubicBezTo>
                  <a:cubicBezTo>
                    <a:pt x="20" y="195"/>
                    <a:pt x="28" y="206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6"/>
                    <a:pt x="37" y="216"/>
                    <a:pt x="37" y="217"/>
                  </a:cubicBezTo>
                  <a:cubicBezTo>
                    <a:pt x="39" y="219"/>
                    <a:pt x="42" y="221"/>
                    <a:pt x="44" y="223"/>
                  </a:cubicBezTo>
                  <a:cubicBezTo>
                    <a:pt x="47" y="225"/>
                    <a:pt x="50" y="227"/>
                    <a:pt x="54" y="229"/>
                  </a:cubicBezTo>
                  <a:cubicBezTo>
                    <a:pt x="60" y="234"/>
                    <a:pt x="68" y="238"/>
                    <a:pt x="76" y="242"/>
                  </a:cubicBezTo>
                  <a:cubicBezTo>
                    <a:pt x="76" y="242"/>
                    <a:pt x="76" y="242"/>
                    <a:pt x="76" y="242"/>
                  </a:cubicBezTo>
                  <a:cubicBezTo>
                    <a:pt x="77" y="243"/>
                    <a:pt x="78" y="243"/>
                    <a:pt x="80" y="243"/>
                  </a:cubicBezTo>
                  <a:cubicBezTo>
                    <a:pt x="95" y="249"/>
                    <a:pt x="110" y="253"/>
                    <a:pt x="126" y="253"/>
                  </a:cubicBezTo>
                  <a:cubicBezTo>
                    <a:pt x="143" y="253"/>
                    <a:pt x="160" y="250"/>
                    <a:pt x="175" y="243"/>
                  </a:cubicBezTo>
                  <a:cubicBezTo>
                    <a:pt x="190" y="237"/>
                    <a:pt x="204" y="227"/>
                    <a:pt x="216" y="216"/>
                  </a:cubicBezTo>
                  <a:cubicBezTo>
                    <a:pt x="227" y="204"/>
                    <a:pt x="237" y="190"/>
                    <a:pt x="243" y="175"/>
                  </a:cubicBezTo>
                  <a:cubicBezTo>
                    <a:pt x="249" y="159"/>
                    <a:pt x="252" y="143"/>
                    <a:pt x="252" y="126"/>
                  </a:cubicBezTo>
                  <a:cubicBezTo>
                    <a:pt x="252" y="110"/>
                    <a:pt x="249" y="93"/>
                    <a:pt x="243" y="78"/>
                  </a:cubicBezTo>
                  <a:close/>
                  <a:moveTo>
                    <a:pt x="252" y="126"/>
                  </a:moveTo>
                  <a:cubicBezTo>
                    <a:pt x="252" y="128"/>
                    <a:pt x="252" y="130"/>
                    <a:pt x="252" y="132"/>
                  </a:cubicBezTo>
                  <a:cubicBezTo>
                    <a:pt x="252" y="127"/>
                    <a:pt x="251" y="122"/>
                    <a:pt x="250" y="116"/>
                  </a:cubicBezTo>
                  <a:cubicBezTo>
                    <a:pt x="251" y="107"/>
                    <a:pt x="249" y="97"/>
                    <a:pt x="243" y="90"/>
                  </a:cubicBezTo>
                  <a:cubicBezTo>
                    <a:pt x="243" y="83"/>
                    <a:pt x="241" y="77"/>
                    <a:pt x="238" y="72"/>
                  </a:cubicBezTo>
                  <a:cubicBezTo>
                    <a:pt x="238" y="72"/>
                    <a:pt x="238" y="72"/>
                    <a:pt x="237" y="72"/>
                  </a:cubicBezTo>
                  <a:cubicBezTo>
                    <a:pt x="237" y="72"/>
                    <a:pt x="237" y="71"/>
                    <a:pt x="237" y="71"/>
                  </a:cubicBezTo>
                  <a:cubicBezTo>
                    <a:pt x="237" y="69"/>
                    <a:pt x="236" y="67"/>
                    <a:pt x="235" y="65"/>
                  </a:cubicBezTo>
                  <a:cubicBezTo>
                    <a:pt x="246" y="84"/>
                    <a:pt x="252" y="105"/>
                    <a:pt x="252" y="126"/>
                  </a:cubicBezTo>
                  <a:close/>
                  <a:moveTo>
                    <a:pt x="226" y="192"/>
                  </a:moveTo>
                  <a:cubicBezTo>
                    <a:pt x="223" y="195"/>
                    <a:pt x="223" y="195"/>
                    <a:pt x="223" y="195"/>
                  </a:cubicBezTo>
                  <a:cubicBezTo>
                    <a:pt x="223" y="195"/>
                    <a:pt x="222" y="196"/>
                    <a:pt x="222" y="196"/>
                  </a:cubicBezTo>
                  <a:cubicBezTo>
                    <a:pt x="222" y="196"/>
                    <a:pt x="222" y="195"/>
                    <a:pt x="222" y="195"/>
                  </a:cubicBezTo>
                  <a:cubicBezTo>
                    <a:pt x="223" y="194"/>
                    <a:pt x="223" y="193"/>
                    <a:pt x="224" y="192"/>
                  </a:cubicBezTo>
                  <a:cubicBezTo>
                    <a:pt x="224" y="192"/>
                    <a:pt x="224" y="192"/>
                    <a:pt x="224" y="191"/>
                  </a:cubicBezTo>
                  <a:cubicBezTo>
                    <a:pt x="225" y="190"/>
                    <a:pt x="226" y="189"/>
                    <a:pt x="227" y="188"/>
                  </a:cubicBezTo>
                  <a:cubicBezTo>
                    <a:pt x="226" y="190"/>
                    <a:pt x="226" y="191"/>
                    <a:pt x="226" y="192"/>
                  </a:cubicBezTo>
                  <a:close/>
                  <a:moveTo>
                    <a:pt x="227" y="194"/>
                  </a:moveTo>
                  <a:cubicBezTo>
                    <a:pt x="227" y="195"/>
                    <a:pt x="226" y="195"/>
                    <a:pt x="226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7" y="195"/>
                    <a:pt x="227" y="194"/>
                    <a:pt x="227" y="194"/>
                  </a:cubicBezTo>
                  <a:close/>
                  <a:moveTo>
                    <a:pt x="220" y="193"/>
                  </a:moveTo>
                  <a:cubicBezTo>
                    <a:pt x="222" y="191"/>
                    <a:pt x="224" y="188"/>
                    <a:pt x="225" y="185"/>
                  </a:cubicBezTo>
                  <a:cubicBezTo>
                    <a:pt x="224" y="188"/>
                    <a:pt x="223" y="190"/>
                    <a:pt x="222" y="192"/>
                  </a:cubicBezTo>
                  <a:cubicBezTo>
                    <a:pt x="221" y="192"/>
                    <a:pt x="221" y="193"/>
                    <a:pt x="220" y="193"/>
                  </a:cubicBezTo>
                  <a:close/>
                  <a:moveTo>
                    <a:pt x="217" y="197"/>
                  </a:moveTo>
                  <a:cubicBezTo>
                    <a:pt x="217" y="197"/>
                    <a:pt x="217" y="197"/>
                    <a:pt x="217" y="197"/>
                  </a:cubicBezTo>
                  <a:cubicBezTo>
                    <a:pt x="216" y="199"/>
                    <a:pt x="216" y="200"/>
                    <a:pt x="215" y="201"/>
                  </a:cubicBezTo>
                  <a:cubicBezTo>
                    <a:pt x="214" y="202"/>
                    <a:pt x="213" y="204"/>
                    <a:pt x="212" y="205"/>
                  </a:cubicBezTo>
                  <a:cubicBezTo>
                    <a:pt x="212" y="205"/>
                    <a:pt x="211" y="205"/>
                    <a:pt x="211" y="205"/>
                  </a:cubicBezTo>
                  <a:cubicBezTo>
                    <a:pt x="208" y="207"/>
                    <a:pt x="204" y="210"/>
                    <a:pt x="201" y="213"/>
                  </a:cubicBezTo>
                  <a:cubicBezTo>
                    <a:pt x="205" y="209"/>
                    <a:pt x="209" y="205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199"/>
                    <a:pt x="212" y="199"/>
                    <a:pt x="211" y="199"/>
                  </a:cubicBezTo>
                  <a:cubicBezTo>
                    <a:pt x="211" y="199"/>
                    <a:pt x="211" y="198"/>
                    <a:pt x="212" y="198"/>
                  </a:cubicBezTo>
                  <a:cubicBezTo>
                    <a:pt x="217" y="192"/>
                    <a:pt x="222" y="186"/>
                    <a:pt x="225" y="179"/>
                  </a:cubicBezTo>
                  <a:cubicBezTo>
                    <a:pt x="227" y="176"/>
                    <a:pt x="229" y="173"/>
                    <a:pt x="231" y="170"/>
                  </a:cubicBezTo>
                  <a:cubicBezTo>
                    <a:pt x="230" y="172"/>
                    <a:pt x="230" y="174"/>
                    <a:pt x="229" y="177"/>
                  </a:cubicBezTo>
                  <a:cubicBezTo>
                    <a:pt x="225" y="183"/>
                    <a:pt x="221" y="190"/>
                    <a:pt x="217" y="197"/>
                  </a:cubicBezTo>
                  <a:close/>
                  <a:moveTo>
                    <a:pt x="208" y="213"/>
                  </a:moveTo>
                  <a:cubicBezTo>
                    <a:pt x="209" y="213"/>
                    <a:pt x="209" y="212"/>
                    <a:pt x="210" y="212"/>
                  </a:cubicBezTo>
                  <a:cubicBezTo>
                    <a:pt x="210" y="212"/>
                    <a:pt x="209" y="213"/>
                    <a:pt x="209" y="213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09" y="213"/>
                    <a:pt x="208" y="213"/>
                    <a:pt x="208" y="213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4"/>
                    <a:pt x="208" y="213"/>
                    <a:pt x="208" y="213"/>
                  </a:cubicBezTo>
                  <a:close/>
                  <a:moveTo>
                    <a:pt x="206" y="214"/>
                  </a:moveTo>
                  <a:cubicBezTo>
                    <a:pt x="206" y="214"/>
                    <a:pt x="205" y="215"/>
                    <a:pt x="205" y="215"/>
                  </a:cubicBezTo>
                  <a:cubicBezTo>
                    <a:pt x="206" y="213"/>
                    <a:pt x="207" y="212"/>
                    <a:pt x="209" y="210"/>
                  </a:cubicBezTo>
                  <a:cubicBezTo>
                    <a:pt x="208" y="211"/>
                    <a:pt x="207" y="213"/>
                    <a:pt x="206" y="214"/>
                  </a:cubicBezTo>
                  <a:close/>
                  <a:moveTo>
                    <a:pt x="209" y="211"/>
                  </a:moveTo>
                  <a:cubicBezTo>
                    <a:pt x="210" y="210"/>
                    <a:pt x="211" y="209"/>
                    <a:pt x="211" y="209"/>
                  </a:cubicBezTo>
                  <a:cubicBezTo>
                    <a:pt x="211" y="209"/>
                    <a:pt x="211" y="210"/>
                    <a:pt x="210" y="210"/>
                  </a:cubicBezTo>
                  <a:cubicBezTo>
                    <a:pt x="210" y="211"/>
                    <a:pt x="210" y="211"/>
                    <a:pt x="209" y="211"/>
                  </a:cubicBezTo>
                  <a:close/>
                  <a:moveTo>
                    <a:pt x="216" y="207"/>
                  </a:moveTo>
                  <a:cubicBezTo>
                    <a:pt x="217" y="207"/>
                    <a:pt x="217" y="207"/>
                    <a:pt x="217" y="206"/>
                  </a:cubicBezTo>
                  <a:cubicBezTo>
                    <a:pt x="215" y="209"/>
                    <a:pt x="213" y="212"/>
                    <a:pt x="212" y="215"/>
                  </a:cubicBezTo>
                  <a:cubicBezTo>
                    <a:pt x="211" y="216"/>
                    <a:pt x="210" y="216"/>
                    <a:pt x="210" y="217"/>
                  </a:cubicBezTo>
                  <a:cubicBezTo>
                    <a:pt x="212" y="214"/>
                    <a:pt x="214" y="211"/>
                    <a:pt x="216" y="207"/>
                  </a:cubicBezTo>
                  <a:close/>
                  <a:moveTo>
                    <a:pt x="192" y="225"/>
                  </a:moveTo>
                  <a:cubicBezTo>
                    <a:pt x="193" y="225"/>
                    <a:pt x="193" y="225"/>
                    <a:pt x="193" y="224"/>
                  </a:cubicBezTo>
                  <a:cubicBezTo>
                    <a:pt x="193" y="225"/>
                    <a:pt x="193" y="225"/>
                    <a:pt x="194" y="225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1" y="227"/>
                    <a:pt x="189" y="229"/>
                    <a:pt x="187" y="231"/>
                  </a:cubicBezTo>
                  <a:cubicBezTo>
                    <a:pt x="186" y="231"/>
                    <a:pt x="185" y="232"/>
                    <a:pt x="184" y="232"/>
                  </a:cubicBezTo>
                  <a:cubicBezTo>
                    <a:pt x="184" y="232"/>
                    <a:pt x="183" y="231"/>
                    <a:pt x="183" y="231"/>
                  </a:cubicBezTo>
                  <a:cubicBezTo>
                    <a:pt x="181" y="232"/>
                    <a:pt x="179" y="233"/>
                    <a:pt x="178" y="233"/>
                  </a:cubicBezTo>
                  <a:cubicBezTo>
                    <a:pt x="179" y="233"/>
                    <a:pt x="179" y="232"/>
                    <a:pt x="180" y="231"/>
                  </a:cubicBezTo>
                  <a:cubicBezTo>
                    <a:pt x="183" y="229"/>
                    <a:pt x="186" y="227"/>
                    <a:pt x="189" y="225"/>
                  </a:cubicBezTo>
                  <a:cubicBezTo>
                    <a:pt x="192" y="224"/>
                    <a:pt x="194" y="222"/>
                    <a:pt x="196" y="220"/>
                  </a:cubicBezTo>
                  <a:cubicBezTo>
                    <a:pt x="195" y="221"/>
                    <a:pt x="194" y="222"/>
                    <a:pt x="193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1" y="225"/>
                    <a:pt x="192" y="225"/>
                    <a:pt x="192" y="225"/>
                  </a:cubicBezTo>
                  <a:close/>
                  <a:moveTo>
                    <a:pt x="190" y="231"/>
                  </a:moveTo>
                  <a:cubicBezTo>
                    <a:pt x="188" y="232"/>
                    <a:pt x="187" y="233"/>
                    <a:pt x="186" y="234"/>
                  </a:cubicBezTo>
                  <a:cubicBezTo>
                    <a:pt x="186" y="233"/>
                    <a:pt x="187" y="233"/>
                    <a:pt x="187" y="232"/>
                  </a:cubicBezTo>
                  <a:cubicBezTo>
                    <a:pt x="188" y="232"/>
                    <a:pt x="189" y="231"/>
                    <a:pt x="190" y="231"/>
                  </a:cubicBezTo>
                  <a:close/>
                  <a:moveTo>
                    <a:pt x="118" y="243"/>
                  </a:moveTo>
                  <a:cubicBezTo>
                    <a:pt x="116" y="242"/>
                    <a:pt x="115" y="241"/>
                    <a:pt x="113" y="241"/>
                  </a:cubicBezTo>
                  <a:cubicBezTo>
                    <a:pt x="116" y="242"/>
                    <a:pt x="120" y="243"/>
                    <a:pt x="123" y="245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0" y="245"/>
                    <a:pt x="119" y="245"/>
                    <a:pt x="119" y="245"/>
                  </a:cubicBezTo>
                  <a:cubicBezTo>
                    <a:pt x="117" y="245"/>
                    <a:pt x="116" y="244"/>
                    <a:pt x="115" y="244"/>
                  </a:cubicBezTo>
                  <a:cubicBezTo>
                    <a:pt x="116" y="244"/>
                    <a:pt x="117" y="244"/>
                    <a:pt x="118" y="244"/>
                  </a:cubicBezTo>
                  <a:cubicBezTo>
                    <a:pt x="118" y="244"/>
                    <a:pt x="119" y="243"/>
                    <a:pt x="118" y="243"/>
                  </a:cubicBezTo>
                  <a:close/>
                  <a:moveTo>
                    <a:pt x="60" y="233"/>
                  </a:moveTo>
                  <a:cubicBezTo>
                    <a:pt x="66" y="236"/>
                    <a:pt x="72" y="238"/>
                    <a:pt x="78" y="240"/>
                  </a:cubicBezTo>
                  <a:cubicBezTo>
                    <a:pt x="78" y="240"/>
                    <a:pt x="78" y="241"/>
                    <a:pt x="78" y="241"/>
                  </a:cubicBezTo>
                  <a:cubicBezTo>
                    <a:pt x="78" y="241"/>
                    <a:pt x="77" y="241"/>
                    <a:pt x="77" y="241"/>
                  </a:cubicBezTo>
                  <a:cubicBezTo>
                    <a:pt x="71" y="239"/>
                    <a:pt x="66" y="236"/>
                    <a:pt x="60" y="233"/>
                  </a:cubicBezTo>
                  <a:close/>
                  <a:moveTo>
                    <a:pt x="5" y="106"/>
                  </a:moveTo>
                  <a:cubicBezTo>
                    <a:pt x="5" y="107"/>
                    <a:pt x="4" y="109"/>
                    <a:pt x="4" y="110"/>
                  </a:cubicBezTo>
                  <a:cubicBezTo>
                    <a:pt x="4" y="106"/>
                    <a:pt x="4" y="102"/>
                    <a:pt x="5" y="98"/>
                  </a:cubicBezTo>
                  <a:cubicBezTo>
                    <a:pt x="6" y="99"/>
                    <a:pt x="6" y="100"/>
                    <a:pt x="6" y="101"/>
                  </a:cubicBezTo>
                  <a:cubicBezTo>
                    <a:pt x="6" y="103"/>
                    <a:pt x="6" y="104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lose/>
                  <a:moveTo>
                    <a:pt x="5" y="116"/>
                  </a:moveTo>
                  <a:cubicBezTo>
                    <a:pt x="5" y="117"/>
                    <a:pt x="5" y="118"/>
                    <a:pt x="5" y="119"/>
                  </a:cubicBezTo>
                  <a:cubicBezTo>
                    <a:pt x="5" y="120"/>
                    <a:pt x="5" y="120"/>
                    <a:pt x="5" y="121"/>
                  </a:cubicBezTo>
                  <a:cubicBezTo>
                    <a:pt x="5" y="118"/>
                    <a:pt x="5" y="116"/>
                    <a:pt x="5" y="113"/>
                  </a:cubicBezTo>
                  <a:cubicBezTo>
                    <a:pt x="5" y="114"/>
                    <a:pt x="5" y="115"/>
                    <a:pt x="5" y="116"/>
                  </a:cubicBezTo>
                  <a:close/>
                  <a:moveTo>
                    <a:pt x="5" y="153"/>
                  </a:moveTo>
                  <a:cubicBezTo>
                    <a:pt x="6" y="154"/>
                    <a:pt x="6" y="155"/>
                    <a:pt x="6" y="156"/>
                  </a:cubicBezTo>
                  <a:cubicBezTo>
                    <a:pt x="6" y="156"/>
                    <a:pt x="6" y="157"/>
                    <a:pt x="7" y="157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8" y="161"/>
                    <a:pt x="8" y="164"/>
                    <a:pt x="9" y="167"/>
                  </a:cubicBezTo>
                  <a:cubicBezTo>
                    <a:pt x="9" y="166"/>
                    <a:pt x="9" y="166"/>
                    <a:pt x="9" y="165"/>
                  </a:cubicBezTo>
                  <a:cubicBezTo>
                    <a:pt x="8" y="165"/>
                    <a:pt x="7" y="165"/>
                    <a:pt x="8" y="165"/>
                  </a:cubicBezTo>
                  <a:cubicBezTo>
                    <a:pt x="5" y="156"/>
                    <a:pt x="3" y="146"/>
                    <a:pt x="2" y="136"/>
                  </a:cubicBezTo>
                  <a:cubicBezTo>
                    <a:pt x="3" y="142"/>
                    <a:pt x="4" y="147"/>
                    <a:pt x="5" y="153"/>
                  </a:cubicBezTo>
                  <a:close/>
                  <a:moveTo>
                    <a:pt x="2" y="119"/>
                  </a:moveTo>
                  <a:cubicBezTo>
                    <a:pt x="2" y="117"/>
                    <a:pt x="2" y="116"/>
                    <a:pt x="2" y="114"/>
                  </a:cubicBezTo>
                  <a:cubicBezTo>
                    <a:pt x="2" y="115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7"/>
                    <a:pt x="2" y="118"/>
                    <a:pt x="2" y="119"/>
                  </a:cubicBezTo>
                  <a:close/>
                  <a:moveTo>
                    <a:pt x="13" y="106"/>
                  </a:moveTo>
                  <a:cubicBezTo>
                    <a:pt x="13" y="112"/>
                    <a:pt x="14" y="118"/>
                    <a:pt x="15" y="124"/>
                  </a:cubicBezTo>
                  <a:cubicBezTo>
                    <a:pt x="15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4" y="121"/>
                  </a:cubicBezTo>
                  <a:cubicBezTo>
                    <a:pt x="14" y="120"/>
                    <a:pt x="13" y="120"/>
                    <a:pt x="13" y="120"/>
                  </a:cubicBezTo>
                  <a:cubicBezTo>
                    <a:pt x="12" y="116"/>
                    <a:pt x="11" y="112"/>
                    <a:pt x="11" y="108"/>
                  </a:cubicBezTo>
                  <a:cubicBezTo>
                    <a:pt x="11" y="108"/>
                    <a:pt x="12" y="108"/>
                    <a:pt x="12" y="108"/>
                  </a:cubicBezTo>
                  <a:cubicBezTo>
                    <a:pt x="12" y="107"/>
                    <a:pt x="12" y="107"/>
                    <a:pt x="13" y="106"/>
                  </a:cubicBezTo>
                  <a:close/>
                  <a:moveTo>
                    <a:pt x="12" y="103"/>
                  </a:moveTo>
                  <a:cubicBezTo>
                    <a:pt x="12" y="102"/>
                    <a:pt x="12" y="101"/>
                    <a:pt x="12" y="100"/>
                  </a:cubicBezTo>
                  <a:cubicBezTo>
                    <a:pt x="12" y="101"/>
                    <a:pt x="12" y="102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lose/>
                  <a:moveTo>
                    <a:pt x="13" y="94"/>
                  </a:moveTo>
                  <a:cubicBezTo>
                    <a:pt x="13" y="93"/>
                    <a:pt x="14" y="93"/>
                    <a:pt x="14" y="93"/>
                  </a:cubicBezTo>
                  <a:cubicBezTo>
                    <a:pt x="14" y="94"/>
                    <a:pt x="14" y="95"/>
                    <a:pt x="14" y="96"/>
                  </a:cubicBezTo>
                  <a:cubicBezTo>
                    <a:pt x="13" y="95"/>
                    <a:pt x="13" y="95"/>
                    <a:pt x="13" y="94"/>
                  </a:cubicBezTo>
                  <a:close/>
                  <a:moveTo>
                    <a:pt x="15" y="72"/>
                  </a:moveTo>
                  <a:cubicBezTo>
                    <a:pt x="16" y="72"/>
                    <a:pt x="16" y="72"/>
                    <a:pt x="17" y="72"/>
                  </a:cubicBezTo>
                  <a:cubicBezTo>
                    <a:pt x="15" y="74"/>
                    <a:pt x="13" y="77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3" y="75"/>
                    <a:pt x="14" y="73"/>
                    <a:pt x="14" y="71"/>
                  </a:cubicBezTo>
                  <a:cubicBezTo>
                    <a:pt x="15" y="72"/>
                    <a:pt x="15" y="72"/>
                    <a:pt x="15" y="72"/>
                  </a:cubicBezTo>
                  <a:close/>
                  <a:moveTo>
                    <a:pt x="36" y="41"/>
                  </a:moveTo>
                  <a:cubicBezTo>
                    <a:pt x="36" y="41"/>
                    <a:pt x="36" y="41"/>
                    <a:pt x="37" y="41"/>
                  </a:cubicBezTo>
                  <a:cubicBezTo>
                    <a:pt x="37" y="40"/>
                    <a:pt x="38" y="40"/>
                    <a:pt x="39" y="40"/>
                  </a:cubicBezTo>
                  <a:cubicBezTo>
                    <a:pt x="37" y="41"/>
                    <a:pt x="35" y="43"/>
                    <a:pt x="34" y="45"/>
                  </a:cubicBezTo>
                  <a:cubicBezTo>
                    <a:pt x="30" y="49"/>
                    <a:pt x="26" y="53"/>
                    <a:pt x="24" y="58"/>
                  </a:cubicBezTo>
                  <a:cubicBezTo>
                    <a:pt x="22" y="59"/>
                    <a:pt x="21" y="61"/>
                    <a:pt x="19" y="63"/>
                  </a:cubicBezTo>
                  <a:cubicBezTo>
                    <a:pt x="24" y="55"/>
                    <a:pt x="30" y="47"/>
                    <a:pt x="36" y="41"/>
                  </a:cubicBezTo>
                  <a:close/>
                  <a:moveTo>
                    <a:pt x="124" y="9"/>
                  </a:moveTo>
                  <a:cubicBezTo>
                    <a:pt x="123" y="9"/>
                    <a:pt x="123" y="9"/>
                    <a:pt x="123" y="9"/>
                  </a:cubicBezTo>
                  <a:cubicBezTo>
                    <a:pt x="120" y="9"/>
                    <a:pt x="118" y="9"/>
                    <a:pt x="115" y="9"/>
                  </a:cubicBezTo>
                  <a:cubicBezTo>
                    <a:pt x="115" y="9"/>
                    <a:pt x="115" y="9"/>
                    <a:pt x="115" y="10"/>
                  </a:cubicBezTo>
                  <a:cubicBezTo>
                    <a:pt x="114" y="10"/>
                    <a:pt x="114" y="10"/>
                    <a:pt x="113" y="10"/>
                  </a:cubicBezTo>
                  <a:cubicBezTo>
                    <a:pt x="113" y="10"/>
                    <a:pt x="113" y="9"/>
                    <a:pt x="113" y="9"/>
                  </a:cubicBezTo>
                  <a:cubicBezTo>
                    <a:pt x="114" y="9"/>
                    <a:pt x="115" y="8"/>
                    <a:pt x="116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8"/>
                    <a:pt x="121" y="8"/>
                    <a:pt x="124" y="9"/>
                  </a:cubicBezTo>
                  <a:close/>
                  <a:moveTo>
                    <a:pt x="118" y="4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18" y="5"/>
                    <a:pt x="119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9" y="5"/>
                    <a:pt x="119" y="5"/>
                    <a:pt x="118" y="5"/>
                  </a:cubicBezTo>
                  <a:cubicBezTo>
                    <a:pt x="118" y="5"/>
                    <a:pt x="118" y="5"/>
                    <a:pt x="118" y="4"/>
                  </a:cubicBezTo>
                  <a:close/>
                  <a:moveTo>
                    <a:pt x="233" y="77"/>
                  </a:moveTo>
                  <a:cubicBezTo>
                    <a:pt x="233" y="77"/>
                    <a:pt x="234" y="77"/>
                    <a:pt x="234" y="77"/>
                  </a:cubicBezTo>
                  <a:cubicBezTo>
                    <a:pt x="236" y="79"/>
                    <a:pt x="237" y="82"/>
                    <a:pt x="239" y="85"/>
                  </a:cubicBezTo>
                  <a:cubicBezTo>
                    <a:pt x="239" y="86"/>
                    <a:pt x="239" y="87"/>
                    <a:pt x="239" y="88"/>
                  </a:cubicBezTo>
                  <a:cubicBezTo>
                    <a:pt x="240" y="90"/>
                    <a:pt x="240" y="92"/>
                    <a:pt x="240" y="93"/>
                  </a:cubicBezTo>
                  <a:cubicBezTo>
                    <a:pt x="238" y="88"/>
                    <a:pt x="235" y="82"/>
                    <a:pt x="233" y="77"/>
                  </a:cubicBezTo>
                  <a:close/>
                  <a:moveTo>
                    <a:pt x="241" y="99"/>
                  </a:moveTo>
                  <a:cubicBezTo>
                    <a:pt x="242" y="103"/>
                    <a:pt x="243" y="108"/>
                    <a:pt x="244" y="112"/>
                  </a:cubicBezTo>
                  <a:cubicBezTo>
                    <a:pt x="244" y="113"/>
                    <a:pt x="244" y="114"/>
                    <a:pt x="244" y="115"/>
                  </a:cubicBezTo>
                  <a:cubicBezTo>
                    <a:pt x="243" y="110"/>
                    <a:pt x="241" y="105"/>
                    <a:pt x="240" y="100"/>
                  </a:cubicBezTo>
                  <a:cubicBezTo>
                    <a:pt x="240" y="99"/>
                    <a:pt x="240" y="99"/>
                    <a:pt x="240" y="98"/>
                  </a:cubicBezTo>
                  <a:cubicBezTo>
                    <a:pt x="239" y="96"/>
                    <a:pt x="238" y="94"/>
                    <a:pt x="238" y="92"/>
                  </a:cubicBezTo>
                  <a:cubicBezTo>
                    <a:pt x="239" y="94"/>
                    <a:pt x="240" y="97"/>
                    <a:pt x="241" y="99"/>
                  </a:cubicBezTo>
                  <a:close/>
                  <a:moveTo>
                    <a:pt x="235" y="172"/>
                  </a:moveTo>
                  <a:cubicBezTo>
                    <a:pt x="235" y="173"/>
                    <a:pt x="234" y="175"/>
                    <a:pt x="233" y="176"/>
                  </a:cubicBezTo>
                  <a:cubicBezTo>
                    <a:pt x="232" y="178"/>
                    <a:pt x="231" y="180"/>
                    <a:pt x="230" y="182"/>
                  </a:cubicBezTo>
                  <a:cubicBezTo>
                    <a:pt x="230" y="181"/>
                    <a:pt x="230" y="180"/>
                    <a:pt x="230" y="180"/>
                  </a:cubicBezTo>
                  <a:cubicBezTo>
                    <a:pt x="232" y="177"/>
                    <a:pt x="234" y="173"/>
                    <a:pt x="235" y="170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2"/>
                    <a:pt x="235" y="172"/>
                    <a:pt x="235" y="172"/>
                  </a:cubicBezTo>
                  <a:close/>
                  <a:moveTo>
                    <a:pt x="235" y="161"/>
                  </a:moveTo>
                  <a:cubicBezTo>
                    <a:pt x="234" y="164"/>
                    <a:pt x="234" y="167"/>
                    <a:pt x="233" y="170"/>
                  </a:cubicBezTo>
                  <a:cubicBezTo>
                    <a:pt x="233" y="171"/>
                    <a:pt x="232" y="172"/>
                    <a:pt x="232" y="172"/>
                  </a:cubicBezTo>
                  <a:cubicBezTo>
                    <a:pt x="232" y="171"/>
                    <a:pt x="232" y="170"/>
                    <a:pt x="233" y="168"/>
                  </a:cubicBezTo>
                  <a:cubicBezTo>
                    <a:pt x="233" y="168"/>
                    <a:pt x="233" y="168"/>
                    <a:pt x="232" y="168"/>
                  </a:cubicBezTo>
                  <a:cubicBezTo>
                    <a:pt x="233" y="167"/>
                    <a:pt x="233" y="167"/>
                    <a:pt x="233" y="166"/>
                  </a:cubicBezTo>
                  <a:cubicBezTo>
                    <a:pt x="234" y="165"/>
                    <a:pt x="233" y="165"/>
                    <a:pt x="233" y="165"/>
                  </a:cubicBezTo>
                  <a:cubicBezTo>
                    <a:pt x="233" y="164"/>
                    <a:pt x="234" y="163"/>
                    <a:pt x="235" y="161"/>
                  </a:cubicBezTo>
                  <a:close/>
                  <a:moveTo>
                    <a:pt x="234" y="158"/>
                  </a:moveTo>
                  <a:cubicBezTo>
                    <a:pt x="235" y="156"/>
                    <a:pt x="236" y="154"/>
                    <a:pt x="236" y="152"/>
                  </a:cubicBezTo>
                  <a:cubicBezTo>
                    <a:pt x="236" y="153"/>
                    <a:pt x="236" y="155"/>
                    <a:pt x="236" y="156"/>
                  </a:cubicBezTo>
                  <a:cubicBezTo>
                    <a:pt x="235" y="157"/>
                    <a:pt x="234" y="157"/>
                    <a:pt x="234" y="158"/>
                  </a:cubicBezTo>
                  <a:close/>
                  <a:moveTo>
                    <a:pt x="231" y="154"/>
                  </a:moveTo>
                  <a:cubicBezTo>
                    <a:pt x="231" y="154"/>
                    <a:pt x="231" y="154"/>
                    <a:pt x="231" y="154"/>
                  </a:cubicBezTo>
                  <a:cubicBezTo>
                    <a:pt x="230" y="155"/>
                    <a:pt x="229" y="156"/>
                    <a:pt x="229" y="157"/>
                  </a:cubicBezTo>
                  <a:cubicBezTo>
                    <a:pt x="229" y="154"/>
                    <a:pt x="229" y="152"/>
                    <a:pt x="229" y="150"/>
                  </a:cubicBezTo>
                  <a:cubicBezTo>
                    <a:pt x="232" y="139"/>
                    <a:pt x="233" y="126"/>
                    <a:pt x="232" y="114"/>
                  </a:cubicBezTo>
                  <a:cubicBezTo>
                    <a:pt x="233" y="116"/>
                    <a:pt x="234" y="117"/>
                    <a:pt x="234" y="118"/>
                  </a:cubicBezTo>
                  <a:cubicBezTo>
                    <a:pt x="233" y="130"/>
                    <a:pt x="233" y="142"/>
                    <a:pt x="231" y="154"/>
                  </a:cubicBezTo>
                  <a:close/>
                  <a:moveTo>
                    <a:pt x="201" y="205"/>
                  </a:moveTo>
                  <a:cubicBezTo>
                    <a:pt x="201" y="204"/>
                    <a:pt x="202" y="203"/>
                    <a:pt x="203" y="203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5" y="200"/>
                    <a:pt x="206" y="199"/>
                    <a:pt x="208" y="197"/>
                  </a:cubicBezTo>
                  <a:cubicBezTo>
                    <a:pt x="208" y="198"/>
                    <a:pt x="207" y="198"/>
                    <a:pt x="207" y="198"/>
                  </a:cubicBezTo>
                  <a:cubicBezTo>
                    <a:pt x="205" y="201"/>
                    <a:pt x="203" y="203"/>
                    <a:pt x="201" y="205"/>
                  </a:cubicBezTo>
                  <a:close/>
                  <a:moveTo>
                    <a:pt x="97" y="227"/>
                  </a:moveTo>
                  <a:cubicBezTo>
                    <a:pt x="98" y="227"/>
                    <a:pt x="98" y="227"/>
                    <a:pt x="99" y="227"/>
                  </a:cubicBezTo>
                  <a:cubicBezTo>
                    <a:pt x="101" y="228"/>
                    <a:pt x="102" y="229"/>
                    <a:pt x="104" y="229"/>
                  </a:cubicBezTo>
                  <a:cubicBezTo>
                    <a:pt x="106" y="231"/>
                    <a:pt x="108" y="232"/>
                    <a:pt x="110" y="233"/>
                  </a:cubicBezTo>
                  <a:cubicBezTo>
                    <a:pt x="110" y="233"/>
                    <a:pt x="109" y="233"/>
                    <a:pt x="109" y="233"/>
                  </a:cubicBezTo>
                  <a:cubicBezTo>
                    <a:pt x="105" y="231"/>
                    <a:pt x="101" y="229"/>
                    <a:pt x="97" y="227"/>
                  </a:cubicBezTo>
                  <a:close/>
                  <a:moveTo>
                    <a:pt x="103" y="237"/>
                  </a:moveTo>
                  <a:cubicBezTo>
                    <a:pt x="102" y="237"/>
                    <a:pt x="101" y="237"/>
                    <a:pt x="100" y="237"/>
                  </a:cubicBezTo>
                  <a:cubicBezTo>
                    <a:pt x="100" y="237"/>
                    <a:pt x="100" y="237"/>
                    <a:pt x="100" y="237"/>
                  </a:cubicBezTo>
                  <a:cubicBezTo>
                    <a:pt x="100" y="237"/>
                    <a:pt x="100" y="236"/>
                    <a:pt x="100" y="236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1" y="237"/>
                    <a:pt x="102" y="237"/>
                    <a:pt x="103" y="237"/>
                  </a:cubicBezTo>
                  <a:close/>
                  <a:moveTo>
                    <a:pt x="75" y="232"/>
                  </a:move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5" y="232"/>
                    <a:pt x="76" y="232"/>
                  </a:cubicBezTo>
                  <a:cubicBezTo>
                    <a:pt x="78" y="233"/>
                    <a:pt x="79" y="234"/>
                    <a:pt x="81" y="235"/>
                  </a:cubicBezTo>
                  <a:cubicBezTo>
                    <a:pt x="81" y="235"/>
                    <a:pt x="81" y="235"/>
                    <a:pt x="82" y="235"/>
                  </a:cubicBezTo>
                  <a:cubicBezTo>
                    <a:pt x="79" y="234"/>
                    <a:pt x="77" y="233"/>
                    <a:pt x="75" y="232"/>
                  </a:cubicBezTo>
                  <a:close/>
                  <a:moveTo>
                    <a:pt x="82" y="241"/>
                  </a:moveTo>
                  <a:cubicBezTo>
                    <a:pt x="82" y="241"/>
                    <a:pt x="83" y="241"/>
                    <a:pt x="83" y="241"/>
                  </a:cubicBezTo>
                  <a:cubicBezTo>
                    <a:pt x="83" y="241"/>
                    <a:pt x="83" y="241"/>
                    <a:pt x="83" y="241"/>
                  </a:cubicBezTo>
                  <a:cubicBezTo>
                    <a:pt x="84" y="241"/>
                    <a:pt x="84" y="241"/>
                    <a:pt x="84" y="242"/>
                  </a:cubicBezTo>
                  <a:cubicBezTo>
                    <a:pt x="83" y="241"/>
                    <a:pt x="83" y="241"/>
                    <a:pt x="82" y="241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41"/>
                    <a:pt x="81" y="241"/>
                    <a:pt x="82" y="241"/>
                  </a:cubicBezTo>
                  <a:close/>
                  <a:moveTo>
                    <a:pt x="72" y="229"/>
                  </a:moveTo>
                  <a:cubicBezTo>
                    <a:pt x="72" y="229"/>
                    <a:pt x="72" y="228"/>
                    <a:pt x="71" y="228"/>
                  </a:cubicBezTo>
                  <a:cubicBezTo>
                    <a:pt x="72" y="228"/>
                    <a:pt x="72" y="228"/>
                    <a:pt x="73" y="229"/>
                  </a:cubicBezTo>
                  <a:cubicBezTo>
                    <a:pt x="74" y="229"/>
                    <a:pt x="74" y="230"/>
                    <a:pt x="75" y="230"/>
                  </a:cubicBezTo>
                  <a:cubicBezTo>
                    <a:pt x="74" y="230"/>
                    <a:pt x="73" y="229"/>
                    <a:pt x="72" y="229"/>
                  </a:cubicBezTo>
                  <a:close/>
                  <a:moveTo>
                    <a:pt x="73" y="237"/>
                  </a:moveTo>
                  <a:cubicBezTo>
                    <a:pt x="73" y="237"/>
                    <a:pt x="73" y="237"/>
                    <a:pt x="73" y="237"/>
                  </a:cubicBezTo>
                  <a:cubicBezTo>
                    <a:pt x="71" y="236"/>
                    <a:pt x="68" y="235"/>
                    <a:pt x="66" y="234"/>
                  </a:cubicBezTo>
                  <a:cubicBezTo>
                    <a:pt x="68" y="235"/>
                    <a:pt x="71" y="236"/>
                    <a:pt x="73" y="237"/>
                  </a:cubicBezTo>
                  <a:close/>
                  <a:moveTo>
                    <a:pt x="35" y="201"/>
                  </a:moveTo>
                  <a:cubicBezTo>
                    <a:pt x="35" y="201"/>
                    <a:pt x="35" y="200"/>
                    <a:pt x="35" y="200"/>
                  </a:cubicBezTo>
                  <a:cubicBezTo>
                    <a:pt x="35" y="200"/>
                    <a:pt x="35" y="201"/>
                    <a:pt x="35" y="201"/>
                  </a:cubicBezTo>
                  <a:cubicBezTo>
                    <a:pt x="36" y="201"/>
                    <a:pt x="36" y="202"/>
                    <a:pt x="37" y="202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38" y="204"/>
                    <a:pt x="39" y="205"/>
                    <a:pt x="40" y="206"/>
                  </a:cubicBezTo>
                  <a:cubicBezTo>
                    <a:pt x="41" y="207"/>
                    <a:pt x="42" y="208"/>
                    <a:pt x="43" y="209"/>
                  </a:cubicBezTo>
                  <a:cubicBezTo>
                    <a:pt x="41" y="208"/>
                    <a:pt x="40" y="207"/>
                    <a:pt x="39" y="206"/>
                  </a:cubicBezTo>
                  <a:cubicBezTo>
                    <a:pt x="38" y="205"/>
                    <a:pt x="36" y="203"/>
                    <a:pt x="35" y="202"/>
                  </a:cubicBezTo>
                  <a:cubicBezTo>
                    <a:pt x="35" y="201"/>
                    <a:pt x="35" y="201"/>
                    <a:pt x="35" y="201"/>
                  </a:cubicBezTo>
                  <a:close/>
                  <a:moveTo>
                    <a:pt x="37" y="197"/>
                  </a:moveTo>
                  <a:cubicBezTo>
                    <a:pt x="37" y="197"/>
                    <a:pt x="37" y="197"/>
                    <a:pt x="38" y="197"/>
                  </a:cubicBezTo>
                  <a:cubicBezTo>
                    <a:pt x="39" y="200"/>
                    <a:pt x="41" y="202"/>
                    <a:pt x="43" y="204"/>
                  </a:cubicBezTo>
                  <a:cubicBezTo>
                    <a:pt x="42" y="203"/>
                    <a:pt x="40" y="201"/>
                    <a:pt x="39" y="200"/>
                  </a:cubicBezTo>
                  <a:cubicBezTo>
                    <a:pt x="38" y="199"/>
                    <a:pt x="38" y="198"/>
                    <a:pt x="37" y="197"/>
                  </a:cubicBezTo>
                  <a:close/>
                  <a:moveTo>
                    <a:pt x="25" y="144"/>
                  </a:moveTo>
                  <a:cubicBezTo>
                    <a:pt x="25" y="142"/>
                    <a:pt x="24" y="140"/>
                    <a:pt x="24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5" y="140"/>
                    <a:pt x="26" y="143"/>
                    <a:pt x="27" y="145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9"/>
                    <a:pt x="28" y="150"/>
                    <a:pt x="28" y="151"/>
                  </a:cubicBezTo>
                  <a:cubicBezTo>
                    <a:pt x="27" y="149"/>
                    <a:pt x="26" y="146"/>
                    <a:pt x="25" y="144"/>
                  </a:cubicBezTo>
                  <a:close/>
                  <a:moveTo>
                    <a:pt x="28" y="177"/>
                  </a:moveTo>
                  <a:cubicBezTo>
                    <a:pt x="27" y="176"/>
                    <a:pt x="26" y="174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3"/>
                    <a:pt x="27" y="175"/>
                    <a:pt x="28" y="177"/>
                  </a:cubicBezTo>
                  <a:close/>
                  <a:moveTo>
                    <a:pt x="25" y="61"/>
                  </a:moveTo>
                  <a:cubicBezTo>
                    <a:pt x="24" y="61"/>
                    <a:pt x="24" y="61"/>
                    <a:pt x="24" y="61"/>
                  </a:cubicBezTo>
                  <a:cubicBezTo>
                    <a:pt x="25" y="60"/>
                    <a:pt x="26" y="59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6" y="59"/>
                    <a:pt x="26" y="60"/>
                    <a:pt x="25" y="61"/>
                  </a:cubicBezTo>
                  <a:close/>
                  <a:moveTo>
                    <a:pt x="27" y="62"/>
                  </a:moveTo>
                  <a:cubicBezTo>
                    <a:pt x="26" y="63"/>
                    <a:pt x="25" y="64"/>
                    <a:pt x="25" y="66"/>
                  </a:cubicBezTo>
                  <a:cubicBezTo>
                    <a:pt x="25" y="64"/>
                    <a:pt x="26" y="63"/>
                    <a:pt x="26" y="62"/>
                  </a:cubicBezTo>
                  <a:cubicBezTo>
                    <a:pt x="27" y="62"/>
                    <a:pt x="27" y="62"/>
                    <a:pt x="27" y="62"/>
                  </a:cubicBezTo>
                  <a:close/>
                  <a:moveTo>
                    <a:pt x="25" y="68"/>
                  </a:moveTo>
                  <a:cubicBezTo>
                    <a:pt x="26" y="66"/>
                    <a:pt x="27" y="63"/>
                    <a:pt x="29" y="61"/>
                  </a:cubicBezTo>
                  <a:cubicBezTo>
                    <a:pt x="30" y="61"/>
                    <a:pt x="31" y="60"/>
                    <a:pt x="32" y="59"/>
                  </a:cubicBezTo>
                  <a:cubicBezTo>
                    <a:pt x="32" y="60"/>
                    <a:pt x="32" y="61"/>
                    <a:pt x="31" y="62"/>
                  </a:cubicBezTo>
                  <a:cubicBezTo>
                    <a:pt x="30" y="63"/>
                    <a:pt x="29" y="64"/>
                    <a:pt x="28" y="66"/>
                  </a:cubicBezTo>
                  <a:cubicBezTo>
                    <a:pt x="27" y="66"/>
                    <a:pt x="26" y="67"/>
                    <a:pt x="25" y="68"/>
                  </a:cubicBezTo>
                  <a:close/>
                  <a:moveTo>
                    <a:pt x="25" y="69"/>
                  </a:moveTo>
                  <a:cubicBezTo>
                    <a:pt x="23" y="71"/>
                    <a:pt x="22" y="73"/>
                    <a:pt x="20" y="75"/>
                  </a:cubicBezTo>
                  <a:cubicBezTo>
                    <a:pt x="21" y="73"/>
                    <a:pt x="22" y="72"/>
                    <a:pt x="23" y="70"/>
                  </a:cubicBezTo>
                  <a:cubicBezTo>
                    <a:pt x="24" y="70"/>
                    <a:pt x="24" y="69"/>
                    <a:pt x="25" y="69"/>
                  </a:cubicBezTo>
                  <a:close/>
                  <a:moveTo>
                    <a:pt x="110" y="12"/>
                  </a:moveTo>
                  <a:cubicBezTo>
                    <a:pt x="110" y="12"/>
                    <a:pt x="109" y="12"/>
                    <a:pt x="109" y="12"/>
                  </a:cubicBezTo>
                  <a:cubicBezTo>
                    <a:pt x="109" y="11"/>
                    <a:pt x="109" y="11"/>
                    <a:pt x="110" y="11"/>
                  </a:cubicBezTo>
                  <a:cubicBezTo>
                    <a:pt x="112" y="11"/>
                    <a:pt x="113" y="11"/>
                    <a:pt x="115" y="12"/>
                  </a:cubicBezTo>
                  <a:cubicBezTo>
                    <a:pt x="112" y="13"/>
                    <a:pt x="110" y="14"/>
                    <a:pt x="107" y="15"/>
                  </a:cubicBezTo>
                  <a:cubicBezTo>
                    <a:pt x="107" y="15"/>
                    <a:pt x="107" y="15"/>
                    <a:pt x="106" y="15"/>
                  </a:cubicBezTo>
                  <a:cubicBezTo>
                    <a:pt x="108" y="14"/>
                    <a:pt x="109" y="14"/>
                    <a:pt x="110" y="13"/>
                  </a:cubicBezTo>
                  <a:cubicBezTo>
                    <a:pt x="111" y="13"/>
                    <a:pt x="111" y="12"/>
                    <a:pt x="110" y="12"/>
                  </a:cubicBezTo>
                  <a:close/>
                  <a:moveTo>
                    <a:pt x="122" y="39"/>
                  </a:moveTo>
                  <a:cubicBezTo>
                    <a:pt x="126" y="38"/>
                    <a:pt x="129" y="37"/>
                    <a:pt x="133" y="36"/>
                  </a:cubicBezTo>
                  <a:cubicBezTo>
                    <a:pt x="135" y="36"/>
                    <a:pt x="137" y="36"/>
                    <a:pt x="140" y="36"/>
                  </a:cubicBezTo>
                  <a:cubicBezTo>
                    <a:pt x="137" y="37"/>
                    <a:pt x="134" y="39"/>
                    <a:pt x="132" y="40"/>
                  </a:cubicBezTo>
                  <a:cubicBezTo>
                    <a:pt x="127" y="41"/>
                    <a:pt x="122" y="41"/>
                    <a:pt x="117" y="41"/>
                  </a:cubicBezTo>
                  <a:cubicBezTo>
                    <a:pt x="119" y="39"/>
                    <a:pt x="120" y="38"/>
                    <a:pt x="121" y="36"/>
                  </a:cubicBezTo>
                  <a:cubicBezTo>
                    <a:pt x="122" y="36"/>
                    <a:pt x="123" y="36"/>
                    <a:pt x="123" y="36"/>
                  </a:cubicBezTo>
                  <a:cubicBezTo>
                    <a:pt x="123" y="36"/>
                    <a:pt x="122" y="37"/>
                    <a:pt x="122" y="37"/>
                  </a:cubicBezTo>
                  <a:cubicBezTo>
                    <a:pt x="121" y="38"/>
                    <a:pt x="121" y="39"/>
                    <a:pt x="122" y="39"/>
                  </a:cubicBezTo>
                  <a:close/>
                  <a:moveTo>
                    <a:pt x="125" y="36"/>
                  </a:moveTo>
                  <a:cubicBezTo>
                    <a:pt x="126" y="36"/>
                    <a:pt x="126" y="36"/>
                    <a:pt x="127" y="36"/>
                  </a:cubicBezTo>
                  <a:cubicBezTo>
                    <a:pt x="127" y="36"/>
                    <a:pt x="128" y="36"/>
                    <a:pt x="128" y="36"/>
                  </a:cubicBezTo>
                  <a:cubicBezTo>
                    <a:pt x="127" y="36"/>
                    <a:pt x="126" y="36"/>
                    <a:pt x="125" y="36"/>
                  </a:cubicBezTo>
                  <a:close/>
                  <a:moveTo>
                    <a:pt x="129" y="31"/>
                  </a:moveTo>
                  <a:cubicBezTo>
                    <a:pt x="129" y="31"/>
                    <a:pt x="129" y="31"/>
                    <a:pt x="130" y="31"/>
                  </a:cubicBezTo>
                  <a:cubicBezTo>
                    <a:pt x="130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0" y="31"/>
                  </a:cubicBezTo>
                  <a:cubicBezTo>
                    <a:pt x="130" y="31"/>
                    <a:pt x="130" y="31"/>
                    <a:pt x="129" y="31"/>
                  </a:cubicBezTo>
                  <a:cubicBezTo>
                    <a:pt x="129" y="31"/>
                    <a:pt x="129" y="31"/>
                    <a:pt x="129" y="31"/>
                  </a:cubicBezTo>
                  <a:close/>
                  <a:moveTo>
                    <a:pt x="128" y="18"/>
                  </a:moveTo>
                  <a:cubicBezTo>
                    <a:pt x="129" y="17"/>
                    <a:pt x="130" y="17"/>
                    <a:pt x="131" y="16"/>
                  </a:cubicBezTo>
                  <a:cubicBezTo>
                    <a:pt x="131" y="16"/>
                    <a:pt x="132" y="16"/>
                    <a:pt x="133" y="17"/>
                  </a:cubicBezTo>
                  <a:cubicBezTo>
                    <a:pt x="132" y="17"/>
                    <a:pt x="131" y="18"/>
                    <a:pt x="130" y="18"/>
                  </a:cubicBezTo>
                  <a:cubicBezTo>
                    <a:pt x="129" y="18"/>
                    <a:pt x="128" y="18"/>
                    <a:pt x="128" y="18"/>
                  </a:cubicBezTo>
                  <a:close/>
                  <a:moveTo>
                    <a:pt x="129" y="22"/>
                  </a:move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8" y="22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32" y="22"/>
                  </a:moveTo>
                  <a:cubicBezTo>
                    <a:pt x="132" y="22"/>
                    <a:pt x="133" y="22"/>
                    <a:pt x="133" y="22"/>
                  </a:cubicBezTo>
                  <a:cubicBezTo>
                    <a:pt x="135" y="23"/>
                    <a:pt x="137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4"/>
                    <a:pt x="137" y="24"/>
                    <a:pt x="136" y="24"/>
                  </a:cubicBezTo>
                  <a:cubicBezTo>
                    <a:pt x="134" y="24"/>
                    <a:pt x="132" y="24"/>
                    <a:pt x="130" y="23"/>
                  </a:cubicBezTo>
                  <a:cubicBezTo>
                    <a:pt x="131" y="23"/>
                    <a:pt x="131" y="23"/>
                    <a:pt x="132" y="22"/>
                  </a:cubicBezTo>
                  <a:close/>
                  <a:moveTo>
                    <a:pt x="163" y="18"/>
                  </a:moveTo>
                  <a:cubicBezTo>
                    <a:pt x="163" y="17"/>
                    <a:pt x="162" y="17"/>
                    <a:pt x="162" y="17"/>
                  </a:cubicBezTo>
                  <a:cubicBezTo>
                    <a:pt x="164" y="17"/>
                    <a:pt x="165" y="18"/>
                    <a:pt x="167" y="19"/>
                  </a:cubicBezTo>
                  <a:cubicBezTo>
                    <a:pt x="167" y="19"/>
                    <a:pt x="168" y="20"/>
                    <a:pt x="168" y="20"/>
                  </a:cubicBezTo>
                  <a:cubicBezTo>
                    <a:pt x="167" y="19"/>
                    <a:pt x="165" y="18"/>
                    <a:pt x="163" y="18"/>
                  </a:cubicBezTo>
                  <a:close/>
                  <a:moveTo>
                    <a:pt x="178" y="27"/>
                  </a:moveTo>
                  <a:cubicBezTo>
                    <a:pt x="174" y="25"/>
                    <a:pt x="170" y="23"/>
                    <a:pt x="165" y="21"/>
                  </a:cubicBezTo>
                  <a:cubicBezTo>
                    <a:pt x="165" y="21"/>
                    <a:pt x="166" y="21"/>
                    <a:pt x="166" y="20"/>
                  </a:cubicBezTo>
                  <a:cubicBezTo>
                    <a:pt x="170" y="22"/>
                    <a:pt x="174" y="24"/>
                    <a:pt x="178" y="27"/>
                  </a:cubicBezTo>
                  <a:close/>
                  <a:moveTo>
                    <a:pt x="164" y="22"/>
                  </a:moveTo>
                  <a:cubicBezTo>
                    <a:pt x="164" y="22"/>
                    <a:pt x="164" y="22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1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3"/>
                    <a:pt x="159" y="23"/>
                  </a:cubicBezTo>
                  <a:cubicBezTo>
                    <a:pt x="158" y="23"/>
                    <a:pt x="158" y="23"/>
                    <a:pt x="157" y="24"/>
                  </a:cubicBezTo>
                  <a:cubicBezTo>
                    <a:pt x="155" y="23"/>
                    <a:pt x="154" y="23"/>
                    <a:pt x="152" y="22"/>
                  </a:cubicBezTo>
                  <a:cubicBezTo>
                    <a:pt x="152" y="22"/>
                    <a:pt x="151" y="22"/>
                    <a:pt x="150" y="21"/>
                  </a:cubicBezTo>
                  <a:cubicBezTo>
                    <a:pt x="152" y="20"/>
                    <a:pt x="153" y="20"/>
                    <a:pt x="155" y="19"/>
                  </a:cubicBezTo>
                  <a:cubicBezTo>
                    <a:pt x="158" y="20"/>
                    <a:pt x="161" y="21"/>
                    <a:pt x="164" y="22"/>
                  </a:cubicBezTo>
                  <a:close/>
                  <a:moveTo>
                    <a:pt x="193" y="49"/>
                  </a:moveTo>
                  <a:cubicBezTo>
                    <a:pt x="193" y="49"/>
                    <a:pt x="194" y="49"/>
                    <a:pt x="194" y="49"/>
                  </a:cubicBezTo>
                  <a:cubicBezTo>
                    <a:pt x="195" y="51"/>
                    <a:pt x="196" y="52"/>
                    <a:pt x="198" y="54"/>
                  </a:cubicBezTo>
                  <a:cubicBezTo>
                    <a:pt x="195" y="52"/>
                    <a:pt x="193" y="51"/>
                    <a:pt x="191" y="49"/>
                  </a:cubicBezTo>
                  <a:cubicBezTo>
                    <a:pt x="192" y="49"/>
                    <a:pt x="192" y="49"/>
                    <a:pt x="193" y="49"/>
                  </a:cubicBezTo>
                  <a:close/>
                  <a:moveTo>
                    <a:pt x="192" y="43"/>
                  </a:moveTo>
                  <a:cubicBezTo>
                    <a:pt x="192" y="43"/>
                    <a:pt x="193" y="43"/>
                    <a:pt x="193" y="42"/>
                  </a:cubicBezTo>
                  <a:cubicBezTo>
                    <a:pt x="193" y="43"/>
                    <a:pt x="194" y="44"/>
                    <a:pt x="195" y="45"/>
                  </a:cubicBezTo>
                  <a:cubicBezTo>
                    <a:pt x="194" y="44"/>
                    <a:pt x="193" y="43"/>
                    <a:pt x="192" y="43"/>
                  </a:cubicBezTo>
                  <a:close/>
                  <a:moveTo>
                    <a:pt x="229" y="141"/>
                  </a:moveTo>
                  <a:cubicBezTo>
                    <a:pt x="230" y="132"/>
                    <a:pt x="230" y="122"/>
                    <a:pt x="230" y="113"/>
                  </a:cubicBezTo>
                  <a:cubicBezTo>
                    <a:pt x="231" y="113"/>
                    <a:pt x="231" y="113"/>
                    <a:pt x="231" y="113"/>
                  </a:cubicBezTo>
                  <a:cubicBezTo>
                    <a:pt x="231" y="122"/>
                    <a:pt x="231" y="132"/>
                    <a:pt x="229" y="141"/>
                  </a:cubicBezTo>
                  <a:close/>
                  <a:moveTo>
                    <a:pt x="231" y="101"/>
                  </a:moveTo>
                  <a:cubicBezTo>
                    <a:pt x="231" y="102"/>
                    <a:pt x="231" y="103"/>
                    <a:pt x="232" y="103"/>
                  </a:cubicBezTo>
                  <a:cubicBezTo>
                    <a:pt x="232" y="103"/>
                    <a:pt x="231" y="104"/>
                    <a:pt x="231" y="104"/>
                  </a:cubicBezTo>
                  <a:cubicBezTo>
                    <a:pt x="231" y="103"/>
                    <a:pt x="231" y="102"/>
                    <a:pt x="231" y="101"/>
                  </a:cubicBezTo>
                  <a:close/>
                  <a:moveTo>
                    <a:pt x="229" y="97"/>
                  </a:moveTo>
                  <a:cubicBezTo>
                    <a:pt x="229" y="98"/>
                    <a:pt x="229" y="99"/>
                    <a:pt x="230" y="99"/>
                  </a:cubicBezTo>
                  <a:cubicBezTo>
                    <a:pt x="230" y="99"/>
                    <a:pt x="229" y="99"/>
                    <a:pt x="229" y="99"/>
                  </a:cubicBezTo>
                  <a:cubicBezTo>
                    <a:pt x="229" y="99"/>
                    <a:pt x="229" y="100"/>
                    <a:pt x="228" y="100"/>
                  </a:cubicBezTo>
                  <a:cubicBezTo>
                    <a:pt x="228" y="99"/>
                    <a:pt x="228" y="99"/>
                    <a:pt x="228" y="98"/>
                  </a:cubicBezTo>
                  <a:cubicBezTo>
                    <a:pt x="228" y="98"/>
                    <a:pt x="228" y="98"/>
                    <a:pt x="229" y="97"/>
                  </a:cubicBezTo>
                  <a:close/>
                  <a:moveTo>
                    <a:pt x="227" y="96"/>
                  </a:moveTo>
                  <a:cubicBezTo>
                    <a:pt x="227" y="95"/>
                    <a:pt x="226" y="94"/>
                    <a:pt x="226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6" y="94"/>
                    <a:pt x="227" y="95"/>
                    <a:pt x="228" y="96"/>
                  </a:cubicBezTo>
                  <a:cubicBezTo>
                    <a:pt x="228" y="96"/>
                    <a:pt x="227" y="96"/>
                    <a:pt x="227" y="96"/>
                  </a:cubicBezTo>
                  <a:close/>
                  <a:moveTo>
                    <a:pt x="227" y="92"/>
                  </a:moveTo>
                  <a:cubicBezTo>
                    <a:pt x="228" y="91"/>
                    <a:pt x="228" y="91"/>
                    <a:pt x="228" y="91"/>
                  </a:cubicBezTo>
                  <a:cubicBezTo>
                    <a:pt x="229" y="93"/>
                    <a:pt x="229" y="94"/>
                    <a:pt x="230" y="96"/>
                  </a:cubicBezTo>
                  <a:cubicBezTo>
                    <a:pt x="229" y="95"/>
                    <a:pt x="228" y="93"/>
                    <a:pt x="227" y="92"/>
                  </a:cubicBezTo>
                  <a:close/>
                  <a:moveTo>
                    <a:pt x="228" y="89"/>
                  </a:moveTo>
                  <a:cubicBezTo>
                    <a:pt x="227" y="89"/>
                    <a:pt x="227" y="90"/>
                    <a:pt x="226" y="90"/>
                  </a:cubicBezTo>
                  <a:cubicBezTo>
                    <a:pt x="225" y="89"/>
                    <a:pt x="225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5" y="85"/>
                    <a:pt x="226" y="85"/>
                    <a:pt x="227" y="84"/>
                  </a:cubicBezTo>
                  <a:cubicBezTo>
                    <a:pt x="227" y="86"/>
                    <a:pt x="228" y="87"/>
                    <a:pt x="228" y="89"/>
                  </a:cubicBezTo>
                  <a:cubicBezTo>
                    <a:pt x="228" y="89"/>
                    <a:pt x="228" y="89"/>
                    <a:pt x="228" y="89"/>
                  </a:cubicBezTo>
                  <a:close/>
                  <a:moveTo>
                    <a:pt x="225" y="97"/>
                  </a:moveTo>
                  <a:cubicBezTo>
                    <a:pt x="225" y="97"/>
                    <a:pt x="225" y="97"/>
                    <a:pt x="225" y="97"/>
                  </a:cubicBezTo>
                  <a:cubicBezTo>
                    <a:pt x="225" y="96"/>
                    <a:pt x="224" y="95"/>
                    <a:pt x="224" y="94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25" y="95"/>
                    <a:pt x="225" y="96"/>
                    <a:pt x="225" y="97"/>
                  </a:cubicBezTo>
                  <a:close/>
                  <a:moveTo>
                    <a:pt x="142" y="227"/>
                  </a:moveTo>
                  <a:cubicBezTo>
                    <a:pt x="143" y="226"/>
                    <a:pt x="144" y="225"/>
                    <a:pt x="145" y="225"/>
                  </a:cubicBezTo>
                  <a:cubicBezTo>
                    <a:pt x="144" y="225"/>
                    <a:pt x="144" y="226"/>
                    <a:pt x="143" y="227"/>
                  </a:cubicBezTo>
                  <a:cubicBezTo>
                    <a:pt x="143" y="227"/>
                    <a:pt x="142" y="227"/>
                    <a:pt x="142" y="227"/>
                  </a:cubicBezTo>
                  <a:close/>
                  <a:moveTo>
                    <a:pt x="143" y="227"/>
                  </a:moveTo>
                  <a:cubicBezTo>
                    <a:pt x="142" y="227"/>
                    <a:pt x="142" y="227"/>
                    <a:pt x="142" y="227"/>
                  </a:cubicBezTo>
                  <a:cubicBezTo>
                    <a:pt x="142" y="227"/>
                    <a:pt x="142" y="228"/>
                    <a:pt x="142" y="228"/>
                  </a:cubicBezTo>
                  <a:cubicBezTo>
                    <a:pt x="142" y="228"/>
                    <a:pt x="141" y="228"/>
                    <a:pt x="141" y="228"/>
                  </a:cubicBezTo>
                  <a:cubicBezTo>
                    <a:pt x="141" y="228"/>
                    <a:pt x="141" y="228"/>
                    <a:pt x="141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2" y="227"/>
                    <a:pt x="142" y="227"/>
                    <a:pt x="143" y="227"/>
                  </a:cubicBezTo>
                  <a:close/>
                  <a:moveTo>
                    <a:pt x="130" y="228"/>
                  </a:moveTo>
                  <a:cubicBezTo>
                    <a:pt x="130" y="227"/>
                    <a:pt x="130" y="227"/>
                    <a:pt x="130" y="226"/>
                  </a:cubicBezTo>
                  <a:cubicBezTo>
                    <a:pt x="130" y="226"/>
                    <a:pt x="130" y="225"/>
                    <a:pt x="131" y="225"/>
                  </a:cubicBezTo>
                  <a:cubicBezTo>
                    <a:pt x="139" y="218"/>
                    <a:pt x="146" y="211"/>
                    <a:pt x="154" y="203"/>
                  </a:cubicBezTo>
                  <a:cubicBezTo>
                    <a:pt x="159" y="200"/>
                    <a:pt x="163" y="196"/>
                    <a:pt x="168" y="192"/>
                  </a:cubicBezTo>
                  <a:cubicBezTo>
                    <a:pt x="168" y="192"/>
                    <a:pt x="169" y="192"/>
                    <a:pt x="169" y="192"/>
                  </a:cubicBezTo>
                  <a:cubicBezTo>
                    <a:pt x="169" y="191"/>
                    <a:pt x="169" y="191"/>
                    <a:pt x="170" y="191"/>
                  </a:cubicBezTo>
                  <a:cubicBezTo>
                    <a:pt x="171" y="190"/>
                    <a:pt x="172" y="189"/>
                    <a:pt x="173" y="188"/>
                  </a:cubicBezTo>
                  <a:cubicBezTo>
                    <a:pt x="167" y="194"/>
                    <a:pt x="161" y="200"/>
                    <a:pt x="155" y="206"/>
                  </a:cubicBezTo>
                  <a:cubicBezTo>
                    <a:pt x="151" y="209"/>
                    <a:pt x="146" y="213"/>
                    <a:pt x="143" y="217"/>
                  </a:cubicBezTo>
                  <a:cubicBezTo>
                    <a:pt x="142" y="218"/>
                    <a:pt x="142" y="218"/>
                    <a:pt x="143" y="219"/>
                  </a:cubicBezTo>
                  <a:cubicBezTo>
                    <a:pt x="140" y="221"/>
                    <a:pt x="138" y="223"/>
                    <a:pt x="136" y="225"/>
                  </a:cubicBezTo>
                  <a:cubicBezTo>
                    <a:pt x="134" y="226"/>
                    <a:pt x="132" y="227"/>
                    <a:pt x="130" y="228"/>
                  </a:cubicBezTo>
                  <a:close/>
                  <a:moveTo>
                    <a:pt x="138" y="227"/>
                  </a:moveTo>
                  <a:cubicBezTo>
                    <a:pt x="138" y="227"/>
                    <a:pt x="138" y="228"/>
                    <a:pt x="137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6" y="228"/>
                    <a:pt x="136" y="228"/>
                  </a:cubicBezTo>
                  <a:cubicBezTo>
                    <a:pt x="137" y="227"/>
                    <a:pt x="137" y="227"/>
                    <a:pt x="138" y="227"/>
                  </a:cubicBezTo>
                  <a:close/>
                  <a:moveTo>
                    <a:pt x="121" y="226"/>
                  </a:moveTo>
                  <a:cubicBezTo>
                    <a:pt x="121" y="226"/>
                    <a:pt x="121" y="226"/>
                    <a:pt x="121" y="226"/>
                  </a:cubicBezTo>
                  <a:cubicBezTo>
                    <a:pt x="121" y="225"/>
                    <a:pt x="122" y="224"/>
                    <a:pt x="123" y="223"/>
                  </a:cubicBezTo>
                  <a:cubicBezTo>
                    <a:pt x="123" y="224"/>
                    <a:pt x="123" y="224"/>
                    <a:pt x="124" y="224"/>
                  </a:cubicBezTo>
                  <a:cubicBezTo>
                    <a:pt x="123" y="225"/>
                    <a:pt x="122" y="225"/>
                    <a:pt x="121" y="226"/>
                  </a:cubicBezTo>
                  <a:close/>
                  <a:moveTo>
                    <a:pt x="124" y="228"/>
                  </a:move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2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4" y="228"/>
                  </a:cubicBezTo>
                  <a:close/>
                  <a:moveTo>
                    <a:pt x="115" y="215"/>
                  </a:moveTo>
                  <a:cubicBezTo>
                    <a:pt x="115" y="215"/>
                    <a:pt x="114" y="215"/>
                    <a:pt x="114" y="215"/>
                  </a:cubicBezTo>
                  <a:cubicBezTo>
                    <a:pt x="115" y="214"/>
                    <a:pt x="116" y="213"/>
                    <a:pt x="117" y="212"/>
                  </a:cubicBezTo>
                  <a:cubicBezTo>
                    <a:pt x="118" y="213"/>
                    <a:pt x="118" y="213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5"/>
                    <a:pt x="116" y="215"/>
                    <a:pt x="115" y="215"/>
                  </a:cubicBezTo>
                  <a:close/>
                  <a:moveTo>
                    <a:pt x="118" y="223"/>
                  </a:moveTo>
                  <a:cubicBezTo>
                    <a:pt x="117" y="223"/>
                    <a:pt x="117" y="223"/>
                    <a:pt x="116" y="224"/>
                  </a:cubicBezTo>
                  <a:cubicBezTo>
                    <a:pt x="116" y="223"/>
                    <a:pt x="116" y="223"/>
                    <a:pt x="115" y="223"/>
                  </a:cubicBezTo>
                  <a:cubicBezTo>
                    <a:pt x="116" y="223"/>
                    <a:pt x="117" y="222"/>
                    <a:pt x="117" y="222"/>
                  </a:cubicBezTo>
                  <a:cubicBezTo>
                    <a:pt x="117" y="222"/>
                    <a:pt x="118" y="222"/>
                    <a:pt x="118" y="223"/>
                  </a:cubicBezTo>
                  <a:close/>
                  <a:moveTo>
                    <a:pt x="110" y="219"/>
                  </a:moveTo>
                  <a:cubicBezTo>
                    <a:pt x="110" y="219"/>
                    <a:pt x="111" y="219"/>
                    <a:pt x="111" y="219"/>
                  </a:cubicBezTo>
                  <a:cubicBezTo>
                    <a:pt x="111" y="219"/>
                    <a:pt x="111" y="218"/>
                    <a:pt x="112" y="218"/>
                  </a:cubicBezTo>
                  <a:cubicBezTo>
                    <a:pt x="112" y="219"/>
                    <a:pt x="113" y="219"/>
                    <a:pt x="113" y="219"/>
                  </a:cubicBezTo>
                  <a:cubicBezTo>
                    <a:pt x="113" y="220"/>
                    <a:pt x="113" y="220"/>
                    <a:pt x="112" y="221"/>
                  </a:cubicBezTo>
                  <a:cubicBezTo>
                    <a:pt x="112" y="220"/>
                    <a:pt x="111" y="220"/>
                    <a:pt x="110" y="219"/>
                  </a:cubicBezTo>
                  <a:close/>
                  <a:moveTo>
                    <a:pt x="114" y="230"/>
                  </a:moveTo>
                  <a:cubicBezTo>
                    <a:pt x="113" y="230"/>
                    <a:pt x="113" y="230"/>
                    <a:pt x="112" y="230"/>
                  </a:cubicBezTo>
                  <a:cubicBezTo>
                    <a:pt x="112" y="230"/>
                    <a:pt x="111" y="229"/>
                    <a:pt x="110" y="229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12" y="229"/>
                    <a:pt x="113" y="229"/>
                    <a:pt x="114" y="230"/>
                  </a:cubicBezTo>
                  <a:close/>
                  <a:moveTo>
                    <a:pt x="82" y="198"/>
                  </a:moveTo>
                  <a:cubicBezTo>
                    <a:pt x="82" y="198"/>
                    <a:pt x="82" y="197"/>
                    <a:pt x="83" y="197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3" y="198"/>
                    <a:pt x="82" y="198"/>
                    <a:pt x="82" y="199"/>
                  </a:cubicBezTo>
                  <a:lnTo>
                    <a:pt x="82" y="198"/>
                  </a:lnTo>
                  <a:close/>
                  <a:moveTo>
                    <a:pt x="82" y="203"/>
                  </a:moveTo>
                  <a:cubicBezTo>
                    <a:pt x="82" y="203"/>
                    <a:pt x="81" y="203"/>
                    <a:pt x="81" y="203"/>
                  </a:cubicBezTo>
                  <a:cubicBezTo>
                    <a:pt x="81" y="203"/>
                    <a:pt x="81" y="203"/>
                    <a:pt x="80" y="203"/>
                  </a:cubicBezTo>
                  <a:cubicBezTo>
                    <a:pt x="80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3"/>
                    <a:pt x="82" y="203"/>
                  </a:cubicBezTo>
                  <a:close/>
                  <a:moveTo>
                    <a:pt x="69" y="210"/>
                  </a:moveTo>
                  <a:cubicBezTo>
                    <a:pt x="68" y="209"/>
                    <a:pt x="67" y="208"/>
                    <a:pt x="66" y="207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68" y="209"/>
                    <a:pt x="70" y="210"/>
                    <a:pt x="71" y="212"/>
                  </a:cubicBezTo>
                  <a:cubicBezTo>
                    <a:pt x="71" y="212"/>
                    <a:pt x="71" y="212"/>
                    <a:pt x="71" y="212"/>
                  </a:cubicBezTo>
                  <a:cubicBezTo>
                    <a:pt x="70" y="212"/>
                    <a:pt x="70" y="212"/>
                    <a:pt x="69" y="212"/>
                  </a:cubicBezTo>
                  <a:cubicBezTo>
                    <a:pt x="69" y="212"/>
                    <a:pt x="69" y="211"/>
                    <a:pt x="69" y="211"/>
                  </a:cubicBezTo>
                  <a:cubicBezTo>
                    <a:pt x="69" y="211"/>
                    <a:pt x="69" y="210"/>
                    <a:pt x="69" y="210"/>
                  </a:cubicBezTo>
                  <a:close/>
                  <a:moveTo>
                    <a:pt x="59" y="213"/>
                  </a:moveTo>
                  <a:cubicBezTo>
                    <a:pt x="59" y="213"/>
                    <a:pt x="58" y="212"/>
                    <a:pt x="57" y="211"/>
                  </a:cubicBezTo>
                  <a:cubicBezTo>
                    <a:pt x="60" y="213"/>
                    <a:pt x="62" y="215"/>
                    <a:pt x="65" y="216"/>
                  </a:cubicBezTo>
                  <a:cubicBezTo>
                    <a:pt x="63" y="215"/>
                    <a:pt x="61" y="214"/>
                    <a:pt x="59" y="213"/>
                  </a:cubicBezTo>
                  <a:close/>
                  <a:moveTo>
                    <a:pt x="60" y="216"/>
                  </a:moveTo>
                  <a:cubicBezTo>
                    <a:pt x="58" y="215"/>
                    <a:pt x="55" y="213"/>
                    <a:pt x="53" y="212"/>
                  </a:cubicBezTo>
                  <a:cubicBezTo>
                    <a:pt x="55" y="213"/>
                    <a:pt x="57" y="214"/>
                    <a:pt x="59" y="215"/>
                  </a:cubicBezTo>
                  <a:cubicBezTo>
                    <a:pt x="59" y="215"/>
                    <a:pt x="60" y="216"/>
                    <a:pt x="60" y="216"/>
                  </a:cubicBezTo>
                  <a:close/>
                  <a:moveTo>
                    <a:pt x="55" y="204"/>
                  </a:moveTo>
                  <a:cubicBezTo>
                    <a:pt x="55" y="204"/>
                    <a:pt x="56" y="205"/>
                    <a:pt x="56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8" y="207"/>
                    <a:pt x="59" y="208"/>
                    <a:pt x="60" y="209"/>
                  </a:cubicBezTo>
                  <a:cubicBezTo>
                    <a:pt x="59" y="209"/>
                    <a:pt x="59" y="208"/>
                    <a:pt x="59" y="208"/>
                  </a:cubicBezTo>
                  <a:cubicBezTo>
                    <a:pt x="58" y="208"/>
                    <a:pt x="58" y="209"/>
                    <a:pt x="58" y="209"/>
                  </a:cubicBezTo>
                  <a:cubicBezTo>
                    <a:pt x="57" y="208"/>
                    <a:pt x="56" y="208"/>
                    <a:pt x="55" y="207"/>
                  </a:cubicBezTo>
                  <a:cubicBezTo>
                    <a:pt x="55" y="207"/>
                    <a:pt x="55" y="206"/>
                    <a:pt x="55" y="206"/>
                  </a:cubicBezTo>
                  <a:cubicBezTo>
                    <a:pt x="55" y="205"/>
                    <a:pt x="55" y="204"/>
                    <a:pt x="55" y="204"/>
                  </a:cubicBezTo>
                  <a:close/>
                  <a:moveTo>
                    <a:pt x="29" y="138"/>
                  </a:moveTo>
                  <a:cubicBezTo>
                    <a:pt x="29" y="137"/>
                    <a:pt x="30" y="137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38"/>
                    <a:pt x="29" y="140"/>
                    <a:pt x="29" y="141"/>
                  </a:cubicBezTo>
                  <a:cubicBezTo>
                    <a:pt x="29" y="140"/>
                    <a:pt x="29" y="139"/>
                    <a:pt x="29" y="138"/>
                  </a:cubicBezTo>
                  <a:close/>
                  <a:moveTo>
                    <a:pt x="28" y="136"/>
                  </a:moveTo>
                  <a:cubicBezTo>
                    <a:pt x="28" y="136"/>
                    <a:pt x="28" y="136"/>
                    <a:pt x="28" y="136"/>
                  </a:cubicBezTo>
                  <a:cubicBezTo>
                    <a:pt x="27" y="129"/>
                    <a:pt x="25" y="122"/>
                    <a:pt x="24" y="115"/>
                  </a:cubicBezTo>
                  <a:cubicBezTo>
                    <a:pt x="25" y="121"/>
                    <a:pt x="27" y="126"/>
                    <a:pt x="29" y="131"/>
                  </a:cubicBezTo>
                  <a:cubicBezTo>
                    <a:pt x="29" y="133"/>
                    <a:pt x="28" y="134"/>
                    <a:pt x="28" y="136"/>
                  </a:cubicBezTo>
                  <a:close/>
                  <a:moveTo>
                    <a:pt x="28" y="108"/>
                  </a:moveTo>
                  <a:cubicBezTo>
                    <a:pt x="27" y="106"/>
                    <a:pt x="27" y="104"/>
                    <a:pt x="26" y="102"/>
                  </a:cubicBezTo>
                  <a:cubicBezTo>
                    <a:pt x="27" y="102"/>
                    <a:pt x="28" y="101"/>
                    <a:pt x="28" y="101"/>
                  </a:cubicBezTo>
                  <a:cubicBezTo>
                    <a:pt x="30" y="104"/>
                    <a:pt x="31" y="108"/>
                    <a:pt x="32" y="111"/>
                  </a:cubicBezTo>
                  <a:cubicBezTo>
                    <a:pt x="32" y="113"/>
                    <a:pt x="31" y="115"/>
                    <a:pt x="31" y="117"/>
                  </a:cubicBezTo>
                  <a:cubicBezTo>
                    <a:pt x="30" y="114"/>
                    <a:pt x="29" y="111"/>
                    <a:pt x="28" y="108"/>
                  </a:cubicBezTo>
                  <a:close/>
                  <a:moveTo>
                    <a:pt x="25" y="87"/>
                  </a:moveTo>
                  <a:cubicBezTo>
                    <a:pt x="25" y="87"/>
                    <a:pt x="25" y="87"/>
                    <a:pt x="24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5"/>
                    <a:pt x="25" y="85"/>
                    <a:pt x="26" y="84"/>
                  </a:cubicBezTo>
                  <a:cubicBezTo>
                    <a:pt x="26" y="84"/>
                    <a:pt x="26" y="84"/>
                    <a:pt x="27" y="84"/>
                  </a:cubicBezTo>
                  <a:cubicBezTo>
                    <a:pt x="26" y="85"/>
                    <a:pt x="25" y="86"/>
                    <a:pt x="25" y="87"/>
                  </a:cubicBezTo>
                  <a:close/>
                  <a:moveTo>
                    <a:pt x="28" y="86"/>
                  </a:moveTo>
                  <a:cubicBezTo>
                    <a:pt x="27" y="87"/>
                    <a:pt x="26" y="88"/>
                    <a:pt x="26" y="89"/>
                  </a:cubicBezTo>
                  <a:cubicBezTo>
                    <a:pt x="25" y="89"/>
                    <a:pt x="25" y="89"/>
                    <a:pt x="25" y="88"/>
                  </a:cubicBezTo>
                  <a:cubicBezTo>
                    <a:pt x="25" y="88"/>
                    <a:pt x="26" y="88"/>
                    <a:pt x="26" y="88"/>
                  </a:cubicBezTo>
                  <a:cubicBezTo>
                    <a:pt x="27" y="87"/>
                    <a:pt x="27" y="87"/>
                    <a:pt x="28" y="86"/>
                  </a:cubicBezTo>
                  <a:close/>
                  <a:moveTo>
                    <a:pt x="26" y="94"/>
                  </a:move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6" y="97"/>
                    <a:pt x="25" y="98"/>
                  </a:cubicBezTo>
                  <a:cubicBezTo>
                    <a:pt x="25" y="97"/>
                    <a:pt x="25" y="96"/>
                    <a:pt x="25" y="95"/>
                  </a:cubicBezTo>
                  <a:cubicBezTo>
                    <a:pt x="25" y="95"/>
                    <a:pt x="26" y="95"/>
                    <a:pt x="26" y="94"/>
                  </a:cubicBezTo>
                  <a:close/>
                  <a:moveTo>
                    <a:pt x="27" y="97"/>
                  </a:moveTo>
                  <a:cubicBezTo>
                    <a:pt x="27" y="98"/>
                    <a:pt x="28" y="99"/>
                    <a:pt x="28" y="99"/>
                  </a:cubicBezTo>
                  <a:cubicBezTo>
                    <a:pt x="27" y="100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99"/>
                    <a:pt x="27" y="98"/>
                    <a:pt x="27" y="97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2" y="25"/>
                  </a:cubicBezTo>
                  <a:cubicBezTo>
                    <a:pt x="112" y="25"/>
                    <a:pt x="111" y="25"/>
                    <a:pt x="111" y="25"/>
                  </a:cubicBezTo>
                  <a:cubicBezTo>
                    <a:pt x="111" y="25"/>
                    <a:pt x="112" y="25"/>
                    <a:pt x="112" y="24"/>
                  </a:cubicBezTo>
                  <a:cubicBezTo>
                    <a:pt x="113" y="24"/>
                    <a:pt x="113" y="24"/>
                    <a:pt x="113" y="25"/>
                  </a:cubicBezTo>
                  <a:close/>
                  <a:moveTo>
                    <a:pt x="113" y="21"/>
                  </a:moveTo>
                  <a:cubicBezTo>
                    <a:pt x="113" y="21"/>
                    <a:pt x="114" y="21"/>
                    <a:pt x="114" y="21"/>
                  </a:cubicBezTo>
                  <a:cubicBezTo>
                    <a:pt x="114" y="21"/>
                    <a:pt x="115" y="21"/>
                    <a:pt x="116" y="21"/>
                  </a:cubicBezTo>
                  <a:cubicBezTo>
                    <a:pt x="116" y="21"/>
                    <a:pt x="115" y="21"/>
                    <a:pt x="115" y="21"/>
                  </a:cubicBezTo>
                  <a:cubicBezTo>
                    <a:pt x="114" y="21"/>
                    <a:pt x="114" y="21"/>
                    <a:pt x="113" y="21"/>
                  </a:cubicBezTo>
                  <a:close/>
                  <a:moveTo>
                    <a:pt x="112" y="19"/>
                  </a:moveTo>
                  <a:cubicBezTo>
                    <a:pt x="111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1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lose/>
                  <a:moveTo>
                    <a:pt x="112" y="27"/>
                  </a:moveTo>
                  <a:cubicBezTo>
                    <a:pt x="114" y="27"/>
                    <a:pt x="115" y="27"/>
                    <a:pt x="117" y="27"/>
                  </a:cubicBezTo>
                  <a:cubicBezTo>
                    <a:pt x="115" y="27"/>
                    <a:pt x="114" y="28"/>
                    <a:pt x="113" y="29"/>
                  </a:cubicBezTo>
                  <a:cubicBezTo>
                    <a:pt x="111" y="29"/>
                    <a:pt x="110" y="29"/>
                    <a:pt x="108" y="29"/>
                  </a:cubicBezTo>
                  <a:cubicBezTo>
                    <a:pt x="110" y="28"/>
                    <a:pt x="111" y="28"/>
                    <a:pt x="112" y="27"/>
                  </a:cubicBezTo>
                  <a:close/>
                  <a:moveTo>
                    <a:pt x="156" y="17"/>
                  </a:moveTo>
                  <a:cubicBezTo>
                    <a:pt x="157" y="18"/>
                    <a:pt x="158" y="18"/>
                    <a:pt x="160" y="19"/>
                  </a:cubicBezTo>
                  <a:cubicBezTo>
                    <a:pt x="158" y="18"/>
                    <a:pt x="157" y="18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1" y="16"/>
                    <a:pt x="148" y="15"/>
                    <a:pt x="145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7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50" y="15"/>
                    <a:pt x="153" y="16"/>
                    <a:pt x="156" y="17"/>
                  </a:cubicBezTo>
                  <a:close/>
                  <a:moveTo>
                    <a:pt x="149" y="12"/>
                  </a:moveTo>
                  <a:cubicBezTo>
                    <a:pt x="149" y="12"/>
                    <a:pt x="149" y="12"/>
                    <a:pt x="149" y="12"/>
                  </a:cubicBezTo>
                  <a:cubicBezTo>
                    <a:pt x="151" y="13"/>
                    <a:pt x="153" y="13"/>
                    <a:pt x="155" y="14"/>
                  </a:cubicBezTo>
                  <a:cubicBezTo>
                    <a:pt x="157" y="15"/>
                    <a:pt x="158" y="15"/>
                    <a:pt x="160" y="16"/>
                  </a:cubicBezTo>
                  <a:cubicBezTo>
                    <a:pt x="158" y="16"/>
                    <a:pt x="156" y="15"/>
                    <a:pt x="155" y="15"/>
                  </a:cubicBezTo>
                  <a:cubicBezTo>
                    <a:pt x="153" y="14"/>
                    <a:pt x="151" y="13"/>
                    <a:pt x="149" y="12"/>
                  </a:cubicBezTo>
                  <a:close/>
                  <a:moveTo>
                    <a:pt x="156" y="36"/>
                  </a:moveTo>
                  <a:cubicBezTo>
                    <a:pt x="158" y="36"/>
                    <a:pt x="160" y="36"/>
                    <a:pt x="163" y="36"/>
                  </a:cubicBezTo>
                  <a:cubicBezTo>
                    <a:pt x="161" y="37"/>
                    <a:pt x="160" y="37"/>
                    <a:pt x="158" y="38"/>
                  </a:cubicBezTo>
                  <a:cubicBezTo>
                    <a:pt x="156" y="39"/>
                    <a:pt x="154" y="39"/>
                    <a:pt x="152" y="39"/>
                  </a:cubicBezTo>
                  <a:cubicBezTo>
                    <a:pt x="153" y="38"/>
                    <a:pt x="155" y="37"/>
                    <a:pt x="156" y="36"/>
                  </a:cubicBezTo>
                  <a:close/>
                  <a:moveTo>
                    <a:pt x="155" y="34"/>
                  </a:moveTo>
                  <a:cubicBezTo>
                    <a:pt x="156" y="34"/>
                    <a:pt x="156" y="33"/>
                    <a:pt x="156" y="33"/>
                  </a:cubicBezTo>
                  <a:cubicBezTo>
                    <a:pt x="156" y="33"/>
                    <a:pt x="157" y="33"/>
                    <a:pt x="157" y="33"/>
                  </a:cubicBezTo>
                  <a:cubicBezTo>
                    <a:pt x="157" y="33"/>
                    <a:pt x="157" y="34"/>
                    <a:pt x="156" y="34"/>
                  </a:cubicBezTo>
                  <a:cubicBezTo>
                    <a:pt x="156" y="34"/>
                    <a:pt x="156" y="34"/>
                    <a:pt x="155" y="34"/>
                  </a:cubicBezTo>
                  <a:close/>
                  <a:moveTo>
                    <a:pt x="134" y="213"/>
                  </a:moveTo>
                  <a:cubicBezTo>
                    <a:pt x="135" y="212"/>
                    <a:pt x="136" y="211"/>
                    <a:pt x="137" y="209"/>
                  </a:cubicBezTo>
                  <a:cubicBezTo>
                    <a:pt x="139" y="208"/>
                    <a:pt x="140" y="207"/>
                    <a:pt x="141" y="206"/>
                  </a:cubicBezTo>
                  <a:cubicBezTo>
                    <a:pt x="141" y="206"/>
                    <a:pt x="141" y="206"/>
                    <a:pt x="142" y="206"/>
                  </a:cubicBezTo>
                  <a:cubicBezTo>
                    <a:pt x="140" y="207"/>
                    <a:pt x="139" y="209"/>
                    <a:pt x="138" y="210"/>
                  </a:cubicBezTo>
                  <a:cubicBezTo>
                    <a:pt x="137" y="211"/>
                    <a:pt x="136" y="212"/>
                    <a:pt x="134" y="213"/>
                  </a:cubicBezTo>
                  <a:close/>
                  <a:moveTo>
                    <a:pt x="137" y="217"/>
                  </a:moveTo>
                  <a:cubicBezTo>
                    <a:pt x="136" y="218"/>
                    <a:pt x="135" y="219"/>
                    <a:pt x="133" y="220"/>
                  </a:cubicBezTo>
                  <a:cubicBezTo>
                    <a:pt x="134" y="220"/>
                    <a:pt x="134" y="220"/>
                    <a:pt x="134" y="219"/>
                  </a:cubicBezTo>
                  <a:cubicBezTo>
                    <a:pt x="135" y="219"/>
                    <a:pt x="136" y="218"/>
                    <a:pt x="137" y="217"/>
                  </a:cubicBezTo>
                  <a:close/>
                  <a:moveTo>
                    <a:pt x="140" y="203"/>
                  </a:moveTo>
                  <a:cubicBezTo>
                    <a:pt x="138" y="204"/>
                    <a:pt x="136" y="206"/>
                    <a:pt x="134" y="208"/>
                  </a:cubicBezTo>
                  <a:cubicBezTo>
                    <a:pt x="132" y="209"/>
                    <a:pt x="130" y="210"/>
                    <a:pt x="128" y="211"/>
                  </a:cubicBezTo>
                  <a:cubicBezTo>
                    <a:pt x="128" y="210"/>
                    <a:pt x="128" y="210"/>
                    <a:pt x="127" y="210"/>
                  </a:cubicBezTo>
                  <a:cubicBezTo>
                    <a:pt x="128" y="210"/>
                    <a:pt x="128" y="209"/>
                    <a:pt x="128" y="209"/>
                  </a:cubicBezTo>
                  <a:cubicBezTo>
                    <a:pt x="131" y="207"/>
                    <a:pt x="134" y="205"/>
                    <a:pt x="137" y="202"/>
                  </a:cubicBezTo>
                  <a:cubicBezTo>
                    <a:pt x="141" y="199"/>
                    <a:pt x="145" y="196"/>
                    <a:pt x="149" y="193"/>
                  </a:cubicBezTo>
                  <a:cubicBezTo>
                    <a:pt x="146" y="197"/>
                    <a:pt x="143" y="200"/>
                    <a:pt x="140" y="203"/>
                  </a:cubicBezTo>
                  <a:close/>
                  <a:moveTo>
                    <a:pt x="117" y="206"/>
                  </a:moveTo>
                  <a:cubicBezTo>
                    <a:pt x="117" y="206"/>
                    <a:pt x="118" y="205"/>
                    <a:pt x="118" y="205"/>
                  </a:cubicBezTo>
                  <a:cubicBezTo>
                    <a:pt x="119" y="205"/>
                    <a:pt x="119" y="206"/>
                    <a:pt x="119" y="206"/>
                  </a:cubicBezTo>
                  <a:cubicBezTo>
                    <a:pt x="119" y="206"/>
                    <a:pt x="119" y="206"/>
                    <a:pt x="118" y="207"/>
                  </a:cubicBezTo>
                  <a:cubicBezTo>
                    <a:pt x="118" y="207"/>
                    <a:pt x="117" y="206"/>
                    <a:pt x="117" y="206"/>
                  </a:cubicBezTo>
                  <a:close/>
                  <a:moveTo>
                    <a:pt x="117" y="208"/>
                  </a:moveTo>
                  <a:cubicBezTo>
                    <a:pt x="117" y="208"/>
                    <a:pt x="117" y="208"/>
                    <a:pt x="117" y="208"/>
                  </a:cubicBezTo>
                  <a:cubicBezTo>
                    <a:pt x="117" y="208"/>
                    <a:pt x="116" y="208"/>
                    <a:pt x="116" y="207"/>
                  </a:cubicBezTo>
                  <a:cubicBezTo>
                    <a:pt x="116" y="207"/>
                    <a:pt x="116" y="207"/>
                    <a:pt x="116" y="207"/>
                  </a:cubicBezTo>
                  <a:cubicBezTo>
                    <a:pt x="116" y="207"/>
                    <a:pt x="117" y="208"/>
                    <a:pt x="117" y="208"/>
                  </a:cubicBezTo>
                  <a:close/>
                  <a:moveTo>
                    <a:pt x="116" y="202"/>
                  </a:moveTo>
                  <a:cubicBezTo>
                    <a:pt x="116" y="202"/>
                    <a:pt x="115" y="201"/>
                    <a:pt x="115" y="201"/>
                  </a:cubicBezTo>
                  <a:cubicBezTo>
                    <a:pt x="116" y="199"/>
                    <a:pt x="118" y="198"/>
                    <a:pt x="120" y="196"/>
                  </a:cubicBezTo>
                  <a:cubicBezTo>
                    <a:pt x="127" y="190"/>
                    <a:pt x="134" y="185"/>
                    <a:pt x="141" y="180"/>
                  </a:cubicBezTo>
                  <a:cubicBezTo>
                    <a:pt x="133" y="188"/>
                    <a:pt x="125" y="195"/>
                    <a:pt x="116" y="202"/>
                  </a:cubicBezTo>
                  <a:close/>
                  <a:moveTo>
                    <a:pt x="88" y="181"/>
                  </a:moveTo>
                  <a:cubicBezTo>
                    <a:pt x="88" y="180"/>
                    <a:pt x="88" y="178"/>
                    <a:pt x="88" y="177"/>
                  </a:cubicBezTo>
                  <a:cubicBezTo>
                    <a:pt x="90" y="176"/>
                    <a:pt x="92" y="174"/>
                    <a:pt x="94" y="172"/>
                  </a:cubicBezTo>
                  <a:cubicBezTo>
                    <a:pt x="97" y="171"/>
                    <a:pt x="99" y="170"/>
                    <a:pt x="102" y="169"/>
                  </a:cubicBezTo>
                  <a:cubicBezTo>
                    <a:pt x="100" y="171"/>
                    <a:pt x="98" y="173"/>
                    <a:pt x="97" y="175"/>
                  </a:cubicBezTo>
                  <a:cubicBezTo>
                    <a:pt x="94" y="177"/>
                    <a:pt x="91" y="179"/>
                    <a:pt x="88" y="181"/>
                  </a:cubicBezTo>
                  <a:close/>
                  <a:moveTo>
                    <a:pt x="89" y="194"/>
                  </a:moveTo>
                  <a:cubicBezTo>
                    <a:pt x="89" y="194"/>
                    <a:pt x="88" y="195"/>
                    <a:pt x="88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5"/>
                    <a:pt x="89" y="194"/>
                    <a:pt x="89" y="194"/>
                  </a:cubicBezTo>
                  <a:cubicBezTo>
                    <a:pt x="89" y="194"/>
                    <a:pt x="89" y="194"/>
                    <a:pt x="89" y="194"/>
                  </a:cubicBezTo>
                  <a:close/>
                  <a:moveTo>
                    <a:pt x="83" y="166"/>
                  </a:moveTo>
                  <a:cubicBezTo>
                    <a:pt x="83" y="166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3" y="165"/>
                    <a:pt x="84" y="164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3" y="166"/>
                  </a:cubicBezTo>
                  <a:close/>
                  <a:moveTo>
                    <a:pt x="85" y="175"/>
                  </a:moveTo>
                  <a:cubicBezTo>
                    <a:pt x="84" y="175"/>
                    <a:pt x="84" y="175"/>
                    <a:pt x="83" y="176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4" y="175"/>
                    <a:pt x="84" y="175"/>
                    <a:pt x="85" y="175"/>
                  </a:cubicBezTo>
                  <a:close/>
                  <a:moveTo>
                    <a:pt x="62" y="209"/>
                  </a:moveTo>
                  <a:cubicBezTo>
                    <a:pt x="60" y="208"/>
                    <a:pt x="59" y="207"/>
                    <a:pt x="58" y="206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8" y="204"/>
                    <a:pt x="58" y="203"/>
                    <a:pt x="58" y="202"/>
                  </a:cubicBezTo>
                  <a:cubicBezTo>
                    <a:pt x="58" y="203"/>
                    <a:pt x="59" y="203"/>
                    <a:pt x="59" y="203"/>
                  </a:cubicBezTo>
                  <a:cubicBezTo>
                    <a:pt x="60" y="205"/>
                    <a:pt x="61" y="207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lose/>
                  <a:moveTo>
                    <a:pt x="62" y="211"/>
                  </a:moveTo>
                  <a:cubicBezTo>
                    <a:pt x="62" y="211"/>
                    <a:pt x="62" y="211"/>
                    <a:pt x="62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61" y="211"/>
                    <a:pt x="60" y="210"/>
                    <a:pt x="59" y="210"/>
                  </a:cubicBezTo>
                  <a:cubicBezTo>
                    <a:pt x="60" y="210"/>
                    <a:pt x="61" y="211"/>
                    <a:pt x="62" y="211"/>
                  </a:cubicBezTo>
                  <a:close/>
                  <a:moveTo>
                    <a:pt x="60" y="200"/>
                  </a:moveTo>
                  <a:cubicBezTo>
                    <a:pt x="59" y="199"/>
                    <a:pt x="58" y="197"/>
                    <a:pt x="57" y="196"/>
                  </a:cubicBezTo>
                  <a:cubicBezTo>
                    <a:pt x="57" y="196"/>
                    <a:pt x="57" y="196"/>
                    <a:pt x="58" y="196"/>
                  </a:cubicBezTo>
                  <a:cubicBezTo>
                    <a:pt x="58" y="196"/>
                    <a:pt x="58" y="196"/>
                    <a:pt x="58" y="195"/>
                  </a:cubicBezTo>
                  <a:cubicBezTo>
                    <a:pt x="60" y="197"/>
                    <a:pt x="61" y="199"/>
                    <a:pt x="63" y="201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1"/>
                    <a:pt x="61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lose/>
                  <a:moveTo>
                    <a:pt x="44" y="171"/>
                  </a:moveTo>
                  <a:cubicBezTo>
                    <a:pt x="45" y="173"/>
                    <a:pt x="47" y="175"/>
                    <a:pt x="48" y="176"/>
                  </a:cubicBezTo>
                  <a:cubicBezTo>
                    <a:pt x="48" y="177"/>
                    <a:pt x="48" y="178"/>
                    <a:pt x="48" y="180"/>
                  </a:cubicBezTo>
                  <a:cubicBezTo>
                    <a:pt x="48" y="179"/>
                    <a:pt x="47" y="179"/>
                    <a:pt x="47" y="179"/>
                  </a:cubicBezTo>
                  <a:cubicBezTo>
                    <a:pt x="47" y="178"/>
                    <a:pt x="46" y="177"/>
                    <a:pt x="46" y="176"/>
                  </a:cubicBezTo>
                  <a:cubicBezTo>
                    <a:pt x="45" y="174"/>
                    <a:pt x="44" y="171"/>
                    <a:pt x="43" y="168"/>
                  </a:cubicBezTo>
                  <a:cubicBezTo>
                    <a:pt x="43" y="169"/>
                    <a:pt x="44" y="170"/>
                    <a:pt x="44" y="170"/>
                  </a:cubicBezTo>
                  <a:cubicBezTo>
                    <a:pt x="44" y="170"/>
                    <a:pt x="44" y="171"/>
                    <a:pt x="44" y="171"/>
                  </a:cubicBezTo>
                  <a:close/>
                  <a:moveTo>
                    <a:pt x="33" y="98"/>
                  </a:moveTo>
                  <a:cubicBezTo>
                    <a:pt x="33" y="99"/>
                    <a:pt x="33" y="100"/>
                    <a:pt x="33" y="101"/>
                  </a:cubicBezTo>
                  <a:cubicBezTo>
                    <a:pt x="33" y="102"/>
                    <a:pt x="32" y="103"/>
                    <a:pt x="32" y="104"/>
                  </a:cubicBezTo>
                  <a:cubicBezTo>
                    <a:pt x="32" y="103"/>
                    <a:pt x="31" y="101"/>
                    <a:pt x="31" y="99"/>
                  </a:cubicBezTo>
                  <a:cubicBezTo>
                    <a:pt x="32" y="99"/>
                    <a:pt x="32" y="99"/>
                    <a:pt x="33" y="98"/>
                  </a:cubicBezTo>
                  <a:close/>
                  <a:moveTo>
                    <a:pt x="31" y="98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31" y="97"/>
                    <a:pt x="31" y="96"/>
                    <a:pt x="32" y="96"/>
                  </a:cubicBezTo>
                  <a:cubicBezTo>
                    <a:pt x="32" y="96"/>
                    <a:pt x="32" y="96"/>
                    <a:pt x="32" y="97"/>
                  </a:cubicBezTo>
                  <a:cubicBezTo>
                    <a:pt x="32" y="97"/>
                    <a:pt x="31" y="97"/>
                    <a:pt x="31" y="98"/>
                  </a:cubicBezTo>
                  <a:close/>
                  <a:moveTo>
                    <a:pt x="32" y="85"/>
                  </a:moveTo>
                  <a:cubicBezTo>
                    <a:pt x="32" y="85"/>
                    <a:pt x="32" y="85"/>
                    <a:pt x="32" y="85"/>
                  </a:cubicBezTo>
                  <a:cubicBezTo>
                    <a:pt x="33" y="83"/>
                    <a:pt x="34" y="82"/>
                    <a:pt x="36" y="80"/>
                  </a:cubicBezTo>
                  <a:cubicBezTo>
                    <a:pt x="35" y="81"/>
                    <a:pt x="35" y="81"/>
                    <a:pt x="34" y="82"/>
                  </a:cubicBezTo>
                  <a:cubicBezTo>
                    <a:pt x="33" y="83"/>
                    <a:pt x="33" y="84"/>
                    <a:pt x="32" y="85"/>
                  </a:cubicBezTo>
                  <a:close/>
                  <a:moveTo>
                    <a:pt x="35" y="84"/>
                  </a:moveTo>
                  <a:cubicBezTo>
                    <a:pt x="35" y="84"/>
                    <a:pt x="35" y="83"/>
                    <a:pt x="36" y="83"/>
                  </a:cubicBezTo>
                  <a:cubicBezTo>
                    <a:pt x="36" y="83"/>
                    <a:pt x="36" y="82"/>
                    <a:pt x="37" y="82"/>
                  </a:cubicBezTo>
                  <a:cubicBezTo>
                    <a:pt x="36" y="83"/>
                    <a:pt x="35" y="85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5" y="84"/>
                  </a:cubicBezTo>
                  <a:close/>
                  <a:moveTo>
                    <a:pt x="37" y="73"/>
                  </a:moveTo>
                  <a:cubicBezTo>
                    <a:pt x="39" y="72"/>
                    <a:pt x="40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4"/>
                  </a:cubicBezTo>
                  <a:cubicBezTo>
                    <a:pt x="37" y="74"/>
                    <a:pt x="37" y="73"/>
                    <a:pt x="37" y="73"/>
                  </a:cubicBezTo>
                  <a:close/>
                  <a:moveTo>
                    <a:pt x="35" y="72"/>
                  </a:moveTo>
                  <a:cubicBezTo>
                    <a:pt x="36" y="71"/>
                    <a:pt x="37" y="70"/>
                    <a:pt x="39" y="68"/>
                  </a:cubicBezTo>
                  <a:cubicBezTo>
                    <a:pt x="38" y="69"/>
                    <a:pt x="37" y="70"/>
                    <a:pt x="36" y="71"/>
                  </a:cubicBezTo>
                  <a:cubicBezTo>
                    <a:pt x="36" y="72"/>
                    <a:pt x="35" y="72"/>
                    <a:pt x="35" y="72"/>
                  </a:cubicBezTo>
                  <a:close/>
                  <a:moveTo>
                    <a:pt x="42" y="77"/>
                  </a:moveTo>
                  <a:cubicBezTo>
                    <a:pt x="42" y="76"/>
                    <a:pt x="43" y="76"/>
                    <a:pt x="43" y="76"/>
                  </a:cubicBezTo>
                  <a:cubicBezTo>
                    <a:pt x="42" y="77"/>
                    <a:pt x="42" y="78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39" y="82"/>
                    <a:pt x="38" y="83"/>
                  </a:cubicBezTo>
                  <a:cubicBezTo>
                    <a:pt x="38" y="83"/>
                    <a:pt x="38" y="83"/>
                    <a:pt x="37" y="83"/>
                  </a:cubicBezTo>
                  <a:cubicBezTo>
                    <a:pt x="39" y="81"/>
                    <a:pt x="40" y="79"/>
                    <a:pt x="42" y="77"/>
                  </a:cubicBezTo>
                  <a:close/>
                  <a:moveTo>
                    <a:pt x="69" y="32"/>
                  </a:moveTo>
                  <a:cubicBezTo>
                    <a:pt x="67" y="34"/>
                    <a:pt x="64" y="36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38"/>
                    <a:pt x="59" y="40"/>
                    <a:pt x="57" y="41"/>
                  </a:cubicBezTo>
                  <a:cubicBezTo>
                    <a:pt x="58" y="39"/>
                    <a:pt x="59" y="37"/>
                    <a:pt x="60" y="36"/>
                  </a:cubicBezTo>
                  <a:cubicBezTo>
                    <a:pt x="63" y="35"/>
                    <a:pt x="66" y="33"/>
                    <a:pt x="69" y="32"/>
                  </a:cubicBezTo>
                  <a:close/>
                  <a:moveTo>
                    <a:pt x="55" y="33"/>
                  </a:moveTo>
                  <a:cubicBezTo>
                    <a:pt x="55" y="33"/>
                    <a:pt x="55" y="33"/>
                    <a:pt x="56" y="33"/>
                  </a:cubicBezTo>
                  <a:cubicBezTo>
                    <a:pt x="59" y="31"/>
                    <a:pt x="63" y="29"/>
                    <a:pt x="66" y="28"/>
                  </a:cubicBezTo>
                  <a:cubicBezTo>
                    <a:pt x="65" y="28"/>
                    <a:pt x="64" y="29"/>
                    <a:pt x="63" y="29"/>
                  </a:cubicBezTo>
                  <a:cubicBezTo>
                    <a:pt x="61" y="31"/>
                    <a:pt x="58" y="32"/>
                    <a:pt x="55" y="33"/>
                  </a:cubicBezTo>
                  <a:close/>
                  <a:moveTo>
                    <a:pt x="73" y="36"/>
                  </a:moveTo>
                  <a:cubicBezTo>
                    <a:pt x="74" y="36"/>
                    <a:pt x="74" y="35"/>
                    <a:pt x="74" y="35"/>
                  </a:cubicBezTo>
                  <a:cubicBezTo>
                    <a:pt x="73" y="38"/>
                    <a:pt x="71" y="40"/>
                    <a:pt x="69" y="42"/>
                  </a:cubicBezTo>
                  <a:cubicBezTo>
                    <a:pt x="67" y="43"/>
                    <a:pt x="65" y="45"/>
                    <a:pt x="64" y="46"/>
                  </a:cubicBezTo>
                  <a:cubicBezTo>
                    <a:pt x="67" y="43"/>
                    <a:pt x="70" y="39"/>
                    <a:pt x="73" y="36"/>
                  </a:cubicBezTo>
                  <a:close/>
                  <a:moveTo>
                    <a:pt x="70" y="36"/>
                  </a:moveTo>
                  <a:cubicBezTo>
                    <a:pt x="71" y="35"/>
                    <a:pt x="72" y="34"/>
                    <a:pt x="74" y="32"/>
                  </a:cubicBezTo>
                  <a:cubicBezTo>
                    <a:pt x="73" y="33"/>
                    <a:pt x="73" y="33"/>
                    <a:pt x="73" y="34"/>
                  </a:cubicBezTo>
                  <a:cubicBezTo>
                    <a:pt x="72" y="34"/>
                    <a:pt x="71" y="35"/>
                    <a:pt x="70" y="36"/>
                  </a:cubicBezTo>
                  <a:close/>
                  <a:moveTo>
                    <a:pt x="77" y="34"/>
                  </a:moveTo>
                  <a:cubicBezTo>
                    <a:pt x="78" y="33"/>
                    <a:pt x="79" y="33"/>
                    <a:pt x="80" y="32"/>
                  </a:cubicBezTo>
                  <a:cubicBezTo>
                    <a:pt x="78" y="34"/>
                    <a:pt x="77" y="36"/>
                    <a:pt x="75" y="37"/>
                  </a:cubicBezTo>
                  <a:cubicBezTo>
                    <a:pt x="74" y="38"/>
                    <a:pt x="74" y="39"/>
                    <a:pt x="73" y="39"/>
                  </a:cubicBezTo>
                  <a:cubicBezTo>
                    <a:pt x="74" y="37"/>
                    <a:pt x="76" y="36"/>
                    <a:pt x="77" y="34"/>
                  </a:cubicBezTo>
                  <a:close/>
                  <a:moveTo>
                    <a:pt x="77" y="31"/>
                  </a:moveTo>
                  <a:cubicBezTo>
                    <a:pt x="77" y="31"/>
                    <a:pt x="77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9"/>
                    <a:pt x="78" y="29"/>
                    <a:pt x="79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7" y="30"/>
                    <a:pt x="77" y="31"/>
                    <a:pt x="77" y="31"/>
                  </a:cubicBezTo>
                  <a:close/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6"/>
                    <a:pt x="91" y="38"/>
                  </a:cubicBezTo>
                  <a:cubicBezTo>
                    <a:pt x="91" y="38"/>
                    <a:pt x="90" y="38"/>
                    <a:pt x="9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1"/>
                    <a:pt x="87" y="43"/>
                    <a:pt x="85" y="44"/>
                  </a:cubicBezTo>
                  <a:cubicBezTo>
                    <a:pt x="82" y="46"/>
                    <a:pt x="80" y="48"/>
                    <a:pt x="77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5" y="51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6" y="49"/>
                    <a:pt x="80" y="45"/>
                    <a:pt x="83" y="42"/>
                  </a:cubicBezTo>
                  <a:cubicBezTo>
                    <a:pt x="87" y="38"/>
                    <a:pt x="91" y="35"/>
                    <a:pt x="96" y="32"/>
                  </a:cubicBezTo>
                  <a:close/>
                  <a:moveTo>
                    <a:pt x="87" y="36"/>
                  </a:moveTo>
                  <a:cubicBezTo>
                    <a:pt x="87" y="36"/>
                    <a:pt x="88" y="35"/>
                    <a:pt x="88" y="35"/>
                  </a:cubicBezTo>
                  <a:cubicBezTo>
                    <a:pt x="89" y="35"/>
                    <a:pt x="89" y="35"/>
                    <a:pt x="90" y="34"/>
                  </a:cubicBezTo>
                  <a:cubicBezTo>
                    <a:pt x="89" y="35"/>
                    <a:pt x="88" y="36"/>
                    <a:pt x="87" y="36"/>
                  </a:cubicBezTo>
                  <a:close/>
                  <a:moveTo>
                    <a:pt x="111" y="34"/>
                  </a:moveTo>
                  <a:cubicBezTo>
                    <a:pt x="110" y="34"/>
                    <a:pt x="110" y="34"/>
                    <a:pt x="109" y="34"/>
                  </a:cubicBezTo>
                  <a:cubicBezTo>
                    <a:pt x="109" y="34"/>
                    <a:pt x="108" y="34"/>
                    <a:pt x="108" y="34"/>
                  </a:cubicBezTo>
                  <a:cubicBezTo>
                    <a:pt x="108" y="34"/>
                    <a:pt x="108" y="33"/>
                    <a:pt x="109" y="33"/>
                  </a:cubicBezTo>
                  <a:cubicBezTo>
                    <a:pt x="109" y="33"/>
                    <a:pt x="109" y="32"/>
                    <a:pt x="110" y="32"/>
                  </a:cubicBezTo>
                  <a:cubicBezTo>
                    <a:pt x="111" y="32"/>
                    <a:pt x="112" y="32"/>
                    <a:pt x="113" y="32"/>
                  </a:cubicBezTo>
                  <a:cubicBezTo>
                    <a:pt x="112" y="33"/>
                    <a:pt x="112" y="33"/>
                    <a:pt x="111" y="34"/>
                  </a:cubicBezTo>
                  <a:close/>
                  <a:moveTo>
                    <a:pt x="112" y="36"/>
                  </a:moveTo>
                  <a:cubicBezTo>
                    <a:pt x="111" y="36"/>
                    <a:pt x="111" y="37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cubicBezTo>
                    <a:pt x="110" y="37"/>
                    <a:pt x="110" y="36"/>
                    <a:pt x="111" y="36"/>
                  </a:cubicBezTo>
                  <a:cubicBezTo>
                    <a:pt x="111" y="36"/>
                    <a:pt x="111" y="36"/>
                    <a:pt x="112" y="36"/>
                  </a:cubicBezTo>
                  <a:close/>
                  <a:moveTo>
                    <a:pt x="108" y="36"/>
                  </a:moveTo>
                  <a:cubicBezTo>
                    <a:pt x="107" y="37"/>
                    <a:pt x="106" y="37"/>
                    <a:pt x="105" y="38"/>
                  </a:cubicBezTo>
                  <a:cubicBezTo>
                    <a:pt x="105" y="38"/>
                    <a:pt x="105" y="39"/>
                    <a:pt x="105" y="39"/>
                  </a:cubicBezTo>
                  <a:cubicBezTo>
                    <a:pt x="104" y="39"/>
                    <a:pt x="104" y="39"/>
                    <a:pt x="103" y="39"/>
                  </a:cubicBezTo>
                  <a:cubicBezTo>
                    <a:pt x="104" y="38"/>
                    <a:pt x="105" y="37"/>
                    <a:pt x="106" y="36"/>
                  </a:cubicBezTo>
                  <a:cubicBezTo>
                    <a:pt x="107" y="36"/>
                    <a:pt x="107" y="36"/>
                    <a:pt x="108" y="36"/>
                  </a:cubicBezTo>
                  <a:close/>
                  <a:moveTo>
                    <a:pt x="122" y="49"/>
                  </a:moveTo>
                  <a:cubicBezTo>
                    <a:pt x="125" y="49"/>
                    <a:pt x="128" y="48"/>
                    <a:pt x="132" y="47"/>
                  </a:cubicBezTo>
                  <a:cubicBezTo>
                    <a:pt x="131" y="48"/>
                    <a:pt x="130" y="49"/>
                    <a:pt x="129" y="50"/>
                  </a:cubicBezTo>
                  <a:cubicBezTo>
                    <a:pt x="128" y="50"/>
                    <a:pt x="127" y="51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2"/>
                    <a:pt x="126" y="51"/>
                    <a:pt x="127" y="50"/>
                  </a:cubicBezTo>
                  <a:cubicBezTo>
                    <a:pt x="127" y="50"/>
                    <a:pt x="126" y="48"/>
                    <a:pt x="126" y="49"/>
                  </a:cubicBezTo>
                  <a:cubicBezTo>
                    <a:pt x="125" y="50"/>
                    <a:pt x="124" y="51"/>
                    <a:pt x="123" y="52"/>
                  </a:cubicBezTo>
                  <a:cubicBezTo>
                    <a:pt x="123" y="51"/>
                    <a:pt x="122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2" y="50"/>
                  </a:cubicBezTo>
                  <a:cubicBezTo>
                    <a:pt x="122" y="50"/>
                    <a:pt x="122" y="50"/>
                    <a:pt x="122" y="49"/>
                  </a:cubicBezTo>
                  <a:close/>
                  <a:moveTo>
                    <a:pt x="148" y="57"/>
                  </a:moveTo>
                  <a:cubicBezTo>
                    <a:pt x="146" y="57"/>
                    <a:pt x="143" y="58"/>
                    <a:pt x="141" y="59"/>
                  </a:cubicBezTo>
                  <a:cubicBezTo>
                    <a:pt x="142" y="58"/>
                    <a:pt x="143" y="57"/>
                    <a:pt x="144" y="56"/>
                  </a:cubicBezTo>
                  <a:cubicBezTo>
                    <a:pt x="149" y="54"/>
                    <a:pt x="153" y="52"/>
                    <a:pt x="158" y="50"/>
                  </a:cubicBezTo>
                  <a:cubicBezTo>
                    <a:pt x="155" y="52"/>
                    <a:pt x="151" y="54"/>
                    <a:pt x="148" y="57"/>
                  </a:cubicBezTo>
                  <a:close/>
                  <a:moveTo>
                    <a:pt x="160" y="51"/>
                  </a:moveTo>
                  <a:cubicBezTo>
                    <a:pt x="159" y="52"/>
                    <a:pt x="159" y="52"/>
                    <a:pt x="159" y="52"/>
                  </a:cubicBezTo>
                  <a:cubicBezTo>
                    <a:pt x="158" y="53"/>
                    <a:pt x="157" y="53"/>
                    <a:pt x="156" y="54"/>
                  </a:cubicBezTo>
                  <a:cubicBezTo>
                    <a:pt x="157" y="53"/>
                    <a:pt x="158" y="52"/>
                    <a:pt x="160" y="51"/>
                  </a:cubicBezTo>
                  <a:close/>
                  <a:moveTo>
                    <a:pt x="163" y="63"/>
                  </a:moveTo>
                  <a:cubicBezTo>
                    <a:pt x="167" y="61"/>
                    <a:pt x="171" y="59"/>
                    <a:pt x="175" y="57"/>
                  </a:cubicBezTo>
                  <a:cubicBezTo>
                    <a:pt x="174" y="58"/>
                    <a:pt x="173" y="60"/>
                    <a:pt x="172" y="61"/>
                  </a:cubicBezTo>
                  <a:cubicBezTo>
                    <a:pt x="167" y="63"/>
                    <a:pt x="161" y="66"/>
                    <a:pt x="156" y="69"/>
                  </a:cubicBezTo>
                  <a:cubicBezTo>
                    <a:pt x="155" y="69"/>
                    <a:pt x="154" y="70"/>
                    <a:pt x="153" y="70"/>
                  </a:cubicBezTo>
                  <a:cubicBezTo>
                    <a:pt x="156" y="68"/>
                    <a:pt x="159" y="65"/>
                    <a:pt x="163" y="63"/>
                  </a:cubicBezTo>
                  <a:close/>
                  <a:moveTo>
                    <a:pt x="162" y="61"/>
                  </a:moveTo>
                  <a:cubicBezTo>
                    <a:pt x="163" y="60"/>
                    <a:pt x="165" y="59"/>
                    <a:pt x="166" y="57"/>
                  </a:cubicBezTo>
                  <a:cubicBezTo>
                    <a:pt x="168" y="57"/>
                    <a:pt x="169" y="56"/>
                    <a:pt x="171" y="56"/>
                  </a:cubicBezTo>
                  <a:cubicBezTo>
                    <a:pt x="168" y="57"/>
                    <a:pt x="165" y="59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lose/>
                  <a:moveTo>
                    <a:pt x="172" y="57"/>
                  </a:moveTo>
                  <a:cubicBezTo>
                    <a:pt x="174" y="56"/>
                    <a:pt x="176" y="54"/>
                    <a:pt x="179" y="53"/>
                  </a:cubicBezTo>
                  <a:cubicBezTo>
                    <a:pt x="178" y="53"/>
                    <a:pt x="178" y="54"/>
                    <a:pt x="178" y="54"/>
                  </a:cubicBezTo>
                  <a:cubicBezTo>
                    <a:pt x="176" y="55"/>
                    <a:pt x="174" y="56"/>
                    <a:pt x="172" y="57"/>
                  </a:cubicBezTo>
                  <a:close/>
                  <a:moveTo>
                    <a:pt x="189" y="60"/>
                  </a:moveTo>
                  <a:cubicBezTo>
                    <a:pt x="185" y="62"/>
                    <a:pt x="181" y="64"/>
                    <a:pt x="176" y="66"/>
                  </a:cubicBezTo>
                  <a:cubicBezTo>
                    <a:pt x="178" y="64"/>
                    <a:pt x="180" y="62"/>
                    <a:pt x="182" y="60"/>
                  </a:cubicBezTo>
                  <a:cubicBezTo>
                    <a:pt x="184" y="60"/>
                    <a:pt x="186" y="59"/>
                    <a:pt x="187" y="59"/>
                  </a:cubicBezTo>
                  <a:cubicBezTo>
                    <a:pt x="188" y="59"/>
                    <a:pt x="188" y="59"/>
                    <a:pt x="189" y="60"/>
                  </a:cubicBezTo>
                  <a:close/>
                  <a:moveTo>
                    <a:pt x="189" y="58"/>
                  </a:moveTo>
                  <a:cubicBezTo>
                    <a:pt x="190" y="58"/>
                    <a:pt x="192" y="57"/>
                    <a:pt x="194" y="57"/>
                  </a:cubicBezTo>
                  <a:cubicBezTo>
                    <a:pt x="193" y="58"/>
                    <a:pt x="191" y="59"/>
                    <a:pt x="190" y="59"/>
                  </a:cubicBezTo>
                  <a:cubicBezTo>
                    <a:pt x="189" y="59"/>
                    <a:pt x="189" y="59"/>
                    <a:pt x="189" y="58"/>
                  </a:cubicBezTo>
                  <a:close/>
                  <a:moveTo>
                    <a:pt x="193" y="65"/>
                  </a:moveTo>
                  <a:cubicBezTo>
                    <a:pt x="194" y="65"/>
                    <a:pt x="195" y="65"/>
                    <a:pt x="196" y="64"/>
                  </a:cubicBezTo>
                  <a:cubicBezTo>
                    <a:pt x="194" y="65"/>
                    <a:pt x="193" y="66"/>
                    <a:pt x="191" y="67"/>
                  </a:cubicBezTo>
                  <a:cubicBezTo>
                    <a:pt x="188" y="69"/>
                    <a:pt x="184" y="70"/>
                    <a:pt x="181" y="72"/>
                  </a:cubicBezTo>
                  <a:cubicBezTo>
                    <a:pt x="182" y="71"/>
                    <a:pt x="183" y="71"/>
                    <a:pt x="184" y="70"/>
                  </a:cubicBezTo>
                  <a:cubicBezTo>
                    <a:pt x="187" y="68"/>
                    <a:pt x="190" y="67"/>
                    <a:pt x="193" y="65"/>
                  </a:cubicBezTo>
                  <a:close/>
                  <a:moveTo>
                    <a:pt x="188" y="65"/>
                  </a:moveTo>
                  <a:cubicBezTo>
                    <a:pt x="190" y="64"/>
                    <a:pt x="192" y="63"/>
                    <a:pt x="195" y="62"/>
                  </a:cubicBezTo>
                  <a:cubicBezTo>
                    <a:pt x="194" y="63"/>
                    <a:pt x="193" y="63"/>
                    <a:pt x="192" y="64"/>
                  </a:cubicBezTo>
                  <a:cubicBezTo>
                    <a:pt x="191" y="64"/>
                    <a:pt x="189" y="65"/>
                    <a:pt x="188" y="65"/>
                  </a:cubicBezTo>
                  <a:cubicBezTo>
                    <a:pt x="188" y="65"/>
                    <a:pt x="188" y="65"/>
                    <a:pt x="188" y="65"/>
                  </a:cubicBezTo>
                  <a:close/>
                  <a:moveTo>
                    <a:pt x="207" y="95"/>
                  </a:moveTo>
                  <a:cubicBezTo>
                    <a:pt x="210" y="94"/>
                    <a:pt x="213" y="92"/>
                    <a:pt x="215" y="91"/>
                  </a:cubicBezTo>
                  <a:cubicBezTo>
                    <a:pt x="216" y="92"/>
                    <a:pt x="216" y="93"/>
                    <a:pt x="217" y="95"/>
                  </a:cubicBezTo>
                  <a:cubicBezTo>
                    <a:pt x="212" y="97"/>
                    <a:pt x="208" y="99"/>
                    <a:pt x="204" y="101"/>
                  </a:cubicBezTo>
                  <a:cubicBezTo>
                    <a:pt x="204" y="101"/>
                    <a:pt x="203" y="101"/>
                    <a:pt x="203" y="101"/>
                  </a:cubicBezTo>
                  <a:cubicBezTo>
                    <a:pt x="202" y="102"/>
                    <a:pt x="201" y="103"/>
                    <a:pt x="199" y="104"/>
                  </a:cubicBezTo>
                  <a:cubicBezTo>
                    <a:pt x="199" y="104"/>
                    <a:pt x="199" y="105"/>
                    <a:pt x="198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99" y="104"/>
                    <a:pt x="200" y="103"/>
                    <a:pt x="200" y="102"/>
                  </a:cubicBezTo>
                  <a:cubicBezTo>
                    <a:pt x="203" y="100"/>
                    <a:pt x="205" y="98"/>
                    <a:pt x="208" y="96"/>
                  </a:cubicBezTo>
                  <a:cubicBezTo>
                    <a:pt x="208" y="96"/>
                    <a:pt x="208" y="95"/>
                    <a:pt x="207" y="95"/>
                  </a:cubicBezTo>
                  <a:close/>
                  <a:moveTo>
                    <a:pt x="196" y="173"/>
                  </a:moveTo>
                  <a:cubicBezTo>
                    <a:pt x="197" y="172"/>
                    <a:pt x="198" y="171"/>
                    <a:pt x="198" y="171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197" y="172"/>
                    <a:pt x="196" y="173"/>
                    <a:pt x="195" y="174"/>
                  </a:cubicBezTo>
                  <a:cubicBezTo>
                    <a:pt x="196" y="174"/>
                    <a:pt x="196" y="173"/>
                    <a:pt x="196" y="173"/>
                  </a:cubicBezTo>
                  <a:close/>
                  <a:moveTo>
                    <a:pt x="195" y="164"/>
                  </a:moveTo>
                  <a:cubicBezTo>
                    <a:pt x="195" y="165"/>
                    <a:pt x="195" y="165"/>
                    <a:pt x="194" y="165"/>
                  </a:cubicBezTo>
                  <a:cubicBezTo>
                    <a:pt x="195" y="164"/>
                    <a:pt x="196" y="162"/>
                    <a:pt x="197" y="161"/>
                  </a:cubicBezTo>
                  <a:cubicBezTo>
                    <a:pt x="196" y="162"/>
                    <a:pt x="196" y="163"/>
                    <a:pt x="195" y="164"/>
                  </a:cubicBezTo>
                  <a:close/>
                  <a:moveTo>
                    <a:pt x="194" y="155"/>
                  </a:moveTo>
                  <a:cubicBezTo>
                    <a:pt x="193" y="157"/>
                    <a:pt x="191" y="158"/>
                    <a:pt x="190" y="159"/>
                  </a:cubicBezTo>
                  <a:cubicBezTo>
                    <a:pt x="193" y="156"/>
                    <a:pt x="196" y="153"/>
                    <a:pt x="198" y="150"/>
                  </a:cubicBezTo>
                  <a:cubicBezTo>
                    <a:pt x="197" y="152"/>
                    <a:pt x="196" y="154"/>
                    <a:pt x="194" y="155"/>
                  </a:cubicBezTo>
                  <a:close/>
                  <a:moveTo>
                    <a:pt x="105" y="198"/>
                  </a:move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7" y="197"/>
                    <a:pt x="107" y="197"/>
                  </a:cubicBezTo>
                  <a:cubicBezTo>
                    <a:pt x="106" y="198"/>
                    <a:pt x="106" y="198"/>
                    <a:pt x="105" y="199"/>
                  </a:cubicBezTo>
                  <a:cubicBezTo>
                    <a:pt x="105" y="199"/>
                    <a:pt x="105" y="198"/>
                    <a:pt x="105" y="198"/>
                  </a:cubicBezTo>
                  <a:close/>
                  <a:moveTo>
                    <a:pt x="108" y="204"/>
                  </a:moveTo>
                  <a:cubicBezTo>
                    <a:pt x="108" y="204"/>
                    <a:pt x="108" y="204"/>
                    <a:pt x="108" y="204"/>
                  </a:cubicBezTo>
                  <a:cubicBezTo>
                    <a:pt x="107" y="203"/>
                    <a:pt x="105" y="202"/>
                    <a:pt x="104" y="202"/>
                  </a:cubicBezTo>
                  <a:cubicBezTo>
                    <a:pt x="104" y="202"/>
                    <a:pt x="104" y="201"/>
                    <a:pt x="104" y="201"/>
                  </a:cubicBezTo>
                  <a:cubicBezTo>
                    <a:pt x="106" y="202"/>
                    <a:pt x="107" y="203"/>
                    <a:pt x="108" y="204"/>
                  </a:cubicBezTo>
                  <a:close/>
                  <a:moveTo>
                    <a:pt x="104" y="194"/>
                  </a:moveTo>
                  <a:cubicBezTo>
                    <a:pt x="104" y="194"/>
                    <a:pt x="103" y="194"/>
                    <a:pt x="103" y="193"/>
                  </a:cubicBezTo>
                  <a:cubicBezTo>
                    <a:pt x="104" y="192"/>
                    <a:pt x="105" y="191"/>
                    <a:pt x="106" y="190"/>
                  </a:cubicBezTo>
                  <a:cubicBezTo>
                    <a:pt x="107" y="189"/>
                    <a:pt x="109" y="188"/>
                    <a:pt x="110" y="186"/>
                  </a:cubicBezTo>
                  <a:cubicBezTo>
                    <a:pt x="115" y="183"/>
                    <a:pt x="119" y="179"/>
                    <a:pt x="123" y="176"/>
                  </a:cubicBezTo>
                  <a:cubicBezTo>
                    <a:pt x="125" y="175"/>
                    <a:pt x="127" y="174"/>
                    <a:pt x="129" y="173"/>
                  </a:cubicBezTo>
                  <a:cubicBezTo>
                    <a:pt x="124" y="177"/>
                    <a:pt x="118" y="182"/>
                    <a:pt x="112" y="187"/>
                  </a:cubicBezTo>
                  <a:cubicBezTo>
                    <a:pt x="110" y="189"/>
                    <a:pt x="107" y="192"/>
                    <a:pt x="104" y="194"/>
                  </a:cubicBezTo>
                  <a:close/>
                  <a:moveTo>
                    <a:pt x="73" y="126"/>
                  </a:moveTo>
                  <a:cubicBezTo>
                    <a:pt x="73" y="126"/>
                    <a:pt x="72" y="127"/>
                    <a:pt x="72" y="128"/>
                  </a:cubicBezTo>
                  <a:cubicBezTo>
                    <a:pt x="71" y="127"/>
                    <a:pt x="71" y="126"/>
                    <a:pt x="71" y="125"/>
                  </a:cubicBezTo>
                  <a:cubicBezTo>
                    <a:pt x="71" y="125"/>
                    <a:pt x="71" y="124"/>
                    <a:pt x="71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3" y="125"/>
                    <a:pt x="73" y="125"/>
                    <a:pt x="73" y="126"/>
                  </a:cubicBezTo>
                  <a:close/>
                  <a:moveTo>
                    <a:pt x="71" y="168"/>
                  </a:moveTo>
                  <a:cubicBezTo>
                    <a:pt x="71" y="167"/>
                    <a:pt x="71" y="167"/>
                    <a:pt x="71" y="167"/>
                  </a:cubicBezTo>
                  <a:cubicBezTo>
                    <a:pt x="71" y="166"/>
                    <a:pt x="71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1" y="168"/>
                    <a:pt x="71" y="168"/>
                  </a:cubicBezTo>
                  <a:close/>
                  <a:moveTo>
                    <a:pt x="73" y="170"/>
                  </a:moveTo>
                  <a:cubicBezTo>
                    <a:pt x="73" y="170"/>
                    <a:pt x="73" y="170"/>
                    <a:pt x="73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0"/>
                    <a:pt x="72" y="170"/>
                    <a:pt x="73" y="170"/>
                  </a:cubicBezTo>
                  <a:close/>
                  <a:moveTo>
                    <a:pt x="71" y="165"/>
                  </a:moveTo>
                  <a:cubicBezTo>
                    <a:pt x="71" y="164"/>
                    <a:pt x="71" y="163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3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lose/>
                  <a:moveTo>
                    <a:pt x="61" y="51"/>
                  </a:moveTo>
                  <a:cubicBezTo>
                    <a:pt x="61" y="51"/>
                    <a:pt x="61" y="52"/>
                    <a:pt x="61" y="52"/>
                  </a:cubicBezTo>
                  <a:cubicBezTo>
                    <a:pt x="59" y="54"/>
                    <a:pt x="57" y="55"/>
                    <a:pt x="55" y="57"/>
                  </a:cubicBezTo>
                  <a:cubicBezTo>
                    <a:pt x="55" y="58"/>
                    <a:pt x="54" y="59"/>
                    <a:pt x="53" y="59"/>
                  </a:cubicBezTo>
                  <a:cubicBezTo>
                    <a:pt x="52" y="61"/>
                    <a:pt x="50" y="62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2"/>
                    <a:pt x="50" y="61"/>
                    <a:pt x="51" y="60"/>
                  </a:cubicBezTo>
                  <a:cubicBezTo>
                    <a:pt x="54" y="57"/>
                    <a:pt x="58" y="54"/>
                    <a:pt x="61" y="51"/>
                  </a:cubicBezTo>
                  <a:close/>
                  <a:moveTo>
                    <a:pt x="54" y="54"/>
                  </a:moveTo>
                  <a:cubicBezTo>
                    <a:pt x="55" y="54"/>
                    <a:pt x="55" y="54"/>
                    <a:pt x="55" y="54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7" y="52"/>
                    <a:pt x="58" y="52"/>
                    <a:pt x="58" y="51"/>
                  </a:cubicBezTo>
                  <a:cubicBezTo>
                    <a:pt x="57" y="52"/>
                    <a:pt x="56" y="53"/>
                    <a:pt x="54" y="54"/>
                  </a:cubicBezTo>
                  <a:close/>
                  <a:moveTo>
                    <a:pt x="92" y="45"/>
                  </a:moveTo>
                  <a:cubicBezTo>
                    <a:pt x="92" y="47"/>
                    <a:pt x="92" y="48"/>
                    <a:pt x="91" y="50"/>
                  </a:cubicBezTo>
                  <a:cubicBezTo>
                    <a:pt x="86" y="54"/>
                    <a:pt x="80" y="58"/>
                    <a:pt x="75" y="63"/>
                  </a:cubicBezTo>
                  <a:cubicBezTo>
                    <a:pt x="75" y="62"/>
                    <a:pt x="75" y="61"/>
                    <a:pt x="76" y="60"/>
                  </a:cubicBezTo>
                  <a:cubicBezTo>
                    <a:pt x="81" y="55"/>
                    <a:pt x="87" y="50"/>
                    <a:pt x="92" y="45"/>
                  </a:cubicBezTo>
                  <a:close/>
                  <a:moveTo>
                    <a:pt x="82" y="53"/>
                  </a:moveTo>
                  <a:cubicBezTo>
                    <a:pt x="84" y="50"/>
                    <a:pt x="86" y="48"/>
                    <a:pt x="89" y="46"/>
                  </a:cubicBezTo>
                  <a:cubicBezTo>
                    <a:pt x="89" y="46"/>
                    <a:pt x="90" y="45"/>
                    <a:pt x="90" y="45"/>
                  </a:cubicBezTo>
                  <a:cubicBezTo>
                    <a:pt x="87" y="48"/>
                    <a:pt x="84" y="50"/>
                    <a:pt x="82" y="53"/>
                  </a:cubicBezTo>
                  <a:close/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2"/>
                    <a:pt x="109" y="52"/>
                    <a:pt x="108" y="53"/>
                  </a:cubicBezTo>
                  <a:cubicBezTo>
                    <a:pt x="106" y="54"/>
                    <a:pt x="104" y="54"/>
                    <a:pt x="102" y="55"/>
                  </a:cubicBezTo>
                  <a:cubicBezTo>
                    <a:pt x="103" y="54"/>
                    <a:pt x="105" y="53"/>
                    <a:pt x="106" y="51"/>
                  </a:cubicBezTo>
                  <a:cubicBezTo>
                    <a:pt x="107" y="51"/>
                    <a:pt x="108" y="50"/>
                    <a:pt x="109" y="50"/>
                  </a:cubicBezTo>
                  <a:cubicBezTo>
                    <a:pt x="108" y="50"/>
                    <a:pt x="109" y="51"/>
                    <a:pt x="110" y="51"/>
                  </a:cubicBezTo>
                  <a:close/>
                  <a:moveTo>
                    <a:pt x="112" y="77"/>
                  </a:moveTo>
                  <a:cubicBezTo>
                    <a:pt x="110" y="79"/>
                    <a:pt x="108" y="82"/>
                    <a:pt x="107" y="84"/>
                  </a:cubicBezTo>
                  <a:cubicBezTo>
                    <a:pt x="109" y="80"/>
                    <a:pt x="112" y="76"/>
                    <a:pt x="115" y="73"/>
                  </a:cubicBezTo>
                  <a:cubicBezTo>
                    <a:pt x="115" y="73"/>
                    <a:pt x="115" y="73"/>
                    <a:pt x="115" y="72"/>
                  </a:cubicBezTo>
                  <a:cubicBezTo>
                    <a:pt x="114" y="74"/>
                    <a:pt x="113" y="76"/>
                    <a:pt x="112" y="77"/>
                  </a:cubicBezTo>
                  <a:close/>
                  <a:moveTo>
                    <a:pt x="116" y="78"/>
                  </a:moveTo>
                  <a:cubicBezTo>
                    <a:pt x="115" y="79"/>
                    <a:pt x="114" y="80"/>
                    <a:pt x="114" y="80"/>
                  </a:cubicBezTo>
                  <a:cubicBezTo>
                    <a:pt x="112" y="82"/>
                    <a:pt x="110" y="83"/>
                    <a:pt x="109" y="85"/>
                  </a:cubicBezTo>
                  <a:cubicBezTo>
                    <a:pt x="111" y="83"/>
                    <a:pt x="113" y="80"/>
                    <a:pt x="116" y="78"/>
                  </a:cubicBezTo>
                  <a:close/>
                  <a:moveTo>
                    <a:pt x="98" y="92"/>
                  </a:moveTo>
                  <a:cubicBezTo>
                    <a:pt x="95" y="96"/>
                    <a:pt x="91" y="99"/>
                    <a:pt x="88" y="102"/>
                  </a:cubicBezTo>
                  <a:cubicBezTo>
                    <a:pt x="89" y="101"/>
                    <a:pt x="89" y="100"/>
                    <a:pt x="90" y="98"/>
                  </a:cubicBezTo>
                  <a:cubicBezTo>
                    <a:pt x="96" y="92"/>
                    <a:pt x="103" y="85"/>
                    <a:pt x="109" y="78"/>
                  </a:cubicBezTo>
                  <a:cubicBezTo>
                    <a:pt x="105" y="82"/>
                    <a:pt x="102" y="87"/>
                    <a:pt x="98" y="92"/>
                  </a:cubicBezTo>
                  <a:close/>
                  <a:moveTo>
                    <a:pt x="99" y="97"/>
                  </a:moveTo>
                  <a:cubicBezTo>
                    <a:pt x="97" y="100"/>
                    <a:pt x="94" y="103"/>
                    <a:pt x="92" y="105"/>
                  </a:cubicBezTo>
                  <a:cubicBezTo>
                    <a:pt x="93" y="104"/>
                    <a:pt x="94" y="102"/>
                    <a:pt x="95" y="100"/>
                  </a:cubicBezTo>
                  <a:cubicBezTo>
                    <a:pt x="97" y="99"/>
                    <a:pt x="98" y="98"/>
                    <a:pt x="99" y="97"/>
                  </a:cubicBezTo>
                  <a:close/>
                  <a:moveTo>
                    <a:pt x="128" y="67"/>
                  </a:moveTo>
                  <a:cubicBezTo>
                    <a:pt x="129" y="66"/>
                    <a:pt x="130" y="65"/>
                    <a:pt x="130" y="64"/>
                  </a:cubicBezTo>
                  <a:cubicBezTo>
                    <a:pt x="131" y="64"/>
                    <a:pt x="131" y="64"/>
                    <a:pt x="132" y="63"/>
                  </a:cubicBezTo>
                  <a:cubicBezTo>
                    <a:pt x="132" y="63"/>
                    <a:pt x="133" y="63"/>
                    <a:pt x="133" y="63"/>
                  </a:cubicBezTo>
                  <a:cubicBezTo>
                    <a:pt x="132" y="64"/>
                    <a:pt x="130" y="66"/>
                    <a:pt x="128" y="67"/>
                  </a:cubicBezTo>
                  <a:close/>
                  <a:moveTo>
                    <a:pt x="137" y="62"/>
                  </a:moveTo>
                  <a:cubicBezTo>
                    <a:pt x="138" y="62"/>
                    <a:pt x="140" y="61"/>
                    <a:pt x="141" y="61"/>
                  </a:cubicBezTo>
                  <a:cubicBezTo>
                    <a:pt x="138" y="63"/>
                    <a:pt x="135" y="65"/>
                    <a:pt x="132" y="67"/>
                  </a:cubicBezTo>
                  <a:cubicBezTo>
                    <a:pt x="133" y="65"/>
                    <a:pt x="135" y="64"/>
                    <a:pt x="137" y="62"/>
                  </a:cubicBezTo>
                  <a:close/>
                  <a:moveTo>
                    <a:pt x="132" y="76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3" y="77"/>
                    <a:pt x="134" y="76"/>
                    <a:pt x="136" y="76"/>
                  </a:cubicBezTo>
                  <a:cubicBezTo>
                    <a:pt x="132" y="79"/>
                    <a:pt x="128" y="82"/>
                    <a:pt x="124" y="85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8" y="82"/>
                    <a:pt x="130" y="80"/>
                    <a:pt x="132" y="77"/>
                  </a:cubicBezTo>
                  <a:cubicBezTo>
                    <a:pt x="132" y="77"/>
                    <a:pt x="132" y="77"/>
                    <a:pt x="132" y="76"/>
                  </a:cubicBezTo>
                  <a:close/>
                  <a:moveTo>
                    <a:pt x="199" y="77"/>
                  </a:moveTo>
                  <a:cubicBezTo>
                    <a:pt x="199" y="78"/>
                    <a:pt x="198" y="78"/>
                    <a:pt x="198" y="78"/>
                  </a:cubicBezTo>
                  <a:cubicBezTo>
                    <a:pt x="196" y="79"/>
                    <a:pt x="194" y="80"/>
                    <a:pt x="192" y="81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5" y="79"/>
                    <a:pt x="197" y="78"/>
                    <a:pt x="199" y="77"/>
                  </a:cubicBezTo>
                  <a:close/>
                  <a:moveTo>
                    <a:pt x="196" y="75"/>
                  </a:moveTo>
                  <a:cubicBezTo>
                    <a:pt x="197" y="74"/>
                    <a:pt x="198" y="73"/>
                    <a:pt x="199" y="73"/>
                  </a:cubicBezTo>
                  <a:cubicBezTo>
                    <a:pt x="198" y="73"/>
                    <a:pt x="197" y="74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lose/>
                  <a:moveTo>
                    <a:pt x="191" y="138"/>
                  </a:moveTo>
                  <a:cubicBezTo>
                    <a:pt x="191" y="138"/>
                    <a:pt x="191" y="138"/>
                    <a:pt x="190" y="137"/>
                  </a:cubicBezTo>
                  <a:cubicBezTo>
                    <a:pt x="191" y="137"/>
                    <a:pt x="191" y="136"/>
                    <a:pt x="191" y="136"/>
                  </a:cubicBezTo>
                  <a:cubicBezTo>
                    <a:pt x="197" y="131"/>
                    <a:pt x="203" y="126"/>
                    <a:pt x="209" y="121"/>
                  </a:cubicBezTo>
                  <a:cubicBezTo>
                    <a:pt x="209" y="121"/>
                    <a:pt x="209" y="121"/>
                    <a:pt x="209" y="121"/>
                  </a:cubicBezTo>
                  <a:cubicBezTo>
                    <a:pt x="203" y="127"/>
                    <a:pt x="197" y="133"/>
                    <a:pt x="191" y="138"/>
                  </a:cubicBezTo>
                  <a:close/>
                  <a:moveTo>
                    <a:pt x="205" y="126"/>
                  </a:moveTo>
                  <a:cubicBezTo>
                    <a:pt x="205" y="127"/>
                    <a:pt x="204" y="128"/>
                    <a:pt x="204" y="129"/>
                  </a:cubicBezTo>
                  <a:cubicBezTo>
                    <a:pt x="199" y="134"/>
                    <a:pt x="196" y="138"/>
                    <a:pt x="192" y="143"/>
                  </a:cubicBezTo>
                  <a:cubicBezTo>
                    <a:pt x="192" y="143"/>
                    <a:pt x="191" y="143"/>
                    <a:pt x="191" y="143"/>
                  </a:cubicBezTo>
                  <a:cubicBezTo>
                    <a:pt x="191" y="142"/>
                    <a:pt x="191" y="141"/>
                    <a:pt x="191" y="140"/>
                  </a:cubicBezTo>
                  <a:cubicBezTo>
                    <a:pt x="196" y="136"/>
                    <a:pt x="201" y="131"/>
                    <a:pt x="205" y="126"/>
                  </a:cubicBezTo>
                  <a:close/>
                  <a:moveTo>
                    <a:pt x="189" y="139"/>
                  </a:moveTo>
                  <a:cubicBezTo>
                    <a:pt x="189" y="139"/>
                    <a:pt x="189" y="139"/>
                    <a:pt x="189" y="13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1"/>
                    <a:pt x="187" y="142"/>
                    <a:pt x="186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7" y="142"/>
                    <a:pt x="188" y="140"/>
                    <a:pt x="189" y="139"/>
                  </a:cubicBezTo>
                  <a:close/>
                  <a:moveTo>
                    <a:pt x="183" y="144"/>
                  </a:moveTo>
                  <a:cubicBezTo>
                    <a:pt x="182" y="144"/>
                    <a:pt x="182" y="144"/>
                    <a:pt x="181" y="145"/>
                  </a:cubicBezTo>
                  <a:cubicBezTo>
                    <a:pt x="183" y="143"/>
                    <a:pt x="184" y="142"/>
                    <a:pt x="186" y="140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85" y="142"/>
                    <a:pt x="184" y="143"/>
                    <a:pt x="183" y="144"/>
                  </a:cubicBezTo>
                  <a:close/>
                  <a:moveTo>
                    <a:pt x="180" y="142"/>
                  </a:moveTo>
                  <a:cubicBezTo>
                    <a:pt x="178" y="143"/>
                    <a:pt x="177" y="145"/>
                    <a:pt x="175" y="146"/>
                  </a:cubicBezTo>
                  <a:cubicBezTo>
                    <a:pt x="175" y="147"/>
                    <a:pt x="174" y="147"/>
                    <a:pt x="174" y="147"/>
                  </a:cubicBezTo>
                  <a:cubicBezTo>
                    <a:pt x="175" y="146"/>
                    <a:pt x="176" y="144"/>
                    <a:pt x="178" y="142"/>
                  </a:cubicBezTo>
                  <a:cubicBezTo>
                    <a:pt x="180" y="139"/>
                    <a:pt x="183" y="137"/>
                    <a:pt x="185" y="134"/>
                  </a:cubicBezTo>
                  <a:cubicBezTo>
                    <a:pt x="186" y="134"/>
                    <a:pt x="186" y="133"/>
                    <a:pt x="187" y="133"/>
                  </a:cubicBezTo>
                  <a:cubicBezTo>
                    <a:pt x="187" y="133"/>
                    <a:pt x="187" y="134"/>
                    <a:pt x="187" y="134"/>
                  </a:cubicBezTo>
                  <a:cubicBezTo>
                    <a:pt x="185" y="137"/>
                    <a:pt x="183" y="139"/>
                    <a:pt x="180" y="142"/>
                  </a:cubicBezTo>
                  <a:close/>
                  <a:moveTo>
                    <a:pt x="129" y="154"/>
                  </a:moveTo>
                  <a:cubicBezTo>
                    <a:pt x="128" y="155"/>
                    <a:pt x="127" y="155"/>
                    <a:pt x="126" y="156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28" y="153"/>
                    <a:pt x="130" y="151"/>
                    <a:pt x="132" y="149"/>
                  </a:cubicBezTo>
                  <a:cubicBezTo>
                    <a:pt x="133" y="148"/>
                    <a:pt x="134" y="148"/>
                    <a:pt x="134" y="147"/>
                  </a:cubicBezTo>
                  <a:cubicBezTo>
                    <a:pt x="136" y="148"/>
                    <a:pt x="137" y="148"/>
                    <a:pt x="138" y="148"/>
                  </a:cubicBezTo>
                  <a:cubicBezTo>
                    <a:pt x="136" y="150"/>
                    <a:pt x="135" y="151"/>
                    <a:pt x="133" y="153"/>
                  </a:cubicBezTo>
                  <a:cubicBezTo>
                    <a:pt x="131" y="153"/>
                    <a:pt x="130" y="154"/>
                    <a:pt x="129" y="154"/>
                  </a:cubicBezTo>
                  <a:close/>
                  <a:moveTo>
                    <a:pt x="130" y="160"/>
                  </a:moveTo>
                  <a:cubicBezTo>
                    <a:pt x="130" y="161"/>
                    <a:pt x="130" y="161"/>
                    <a:pt x="129" y="161"/>
                  </a:cubicBezTo>
                  <a:cubicBezTo>
                    <a:pt x="129" y="161"/>
                    <a:pt x="129" y="162"/>
                    <a:pt x="128" y="162"/>
                  </a:cubicBezTo>
                  <a:cubicBezTo>
                    <a:pt x="129" y="161"/>
                    <a:pt x="129" y="161"/>
                    <a:pt x="130" y="161"/>
                  </a:cubicBezTo>
                  <a:cubicBezTo>
                    <a:pt x="130" y="161"/>
                    <a:pt x="130" y="161"/>
                    <a:pt x="130" y="160"/>
                  </a:cubicBezTo>
                  <a:close/>
                  <a:moveTo>
                    <a:pt x="89" y="124"/>
                  </a:moveTo>
                  <a:cubicBezTo>
                    <a:pt x="91" y="122"/>
                    <a:pt x="92" y="120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4" y="120"/>
                    <a:pt x="92" y="122"/>
                    <a:pt x="89" y="124"/>
                  </a:cubicBezTo>
                  <a:close/>
                  <a:moveTo>
                    <a:pt x="91" y="127"/>
                  </a:moveTo>
                  <a:cubicBezTo>
                    <a:pt x="89" y="129"/>
                    <a:pt x="88" y="130"/>
                    <a:pt x="87" y="132"/>
                  </a:cubicBezTo>
                  <a:cubicBezTo>
                    <a:pt x="86" y="132"/>
                    <a:pt x="86" y="132"/>
                    <a:pt x="85" y="131"/>
                  </a:cubicBezTo>
                  <a:cubicBezTo>
                    <a:pt x="87" y="130"/>
                    <a:pt x="89" y="128"/>
                    <a:pt x="91" y="127"/>
                  </a:cubicBezTo>
                  <a:close/>
                  <a:moveTo>
                    <a:pt x="95" y="123"/>
                  </a:moveTo>
                  <a:cubicBezTo>
                    <a:pt x="97" y="122"/>
                    <a:pt x="99" y="121"/>
                    <a:pt x="101" y="120"/>
                  </a:cubicBezTo>
                  <a:cubicBezTo>
                    <a:pt x="99" y="122"/>
                    <a:pt x="97" y="123"/>
                    <a:pt x="95" y="125"/>
                  </a:cubicBezTo>
                  <a:cubicBezTo>
                    <a:pt x="94" y="127"/>
                    <a:pt x="92" y="128"/>
                    <a:pt x="91" y="130"/>
                  </a:cubicBezTo>
                  <a:cubicBezTo>
                    <a:pt x="92" y="128"/>
                    <a:pt x="94" y="125"/>
                    <a:pt x="95" y="123"/>
                  </a:cubicBezTo>
                  <a:close/>
                  <a:moveTo>
                    <a:pt x="94" y="130"/>
                  </a:moveTo>
                  <a:cubicBezTo>
                    <a:pt x="98" y="127"/>
                    <a:pt x="101" y="123"/>
                    <a:pt x="105" y="120"/>
                  </a:cubicBezTo>
                  <a:cubicBezTo>
                    <a:pt x="105" y="120"/>
                    <a:pt x="105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3" y="122"/>
                    <a:pt x="101" y="124"/>
                    <a:pt x="99" y="127"/>
                  </a:cubicBezTo>
                  <a:cubicBezTo>
                    <a:pt x="96" y="129"/>
                    <a:pt x="94" y="131"/>
                    <a:pt x="91" y="134"/>
                  </a:cubicBezTo>
                  <a:cubicBezTo>
                    <a:pt x="91" y="134"/>
                    <a:pt x="91" y="134"/>
                    <a:pt x="91" y="133"/>
                  </a:cubicBezTo>
                  <a:cubicBezTo>
                    <a:pt x="92" y="132"/>
                    <a:pt x="93" y="131"/>
                    <a:pt x="94" y="130"/>
                  </a:cubicBezTo>
                  <a:close/>
                  <a:moveTo>
                    <a:pt x="119" y="101"/>
                  </a:moveTo>
                  <a:cubicBezTo>
                    <a:pt x="125" y="95"/>
                    <a:pt x="131" y="89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0" y="86"/>
                    <a:pt x="138" y="88"/>
                    <a:pt x="136" y="91"/>
                  </a:cubicBezTo>
                  <a:cubicBezTo>
                    <a:pt x="134" y="92"/>
                    <a:pt x="132" y="94"/>
                    <a:pt x="130" y="96"/>
                  </a:cubicBezTo>
                  <a:cubicBezTo>
                    <a:pt x="122" y="102"/>
                    <a:pt x="115" y="108"/>
                    <a:pt x="107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11" y="110"/>
                    <a:pt x="115" y="106"/>
                    <a:pt x="119" y="102"/>
                  </a:cubicBezTo>
                  <a:cubicBezTo>
                    <a:pt x="120" y="101"/>
                    <a:pt x="119" y="101"/>
                    <a:pt x="119" y="101"/>
                  </a:cubicBezTo>
                  <a:close/>
                  <a:moveTo>
                    <a:pt x="127" y="102"/>
                  </a:moveTo>
                  <a:cubicBezTo>
                    <a:pt x="125" y="104"/>
                    <a:pt x="123" y="106"/>
                    <a:pt x="121" y="108"/>
                  </a:cubicBezTo>
                  <a:cubicBezTo>
                    <a:pt x="120" y="109"/>
                    <a:pt x="120" y="109"/>
                    <a:pt x="119" y="1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22" y="107"/>
                    <a:pt x="125" y="104"/>
                    <a:pt x="127" y="102"/>
                  </a:cubicBezTo>
                  <a:close/>
                  <a:moveTo>
                    <a:pt x="189" y="111"/>
                  </a:moveTo>
                  <a:cubicBezTo>
                    <a:pt x="189" y="111"/>
                    <a:pt x="190" y="110"/>
                    <a:pt x="190" y="109"/>
                  </a:cubicBezTo>
                  <a:cubicBezTo>
                    <a:pt x="191" y="109"/>
                    <a:pt x="192" y="109"/>
                    <a:pt x="192" y="109"/>
                  </a:cubicBezTo>
                  <a:cubicBezTo>
                    <a:pt x="191" y="109"/>
                    <a:pt x="190" y="110"/>
                    <a:pt x="189" y="111"/>
                  </a:cubicBezTo>
                  <a:close/>
                  <a:moveTo>
                    <a:pt x="193" y="117"/>
                  </a:moveTo>
                  <a:cubicBezTo>
                    <a:pt x="193" y="117"/>
                    <a:pt x="194" y="117"/>
                    <a:pt x="194" y="117"/>
                  </a:cubicBezTo>
                  <a:cubicBezTo>
                    <a:pt x="194" y="118"/>
                    <a:pt x="193" y="118"/>
                    <a:pt x="192" y="119"/>
                  </a:cubicBezTo>
                  <a:cubicBezTo>
                    <a:pt x="192" y="118"/>
                    <a:pt x="193" y="118"/>
                    <a:pt x="193" y="117"/>
                  </a:cubicBezTo>
                  <a:close/>
                  <a:moveTo>
                    <a:pt x="189" y="107"/>
                  </a:moveTo>
                  <a:cubicBezTo>
                    <a:pt x="189" y="107"/>
                    <a:pt x="189" y="107"/>
                    <a:pt x="189" y="108"/>
                  </a:cubicBezTo>
                  <a:cubicBezTo>
                    <a:pt x="188" y="108"/>
                    <a:pt x="188" y="108"/>
                    <a:pt x="187" y="108"/>
                  </a:cubicBezTo>
                  <a:cubicBezTo>
                    <a:pt x="188" y="107"/>
                    <a:pt x="188" y="107"/>
                    <a:pt x="189" y="106"/>
                  </a:cubicBezTo>
                  <a:cubicBezTo>
                    <a:pt x="189" y="106"/>
                    <a:pt x="190" y="106"/>
                    <a:pt x="190" y="106"/>
                  </a:cubicBezTo>
                  <a:cubicBezTo>
                    <a:pt x="190" y="106"/>
                    <a:pt x="189" y="107"/>
                    <a:pt x="189" y="107"/>
                  </a:cubicBezTo>
                  <a:close/>
                  <a:moveTo>
                    <a:pt x="189" y="115"/>
                  </a:moveTo>
                  <a:cubicBezTo>
                    <a:pt x="189" y="115"/>
                    <a:pt x="189" y="115"/>
                    <a:pt x="189" y="115"/>
                  </a:cubicBezTo>
                  <a:cubicBezTo>
                    <a:pt x="189" y="116"/>
                    <a:pt x="188" y="116"/>
                    <a:pt x="187" y="117"/>
                  </a:cubicBezTo>
                  <a:cubicBezTo>
                    <a:pt x="187" y="117"/>
                    <a:pt x="187" y="117"/>
                    <a:pt x="186" y="118"/>
                  </a:cubicBezTo>
                  <a:cubicBezTo>
                    <a:pt x="186" y="118"/>
                    <a:pt x="185" y="118"/>
                    <a:pt x="184" y="119"/>
                  </a:cubicBezTo>
                  <a:cubicBezTo>
                    <a:pt x="186" y="118"/>
                    <a:pt x="187" y="116"/>
                    <a:pt x="189" y="115"/>
                  </a:cubicBezTo>
                  <a:close/>
                  <a:moveTo>
                    <a:pt x="191" y="117"/>
                  </a:moveTo>
                  <a:cubicBezTo>
                    <a:pt x="190" y="118"/>
                    <a:pt x="189" y="120"/>
                    <a:pt x="188" y="121"/>
                  </a:cubicBezTo>
                  <a:cubicBezTo>
                    <a:pt x="187" y="121"/>
                    <a:pt x="186" y="122"/>
                    <a:pt x="185" y="123"/>
                  </a:cubicBezTo>
                  <a:cubicBezTo>
                    <a:pt x="186" y="121"/>
                    <a:pt x="187" y="120"/>
                    <a:pt x="188" y="119"/>
                  </a:cubicBezTo>
                  <a:cubicBezTo>
                    <a:pt x="189" y="118"/>
                    <a:pt x="190" y="117"/>
                    <a:pt x="191" y="117"/>
                  </a:cubicBezTo>
                  <a:close/>
                  <a:moveTo>
                    <a:pt x="182" y="131"/>
                  </a:moveTo>
                  <a:cubicBezTo>
                    <a:pt x="183" y="131"/>
                    <a:pt x="183" y="130"/>
                    <a:pt x="184" y="130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3" y="131"/>
                    <a:pt x="182" y="132"/>
                    <a:pt x="181" y="133"/>
                  </a:cubicBezTo>
                  <a:cubicBezTo>
                    <a:pt x="181" y="133"/>
                    <a:pt x="180" y="133"/>
                    <a:pt x="180" y="134"/>
                  </a:cubicBezTo>
                  <a:cubicBezTo>
                    <a:pt x="181" y="133"/>
                    <a:pt x="182" y="132"/>
                    <a:pt x="182" y="131"/>
                  </a:cubicBezTo>
                  <a:close/>
                  <a:moveTo>
                    <a:pt x="180" y="124"/>
                  </a:moveTo>
                  <a:cubicBezTo>
                    <a:pt x="181" y="123"/>
                    <a:pt x="183" y="122"/>
                    <a:pt x="184" y="121"/>
                  </a:cubicBezTo>
                  <a:cubicBezTo>
                    <a:pt x="183" y="122"/>
                    <a:pt x="182" y="124"/>
                    <a:pt x="181" y="125"/>
                  </a:cubicBezTo>
                  <a:cubicBezTo>
                    <a:pt x="181" y="124"/>
                    <a:pt x="180" y="124"/>
                    <a:pt x="180" y="124"/>
                  </a:cubicBezTo>
                  <a:close/>
                  <a:moveTo>
                    <a:pt x="178" y="122"/>
                  </a:moveTo>
                  <a:cubicBezTo>
                    <a:pt x="178" y="122"/>
                    <a:pt x="178" y="122"/>
                    <a:pt x="178" y="122"/>
                  </a:cubicBezTo>
                  <a:cubicBezTo>
                    <a:pt x="176" y="121"/>
                    <a:pt x="175" y="121"/>
                    <a:pt x="174" y="120"/>
                  </a:cubicBezTo>
                  <a:cubicBezTo>
                    <a:pt x="178" y="117"/>
                    <a:pt x="182" y="115"/>
                    <a:pt x="186" y="112"/>
                  </a:cubicBezTo>
                  <a:cubicBezTo>
                    <a:pt x="183" y="115"/>
                    <a:pt x="181" y="119"/>
                    <a:pt x="178" y="122"/>
                  </a:cubicBezTo>
                  <a:close/>
                  <a:moveTo>
                    <a:pt x="178" y="128"/>
                  </a:moveTo>
                  <a:cubicBezTo>
                    <a:pt x="176" y="129"/>
                    <a:pt x="175" y="129"/>
                    <a:pt x="173" y="130"/>
                  </a:cubicBezTo>
                  <a:cubicBezTo>
                    <a:pt x="175" y="129"/>
                    <a:pt x="176" y="127"/>
                    <a:pt x="177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25"/>
                    <a:pt x="179" y="126"/>
                    <a:pt x="179" y="126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9" y="126"/>
                    <a:pt x="178" y="127"/>
                    <a:pt x="178" y="127"/>
                  </a:cubicBezTo>
                  <a:cubicBezTo>
                    <a:pt x="177" y="127"/>
                    <a:pt x="177" y="128"/>
                    <a:pt x="178" y="128"/>
                  </a:cubicBezTo>
                  <a:close/>
                  <a:moveTo>
                    <a:pt x="127" y="123"/>
                  </a:moveTo>
                  <a:cubicBezTo>
                    <a:pt x="127" y="123"/>
                    <a:pt x="126" y="124"/>
                    <a:pt x="126" y="124"/>
                  </a:cubicBezTo>
                  <a:cubicBezTo>
                    <a:pt x="126" y="123"/>
                    <a:pt x="126" y="123"/>
                    <a:pt x="127" y="123"/>
                  </a:cubicBezTo>
                  <a:cubicBezTo>
                    <a:pt x="127" y="123"/>
                    <a:pt x="127" y="123"/>
                    <a:pt x="127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2"/>
                    <a:pt x="128" y="123"/>
                    <a:pt x="127" y="123"/>
                  </a:cubicBezTo>
                  <a:close/>
                  <a:moveTo>
                    <a:pt x="136" y="122"/>
                  </a:moveTo>
                  <a:cubicBezTo>
                    <a:pt x="135" y="122"/>
                    <a:pt x="135" y="123"/>
                    <a:pt x="134" y="123"/>
                  </a:cubicBezTo>
                  <a:cubicBezTo>
                    <a:pt x="133" y="125"/>
                    <a:pt x="131" y="126"/>
                    <a:pt x="130" y="127"/>
                  </a:cubicBezTo>
                  <a:cubicBezTo>
                    <a:pt x="129" y="127"/>
                    <a:pt x="128" y="126"/>
                    <a:pt x="127" y="126"/>
                  </a:cubicBezTo>
                  <a:cubicBezTo>
                    <a:pt x="127" y="125"/>
                    <a:pt x="128" y="125"/>
                    <a:pt x="128" y="124"/>
                  </a:cubicBezTo>
                  <a:cubicBezTo>
                    <a:pt x="131" y="123"/>
                    <a:pt x="133" y="122"/>
                    <a:pt x="136" y="122"/>
                  </a:cubicBezTo>
                  <a:close/>
                  <a:moveTo>
                    <a:pt x="126" y="127"/>
                  </a:moveTo>
                  <a:cubicBezTo>
                    <a:pt x="127" y="127"/>
                    <a:pt x="127" y="128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7" y="129"/>
                    <a:pt x="126" y="130"/>
                    <a:pt x="125" y="131"/>
                  </a:cubicBezTo>
                  <a:cubicBezTo>
                    <a:pt x="123" y="132"/>
                    <a:pt x="121" y="133"/>
                    <a:pt x="120" y="134"/>
                  </a:cubicBezTo>
                  <a:cubicBezTo>
                    <a:pt x="122" y="132"/>
                    <a:pt x="124" y="130"/>
                    <a:pt x="126" y="127"/>
                  </a:cubicBezTo>
                  <a:close/>
                  <a:moveTo>
                    <a:pt x="131" y="129"/>
                  </a:moveTo>
                  <a:cubicBezTo>
                    <a:pt x="132" y="129"/>
                    <a:pt x="132" y="129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1"/>
                    <a:pt x="129" y="132"/>
                    <a:pt x="127" y="133"/>
                  </a:cubicBezTo>
                  <a:cubicBezTo>
                    <a:pt x="128" y="132"/>
                    <a:pt x="130" y="130"/>
                    <a:pt x="131" y="129"/>
                  </a:cubicBezTo>
                  <a:close/>
                  <a:moveTo>
                    <a:pt x="132" y="128"/>
                  </a:moveTo>
                  <a:cubicBezTo>
                    <a:pt x="135" y="126"/>
                    <a:pt x="138" y="124"/>
                    <a:pt x="140" y="123"/>
                  </a:cubicBezTo>
                  <a:cubicBezTo>
                    <a:pt x="138" y="125"/>
                    <a:pt x="136" y="127"/>
                    <a:pt x="134" y="129"/>
                  </a:cubicBezTo>
                  <a:cubicBezTo>
                    <a:pt x="134" y="128"/>
                    <a:pt x="133" y="128"/>
                    <a:pt x="132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39" y="130"/>
                    <a:pt x="138" y="130"/>
                    <a:pt x="138" y="130"/>
                  </a:cubicBezTo>
                  <a:cubicBezTo>
                    <a:pt x="138" y="130"/>
                    <a:pt x="139" y="129"/>
                    <a:pt x="139" y="129"/>
                  </a:cubicBezTo>
                  <a:cubicBezTo>
                    <a:pt x="140" y="129"/>
                    <a:pt x="141" y="128"/>
                    <a:pt x="142" y="128"/>
                  </a:cubicBezTo>
                  <a:cubicBezTo>
                    <a:pt x="141" y="129"/>
                    <a:pt x="140" y="129"/>
                    <a:pt x="139" y="130"/>
                  </a:cubicBezTo>
                  <a:close/>
                  <a:moveTo>
                    <a:pt x="148" y="136"/>
                  </a:moveTo>
                  <a:cubicBezTo>
                    <a:pt x="144" y="138"/>
                    <a:pt x="141" y="141"/>
                    <a:pt x="138" y="143"/>
                  </a:cubicBezTo>
                  <a:cubicBezTo>
                    <a:pt x="138" y="142"/>
                    <a:pt x="139" y="142"/>
                    <a:pt x="139" y="141"/>
                  </a:cubicBezTo>
                  <a:cubicBezTo>
                    <a:pt x="140" y="140"/>
                    <a:pt x="141" y="140"/>
                    <a:pt x="141" y="139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4" y="138"/>
                    <a:pt x="146" y="137"/>
                    <a:pt x="148" y="136"/>
                  </a:cubicBezTo>
                  <a:close/>
                  <a:moveTo>
                    <a:pt x="139" y="134"/>
                  </a:moveTo>
                  <a:cubicBezTo>
                    <a:pt x="140" y="133"/>
                    <a:pt x="141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40" y="134"/>
                    <a:pt x="139" y="136"/>
                    <a:pt x="137" y="137"/>
                  </a:cubicBezTo>
                  <a:cubicBezTo>
                    <a:pt x="137" y="137"/>
                    <a:pt x="136" y="138"/>
                    <a:pt x="135" y="138"/>
                  </a:cubicBezTo>
                  <a:cubicBezTo>
                    <a:pt x="137" y="137"/>
                    <a:pt x="138" y="135"/>
                    <a:pt x="139" y="134"/>
                  </a:cubicBezTo>
                  <a:close/>
                  <a:moveTo>
                    <a:pt x="144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42" y="145"/>
                    <a:pt x="141" y="146"/>
                    <a:pt x="140" y="147"/>
                  </a:cubicBezTo>
                  <a:cubicBezTo>
                    <a:pt x="139" y="147"/>
                    <a:pt x="138" y="146"/>
                    <a:pt x="137" y="146"/>
                  </a:cubicBezTo>
                  <a:cubicBezTo>
                    <a:pt x="139" y="145"/>
                    <a:pt x="141" y="145"/>
                    <a:pt x="144" y="144"/>
                  </a:cubicBezTo>
                  <a:close/>
                  <a:moveTo>
                    <a:pt x="146" y="152"/>
                  </a:moveTo>
                  <a:cubicBezTo>
                    <a:pt x="147" y="151"/>
                    <a:pt x="148" y="151"/>
                    <a:pt x="149" y="150"/>
                  </a:cubicBezTo>
                  <a:cubicBezTo>
                    <a:pt x="148" y="151"/>
                    <a:pt x="147" y="152"/>
                    <a:pt x="146" y="153"/>
                  </a:cubicBezTo>
                  <a:cubicBezTo>
                    <a:pt x="145" y="154"/>
                    <a:pt x="144" y="154"/>
                    <a:pt x="142" y="155"/>
                  </a:cubicBezTo>
                  <a:cubicBezTo>
                    <a:pt x="143" y="154"/>
                    <a:pt x="145" y="153"/>
                    <a:pt x="146" y="152"/>
                  </a:cubicBezTo>
                  <a:close/>
                  <a:moveTo>
                    <a:pt x="146" y="147"/>
                  </a:moveTo>
                  <a:cubicBezTo>
                    <a:pt x="147" y="145"/>
                    <a:pt x="149" y="144"/>
                    <a:pt x="150" y="142"/>
                  </a:cubicBezTo>
                  <a:cubicBezTo>
                    <a:pt x="151" y="141"/>
                    <a:pt x="153" y="140"/>
                    <a:pt x="154" y="139"/>
                  </a:cubicBezTo>
                  <a:cubicBezTo>
                    <a:pt x="155" y="139"/>
                    <a:pt x="155" y="139"/>
                    <a:pt x="156" y="139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4" y="142"/>
                    <a:pt x="151" y="144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8" y="146"/>
                    <a:pt x="147" y="147"/>
                    <a:pt x="146" y="147"/>
                  </a:cubicBezTo>
                  <a:close/>
                  <a:moveTo>
                    <a:pt x="173" y="99"/>
                  </a:move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0" y="100"/>
                    <a:pt x="168" y="101"/>
                    <a:pt x="167" y="101"/>
                  </a:cubicBezTo>
                  <a:cubicBezTo>
                    <a:pt x="168" y="100"/>
                    <a:pt x="170" y="98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8"/>
                    <a:pt x="172" y="98"/>
                    <a:pt x="173" y="99"/>
                  </a:cubicBezTo>
                  <a:close/>
                  <a:moveTo>
                    <a:pt x="168" y="111"/>
                  </a:moveTo>
                  <a:cubicBezTo>
                    <a:pt x="170" y="109"/>
                    <a:pt x="172" y="108"/>
                    <a:pt x="174" y="107"/>
                  </a:cubicBezTo>
                  <a:cubicBezTo>
                    <a:pt x="174" y="107"/>
                    <a:pt x="175" y="108"/>
                    <a:pt x="175" y="107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6" y="107"/>
                    <a:pt x="176" y="107"/>
                    <a:pt x="175" y="108"/>
                  </a:cubicBezTo>
                  <a:cubicBezTo>
                    <a:pt x="171" y="110"/>
                    <a:pt x="167" y="113"/>
                    <a:pt x="163" y="115"/>
                  </a:cubicBezTo>
                  <a:cubicBezTo>
                    <a:pt x="164" y="114"/>
                    <a:pt x="164" y="113"/>
                    <a:pt x="165" y="113"/>
                  </a:cubicBezTo>
                  <a:cubicBezTo>
                    <a:pt x="166" y="112"/>
                    <a:pt x="167" y="111"/>
                    <a:pt x="168" y="111"/>
                  </a:cubicBezTo>
                  <a:close/>
                  <a:moveTo>
                    <a:pt x="165" y="124"/>
                  </a:moveTo>
                  <a:cubicBezTo>
                    <a:pt x="166" y="123"/>
                    <a:pt x="167" y="122"/>
                    <a:pt x="168" y="121"/>
                  </a:cubicBezTo>
                  <a:cubicBezTo>
                    <a:pt x="168" y="122"/>
                    <a:pt x="168" y="122"/>
                    <a:pt x="167" y="122"/>
                  </a:cubicBezTo>
                  <a:cubicBezTo>
                    <a:pt x="166" y="123"/>
                    <a:pt x="165" y="124"/>
                    <a:pt x="164" y="125"/>
                  </a:cubicBezTo>
                  <a:cubicBezTo>
                    <a:pt x="164" y="124"/>
                    <a:pt x="164" y="124"/>
                    <a:pt x="165" y="124"/>
                  </a:cubicBezTo>
                  <a:close/>
                  <a:moveTo>
                    <a:pt x="156" y="126"/>
                  </a:moveTo>
                  <a:cubicBezTo>
                    <a:pt x="157" y="125"/>
                    <a:pt x="158" y="125"/>
                    <a:pt x="159" y="124"/>
                  </a:cubicBezTo>
                  <a:cubicBezTo>
                    <a:pt x="160" y="123"/>
                    <a:pt x="161" y="123"/>
                    <a:pt x="161" y="122"/>
                  </a:cubicBezTo>
                  <a:cubicBezTo>
                    <a:pt x="162" y="122"/>
                    <a:pt x="163" y="122"/>
                    <a:pt x="164" y="121"/>
                  </a:cubicBezTo>
                  <a:cubicBezTo>
                    <a:pt x="161" y="123"/>
                    <a:pt x="159" y="125"/>
                    <a:pt x="156" y="126"/>
                  </a:cubicBezTo>
                  <a:close/>
                  <a:moveTo>
                    <a:pt x="165" y="127"/>
                  </a:moveTo>
                  <a:cubicBezTo>
                    <a:pt x="166" y="127"/>
                    <a:pt x="166" y="127"/>
                    <a:pt x="166" y="127"/>
                  </a:cubicBezTo>
                  <a:cubicBezTo>
                    <a:pt x="167" y="126"/>
                    <a:pt x="167" y="126"/>
                    <a:pt x="166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9" y="123"/>
                    <a:pt x="170" y="122"/>
                    <a:pt x="172" y="121"/>
                  </a:cubicBezTo>
                  <a:cubicBezTo>
                    <a:pt x="173" y="122"/>
                    <a:pt x="175" y="123"/>
                    <a:pt x="176" y="124"/>
                  </a:cubicBezTo>
                  <a:cubicBezTo>
                    <a:pt x="170" y="127"/>
                    <a:pt x="163" y="131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0" y="133"/>
                    <a:pt x="162" y="130"/>
                    <a:pt x="165" y="127"/>
                  </a:cubicBezTo>
                  <a:close/>
                  <a:moveTo>
                    <a:pt x="158" y="115"/>
                  </a:moveTo>
                  <a:cubicBezTo>
                    <a:pt x="157" y="115"/>
                    <a:pt x="156" y="116"/>
                    <a:pt x="155" y="116"/>
                  </a:cubicBezTo>
                  <a:cubicBezTo>
                    <a:pt x="157" y="115"/>
                    <a:pt x="158" y="114"/>
                    <a:pt x="159" y="112"/>
                  </a:cubicBezTo>
                  <a:cubicBezTo>
                    <a:pt x="161" y="111"/>
                    <a:pt x="162" y="110"/>
                    <a:pt x="164" y="109"/>
                  </a:cubicBezTo>
                  <a:cubicBezTo>
                    <a:pt x="162" y="111"/>
                    <a:pt x="160" y="113"/>
                    <a:pt x="158" y="115"/>
                  </a:cubicBezTo>
                  <a:close/>
                  <a:moveTo>
                    <a:pt x="159" y="127"/>
                  </a:moveTo>
                  <a:cubicBezTo>
                    <a:pt x="159" y="127"/>
                    <a:pt x="158" y="128"/>
                    <a:pt x="158" y="128"/>
                  </a:cubicBezTo>
                  <a:cubicBezTo>
                    <a:pt x="156" y="129"/>
                    <a:pt x="154" y="130"/>
                    <a:pt x="152" y="132"/>
                  </a:cubicBezTo>
                  <a:cubicBezTo>
                    <a:pt x="154" y="130"/>
                    <a:pt x="156" y="129"/>
                    <a:pt x="159" y="127"/>
                  </a:cubicBezTo>
                  <a:close/>
                  <a:moveTo>
                    <a:pt x="151" y="117"/>
                  </a:moveTo>
                  <a:cubicBezTo>
                    <a:pt x="151" y="117"/>
                    <a:pt x="150" y="117"/>
                    <a:pt x="149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0" y="116"/>
                    <a:pt x="151" y="115"/>
                    <a:pt x="152" y="115"/>
                  </a:cubicBezTo>
                  <a:cubicBezTo>
                    <a:pt x="152" y="114"/>
                    <a:pt x="153" y="114"/>
                    <a:pt x="154" y="113"/>
                  </a:cubicBezTo>
                  <a:cubicBezTo>
                    <a:pt x="153" y="114"/>
                    <a:pt x="152" y="116"/>
                    <a:pt x="151" y="117"/>
                  </a:cubicBezTo>
                  <a:close/>
                  <a:moveTo>
                    <a:pt x="157" y="147"/>
                  </a:moveTo>
                  <a:cubicBezTo>
                    <a:pt x="158" y="147"/>
                    <a:pt x="159" y="146"/>
                    <a:pt x="161" y="146"/>
                  </a:cubicBezTo>
                  <a:cubicBezTo>
                    <a:pt x="159" y="147"/>
                    <a:pt x="157" y="147"/>
                    <a:pt x="156" y="148"/>
                  </a:cubicBezTo>
                  <a:cubicBezTo>
                    <a:pt x="156" y="148"/>
                    <a:pt x="157" y="147"/>
                    <a:pt x="157" y="147"/>
                  </a:cubicBezTo>
                  <a:close/>
                  <a:moveTo>
                    <a:pt x="159" y="137"/>
                  </a:move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7"/>
                    <a:pt x="158" y="137"/>
                    <a:pt x="158" y="137"/>
                  </a:cubicBezTo>
                  <a:cubicBezTo>
                    <a:pt x="159" y="137"/>
                    <a:pt x="160" y="137"/>
                    <a:pt x="161" y="137"/>
                  </a:cubicBezTo>
                  <a:cubicBezTo>
                    <a:pt x="161" y="137"/>
                    <a:pt x="161" y="138"/>
                    <a:pt x="161" y="138"/>
                  </a:cubicBezTo>
                  <a:cubicBezTo>
                    <a:pt x="160" y="137"/>
                    <a:pt x="160" y="137"/>
                    <a:pt x="159" y="137"/>
                  </a:cubicBezTo>
                  <a:close/>
                  <a:moveTo>
                    <a:pt x="160" y="136"/>
                  </a:moveTo>
                  <a:cubicBezTo>
                    <a:pt x="162" y="135"/>
                    <a:pt x="163" y="135"/>
                    <a:pt x="165" y="134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2" y="136"/>
                    <a:pt x="161" y="136"/>
                    <a:pt x="160" y="136"/>
                  </a:cubicBezTo>
                  <a:close/>
                  <a:moveTo>
                    <a:pt x="167" y="141"/>
                  </a:moveTo>
                  <a:cubicBezTo>
                    <a:pt x="166" y="141"/>
                    <a:pt x="166" y="141"/>
                    <a:pt x="166" y="142"/>
                  </a:cubicBezTo>
                  <a:cubicBezTo>
                    <a:pt x="165" y="142"/>
                    <a:pt x="164" y="142"/>
                    <a:pt x="163" y="143"/>
                  </a:cubicBezTo>
                  <a:cubicBezTo>
                    <a:pt x="164" y="142"/>
                    <a:pt x="166" y="141"/>
                    <a:pt x="167" y="141"/>
                  </a:cubicBezTo>
                  <a:close/>
                  <a:moveTo>
                    <a:pt x="165" y="146"/>
                  </a:moveTo>
                  <a:cubicBezTo>
                    <a:pt x="167" y="144"/>
                    <a:pt x="169" y="143"/>
                    <a:pt x="171" y="142"/>
                  </a:cubicBezTo>
                  <a:cubicBezTo>
                    <a:pt x="172" y="141"/>
                    <a:pt x="171" y="140"/>
                    <a:pt x="170" y="140"/>
                  </a:cubicBezTo>
                  <a:cubicBezTo>
                    <a:pt x="171" y="139"/>
                    <a:pt x="172" y="138"/>
                    <a:pt x="173" y="137"/>
                  </a:cubicBezTo>
                  <a:cubicBezTo>
                    <a:pt x="174" y="137"/>
                    <a:pt x="175" y="137"/>
                    <a:pt x="176" y="136"/>
                  </a:cubicBezTo>
                  <a:cubicBezTo>
                    <a:pt x="174" y="138"/>
                    <a:pt x="173" y="140"/>
                    <a:pt x="171" y="142"/>
                  </a:cubicBezTo>
                  <a:cubicBezTo>
                    <a:pt x="169" y="143"/>
                    <a:pt x="166" y="145"/>
                    <a:pt x="164" y="147"/>
                  </a:cubicBezTo>
                  <a:cubicBezTo>
                    <a:pt x="164" y="146"/>
                    <a:pt x="165" y="146"/>
                    <a:pt x="165" y="146"/>
                  </a:cubicBezTo>
                  <a:close/>
                  <a:moveTo>
                    <a:pt x="178" y="115"/>
                  </a:moveTo>
                  <a:cubicBezTo>
                    <a:pt x="180" y="113"/>
                    <a:pt x="182" y="112"/>
                    <a:pt x="184" y="110"/>
                  </a:cubicBezTo>
                  <a:cubicBezTo>
                    <a:pt x="185" y="110"/>
                    <a:pt x="185" y="110"/>
                    <a:pt x="186" y="110"/>
                  </a:cubicBezTo>
                  <a:cubicBezTo>
                    <a:pt x="183" y="112"/>
                    <a:pt x="180" y="113"/>
                    <a:pt x="178" y="115"/>
                  </a:cubicBezTo>
                  <a:close/>
                  <a:moveTo>
                    <a:pt x="180" y="108"/>
                  </a:moveTo>
                  <a:cubicBezTo>
                    <a:pt x="181" y="107"/>
                    <a:pt x="181" y="107"/>
                    <a:pt x="182" y="106"/>
                  </a:cubicBezTo>
                  <a:cubicBezTo>
                    <a:pt x="183" y="106"/>
                    <a:pt x="184" y="105"/>
                    <a:pt x="186" y="104"/>
                  </a:cubicBezTo>
                  <a:cubicBezTo>
                    <a:pt x="184" y="106"/>
                    <a:pt x="182" y="107"/>
                    <a:pt x="180" y="108"/>
                  </a:cubicBezTo>
                  <a:close/>
                  <a:moveTo>
                    <a:pt x="184" y="97"/>
                  </a:moveTo>
                  <a:cubicBezTo>
                    <a:pt x="183" y="98"/>
                    <a:pt x="181" y="100"/>
                    <a:pt x="180" y="101"/>
                  </a:cubicBezTo>
                  <a:cubicBezTo>
                    <a:pt x="176" y="103"/>
                    <a:pt x="173" y="105"/>
                    <a:pt x="169" y="107"/>
                  </a:cubicBezTo>
                  <a:cubicBezTo>
                    <a:pt x="172" y="105"/>
                    <a:pt x="174" y="103"/>
                    <a:pt x="176" y="100"/>
                  </a:cubicBezTo>
                  <a:cubicBezTo>
                    <a:pt x="177" y="99"/>
                    <a:pt x="178" y="98"/>
                    <a:pt x="180" y="98"/>
                  </a:cubicBezTo>
                  <a:cubicBezTo>
                    <a:pt x="181" y="97"/>
                    <a:pt x="183" y="97"/>
                    <a:pt x="185" y="96"/>
                  </a:cubicBezTo>
                  <a:cubicBezTo>
                    <a:pt x="185" y="96"/>
                    <a:pt x="184" y="97"/>
                    <a:pt x="184" y="97"/>
                  </a:cubicBezTo>
                  <a:close/>
                  <a:moveTo>
                    <a:pt x="181" y="91"/>
                  </a:moveTo>
                  <a:cubicBezTo>
                    <a:pt x="179" y="92"/>
                    <a:pt x="177" y="93"/>
                    <a:pt x="175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8" y="92"/>
                    <a:pt x="180" y="90"/>
                    <a:pt x="183" y="89"/>
                  </a:cubicBezTo>
                  <a:cubicBezTo>
                    <a:pt x="182" y="89"/>
                    <a:pt x="182" y="90"/>
                    <a:pt x="181" y="91"/>
                  </a:cubicBezTo>
                  <a:close/>
                  <a:moveTo>
                    <a:pt x="172" y="93"/>
                  </a:moveTo>
                  <a:cubicBezTo>
                    <a:pt x="172" y="92"/>
                    <a:pt x="173" y="91"/>
                    <a:pt x="173" y="91"/>
                  </a:cubicBezTo>
                  <a:cubicBezTo>
                    <a:pt x="174" y="90"/>
                    <a:pt x="175" y="90"/>
                    <a:pt x="176" y="90"/>
                  </a:cubicBezTo>
                  <a:cubicBezTo>
                    <a:pt x="174" y="91"/>
                    <a:pt x="173" y="92"/>
                    <a:pt x="172" y="93"/>
                  </a:cubicBezTo>
                  <a:close/>
                  <a:moveTo>
                    <a:pt x="172" y="89"/>
                  </a:moveTo>
                  <a:cubicBezTo>
                    <a:pt x="172" y="89"/>
                    <a:pt x="172" y="89"/>
                    <a:pt x="172" y="89"/>
                  </a:cubicBezTo>
                  <a:cubicBezTo>
                    <a:pt x="170" y="93"/>
                    <a:pt x="167" y="96"/>
                    <a:pt x="165" y="99"/>
                  </a:cubicBezTo>
                  <a:cubicBezTo>
                    <a:pt x="163" y="101"/>
                    <a:pt x="161" y="103"/>
                    <a:pt x="159" y="105"/>
                  </a:cubicBezTo>
                  <a:cubicBezTo>
                    <a:pt x="156" y="106"/>
                    <a:pt x="154" y="107"/>
                    <a:pt x="152" y="108"/>
                  </a:cubicBezTo>
                  <a:cubicBezTo>
                    <a:pt x="159" y="101"/>
                    <a:pt x="166" y="94"/>
                    <a:pt x="173" y="88"/>
                  </a:cubicBezTo>
                  <a:cubicBezTo>
                    <a:pt x="173" y="88"/>
                    <a:pt x="173" y="89"/>
                    <a:pt x="172" y="89"/>
                  </a:cubicBezTo>
                  <a:close/>
                  <a:moveTo>
                    <a:pt x="152" y="111"/>
                  </a:moveTo>
                  <a:cubicBezTo>
                    <a:pt x="153" y="111"/>
                    <a:pt x="153" y="110"/>
                    <a:pt x="153" y="110"/>
                  </a:cubicBezTo>
                  <a:cubicBezTo>
                    <a:pt x="153" y="109"/>
                    <a:pt x="154" y="109"/>
                    <a:pt x="155" y="109"/>
                  </a:cubicBezTo>
                  <a:cubicBezTo>
                    <a:pt x="154" y="109"/>
                    <a:pt x="154" y="110"/>
                    <a:pt x="154" y="110"/>
                  </a:cubicBezTo>
                  <a:cubicBezTo>
                    <a:pt x="152" y="112"/>
                    <a:pt x="150" y="114"/>
                    <a:pt x="148" y="115"/>
                  </a:cubicBezTo>
                  <a:cubicBezTo>
                    <a:pt x="147" y="116"/>
                    <a:pt x="145" y="117"/>
                    <a:pt x="144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7" y="116"/>
                    <a:pt x="150" y="113"/>
                    <a:pt x="152" y="111"/>
                  </a:cubicBezTo>
                  <a:close/>
                  <a:moveTo>
                    <a:pt x="148" y="119"/>
                  </a:moveTo>
                  <a:cubicBezTo>
                    <a:pt x="148" y="119"/>
                    <a:pt x="149" y="119"/>
                    <a:pt x="149" y="118"/>
                  </a:cubicBezTo>
                  <a:cubicBezTo>
                    <a:pt x="148" y="120"/>
                    <a:pt x="146" y="122"/>
                    <a:pt x="145" y="123"/>
                  </a:cubicBezTo>
                  <a:cubicBezTo>
                    <a:pt x="144" y="124"/>
                    <a:pt x="143" y="124"/>
                    <a:pt x="142" y="125"/>
                  </a:cubicBezTo>
                  <a:cubicBezTo>
                    <a:pt x="144" y="123"/>
                    <a:pt x="146" y="121"/>
                    <a:pt x="148" y="119"/>
                  </a:cubicBezTo>
                  <a:close/>
                  <a:moveTo>
                    <a:pt x="138" y="119"/>
                  </a:moveTo>
                  <a:cubicBezTo>
                    <a:pt x="136" y="120"/>
                    <a:pt x="133" y="121"/>
                    <a:pt x="130" y="122"/>
                  </a:cubicBezTo>
                  <a:cubicBezTo>
                    <a:pt x="131" y="121"/>
                    <a:pt x="132" y="121"/>
                    <a:pt x="132" y="120"/>
                  </a:cubicBezTo>
                  <a:cubicBezTo>
                    <a:pt x="134" y="119"/>
                    <a:pt x="135" y="118"/>
                    <a:pt x="136" y="118"/>
                  </a:cubicBezTo>
                  <a:cubicBezTo>
                    <a:pt x="139" y="116"/>
                    <a:pt x="141" y="115"/>
                    <a:pt x="144" y="114"/>
                  </a:cubicBezTo>
                  <a:cubicBezTo>
                    <a:pt x="142" y="116"/>
                    <a:pt x="140" y="118"/>
                    <a:pt x="138" y="119"/>
                  </a:cubicBezTo>
                  <a:close/>
                  <a:moveTo>
                    <a:pt x="126" y="116"/>
                  </a:moveTo>
                  <a:cubicBezTo>
                    <a:pt x="130" y="112"/>
                    <a:pt x="133" y="109"/>
                    <a:pt x="136" y="106"/>
                  </a:cubicBezTo>
                  <a:cubicBezTo>
                    <a:pt x="139" y="104"/>
                    <a:pt x="142" y="102"/>
                    <a:pt x="145" y="101"/>
                  </a:cubicBezTo>
                  <a:cubicBezTo>
                    <a:pt x="141" y="104"/>
                    <a:pt x="138" y="107"/>
                    <a:pt x="134" y="110"/>
                  </a:cubicBezTo>
                  <a:cubicBezTo>
                    <a:pt x="132" y="112"/>
                    <a:pt x="129" y="114"/>
                    <a:pt x="126" y="116"/>
                  </a:cubicBezTo>
                  <a:close/>
                  <a:moveTo>
                    <a:pt x="131" y="116"/>
                  </a:moveTo>
                  <a:cubicBezTo>
                    <a:pt x="129" y="117"/>
                    <a:pt x="128" y="118"/>
                    <a:pt x="127" y="120"/>
                  </a:cubicBezTo>
                  <a:cubicBezTo>
                    <a:pt x="127" y="120"/>
                    <a:pt x="127" y="120"/>
                    <a:pt x="126" y="120"/>
                  </a:cubicBezTo>
                  <a:cubicBezTo>
                    <a:pt x="125" y="121"/>
                    <a:pt x="124" y="122"/>
                    <a:pt x="122" y="123"/>
                  </a:cubicBezTo>
                  <a:cubicBezTo>
                    <a:pt x="125" y="121"/>
                    <a:pt x="128" y="118"/>
                    <a:pt x="131" y="116"/>
                  </a:cubicBezTo>
                  <a:close/>
                  <a:moveTo>
                    <a:pt x="124" y="126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2" y="129"/>
                    <a:pt x="120" y="132"/>
                    <a:pt x="117" y="135"/>
                  </a:cubicBezTo>
                  <a:cubicBezTo>
                    <a:pt x="119" y="132"/>
                    <a:pt x="122" y="129"/>
                    <a:pt x="124" y="126"/>
                  </a:cubicBezTo>
                  <a:close/>
                  <a:moveTo>
                    <a:pt x="113" y="117"/>
                  </a:moveTo>
                  <a:cubicBezTo>
                    <a:pt x="113" y="117"/>
                    <a:pt x="112" y="117"/>
                    <a:pt x="112" y="117"/>
                  </a:cubicBezTo>
                  <a:cubicBezTo>
                    <a:pt x="112" y="118"/>
                    <a:pt x="111" y="119"/>
                    <a:pt x="110" y="120"/>
                  </a:cubicBezTo>
                  <a:cubicBezTo>
                    <a:pt x="110" y="120"/>
                    <a:pt x="109" y="120"/>
                    <a:pt x="109" y="120"/>
                  </a:cubicBezTo>
                  <a:cubicBezTo>
                    <a:pt x="110" y="119"/>
                    <a:pt x="111" y="118"/>
                    <a:pt x="113" y="117"/>
                  </a:cubicBezTo>
                  <a:close/>
                  <a:moveTo>
                    <a:pt x="107" y="119"/>
                  </a:moveTo>
                  <a:cubicBezTo>
                    <a:pt x="107" y="119"/>
                    <a:pt x="106" y="119"/>
                    <a:pt x="106" y="119"/>
                  </a:cubicBezTo>
                  <a:cubicBezTo>
                    <a:pt x="107" y="118"/>
                    <a:pt x="107" y="117"/>
                    <a:pt x="108" y="117"/>
                  </a:cubicBezTo>
                  <a:cubicBezTo>
                    <a:pt x="109" y="116"/>
                    <a:pt x="110" y="115"/>
                    <a:pt x="111" y="115"/>
                  </a:cubicBezTo>
                  <a:cubicBezTo>
                    <a:pt x="110" y="116"/>
                    <a:pt x="108" y="118"/>
                    <a:pt x="107" y="119"/>
                  </a:cubicBezTo>
                  <a:close/>
                  <a:moveTo>
                    <a:pt x="112" y="125"/>
                  </a:moveTo>
                  <a:cubicBezTo>
                    <a:pt x="113" y="125"/>
                    <a:pt x="114" y="124"/>
                    <a:pt x="115" y="123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4" y="124"/>
                    <a:pt x="114" y="125"/>
                    <a:pt x="113" y="126"/>
                  </a:cubicBezTo>
                  <a:cubicBezTo>
                    <a:pt x="111" y="127"/>
                    <a:pt x="110" y="128"/>
                    <a:pt x="109" y="129"/>
                  </a:cubicBezTo>
                  <a:cubicBezTo>
                    <a:pt x="110" y="128"/>
                    <a:pt x="111" y="127"/>
                    <a:pt x="112" y="125"/>
                  </a:cubicBezTo>
                  <a:close/>
                  <a:moveTo>
                    <a:pt x="104" y="117"/>
                  </a:moveTo>
                  <a:cubicBezTo>
                    <a:pt x="103" y="117"/>
                    <a:pt x="102" y="117"/>
                    <a:pt x="102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05" y="114"/>
                    <a:pt x="109" y="110"/>
                    <a:pt x="113" y="106"/>
                  </a:cubicBezTo>
                  <a:cubicBezTo>
                    <a:pt x="113" y="106"/>
                    <a:pt x="114" y="106"/>
                    <a:pt x="114" y="105"/>
                  </a:cubicBezTo>
                  <a:cubicBezTo>
                    <a:pt x="111" y="109"/>
                    <a:pt x="107" y="113"/>
                    <a:pt x="104" y="117"/>
                  </a:cubicBezTo>
                  <a:close/>
                  <a:moveTo>
                    <a:pt x="99" y="129"/>
                  </a:moveTo>
                  <a:cubicBezTo>
                    <a:pt x="99" y="128"/>
                    <a:pt x="100" y="128"/>
                    <a:pt x="100" y="127"/>
                  </a:cubicBezTo>
                  <a:cubicBezTo>
                    <a:pt x="100" y="129"/>
                    <a:pt x="99" y="130"/>
                    <a:pt x="98" y="131"/>
                  </a:cubicBezTo>
                  <a:cubicBezTo>
                    <a:pt x="97" y="132"/>
                    <a:pt x="96" y="133"/>
                    <a:pt x="95" y="135"/>
                  </a:cubicBezTo>
                  <a:cubicBezTo>
                    <a:pt x="94" y="135"/>
                    <a:pt x="94" y="134"/>
                    <a:pt x="93" y="134"/>
                  </a:cubicBezTo>
                  <a:cubicBezTo>
                    <a:pt x="95" y="132"/>
                    <a:pt x="97" y="130"/>
                    <a:pt x="99" y="129"/>
                  </a:cubicBezTo>
                  <a:close/>
                  <a:moveTo>
                    <a:pt x="103" y="132"/>
                  </a:moveTo>
                  <a:cubicBezTo>
                    <a:pt x="103" y="132"/>
                    <a:pt x="104" y="131"/>
                    <a:pt x="104" y="131"/>
                  </a:cubicBezTo>
                  <a:cubicBezTo>
                    <a:pt x="103" y="132"/>
                    <a:pt x="102" y="133"/>
                    <a:pt x="101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lose/>
                  <a:moveTo>
                    <a:pt x="103" y="126"/>
                  </a:moveTo>
                  <a:cubicBezTo>
                    <a:pt x="104" y="125"/>
                    <a:pt x="105" y="124"/>
                    <a:pt x="106" y="123"/>
                  </a:cubicBezTo>
                  <a:cubicBezTo>
                    <a:pt x="106" y="122"/>
                    <a:pt x="107" y="121"/>
                    <a:pt x="108" y="121"/>
                  </a:cubicBezTo>
                  <a:cubicBezTo>
                    <a:pt x="108" y="121"/>
                    <a:pt x="109" y="121"/>
                    <a:pt x="109" y="121"/>
                  </a:cubicBezTo>
                  <a:cubicBezTo>
                    <a:pt x="107" y="123"/>
                    <a:pt x="105" y="124"/>
                    <a:pt x="103" y="126"/>
                  </a:cubicBezTo>
                  <a:close/>
                  <a:moveTo>
                    <a:pt x="110" y="141"/>
                  </a:moveTo>
                  <a:cubicBezTo>
                    <a:pt x="107" y="143"/>
                    <a:pt x="104" y="145"/>
                    <a:pt x="102" y="146"/>
                  </a:cubicBezTo>
                  <a:cubicBezTo>
                    <a:pt x="104" y="144"/>
                    <a:pt x="106" y="143"/>
                    <a:pt x="108" y="141"/>
                  </a:cubicBezTo>
                  <a:cubicBezTo>
                    <a:pt x="108" y="141"/>
                    <a:pt x="109" y="141"/>
                    <a:pt x="110" y="141"/>
                  </a:cubicBezTo>
                  <a:close/>
                  <a:moveTo>
                    <a:pt x="109" y="139"/>
                  </a:moveTo>
                  <a:cubicBezTo>
                    <a:pt x="112" y="137"/>
                    <a:pt x="114" y="134"/>
                    <a:pt x="117" y="132"/>
                  </a:cubicBezTo>
                  <a:cubicBezTo>
                    <a:pt x="117" y="132"/>
                    <a:pt x="117" y="131"/>
                    <a:pt x="118" y="131"/>
                  </a:cubicBezTo>
                  <a:cubicBezTo>
                    <a:pt x="115" y="134"/>
                    <a:pt x="113" y="137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0" y="139"/>
                    <a:pt x="109" y="139"/>
                  </a:cubicBezTo>
                  <a:close/>
                  <a:moveTo>
                    <a:pt x="116" y="122"/>
                  </a:moveTo>
                  <a:cubicBezTo>
                    <a:pt x="117" y="121"/>
                    <a:pt x="119" y="120"/>
                    <a:pt x="120" y="119"/>
                  </a:cubicBezTo>
                  <a:cubicBezTo>
                    <a:pt x="119" y="120"/>
                    <a:pt x="118" y="121"/>
                    <a:pt x="116" y="122"/>
                  </a:cubicBezTo>
                  <a:close/>
                  <a:moveTo>
                    <a:pt x="116" y="145"/>
                  </a:moveTo>
                  <a:cubicBezTo>
                    <a:pt x="116" y="144"/>
                    <a:pt x="117" y="144"/>
                    <a:pt x="118" y="14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7" y="145"/>
                  </a:cubicBezTo>
                  <a:cubicBezTo>
                    <a:pt x="116" y="145"/>
                    <a:pt x="115" y="146"/>
                    <a:pt x="114" y="146"/>
                  </a:cubicBezTo>
                  <a:cubicBezTo>
                    <a:pt x="115" y="146"/>
                    <a:pt x="115" y="145"/>
                    <a:pt x="116" y="145"/>
                  </a:cubicBezTo>
                  <a:close/>
                  <a:moveTo>
                    <a:pt x="122" y="144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1" y="146"/>
                    <a:pt x="120" y="147"/>
                    <a:pt x="119" y="148"/>
                  </a:cubicBezTo>
                  <a:cubicBezTo>
                    <a:pt x="119" y="148"/>
                    <a:pt x="119" y="148"/>
                    <a:pt x="118" y="148"/>
                  </a:cubicBezTo>
                  <a:cubicBezTo>
                    <a:pt x="119" y="147"/>
                    <a:pt x="120" y="146"/>
                    <a:pt x="122" y="144"/>
                  </a:cubicBezTo>
                  <a:close/>
                  <a:moveTo>
                    <a:pt x="120" y="140"/>
                  </a:moveTo>
                  <a:cubicBezTo>
                    <a:pt x="120" y="139"/>
                    <a:pt x="121" y="139"/>
                    <a:pt x="122" y="138"/>
                  </a:cubicBezTo>
                  <a:cubicBezTo>
                    <a:pt x="125" y="137"/>
                    <a:pt x="128" y="135"/>
                    <a:pt x="131" y="133"/>
                  </a:cubicBezTo>
                  <a:cubicBezTo>
                    <a:pt x="130" y="134"/>
                    <a:pt x="128" y="135"/>
                    <a:pt x="127" y="136"/>
                  </a:cubicBezTo>
                  <a:cubicBezTo>
                    <a:pt x="125" y="137"/>
                    <a:pt x="122" y="139"/>
                    <a:pt x="120" y="140"/>
                  </a:cubicBezTo>
                  <a:close/>
                  <a:moveTo>
                    <a:pt x="129" y="143"/>
                  </a:moveTo>
                  <a:cubicBezTo>
                    <a:pt x="129" y="143"/>
                    <a:pt x="128" y="143"/>
                    <a:pt x="128" y="143"/>
                  </a:cubicBezTo>
                  <a:cubicBezTo>
                    <a:pt x="128" y="144"/>
                    <a:pt x="127" y="144"/>
                    <a:pt x="12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3"/>
                    <a:pt x="128" y="143"/>
                    <a:pt x="128" y="142"/>
                  </a:cubicBezTo>
                  <a:cubicBezTo>
                    <a:pt x="129" y="141"/>
                    <a:pt x="130" y="140"/>
                    <a:pt x="131" y="140"/>
                  </a:cubicBezTo>
                  <a:cubicBezTo>
                    <a:pt x="130" y="140"/>
                    <a:pt x="129" y="141"/>
                    <a:pt x="129" y="142"/>
                  </a:cubicBezTo>
                  <a:cubicBezTo>
                    <a:pt x="129" y="142"/>
                    <a:pt x="129" y="142"/>
                    <a:pt x="129" y="143"/>
                  </a:cubicBezTo>
                  <a:close/>
                  <a:moveTo>
                    <a:pt x="129" y="146"/>
                  </a:moveTo>
                  <a:cubicBezTo>
                    <a:pt x="129" y="146"/>
                    <a:pt x="129" y="146"/>
                    <a:pt x="130" y="146"/>
                  </a:cubicBezTo>
                  <a:cubicBezTo>
                    <a:pt x="129" y="147"/>
                    <a:pt x="129" y="148"/>
                    <a:pt x="128" y="148"/>
                  </a:cubicBezTo>
                  <a:cubicBezTo>
                    <a:pt x="127" y="149"/>
                    <a:pt x="126" y="149"/>
                    <a:pt x="125" y="150"/>
                  </a:cubicBezTo>
                  <a:cubicBezTo>
                    <a:pt x="126" y="149"/>
                    <a:pt x="128" y="148"/>
                    <a:pt x="129" y="146"/>
                  </a:cubicBezTo>
                  <a:close/>
                  <a:moveTo>
                    <a:pt x="134" y="157"/>
                  </a:moveTo>
                  <a:cubicBezTo>
                    <a:pt x="135" y="156"/>
                    <a:pt x="136" y="156"/>
                    <a:pt x="136" y="156"/>
                  </a:cubicBezTo>
                  <a:cubicBezTo>
                    <a:pt x="134" y="157"/>
                    <a:pt x="133" y="159"/>
                    <a:pt x="131" y="160"/>
                  </a:cubicBezTo>
                  <a:cubicBezTo>
                    <a:pt x="132" y="159"/>
                    <a:pt x="133" y="158"/>
                    <a:pt x="134" y="157"/>
                  </a:cubicBezTo>
                  <a:close/>
                  <a:moveTo>
                    <a:pt x="133" y="167"/>
                  </a:moveTo>
                  <a:cubicBezTo>
                    <a:pt x="135" y="165"/>
                    <a:pt x="138" y="163"/>
                    <a:pt x="140" y="162"/>
                  </a:cubicBezTo>
                  <a:cubicBezTo>
                    <a:pt x="139" y="163"/>
                    <a:pt x="138" y="164"/>
                    <a:pt x="137" y="165"/>
                  </a:cubicBezTo>
                  <a:cubicBezTo>
                    <a:pt x="136" y="165"/>
                    <a:pt x="135" y="166"/>
                    <a:pt x="134" y="166"/>
                  </a:cubicBezTo>
                  <a:cubicBezTo>
                    <a:pt x="134" y="167"/>
                    <a:pt x="133" y="167"/>
                    <a:pt x="133" y="167"/>
                  </a:cubicBezTo>
                  <a:cubicBezTo>
                    <a:pt x="133" y="167"/>
                    <a:pt x="133" y="167"/>
                    <a:pt x="133" y="167"/>
                  </a:cubicBezTo>
                  <a:close/>
                  <a:moveTo>
                    <a:pt x="138" y="160"/>
                  </a:moveTo>
                  <a:cubicBezTo>
                    <a:pt x="137" y="160"/>
                    <a:pt x="137" y="161"/>
                    <a:pt x="137" y="161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9" y="159"/>
                    <a:pt x="140" y="158"/>
                    <a:pt x="142" y="157"/>
                  </a:cubicBezTo>
                  <a:cubicBezTo>
                    <a:pt x="142" y="157"/>
                    <a:pt x="142" y="158"/>
                    <a:pt x="142" y="158"/>
                  </a:cubicBezTo>
                  <a:cubicBezTo>
                    <a:pt x="140" y="159"/>
                    <a:pt x="139" y="160"/>
                    <a:pt x="138" y="160"/>
                  </a:cubicBezTo>
                  <a:close/>
                  <a:moveTo>
                    <a:pt x="143" y="160"/>
                  </a:moveTo>
                  <a:cubicBezTo>
                    <a:pt x="145" y="159"/>
                    <a:pt x="148" y="158"/>
                    <a:pt x="150" y="157"/>
                  </a:cubicBezTo>
                  <a:cubicBezTo>
                    <a:pt x="149" y="158"/>
                    <a:pt x="148" y="159"/>
                    <a:pt x="147" y="160"/>
                  </a:cubicBezTo>
                  <a:cubicBezTo>
                    <a:pt x="145" y="161"/>
                    <a:pt x="143" y="162"/>
                    <a:pt x="141" y="163"/>
                  </a:cubicBezTo>
                  <a:cubicBezTo>
                    <a:pt x="142" y="162"/>
                    <a:pt x="142" y="161"/>
                    <a:pt x="143" y="160"/>
                  </a:cubicBezTo>
                  <a:close/>
                  <a:moveTo>
                    <a:pt x="147" y="162"/>
                  </a:moveTo>
                  <a:cubicBezTo>
                    <a:pt x="148" y="161"/>
                    <a:pt x="149" y="161"/>
                    <a:pt x="150" y="160"/>
                  </a:cubicBezTo>
                  <a:cubicBezTo>
                    <a:pt x="150" y="161"/>
                    <a:pt x="149" y="161"/>
                    <a:pt x="149" y="162"/>
                  </a:cubicBezTo>
                  <a:cubicBezTo>
                    <a:pt x="148" y="162"/>
                    <a:pt x="147" y="162"/>
                    <a:pt x="146" y="163"/>
                  </a:cubicBezTo>
                  <a:cubicBezTo>
                    <a:pt x="146" y="162"/>
                    <a:pt x="147" y="162"/>
                    <a:pt x="147" y="162"/>
                  </a:cubicBezTo>
                  <a:close/>
                  <a:moveTo>
                    <a:pt x="150" y="163"/>
                  </a:moveTo>
                  <a:cubicBezTo>
                    <a:pt x="150" y="163"/>
                    <a:pt x="151" y="163"/>
                    <a:pt x="152" y="162"/>
                  </a:cubicBezTo>
                  <a:cubicBezTo>
                    <a:pt x="150" y="164"/>
                    <a:pt x="148" y="166"/>
                    <a:pt x="146" y="168"/>
                  </a:cubicBezTo>
                  <a:cubicBezTo>
                    <a:pt x="147" y="166"/>
                    <a:pt x="148" y="165"/>
                    <a:pt x="150" y="163"/>
                  </a:cubicBezTo>
                  <a:close/>
                  <a:moveTo>
                    <a:pt x="146" y="157"/>
                  </a:moveTo>
                  <a:cubicBezTo>
                    <a:pt x="146" y="157"/>
                    <a:pt x="146" y="157"/>
                    <a:pt x="146" y="157"/>
                  </a:cubicBezTo>
                  <a:cubicBezTo>
                    <a:pt x="147" y="156"/>
                    <a:pt x="149" y="155"/>
                    <a:pt x="150" y="153"/>
                  </a:cubicBezTo>
                  <a:cubicBezTo>
                    <a:pt x="152" y="153"/>
                    <a:pt x="153" y="152"/>
                    <a:pt x="155" y="151"/>
                  </a:cubicBezTo>
                  <a:cubicBezTo>
                    <a:pt x="155" y="151"/>
                    <a:pt x="155" y="151"/>
                    <a:pt x="156" y="151"/>
                  </a:cubicBezTo>
                  <a:cubicBezTo>
                    <a:pt x="156" y="152"/>
                    <a:pt x="155" y="152"/>
                    <a:pt x="155" y="152"/>
                  </a:cubicBezTo>
                  <a:cubicBezTo>
                    <a:pt x="152" y="154"/>
                    <a:pt x="149" y="156"/>
                    <a:pt x="146" y="157"/>
                  </a:cubicBezTo>
                  <a:close/>
                  <a:moveTo>
                    <a:pt x="154" y="158"/>
                  </a:move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6" y="158"/>
                    <a:pt x="155" y="159"/>
                  </a:cubicBezTo>
                  <a:cubicBezTo>
                    <a:pt x="154" y="159"/>
                    <a:pt x="153" y="160"/>
                    <a:pt x="152" y="160"/>
                  </a:cubicBezTo>
                  <a:cubicBezTo>
                    <a:pt x="153" y="160"/>
                    <a:pt x="153" y="159"/>
                    <a:pt x="154" y="158"/>
                  </a:cubicBezTo>
                  <a:close/>
                  <a:moveTo>
                    <a:pt x="157" y="155"/>
                  </a:moveTo>
                  <a:cubicBezTo>
                    <a:pt x="158" y="154"/>
                    <a:pt x="159" y="153"/>
                    <a:pt x="160" y="151"/>
                  </a:cubicBezTo>
                  <a:cubicBezTo>
                    <a:pt x="162" y="150"/>
                    <a:pt x="164" y="149"/>
                    <a:pt x="166" y="147"/>
                  </a:cubicBezTo>
                  <a:cubicBezTo>
                    <a:pt x="165" y="149"/>
                    <a:pt x="163" y="151"/>
                    <a:pt x="161" y="153"/>
                  </a:cubicBezTo>
                  <a:cubicBezTo>
                    <a:pt x="160" y="153"/>
                    <a:pt x="158" y="154"/>
                    <a:pt x="157" y="155"/>
                  </a:cubicBezTo>
                  <a:close/>
                  <a:moveTo>
                    <a:pt x="162" y="154"/>
                  </a:moveTo>
                  <a:cubicBezTo>
                    <a:pt x="164" y="154"/>
                    <a:pt x="165" y="153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5" y="154"/>
                    <a:pt x="164" y="155"/>
                    <a:pt x="163" y="156"/>
                  </a:cubicBezTo>
                  <a:cubicBezTo>
                    <a:pt x="162" y="156"/>
                    <a:pt x="161" y="157"/>
                    <a:pt x="160" y="157"/>
                  </a:cubicBezTo>
                  <a:cubicBezTo>
                    <a:pt x="161" y="156"/>
                    <a:pt x="162" y="155"/>
                    <a:pt x="162" y="154"/>
                  </a:cubicBezTo>
                  <a:close/>
                  <a:moveTo>
                    <a:pt x="164" y="159"/>
                  </a:moveTo>
                  <a:cubicBezTo>
                    <a:pt x="165" y="158"/>
                    <a:pt x="166" y="157"/>
                    <a:pt x="167" y="156"/>
                  </a:cubicBezTo>
                  <a:cubicBezTo>
                    <a:pt x="167" y="156"/>
                    <a:pt x="167" y="156"/>
                    <a:pt x="168" y="156"/>
                  </a:cubicBezTo>
                  <a:cubicBezTo>
                    <a:pt x="166" y="157"/>
                    <a:pt x="164" y="159"/>
                    <a:pt x="162" y="161"/>
                  </a:cubicBezTo>
                  <a:cubicBezTo>
                    <a:pt x="163" y="160"/>
                    <a:pt x="163" y="160"/>
                    <a:pt x="164" y="159"/>
                  </a:cubicBezTo>
                  <a:close/>
                  <a:moveTo>
                    <a:pt x="169" y="156"/>
                  </a:moveTo>
                  <a:cubicBezTo>
                    <a:pt x="168" y="158"/>
                    <a:pt x="166" y="160"/>
                    <a:pt x="165" y="162"/>
                  </a:cubicBezTo>
                  <a:cubicBezTo>
                    <a:pt x="164" y="162"/>
                    <a:pt x="163" y="162"/>
                    <a:pt x="163" y="163"/>
                  </a:cubicBezTo>
                  <a:cubicBezTo>
                    <a:pt x="165" y="161"/>
                    <a:pt x="167" y="159"/>
                    <a:pt x="169" y="156"/>
                  </a:cubicBezTo>
                  <a:close/>
                  <a:moveTo>
                    <a:pt x="166" y="151"/>
                  </a:moveTo>
                  <a:cubicBezTo>
                    <a:pt x="169" y="147"/>
                    <a:pt x="173" y="144"/>
                    <a:pt x="176" y="140"/>
                  </a:cubicBezTo>
                  <a:cubicBezTo>
                    <a:pt x="177" y="140"/>
                    <a:pt x="177" y="140"/>
                    <a:pt x="178" y="139"/>
                  </a:cubicBezTo>
                  <a:cubicBezTo>
                    <a:pt x="177" y="140"/>
                    <a:pt x="177" y="140"/>
                    <a:pt x="177" y="141"/>
                  </a:cubicBezTo>
                  <a:cubicBezTo>
                    <a:pt x="174" y="144"/>
                    <a:pt x="172" y="146"/>
                    <a:pt x="170" y="149"/>
                  </a:cubicBezTo>
                  <a:cubicBezTo>
                    <a:pt x="168" y="150"/>
                    <a:pt x="167" y="150"/>
                    <a:pt x="166" y="151"/>
                  </a:cubicBezTo>
                  <a:close/>
                  <a:moveTo>
                    <a:pt x="177" y="151"/>
                  </a:moveTo>
                  <a:cubicBezTo>
                    <a:pt x="175" y="153"/>
                    <a:pt x="174" y="155"/>
                    <a:pt x="172" y="157"/>
                  </a:cubicBezTo>
                  <a:cubicBezTo>
                    <a:pt x="172" y="157"/>
                    <a:pt x="171" y="157"/>
                    <a:pt x="171" y="158"/>
                  </a:cubicBezTo>
                  <a:cubicBezTo>
                    <a:pt x="173" y="156"/>
                    <a:pt x="174" y="154"/>
                    <a:pt x="175" y="152"/>
                  </a:cubicBezTo>
                  <a:cubicBezTo>
                    <a:pt x="176" y="152"/>
                    <a:pt x="177" y="151"/>
                    <a:pt x="177" y="151"/>
                  </a:cubicBezTo>
                  <a:close/>
                  <a:moveTo>
                    <a:pt x="186" y="127"/>
                  </a:moveTo>
                  <a:cubicBezTo>
                    <a:pt x="186" y="126"/>
                    <a:pt x="187" y="126"/>
                    <a:pt x="187" y="125"/>
                  </a:cubicBezTo>
                  <a:cubicBezTo>
                    <a:pt x="189" y="124"/>
                    <a:pt x="191" y="123"/>
                    <a:pt x="193" y="122"/>
                  </a:cubicBezTo>
                  <a:cubicBezTo>
                    <a:pt x="193" y="122"/>
                    <a:pt x="193" y="122"/>
                    <a:pt x="193" y="122"/>
                  </a:cubicBezTo>
                  <a:cubicBezTo>
                    <a:pt x="191" y="124"/>
                    <a:pt x="188" y="125"/>
                    <a:pt x="186" y="127"/>
                  </a:cubicBezTo>
                  <a:close/>
                  <a:moveTo>
                    <a:pt x="198" y="122"/>
                  </a:moveTo>
                  <a:cubicBezTo>
                    <a:pt x="198" y="123"/>
                    <a:pt x="197" y="124"/>
                    <a:pt x="196" y="124"/>
                  </a:cubicBezTo>
                  <a:cubicBezTo>
                    <a:pt x="195" y="125"/>
                    <a:pt x="194" y="126"/>
                    <a:pt x="192" y="127"/>
                  </a:cubicBezTo>
                  <a:cubicBezTo>
                    <a:pt x="194" y="125"/>
                    <a:pt x="196" y="123"/>
                    <a:pt x="198" y="122"/>
                  </a:cubicBezTo>
                  <a:close/>
                  <a:moveTo>
                    <a:pt x="203" y="120"/>
                  </a:moveTo>
                  <a:cubicBezTo>
                    <a:pt x="204" y="119"/>
                    <a:pt x="204" y="119"/>
                    <a:pt x="204" y="118"/>
                  </a:cubicBezTo>
                  <a:cubicBezTo>
                    <a:pt x="205" y="118"/>
                    <a:pt x="205" y="118"/>
                    <a:pt x="206" y="117"/>
                  </a:cubicBezTo>
                  <a:cubicBezTo>
                    <a:pt x="205" y="118"/>
                    <a:pt x="204" y="119"/>
                    <a:pt x="203" y="120"/>
                  </a:cubicBezTo>
                  <a:close/>
                  <a:moveTo>
                    <a:pt x="207" y="110"/>
                  </a:moveTo>
                  <a:cubicBezTo>
                    <a:pt x="207" y="110"/>
                    <a:pt x="206" y="110"/>
                    <a:pt x="206" y="110"/>
                  </a:cubicBezTo>
                  <a:cubicBezTo>
                    <a:pt x="204" y="112"/>
                    <a:pt x="201" y="113"/>
                    <a:pt x="199" y="114"/>
                  </a:cubicBezTo>
                  <a:cubicBezTo>
                    <a:pt x="198" y="115"/>
                    <a:pt x="197" y="115"/>
                    <a:pt x="197" y="115"/>
                  </a:cubicBezTo>
                  <a:cubicBezTo>
                    <a:pt x="199" y="114"/>
                    <a:pt x="200" y="113"/>
                    <a:pt x="202" y="112"/>
                  </a:cubicBezTo>
                  <a:cubicBezTo>
                    <a:pt x="204" y="111"/>
                    <a:pt x="206" y="110"/>
                    <a:pt x="208" y="109"/>
                  </a:cubicBezTo>
                  <a:cubicBezTo>
                    <a:pt x="208" y="109"/>
                    <a:pt x="207" y="110"/>
                    <a:pt x="207" y="110"/>
                  </a:cubicBezTo>
                  <a:close/>
                  <a:moveTo>
                    <a:pt x="195" y="112"/>
                  </a:moveTo>
                  <a:cubicBezTo>
                    <a:pt x="194" y="112"/>
                    <a:pt x="194" y="112"/>
                    <a:pt x="193" y="112"/>
                  </a:cubicBezTo>
                  <a:cubicBezTo>
                    <a:pt x="194" y="112"/>
                    <a:pt x="194" y="111"/>
                    <a:pt x="195" y="110"/>
                  </a:cubicBezTo>
                  <a:cubicBezTo>
                    <a:pt x="196" y="109"/>
                    <a:pt x="198" y="108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8" y="108"/>
                    <a:pt x="197" y="110"/>
                    <a:pt x="195" y="112"/>
                  </a:cubicBezTo>
                  <a:close/>
                  <a:moveTo>
                    <a:pt x="193" y="106"/>
                  </a:moveTo>
                  <a:cubicBezTo>
                    <a:pt x="194" y="106"/>
                    <a:pt x="195" y="105"/>
                    <a:pt x="196" y="104"/>
                  </a:cubicBezTo>
                  <a:cubicBezTo>
                    <a:pt x="196" y="105"/>
                    <a:pt x="196" y="105"/>
                    <a:pt x="195" y="106"/>
                  </a:cubicBezTo>
                  <a:cubicBezTo>
                    <a:pt x="195" y="106"/>
                    <a:pt x="194" y="106"/>
                    <a:pt x="193" y="106"/>
                  </a:cubicBezTo>
                  <a:close/>
                  <a:moveTo>
                    <a:pt x="196" y="97"/>
                  </a:moveTo>
                  <a:cubicBezTo>
                    <a:pt x="196" y="97"/>
                    <a:pt x="195" y="97"/>
                    <a:pt x="195" y="98"/>
                  </a:cubicBezTo>
                  <a:cubicBezTo>
                    <a:pt x="193" y="98"/>
                    <a:pt x="191" y="99"/>
                    <a:pt x="189" y="100"/>
                  </a:cubicBezTo>
                  <a:cubicBezTo>
                    <a:pt x="190" y="100"/>
                    <a:pt x="190" y="99"/>
                    <a:pt x="191" y="98"/>
                  </a:cubicBezTo>
                  <a:cubicBezTo>
                    <a:pt x="193" y="97"/>
                    <a:pt x="195" y="96"/>
                    <a:pt x="197" y="95"/>
                  </a:cubicBezTo>
                  <a:cubicBezTo>
                    <a:pt x="196" y="96"/>
                    <a:pt x="196" y="97"/>
                    <a:pt x="196" y="97"/>
                  </a:cubicBezTo>
                  <a:close/>
                  <a:moveTo>
                    <a:pt x="195" y="92"/>
                  </a:moveTo>
                  <a:cubicBezTo>
                    <a:pt x="192" y="94"/>
                    <a:pt x="189" y="95"/>
                    <a:pt x="187" y="97"/>
                  </a:cubicBezTo>
                  <a:cubicBezTo>
                    <a:pt x="187" y="96"/>
                    <a:pt x="188" y="96"/>
                    <a:pt x="189" y="95"/>
                  </a:cubicBezTo>
                  <a:cubicBezTo>
                    <a:pt x="191" y="94"/>
                    <a:pt x="193" y="93"/>
                    <a:pt x="196" y="92"/>
                  </a:cubicBezTo>
                  <a:cubicBezTo>
                    <a:pt x="196" y="92"/>
                    <a:pt x="195" y="92"/>
                    <a:pt x="195" y="92"/>
                  </a:cubicBezTo>
                  <a:close/>
                  <a:moveTo>
                    <a:pt x="190" y="89"/>
                  </a:moveTo>
                  <a:cubicBezTo>
                    <a:pt x="189" y="90"/>
                    <a:pt x="188" y="90"/>
                    <a:pt x="187" y="91"/>
                  </a:cubicBezTo>
                  <a:cubicBezTo>
                    <a:pt x="189" y="90"/>
                    <a:pt x="190" y="89"/>
                    <a:pt x="191" y="88"/>
                  </a:cubicBezTo>
                  <a:lnTo>
                    <a:pt x="190" y="89"/>
                  </a:lnTo>
                  <a:close/>
                  <a:moveTo>
                    <a:pt x="190" y="86"/>
                  </a:moveTo>
                  <a:cubicBezTo>
                    <a:pt x="189" y="87"/>
                    <a:pt x="187" y="87"/>
                    <a:pt x="186" y="88"/>
                  </a:cubicBezTo>
                  <a:cubicBezTo>
                    <a:pt x="187" y="87"/>
                    <a:pt x="187" y="86"/>
                    <a:pt x="188" y="86"/>
                  </a:cubicBezTo>
                  <a:cubicBezTo>
                    <a:pt x="190" y="84"/>
                    <a:pt x="193" y="83"/>
                    <a:pt x="195" y="82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3" y="84"/>
                    <a:pt x="192" y="85"/>
                    <a:pt x="190" y="86"/>
                  </a:cubicBezTo>
                  <a:close/>
                  <a:moveTo>
                    <a:pt x="195" y="86"/>
                  </a:moveTo>
                  <a:cubicBezTo>
                    <a:pt x="196" y="85"/>
                    <a:pt x="197" y="85"/>
                    <a:pt x="199" y="84"/>
                  </a:cubicBezTo>
                  <a:cubicBezTo>
                    <a:pt x="198" y="85"/>
                    <a:pt x="197" y="86"/>
                    <a:pt x="196" y="87"/>
                  </a:cubicBezTo>
                  <a:cubicBezTo>
                    <a:pt x="195" y="87"/>
                    <a:pt x="195" y="87"/>
                    <a:pt x="194" y="87"/>
                  </a:cubicBezTo>
                  <a:cubicBezTo>
                    <a:pt x="195" y="87"/>
                    <a:pt x="195" y="87"/>
                    <a:pt x="195" y="86"/>
                  </a:cubicBezTo>
                  <a:close/>
                  <a:moveTo>
                    <a:pt x="187" y="80"/>
                  </a:moveTo>
                  <a:cubicBezTo>
                    <a:pt x="185" y="81"/>
                    <a:pt x="182" y="82"/>
                    <a:pt x="179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81"/>
                    <a:pt x="184" y="80"/>
                    <a:pt x="187" y="79"/>
                  </a:cubicBezTo>
                  <a:cubicBezTo>
                    <a:pt x="189" y="78"/>
                    <a:pt x="191" y="77"/>
                    <a:pt x="192" y="76"/>
                  </a:cubicBezTo>
                  <a:cubicBezTo>
                    <a:pt x="191" y="78"/>
                    <a:pt x="189" y="79"/>
                    <a:pt x="187" y="80"/>
                  </a:cubicBezTo>
                  <a:close/>
                  <a:moveTo>
                    <a:pt x="179" y="85"/>
                  </a:moveTo>
                  <a:cubicBezTo>
                    <a:pt x="178" y="85"/>
                    <a:pt x="177" y="86"/>
                    <a:pt x="177" y="86"/>
                  </a:cubicBezTo>
                  <a:cubicBezTo>
                    <a:pt x="177" y="86"/>
                    <a:pt x="177" y="85"/>
                    <a:pt x="177" y="85"/>
                  </a:cubicBezTo>
                  <a:cubicBezTo>
                    <a:pt x="178" y="85"/>
                    <a:pt x="179" y="85"/>
                    <a:pt x="179" y="85"/>
                  </a:cubicBezTo>
                  <a:close/>
                  <a:moveTo>
                    <a:pt x="175" y="84"/>
                  </a:moveTo>
                  <a:cubicBezTo>
                    <a:pt x="174" y="84"/>
                    <a:pt x="172" y="84"/>
                    <a:pt x="171" y="85"/>
                  </a:cubicBezTo>
                  <a:cubicBezTo>
                    <a:pt x="171" y="84"/>
                    <a:pt x="172" y="84"/>
                    <a:pt x="173" y="83"/>
                  </a:cubicBezTo>
                  <a:cubicBezTo>
                    <a:pt x="174" y="83"/>
                    <a:pt x="175" y="83"/>
                    <a:pt x="177" y="82"/>
                  </a:cubicBezTo>
                  <a:cubicBezTo>
                    <a:pt x="176" y="83"/>
                    <a:pt x="176" y="83"/>
                    <a:pt x="175" y="84"/>
                  </a:cubicBezTo>
                  <a:close/>
                  <a:moveTo>
                    <a:pt x="172" y="81"/>
                  </a:moveTo>
                  <a:cubicBezTo>
                    <a:pt x="172" y="81"/>
                    <a:pt x="172" y="81"/>
                    <a:pt x="171" y="82"/>
                  </a:cubicBezTo>
                  <a:cubicBezTo>
                    <a:pt x="172" y="81"/>
                    <a:pt x="173" y="80"/>
                    <a:pt x="174" y="79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6" y="78"/>
                    <a:pt x="178" y="78"/>
                    <a:pt x="179" y="77"/>
                  </a:cubicBezTo>
                  <a:cubicBezTo>
                    <a:pt x="177" y="78"/>
                    <a:pt x="174" y="80"/>
                    <a:pt x="172" y="81"/>
                  </a:cubicBezTo>
                  <a:close/>
                  <a:moveTo>
                    <a:pt x="177" y="74"/>
                  </a:moveTo>
                  <a:cubicBezTo>
                    <a:pt x="175" y="75"/>
                    <a:pt x="173" y="76"/>
                    <a:pt x="171" y="77"/>
                  </a:cubicBezTo>
                  <a:cubicBezTo>
                    <a:pt x="171" y="76"/>
                    <a:pt x="170" y="76"/>
                    <a:pt x="170" y="76"/>
                  </a:cubicBezTo>
                  <a:cubicBezTo>
                    <a:pt x="171" y="75"/>
                    <a:pt x="172" y="75"/>
                    <a:pt x="173" y="74"/>
                  </a:cubicBezTo>
                  <a:cubicBezTo>
                    <a:pt x="176" y="73"/>
                    <a:pt x="178" y="72"/>
                    <a:pt x="180" y="72"/>
                  </a:cubicBezTo>
                  <a:cubicBezTo>
                    <a:pt x="179" y="73"/>
                    <a:pt x="178" y="73"/>
                    <a:pt x="177" y="74"/>
                  </a:cubicBezTo>
                  <a:close/>
                  <a:moveTo>
                    <a:pt x="172" y="86"/>
                  </a:moveTo>
                  <a:cubicBezTo>
                    <a:pt x="164" y="94"/>
                    <a:pt x="155" y="102"/>
                    <a:pt x="147" y="110"/>
                  </a:cubicBezTo>
                  <a:cubicBezTo>
                    <a:pt x="143" y="112"/>
                    <a:pt x="139" y="114"/>
                    <a:pt x="135" y="116"/>
                  </a:cubicBezTo>
                  <a:cubicBezTo>
                    <a:pt x="137" y="114"/>
                    <a:pt x="139" y="112"/>
                    <a:pt x="141" y="110"/>
                  </a:cubicBezTo>
                  <a:cubicBezTo>
                    <a:pt x="147" y="104"/>
                    <a:pt x="154" y="99"/>
                    <a:pt x="160" y="93"/>
                  </a:cubicBezTo>
                  <a:cubicBezTo>
                    <a:pt x="162" y="91"/>
                    <a:pt x="164" y="88"/>
                    <a:pt x="167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9" y="87"/>
                    <a:pt x="171" y="86"/>
                    <a:pt x="172" y="86"/>
                  </a:cubicBezTo>
                  <a:close/>
                  <a:moveTo>
                    <a:pt x="168" y="82"/>
                  </a:moveTo>
                  <a:cubicBezTo>
                    <a:pt x="167" y="82"/>
                    <a:pt x="167" y="83"/>
                    <a:pt x="167" y="83"/>
                  </a:cubicBezTo>
                  <a:cubicBezTo>
                    <a:pt x="160" y="90"/>
                    <a:pt x="152" y="97"/>
                    <a:pt x="145" y="104"/>
                  </a:cubicBezTo>
                  <a:cubicBezTo>
                    <a:pt x="152" y="97"/>
                    <a:pt x="160" y="89"/>
                    <a:pt x="167" y="81"/>
                  </a:cubicBezTo>
                  <a:cubicBezTo>
                    <a:pt x="168" y="81"/>
                    <a:pt x="168" y="81"/>
                    <a:pt x="169" y="81"/>
                  </a:cubicBezTo>
                  <a:cubicBezTo>
                    <a:pt x="168" y="81"/>
                    <a:pt x="168" y="81"/>
                    <a:pt x="168" y="82"/>
                  </a:cubicBezTo>
                  <a:close/>
                  <a:moveTo>
                    <a:pt x="167" y="72"/>
                  </a:moveTo>
                  <a:cubicBezTo>
                    <a:pt x="166" y="73"/>
                    <a:pt x="166" y="73"/>
                    <a:pt x="165" y="74"/>
                  </a:cubicBezTo>
                  <a:cubicBezTo>
                    <a:pt x="165" y="74"/>
                    <a:pt x="164" y="74"/>
                    <a:pt x="164" y="74"/>
                  </a:cubicBezTo>
                  <a:cubicBezTo>
                    <a:pt x="164" y="74"/>
                    <a:pt x="164" y="75"/>
                    <a:pt x="163" y="75"/>
                  </a:cubicBezTo>
                  <a:cubicBezTo>
                    <a:pt x="164" y="74"/>
                    <a:pt x="164" y="73"/>
                    <a:pt x="165" y="73"/>
                  </a:cubicBezTo>
                  <a:cubicBezTo>
                    <a:pt x="166" y="72"/>
                    <a:pt x="167" y="72"/>
                    <a:pt x="167" y="72"/>
                  </a:cubicBezTo>
                  <a:cubicBezTo>
                    <a:pt x="167" y="72"/>
                    <a:pt x="167" y="72"/>
                    <a:pt x="167" y="72"/>
                  </a:cubicBezTo>
                  <a:close/>
                  <a:moveTo>
                    <a:pt x="164" y="82"/>
                  </a:moveTo>
                  <a:cubicBezTo>
                    <a:pt x="159" y="87"/>
                    <a:pt x="155" y="91"/>
                    <a:pt x="150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47" y="97"/>
                    <a:pt x="145" y="99"/>
                    <a:pt x="142" y="100"/>
                  </a:cubicBezTo>
                  <a:cubicBezTo>
                    <a:pt x="146" y="97"/>
                    <a:pt x="149" y="93"/>
                    <a:pt x="152" y="90"/>
                  </a:cubicBezTo>
                  <a:cubicBezTo>
                    <a:pt x="155" y="87"/>
                    <a:pt x="159" y="85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59" y="78"/>
                  </a:moveTo>
                  <a:cubicBezTo>
                    <a:pt x="158" y="78"/>
                    <a:pt x="158" y="79"/>
                    <a:pt x="158" y="79"/>
                  </a:cubicBezTo>
                  <a:cubicBezTo>
                    <a:pt x="157" y="79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1"/>
                  </a:cubicBezTo>
                  <a:cubicBezTo>
                    <a:pt x="151" y="86"/>
                    <a:pt x="146" y="91"/>
                    <a:pt x="140" y="96"/>
                  </a:cubicBezTo>
                  <a:cubicBezTo>
                    <a:pt x="136" y="99"/>
                    <a:pt x="133" y="102"/>
                    <a:pt x="129" y="105"/>
                  </a:cubicBezTo>
                  <a:cubicBezTo>
                    <a:pt x="126" y="108"/>
                    <a:pt x="122" y="111"/>
                    <a:pt x="118" y="113"/>
                  </a:cubicBezTo>
                  <a:cubicBezTo>
                    <a:pt x="120" y="112"/>
                    <a:pt x="121" y="110"/>
                    <a:pt x="123" y="109"/>
                  </a:cubicBezTo>
                  <a:cubicBezTo>
                    <a:pt x="130" y="103"/>
                    <a:pt x="136" y="97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7" y="85"/>
                    <a:pt x="152" y="81"/>
                    <a:pt x="158" y="77"/>
                  </a:cubicBezTo>
                  <a:cubicBezTo>
                    <a:pt x="158" y="77"/>
                    <a:pt x="159" y="77"/>
                    <a:pt x="159" y="77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53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49" y="81"/>
                    <a:pt x="145" y="84"/>
                    <a:pt x="141" y="87"/>
                  </a:cubicBezTo>
                  <a:cubicBezTo>
                    <a:pt x="142" y="85"/>
                    <a:pt x="143" y="84"/>
                    <a:pt x="144" y="83"/>
                  </a:cubicBezTo>
                  <a:cubicBezTo>
                    <a:pt x="144" y="82"/>
                    <a:pt x="144" y="82"/>
                    <a:pt x="143" y="82"/>
                  </a:cubicBezTo>
                  <a:cubicBezTo>
                    <a:pt x="142" y="82"/>
                    <a:pt x="141" y="82"/>
                    <a:pt x="140" y="82"/>
                  </a:cubicBezTo>
                  <a:cubicBezTo>
                    <a:pt x="142" y="79"/>
                    <a:pt x="145" y="77"/>
                    <a:pt x="148" y="74"/>
                  </a:cubicBezTo>
                  <a:cubicBezTo>
                    <a:pt x="148" y="75"/>
                    <a:pt x="149" y="75"/>
                    <a:pt x="149" y="75"/>
                  </a:cubicBezTo>
                  <a:cubicBezTo>
                    <a:pt x="151" y="75"/>
                    <a:pt x="152" y="75"/>
                    <a:pt x="154" y="75"/>
                  </a:cubicBezTo>
                  <a:cubicBezTo>
                    <a:pt x="154" y="75"/>
                    <a:pt x="153" y="75"/>
                    <a:pt x="153" y="76"/>
                  </a:cubicBezTo>
                  <a:cubicBezTo>
                    <a:pt x="152" y="76"/>
                    <a:pt x="152" y="77"/>
                    <a:pt x="153" y="77"/>
                  </a:cubicBezTo>
                  <a:close/>
                  <a:moveTo>
                    <a:pt x="138" y="78"/>
                  </a:moveTo>
                  <a:cubicBezTo>
                    <a:pt x="139" y="77"/>
                    <a:pt x="140" y="76"/>
                    <a:pt x="141" y="75"/>
                  </a:cubicBezTo>
                  <a:cubicBezTo>
                    <a:pt x="142" y="75"/>
                    <a:pt x="142" y="75"/>
                    <a:pt x="143" y="75"/>
                  </a:cubicBezTo>
                  <a:cubicBezTo>
                    <a:pt x="141" y="76"/>
                    <a:pt x="140" y="77"/>
                    <a:pt x="138" y="78"/>
                  </a:cubicBezTo>
                  <a:close/>
                  <a:moveTo>
                    <a:pt x="138" y="74"/>
                  </a:moveTo>
                  <a:cubicBezTo>
                    <a:pt x="137" y="74"/>
                    <a:pt x="137" y="74"/>
                    <a:pt x="136" y="74"/>
                  </a:cubicBezTo>
                  <a:cubicBezTo>
                    <a:pt x="138" y="73"/>
                    <a:pt x="140" y="72"/>
                    <a:pt x="142" y="70"/>
                  </a:cubicBezTo>
                  <a:cubicBezTo>
                    <a:pt x="141" y="72"/>
                    <a:pt x="139" y="73"/>
                    <a:pt x="138" y="74"/>
                  </a:cubicBezTo>
                  <a:close/>
                  <a:moveTo>
                    <a:pt x="139" y="76"/>
                  </a:moveTo>
                  <a:cubicBezTo>
                    <a:pt x="138" y="77"/>
                    <a:pt x="136" y="78"/>
                    <a:pt x="135" y="80"/>
                  </a:cubicBezTo>
                  <a:cubicBezTo>
                    <a:pt x="134" y="81"/>
                    <a:pt x="133" y="82"/>
                    <a:pt x="131" y="83"/>
                  </a:cubicBezTo>
                  <a:cubicBezTo>
                    <a:pt x="130" y="84"/>
                    <a:pt x="129" y="84"/>
                    <a:pt x="129" y="84"/>
                  </a:cubicBezTo>
                  <a:cubicBezTo>
                    <a:pt x="129" y="84"/>
                    <a:pt x="130" y="83"/>
                    <a:pt x="131" y="82"/>
                  </a:cubicBezTo>
                  <a:cubicBezTo>
                    <a:pt x="133" y="80"/>
                    <a:pt x="136" y="78"/>
                    <a:pt x="139" y="76"/>
                  </a:cubicBezTo>
                  <a:close/>
                  <a:moveTo>
                    <a:pt x="127" y="87"/>
                  </a:moveTo>
                  <a:cubicBezTo>
                    <a:pt x="125" y="89"/>
                    <a:pt x="122" y="91"/>
                    <a:pt x="120" y="92"/>
                  </a:cubicBezTo>
                  <a:cubicBezTo>
                    <a:pt x="121" y="91"/>
                    <a:pt x="123" y="90"/>
                    <a:pt x="124" y="88"/>
                  </a:cubicBezTo>
                  <a:cubicBezTo>
                    <a:pt x="125" y="88"/>
                    <a:pt x="126" y="87"/>
                    <a:pt x="127" y="87"/>
                  </a:cubicBezTo>
                  <a:close/>
                  <a:moveTo>
                    <a:pt x="127" y="78"/>
                  </a:moveTo>
                  <a:cubicBezTo>
                    <a:pt x="124" y="81"/>
                    <a:pt x="121" y="84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1" y="82"/>
                    <a:pt x="126" y="77"/>
                    <a:pt x="130" y="72"/>
                  </a:cubicBezTo>
                  <a:cubicBezTo>
                    <a:pt x="129" y="74"/>
                    <a:pt x="128" y="76"/>
                    <a:pt x="127" y="78"/>
                  </a:cubicBezTo>
                  <a:close/>
                  <a:moveTo>
                    <a:pt x="120" y="87"/>
                  </a:moveTo>
                  <a:cubicBezTo>
                    <a:pt x="118" y="88"/>
                    <a:pt x="117" y="90"/>
                    <a:pt x="115" y="92"/>
                  </a:cubicBezTo>
                  <a:cubicBezTo>
                    <a:pt x="114" y="92"/>
                    <a:pt x="114" y="93"/>
                    <a:pt x="113" y="93"/>
                  </a:cubicBezTo>
                  <a:cubicBezTo>
                    <a:pt x="114" y="92"/>
                    <a:pt x="115" y="91"/>
                    <a:pt x="116" y="90"/>
                  </a:cubicBezTo>
                  <a:cubicBezTo>
                    <a:pt x="117" y="89"/>
                    <a:pt x="119" y="88"/>
                    <a:pt x="120" y="87"/>
                  </a:cubicBezTo>
                  <a:close/>
                  <a:moveTo>
                    <a:pt x="128" y="89"/>
                  </a:moveTo>
                  <a:cubicBezTo>
                    <a:pt x="130" y="87"/>
                    <a:pt x="132" y="86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25" y="92"/>
                    <a:pt x="117" y="100"/>
                    <a:pt x="108" y="108"/>
                  </a:cubicBezTo>
                  <a:cubicBezTo>
                    <a:pt x="107" y="109"/>
                    <a:pt x="106" y="110"/>
                    <a:pt x="105" y="110"/>
                  </a:cubicBezTo>
                  <a:cubicBezTo>
                    <a:pt x="108" y="108"/>
                    <a:pt x="110" y="105"/>
                    <a:pt x="112" y="102"/>
                  </a:cubicBezTo>
                  <a:cubicBezTo>
                    <a:pt x="117" y="98"/>
                    <a:pt x="123" y="93"/>
                    <a:pt x="128" y="89"/>
                  </a:cubicBezTo>
                  <a:close/>
                  <a:moveTo>
                    <a:pt x="99" y="116"/>
                  </a:moveTo>
                  <a:cubicBezTo>
                    <a:pt x="98" y="116"/>
                    <a:pt x="98" y="116"/>
                    <a:pt x="97" y="117"/>
                  </a:cubicBezTo>
                  <a:cubicBezTo>
                    <a:pt x="97" y="117"/>
                    <a:pt x="96" y="117"/>
                    <a:pt x="95" y="116"/>
                  </a:cubicBezTo>
                  <a:cubicBezTo>
                    <a:pt x="96" y="115"/>
                    <a:pt x="97" y="113"/>
                    <a:pt x="98" y="112"/>
                  </a:cubicBezTo>
                  <a:cubicBezTo>
                    <a:pt x="101" y="110"/>
                    <a:pt x="104" y="108"/>
                    <a:pt x="107" y="106"/>
                  </a:cubicBezTo>
                  <a:cubicBezTo>
                    <a:pt x="104" y="109"/>
                    <a:pt x="102" y="112"/>
                    <a:pt x="99" y="116"/>
                  </a:cubicBezTo>
                  <a:close/>
                  <a:moveTo>
                    <a:pt x="99" y="107"/>
                  </a:moveTo>
                  <a:cubicBezTo>
                    <a:pt x="96" y="110"/>
                    <a:pt x="93" y="113"/>
                    <a:pt x="89" y="116"/>
                  </a:cubicBezTo>
                  <a:cubicBezTo>
                    <a:pt x="89" y="116"/>
                    <a:pt x="89" y="116"/>
                    <a:pt x="88" y="116"/>
                  </a:cubicBezTo>
                  <a:cubicBezTo>
                    <a:pt x="89" y="115"/>
                    <a:pt x="90" y="114"/>
                    <a:pt x="91" y="114"/>
                  </a:cubicBezTo>
                  <a:cubicBezTo>
                    <a:pt x="93" y="111"/>
                    <a:pt x="95" y="109"/>
                    <a:pt x="98" y="107"/>
                  </a:cubicBezTo>
                  <a:cubicBezTo>
                    <a:pt x="99" y="105"/>
                    <a:pt x="101" y="104"/>
                    <a:pt x="103" y="103"/>
                  </a:cubicBezTo>
                  <a:cubicBezTo>
                    <a:pt x="102" y="104"/>
                    <a:pt x="100" y="106"/>
                    <a:pt x="99" y="107"/>
                  </a:cubicBezTo>
                  <a:close/>
                  <a:moveTo>
                    <a:pt x="84" y="115"/>
                  </a:moveTo>
                  <a:cubicBezTo>
                    <a:pt x="83" y="116"/>
                    <a:pt x="83" y="116"/>
                    <a:pt x="82" y="116"/>
                  </a:cubicBezTo>
                  <a:cubicBezTo>
                    <a:pt x="84" y="113"/>
                    <a:pt x="87" y="110"/>
                    <a:pt x="89" y="107"/>
                  </a:cubicBezTo>
                  <a:cubicBezTo>
                    <a:pt x="87" y="110"/>
                    <a:pt x="85" y="112"/>
                    <a:pt x="84" y="115"/>
                  </a:cubicBezTo>
                  <a:close/>
                  <a:moveTo>
                    <a:pt x="56" y="130"/>
                  </a:moveTo>
                  <a:cubicBezTo>
                    <a:pt x="55" y="127"/>
                    <a:pt x="55" y="125"/>
                    <a:pt x="54" y="123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1"/>
                  </a:cubicBezTo>
                  <a:cubicBezTo>
                    <a:pt x="56" y="123"/>
                    <a:pt x="57" y="125"/>
                    <a:pt x="58" y="127"/>
                  </a:cubicBezTo>
                  <a:cubicBezTo>
                    <a:pt x="57" y="128"/>
                    <a:pt x="57" y="129"/>
                    <a:pt x="56" y="130"/>
                  </a:cubicBezTo>
                  <a:close/>
                  <a:moveTo>
                    <a:pt x="58" y="146"/>
                  </a:moveTo>
                  <a:cubicBezTo>
                    <a:pt x="58" y="145"/>
                    <a:pt x="58" y="145"/>
                    <a:pt x="59" y="145"/>
                  </a:cubicBezTo>
                  <a:cubicBezTo>
                    <a:pt x="59" y="145"/>
                    <a:pt x="59" y="145"/>
                    <a:pt x="59" y="146"/>
                  </a:cubicBezTo>
                  <a:cubicBezTo>
                    <a:pt x="58" y="146"/>
                    <a:pt x="58" y="147"/>
                    <a:pt x="58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7" y="146"/>
                    <a:pt x="58" y="146"/>
                    <a:pt x="58" y="146"/>
                  </a:cubicBezTo>
                  <a:close/>
                  <a:moveTo>
                    <a:pt x="56" y="142"/>
                  </a:moveTo>
                  <a:cubicBezTo>
                    <a:pt x="56" y="141"/>
                    <a:pt x="55" y="140"/>
                    <a:pt x="55" y="139"/>
                  </a:cubicBezTo>
                  <a:cubicBezTo>
                    <a:pt x="55" y="139"/>
                    <a:pt x="56" y="138"/>
                    <a:pt x="56" y="138"/>
                  </a:cubicBezTo>
                  <a:cubicBezTo>
                    <a:pt x="56" y="139"/>
                    <a:pt x="57" y="140"/>
                    <a:pt x="57" y="140"/>
                  </a:cubicBezTo>
                  <a:cubicBezTo>
                    <a:pt x="57" y="141"/>
                    <a:pt x="56" y="142"/>
                    <a:pt x="56" y="142"/>
                  </a:cubicBezTo>
                  <a:close/>
                  <a:moveTo>
                    <a:pt x="56" y="160"/>
                  </a:move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5" y="162"/>
                    <a:pt x="55" y="162"/>
                  </a:cubicBezTo>
                  <a:cubicBezTo>
                    <a:pt x="55" y="162"/>
                    <a:pt x="55" y="161"/>
                    <a:pt x="55" y="161"/>
                  </a:cubicBezTo>
                  <a:cubicBezTo>
                    <a:pt x="55" y="161"/>
                    <a:pt x="56" y="161"/>
                    <a:pt x="56" y="160"/>
                  </a:cubicBezTo>
                  <a:close/>
                  <a:moveTo>
                    <a:pt x="55" y="103"/>
                  </a:moveTo>
                  <a:cubicBezTo>
                    <a:pt x="55" y="103"/>
                    <a:pt x="55" y="103"/>
                    <a:pt x="54" y="103"/>
                  </a:cubicBezTo>
                  <a:cubicBezTo>
                    <a:pt x="54" y="102"/>
                    <a:pt x="54" y="101"/>
                    <a:pt x="54" y="101"/>
                  </a:cubicBezTo>
                  <a:cubicBezTo>
                    <a:pt x="55" y="100"/>
                    <a:pt x="55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5" y="100"/>
                    <a:pt x="55" y="100"/>
                  </a:cubicBezTo>
                  <a:cubicBezTo>
                    <a:pt x="55" y="101"/>
                    <a:pt x="55" y="102"/>
                    <a:pt x="56" y="101"/>
                  </a:cubicBezTo>
                  <a:cubicBezTo>
                    <a:pt x="56" y="101"/>
                    <a:pt x="56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2"/>
                    <a:pt x="55" y="103"/>
                    <a:pt x="55" y="103"/>
                  </a:cubicBezTo>
                  <a:close/>
                  <a:moveTo>
                    <a:pt x="53" y="134"/>
                  </a:moveTo>
                  <a:cubicBezTo>
                    <a:pt x="53" y="131"/>
                    <a:pt x="52" y="129"/>
                    <a:pt x="51" y="127"/>
                  </a:cubicBezTo>
                  <a:cubicBezTo>
                    <a:pt x="51" y="127"/>
                    <a:pt x="51" y="126"/>
                    <a:pt x="52" y="126"/>
                  </a:cubicBezTo>
                  <a:cubicBezTo>
                    <a:pt x="52" y="128"/>
                    <a:pt x="53" y="130"/>
                    <a:pt x="54" y="132"/>
                  </a:cubicBezTo>
                  <a:cubicBezTo>
                    <a:pt x="54" y="133"/>
                    <a:pt x="54" y="133"/>
                    <a:pt x="53" y="134"/>
                  </a:cubicBezTo>
                  <a:close/>
                  <a:moveTo>
                    <a:pt x="53" y="146"/>
                  </a:moveTo>
                  <a:cubicBezTo>
                    <a:pt x="53" y="146"/>
                    <a:pt x="53" y="147"/>
                    <a:pt x="53" y="147"/>
                  </a:cubicBezTo>
                  <a:cubicBezTo>
                    <a:pt x="53" y="146"/>
                    <a:pt x="52" y="145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3" y="144"/>
                    <a:pt x="53" y="145"/>
                    <a:pt x="53" y="146"/>
                  </a:cubicBezTo>
                  <a:close/>
                  <a:moveTo>
                    <a:pt x="51" y="90"/>
                  </a:moveTo>
                  <a:cubicBezTo>
                    <a:pt x="51" y="90"/>
                    <a:pt x="51" y="91"/>
                    <a:pt x="50" y="91"/>
                  </a:cubicBezTo>
                  <a:cubicBezTo>
                    <a:pt x="50" y="92"/>
                    <a:pt x="49" y="92"/>
                    <a:pt x="49" y="92"/>
                  </a:cubicBezTo>
                  <a:cubicBezTo>
                    <a:pt x="50" y="92"/>
                    <a:pt x="50" y="91"/>
                    <a:pt x="51" y="90"/>
                  </a:cubicBezTo>
                  <a:close/>
                  <a:moveTo>
                    <a:pt x="50" y="88"/>
                  </a:moveTo>
                  <a:cubicBezTo>
                    <a:pt x="51" y="87"/>
                    <a:pt x="51" y="86"/>
                    <a:pt x="52" y="85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3" y="85"/>
                    <a:pt x="53" y="85"/>
                    <a:pt x="52" y="86"/>
                  </a:cubicBezTo>
                  <a:cubicBezTo>
                    <a:pt x="52" y="87"/>
                    <a:pt x="51" y="88"/>
                    <a:pt x="50" y="88"/>
                  </a:cubicBezTo>
                  <a:close/>
                  <a:moveTo>
                    <a:pt x="51" y="107"/>
                  </a:moveTo>
                  <a:cubicBezTo>
                    <a:pt x="50" y="108"/>
                    <a:pt x="48" y="109"/>
                    <a:pt x="47" y="109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8" y="108"/>
                    <a:pt x="49" y="106"/>
                    <a:pt x="50" y="105"/>
                  </a:cubicBezTo>
                  <a:cubicBezTo>
                    <a:pt x="50" y="106"/>
                    <a:pt x="51" y="106"/>
                    <a:pt x="51" y="107"/>
                  </a:cubicBezTo>
                  <a:close/>
                  <a:moveTo>
                    <a:pt x="50" y="110"/>
                  </a:moveTo>
                  <a:cubicBezTo>
                    <a:pt x="49" y="111"/>
                    <a:pt x="49" y="111"/>
                    <a:pt x="48" y="112"/>
                  </a:cubicBezTo>
                  <a:cubicBezTo>
                    <a:pt x="48" y="112"/>
                    <a:pt x="48" y="111"/>
                    <a:pt x="48" y="111"/>
                  </a:cubicBezTo>
                  <a:cubicBezTo>
                    <a:pt x="48" y="111"/>
                    <a:pt x="49" y="110"/>
                    <a:pt x="50" y="110"/>
                  </a:cubicBezTo>
                  <a:close/>
                  <a:moveTo>
                    <a:pt x="51" y="110"/>
                  </a:moveTo>
                  <a:cubicBezTo>
                    <a:pt x="51" y="111"/>
                    <a:pt x="51" y="112"/>
                    <a:pt x="51" y="112"/>
                  </a:cubicBezTo>
                  <a:cubicBezTo>
                    <a:pt x="51" y="113"/>
                    <a:pt x="50" y="113"/>
                    <a:pt x="49" y="114"/>
                  </a:cubicBezTo>
                  <a:cubicBezTo>
                    <a:pt x="50" y="113"/>
                    <a:pt x="51" y="112"/>
                    <a:pt x="51" y="110"/>
                  </a:cubicBezTo>
                  <a:close/>
                  <a:moveTo>
                    <a:pt x="54" y="110"/>
                  </a:moveTo>
                  <a:cubicBezTo>
                    <a:pt x="54" y="110"/>
                    <a:pt x="54" y="110"/>
                    <a:pt x="54" y="110"/>
                  </a:cubicBezTo>
                  <a:cubicBezTo>
                    <a:pt x="53" y="110"/>
                    <a:pt x="53" y="110"/>
                    <a:pt x="53" y="109"/>
                  </a:cubicBezTo>
                  <a:cubicBezTo>
                    <a:pt x="53" y="109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4" y="108"/>
                    <a:pt x="54" y="109"/>
                    <a:pt x="54" y="110"/>
                  </a:cubicBezTo>
                  <a:close/>
                  <a:moveTo>
                    <a:pt x="54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6" y="85"/>
                  </a:cubicBezTo>
                  <a:cubicBezTo>
                    <a:pt x="55" y="86"/>
                    <a:pt x="55" y="87"/>
                    <a:pt x="54" y="88"/>
                  </a:cubicBezTo>
                  <a:cubicBezTo>
                    <a:pt x="54" y="88"/>
                    <a:pt x="54" y="88"/>
                    <a:pt x="54" y="87"/>
                  </a:cubicBez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4" y="96"/>
                    <a:pt x="55" y="96"/>
                    <a:pt x="55" y="95"/>
                  </a:cubicBezTo>
                  <a:cubicBezTo>
                    <a:pt x="55" y="96"/>
                    <a:pt x="55" y="96"/>
                    <a:pt x="55" y="97"/>
                  </a:cubicBezTo>
                  <a:cubicBezTo>
                    <a:pt x="55" y="97"/>
                    <a:pt x="55" y="98"/>
                    <a:pt x="54" y="98"/>
                  </a:cubicBezTo>
                  <a:cubicBezTo>
                    <a:pt x="54" y="98"/>
                    <a:pt x="54" y="97"/>
                    <a:pt x="54" y="96"/>
                  </a:cubicBezTo>
                  <a:close/>
                  <a:moveTo>
                    <a:pt x="55" y="83"/>
                  </a:moveTo>
                  <a:cubicBezTo>
                    <a:pt x="56" y="82"/>
                    <a:pt x="56" y="82"/>
                    <a:pt x="56" y="81"/>
                  </a:cubicBezTo>
                  <a:cubicBezTo>
                    <a:pt x="58" y="80"/>
                    <a:pt x="60" y="78"/>
                    <a:pt x="61" y="76"/>
                  </a:cubicBezTo>
                  <a:cubicBezTo>
                    <a:pt x="61" y="77"/>
                    <a:pt x="61" y="77"/>
                    <a:pt x="60" y="78"/>
                  </a:cubicBezTo>
                  <a:cubicBezTo>
                    <a:pt x="59" y="80"/>
                    <a:pt x="57" y="81"/>
                    <a:pt x="55" y="83"/>
                  </a:cubicBezTo>
                  <a:close/>
                  <a:moveTo>
                    <a:pt x="88" y="57"/>
                  </a:moveTo>
                  <a:cubicBezTo>
                    <a:pt x="86" y="59"/>
                    <a:pt x="84" y="61"/>
                    <a:pt x="82" y="63"/>
                  </a:cubicBezTo>
                  <a:cubicBezTo>
                    <a:pt x="78" y="67"/>
                    <a:pt x="75" y="70"/>
                    <a:pt x="71" y="73"/>
                  </a:cubicBezTo>
                  <a:cubicBezTo>
                    <a:pt x="71" y="73"/>
                    <a:pt x="71" y="74"/>
                    <a:pt x="70" y="74"/>
                  </a:cubicBezTo>
                  <a:cubicBezTo>
                    <a:pt x="69" y="76"/>
                    <a:pt x="67" y="77"/>
                    <a:pt x="65" y="79"/>
                  </a:cubicBezTo>
                  <a:cubicBezTo>
                    <a:pt x="67" y="77"/>
                    <a:pt x="68" y="75"/>
                    <a:pt x="69" y="73"/>
                  </a:cubicBezTo>
                  <a:cubicBezTo>
                    <a:pt x="71" y="71"/>
                    <a:pt x="73" y="69"/>
                    <a:pt x="75" y="67"/>
                  </a:cubicBezTo>
                  <a:cubicBezTo>
                    <a:pt x="79" y="64"/>
                    <a:pt x="84" y="60"/>
                    <a:pt x="88" y="57"/>
                  </a:cubicBezTo>
                  <a:close/>
                  <a:moveTo>
                    <a:pt x="86" y="57"/>
                  </a:moveTo>
                  <a:cubicBezTo>
                    <a:pt x="87" y="55"/>
                    <a:pt x="89" y="54"/>
                    <a:pt x="90" y="53"/>
                  </a:cubicBezTo>
                  <a:cubicBezTo>
                    <a:pt x="90" y="53"/>
                    <a:pt x="90" y="53"/>
                    <a:pt x="90" y="54"/>
                  </a:cubicBezTo>
                  <a:cubicBezTo>
                    <a:pt x="88" y="55"/>
                    <a:pt x="87" y="56"/>
                    <a:pt x="86" y="57"/>
                  </a:cubicBezTo>
                  <a:close/>
                  <a:moveTo>
                    <a:pt x="105" y="58"/>
                  </a:moveTo>
                  <a:cubicBezTo>
                    <a:pt x="105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9"/>
                  </a:cubicBezTo>
                  <a:cubicBezTo>
                    <a:pt x="102" y="61"/>
                    <a:pt x="100" y="62"/>
                    <a:pt x="97" y="64"/>
                  </a:cubicBezTo>
                  <a:cubicBezTo>
                    <a:pt x="97" y="64"/>
                    <a:pt x="98" y="64"/>
                    <a:pt x="98" y="64"/>
                  </a:cubicBezTo>
                  <a:cubicBezTo>
                    <a:pt x="100" y="62"/>
                    <a:pt x="102" y="60"/>
                    <a:pt x="105" y="58"/>
                  </a:cubicBezTo>
                  <a:close/>
                  <a:moveTo>
                    <a:pt x="100" y="59"/>
                  </a:moveTo>
                  <a:cubicBezTo>
                    <a:pt x="100" y="59"/>
                    <a:pt x="100" y="58"/>
                    <a:pt x="101" y="58"/>
                  </a:cubicBezTo>
                  <a:cubicBezTo>
                    <a:pt x="102" y="57"/>
                    <a:pt x="103" y="57"/>
                    <a:pt x="104" y="56"/>
                  </a:cubicBezTo>
                  <a:cubicBezTo>
                    <a:pt x="103" y="57"/>
                    <a:pt x="101" y="58"/>
                    <a:pt x="100" y="59"/>
                  </a:cubicBezTo>
                  <a:close/>
                  <a:moveTo>
                    <a:pt x="86" y="81"/>
                  </a:moveTo>
                  <a:cubicBezTo>
                    <a:pt x="87" y="81"/>
                    <a:pt x="88" y="80"/>
                    <a:pt x="88" y="79"/>
                  </a:cubicBezTo>
                  <a:cubicBezTo>
                    <a:pt x="92" y="75"/>
                    <a:pt x="96" y="71"/>
                    <a:pt x="100" y="67"/>
                  </a:cubicBezTo>
                  <a:cubicBezTo>
                    <a:pt x="100" y="69"/>
                    <a:pt x="99" y="70"/>
                    <a:pt x="98" y="72"/>
                  </a:cubicBezTo>
                  <a:cubicBezTo>
                    <a:pt x="97" y="72"/>
                    <a:pt x="96" y="73"/>
                    <a:pt x="96" y="74"/>
                  </a:cubicBezTo>
                  <a:cubicBezTo>
                    <a:pt x="92" y="76"/>
                    <a:pt x="89" y="79"/>
                    <a:pt x="86" y="81"/>
                  </a:cubicBezTo>
                  <a:close/>
                  <a:moveTo>
                    <a:pt x="93" y="78"/>
                  </a:moveTo>
                  <a:cubicBezTo>
                    <a:pt x="90" y="81"/>
                    <a:pt x="87" y="84"/>
                    <a:pt x="85" y="86"/>
                  </a:cubicBezTo>
                  <a:cubicBezTo>
                    <a:pt x="85" y="86"/>
                    <a:pt x="85" y="85"/>
                    <a:pt x="85" y="85"/>
                  </a:cubicBezTo>
                  <a:cubicBezTo>
                    <a:pt x="86" y="84"/>
                    <a:pt x="88" y="83"/>
                    <a:pt x="89" y="82"/>
                  </a:cubicBezTo>
                  <a:cubicBezTo>
                    <a:pt x="90" y="80"/>
                    <a:pt x="92" y="79"/>
                    <a:pt x="93" y="78"/>
                  </a:cubicBezTo>
                  <a:close/>
                  <a:moveTo>
                    <a:pt x="92" y="73"/>
                  </a:moveTo>
                  <a:cubicBezTo>
                    <a:pt x="93" y="71"/>
                    <a:pt x="94" y="69"/>
                    <a:pt x="95" y="68"/>
                  </a:cubicBezTo>
                  <a:cubicBezTo>
                    <a:pt x="98" y="66"/>
                    <a:pt x="101" y="64"/>
                    <a:pt x="103" y="62"/>
                  </a:cubicBezTo>
                  <a:cubicBezTo>
                    <a:pt x="103" y="62"/>
                    <a:pt x="103" y="63"/>
                    <a:pt x="102" y="63"/>
                  </a:cubicBezTo>
                  <a:cubicBezTo>
                    <a:pt x="99" y="66"/>
                    <a:pt x="96" y="69"/>
                    <a:pt x="92" y="73"/>
                  </a:cubicBezTo>
                  <a:close/>
                  <a:moveTo>
                    <a:pt x="85" y="64"/>
                  </a:moveTo>
                  <a:cubicBezTo>
                    <a:pt x="84" y="65"/>
                    <a:pt x="83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3" y="65"/>
                    <a:pt x="84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lose/>
                  <a:moveTo>
                    <a:pt x="89" y="65"/>
                  </a:moveTo>
                  <a:cubicBezTo>
                    <a:pt x="86" y="68"/>
                    <a:pt x="84" y="70"/>
                    <a:pt x="81" y="73"/>
                  </a:cubicBezTo>
                  <a:cubicBezTo>
                    <a:pt x="82" y="72"/>
                    <a:pt x="82" y="71"/>
                    <a:pt x="83" y="70"/>
                  </a:cubicBezTo>
                  <a:cubicBezTo>
                    <a:pt x="85" y="69"/>
                    <a:pt x="87" y="67"/>
                    <a:pt x="89" y="65"/>
                  </a:cubicBezTo>
                  <a:close/>
                  <a:moveTo>
                    <a:pt x="83" y="68"/>
                  </a:moveTo>
                  <a:cubicBezTo>
                    <a:pt x="82" y="68"/>
                    <a:pt x="82" y="68"/>
                    <a:pt x="82" y="69"/>
                  </a:cubicBezTo>
                  <a:cubicBezTo>
                    <a:pt x="81" y="70"/>
                    <a:pt x="79" y="71"/>
                    <a:pt x="78" y="72"/>
                  </a:cubicBezTo>
                  <a:cubicBezTo>
                    <a:pt x="78" y="71"/>
                    <a:pt x="79" y="71"/>
                    <a:pt x="79" y="70"/>
                  </a:cubicBezTo>
                  <a:cubicBezTo>
                    <a:pt x="80" y="69"/>
                    <a:pt x="81" y="69"/>
                    <a:pt x="83" y="68"/>
                  </a:cubicBezTo>
                  <a:close/>
                  <a:moveTo>
                    <a:pt x="78" y="74"/>
                  </a:moveTo>
                  <a:cubicBezTo>
                    <a:pt x="77" y="76"/>
                    <a:pt x="76" y="77"/>
                    <a:pt x="75" y="79"/>
                  </a:cubicBezTo>
                  <a:cubicBezTo>
                    <a:pt x="74" y="80"/>
                    <a:pt x="73" y="81"/>
                    <a:pt x="72" y="82"/>
                  </a:cubicBezTo>
                  <a:cubicBezTo>
                    <a:pt x="73" y="81"/>
                    <a:pt x="73" y="79"/>
                    <a:pt x="74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6"/>
                    <a:pt x="77" y="75"/>
                    <a:pt x="78" y="74"/>
                  </a:cubicBezTo>
                  <a:close/>
                  <a:moveTo>
                    <a:pt x="74" y="83"/>
                  </a:moveTo>
                  <a:cubicBezTo>
                    <a:pt x="76" y="81"/>
                    <a:pt x="79" y="78"/>
                    <a:pt x="82" y="76"/>
                  </a:cubicBezTo>
                  <a:cubicBezTo>
                    <a:pt x="82" y="76"/>
                    <a:pt x="82" y="77"/>
                    <a:pt x="82" y="77"/>
                  </a:cubicBezTo>
                  <a:cubicBezTo>
                    <a:pt x="78" y="80"/>
                    <a:pt x="75" y="82"/>
                    <a:pt x="72" y="85"/>
                  </a:cubicBezTo>
                  <a:cubicBezTo>
                    <a:pt x="72" y="84"/>
                    <a:pt x="73" y="84"/>
                    <a:pt x="74" y="83"/>
                  </a:cubicBezTo>
                  <a:close/>
                  <a:moveTo>
                    <a:pt x="81" y="75"/>
                  </a:moveTo>
                  <a:cubicBezTo>
                    <a:pt x="86" y="70"/>
                    <a:pt x="92" y="65"/>
                    <a:pt x="97" y="60"/>
                  </a:cubicBezTo>
                  <a:cubicBezTo>
                    <a:pt x="97" y="60"/>
                    <a:pt x="98" y="60"/>
                    <a:pt x="98" y="59"/>
                  </a:cubicBezTo>
                  <a:cubicBezTo>
                    <a:pt x="98" y="60"/>
                    <a:pt x="98" y="60"/>
                    <a:pt x="97" y="61"/>
                  </a:cubicBezTo>
                  <a:cubicBezTo>
                    <a:pt x="94" y="64"/>
                    <a:pt x="91" y="66"/>
                    <a:pt x="88" y="69"/>
                  </a:cubicBezTo>
                  <a:cubicBezTo>
                    <a:pt x="86" y="71"/>
                    <a:pt x="83" y="73"/>
                    <a:pt x="81" y="75"/>
                  </a:cubicBezTo>
                  <a:close/>
                  <a:moveTo>
                    <a:pt x="90" y="70"/>
                  </a:moveTo>
                  <a:cubicBezTo>
                    <a:pt x="92" y="69"/>
                    <a:pt x="93" y="67"/>
                    <a:pt x="94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1" y="69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lose/>
                  <a:moveTo>
                    <a:pt x="97" y="58"/>
                  </a:moveTo>
                  <a:cubicBezTo>
                    <a:pt x="93" y="60"/>
                    <a:pt x="89" y="63"/>
                    <a:pt x="86" y="66"/>
                  </a:cubicBezTo>
                  <a:cubicBezTo>
                    <a:pt x="86" y="66"/>
                    <a:pt x="86" y="65"/>
                    <a:pt x="86" y="65"/>
                  </a:cubicBezTo>
                  <a:cubicBezTo>
                    <a:pt x="90" y="62"/>
                    <a:pt x="95" y="59"/>
                    <a:pt x="99" y="56"/>
                  </a:cubicBezTo>
                  <a:cubicBezTo>
                    <a:pt x="98" y="57"/>
                    <a:pt x="98" y="57"/>
                    <a:pt x="97" y="58"/>
                  </a:cubicBezTo>
                  <a:close/>
                  <a:moveTo>
                    <a:pt x="70" y="69"/>
                  </a:moveTo>
                  <a:cubicBezTo>
                    <a:pt x="69" y="69"/>
                    <a:pt x="69" y="70"/>
                    <a:pt x="69" y="70"/>
                  </a:cubicBezTo>
                  <a:cubicBezTo>
                    <a:pt x="68" y="71"/>
                    <a:pt x="67" y="72"/>
                    <a:pt x="65" y="73"/>
                  </a:cubicBezTo>
                  <a:cubicBezTo>
                    <a:pt x="66" y="73"/>
                    <a:pt x="66" y="72"/>
                    <a:pt x="66" y="72"/>
                  </a:cubicBezTo>
                  <a:cubicBezTo>
                    <a:pt x="67" y="71"/>
                    <a:pt x="68" y="70"/>
                    <a:pt x="70" y="69"/>
                  </a:cubicBezTo>
                  <a:close/>
                  <a:moveTo>
                    <a:pt x="69" y="67"/>
                  </a:moveTo>
                  <a:cubicBezTo>
                    <a:pt x="70" y="66"/>
                    <a:pt x="71" y="64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2" y="64"/>
                    <a:pt x="72" y="65"/>
                  </a:cubicBezTo>
                  <a:cubicBezTo>
                    <a:pt x="71" y="66"/>
                    <a:pt x="70" y="67"/>
                    <a:pt x="69" y="67"/>
                  </a:cubicBezTo>
                  <a:close/>
                  <a:moveTo>
                    <a:pt x="73" y="67"/>
                  </a:moveTo>
                  <a:cubicBezTo>
                    <a:pt x="73" y="66"/>
                    <a:pt x="73" y="66"/>
                    <a:pt x="73" y="66"/>
                  </a:cubicBezTo>
                  <a:cubicBezTo>
                    <a:pt x="75" y="65"/>
                    <a:pt x="77" y="63"/>
                    <a:pt x="78" y="62"/>
                  </a:cubicBezTo>
                  <a:cubicBezTo>
                    <a:pt x="76" y="63"/>
                    <a:pt x="75" y="65"/>
                    <a:pt x="73" y="67"/>
                  </a:cubicBezTo>
                  <a:close/>
                  <a:moveTo>
                    <a:pt x="72" y="60"/>
                  </a:moveTo>
                  <a:cubicBezTo>
                    <a:pt x="71" y="61"/>
                    <a:pt x="69" y="63"/>
                    <a:pt x="68" y="65"/>
                  </a:cubicBezTo>
                  <a:cubicBezTo>
                    <a:pt x="65" y="67"/>
                    <a:pt x="62" y="70"/>
                    <a:pt x="59" y="73"/>
                  </a:cubicBezTo>
                  <a:cubicBezTo>
                    <a:pt x="60" y="72"/>
                    <a:pt x="61" y="70"/>
                    <a:pt x="62" y="69"/>
                  </a:cubicBezTo>
                  <a:cubicBezTo>
                    <a:pt x="66" y="65"/>
                    <a:pt x="70" y="61"/>
                    <a:pt x="75" y="57"/>
                  </a:cubicBezTo>
                  <a:cubicBezTo>
                    <a:pt x="74" y="58"/>
                    <a:pt x="73" y="59"/>
                    <a:pt x="72" y="60"/>
                  </a:cubicBezTo>
                  <a:close/>
                  <a:moveTo>
                    <a:pt x="60" y="68"/>
                  </a:moveTo>
                  <a:cubicBezTo>
                    <a:pt x="60" y="69"/>
                    <a:pt x="59" y="69"/>
                    <a:pt x="58" y="70"/>
                  </a:cubicBezTo>
                  <a:cubicBezTo>
                    <a:pt x="58" y="69"/>
                    <a:pt x="58" y="68"/>
                    <a:pt x="58" y="67"/>
                  </a:cubicBezTo>
                  <a:cubicBezTo>
                    <a:pt x="60" y="66"/>
                    <a:pt x="61" y="65"/>
                    <a:pt x="62" y="64"/>
                  </a:cubicBezTo>
                  <a:cubicBezTo>
                    <a:pt x="63" y="63"/>
                    <a:pt x="63" y="63"/>
                    <a:pt x="64" y="62"/>
                  </a:cubicBezTo>
                  <a:cubicBezTo>
                    <a:pt x="65" y="62"/>
                    <a:pt x="65" y="61"/>
                    <a:pt x="66" y="60"/>
                  </a:cubicBezTo>
                  <a:cubicBezTo>
                    <a:pt x="64" y="63"/>
                    <a:pt x="62" y="65"/>
                    <a:pt x="60" y="68"/>
                  </a:cubicBezTo>
                  <a:close/>
                  <a:moveTo>
                    <a:pt x="67" y="68"/>
                  </a:moveTo>
                  <a:cubicBezTo>
                    <a:pt x="66" y="69"/>
                    <a:pt x="65" y="70"/>
                    <a:pt x="64" y="72"/>
                  </a:cubicBezTo>
                  <a:cubicBezTo>
                    <a:pt x="62" y="74"/>
                    <a:pt x="59" y="76"/>
                    <a:pt x="57" y="79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60" y="75"/>
                    <a:pt x="63" y="72"/>
                    <a:pt x="67" y="68"/>
                  </a:cubicBezTo>
                  <a:close/>
                  <a:moveTo>
                    <a:pt x="64" y="77"/>
                  </a:moveTo>
                  <a:cubicBezTo>
                    <a:pt x="63" y="79"/>
                    <a:pt x="62" y="81"/>
                    <a:pt x="60" y="83"/>
                  </a:cubicBezTo>
                  <a:cubicBezTo>
                    <a:pt x="59" y="84"/>
                    <a:pt x="58" y="85"/>
                    <a:pt x="58" y="85"/>
                  </a:cubicBezTo>
                  <a:cubicBezTo>
                    <a:pt x="59" y="84"/>
                    <a:pt x="60" y="82"/>
                    <a:pt x="61" y="80"/>
                  </a:cubicBezTo>
                  <a:cubicBezTo>
                    <a:pt x="62" y="79"/>
                    <a:pt x="63" y="78"/>
                    <a:pt x="64" y="77"/>
                  </a:cubicBezTo>
                  <a:close/>
                  <a:moveTo>
                    <a:pt x="58" y="90"/>
                  </a:moveTo>
                  <a:cubicBezTo>
                    <a:pt x="58" y="90"/>
                    <a:pt x="58" y="89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2" y="85"/>
                    <a:pt x="64" y="82"/>
                    <a:pt x="67" y="80"/>
                  </a:cubicBezTo>
                  <a:cubicBezTo>
                    <a:pt x="70" y="78"/>
                    <a:pt x="72" y="75"/>
                    <a:pt x="75" y="73"/>
                  </a:cubicBezTo>
                  <a:cubicBezTo>
                    <a:pt x="75" y="74"/>
                    <a:pt x="74" y="75"/>
                    <a:pt x="74" y="76"/>
                  </a:cubicBezTo>
                  <a:cubicBezTo>
                    <a:pt x="68" y="81"/>
                    <a:pt x="63" y="86"/>
                    <a:pt x="57" y="91"/>
                  </a:cubicBezTo>
                  <a:cubicBezTo>
                    <a:pt x="57" y="91"/>
                    <a:pt x="58" y="90"/>
                    <a:pt x="58" y="90"/>
                  </a:cubicBezTo>
                  <a:close/>
                  <a:moveTo>
                    <a:pt x="67" y="115"/>
                  </a:moveTo>
                  <a:cubicBezTo>
                    <a:pt x="67" y="115"/>
                    <a:pt x="67" y="114"/>
                    <a:pt x="66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8" y="113"/>
                    <a:pt x="68" y="114"/>
                    <a:pt x="68" y="114"/>
                  </a:cubicBezTo>
                  <a:cubicBezTo>
                    <a:pt x="67" y="114"/>
                    <a:pt x="67" y="115"/>
                    <a:pt x="67" y="115"/>
                  </a:cubicBezTo>
                  <a:close/>
                  <a:moveTo>
                    <a:pt x="68" y="133"/>
                  </a:moveTo>
                  <a:cubicBezTo>
                    <a:pt x="67" y="134"/>
                    <a:pt x="67" y="135"/>
                    <a:pt x="66" y="135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6" y="134"/>
                    <a:pt x="67" y="134"/>
                    <a:pt x="67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7" y="133"/>
                    <a:pt x="67" y="133"/>
                    <a:pt x="68" y="133"/>
                  </a:cubicBezTo>
                  <a:close/>
                  <a:moveTo>
                    <a:pt x="64" y="150"/>
                  </a:moveTo>
                  <a:cubicBezTo>
                    <a:pt x="64" y="150"/>
                    <a:pt x="64" y="149"/>
                    <a:pt x="63" y="149"/>
                  </a:cubicBezTo>
                  <a:cubicBezTo>
                    <a:pt x="64" y="148"/>
                    <a:pt x="64" y="147"/>
                    <a:pt x="65" y="146"/>
                  </a:cubicBezTo>
                  <a:cubicBezTo>
                    <a:pt x="65" y="147"/>
                    <a:pt x="65" y="147"/>
                    <a:pt x="65" y="148"/>
                  </a:cubicBezTo>
                  <a:cubicBezTo>
                    <a:pt x="65" y="148"/>
                    <a:pt x="64" y="149"/>
                    <a:pt x="64" y="150"/>
                  </a:cubicBezTo>
                  <a:close/>
                  <a:moveTo>
                    <a:pt x="64" y="163"/>
                  </a:move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2"/>
                    <a:pt x="64" y="162"/>
                    <a:pt x="64" y="162"/>
                  </a:cubicBezTo>
                  <a:cubicBezTo>
                    <a:pt x="64" y="162"/>
                    <a:pt x="64" y="162"/>
                    <a:pt x="64" y="163"/>
                  </a:cubicBezTo>
                  <a:close/>
                  <a:moveTo>
                    <a:pt x="65" y="122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5" y="121"/>
                    <a:pt x="65" y="120"/>
                    <a:pt x="65" y="120"/>
                  </a:cubicBezTo>
                  <a:cubicBezTo>
                    <a:pt x="65" y="120"/>
                    <a:pt x="65" y="120"/>
                    <a:pt x="65" y="121"/>
                  </a:cubicBezTo>
                  <a:cubicBezTo>
                    <a:pt x="65" y="121"/>
                    <a:pt x="65" y="121"/>
                    <a:pt x="65" y="122"/>
                  </a:cubicBezTo>
                  <a:close/>
                  <a:moveTo>
                    <a:pt x="65" y="110"/>
                  </a:moveTo>
                  <a:cubicBezTo>
                    <a:pt x="66" y="109"/>
                    <a:pt x="66" y="109"/>
                    <a:pt x="67" y="108"/>
                  </a:cubicBezTo>
                  <a:cubicBezTo>
                    <a:pt x="67" y="109"/>
                    <a:pt x="67" y="110"/>
                    <a:pt x="67" y="111"/>
                  </a:cubicBezTo>
                  <a:cubicBezTo>
                    <a:pt x="67" y="111"/>
                    <a:pt x="66" y="111"/>
                    <a:pt x="66" y="112"/>
                  </a:cubicBezTo>
                  <a:cubicBezTo>
                    <a:pt x="66" y="111"/>
                    <a:pt x="66" y="110"/>
                    <a:pt x="65" y="110"/>
                  </a:cubicBezTo>
                  <a:close/>
                  <a:moveTo>
                    <a:pt x="67" y="86"/>
                  </a:move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5"/>
                    <a:pt x="66" y="85"/>
                    <a:pt x="66" y="85"/>
                  </a:cubicBezTo>
                  <a:cubicBezTo>
                    <a:pt x="67" y="84"/>
                    <a:pt x="69" y="82"/>
                    <a:pt x="70" y="81"/>
                  </a:cubicBezTo>
                  <a:cubicBezTo>
                    <a:pt x="70" y="82"/>
                    <a:pt x="69" y="83"/>
                    <a:pt x="69" y="83"/>
                  </a:cubicBezTo>
                  <a:cubicBezTo>
                    <a:pt x="68" y="84"/>
                    <a:pt x="68" y="85"/>
                    <a:pt x="67" y="86"/>
                  </a:cubicBezTo>
                  <a:close/>
                  <a:moveTo>
                    <a:pt x="65" y="93"/>
                  </a:moveTo>
                  <a:cubicBezTo>
                    <a:pt x="66" y="94"/>
                    <a:pt x="66" y="96"/>
                    <a:pt x="66" y="97"/>
                  </a:cubicBezTo>
                  <a:cubicBezTo>
                    <a:pt x="65" y="98"/>
                    <a:pt x="64" y="98"/>
                    <a:pt x="63" y="99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4" y="96"/>
                    <a:pt x="65" y="94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lose/>
                  <a:moveTo>
                    <a:pt x="63" y="131"/>
                  </a:moveTo>
                  <a:cubicBezTo>
                    <a:pt x="63" y="132"/>
                    <a:pt x="63" y="132"/>
                    <a:pt x="62" y="132"/>
                  </a:cubicBezTo>
                  <a:cubicBezTo>
                    <a:pt x="62" y="132"/>
                    <a:pt x="62" y="131"/>
                    <a:pt x="62" y="130"/>
                  </a:cubicBezTo>
                  <a:cubicBezTo>
                    <a:pt x="62" y="130"/>
                    <a:pt x="62" y="129"/>
                    <a:pt x="62" y="129"/>
                  </a:cubicBezTo>
                  <a:cubicBezTo>
                    <a:pt x="63" y="129"/>
                    <a:pt x="63" y="130"/>
                    <a:pt x="63" y="131"/>
                  </a:cubicBezTo>
                  <a:close/>
                  <a:moveTo>
                    <a:pt x="63" y="159"/>
                  </a:moveTo>
                  <a:cubicBezTo>
                    <a:pt x="63" y="159"/>
                    <a:pt x="63" y="159"/>
                    <a:pt x="63" y="159"/>
                  </a:cubicBezTo>
                  <a:cubicBezTo>
                    <a:pt x="63" y="160"/>
                    <a:pt x="62" y="160"/>
                    <a:pt x="62" y="161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2" y="159"/>
                    <a:pt x="63" y="159"/>
                    <a:pt x="63" y="159"/>
                  </a:cubicBezTo>
                  <a:close/>
                  <a:moveTo>
                    <a:pt x="64" y="168"/>
                  </a:moveTo>
                  <a:cubicBezTo>
                    <a:pt x="64" y="169"/>
                    <a:pt x="65" y="170"/>
                    <a:pt x="66" y="17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4" y="171"/>
                    <a:pt x="64" y="170"/>
                    <a:pt x="63" y="169"/>
                  </a:cubicBezTo>
                  <a:cubicBezTo>
                    <a:pt x="63" y="168"/>
                    <a:pt x="63" y="168"/>
                    <a:pt x="64" y="168"/>
                  </a:cubicBezTo>
                  <a:close/>
                  <a:moveTo>
                    <a:pt x="65" y="153"/>
                  </a:moveTo>
                  <a:cubicBezTo>
                    <a:pt x="65" y="153"/>
                    <a:pt x="65" y="152"/>
                    <a:pt x="64" y="152"/>
                  </a:cubicBezTo>
                  <a:cubicBezTo>
                    <a:pt x="65" y="151"/>
                    <a:pt x="65" y="151"/>
                    <a:pt x="66" y="150"/>
                  </a:cubicBezTo>
                  <a:cubicBezTo>
                    <a:pt x="66" y="151"/>
                    <a:pt x="66" y="152"/>
                    <a:pt x="66" y="153"/>
                  </a:cubicBezTo>
                  <a:cubicBezTo>
                    <a:pt x="66" y="153"/>
                    <a:pt x="65" y="153"/>
                    <a:pt x="65" y="153"/>
                  </a:cubicBezTo>
                  <a:close/>
                  <a:moveTo>
                    <a:pt x="66" y="124"/>
                  </a:moveTo>
                  <a:cubicBezTo>
                    <a:pt x="66" y="124"/>
                    <a:pt x="66" y="124"/>
                    <a:pt x="66" y="123"/>
                  </a:cubicBezTo>
                  <a:cubicBezTo>
                    <a:pt x="67" y="124"/>
                    <a:pt x="67" y="124"/>
                    <a:pt x="67" y="125"/>
                  </a:cubicBezTo>
                  <a:cubicBezTo>
                    <a:pt x="67" y="125"/>
                    <a:pt x="67" y="125"/>
                    <a:pt x="66" y="126"/>
                  </a:cubicBezTo>
                  <a:cubicBezTo>
                    <a:pt x="66" y="125"/>
                    <a:pt x="66" y="125"/>
                    <a:pt x="66" y="124"/>
                  </a:cubicBezTo>
                  <a:close/>
                  <a:moveTo>
                    <a:pt x="67" y="179"/>
                  </a:moveTo>
                  <a:cubicBezTo>
                    <a:pt x="67" y="179"/>
                    <a:pt x="67" y="179"/>
                    <a:pt x="67" y="179"/>
                  </a:cubicBezTo>
                  <a:cubicBezTo>
                    <a:pt x="67" y="180"/>
                    <a:pt x="68" y="180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80"/>
                    <a:pt x="67" y="180"/>
                    <a:pt x="67" y="180"/>
                  </a:cubicBezTo>
                  <a:cubicBezTo>
                    <a:pt x="67" y="180"/>
                    <a:pt x="66" y="179"/>
                    <a:pt x="66" y="178"/>
                  </a:cubicBezTo>
                  <a:cubicBezTo>
                    <a:pt x="66" y="179"/>
                    <a:pt x="66" y="179"/>
                    <a:pt x="67" y="179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8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7"/>
                    <a:pt x="68" y="167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9" y="169"/>
                    <a:pt x="68" y="170"/>
                    <a:pt x="68" y="170"/>
                  </a:cubicBezTo>
                  <a:cubicBezTo>
                    <a:pt x="68" y="170"/>
                    <a:pt x="68" y="170"/>
                    <a:pt x="67" y="170"/>
                  </a:cubicBezTo>
                  <a:close/>
                  <a:moveTo>
                    <a:pt x="68" y="145"/>
                  </a:moveTo>
                  <a:cubicBezTo>
                    <a:pt x="68" y="144"/>
                    <a:pt x="68" y="144"/>
                    <a:pt x="68" y="143"/>
                  </a:cubicBezTo>
                  <a:cubicBezTo>
                    <a:pt x="69" y="143"/>
                    <a:pt x="70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0" y="143"/>
                    <a:pt x="69" y="144"/>
                    <a:pt x="68" y="145"/>
                  </a:cubicBezTo>
                  <a:close/>
                  <a:moveTo>
                    <a:pt x="68" y="90"/>
                  </a:moveTo>
                  <a:cubicBezTo>
                    <a:pt x="71" y="88"/>
                    <a:pt x="74" y="85"/>
                    <a:pt x="77" y="83"/>
                  </a:cubicBezTo>
                  <a:cubicBezTo>
                    <a:pt x="74" y="86"/>
                    <a:pt x="72" y="90"/>
                    <a:pt x="69" y="94"/>
                  </a:cubicBezTo>
                  <a:cubicBezTo>
                    <a:pt x="69" y="93"/>
                    <a:pt x="68" y="92"/>
                    <a:pt x="68" y="90"/>
                  </a:cubicBezTo>
                  <a:close/>
                  <a:moveTo>
                    <a:pt x="83" y="77"/>
                  </a:moveTo>
                  <a:cubicBezTo>
                    <a:pt x="86" y="75"/>
                    <a:pt x="89" y="73"/>
                    <a:pt x="92" y="71"/>
                  </a:cubicBezTo>
                  <a:cubicBezTo>
                    <a:pt x="90" y="73"/>
                    <a:pt x="89" y="75"/>
                    <a:pt x="87" y="78"/>
                  </a:cubicBezTo>
                  <a:cubicBezTo>
                    <a:pt x="83" y="82"/>
                    <a:pt x="78" y="86"/>
                    <a:pt x="74" y="90"/>
                  </a:cubicBezTo>
                  <a:cubicBezTo>
                    <a:pt x="77" y="86"/>
                    <a:pt x="80" y="82"/>
                    <a:pt x="83" y="77"/>
                  </a:cubicBezTo>
                  <a:close/>
                  <a:moveTo>
                    <a:pt x="78" y="104"/>
                  </a:moveTo>
                  <a:cubicBezTo>
                    <a:pt x="81" y="101"/>
                    <a:pt x="84" y="98"/>
                    <a:pt x="87" y="95"/>
                  </a:cubicBezTo>
                  <a:cubicBezTo>
                    <a:pt x="85" y="100"/>
                    <a:pt x="82" y="104"/>
                    <a:pt x="79" y="108"/>
                  </a:cubicBezTo>
                  <a:cubicBezTo>
                    <a:pt x="78" y="109"/>
                    <a:pt x="76" y="110"/>
                    <a:pt x="75" y="111"/>
                  </a:cubicBezTo>
                  <a:cubicBezTo>
                    <a:pt x="76" y="109"/>
                    <a:pt x="77" y="107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93" y="90"/>
                  </a:moveTo>
                  <a:cubicBezTo>
                    <a:pt x="97" y="87"/>
                    <a:pt x="100" y="84"/>
                    <a:pt x="103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99" y="86"/>
                    <a:pt x="93" y="93"/>
                    <a:pt x="87" y="99"/>
                  </a:cubicBezTo>
                  <a:cubicBezTo>
                    <a:pt x="87" y="100"/>
                    <a:pt x="86" y="101"/>
                    <a:pt x="85" y="102"/>
                  </a:cubicBezTo>
                  <a:cubicBezTo>
                    <a:pt x="88" y="98"/>
                    <a:pt x="90" y="94"/>
                    <a:pt x="93" y="90"/>
                  </a:cubicBezTo>
                  <a:close/>
                  <a:moveTo>
                    <a:pt x="101" y="79"/>
                  </a:moveTo>
                  <a:cubicBezTo>
                    <a:pt x="102" y="78"/>
                    <a:pt x="102" y="77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103" y="77"/>
                    <a:pt x="104" y="77"/>
                  </a:cubicBezTo>
                  <a:cubicBezTo>
                    <a:pt x="103" y="78"/>
                    <a:pt x="102" y="78"/>
                    <a:pt x="101" y="79"/>
                  </a:cubicBezTo>
                  <a:close/>
                  <a:moveTo>
                    <a:pt x="102" y="68"/>
                  </a:moveTo>
                  <a:cubicBezTo>
                    <a:pt x="103" y="67"/>
                    <a:pt x="103" y="65"/>
                    <a:pt x="104" y="64"/>
                  </a:cubicBezTo>
                  <a:cubicBezTo>
                    <a:pt x="108" y="61"/>
                    <a:pt x="112" y="57"/>
                    <a:pt x="116" y="54"/>
                  </a:cubicBezTo>
                  <a:cubicBezTo>
                    <a:pt x="116" y="54"/>
                    <a:pt x="116" y="55"/>
                    <a:pt x="116" y="55"/>
                  </a:cubicBezTo>
                  <a:cubicBezTo>
                    <a:pt x="116" y="55"/>
                    <a:pt x="115" y="55"/>
                    <a:pt x="115" y="55"/>
                  </a:cubicBezTo>
                  <a:cubicBezTo>
                    <a:pt x="111" y="59"/>
                    <a:pt x="106" y="63"/>
                    <a:pt x="102" y="68"/>
                  </a:cubicBezTo>
                  <a:close/>
                  <a:moveTo>
                    <a:pt x="106" y="60"/>
                  </a:move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8" y="58"/>
                    <a:pt x="110" y="57"/>
                  </a:cubicBezTo>
                  <a:cubicBezTo>
                    <a:pt x="108" y="58"/>
                    <a:pt x="107" y="59"/>
                    <a:pt x="106" y="60"/>
                  </a:cubicBezTo>
                  <a:close/>
                  <a:moveTo>
                    <a:pt x="107" y="57"/>
                  </a:moveTo>
                  <a:cubicBezTo>
                    <a:pt x="107" y="57"/>
                    <a:pt x="107" y="56"/>
                    <a:pt x="108" y="56"/>
                  </a:cubicBezTo>
                  <a:cubicBezTo>
                    <a:pt x="108" y="56"/>
                    <a:pt x="108" y="56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4"/>
                    <a:pt x="110" y="54"/>
                    <a:pt x="112" y="54"/>
                  </a:cubicBezTo>
                  <a:cubicBezTo>
                    <a:pt x="110" y="55"/>
                    <a:pt x="109" y="56"/>
                    <a:pt x="107" y="57"/>
                  </a:cubicBezTo>
                  <a:close/>
                  <a:moveTo>
                    <a:pt x="101" y="53"/>
                  </a:moveTo>
                  <a:cubicBezTo>
                    <a:pt x="97" y="56"/>
                    <a:pt x="92" y="59"/>
                    <a:pt x="88" y="62"/>
                  </a:cubicBezTo>
                  <a:cubicBezTo>
                    <a:pt x="88" y="62"/>
                    <a:pt x="88" y="61"/>
                    <a:pt x="88" y="61"/>
                  </a:cubicBezTo>
                  <a:cubicBezTo>
                    <a:pt x="93" y="57"/>
                    <a:pt x="98" y="53"/>
                    <a:pt x="103" y="49"/>
                  </a:cubicBezTo>
                  <a:cubicBezTo>
                    <a:pt x="102" y="50"/>
                    <a:pt x="102" y="52"/>
                    <a:pt x="101" y="53"/>
                  </a:cubicBezTo>
                  <a:close/>
                  <a:moveTo>
                    <a:pt x="90" y="57"/>
                  </a:moveTo>
                  <a:cubicBezTo>
                    <a:pt x="90" y="57"/>
                    <a:pt x="90" y="56"/>
                    <a:pt x="90" y="56"/>
                  </a:cubicBezTo>
                  <a:cubicBezTo>
                    <a:pt x="94" y="52"/>
                    <a:pt x="99" y="49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99" y="50"/>
                    <a:pt x="95" y="53"/>
                    <a:pt x="90" y="57"/>
                  </a:cubicBezTo>
                  <a:close/>
                  <a:moveTo>
                    <a:pt x="76" y="54"/>
                  </a:moveTo>
                  <a:cubicBezTo>
                    <a:pt x="73" y="56"/>
                    <a:pt x="70" y="59"/>
                    <a:pt x="67" y="62"/>
                  </a:cubicBezTo>
                  <a:cubicBezTo>
                    <a:pt x="70" y="59"/>
                    <a:pt x="72" y="56"/>
                    <a:pt x="75" y="53"/>
                  </a:cubicBezTo>
                  <a:cubicBezTo>
                    <a:pt x="75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4"/>
                  </a:cubicBezTo>
                  <a:close/>
                  <a:moveTo>
                    <a:pt x="61" y="63"/>
                  </a:moveTo>
                  <a:cubicBezTo>
                    <a:pt x="60" y="63"/>
                    <a:pt x="59" y="64"/>
                    <a:pt x="58" y="65"/>
                  </a:cubicBezTo>
                  <a:cubicBezTo>
                    <a:pt x="58" y="65"/>
                    <a:pt x="58" y="65"/>
                    <a:pt x="58" y="64"/>
                  </a:cubicBezTo>
                  <a:cubicBezTo>
                    <a:pt x="62" y="60"/>
                    <a:pt x="66" y="56"/>
                    <a:pt x="69" y="52"/>
                  </a:cubicBezTo>
                  <a:cubicBezTo>
                    <a:pt x="72" y="50"/>
                    <a:pt x="74" y="48"/>
                    <a:pt x="77" y="46"/>
                  </a:cubicBezTo>
                  <a:cubicBezTo>
                    <a:pt x="72" y="52"/>
                    <a:pt x="66" y="58"/>
                    <a:pt x="61" y="63"/>
                  </a:cubicBezTo>
                  <a:close/>
                  <a:moveTo>
                    <a:pt x="61" y="57"/>
                  </a:moveTo>
                  <a:cubicBezTo>
                    <a:pt x="60" y="58"/>
                    <a:pt x="59" y="59"/>
                    <a:pt x="58" y="60"/>
                  </a:cubicBezTo>
                  <a:cubicBezTo>
                    <a:pt x="58" y="60"/>
                    <a:pt x="58" y="60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61" y="57"/>
                    <a:pt x="62" y="57"/>
                  </a:cubicBezTo>
                  <a:lnTo>
                    <a:pt x="61" y="57"/>
                  </a:lnTo>
                  <a:close/>
                  <a:moveTo>
                    <a:pt x="57" y="61"/>
                  </a:moveTo>
                  <a:cubicBezTo>
                    <a:pt x="55" y="63"/>
                    <a:pt x="53" y="64"/>
                    <a:pt x="51" y="66"/>
                  </a:cubicBezTo>
                  <a:cubicBezTo>
                    <a:pt x="53" y="64"/>
                    <a:pt x="55" y="62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lose/>
                  <a:moveTo>
                    <a:pt x="53" y="66"/>
                  </a:moveTo>
                  <a:cubicBezTo>
                    <a:pt x="50" y="70"/>
                    <a:pt x="47" y="73"/>
                    <a:pt x="44" y="76"/>
                  </a:cubicBezTo>
                  <a:cubicBezTo>
                    <a:pt x="45" y="75"/>
                    <a:pt x="45" y="74"/>
                    <a:pt x="46" y="73"/>
                  </a:cubicBezTo>
                  <a:cubicBezTo>
                    <a:pt x="48" y="71"/>
                    <a:pt x="51" y="68"/>
                    <a:pt x="53" y="66"/>
                  </a:cubicBezTo>
                  <a:close/>
                  <a:moveTo>
                    <a:pt x="50" y="74"/>
                  </a:moveTo>
                  <a:cubicBezTo>
                    <a:pt x="53" y="73"/>
                    <a:pt x="55" y="71"/>
                    <a:pt x="57" y="69"/>
                  </a:cubicBezTo>
                  <a:cubicBezTo>
                    <a:pt x="57" y="70"/>
                    <a:pt x="56" y="71"/>
                    <a:pt x="56" y="72"/>
                  </a:cubicBezTo>
                  <a:cubicBezTo>
                    <a:pt x="51" y="76"/>
                    <a:pt x="46" y="81"/>
                    <a:pt x="41" y="85"/>
                  </a:cubicBezTo>
                  <a:cubicBezTo>
                    <a:pt x="41" y="85"/>
                    <a:pt x="41" y="84"/>
                    <a:pt x="41" y="84"/>
                  </a:cubicBezTo>
                  <a:cubicBezTo>
                    <a:pt x="44" y="80"/>
                    <a:pt x="47" y="77"/>
                    <a:pt x="50" y="74"/>
                  </a:cubicBezTo>
                  <a:close/>
                  <a:moveTo>
                    <a:pt x="56" y="74"/>
                  </a:moveTo>
                  <a:cubicBezTo>
                    <a:pt x="56" y="75"/>
                    <a:pt x="56" y="75"/>
                    <a:pt x="56" y="76"/>
                  </a:cubicBezTo>
                  <a:cubicBezTo>
                    <a:pt x="55" y="76"/>
                    <a:pt x="55" y="77"/>
                    <a:pt x="54" y="78"/>
                  </a:cubicBezTo>
                  <a:cubicBezTo>
                    <a:pt x="52" y="80"/>
                    <a:pt x="50" y="83"/>
                    <a:pt x="48" y="85"/>
                  </a:cubicBezTo>
                  <a:cubicBezTo>
                    <a:pt x="45" y="88"/>
                    <a:pt x="42" y="90"/>
                    <a:pt x="39" y="92"/>
                  </a:cubicBezTo>
                  <a:cubicBezTo>
                    <a:pt x="40" y="91"/>
                    <a:pt x="40" y="89"/>
                    <a:pt x="40" y="88"/>
                  </a:cubicBezTo>
                  <a:cubicBezTo>
                    <a:pt x="45" y="84"/>
                    <a:pt x="51" y="79"/>
                    <a:pt x="56" y="74"/>
                  </a:cubicBezTo>
                  <a:close/>
                  <a:moveTo>
                    <a:pt x="49" y="100"/>
                  </a:moveTo>
                  <a:cubicBezTo>
                    <a:pt x="49" y="101"/>
                    <a:pt x="49" y="101"/>
                    <a:pt x="49" y="101"/>
                  </a:cubicBezTo>
                  <a:cubicBezTo>
                    <a:pt x="48" y="103"/>
                    <a:pt x="47" y="105"/>
                    <a:pt x="46" y="107"/>
                  </a:cubicBezTo>
                  <a:cubicBezTo>
                    <a:pt x="46" y="107"/>
                    <a:pt x="46" y="106"/>
                    <a:pt x="46" y="106"/>
                  </a:cubicBezTo>
                  <a:cubicBezTo>
                    <a:pt x="47" y="104"/>
                    <a:pt x="48" y="103"/>
                    <a:pt x="49" y="101"/>
                  </a:cubicBezTo>
                  <a:cubicBezTo>
                    <a:pt x="49" y="101"/>
                    <a:pt x="49" y="101"/>
                    <a:pt x="49" y="100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1"/>
                    <a:pt x="46" y="100"/>
                    <a:pt x="47" y="99"/>
                  </a:cubicBezTo>
                  <a:cubicBezTo>
                    <a:pt x="46" y="100"/>
                    <a:pt x="46" y="101"/>
                    <a:pt x="45" y="101"/>
                  </a:cubicBezTo>
                  <a:close/>
                  <a:moveTo>
                    <a:pt x="46" y="112"/>
                  </a:moveTo>
                  <a:cubicBezTo>
                    <a:pt x="46" y="113"/>
                    <a:pt x="46" y="113"/>
                    <a:pt x="47" y="114"/>
                  </a:cubicBezTo>
                  <a:cubicBezTo>
                    <a:pt x="47" y="114"/>
                    <a:pt x="46" y="115"/>
                    <a:pt x="46" y="115"/>
                  </a:cubicBezTo>
                  <a:cubicBezTo>
                    <a:pt x="46" y="114"/>
                    <a:pt x="45" y="113"/>
                    <a:pt x="45" y="112"/>
                  </a:cubicBezTo>
                  <a:cubicBezTo>
                    <a:pt x="45" y="112"/>
                    <a:pt x="46" y="112"/>
                    <a:pt x="46" y="112"/>
                  </a:cubicBezTo>
                  <a:close/>
                  <a:moveTo>
                    <a:pt x="46" y="135"/>
                  </a:moveTo>
                  <a:cubicBezTo>
                    <a:pt x="46" y="136"/>
                    <a:pt x="46" y="137"/>
                    <a:pt x="47" y="138"/>
                  </a:cubicBezTo>
                  <a:cubicBezTo>
                    <a:pt x="47" y="139"/>
                    <a:pt x="48" y="140"/>
                    <a:pt x="48" y="141"/>
                  </a:cubicBezTo>
                  <a:cubicBezTo>
                    <a:pt x="47" y="143"/>
                    <a:pt x="47" y="144"/>
                    <a:pt x="46" y="145"/>
                  </a:cubicBezTo>
                  <a:cubicBezTo>
                    <a:pt x="45" y="143"/>
                    <a:pt x="45" y="140"/>
                    <a:pt x="44" y="138"/>
                  </a:cubicBezTo>
                  <a:cubicBezTo>
                    <a:pt x="45" y="137"/>
                    <a:pt x="45" y="136"/>
                    <a:pt x="46" y="135"/>
                  </a:cubicBezTo>
                  <a:close/>
                  <a:moveTo>
                    <a:pt x="50" y="146"/>
                  </a:moveTo>
                  <a:cubicBezTo>
                    <a:pt x="50" y="147"/>
                    <a:pt x="50" y="148"/>
                    <a:pt x="50" y="148"/>
                  </a:cubicBezTo>
                  <a:cubicBezTo>
                    <a:pt x="49" y="149"/>
                    <a:pt x="48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49"/>
                    <a:pt x="49" y="148"/>
                    <a:pt x="50" y="146"/>
                  </a:cubicBezTo>
                  <a:close/>
                  <a:moveTo>
                    <a:pt x="51" y="150"/>
                  </a:moveTo>
                  <a:cubicBezTo>
                    <a:pt x="51" y="150"/>
                    <a:pt x="51" y="151"/>
                    <a:pt x="51" y="151"/>
                  </a:cubicBezTo>
                  <a:cubicBezTo>
                    <a:pt x="50" y="152"/>
                    <a:pt x="49" y="154"/>
                    <a:pt x="49" y="155"/>
                  </a:cubicBezTo>
                  <a:cubicBezTo>
                    <a:pt x="48" y="154"/>
                    <a:pt x="48" y="153"/>
                    <a:pt x="48" y="152"/>
                  </a:cubicBezTo>
                  <a:cubicBezTo>
                    <a:pt x="49" y="151"/>
                    <a:pt x="50" y="151"/>
                    <a:pt x="51" y="150"/>
                  </a:cubicBezTo>
                  <a:close/>
                  <a:moveTo>
                    <a:pt x="50" y="157"/>
                  </a:moveTo>
                  <a:cubicBezTo>
                    <a:pt x="50" y="156"/>
                    <a:pt x="51" y="155"/>
                    <a:pt x="52" y="154"/>
                  </a:cubicBezTo>
                  <a:cubicBezTo>
                    <a:pt x="52" y="155"/>
                    <a:pt x="52" y="156"/>
                    <a:pt x="52" y="156"/>
                  </a:cubicBezTo>
                  <a:cubicBezTo>
                    <a:pt x="51" y="157"/>
                    <a:pt x="51" y="159"/>
                    <a:pt x="50" y="160"/>
                  </a:cubicBezTo>
                  <a:cubicBezTo>
                    <a:pt x="50" y="159"/>
                    <a:pt x="49" y="158"/>
                    <a:pt x="49" y="158"/>
                  </a:cubicBezTo>
                  <a:cubicBezTo>
                    <a:pt x="49" y="158"/>
                    <a:pt x="50" y="157"/>
                    <a:pt x="50" y="157"/>
                  </a:cubicBezTo>
                  <a:close/>
                  <a:moveTo>
                    <a:pt x="51" y="161"/>
                  </a:moveTo>
                  <a:cubicBezTo>
                    <a:pt x="52" y="161"/>
                    <a:pt x="52" y="160"/>
                    <a:pt x="53" y="15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1"/>
                    <a:pt x="52" y="162"/>
                    <a:pt x="52" y="163"/>
                  </a:cubicBezTo>
                  <a:cubicBezTo>
                    <a:pt x="52" y="163"/>
                    <a:pt x="52" y="163"/>
                    <a:pt x="51" y="163"/>
                  </a:cubicBezTo>
                  <a:cubicBezTo>
                    <a:pt x="51" y="163"/>
                    <a:pt x="51" y="162"/>
                    <a:pt x="50" y="161"/>
                  </a:cubicBezTo>
                  <a:cubicBezTo>
                    <a:pt x="51" y="162"/>
                    <a:pt x="51" y="161"/>
                    <a:pt x="51" y="161"/>
                  </a:cubicBezTo>
                  <a:close/>
                  <a:moveTo>
                    <a:pt x="53" y="165"/>
                  </a:moveTo>
                  <a:cubicBezTo>
                    <a:pt x="54" y="165"/>
                    <a:pt x="54" y="165"/>
                    <a:pt x="54" y="165"/>
                  </a:cubicBezTo>
                  <a:cubicBezTo>
                    <a:pt x="54" y="166"/>
                    <a:pt x="55" y="167"/>
                    <a:pt x="55" y="168"/>
                  </a:cubicBezTo>
                  <a:cubicBezTo>
                    <a:pt x="55" y="169"/>
                    <a:pt x="55" y="169"/>
                    <a:pt x="55" y="170"/>
                  </a:cubicBezTo>
                  <a:cubicBezTo>
                    <a:pt x="54" y="168"/>
                    <a:pt x="53" y="167"/>
                    <a:pt x="52" y="166"/>
                  </a:cubicBezTo>
                  <a:cubicBezTo>
                    <a:pt x="53" y="165"/>
                    <a:pt x="53" y="165"/>
                    <a:pt x="53" y="165"/>
                  </a:cubicBezTo>
                  <a:close/>
                  <a:moveTo>
                    <a:pt x="55" y="173"/>
                  </a:moveTo>
                  <a:cubicBezTo>
                    <a:pt x="55" y="173"/>
                    <a:pt x="54" y="174"/>
                    <a:pt x="54" y="174"/>
                  </a:cubicBezTo>
                  <a:cubicBezTo>
                    <a:pt x="54" y="172"/>
                    <a:pt x="53" y="171"/>
                    <a:pt x="53" y="169"/>
                  </a:cubicBezTo>
                  <a:cubicBezTo>
                    <a:pt x="53" y="170"/>
                    <a:pt x="54" y="172"/>
                    <a:pt x="55" y="173"/>
                  </a:cubicBezTo>
                  <a:close/>
                  <a:moveTo>
                    <a:pt x="56" y="175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6"/>
                    <a:pt x="55" y="177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176"/>
                    <a:pt x="55" y="176"/>
                    <a:pt x="55" y="176"/>
                  </a:cubicBezTo>
                  <a:cubicBezTo>
                    <a:pt x="55" y="176"/>
                    <a:pt x="56" y="175"/>
                    <a:pt x="56" y="175"/>
                  </a:cubicBezTo>
                  <a:close/>
                  <a:moveTo>
                    <a:pt x="58" y="179"/>
                  </a:moveTo>
                  <a:cubicBezTo>
                    <a:pt x="58" y="180"/>
                    <a:pt x="58" y="181"/>
                    <a:pt x="58" y="182"/>
                  </a:cubicBezTo>
                  <a:cubicBezTo>
                    <a:pt x="58" y="181"/>
                    <a:pt x="57" y="181"/>
                    <a:pt x="57" y="180"/>
                  </a:cubicBezTo>
                  <a:cubicBezTo>
                    <a:pt x="56" y="180"/>
                    <a:pt x="56" y="180"/>
                    <a:pt x="56" y="179"/>
                  </a:cubicBezTo>
                  <a:cubicBezTo>
                    <a:pt x="57" y="179"/>
                    <a:pt x="57" y="179"/>
                    <a:pt x="58" y="179"/>
                  </a:cubicBezTo>
                  <a:close/>
                  <a:moveTo>
                    <a:pt x="59" y="184"/>
                  </a:moveTo>
                  <a:cubicBezTo>
                    <a:pt x="59" y="185"/>
                    <a:pt x="59" y="185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59" y="185"/>
                    <a:pt x="58" y="184"/>
                    <a:pt x="58" y="183"/>
                  </a:cubicBezTo>
                  <a:cubicBezTo>
                    <a:pt x="58" y="183"/>
                    <a:pt x="58" y="183"/>
                    <a:pt x="59" y="184"/>
                  </a:cubicBezTo>
                  <a:close/>
                  <a:moveTo>
                    <a:pt x="59" y="138"/>
                  </a:moveTo>
                  <a:cubicBezTo>
                    <a:pt x="58" y="137"/>
                    <a:pt x="58" y="136"/>
                    <a:pt x="58" y="135"/>
                  </a:cubicBezTo>
                  <a:cubicBezTo>
                    <a:pt x="58" y="135"/>
                    <a:pt x="59" y="134"/>
                    <a:pt x="59" y="133"/>
                  </a:cubicBezTo>
                  <a:cubicBezTo>
                    <a:pt x="59" y="134"/>
                    <a:pt x="59" y="136"/>
                    <a:pt x="59" y="137"/>
                  </a:cubicBezTo>
                  <a:cubicBezTo>
                    <a:pt x="59" y="137"/>
                    <a:pt x="59" y="137"/>
                    <a:pt x="59" y="138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59" y="119"/>
                  </a:cubicBezTo>
                  <a:cubicBezTo>
                    <a:pt x="59" y="120"/>
                    <a:pt x="59" y="121"/>
                    <a:pt x="59" y="123"/>
                  </a:cubicBezTo>
                  <a:cubicBezTo>
                    <a:pt x="59" y="122"/>
                    <a:pt x="58" y="121"/>
                    <a:pt x="58" y="120"/>
                  </a:cubicBezTo>
                  <a:close/>
                  <a:moveTo>
                    <a:pt x="59" y="92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8" y="94"/>
                    <a:pt x="58" y="95"/>
                    <a:pt x="57" y="96"/>
                  </a:cubicBezTo>
                  <a:cubicBezTo>
                    <a:pt x="57" y="95"/>
                    <a:pt x="57" y="95"/>
                    <a:pt x="56" y="94"/>
                  </a:cubicBezTo>
                  <a:cubicBezTo>
                    <a:pt x="59" y="91"/>
                    <a:pt x="62" y="89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8"/>
                  </a:cubicBezTo>
                  <a:cubicBezTo>
                    <a:pt x="64" y="89"/>
                    <a:pt x="63" y="90"/>
                    <a:pt x="62" y="90"/>
                  </a:cubicBezTo>
                  <a:cubicBezTo>
                    <a:pt x="62" y="90"/>
                    <a:pt x="61" y="90"/>
                    <a:pt x="61" y="91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1"/>
                    <a:pt x="59" y="91"/>
                    <a:pt x="59" y="92"/>
                  </a:cubicBezTo>
                  <a:close/>
                  <a:moveTo>
                    <a:pt x="61" y="125"/>
                  </a:moveTo>
                  <a:cubicBezTo>
                    <a:pt x="62" y="125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7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lose/>
                  <a:moveTo>
                    <a:pt x="62" y="173"/>
                  </a:moveTo>
                  <a:cubicBezTo>
                    <a:pt x="62" y="174"/>
                    <a:pt x="61" y="174"/>
                    <a:pt x="61" y="174"/>
                  </a:cubicBezTo>
                  <a:cubicBezTo>
                    <a:pt x="61" y="173"/>
                    <a:pt x="61" y="172"/>
                    <a:pt x="61" y="171"/>
                  </a:cubicBezTo>
                  <a:cubicBezTo>
                    <a:pt x="61" y="172"/>
                    <a:pt x="62" y="173"/>
                    <a:pt x="62" y="173"/>
                  </a:cubicBezTo>
                  <a:close/>
                  <a:moveTo>
                    <a:pt x="61" y="179"/>
                  </a:moveTo>
                  <a:cubicBezTo>
                    <a:pt x="61" y="178"/>
                    <a:pt x="61" y="178"/>
                    <a:pt x="61" y="177"/>
                  </a:cubicBezTo>
                  <a:cubicBezTo>
                    <a:pt x="62" y="177"/>
                    <a:pt x="62" y="177"/>
                    <a:pt x="63" y="176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63" y="177"/>
                    <a:pt x="64" y="178"/>
                    <a:pt x="64" y="178"/>
                  </a:cubicBezTo>
                  <a:cubicBezTo>
                    <a:pt x="64" y="179"/>
                    <a:pt x="64" y="180"/>
                    <a:pt x="65" y="181"/>
                  </a:cubicBezTo>
                  <a:cubicBezTo>
                    <a:pt x="65" y="181"/>
                    <a:pt x="66" y="181"/>
                    <a:pt x="66" y="181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66" y="182"/>
                    <a:pt x="66" y="182"/>
                    <a:pt x="65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4" y="184"/>
                    <a:pt x="63" y="185"/>
                    <a:pt x="63" y="186"/>
                  </a:cubicBezTo>
                  <a:cubicBezTo>
                    <a:pt x="62" y="186"/>
                    <a:pt x="62" y="185"/>
                    <a:pt x="61" y="185"/>
                  </a:cubicBezTo>
                  <a:cubicBezTo>
                    <a:pt x="61" y="183"/>
                    <a:pt x="61" y="181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lose/>
                  <a:moveTo>
                    <a:pt x="62" y="189"/>
                  </a:moveTo>
                  <a:cubicBezTo>
                    <a:pt x="63" y="190"/>
                    <a:pt x="63" y="190"/>
                    <a:pt x="64" y="191"/>
                  </a:cubicBezTo>
                  <a:cubicBezTo>
                    <a:pt x="63" y="191"/>
                    <a:pt x="63" y="191"/>
                    <a:pt x="62" y="191"/>
                  </a:cubicBezTo>
                  <a:cubicBezTo>
                    <a:pt x="62" y="191"/>
                    <a:pt x="62" y="191"/>
                    <a:pt x="61" y="190"/>
                  </a:cubicBezTo>
                  <a:cubicBezTo>
                    <a:pt x="62" y="190"/>
                    <a:pt x="62" y="190"/>
                    <a:pt x="62" y="189"/>
                  </a:cubicBezTo>
                  <a:close/>
                  <a:moveTo>
                    <a:pt x="64" y="187"/>
                  </a:moveTo>
                  <a:cubicBezTo>
                    <a:pt x="65" y="186"/>
                    <a:pt x="65" y="185"/>
                    <a:pt x="66" y="184"/>
                  </a:cubicBezTo>
                  <a:cubicBezTo>
                    <a:pt x="67" y="185"/>
                    <a:pt x="68" y="186"/>
                    <a:pt x="70" y="187"/>
                  </a:cubicBezTo>
                  <a:cubicBezTo>
                    <a:pt x="68" y="188"/>
                    <a:pt x="67" y="189"/>
                    <a:pt x="66" y="189"/>
                  </a:cubicBezTo>
                  <a:cubicBezTo>
                    <a:pt x="65" y="189"/>
                    <a:pt x="64" y="188"/>
                    <a:pt x="64" y="187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8" y="182"/>
                  </a:cubicBezTo>
                  <a:cubicBezTo>
                    <a:pt x="68" y="183"/>
                    <a:pt x="69" y="184"/>
                    <a:pt x="69" y="184"/>
                  </a:cubicBezTo>
                  <a:cubicBezTo>
                    <a:pt x="68" y="184"/>
                    <a:pt x="68" y="183"/>
                    <a:pt x="67" y="183"/>
                  </a:cubicBezTo>
                  <a:close/>
                  <a:moveTo>
                    <a:pt x="70" y="178"/>
                  </a:move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68" y="178"/>
                    <a:pt x="68" y="178"/>
                  </a:cubicBezTo>
                  <a:cubicBezTo>
                    <a:pt x="68" y="177"/>
                    <a:pt x="68" y="176"/>
                    <a:pt x="68" y="175"/>
                  </a:cubicBezTo>
                  <a:cubicBezTo>
                    <a:pt x="69" y="176"/>
                    <a:pt x="69" y="177"/>
                    <a:pt x="70" y="178"/>
                  </a:cubicBezTo>
                  <a:close/>
                  <a:moveTo>
                    <a:pt x="69" y="174"/>
                  </a:moveTo>
                  <a:cubicBezTo>
                    <a:pt x="70" y="174"/>
                    <a:pt x="70" y="174"/>
                    <a:pt x="71" y="173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174"/>
                    <a:pt x="70" y="175"/>
                    <a:pt x="70" y="175"/>
                  </a:cubicBezTo>
                  <a:cubicBezTo>
                    <a:pt x="70" y="175"/>
                    <a:pt x="70" y="174"/>
                    <a:pt x="69" y="174"/>
                  </a:cubicBezTo>
                  <a:close/>
                  <a:moveTo>
                    <a:pt x="70" y="149"/>
                  </a:moveTo>
                  <a:cubicBezTo>
                    <a:pt x="69" y="149"/>
                    <a:pt x="69" y="148"/>
                    <a:pt x="69" y="148"/>
                  </a:cubicBezTo>
                  <a:cubicBezTo>
                    <a:pt x="69" y="148"/>
                    <a:pt x="69" y="147"/>
                    <a:pt x="69" y="147"/>
                  </a:cubicBezTo>
                  <a:cubicBezTo>
                    <a:pt x="70" y="146"/>
                    <a:pt x="71" y="145"/>
                    <a:pt x="71" y="144"/>
                  </a:cubicBezTo>
                  <a:cubicBezTo>
                    <a:pt x="72" y="145"/>
                    <a:pt x="72" y="145"/>
                    <a:pt x="72" y="146"/>
                  </a:cubicBezTo>
                  <a:cubicBezTo>
                    <a:pt x="71" y="147"/>
                    <a:pt x="70" y="148"/>
                    <a:pt x="70" y="149"/>
                  </a:cubicBezTo>
                  <a:close/>
                  <a:moveTo>
                    <a:pt x="69" y="109"/>
                  </a:moveTo>
                  <a:cubicBezTo>
                    <a:pt x="69" y="109"/>
                    <a:pt x="69" y="108"/>
                    <a:pt x="69" y="107"/>
                  </a:cubicBezTo>
                  <a:cubicBezTo>
                    <a:pt x="69" y="106"/>
                    <a:pt x="70" y="106"/>
                    <a:pt x="71" y="105"/>
                  </a:cubicBezTo>
                  <a:cubicBezTo>
                    <a:pt x="71" y="106"/>
                    <a:pt x="71" y="106"/>
                    <a:pt x="71" y="107"/>
                  </a:cubicBezTo>
                  <a:cubicBezTo>
                    <a:pt x="71" y="108"/>
                    <a:pt x="70" y="109"/>
                    <a:pt x="69" y="109"/>
                  </a:cubicBezTo>
                  <a:close/>
                  <a:moveTo>
                    <a:pt x="71" y="98"/>
                  </a:moveTo>
                  <a:cubicBezTo>
                    <a:pt x="72" y="97"/>
                    <a:pt x="73" y="96"/>
                    <a:pt x="74" y="95"/>
                  </a:cubicBezTo>
                  <a:cubicBezTo>
                    <a:pt x="74" y="95"/>
                    <a:pt x="73" y="96"/>
                    <a:pt x="73" y="97"/>
                  </a:cubicBez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1" y="98"/>
                    <a:pt x="71" y="98"/>
                  </a:cubicBezTo>
                  <a:close/>
                  <a:moveTo>
                    <a:pt x="75" y="101"/>
                  </a:moveTo>
                  <a:cubicBezTo>
                    <a:pt x="75" y="102"/>
                    <a:pt x="74" y="104"/>
                    <a:pt x="74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5"/>
                    <a:pt x="72" y="104"/>
                    <a:pt x="72" y="104"/>
                  </a:cubicBezTo>
                  <a:cubicBezTo>
                    <a:pt x="73" y="103"/>
                    <a:pt x="74" y="102"/>
                    <a:pt x="75" y="101"/>
                  </a:cubicBezTo>
                  <a:close/>
                  <a:moveTo>
                    <a:pt x="75" y="119"/>
                  </a:moveTo>
                  <a:cubicBezTo>
                    <a:pt x="75" y="119"/>
                    <a:pt x="75" y="119"/>
                    <a:pt x="75" y="119"/>
                  </a:cubicBezTo>
                  <a:cubicBezTo>
                    <a:pt x="74" y="120"/>
                    <a:pt x="74" y="120"/>
                    <a:pt x="73" y="121"/>
                  </a:cubicBezTo>
                  <a:cubicBezTo>
                    <a:pt x="74" y="120"/>
                    <a:pt x="74" y="120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lose/>
                  <a:moveTo>
                    <a:pt x="76" y="122"/>
                  </a:moveTo>
                  <a:cubicBezTo>
                    <a:pt x="75" y="123"/>
                    <a:pt x="75" y="123"/>
                    <a:pt x="74" y="124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74" y="124"/>
                    <a:pt x="74" y="123"/>
                    <a:pt x="74" y="123"/>
                  </a:cubicBezTo>
                  <a:cubicBezTo>
                    <a:pt x="74" y="123"/>
                    <a:pt x="75" y="122"/>
                    <a:pt x="76" y="122"/>
                  </a:cubicBezTo>
                  <a:close/>
                  <a:moveTo>
                    <a:pt x="76" y="124"/>
                  </a:moveTo>
                  <a:cubicBezTo>
                    <a:pt x="76" y="124"/>
                    <a:pt x="76" y="125"/>
                    <a:pt x="77" y="125"/>
                  </a:cubicBezTo>
                  <a:cubicBezTo>
                    <a:pt x="76" y="125"/>
                    <a:pt x="76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6" y="125"/>
                    <a:pt x="76" y="125"/>
                    <a:pt x="76" y="124"/>
                  </a:cubicBezTo>
                  <a:close/>
                  <a:moveTo>
                    <a:pt x="76" y="117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9" y="114"/>
                    <a:pt x="82" y="111"/>
                    <a:pt x="86" y="109"/>
                  </a:cubicBezTo>
                  <a:cubicBezTo>
                    <a:pt x="83" y="112"/>
                    <a:pt x="81" y="115"/>
                    <a:pt x="79" y="118"/>
                  </a:cubicBezTo>
                  <a:cubicBezTo>
                    <a:pt x="78" y="118"/>
                    <a:pt x="77" y="118"/>
                    <a:pt x="77" y="119"/>
                  </a:cubicBezTo>
                  <a:cubicBezTo>
                    <a:pt x="76" y="118"/>
                    <a:pt x="76" y="118"/>
                    <a:pt x="76" y="117"/>
                  </a:cubicBezTo>
                  <a:close/>
                  <a:moveTo>
                    <a:pt x="79" y="120"/>
                  </a:moveTo>
                  <a:cubicBezTo>
                    <a:pt x="80" y="119"/>
                    <a:pt x="81" y="119"/>
                    <a:pt x="81" y="119"/>
                  </a:cubicBezTo>
                  <a:cubicBezTo>
                    <a:pt x="80" y="120"/>
                    <a:pt x="79" y="122"/>
                    <a:pt x="78" y="123"/>
                  </a:cubicBezTo>
                  <a:cubicBezTo>
                    <a:pt x="78" y="123"/>
                    <a:pt x="78" y="123"/>
                    <a:pt x="78" y="122"/>
                  </a:cubicBezTo>
                  <a:cubicBezTo>
                    <a:pt x="78" y="122"/>
                    <a:pt x="79" y="121"/>
                    <a:pt x="79" y="120"/>
                  </a:cubicBezTo>
                  <a:close/>
                  <a:moveTo>
                    <a:pt x="92" y="118"/>
                  </a:moveTo>
                  <a:cubicBezTo>
                    <a:pt x="91" y="119"/>
                    <a:pt x="90" y="120"/>
                    <a:pt x="90" y="120"/>
                  </a:cubicBezTo>
                  <a:cubicBezTo>
                    <a:pt x="87" y="124"/>
                    <a:pt x="85" y="127"/>
                    <a:pt x="83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82" y="130"/>
                    <a:pt x="81" y="129"/>
                    <a:pt x="80" y="129"/>
                  </a:cubicBezTo>
                  <a:cubicBezTo>
                    <a:pt x="84" y="125"/>
                    <a:pt x="88" y="122"/>
                    <a:pt x="92" y="118"/>
                  </a:cubicBezTo>
                  <a:close/>
                  <a:moveTo>
                    <a:pt x="81" y="131"/>
                  </a:moveTo>
                  <a:cubicBezTo>
                    <a:pt x="81" y="132"/>
                    <a:pt x="81" y="132"/>
                    <a:pt x="80" y="132"/>
                  </a:cubicBezTo>
                  <a:cubicBezTo>
                    <a:pt x="80" y="132"/>
                    <a:pt x="80" y="131"/>
                    <a:pt x="80" y="131"/>
                  </a:cubicBezTo>
                  <a:cubicBezTo>
                    <a:pt x="81" y="131"/>
                    <a:pt x="81" y="131"/>
                    <a:pt x="81" y="131"/>
                  </a:cubicBezTo>
                  <a:close/>
                  <a:moveTo>
                    <a:pt x="83" y="133"/>
                  </a:move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5" y="133"/>
                    <a:pt x="86" y="133"/>
                  </a:cubicBezTo>
                  <a:cubicBezTo>
                    <a:pt x="85" y="135"/>
                    <a:pt x="84" y="136"/>
                    <a:pt x="84" y="137"/>
                  </a:cubicBezTo>
                  <a:cubicBezTo>
                    <a:pt x="83" y="138"/>
                    <a:pt x="82" y="138"/>
                    <a:pt x="82" y="139"/>
                  </a:cubicBezTo>
                  <a:cubicBezTo>
                    <a:pt x="82" y="138"/>
                    <a:pt x="82" y="137"/>
                    <a:pt x="81" y="136"/>
                  </a:cubicBezTo>
                  <a:cubicBezTo>
                    <a:pt x="82" y="135"/>
                    <a:pt x="83" y="134"/>
                    <a:pt x="83" y="133"/>
                  </a:cubicBezTo>
                  <a:close/>
                  <a:moveTo>
                    <a:pt x="90" y="135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88" y="136"/>
                    <a:pt x="87" y="138"/>
                    <a:pt x="85" y="140"/>
                  </a:cubicBezTo>
                  <a:cubicBezTo>
                    <a:pt x="86" y="138"/>
                    <a:pt x="88" y="136"/>
                    <a:pt x="90" y="135"/>
                  </a:cubicBezTo>
                  <a:close/>
                  <a:moveTo>
                    <a:pt x="92" y="135"/>
                  </a:moveTo>
                  <a:cubicBezTo>
                    <a:pt x="92" y="136"/>
                    <a:pt x="93" y="136"/>
                    <a:pt x="93" y="136"/>
                  </a:cubicBezTo>
                  <a:cubicBezTo>
                    <a:pt x="93" y="136"/>
                    <a:pt x="93" y="137"/>
                    <a:pt x="93" y="137"/>
                  </a:cubicBezTo>
                  <a:cubicBezTo>
                    <a:pt x="91" y="138"/>
                    <a:pt x="88" y="140"/>
                    <a:pt x="86" y="141"/>
                  </a:cubicBezTo>
                  <a:cubicBezTo>
                    <a:pt x="88" y="139"/>
                    <a:pt x="90" y="137"/>
                    <a:pt x="92" y="135"/>
                  </a:cubicBezTo>
                  <a:close/>
                  <a:moveTo>
                    <a:pt x="89" y="145"/>
                  </a:moveTo>
                  <a:cubicBezTo>
                    <a:pt x="92" y="143"/>
                    <a:pt x="94" y="141"/>
                    <a:pt x="96" y="139"/>
                  </a:cubicBezTo>
                  <a:cubicBezTo>
                    <a:pt x="96" y="139"/>
                    <a:pt x="96" y="139"/>
                    <a:pt x="97" y="139"/>
                  </a:cubicBezTo>
                  <a:cubicBezTo>
                    <a:pt x="94" y="142"/>
                    <a:pt x="91" y="145"/>
                    <a:pt x="89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7"/>
                    <a:pt x="89" y="146"/>
                    <a:pt x="89" y="145"/>
                  </a:cubicBezTo>
                  <a:close/>
                  <a:moveTo>
                    <a:pt x="99" y="141"/>
                  </a:moveTo>
                  <a:cubicBezTo>
                    <a:pt x="98" y="142"/>
                    <a:pt x="97" y="144"/>
                    <a:pt x="95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4"/>
                    <a:pt x="98" y="142"/>
                    <a:pt x="99" y="141"/>
                  </a:cubicBezTo>
                  <a:close/>
                  <a:moveTo>
                    <a:pt x="102" y="143"/>
                  </a:moveTo>
                  <a:cubicBezTo>
                    <a:pt x="103" y="142"/>
                    <a:pt x="104" y="142"/>
                    <a:pt x="106" y="141"/>
                  </a:cubicBezTo>
                  <a:cubicBezTo>
                    <a:pt x="101" y="145"/>
                    <a:pt x="97" y="149"/>
                    <a:pt x="92" y="154"/>
                  </a:cubicBezTo>
                  <a:cubicBezTo>
                    <a:pt x="91" y="155"/>
                    <a:pt x="90" y="155"/>
                    <a:pt x="88" y="156"/>
                  </a:cubicBezTo>
                  <a:cubicBezTo>
                    <a:pt x="89" y="156"/>
                    <a:pt x="89" y="155"/>
                    <a:pt x="89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4" y="151"/>
                    <a:pt x="98" y="147"/>
                    <a:pt x="102" y="143"/>
                  </a:cubicBezTo>
                  <a:close/>
                  <a:moveTo>
                    <a:pt x="105" y="148"/>
                  </a:moveTo>
                  <a:cubicBezTo>
                    <a:pt x="105" y="148"/>
                    <a:pt x="105" y="148"/>
                    <a:pt x="105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2" y="150"/>
                    <a:pt x="100" y="151"/>
                    <a:pt x="98" y="152"/>
                  </a:cubicBezTo>
                  <a:cubicBezTo>
                    <a:pt x="101" y="151"/>
                    <a:pt x="103" y="149"/>
                    <a:pt x="105" y="148"/>
                  </a:cubicBezTo>
                  <a:close/>
                  <a:moveTo>
                    <a:pt x="105" y="151"/>
                  </a:moveTo>
                  <a:cubicBezTo>
                    <a:pt x="105" y="150"/>
                    <a:pt x="106" y="150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8"/>
                    <a:pt x="110" y="148"/>
                  </a:cubicBezTo>
                  <a:cubicBezTo>
                    <a:pt x="110" y="148"/>
                    <a:pt x="110" y="148"/>
                    <a:pt x="111" y="147"/>
                  </a:cubicBezTo>
                  <a:cubicBezTo>
                    <a:pt x="110" y="148"/>
                    <a:pt x="110" y="148"/>
                    <a:pt x="109" y="149"/>
                  </a:cubicBezTo>
                  <a:cubicBezTo>
                    <a:pt x="107" y="150"/>
                    <a:pt x="105" y="151"/>
                    <a:pt x="103" y="153"/>
                  </a:cubicBezTo>
                  <a:cubicBezTo>
                    <a:pt x="103" y="152"/>
                    <a:pt x="104" y="151"/>
                    <a:pt x="105" y="151"/>
                  </a:cubicBezTo>
                  <a:close/>
                  <a:moveTo>
                    <a:pt x="117" y="152"/>
                  </a:moveTo>
                  <a:cubicBezTo>
                    <a:pt x="118" y="151"/>
                    <a:pt x="119" y="151"/>
                    <a:pt x="120" y="150"/>
                  </a:cubicBezTo>
                  <a:cubicBezTo>
                    <a:pt x="119" y="151"/>
                    <a:pt x="118" y="153"/>
                    <a:pt x="117" y="154"/>
                  </a:cubicBezTo>
                  <a:cubicBezTo>
                    <a:pt x="117" y="154"/>
                    <a:pt x="117" y="154"/>
                    <a:pt x="117" y="155"/>
                  </a:cubicBezTo>
                  <a:cubicBezTo>
                    <a:pt x="113" y="157"/>
                    <a:pt x="110" y="159"/>
                    <a:pt x="106" y="161"/>
                  </a:cubicBezTo>
                  <a:cubicBezTo>
                    <a:pt x="110" y="158"/>
                    <a:pt x="114" y="155"/>
                    <a:pt x="117" y="152"/>
                  </a:cubicBezTo>
                  <a:close/>
                  <a:moveTo>
                    <a:pt x="113" y="161"/>
                  </a:moveTo>
                  <a:cubicBezTo>
                    <a:pt x="115" y="159"/>
                    <a:pt x="118" y="158"/>
                    <a:pt x="120" y="156"/>
                  </a:cubicBezTo>
                  <a:cubicBezTo>
                    <a:pt x="120" y="157"/>
                    <a:pt x="119" y="158"/>
                    <a:pt x="118" y="159"/>
                  </a:cubicBezTo>
                  <a:cubicBezTo>
                    <a:pt x="118" y="159"/>
                    <a:pt x="117" y="159"/>
                    <a:pt x="117" y="160"/>
                  </a:cubicBezTo>
                  <a:cubicBezTo>
                    <a:pt x="115" y="160"/>
                    <a:pt x="113" y="161"/>
                    <a:pt x="111" y="162"/>
                  </a:cubicBezTo>
                  <a:cubicBezTo>
                    <a:pt x="112" y="162"/>
                    <a:pt x="112" y="161"/>
                    <a:pt x="113" y="161"/>
                  </a:cubicBezTo>
                  <a:close/>
                  <a:moveTo>
                    <a:pt x="122" y="160"/>
                  </a:moveTo>
                  <a:cubicBezTo>
                    <a:pt x="124" y="159"/>
                    <a:pt x="126" y="158"/>
                    <a:pt x="127" y="157"/>
                  </a:cubicBezTo>
                  <a:cubicBezTo>
                    <a:pt x="127" y="158"/>
                    <a:pt x="126" y="158"/>
                    <a:pt x="125" y="159"/>
                  </a:cubicBezTo>
                  <a:cubicBezTo>
                    <a:pt x="124" y="160"/>
                    <a:pt x="122" y="160"/>
                    <a:pt x="120" y="161"/>
                  </a:cubicBezTo>
                  <a:cubicBezTo>
                    <a:pt x="120" y="161"/>
                    <a:pt x="119" y="162"/>
                    <a:pt x="119" y="162"/>
                  </a:cubicBezTo>
                  <a:cubicBezTo>
                    <a:pt x="120" y="161"/>
                    <a:pt x="121" y="160"/>
                    <a:pt x="122" y="160"/>
                  </a:cubicBezTo>
                  <a:close/>
                  <a:moveTo>
                    <a:pt x="128" y="160"/>
                  </a:moveTo>
                  <a:cubicBezTo>
                    <a:pt x="127" y="160"/>
                    <a:pt x="127" y="161"/>
                    <a:pt x="126" y="161"/>
                  </a:cubicBezTo>
                  <a:cubicBezTo>
                    <a:pt x="126" y="161"/>
                    <a:pt x="126" y="161"/>
                    <a:pt x="126" y="161"/>
                  </a:cubicBezTo>
                  <a:cubicBezTo>
                    <a:pt x="127" y="160"/>
                    <a:pt x="127" y="160"/>
                    <a:pt x="128" y="160"/>
                  </a:cubicBezTo>
                  <a:close/>
                  <a:moveTo>
                    <a:pt x="122" y="164"/>
                  </a:moveTo>
                  <a:cubicBezTo>
                    <a:pt x="121" y="165"/>
                    <a:pt x="120" y="166"/>
                    <a:pt x="119" y="167"/>
                  </a:cubicBezTo>
                  <a:cubicBezTo>
                    <a:pt x="118" y="167"/>
                    <a:pt x="118" y="167"/>
                    <a:pt x="118" y="168"/>
                  </a:cubicBezTo>
                  <a:cubicBezTo>
                    <a:pt x="119" y="166"/>
                    <a:pt x="120" y="165"/>
                    <a:pt x="122" y="164"/>
                  </a:cubicBezTo>
                  <a:close/>
                  <a:moveTo>
                    <a:pt x="129" y="164"/>
                  </a:moveTo>
                  <a:cubicBezTo>
                    <a:pt x="129" y="164"/>
                    <a:pt x="129" y="164"/>
                    <a:pt x="130" y="165"/>
                  </a:cubicBezTo>
                  <a:cubicBezTo>
                    <a:pt x="125" y="168"/>
                    <a:pt x="121" y="172"/>
                    <a:pt x="117" y="176"/>
                  </a:cubicBezTo>
                  <a:cubicBezTo>
                    <a:pt x="115" y="177"/>
                    <a:pt x="113" y="178"/>
                    <a:pt x="111" y="179"/>
                  </a:cubicBezTo>
                  <a:cubicBezTo>
                    <a:pt x="117" y="174"/>
                    <a:pt x="123" y="169"/>
                    <a:pt x="129" y="164"/>
                  </a:cubicBezTo>
                  <a:close/>
                  <a:moveTo>
                    <a:pt x="108" y="177"/>
                  </a:moveTo>
                  <a:cubicBezTo>
                    <a:pt x="108" y="176"/>
                    <a:pt x="109" y="175"/>
                    <a:pt x="110" y="174"/>
                  </a:cubicBezTo>
                  <a:cubicBezTo>
                    <a:pt x="111" y="174"/>
                    <a:pt x="111" y="174"/>
                    <a:pt x="111" y="173"/>
                  </a:cubicBezTo>
                  <a:cubicBezTo>
                    <a:pt x="110" y="175"/>
                    <a:pt x="109" y="176"/>
                    <a:pt x="108" y="177"/>
                  </a:cubicBezTo>
                  <a:close/>
                  <a:moveTo>
                    <a:pt x="108" y="193"/>
                  </a:moveTo>
                  <a:cubicBezTo>
                    <a:pt x="110" y="191"/>
                    <a:pt x="113" y="189"/>
                    <a:pt x="115" y="187"/>
                  </a:cubicBezTo>
                  <a:cubicBezTo>
                    <a:pt x="120" y="182"/>
                    <a:pt x="125" y="178"/>
                    <a:pt x="131" y="173"/>
                  </a:cubicBezTo>
                  <a:cubicBezTo>
                    <a:pt x="130" y="174"/>
                    <a:pt x="130" y="174"/>
                    <a:pt x="130" y="175"/>
                  </a:cubicBezTo>
                  <a:cubicBezTo>
                    <a:pt x="130" y="175"/>
                    <a:pt x="130" y="175"/>
                    <a:pt x="130" y="176"/>
                  </a:cubicBezTo>
                  <a:cubicBezTo>
                    <a:pt x="126" y="179"/>
                    <a:pt x="123" y="182"/>
                    <a:pt x="120" y="186"/>
                  </a:cubicBezTo>
                  <a:cubicBezTo>
                    <a:pt x="116" y="188"/>
                    <a:pt x="112" y="191"/>
                    <a:pt x="108" y="193"/>
                  </a:cubicBezTo>
                  <a:close/>
                  <a:moveTo>
                    <a:pt x="110" y="195"/>
                  </a:moveTo>
                  <a:cubicBezTo>
                    <a:pt x="109" y="196"/>
                    <a:pt x="108" y="196"/>
                    <a:pt x="108" y="197"/>
                  </a:cubicBezTo>
                  <a:cubicBezTo>
                    <a:pt x="108" y="196"/>
                    <a:pt x="108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9" y="195"/>
                    <a:pt x="109" y="195"/>
                    <a:pt x="110" y="195"/>
                  </a:cubicBezTo>
                  <a:close/>
                  <a:moveTo>
                    <a:pt x="125" y="183"/>
                  </a:moveTo>
                  <a:cubicBezTo>
                    <a:pt x="128" y="180"/>
                    <a:pt x="130" y="177"/>
                    <a:pt x="133" y="174"/>
                  </a:cubicBezTo>
                  <a:cubicBezTo>
                    <a:pt x="136" y="172"/>
                    <a:pt x="139" y="169"/>
                    <a:pt x="142" y="167"/>
                  </a:cubicBezTo>
                  <a:cubicBezTo>
                    <a:pt x="143" y="166"/>
                    <a:pt x="145" y="165"/>
                    <a:pt x="146" y="165"/>
                  </a:cubicBezTo>
                  <a:cubicBezTo>
                    <a:pt x="144" y="168"/>
                    <a:pt x="141" y="171"/>
                    <a:pt x="139" y="174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8" y="175"/>
                    <a:pt x="137" y="176"/>
                    <a:pt x="136" y="177"/>
                  </a:cubicBezTo>
                  <a:cubicBezTo>
                    <a:pt x="134" y="178"/>
                    <a:pt x="133" y="178"/>
                    <a:pt x="131" y="179"/>
                  </a:cubicBezTo>
                  <a:cubicBezTo>
                    <a:pt x="129" y="180"/>
                    <a:pt x="127" y="182"/>
                    <a:pt x="125" y="183"/>
                  </a:cubicBezTo>
                  <a:close/>
                  <a:moveTo>
                    <a:pt x="130" y="182"/>
                  </a:moveTo>
                  <a:cubicBezTo>
                    <a:pt x="130" y="182"/>
                    <a:pt x="129" y="182"/>
                    <a:pt x="129" y="182"/>
                  </a:cubicBezTo>
                  <a:cubicBezTo>
                    <a:pt x="127" y="184"/>
                    <a:pt x="124" y="185"/>
                    <a:pt x="121" y="187"/>
                  </a:cubicBezTo>
                  <a:cubicBezTo>
                    <a:pt x="124" y="185"/>
                    <a:pt x="127" y="184"/>
                    <a:pt x="130" y="182"/>
                  </a:cubicBezTo>
                  <a:close/>
                  <a:moveTo>
                    <a:pt x="137" y="194"/>
                  </a:moveTo>
                  <a:cubicBezTo>
                    <a:pt x="140" y="192"/>
                    <a:pt x="143" y="191"/>
                    <a:pt x="146" y="189"/>
                  </a:cubicBezTo>
                  <a:cubicBezTo>
                    <a:pt x="143" y="192"/>
                    <a:pt x="140" y="195"/>
                    <a:pt x="137" y="197"/>
                  </a:cubicBezTo>
                  <a:cubicBezTo>
                    <a:pt x="135" y="199"/>
                    <a:pt x="133" y="200"/>
                    <a:pt x="130" y="202"/>
                  </a:cubicBezTo>
                  <a:cubicBezTo>
                    <a:pt x="132" y="199"/>
                    <a:pt x="134" y="196"/>
                    <a:pt x="137" y="194"/>
                  </a:cubicBezTo>
                  <a:close/>
                  <a:moveTo>
                    <a:pt x="127" y="197"/>
                  </a:moveTo>
                  <a:cubicBezTo>
                    <a:pt x="133" y="192"/>
                    <a:pt x="138" y="187"/>
                    <a:pt x="144" y="182"/>
                  </a:cubicBezTo>
                  <a:cubicBezTo>
                    <a:pt x="143" y="184"/>
                    <a:pt x="141" y="185"/>
                    <a:pt x="140" y="187"/>
                  </a:cubicBezTo>
                  <a:cubicBezTo>
                    <a:pt x="138" y="189"/>
                    <a:pt x="136" y="191"/>
                    <a:pt x="134" y="193"/>
                  </a:cubicBezTo>
                  <a:cubicBezTo>
                    <a:pt x="133" y="193"/>
                    <a:pt x="132" y="194"/>
                    <a:pt x="131" y="194"/>
                  </a:cubicBezTo>
                  <a:cubicBezTo>
                    <a:pt x="130" y="195"/>
                    <a:pt x="128" y="196"/>
                    <a:pt x="127" y="197"/>
                  </a:cubicBezTo>
                  <a:close/>
                  <a:moveTo>
                    <a:pt x="144" y="188"/>
                  </a:moveTo>
                  <a:cubicBezTo>
                    <a:pt x="147" y="184"/>
                    <a:pt x="151" y="181"/>
                    <a:pt x="155" y="178"/>
                  </a:cubicBezTo>
                  <a:cubicBezTo>
                    <a:pt x="154" y="179"/>
                    <a:pt x="154" y="180"/>
                    <a:pt x="153" y="181"/>
                  </a:cubicBezTo>
                  <a:cubicBezTo>
                    <a:pt x="152" y="182"/>
                    <a:pt x="151" y="183"/>
                    <a:pt x="151" y="184"/>
                  </a:cubicBezTo>
                  <a:cubicBezTo>
                    <a:pt x="148" y="185"/>
                    <a:pt x="146" y="186"/>
                    <a:pt x="144" y="188"/>
                  </a:cubicBezTo>
                  <a:close/>
                  <a:moveTo>
                    <a:pt x="147" y="183"/>
                  </a:moveTo>
                  <a:cubicBezTo>
                    <a:pt x="149" y="181"/>
                    <a:pt x="151" y="178"/>
                    <a:pt x="154" y="176"/>
                  </a:cubicBezTo>
                  <a:cubicBezTo>
                    <a:pt x="155" y="175"/>
                    <a:pt x="155" y="175"/>
                    <a:pt x="156" y="174"/>
                  </a:cubicBezTo>
                  <a:cubicBezTo>
                    <a:pt x="153" y="177"/>
                    <a:pt x="150" y="180"/>
                    <a:pt x="147" y="183"/>
                  </a:cubicBezTo>
                  <a:close/>
                  <a:moveTo>
                    <a:pt x="151" y="169"/>
                  </a:moveTo>
                  <a:cubicBezTo>
                    <a:pt x="151" y="169"/>
                    <a:pt x="150" y="169"/>
                    <a:pt x="150" y="170"/>
                  </a:cubicBezTo>
                  <a:cubicBezTo>
                    <a:pt x="148" y="171"/>
                    <a:pt x="146" y="171"/>
                    <a:pt x="145" y="172"/>
                  </a:cubicBezTo>
                  <a:cubicBezTo>
                    <a:pt x="145" y="171"/>
                    <a:pt x="146" y="171"/>
                    <a:pt x="147" y="170"/>
                  </a:cubicBezTo>
                  <a:cubicBezTo>
                    <a:pt x="147" y="170"/>
                    <a:pt x="148" y="169"/>
                    <a:pt x="148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52" y="167"/>
                    <a:pt x="154" y="165"/>
                    <a:pt x="157" y="163"/>
                  </a:cubicBezTo>
                  <a:cubicBezTo>
                    <a:pt x="155" y="165"/>
                    <a:pt x="153" y="167"/>
                    <a:pt x="151" y="169"/>
                  </a:cubicBezTo>
                  <a:close/>
                  <a:moveTo>
                    <a:pt x="159" y="173"/>
                  </a:moveTo>
                  <a:cubicBezTo>
                    <a:pt x="160" y="173"/>
                    <a:pt x="160" y="172"/>
                    <a:pt x="160" y="172"/>
                  </a:cubicBezTo>
                  <a:cubicBezTo>
                    <a:pt x="160" y="173"/>
                    <a:pt x="159" y="174"/>
                    <a:pt x="159" y="176"/>
                  </a:cubicBezTo>
                  <a:cubicBezTo>
                    <a:pt x="158" y="176"/>
                    <a:pt x="157" y="177"/>
                    <a:pt x="157" y="177"/>
                  </a:cubicBezTo>
                  <a:cubicBezTo>
                    <a:pt x="158" y="176"/>
                    <a:pt x="158" y="175"/>
                    <a:pt x="159" y="173"/>
                  </a:cubicBezTo>
                  <a:close/>
                  <a:moveTo>
                    <a:pt x="160" y="177"/>
                  </a:moveTo>
                  <a:cubicBezTo>
                    <a:pt x="166" y="171"/>
                    <a:pt x="172" y="165"/>
                    <a:pt x="179" y="160"/>
                  </a:cubicBezTo>
                  <a:cubicBezTo>
                    <a:pt x="178" y="161"/>
                    <a:pt x="177" y="161"/>
                    <a:pt x="177" y="162"/>
                  </a:cubicBezTo>
                  <a:cubicBezTo>
                    <a:pt x="172" y="167"/>
                    <a:pt x="168" y="171"/>
                    <a:pt x="163" y="175"/>
                  </a:cubicBezTo>
                  <a:cubicBezTo>
                    <a:pt x="162" y="176"/>
                    <a:pt x="161" y="176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lose/>
                  <a:moveTo>
                    <a:pt x="162" y="172"/>
                  </a:moveTo>
                  <a:cubicBezTo>
                    <a:pt x="163" y="170"/>
                    <a:pt x="165" y="167"/>
                    <a:pt x="166" y="165"/>
                  </a:cubicBezTo>
                  <a:cubicBezTo>
                    <a:pt x="167" y="164"/>
                    <a:pt x="168" y="163"/>
                    <a:pt x="169" y="162"/>
                  </a:cubicBezTo>
                  <a:cubicBezTo>
                    <a:pt x="173" y="160"/>
                    <a:pt x="177" y="158"/>
                    <a:pt x="180" y="156"/>
                  </a:cubicBezTo>
                  <a:cubicBezTo>
                    <a:pt x="174" y="161"/>
                    <a:pt x="168" y="166"/>
                    <a:pt x="162" y="172"/>
                  </a:cubicBezTo>
                  <a:close/>
                  <a:moveTo>
                    <a:pt x="183" y="158"/>
                  </a:moveTo>
                  <a:cubicBezTo>
                    <a:pt x="183" y="158"/>
                    <a:pt x="184" y="157"/>
                    <a:pt x="184" y="157"/>
                  </a:cubicBezTo>
                  <a:cubicBezTo>
                    <a:pt x="183" y="159"/>
                    <a:pt x="181" y="160"/>
                    <a:pt x="180" y="162"/>
                  </a:cubicBezTo>
                  <a:cubicBezTo>
                    <a:pt x="180" y="162"/>
                    <a:pt x="180" y="162"/>
                    <a:pt x="179" y="163"/>
                  </a:cubicBezTo>
                  <a:cubicBezTo>
                    <a:pt x="181" y="161"/>
                    <a:pt x="182" y="159"/>
                    <a:pt x="183" y="158"/>
                  </a:cubicBezTo>
                  <a:close/>
                  <a:moveTo>
                    <a:pt x="182" y="154"/>
                  </a:moveTo>
                  <a:cubicBezTo>
                    <a:pt x="182" y="154"/>
                    <a:pt x="182" y="154"/>
                    <a:pt x="182" y="154"/>
                  </a:cubicBezTo>
                  <a:cubicBezTo>
                    <a:pt x="182" y="154"/>
                    <a:pt x="182" y="153"/>
                    <a:pt x="181" y="153"/>
                  </a:cubicBezTo>
                  <a:cubicBezTo>
                    <a:pt x="179" y="154"/>
                    <a:pt x="177" y="155"/>
                    <a:pt x="174" y="157"/>
                  </a:cubicBezTo>
                  <a:cubicBezTo>
                    <a:pt x="178" y="154"/>
                    <a:pt x="181" y="150"/>
                    <a:pt x="184" y="147"/>
                  </a:cubicBezTo>
                  <a:cubicBezTo>
                    <a:pt x="186" y="146"/>
                    <a:pt x="187" y="145"/>
                    <a:pt x="189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5"/>
                    <a:pt x="189" y="145"/>
                    <a:pt x="189" y="146"/>
                  </a:cubicBezTo>
                  <a:cubicBezTo>
                    <a:pt x="187" y="149"/>
                    <a:pt x="185" y="152"/>
                    <a:pt x="182" y="154"/>
                  </a:cubicBezTo>
                  <a:close/>
                  <a:moveTo>
                    <a:pt x="189" y="133"/>
                  </a:moveTo>
                  <a:cubicBezTo>
                    <a:pt x="188" y="133"/>
                    <a:pt x="188" y="132"/>
                    <a:pt x="188" y="132"/>
                  </a:cubicBezTo>
                  <a:cubicBezTo>
                    <a:pt x="189" y="131"/>
                    <a:pt x="191" y="130"/>
                    <a:pt x="192" y="129"/>
                  </a:cubicBezTo>
                  <a:cubicBezTo>
                    <a:pt x="191" y="130"/>
                    <a:pt x="190" y="132"/>
                    <a:pt x="189" y="133"/>
                  </a:cubicBezTo>
                  <a:close/>
                  <a:moveTo>
                    <a:pt x="193" y="152"/>
                  </a:moveTo>
                  <a:cubicBezTo>
                    <a:pt x="193" y="152"/>
                    <a:pt x="193" y="152"/>
                    <a:pt x="194" y="151"/>
                  </a:cubicBezTo>
                  <a:cubicBezTo>
                    <a:pt x="196" y="149"/>
                    <a:pt x="197" y="147"/>
                    <a:pt x="199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7" y="148"/>
                    <a:pt x="195" y="150"/>
                    <a:pt x="193" y="152"/>
                  </a:cubicBezTo>
                  <a:close/>
                  <a:moveTo>
                    <a:pt x="197" y="143"/>
                  </a:moveTo>
                  <a:cubicBezTo>
                    <a:pt x="200" y="139"/>
                    <a:pt x="203" y="134"/>
                    <a:pt x="206" y="130"/>
                  </a:cubicBezTo>
                  <a:cubicBezTo>
                    <a:pt x="205" y="132"/>
                    <a:pt x="203" y="135"/>
                    <a:pt x="201" y="138"/>
                  </a:cubicBezTo>
                  <a:cubicBezTo>
                    <a:pt x="201" y="138"/>
                    <a:pt x="200" y="139"/>
                    <a:pt x="200" y="139"/>
                  </a:cubicBezTo>
                  <a:cubicBezTo>
                    <a:pt x="199" y="141"/>
                    <a:pt x="198" y="142"/>
                    <a:pt x="197" y="143"/>
                  </a:cubicBezTo>
                  <a:close/>
                  <a:moveTo>
                    <a:pt x="200" y="142"/>
                  </a:moveTo>
                  <a:cubicBezTo>
                    <a:pt x="201" y="140"/>
                    <a:pt x="203" y="138"/>
                    <a:pt x="204" y="136"/>
                  </a:cubicBezTo>
                  <a:cubicBezTo>
                    <a:pt x="207" y="132"/>
                    <a:pt x="211" y="128"/>
                    <a:pt x="214" y="124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14" y="124"/>
                    <a:pt x="214" y="123"/>
                    <a:pt x="215" y="123"/>
                  </a:cubicBezTo>
                  <a:cubicBezTo>
                    <a:pt x="215" y="122"/>
                    <a:pt x="216" y="122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2" y="129"/>
                    <a:pt x="206" y="136"/>
                    <a:pt x="200" y="143"/>
                  </a:cubicBezTo>
                  <a:cubicBezTo>
                    <a:pt x="200" y="143"/>
                    <a:pt x="200" y="142"/>
                    <a:pt x="200" y="142"/>
                  </a:cubicBezTo>
                  <a:close/>
                  <a:moveTo>
                    <a:pt x="215" y="120"/>
                  </a:moveTo>
                  <a:cubicBezTo>
                    <a:pt x="213" y="122"/>
                    <a:pt x="212" y="124"/>
                    <a:pt x="210" y="126"/>
                  </a:cubicBezTo>
                  <a:cubicBezTo>
                    <a:pt x="211" y="125"/>
                    <a:pt x="211" y="124"/>
                    <a:pt x="211" y="124"/>
                  </a:cubicBezTo>
                  <a:cubicBezTo>
                    <a:pt x="213" y="122"/>
                    <a:pt x="214" y="121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lose/>
                  <a:moveTo>
                    <a:pt x="214" y="115"/>
                  </a:moveTo>
                  <a:cubicBezTo>
                    <a:pt x="214" y="116"/>
                    <a:pt x="214" y="116"/>
                    <a:pt x="213" y="116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4" y="115"/>
                    <a:pt x="214" y="114"/>
                    <a:pt x="215" y="113"/>
                  </a:cubicBezTo>
                  <a:cubicBezTo>
                    <a:pt x="215" y="113"/>
                    <a:pt x="216" y="113"/>
                    <a:pt x="216" y="112"/>
                  </a:cubicBezTo>
                  <a:cubicBezTo>
                    <a:pt x="216" y="113"/>
                    <a:pt x="215" y="114"/>
                    <a:pt x="214" y="115"/>
                  </a:cubicBezTo>
                  <a:close/>
                  <a:moveTo>
                    <a:pt x="210" y="109"/>
                  </a:moveTo>
                  <a:cubicBezTo>
                    <a:pt x="210" y="109"/>
                    <a:pt x="210" y="108"/>
                    <a:pt x="210" y="108"/>
                  </a:cubicBezTo>
                  <a:cubicBezTo>
                    <a:pt x="213" y="107"/>
                    <a:pt x="216" y="105"/>
                    <a:pt x="219" y="103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16" y="106"/>
                    <a:pt x="213" y="107"/>
                    <a:pt x="210" y="109"/>
                  </a:cubicBezTo>
                  <a:close/>
                  <a:moveTo>
                    <a:pt x="218" y="101"/>
                  </a:moveTo>
                  <a:cubicBezTo>
                    <a:pt x="218" y="100"/>
                    <a:pt x="217" y="100"/>
                    <a:pt x="217" y="100"/>
                  </a:cubicBezTo>
                  <a:cubicBezTo>
                    <a:pt x="211" y="103"/>
                    <a:pt x="205" y="106"/>
                    <a:pt x="199" y="110"/>
                  </a:cubicBezTo>
                  <a:cubicBezTo>
                    <a:pt x="200" y="108"/>
                    <a:pt x="201" y="107"/>
                    <a:pt x="202" y="105"/>
                  </a:cubicBezTo>
                  <a:cubicBezTo>
                    <a:pt x="207" y="103"/>
                    <a:pt x="213" y="100"/>
                    <a:pt x="217" y="97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18" y="99"/>
                    <a:pt x="218" y="100"/>
                    <a:pt x="218" y="100"/>
                  </a:cubicBezTo>
                  <a:cubicBezTo>
                    <a:pt x="218" y="101"/>
                    <a:pt x="218" y="101"/>
                    <a:pt x="218" y="101"/>
                  </a:cubicBezTo>
                  <a:close/>
                  <a:moveTo>
                    <a:pt x="199" y="95"/>
                  </a:moveTo>
                  <a:cubicBezTo>
                    <a:pt x="199" y="94"/>
                    <a:pt x="200" y="94"/>
                    <a:pt x="200" y="94"/>
                  </a:cubicBezTo>
                  <a:cubicBezTo>
                    <a:pt x="200" y="93"/>
                    <a:pt x="201" y="93"/>
                    <a:pt x="202" y="93"/>
                  </a:cubicBezTo>
                  <a:cubicBezTo>
                    <a:pt x="201" y="93"/>
                    <a:pt x="200" y="94"/>
                    <a:pt x="199" y="95"/>
                  </a:cubicBezTo>
                  <a:close/>
                  <a:moveTo>
                    <a:pt x="201" y="88"/>
                  </a:moveTo>
                  <a:cubicBezTo>
                    <a:pt x="198" y="89"/>
                    <a:pt x="195" y="90"/>
                    <a:pt x="193" y="91"/>
                  </a:cubicBezTo>
                  <a:cubicBezTo>
                    <a:pt x="194" y="90"/>
                    <a:pt x="195" y="89"/>
                    <a:pt x="196" y="88"/>
                  </a:cubicBezTo>
                  <a:cubicBezTo>
                    <a:pt x="199" y="87"/>
                    <a:pt x="201" y="86"/>
                    <a:pt x="203" y="85"/>
                  </a:cubicBezTo>
                  <a:cubicBezTo>
                    <a:pt x="202" y="86"/>
                    <a:pt x="201" y="87"/>
                    <a:pt x="201" y="88"/>
                  </a:cubicBezTo>
                  <a:close/>
                  <a:moveTo>
                    <a:pt x="199" y="82"/>
                  </a:moveTo>
                  <a:cubicBezTo>
                    <a:pt x="199" y="82"/>
                    <a:pt x="199" y="81"/>
                    <a:pt x="199" y="81"/>
                  </a:cubicBezTo>
                  <a:cubicBezTo>
                    <a:pt x="200" y="81"/>
                    <a:pt x="200" y="80"/>
                    <a:pt x="199" y="80"/>
                  </a:cubicBezTo>
                  <a:cubicBezTo>
                    <a:pt x="202" y="78"/>
                    <a:pt x="206" y="77"/>
                    <a:pt x="209" y="75"/>
                  </a:cubicBezTo>
                  <a:cubicBezTo>
                    <a:pt x="210" y="75"/>
                    <a:pt x="209" y="73"/>
                    <a:pt x="208" y="74"/>
                  </a:cubicBezTo>
                  <a:cubicBezTo>
                    <a:pt x="206" y="75"/>
                    <a:pt x="204" y="76"/>
                    <a:pt x="202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5"/>
                    <a:pt x="204" y="75"/>
                    <a:pt x="205" y="75"/>
                  </a:cubicBezTo>
                  <a:cubicBezTo>
                    <a:pt x="207" y="74"/>
                    <a:pt x="209" y="73"/>
                    <a:pt x="210" y="72"/>
                  </a:cubicBezTo>
                  <a:cubicBezTo>
                    <a:pt x="211" y="74"/>
                    <a:pt x="211" y="76"/>
                    <a:pt x="212" y="77"/>
                  </a:cubicBezTo>
                  <a:cubicBezTo>
                    <a:pt x="207" y="79"/>
                    <a:pt x="203" y="80"/>
                    <a:pt x="199" y="82"/>
                  </a:cubicBezTo>
                  <a:close/>
                  <a:moveTo>
                    <a:pt x="201" y="74"/>
                  </a:moveTo>
                  <a:cubicBezTo>
                    <a:pt x="200" y="75"/>
                    <a:pt x="199" y="75"/>
                    <a:pt x="198" y="76"/>
                  </a:cubicBezTo>
                  <a:cubicBezTo>
                    <a:pt x="200" y="74"/>
                    <a:pt x="202" y="73"/>
                    <a:pt x="203" y="72"/>
                  </a:cubicBezTo>
                  <a:cubicBezTo>
                    <a:pt x="203" y="73"/>
                    <a:pt x="202" y="73"/>
                    <a:pt x="201" y="74"/>
                  </a:cubicBezTo>
                  <a:close/>
                  <a:moveTo>
                    <a:pt x="187" y="77"/>
                  </a:moveTo>
                  <a:cubicBezTo>
                    <a:pt x="184" y="78"/>
                    <a:pt x="180" y="80"/>
                    <a:pt x="176" y="81"/>
                  </a:cubicBezTo>
                  <a:cubicBezTo>
                    <a:pt x="184" y="76"/>
                    <a:pt x="192" y="72"/>
                    <a:pt x="200" y="70"/>
                  </a:cubicBezTo>
                  <a:cubicBezTo>
                    <a:pt x="196" y="72"/>
                    <a:pt x="192" y="75"/>
                    <a:pt x="187" y="77"/>
                  </a:cubicBezTo>
                  <a:close/>
                  <a:moveTo>
                    <a:pt x="186" y="66"/>
                  </a:moveTo>
                  <a:cubicBezTo>
                    <a:pt x="181" y="68"/>
                    <a:pt x="177" y="70"/>
                    <a:pt x="172" y="72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75" y="70"/>
                    <a:pt x="181" y="67"/>
                    <a:pt x="187" y="65"/>
                  </a:cubicBezTo>
                  <a:cubicBezTo>
                    <a:pt x="186" y="65"/>
                    <a:pt x="186" y="66"/>
                    <a:pt x="186" y="66"/>
                  </a:cubicBezTo>
                  <a:close/>
                  <a:moveTo>
                    <a:pt x="171" y="69"/>
                  </a:moveTo>
                  <a:cubicBezTo>
                    <a:pt x="169" y="69"/>
                    <a:pt x="167" y="70"/>
                    <a:pt x="165" y="71"/>
                  </a:cubicBezTo>
                  <a:cubicBezTo>
                    <a:pt x="165" y="71"/>
                    <a:pt x="165" y="71"/>
                    <a:pt x="165" y="71"/>
                  </a:cubicBezTo>
                  <a:cubicBezTo>
                    <a:pt x="166" y="70"/>
                    <a:pt x="167" y="69"/>
                    <a:pt x="168" y="68"/>
                  </a:cubicBezTo>
                  <a:cubicBezTo>
                    <a:pt x="171" y="66"/>
                    <a:pt x="174" y="64"/>
                    <a:pt x="177" y="63"/>
                  </a:cubicBezTo>
                  <a:cubicBezTo>
                    <a:pt x="175" y="65"/>
                    <a:pt x="173" y="67"/>
                    <a:pt x="171" y="69"/>
                  </a:cubicBezTo>
                  <a:close/>
                  <a:moveTo>
                    <a:pt x="157" y="63"/>
                  </a:moveTo>
                  <a:cubicBezTo>
                    <a:pt x="156" y="64"/>
                    <a:pt x="155" y="64"/>
                    <a:pt x="153" y="65"/>
                  </a:cubicBezTo>
                  <a:cubicBezTo>
                    <a:pt x="154" y="64"/>
                    <a:pt x="156" y="63"/>
                    <a:pt x="157" y="62"/>
                  </a:cubicBezTo>
                  <a:cubicBezTo>
                    <a:pt x="158" y="61"/>
                    <a:pt x="159" y="61"/>
                    <a:pt x="161" y="60"/>
                  </a:cubicBezTo>
                  <a:cubicBezTo>
                    <a:pt x="159" y="61"/>
                    <a:pt x="158" y="62"/>
                    <a:pt x="157" y="63"/>
                  </a:cubicBezTo>
                  <a:close/>
                  <a:moveTo>
                    <a:pt x="157" y="71"/>
                  </a:moveTo>
                  <a:cubicBezTo>
                    <a:pt x="159" y="70"/>
                    <a:pt x="162" y="69"/>
                    <a:pt x="164" y="68"/>
                  </a:cubicBezTo>
                  <a:cubicBezTo>
                    <a:pt x="162" y="69"/>
                    <a:pt x="159" y="71"/>
                    <a:pt x="157" y="73"/>
                  </a:cubicBezTo>
                  <a:cubicBezTo>
                    <a:pt x="156" y="73"/>
                    <a:pt x="154" y="73"/>
                    <a:pt x="153" y="73"/>
                  </a:cubicBezTo>
                  <a:cubicBezTo>
                    <a:pt x="154" y="72"/>
                    <a:pt x="155" y="72"/>
                    <a:pt x="157" y="71"/>
                  </a:cubicBezTo>
                  <a:close/>
                  <a:moveTo>
                    <a:pt x="146" y="72"/>
                  </a:moveTo>
                  <a:cubicBezTo>
                    <a:pt x="145" y="72"/>
                    <a:pt x="144" y="73"/>
                    <a:pt x="144" y="73"/>
                  </a:cubicBezTo>
                  <a:cubicBezTo>
                    <a:pt x="145" y="72"/>
                    <a:pt x="145" y="71"/>
                    <a:pt x="146" y="70"/>
                  </a:cubicBezTo>
                  <a:cubicBezTo>
                    <a:pt x="147" y="69"/>
                    <a:pt x="148" y="68"/>
                    <a:pt x="149" y="67"/>
                  </a:cubicBezTo>
                  <a:cubicBezTo>
                    <a:pt x="151" y="67"/>
                    <a:pt x="152" y="67"/>
                    <a:pt x="153" y="66"/>
                  </a:cubicBezTo>
                  <a:cubicBezTo>
                    <a:pt x="151" y="68"/>
                    <a:pt x="149" y="70"/>
                    <a:pt x="146" y="72"/>
                  </a:cubicBezTo>
                  <a:close/>
                  <a:moveTo>
                    <a:pt x="145" y="67"/>
                  </a:moveTo>
                  <a:cubicBezTo>
                    <a:pt x="147" y="65"/>
                    <a:pt x="150" y="63"/>
                    <a:pt x="152" y="61"/>
                  </a:cubicBezTo>
                  <a:cubicBezTo>
                    <a:pt x="151" y="62"/>
                    <a:pt x="149" y="63"/>
                    <a:pt x="148" y="65"/>
                  </a:cubicBezTo>
                  <a:cubicBezTo>
                    <a:pt x="147" y="65"/>
                    <a:pt x="146" y="66"/>
                    <a:pt x="145" y="67"/>
                  </a:cubicBezTo>
                  <a:cubicBezTo>
                    <a:pt x="145" y="67"/>
                    <a:pt x="145" y="67"/>
                    <a:pt x="145" y="67"/>
                  </a:cubicBezTo>
                  <a:close/>
                  <a:moveTo>
                    <a:pt x="138" y="68"/>
                  </a:moveTo>
                  <a:cubicBezTo>
                    <a:pt x="137" y="68"/>
                    <a:pt x="137" y="69"/>
                    <a:pt x="138" y="69"/>
                  </a:cubicBezTo>
                  <a:cubicBezTo>
                    <a:pt x="136" y="71"/>
                    <a:pt x="133" y="73"/>
                    <a:pt x="131" y="75"/>
                  </a:cubicBezTo>
                  <a:cubicBezTo>
                    <a:pt x="132" y="73"/>
                    <a:pt x="133" y="71"/>
                    <a:pt x="134" y="68"/>
                  </a:cubicBezTo>
                  <a:cubicBezTo>
                    <a:pt x="134" y="68"/>
                    <a:pt x="134" y="68"/>
                    <a:pt x="134" y="67"/>
                  </a:cubicBezTo>
                  <a:cubicBezTo>
                    <a:pt x="138" y="65"/>
                    <a:pt x="143" y="62"/>
                    <a:pt x="147" y="60"/>
                  </a:cubicBezTo>
                  <a:cubicBezTo>
                    <a:pt x="149" y="59"/>
                    <a:pt x="151" y="58"/>
                    <a:pt x="154" y="57"/>
                  </a:cubicBezTo>
                  <a:cubicBezTo>
                    <a:pt x="154" y="57"/>
                    <a:pt x="154" y="57"/>
                    <a:pt x="153" y="58"/>
                  </a:cubicBezTo>
                  <a:cubicBezTo>
                    <a:pt x="148" y="61"/>
                    <a:pt x="143" y="64"/>
                    <a:pt x="138" y="68"/>
                  </a:cubicBezTo>
                  <a:close/>
                  <a:moveTo>
                    <a:pt x="144" y="53"/>
                  </a:moveTo>
                  <a:cubicBezTo>
                    <a:pt x="140" y="55"/>
                    <a:pt x="136" y="57"/>
                    <a:pt x="132" y="60"/>
                  </a:cubicBezTo>
                  <a:cubicBezTo>
                    <a:pt x="133" y="59"/>
                    <a:pt x="135" y="57"/>
                    <a:pt x="136" y="56"/>
                  </a:cubicBezTo>
                  <a:cubicBezTo>
                    <a:pt x="140" y="54"/>
                    <a:pt x="143" y="52"/>
                    <a:pt x="147" y="50"/>
                  </a:cubicBezTo>
                  <a:cubicBezTo>
                    <a:pt x="147" y="50"/>
                    <a:pt x="148" y="50"/>
                    <a:pt x="149" y="50"/>
                  </a:cubicBezTo>
                  <a:cubicBezTo>
                    <a:pt x="147" y="51"/>
                    <a:pt x="146" y="52"/>
                    <a:pt x="144" y="53"/>
                  </a:cubicBezTo>
                  <a:close/>
                  <a:moveTo>
                    <a:pt x="132" y="55"/>
                  </a:moveTo>
                  <a:cubicBezTo>
                    <a:pt x="133" y="55"/>
                    <a:pt x="135" y="54"/>
                    <a:pt x="136" y="54"/>
                  </a:cubicBezTo>
                  <a:cubicBezTo>
                    <a:pt x="135" y="55"/>
                    <a:pt x="134" y="55"/>
                    <a:pt x="134" y="56"/>
                  </a:cubicBezTo>
                  <a:cubicBezTo>
                    <a:pt x="133" y="56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6"/>
                  </a:cubicBezTo>
                  <a:cubicBezTo>
                    <a:pt x="133" y="56"/>
                    <a:pt x="132" y="56"/>
                    <a:pt x="132" y="55"/>
                  </a:cubicBezTo>
                  <a:close/>
                  <a:moveTo>
                    <a:pt x="142" y="49"/>
                  </a:moveTo>
                  <a:cubicBezTo>
                    <a:pt x="140" y="50"/>
                    <a:pt x="137" y="51"/>
                    <a:pt x="135" y="52"/>
                  </a:cubicBezTo>
                  <a:cubicBezTo>
                    <a:pt x="138" y="49"/>
                    <a:pt x="141" y="47"/>
                    <a:pt x="145" y="45"/>
                  </a:cubicBezTo>
                  <a:cubicBezTo>
                    <a:pt x="147" y="44"/>
                    <a:pt x="149" y="44"/>
                    <a:pt x="151" y="43"/>
                  </a:cubicBezTo>
                  <a:cubicBezTo>
                    <a:pt x="148" y="45"/>
                    <a:pt x="146" y="47"/>
                    <a:pt x="143" y="49"/>
                  </a:cubicBezTo>
                  <a:cubicBezTo>
                    <a:pt x="143" y="49"/>
                    <a:pt x="142" y="49"/>
                    <a:pt x="142" y="49"/>
                  </a:cubicBezTo>
                  <a:close/>
                  <a:moveTo>
                    <a:pt x="131" y="53"/>
                  </a:moveTo>
                  <a:cubicBezTo>
                    <a:pt x="131" y="53"/>
                    <a:pt x="131" y="53"/>
                    <a:pt x="131" y="53"/>
                  </a:cubicBezTo>
                  <a:cubicBezTo>
                    <a:pt x="131" y="53"/>
                    <a:pt x="130" y="53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4" y="51"/>
                    <a:pt x="137" y="48"/>
                    <a:pt x="141" y="46"/>
                  </a:cubicBezTo>
                  <a:cubicBezTo>
                    <a:pt x="138" y="48"/>
                    <a:pt x="134" y="50"/>
                    <a:pt x="131" y="53"/>
                  </a:cubicBezTo>
                  <a:close/>
                  <a:moveTo>
                    <a:pt x="127" y="54"/>
                  </a:moveTo>
                  <a:cubicBezTo>
                    <a:pt x="127" y="54"/>
                    <a:pt x="127" y="53"/>
                    <a:pt x="127" y="53"/>
                  </a:cubicBezTo>
                  <a:cubicBezTo>
                    <a:pt x="128" y="52"/>
                    <a:pt x="129" y="52"/>
                    <a:pt x="130" y="51"/>
                  </a:cubicBezTo>
                  <a:cubicBezTo>
                    <a:pt x="132" y="49"/>
                    <a:pt x="135" y="48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4" y="49"/>
                    <a:pt x="130" y="51"/>
                    <a:pt x="127" y="54"/>
                  </a:cubicBezTo>
                  <a:close/>
                  <a:moveTo>
                    <a:pt x="127" y="66"/>
                  </a:moveTo>
                  <a:cubicBezTo>
                    <a:pt x="126" y="68"/>
                    <a:pt x="125" y="69"/>
                    <a:pt x="124" y="71"/>
                  </a:cubicBezTo>
                  <a:cubicBezTo>
                    <a:pt x="123" y="71"/>
                    <a:pt x="123" y="72"/>
                    <a:pt x="122" y="72"/>
                  </a:cubicBezTo>
                  <a:cubicBezTo>
                    <a:pt x="123" y="71"/>
                    <a:pt x="124" y="69"/>
                    <a:pt x="124" y="68"/>
                  </a:cubicBezTo>
                  <a:cubicBezTo>
                    <a:pt x="125" y="67"/>
                    <a:pt x="126" y="67"/>
                    <a:pt x="127" y="66"/>
                  </a:cubicBezTo>
                  <a:close/>
                  <a:moveTo>
                    <a:pt x="121" y="67"/>
                  </a:moveTo>
                  <a:cubicBezTo>
                    <a:pt x="122" y="66"/>
                    <a:pt x="122" y="66"/>
                    <a:pt x="123" y="66"/>
                  </a:cubicBezTo>
                  <a:cubicBezTo>
                    <a:pt x="122" y="67"/>
                    <a:pt x="122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7"/>
                    <a:pt x="121" y="67"/>
                  </a:cubicBezTo>
                  <a:close/>
                  <a:moveTo>
                    <a:pt x="122" y="76"/>
                  </a:moveTo>
                  <a:cubicBezTo>
                    <a:pt x="123" y="74"/>
                    <a:pt x="125" y="73"/>
                    <a:pt x="126" y="72"/>
                  </a:cubicBezTo>
                  <a:cubicBezTo>
                    <a:pt x="128" y="71"/>
                    <a:pt x="129" y="71"/>
                    <a:pt x="130" y="70"/>
                  </a:cubicBezTo>
                  <a:cubicBezTo>
                    <a:pt x="123" y="77"/>
                    <a:pt x="116" y="85"/>
                    <a:pt x="110" y="93"/>
                  </a:cubicBezTo>
                  <a:cubicBezTo>
                    <a:pt x="105" y="98"/>
                    <a:pt x="100" y="102"/>
                    <a:pt x="95" y="107"/>
                  </a:cubicBezTo>
                  <a:cubicBezTo>
                    <a:pt x="94" y="108"/>
                    <a:pt x="92" y="109"/>
                    <a:pt x="90" y="110"/>
                  </a:cubicBezTo>
                  <a:cubicBezTo>
                    <a:pt x="91" y="109"/>
                    <a:pt x="92" y="108"/>
                    <a:pt x="93" y="107"/>
                  </a:cubicBezTo>
                  <a:cubicBezTo>
                    <a:pt x="98" y="101"/>
                    <a:pt x="103" y="95"/>
                    <a:pt x="109" y="89"/>
                  </a:cubicBezTo>
                  <a:cubicBezTo>
                    <a:pt x="113" y="85"/>
                    <a:pt x="118" y="81"/>
                    <a:pt x="122" y="76"/>
                  </a:cubicBezTo>
                  <a:close/>
                  <a:moveTo>
                    <a:pt x="117" y="61"/>
                  </a:moveTo>
                  <a:cubicBezTo>
                    <a:pt x="116" y="62"/>
                    <a:pt x="115" y="63"/>
                    <a:pt x="115" y="64"/>
                  </a:cubicBezTo>
                  <a:cubicBezTo>
                    <a:pt x="116" y="63"/>
                    <a:pt x="117" y="62"/>
                    <a:pt x="118" y="61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115" y="51"/>
                  </a:moveTo>
                  <a:cubicBezTo>
                    <a:pt x="114" y="51"/>
                    <a:pt x="113" y="52"/>
                    <a:pt x="111" y="52"/>
                  </a:cubicBezTo>
                  <a:cubicBezTo>
                    <a:pt x="112" y="52"/>
                    <a:pt x="112" y="51"/>
                    <a:pt x="113" y="51"/>
                  </a:cubicBezTo>
                  <a:cubicBezTo>
                    <a:pt x="114" y="50"/>
                    <a:pt x="115" y="50"/>
                    <a:pt x="117" y="50"/>
                  </a:cubicBezTo>
                  <a:cubicBezTo>
                    <a:pt x="116" y="50"/>
                    <a:pt x="116" y="51"/>
                    <a:pt x="115" y="51"/>
                  </a:cubicBezTo>
                  <a:close/>
                  <a:moveTo>
                    <a:pt x="114" y="48"/>
                  </a:moveTo>
                  <a:cubicBezTo>
                    <a:pt x="112" y="48"/>
                    <a:pt x="111" y="49"/>
                    <a:pt x="110" y="49"/>
                  </a:cubicBezTo>
                  <a:cubicBezTo>
                    <a:pt x="112" y="48"/>
                    <a:pt x="114" y="46"/>
                    <a:pt x="116" y="45"/>
                  </a:cubicBezTo>
                  <a:cubicBezTo>
                    <a:pt x="116" y="46"/>
                    <a:pt x="115" y="47"/>
                    <a:pt x="114" y="48"/>
                  </a:cubicBezTo>
                  <a:close/>
                  <a:moveTo>
                    <a:pt x="106" y="50"/>
                  </a:moveTo>
                  <a:cubicBezTo>
                    <a:pt x="105" y="50"/>
                    <a:pt x="104" y="51"/>
                    <a:pt x="104" y="51"/>
                  </a:cubicBezTo>
                  <a:cubicBezTo>
                    <a:pt x="104" y="50"/>
                    <a:pt x="105" y="49"/>
                    <a:pt x="105" y="48"/>
                  </a:cubicBezTo>
                  <a:cubicBezTo>
                    <a:pt x="107" y="46"/>
                    <a:pt x="109" y="44"/>
                    <a:pt x="111" y="43"/>
                  </a:cubicBezTo>
                  <a:cubicBezTo>
                    <a:pt x="111" y="43"/>
                    <a:pt x="112" y="43"/>
                    <a:pt x="112" y="42"/>
                  </a:cubicBezTo>
                  <a:cubicBezTo>
                    <a:pt x="112" y="42"/>
                    <a:pt x="113" y="42"/>
                    <a:pt x="113" y="42"/>
                  </a:cubicBezTo>
                  <a:cubicBezTo>
                    <a:pt x="111" y="45"/>
                    <a:pt x="108" y="47"/>
                    <a:pt x="106" y="50"/>
                  </a:cubicBezTo>
                  <a:close/>
                  <a:moveTo>
                    <a:pt x="106" y="45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7" y="43"/>
                    <a:pt x="108" y="43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8" y="43"/>
                    <a:pt x="107" y="44"/>
                    <a:pt x="106" y="45"/>
                  </a:cubicBezTo>
                  <a:close/>
                  <a:moveTo>
                    <a:pt x="102" y="45"/>
                  </a:moveTo>
                  <a:cubicBezTo>
                    <a:pt x="99" y="47"/>
                    <a:pt x="95" y="50"/>
                    <a:pt x="92" y="52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7" y="47"/>
                    <a:pt x="100" y="45"/>
                    <a:pt x="104" y="42"/>
                  </a:cubicBezTo>
                  <a:cubicBezTo>
                    <a:pt x="105" y="42"/>
                    <a:pt x="106" y="42"/>
                    <a:pt x="107" y="42"/>
                  </a:cubicBezTo>
                  <a:cubicBezTo>
                    <a:pt x="105" y="43"/>
                    <a:pt x="103" y="45"/>
                    <a:pt x="102" y="45"/>
                  </a:cubicBezTo>
                  <a:close/>
                  <a:moveTo>
                    <a:pt x="99" y="44"/>
                  </a:moveTo>
                  <a:cubicBezTo>
                    <a:pt x="100" y="43"/>
                    <a:pt x="100" y="43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0" y="43"/>
                    <a:pt x="99" y="44"/>
                  </a:cubicBezTo>
                  <a:close/>
                  <a:moveTo>
                    <a:pt x="101" y="40"/>
                  </a:moveTo>
                  <a:cubicBezTo>
                    <a:pt x="100" y="40"/>
                    <a:pt x="100" y="41"/>
                    <a:pt x="99" y="41"/>
                  </a:cubicBezTo>
                  <a:cubicBezTo>
                    <a:pt x="99" y="41"/>
                    <a:pt x="99" y="42"/>
                    <a:pt x="99" y="42"/>
                  </a:cubicBezTo>
                  <a:cubicBezTo>
                    <a:pt x="97" y="44"/>
                    <a:pt x="95" y="46"/>
                    <a:pt x="94" y="48"/>
                  </a:cubicBezTo>
                  <a:cubicBezTo>
                    <a:pt x="94" y="46"/>
                    <a:pt x="94" y="45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8" y="41"/>
                    <a:pt x="100" y="39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3" y="38"/>
                    <a:pt x="102" y="39"/>
                    <a:pt x="101" y="40"/>
                  </a:cubicBezTo>
                  <a:close/>
                  <a:moveTo>
                    <a:pt x="93" y="43"/>
                  </a:moveTo>
                  <a:cubicBezTo>
                    <a:pt x="93" y="43"/>
                    <a:pt x="92" y="43"/>
                    <a:pt x="92" y="43"/>
                  </a:cubicBezTo>
                  <a:cubicBezTo>
                    <a:pt x="94" y="41"/>
                    <a:pt x="96" y="40"/>
                    <a:pt x="98" y="38"/>
                  </a:cubicBezTo>
                  <a:cubicBezTo>
                    <a:pt x="98" y="38"/>
                    <a:pt x="99" y="38"/>
                    <a:pt x="99" y="38"/>
                  </a:cubicBezTo>
                  <a:cubicBezTo>
                    <a:pt x="97" y="39"/>
                    <a:pt x="95" y="41"/>
                    <a:pt x="93" y="43"/>
                  </a:cubicBezTo>
                  <a:close/>
                  <a:moveTo>
                    <a:pt x="90" y="41"/>
                  </a:moveTo>
                  <a:cubicBezTo>
                    <a:pt x="91" y="40"/>
                    <a:pt x="91" y="40"/>
                    <a:pt x="92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2" y="40"/>
                    <a:pt x="91" y="40"/>
                    <a:pt x="90" y="41"/>
                  </a:cubicBezTo>
                  <a:close/>
                  <a:moveTo>
                    <a:pt x="82" y="40"/>
                  </a:moveTo>
                  <a:cubicBezTo>
                    <a:pt x="80" y="41"/>
                    <a:pt x="78" y="43"/>
                    <a:pt x="76" y="44"/>
                  </a:cubicBezTo>
                  <a:cubicBezTo>
                    <a:pt x="78" y="42"/>
                    <a:pt x="80" y="40"/>
                    <a:pt x="81" y="38"/>
                  </a:cubicBezTo>
                  <a:cubicBezTo>
                    <a:pt x="83" y="37"/>
                    <a:pt x="85" y="36"/>
                    <a:pt x="86" y="35"/>
                  </a:cubicBezTo>
                  <a:cubicBezTo>
                    <a:pt x="85" y="36"/>
                    <a:pt x="84" y="38"/>
                    <a:pt x="82" y="40"/>
                  </a:cubicBezTo>
                  <a:close/>
                  <a:moveTo>
                    <a:pt x="79" y="37"/>
                  </a:moveTo>
                  <a:cubicBezTo>
                    <a:pt x="78" y="38"/>
                    <a:pt x="76" y="40"/>
                    <a:pt x="74" y="41"/>
                  </a:cubicBezTo>
                  <a:cubicBezTo>
                    <a:pt x="78" y="38"/>
                    <a:pt x="81" y="35"/>
                    <a:pt x="84" y="31"/>
                  </a:cubicBezTo>
                  <a:cubicBezTo>
                    <a:pt x="85" y="30"/>
                    <a:pt x="86" y="30"/>
                    <a:pt x="87" y="29"/>
                  </a:cubicBezTo>
                  <a:cubicBezTo>
                    <a:pt x="85" y="31"/>
                    <a:pt x="84" y="32"/>
                    <a:pt x="82" y="34"/>
                  </a:cubicBezTo>
                  <a:cubicBezTo>
                    <a:pt x="81" y="35"/>
                    <a:pt x="80" y="36"/>
                    <a:pt x="79" y="37"/>
                  </a:cubicBezTo>
                  <a:close/>
                  <a:moveTo>
                    <a:pt x="85" y="24"/>
                  </a:moveTo>
                  <a:cubicBezTo>
                    <a:pt x="84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4" y="24"/>
                    <a:pt x="86" y="23"/>
                    <a:pt x="87" y="23"/>
                  </a:cubicBezTo>
                  <a:cubicBezTo>
                    <a:pt x="87" y="23"/>
                    <a:pt x="86" y="24"/>
                    <a:pt x="85" y="24"/>
                  </a:cubicBezTo>
                  <a:close/>
                  <a:moveTo>
                    <a:pt x="83" y="28"/>
                  </a:moveTo>
                  <a:cubicBezTo>
                    <a:pt x="83" y="29"/>
                    <a:pt x="82" y="29"/>
                    <a:pt x="82" y="29"/>
                  </a:cubicBezTo>
                  <a:cubicBezTo>
                    <a:pt x="81" y="30"/>
                    <a:pt x="80" y="30"/>
                    <a:pt x="79" y="31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3" y="29"/>
                    <a:pt x="83" y="28"/>
                  </a:cubicBezTo>
                  <a:close/>
                  <a:moveTo>
                    <a:pt x="59" y="48"/>
                  </a:moveTo>
                  <a:cubicBezTo>
                    <a:pt x="61" y="46"/>
                    <a:pt x="63" y="44"/>
                    <a:pt x="64" y="41"/>
                  </a:cubicBezTo>
                  <a:cubicBezTo>
                    <a:pt x="66" y="40"/>
                    <a:pt x="67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42"/>
                    <a:pt x="63" y="45"/>
                    <a:pt x="59" y="48"/>
                  </a:cubicBezTo>
                  <a:close/>
                  <a:moveTo>
                    <a:pt x="61" y="41"/>
                  </a:moveTo>
                  <a:cubicBezTo>
                    <a:pt x="61" y="41"/>
                    <a:pt x="61" y="41"/>
                    <a:pt x="62" y="41"/>
                  </a:cubicBezTo>
                  <a:cubicBezTo>
                    <a:pt x="63" y="40"/>
                    <a:pt x="64" y="39"/>
                    <a:pt x="65" y="38"/>
                  </a:cubicBezTo>
                  <a:cubicBezTo>
                    <a:pt x="65" y="39"/>
                    <a:pt x="64" y="39"/>
                    <a:pt x="64" y="40"/>
                  </a:cubicBezTo>
                  <a:cubicBezTo>
                    <a:pt x="63" y="40"/>
                    <a:pt x="62" y="41"/>
                    <a:pt x="61" y="41"/>
                  </a:cubicBezTo>
                  <a:close/>
                  <a:moveTo>
                    <a:pt x="58" y="46"/>
                  </a:moveTo>
                  <a:cubicBezTo>
                    <a:pt x="58" y="46"/>
                    <a:pt x="59" y="45"/>
                    <a:pt x="59" y="45"/>
                  </a:cubicBezTo>
                  <a:cubicBezTo>
                    <a:pt x="57" y="47"/>
                    <a:pt x="55" y="50"/>
                    <a:pt x="54" y="53"/>
                  </a:cubicBezTo>
                  <a:cubicBezTo>
                    <a:pt x="53" y="53"/>
                    <a:pt x="52" y="54"/>
                    <a:pt x="52" y="54"/>
                  </a:cubicBezTo>
                  <a:cubicBezTo>
                    <a:pt x="54" y="51"/>
                    <a:pt x="56" y="49"/>
                    <a:pt x="58" y="46"/>
                  </a:cubicBezTo>
                  <a:close/>
                  <a:moveTo>
                    <a:pt x="48" y="57"/>
                  </a:moveTo>
                  <a:cubicBezTo>
                    <a:pt x="45" y="58"/>
                    <a:pt x="43" y="60"/>
                    <a:pt x="41" y="61"/>
                  </a:cubicBezTo>
                  <a:cubicBezTo>
                    <a:pt x="42" y="59"/>
                    <a:pt x="44" y="58"/>
                    <a:pt x="45" y="56"/>
                  </a:cubicBezTo>
                  <a:cubicBezTo>
                    <a:pt x="48" y="54"/>
                    <a:pt x="50" y="52"/>
                    <a:pt x="53" y="50"/>
                  </a:cubicBezTo>
                  <a:cubicBezTo>
                    <a:pt x="51" y="52"/>
                    <a:pt x="49" y="54"/>
                    <a:pt x="48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9"/>
                    <a:pt x="50" y="59"/>
                  </a:cubicBezTo>
                  <a:cubicBezTo>
                    <a:pt x="50" y="59"/>
                    <a:pt x="49" y="59"/>
                    <a:pt x="49" y="59"/>
                  </a:cubicBezTo>
                  <a:cubicBezTo>
                    <a:pt x="47" y="61"/>
                    <a:pt x="44" y="64"/>
                    <a:pt x="42" y="67"/>
                  </a:cubicBezTo>
                  <a:cubicBezTo>
                    <a:pt x="43" y="65"/>
                    <a:pt x="45" y="63"/>
                    <a:pt x="46" y="62"/>
                  </a:cubicBezTo>
                  <a:cubicBezTo>
                    <a:pt x="47" y="60"/>
                    <a:pt x="49" y="59"/>
                    <a:pt x="50" y="58"/>
                  </a:cubicBezTo>
                  <a:close/>
                  <a:moveTo>
                    <a:pt x="39" y="86"/>
                  </a:moveTo>
                  <a:cubicBezTo>
                    <a:pt x="39" y="86"/>
                    <a:pt x="39" y="87"/>
                    <a:pt x="39" y="87"/>
                  </a:cubicBezTo>
                  <a:cubicBezTo>
                    <a:pt x="38" y="88"/>
                    <a:pt x="37" y="89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7" y="89"/>
                    <a:pt x="38" y="87"/>
                    <a:pt x="39" y="86"/>
                  </a:cubicBezTo>
                  <a:close/>
                  <a:moveTo>
                    <a:pt x="34" y="102"/>
                  </a:moveTo>
                  <a:cubicBezTo>
                    <a:pt x="35" y="103"/>
                    <a:pt x="35" y="105"/>
                    <a:pt x="36" y="107"/>
                  </a:cubicBezTo>
                  <a:cubicBezTo>
                    <a:pt x="35" y="109"/>
                    <a:pt x="35" y="110"/>
                    <a:pt x="35" y="112"/>
                  </a:cubicBezTo>
                  <a:cubicBezTo>
                    <a:pt x="34" y="111"/>
                    <a:pt x="34" y="110"/>
                    <a:pt x="34" y="109"/>
                  </a:cubicBezTo>
                  <a:cubicBezTo>
                    <a:pt x="34" y="106"/>
                    <a:pt x="34" y="104"/>
                    <a:pt x="34" y="102"/>
                  </a:cubicBezTo>
                  <a:close/>
                  <a:moveTo>
                    <a:pt x="36" y="126"/>
                  </a:moveTo>
                  <a:cubicBezTo>
                    <a:pt x="36" y="127"/>
                    <a:pt x="37" y="128"/>
                    <a:pt x="37" y="129"/>
                  </a:cubicBezTo>
                  <a:cubicBezTo>
                    <a:pt x="37" y="129"/>
                    <a:pt x="37" y="130"/>
                    <a:pt x="37" y="130"/>
                  </a:cubicBezTo>
                  <a:cubicBezTo>
                    <a:pt x="37" y="130"/>
                    <a:pt x="37" y="131"/>
                    <a:pt x="37" y="131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7"/>
                    <a:pt x="36" y="127"/>
                    <a:pt x="36" y="126"/>
                  </a:cubicBezTo>
                  <a:close/>
                  <a:moveTo>
                    <a:pt x="36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6" y="114"/>
                    <a:pt x="36" y="112"/>
                    <a:pt x="36" y="111"/>
                  </a:cubicBezTo>
                  <a:cubicBezTo>
                    <a:pt x="36" y="111"/>
                    <a:pt x="37" y="111"/>
                    <a:pt x="37" y="111"/>
                  </a:cubicBezTo>
                  <a:cubicBezTo>
                    <a:pt x="37" y="111"/>
                    <a:pt x="37" y="112"/>
                    <a:pt x="37" y="113"/>
                  </a:cubicBezTo>
                  <a:cubicBezTo>
                    <a:pt x="37" y="114"/>
                    <a:pt x="36" y="114"/>
                    <a:pt x="36" y="115"/>
                  </a:cubicBezTo>
                  <a:close/>
                  <a:moveTo>
                    <a:pt x="36" y="97"/>
                  </a:moveTo>
                  <a:cubicBezTo>
                    <a:pt x="36" y="97"/>
                    <a:pt x="36" y="98"/>
                    <a:pt x="37" y="99"/>
                  </a:cubicBezTo>
                  <a:cubicBezTo>
                    <a:pt x="37" y="99"/>
                    <a:pt x="37" y="100"/>
                    <a:pt x="36" y="100"/>
                  </a:cubicBezTo>
                  <a:cubicBezTo>
                    <a:pt x="36" y="99"/>
                    <a:pt x="36" y="98"/>
                    <a:pt x="36" y="97"/>
                  </a:cubicBezTo>
                  <a:close/>
                  <a:moveTo>
                    <a:pt x="37" y="94"/>
                  </a:moveTo>
                  <a:cubicBezTo>
                    <a:pt x="37" y="93"/>
                    <a:pt x="36" y="92"/>
                    <a:pt x="36" y="92"/>
                  </a:cubicBezTo>
                  <a:cubicBezTo>
                    <a:pt x="37" y="91"/>
                    <a:pt x="38" y="90"/>
                    <a:pt x="38" y="90"/>
                  </a:cubicBezTo>
                  <a:cubicBezTo>
                    <a:pt x="38" y="91"/>
                    <a:pt x="38" y="92"/>
                    <a:pt x="38" y="93"/>
                  </a:cubicBezTo>
                  <a:cubicBezTo>
                    <a:pt x="37" y="93"/>
                    <a:pt x="37" y="93"/>
                    <a:pt x="37" y="94"/>
                  </a:cubicBezTo>
                  <a:close/>
                  <a:moveTo>
                    <a:pt x="39" y="103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3"/>
                  </a:cubicBezTo>
                  <a:cubicBezTo>
                    <a:pt x="38" y="103"/>
                    <a:pt x="38" y="103"/>
                    <a:pt x="39" y="103"/>
                  </a:cubicBezTo>
                  <a:close/>
                  <a:moveTo>
                    <a:pt x="38" y="97"/>
                  </a:moveTo>
                  <a:cubicBezTo>
                    <a:pt x="38" y="96"/>
                    <a:pt x="39" y="95"/>
                    <a:pt x="39" y="94"/>
                  </a:cubicBezTo>
                  <a:cubicBezTo>
                    <a:pt x="40" y="93"/>
                    <a:pt x="41" y="93"/>
                    <a:pt x="42" y="92"/>
                  </a:cubicBezTo>
                  <a:cubicBezTo>
                    <a:pt x="41" y="93"/>
                    <a:pt x="40" y="94"/>
                    <a:pt x="39" y="95"/>
                  </a:cubicBezTo>
                  <a:cubicBezTo>
                    <a:pt x="39" y="96"/>
                    <a:pt x="40" y="97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1" y="98"/>
                  </a:cubicBezTo>
                  <a:cubicBezTo>
                    <a:pt x="40" y="98"/>
                    <a:pt x="40" y="99"/>
                    <a:pt x="39" y="99"/>
                  </a:cubicBezTo>
                  <a:cubicBezTo>
                    <a:pt x="39" y="99"/>
                    <a:pt x="39" y="98"/>
                    <a:pt x="38" y="97"/>
                  </a:cubicBezTo>
                  <a:close/>
                  <a:moveTo>
                    <a:pt x="40" y="121"/>
                  </a:moveTo>
                  <a:cubicBezTo>
                    <a:pt x="40" y="121"/>
                    <a:pt x="40" y="121"/>
                    <a:pt x="40" y="121"/>
                  </a:cubicBezTo>
                  <a:cubicBezTo>
                    <a:pt x="40" y="122"/>
                    <a:pt x="41" y="123"/>
                    <a:pt x="41" y="124"/>
                  </a:cubicBezTo>
                  <a:cubicBezTo>
                    <a:pt x="41" y="124"/>
                    <a:pt x="41" y="124"/>
                    <a:pt x="40" y="125"/>
                  </a:cubicBezTo>
                  <a:cubicBezTo>
                    <a:pt x="40" y="123"/>
                    <a:pt x="40" y="122"/>
                    <a:pt x="39" y="121"/>
                  </a:cubicBezTo>
                  <a:cubicBezTo>
                    <a:pt x="39" y="121"/>
                    <a:pt x="40" y="121"/>
                    <a:pt x="40" y="121"/>
                  </a:cubicBezTo>
                  <a:close/>
                  <a:moveTo>
                    <a:pt x="40" y="133"/>
                  </a:moveTo>
                  <a:cubicBezTo>
                    <a:pt x="41" y="134"/>
                    <a:pt x="41" y="136"/>
                    <a:pt x="42" y="138"/>
                  </a:cubicBezTo>
                  <a:cubicBezTo>
                    <a:pt x="42" y="138"/>
                    <a:pt x="41" y="138"/>
                    <a:pt x="41" y="138"/>
                  </a:cubicBezTo>
                  <a:cubicBezTo>
                    <a:pt x="41" y="137"/>
                    <a:pt x="40" y="135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lose/>
                  <a:moveTo>
                    <a:pt x="41" y="96"/>
                  </a:moveTo>
                  <a:cubicBezTo>
                    <a:pt x="43" y="93"/>
                    <a:pt x="46" y="91"/>
                    <a:pt x="48" y="88"/>
                  </a:cubicBezTo>
                  <a:cubicBezTo>
                    <a:pt x="48" y="89"/>
                    <a:pt x="48" y="90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5" y="94"/>
                    <a:pt x="44" y="95"/>
                    <a:pt x="43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5"/>
                    <a:pt x="41" y="95"/>
                    <a:pt x="41" y="96"/>
                  </a:cubicBezTo>
                  <a:close/>
                  <a:moveTo>
                    <a:pt x="43" y="129"/>
                  </a:moveTo>
                  <a:cubicBezTo>
                    <a:pt x="44" y="130"/>
                    <a:pt x="44" y="132"/>
                    <a:pt x="45" y="133"/>
                  </a:cubicBezTo>
                  <a:cubicBezTo>
                    <a:pt x="44" y="134"/>
                    <a:pt x="44" y="134"/>
                    <a:pt x="43" y="135"/>
                  </a:cubicBezTo>
                  <a:cubicBezTo>
                    <a:pt x="43" y="133"/>
                    <a:pt x="43" y="132"/>
                    <a:pt x="42" y="130"/>
                  </a:cubicBezTo>
                  <a:cubicBezTo>
                    <a:pt x="42" y="130"/>
                    <a:pt x="43" y="129"/>
                    <a:pt x="43" y="129"/>
                  </a:cubicBezTo>
                  <a:close/>
                  <a:moveTo>
                    <a:pt x="42" y="140"/>
                  </a:moveTo>
                  <a:cubicBezTo>
                    <a:pt x="43" y="143"/>
                    <a:pt x="44" y="145"/>
                    <a:pt x="44" y="147"/>
                  </a:cubicBezTo>
                  <a:cubicBezTo>
                    <a:pt x="44" y="145"/>
                    <a:pt x="43" y="143"/>
                    <a:pt x="42" y="141"/>
                  </a:cubicBezTo>
                  <a:cubicBezTo>
                    <a:pt x="42" y="141"/>
                    <a:pt x="42" y="141"/>
                    <a:pt x="42" y="140"/>
                  </a:cubicBezTo>
                  <a:close/>
                  <a:moveTo>
                    <a:pt x="44" y="154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5" y="157"/>
                    <a:pt x="45" y="160"/>
                    <a:pt x="46" y="164"/>
                  </a:cubicBezTo>
                  <a:cubicBezTo>
                    <a:pt x="45" y="160"/>
                    <a:pt x="44" y="157"/>
                    <a:pt x="44" y="154"/>
                  </a:cubicBezTo>
                  <a:cubicBezTo>
                    <a:pt x="44" y="154"/>
                    <a:pt x="44" y="154"/>
                    <a:pt x="44" y="154"/>
                  </a:cubicBezTo>
                  <a:close/>
                  <a:moveTo>
                    <a:pt x="43" y="174"/>
                  </a:moveTo>
                  <a:cubicBezTo>
                    <a:pt x="43" y="175"/>
                    <a:pt x="44" y="176"/>
                    <a:pt x="44" y="178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3" y="176"/>
                    <a:pt x="42" y="175"/>
                    <a:pt x="41" y="174"/>
                  </a:cubicBezTo>
                  <a:cubicBezTo>
                    <a:pt x="41" y="173"/>
                    <a:pt x="41" y="172"/>
                    <a:pt x="41" y="171"/>
                  </a:cubicBezTo>
                  <a:cubicBezTo>
                    <a:pt x="42" y="172"/>
                    <a:pt x="42" y="173"/>
                    <a:pt x="43" y="174"/>
                  </a:cubicBezTo>
                  <a:close/>
                  <a:moveTo>
                    <a:pt x="42" y="176"/>
                  </a:moveTo>
                  <a:cubicBezTo>
                    <a:pt x="43" y="178"/>
                    <a:pt x="44" y="180"/>
                    <a:pt x="45" y="181"/>
                  </a:cubicBezTo>
                  <a:cubicBezTo>
                    <a:pt x="46" y="183"/>
                    <a:pt x="46" y="184"/>
                    <a:pt x="47" y="186"/>
                  </a:cubicBezTo>
                  <a:cubicBezTo>
                    <a:pt x="47" y="187"/>
                    <a:pt x="46" y="188"/>
                    <a:pt x="45" y="190"/>
                  </a:cubicBezTo>
                  <a:cubicBezTo>
                    <a:pt x="44" y="187"/>
                    <a:pt x="43" y="185"/>
                    <a:pt x="42" y="182"/>
                  </a:cubicBezTo>
                  <a:cubicBezTo>
                    <a:pt x="42" y="180"/>
                    <a:pt x="42" y="178"/>
                    <a:pt x="42" y="176"/>
                  </a:cubicBezTo>
                  <a:close/>
                  <a:moveTo>
                    <a:pt x="46" y="192"/>
                  </a:moveTo>
                  <a:cubicBezTo>
                    <a:pt x="47" y="191"/>
                    <a:pt x="47" y="190"/>
                    <a:pt x="48" y="188"/>
                  </a:cubicBezTo>
                  <a:cubicBezTo>
                    <a:pt x="49" y="192"/>
                    <a:pt x="50" y="196"/>
                    <a:pt x="52" y="200"/>
                  </a:cubicBezTo>
                  <a:cubicBezTo>
                    <a:pt x="51" y="200"/>
                    <a:pt x="51" y="199"/>
                    <a:pt x="51" y="199"/>
                  </a:cubicBezTo>
                  <a:cubicBezTo>
                    <a:pt x="49" y="197"/>
                    <a:pt x="47" y="194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lose/>
                  <a:moveTo>
                    <a:pt x="50" y="174"/>
                  </a:moveTo>
                  <a:cubicBezTo>
                    <a:pt x="50" y="171"/>
                    <a:pt x="49" y="168"/>
                    <a:pt x="48" y="165"/>
                  </a:cubicBezTo>
                  <a:cubicBezTo>
                    <a:pt x="48" y="163"/>
                    <a:pt x="48" y="162"/>
                    <a:pt x="48" y="161"/>
                  </a:cubicBezTo>
                  <a:cubicBezTo>
                    <a:pt x="48" y="161"/>
                    <a:pt x="48" y="162"/>
                    <a:pt x="49" y="162"/>
                  </a:cubicBezTo>
                  <a:cubicBezTo>
                    <a:pt x="49" y="163"/>
                    <a:pt x="49" y="163"/>
                    <a:pt x="49" y="164"/>
                  </a:cubicBezTo>
                  <a:cubicBezTo>
                    <a:pt x="49" y="165"/>
                    <a:pt x="50" y="165"/>
                    <a:pt x="50" y="165"/>
                  </a:cubicBezTo>
                  <a:cubicBezTo>
                    <a:pt x="50" y="166"/>
                    <a:pt x="49" y="166"/>
                    <a:pt x="49" y="166"/>
                  </a:cubicBezTo>
                  <a:cubicBezTo>
                    <a:pt x="49" y="167"/>
                    <a:pt x="49" y="167"/>
                    <a:pt x="50" y="167"/>
                  </a:cubicBezTo>
                  <a:cubicBezTo>
                    <a:pt x="51" y="170"/>
                    <a:pt x="52" y="173"/>
                    <a:pt x="53" y="175"/>
                  </a:cubicBezTo>
                  <a:cubicBezTo>
                    <a:pt x="53" y="176"/>
                    <a:pt x="52" y="176"/>
                    <a:pt x="52" y="176"/>
                  </a:cubicBezTo>
                  <a:cubicBezTo>
                    <a:pt x="51" y="176"/>
                    <a:pt x="51" y="175"/>
                    <a:pt x="50" y="174"/>
                  </a:cubicBezTo>
                  <a:close/>
                  <a:moveTo>
                    <a:pt x="51" y="186"/>
                  </a:moveTo>
                  <a:cubicBezTo>
                    <a:pt x="50" y="185"/>
                    <a:pt x="50" y="184"/>
                    <a:pt x="49" y="183"/>
                  </a:cubicBezTo>
                  <a:cubicBezTo>
                    <a:pt x="49" y="182"/>
                    <a:pt x="50" y="182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3"/>
                    <a:pt x="51" y="184"/>
                    <a:pt x="51" y="186"/>
                  </a:cubicBezTo>
                  <a:close/>
                  <a:moveTo>
                    <a:pt x="52" y="179"/>
                  </a:moveTo>
                  <a:cubicBezTo>
                    <a:pt x="53" y="179"/>
                    <a:pt x="53" y="179"/>
                    <a:pt x="54" y="179"/>
                  </a:cubicBezTo>
                  <a:cubicBezTo>
                    <a:pt x="54" y="179"/>
                    <a:pt x="54" y="179"/>
                    <a:pt x="55" y="180"/>
                  </a:cubicBezTo>
                  <a:cubicBezTo>
                    <a:pt x="55" y="181"/>
                    <a:pt x="56" y="183"/>
                    <a:pt x="56" y="184"/>
                  </a:cubicBezTo>
                  <a:cubicBezTo>
                    <a:pt x="56" y="184"/>
                    <a:pt x="55" y="183"/>
                    <a:pt x="55" y="183"/>
                  </a:cubicBezTo>
                  <a:cubicBezTo>
                    <a:pt x="54" y="182"/>
                    <a:pt x="53" y="181"/>
                    <a:pt x="52" y="181"/>
                  </a:cubicBezTo>
                  <a:cubicBezTo>
                    <a:pt x="52" y="180"/>
                    <a:pt x="52" y="180"/>
                    <a:pt x="52" y="179"/>
                  </a:cubicBezTo>
                  <a:cubicBezTo>
                    <a:pt x="52" y="179"/>
                    <a:pt x="52" y="179"/>
                    <a:pt x="52" y="179"/>
                  </a:cubicBezTo>
                  <a:close/>
                  <a:moveTo>
                    <a:pt x="54" y="184"/>
                  </a:moveTo>
                  <a:cubicBezTo>
                    <a:pt x="56" y="186"/>
                    <a:pt x="57" y="188"/>
                    <a:pt x="59" y="190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9" y="191"/>
                    <a:pt x="58" y="193"/>
                    <a:pt x="57" y="194"/>
                  </a:cubicBezTo>
                  <a:cubicBezTo>
                    <a:pt x="57" y="194"/>
                    <a:pt x="57" y="194"/>
                    <a:pt x="57" y="194"/>
                  </a:cubicBezTo>
                  <a:cubicBezTo>
                    <a:pt x="56" y="190"/>
                    <a:pt x="55" y="187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lose/>
                  <a:moveTo>
                    <a:pt x="58" y="195"/>
                  </a:moveTo>
                  <a:cubicBezTo>
                    <a:pt x="59" y="195"/>
                    <a:pt x="60" y="194"/>
                    <a:pt x="61" y="194"/>
                  </a:cubicBezTo>
                  <a:cubicBezTo>
                    <a:pt x="63" y="195"/>
                    <a:pt x="64" y="197"/>
                    <a:pt x="65" y="198"/>
                  </a:cubicBezTo>
                  <a:cubicBezTo>
                    <a:pt x="64" y="199"/>
                    <a:pt x="64" y="200"/>
                    <a:pt x="64" y="200"/>
                  </a:cubicBezTo>
                  <a:cubicBezTo>
                    <a:pt x="62" y="199"/>
                    <a:pt x="60" y="197"/>
                    <a:pt x="58" y="195"/>
                  </a:cubicBezTo>
                  <a:close/>
                  <a:moveTo>
                    <a:pt x="63" y="193"/>
                  </a:moveTo>
                  <a:cubicBezTo>
                    <a:pt x="64" y="192"/>
                    <a:pt x="65" y="192"/>
                    <a:pt x="65" y="192"/>
                  </a:cubicBezTo>
                  <a:cubicBezTo>
                    <a:pt x="66" y="192"/>
                    <a:pt x="67" y="193"/>
                    <a:pt x="68" y="194"/>
                  </a:cubicBezTo>
                  <a:cubicBezTo>
                    <a:pt x="68" y="194"/>
                    <a:pt x="67" y="195"/>
                    <a:pt x="67" y="196"/>
                  </a:cubicBezTo>
                  <a:cubicBezTo>
                    <a:pt x="65" y="195"/>
                    <a:pt x="64" y="194"/>
                    <a:pt x="63" y="193"/>
                  </a:cubicBezTo>
                  <a:close/>
                  <a:moveTo>
                    <a:pt x="70" y="195"/>
                  </a:moveTo>
                  <a:cubicBezTo>
                    <a:pt x="70" y="196"/>
                    <a:pt x="71" y="196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2" y="199"/>
                    <a:pt x="72" y="199"/>
                    <a:pt x="71" y="199"/>
                  </a:cubicBezTo>
                  <a:cubicBezTo>
                    <a:pt x="71" y="199"/>
                    <a:pt x="70" y="198"/>
                    <a:pt x="69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6"/>
                    <a:pt x="69" y="195"/>
                    <a:pt x="70" y="195"/>
                  </a:cubicBezTo>
                  <a:close/>
                  <a:moveTo>
                    <a:pt x="67" y="190"/>
                  </a:moveTo>
                  <a:cubicBezTo>
                    <a:pt x="69" y="190"/>
                    <a:pt x="70" y="189"/>
                    <a:pt x="71" y="188"/>
                  </a:cubicBezTo>
                  <a:cubicBezTo>
                    <a:pt x="71" y="188"/>
                    <a:pt x="72" y="189"/>
                    <a:pt x="72" y="189"/>
                  </a:cubicBezTo>
                  <a:cubicBezTo>
                    <a:pt x="71" y="190"/>
                    <a:pt x="71" y="191"/>
                    <a:pt x="70" y="192"/>
                  </a:cubicBezTo>
                  <a:cubicBezTo>
                    <a:pt x="69" y="191"/>
                    <a:pt x="68" y="191"/>
                    <a:pt x="67" y="190"/>
                  </a:cubicBezTo>
                  <a:close/>
                  <a:moveTo>
                    <a:pt x="72" y="185"/>
                  </a:moveTo>
                  <a:cubicBezTo>
                    <a:pt x="71" y="184"/>
                    <a:pt x="70" y="183"/>
                    <a:pt x="68" y="181"/>
                  </a:cubicBezTo>
                  <a:cubicBezTo>
                    <a:pt x="69" y="181"/>
                    <a:pt x="69" y="181"/>
                    <a:pt x="69" y="180"/>
                  </a:cubicBezTo>
                  <a:cubicBezTo>
                    <a:pt x="70" y="181"/>
                    <a:pt x="71" y="181"/>
                    <a:pt x="72" y="182"/>
                  </a:cubicBezTo>
                  <a:cubicBezTo>
                    <a:pt x="72" y="182"/>
                    <a:pt x="73" y="182"/>
                    <a:pt x="73" y="182"/>
                  </a:cubicBezTo>
                  <a:cubicBezTo>
                    <a:pt x="73" y="183"/>
                    <a:pt x="73" y="184"/>
                    <a:pt x="73" y="184"/>
                  </a:cubicBezTo>
                  <a:cubicBezTo>
                    <a:pt x="73" y="185"/>
                    <a:pt x="72" y="185"/>
                    <a:pt x="72" y="185"/>
                  </a:cubicBezTo>
                  <a:close/>
                  <a:moveTo>
                    <a:pt x="71" y="151"/>
                  </a:moveTo>
                  <a:cubicBezTo>
                    <a:pt x="72" y="150"/>
                    <a:pt x="72" y="150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2" y="150"/>
                    <a:pt x="72" y="151"/>
                    <a:pt x="71" y="151"/>
                  </a:cubicBezTo>
                  <a:close/>
                  <a:moveTo>
                    <a:pt x="72" y="119"/>
                  </a:moveTo>
                  <a:cubicBezTo>
                    <a:pt x="72" y="119"/>
                    <a:pt x="71" y="120"/>
                    <a:pt x="71" y="120"/>
                  </a:cubicBezTo>
                  <a:cubicBezTo>
                    <a:pt x="72" y="119"/>
                    <a:pt x="72" y="118"/>
                    <a:pt x="72" y="118"/>
                  </a:cubicBezTo>
                  <a:cubicBezTo>
                    <a:pt x="73" y="117"/>
                    <a:pt x="73" y="117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7"/>
                    <a:pt x="72" y="118"/>
                    <a:pt x="72" y="119"/>
                  </a:cubicBezTo>
                  <a:close/>
                  <a:moveTo>
                    <a:pt x="78" y="130"/>
                  </a:moveTo>
                  <a:cubicBezTo>
                    <a:pt x="78" y="131"/>
                    <a:pt x="79" y="132"/>
                    <a:pt x="79" y="134"/>
                  </a:cubicBezTo>
                  <a:cubicBezTo>
                    <a:pt x="77" y="135"/>
                    <a:pt x="75" y="136"/>
                    <a:pt x="74" y="137"/>
                  </a:cubicBezTo>
                  <a:cubicBezTo>
                    <a:pt x="73" y="137"/>
                    <a:pt x="73" y="136"/>
                    <a:pt x="73" y="135"/>
                  </a:cubicBezTo>
                  <a:cubicBezTo>
                    <a:pt x="75" y="134"/>
                    <a:pt x="76" y="132"/>
                    <a:pt x="78" y="130"/>
                  </a:cubicBezTo>
                  <a:close/>
                  <a:moveTo>
                    <a:pt x="75" y="140"/>
                  </a:moveTo>
                  <a:cubicBezTo>
                    <a:pt x="76" y="140"/>
                    <a:pt x="77" y="139"/>
                    <a:pt x="78" y="138"/>
                  </a:cubicBezTo>
                  <a:cubicBezTo>
                    <a:pt x="77" y="139"/>
                    <a:pt x="76" y="141"/>
                    <a:pt x="75" y="142"/>
                  </a:cubicBezTo>
                  <a:cubicBezTo>
                    <a:pt x="75" y="142"/>
                    <a:pt x="74" y="142"/>
                    <a:pt x="74" y="141"/>
                  </a:cubicBezTo>
                  <a:cubicBezTo>
                    <a:pt x="75" y="141"/>
                    <a:pt x="75" y="141"/>
                    <a:pt x="75" y="140"/>
                  </a:cubicBezTo>
                  <a:close/>
                  <a:moveTo>
                    <a:pt x="80" y="138"/>
                  </a:moveTo>
                  <a:cubicBezTo>
                    <a:pt x="80" y="139"/>
                    <a:pt x="80" y="139"/>
                    <a:pt x="80" y="140"/>
                  </a:cubicBezTo>
                  <a:cubicBezTo>
                    <a:pt x="79" y="142"/>
                    <a:pt x="77" y="143"/>
                    <a:pt x="76" y="145"/>
                  </a:cubicBezTo>
                  <a:cubicBezTo>
                    <a:pt x="77" y="142"/>
                    <a:pt x="79" y="140"/>
                    <a:pt x="80" y="138"/>
                  </a:cubicBezTo>
                  <a:close/>
                  <a:moveTo>
                    <a:pt x="78" y="145"/>
                  </a:moveTo>
                  <a:cubicBezTo>
                    <a:pt x="78" y="145"/>
                    <a:pt x="78" y="145"/>
                    <a:pt x="78" y="145"/>
                  </a:cubicBezTo>
                  <a:cubicBezTo>
                    <a:pt x="77" y="146"/>
                    <a:pt x="77" y="146"/>
                    <a:pt x="76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7" y="146"/>
                    <a:pt x="77" y="145"/>
                    <a:pt x="78" y="145"/>
                  </a:cubicBezTo>
                  <a:close/>
                  <a:moveTo>
                    <a:pt x="78" y="166"/>
                  </a:moveTo>
                  <a:cubicBezTo>
                    <a:pt x="78" y="166"/>
                    <a:pt x="78" y="167"/>
                    <a:pt x="79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8" y="166"/>
                    <a:pt x="78" y="166"/>
                    <a:pt x="78" y="166"/>
                  </a:cubicBezTo>
                  <a:close/>
                  <a:moveTo>
                    <a:pt x="78" y="155"/>
                  </a:moveTo>
                  <a:cubicBezTo>
                    <a:pt x="80" y="153"/>
                    <a:pt x="81" y="152"/>
                    <a:pt x="83" y="151"/>
                  </a:cubicBezTo>
                  <a:cubicBezTo>
                    <a:pt x="83" y="152"/>
                    <a:pt x="83" y="153"/>
                    <a:pt x="83" y="154"/>
                  </a:cubicBezTo>
                  <a:cubicBezTo>
                    <a:pt x="82" y="156"/>
                    <a:pt x="81" y="157"/>
                    <a:pt x="80" y="159"/>
                  </a:cubicBezTo>
                  <a:cubicBezTo>
                    <a:pt x="79" y="158"/>
                    <a:pt x="79" y="156"/>
                    <a:pt x="78" y="155"/>
                  </a:cubicBezTo>
                  <a:close/>
                  <a:moveTo>
                    <a:pt x="85" y="152"/>
                  </a:moveTo>
                  <a:cubicBezTo>
                    <a:pt x="85" y="151"/>
                    <a:pt x="84" y="150"/>
                    <a:pt x="84" y="149"/>
                  </a:cubicBezTo>
                  <a:cubicBezTo>
                    <a:pt x="85" y="149"/>
                    <a:pt x="85" y="149"/>
                    <a:pt x="85" y="148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85" y="149"/>
                    <a:pt x="85" y="150"/>
                    <a:pt x="86" y="150"/>
                  </a:cubicBezTo>
                  <a:cubicBezTo>
                    <a:pt x="86" y="150"/>
                    <a:pt x="86" y="150"/>
                    <a:pt x="87" y="150"/>
                  </a:cubicBezTo>
                  <a:cubicBezTo>
                    <a:pt x="86" y="151"/>
                    <a:pt x="85" y="151"/>
                    <a:pt x="85" y="152"/>
                  </a:cubicBezTo>
                  <a:close/>
                  <a:moveTo>
                    <a:pt x="85" y="156"/>
                  </a:moveTo>
                  <a:cubicBezTo>
                    <a:pt x="85" y="155"/>
                    <a:pt x="85" y="155"/>
                    <a:pt x="85" y="155"/>
                  </a:cubicBezTo>
                  <a:cubicBezTo>
                    <a:pt x="86" y="154"/>
                    <a:pt x="86" y="153"/>
                    <a:pt x="87" y="153"/>
                  </a:cubicBezTo>
                  <a:cubicBezTo>
                    <a:pt x="87" y="153"/>
                    <a:pt x="88" y="153"/>
                    <a:pt x="88" y="152"/>
                  </a:cubicBezTo>
                  <a:cubicBezTo>
                    <a:pt x="89" y="151"/>
                    <a:pt x="90" y="150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2" y="148"/>
                    <a:pt x="92" y="149"/>
                    <a:pt x="92" y="149"/>
                  </a:cubicBezTo>
                  <a:cubicBezTo>
                    <a:pt x="90" y="151"/>
                    <a:pt x="88" y="153"/>
                    <a:pt x="85" y="156"/>
                  </a:cubicBezTo>
                  <a:close/>
                  <a:moveTo>
                    <a:pt x="86" y="182"/>
                  </a:moveTo>
                  <a:cubicBezTo>
                    <a:pt x="86" y="182"/>
                    <a:pt x="86" y="182"/>
                    <a:pt x="86" y="182"/>
                  </a:cubicBezTo>
                  <a:cubicBezTo>
                    <a:pt x="86" y="182"/>
                    <a:pt x="85" y="181"/>
                    <a:pt x="85" y="181"/>
                  </a:cubicBezTo>
                  <a:cubicBezTo>
                    <a:pt x="85" y="180"/>
                    <a:pt x="86" y="180"/>
                    <a:pt x="86" y="179"/>
                  </a:cubicBezTo>
                  <a:cubicBezTo>
                    <a:pt x="86" y="180"/>
                    <a:pt x="86" y="181"/>
                    <a:pt x="86" y="182"/>
                  </a:cubicBezTo>
                  <a:close/>
                  <a:moveTo>
                    <a:pt x="88" y="160"/>
                  </a:moveTo>
                  <a:cubicBezTo>
                    <a:pt x="92" y="158"/>
                    <a:pt x="95" y="156"/>
                    <a:pt x="99" y="154"/>
                  </a:cubicBezTo>
                  <a:cubicBezTo>
                    <a:pt x="98" y="155"/>
                    <a:pt x="97" y="156"/>
                    <a:pt x="96" y="157"/>
                  </a:cubicBezTo>
                  <a:cubicBezTo>
                    <a:pt x="93" y="159"/>
                    <a:pt x="90" y="161"/>
                    <a:pt x="87" y="163"/>
                  </a:cubicBezTo>
                  <a:cubicBezTo>
                    <a:pt x="87" y="163"/>
                    <a:pt x="86" y="162"/>
                    <a:pt x="86" y="162"/>
                  </a:cubicBezTo>
                  <a:cubicBezTo>
                    <a:pt x="87" y="161"/>
                    <a:pt x="88" y="160"/>
                    <a:pt x="88" y="160"/>
                  </a:cubicBezTo>
                  <a:close/>
                  <a:moveTo>
                    <a:pt x="88" y="168"/>
                  </a:moveTo>
                  <a:cubicBezTo>
                    <a:pt x="90" y="166"/>
                    <a:pt x="92" y="165"/>
                    <a:pt x="94" y="163"/>
                  </a:cubicBezTo>
                  <a:cubicBezTo>
                    <a:pt x="92" y="165"/>
                    <a:pt x="90" y="167"/>
                    <a:pt x="87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8" y="169"/>
                    <a:pt x="88" y="168"/>
                    <a:pt x="88" y="168"/>
                  </a:cubicBezTo>
                  <a:close/>
                  <a:moveTo>
                    <a:pt x="97" y="177"/>
                  </a:moveTo>
                  <a:cubicBezTo>
                    <a:pt x="99" y="175"/>
                    <a:pt x="101" y="174"/>
                    <a:pt x="103" y="173"/>
                  </a:cubicBezTo>
                  <a:cubicBezTo>
                    <a:pt x="101" y="175"/>
                    <a:pt x="99" y="177"/>
                    <a:pt x="97" y="179"/>
                  </a:cubicBezTo>
                  <a:cubicBezTo>
                    <a:pt x="96" y="179"/>
                    <a:pt x="95" y="180"/>
                    <a:pt x="94" y="180"/>
                  </a:cubicBezTo>
                  <a:cubicBezTo>
                    <a:pt x="95" y="179"/>
                    <a:pt x="96" y="178"/>
                    <a:pt x="97" y="177"/>
                  </a:cubicBezTo>
                  <a:close/>
                  <a:moveTo>
                    <a:pt x="102" y="157"/>
                  </a:moveTo>
                  <a:cubicBezTo>
                    <a:pt x="99" y="158"/>
                    <a:pt x="97" y="160"/>
                    <a:pt x="95" y="161"/>
                  </a:cubicBezTo>
                  <a:cubicBezTo>
                    <a:pt x="95" y="161"/>
                    <a:pt x="95" y="161"/>
                    <a:pt x="94" y="161"/>
                  </a:cubicBezTo>
                  <a:cubicBezTo>
                    <a:pt x="95" y="160"/>
                    <a:pt x="96" y="159"/>
                    <a:pt x="97" y="158"/>
                  </a:cubicBezTo>
                  <a:cubicBezTo>
                    <a:pt x="99" y="157"/>
                    <a:pt x="102" y="155"/>
                    <a:pt x="105" y="154"/>
                  </a:cubicBezTo>
                  <a:cubicBezTo>
                    <a:pt x="104" y="155"/>
                    <a:pt x="103" y="156"/>
                    <a:pt x="102" y="157"/>
                  </a:cubicBezTo>
                  <a:close/>
                  <a:moveTo>
                    <a:pt x="106" y="167"/>
                  </a:moveTo>
                  <a:cubicBezTo>
                    <a:pt x="108" y="166"/>
                    <a:pt x="110" y="165"/>
                    <a:pt x="112" y="164"/>
                  </a:cubicBezTo>
                  <a:cubicBezTo>
                    <a:pt x="111" y="165"/>
                    <a:pt x="110" y="166"/>
                    <a:pt x="109" y="167"/>
                  </a:cubicBezTo>
                  <a:cubicBezTo>
                    <a:pt x="107" y="168"/>
                    <a:pt x="105" y="170"/>
                    <a:pt x="103" y="171"/>
                  </a:cubicBezTo>
                  <a:cubicBezTo>
                    <a:pt x="104" y="170"/>
                    <a:pt x="105" y="168"/>
                    <a:pt x="106" y="167"/>
                  </a:cubicBezTo>
                  <a:close/>
                  <a:moveTo>
                    <a:pt x="109" y="171"/>
                  </a:moveTo>
                  <a:cubicBezTo>
                    <a:pt x="110" y="170"/>
                    <a:pt x="111" y="169"/>
                    <a:pt x="112" y="168"/>
                  </a:cubicBezTo>
                  <a:cubicBezTo>
                    <a:pt x="114" y="167"/>
                    <a:pt x="117" y="165"/>
                    <a:pt x="119" y="164"/>
                  </a:cubicBezTo>
                  <a:cubicBezTo>
                    <a:pt x="116" y="167"/>
                    <a:pt x="113" y="169"/>
                    <a:pt x="110" y="172"/>
                  </a:cubicBezTo>
                  <a:cubicBezTo>
                    <a:pt x="108" y="173"/>
                    <a:pt x="107" y="174"/>
                    <a:pt x="105" y="175"/>
                  </a:cubicBezTo>
                  <a:cubicBezTo>
                    <a:pt x="106" y="174"/>
                    <a:pt x="107" y="172"/>
                    <a:pt x="109" y="171"/>
                  </a:cubicBezTo>
                  <a:close/>
                  <a:moveTo>
                    <a:pt x="105" y="184"/>
                  </a:moveTo>
                  <a:cubicBezTo>
                    <a:pt x="106" y="183"/>
                    <a:pt x="107" y="183"/>
                    <a:pt x="108" y="183"/>
                  </a:cubicBezTo>
                  <a:cubicBezTo>
                    <a:pt x="106" y="184"/>
                    <a:pt x="104" y="186"/>
                    <a:pt x="102" y="187"/>
                  </a:cubicBezTo>
                  <a:cubicBezTo>
                    <a:pt x="103" y="186"/>
                    <a:pt x="104" y="185"/>
                    <a:pt x="105" y="184"/>
                  </a:cubicBezTo>
                  <a:close/>
                  <a:moveTo>
                    <a:pt x="103" y="196"/>
                  </a:moveTo>
                  <a:cubicBezTo>
                    <a:pt x="103" y="196"/>
                    <a:pt x="102" y="196"/>
                    <a:pt x="101" y="196"/>
                  </a:cubicBezTo>
                  <a:cubicBezTo>
                    <a:pt x="101" y="196"/>
                    <a:pt x="100" y="196"/>
                    <a:pt x="100" y="196"/>
                  </a:cubicBezTo>
                  <a:cubicBezTo>
                    <a:pt x="101" y="195"/>
                    <a:pt x="101" y="195"/>
                    <a:pt x="101" y="194"/>
                  </a:cubicBezTo>
                  <a:cubicBezTo>
                    <a:pt x="102" y="195"/>
                    <a:pt x="103" y="195"/>
                    <a:pt x="103" y="196"/>
                  </a:cubicBezTo>
                  <a:close/>
                  <a:moveTo>
                    <a:pt x="102" y="202"/>
                  </a:moveTo>
                  <a:cubicBezTo>
                    <a:pt x="101" y="202"/>
                    <a:pt x="100" y="203"/>
                    <a:pt x="99" y="204"/>
                  </a:cubicBezTo>
                  <a:cubicBezTo>
                    <a:pt x="99" y="204"/>
                    <a:pt x="99" y="204"/>
                    <a:pt x="99" y="20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100" y="203"/>
                    <a:pt x="100" y="202"/>
                    <a:pt x="101" y="201"/>
                  </a:cubicBezTo>
                  <a:cubicBezTo>
                    <a:pt x="101" y="201"/>
                    <a:pt x="101" y="202"/>
                    <a:pt x="102" y="202"/>
                  </a:cubicBezTo>
                  <a:close/>
                  <a:moveTo>
                    <a:pt x="99" y="188"/>
                  </a:moveTo>
                  <a:cubicBezTo>
                    <a:pt x="98" y="188"/>
                    <a:pt x="97" y="189"/>
                    <a:pt x="97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6" y="189"/>
                    <a:pt x="97" y="188"/>
                    <a:pt x="97" y="187"/>
                  </a:cubicBezTo>
                  <a:cubicBezTo>
                    <a:pt x="97" y="187"/>
                    <a:pt x="98" y="187"/>
                    <a:pt x="98" y="187"/>
                  </a:cubicBezTo>
                  <a:cubicBezTo>
                    <a:pt x="99" y="187"/>
                    <a:pt x="100" y="186"/>
                    <a:pt x="100" y="186"/>
                  </a:cubicBezTo>
                  <a:cubicBezTo>
                    <a:pt x="100" y="187"/>
                    <a:pt x="99" y="187"/>
                    <a:pt x="99" y="188"/>
                  </a:cubicBezTo>
                  <a:close/>
                  <a:moveTo>
                    <a:pt x="98" y="200"/>
                  </a:moveTo>
                  <a:cubicBezTo>
                    <a:pt x="99" y="200"/>
                    <a:pt x="99" y="200"/>
                    <a:pt x="99" y="200"/>
                  </a:cubicBezTo>
                  <a:cubicBezTo>
                    <a:pt x="98" y="201"/>
                    <a:pt x="98" y="202"/>
                    <a:pt x="97" y="202"/>
                  </a:cubicBezTo>
                  <a:cubicBezTo>
                    <a:pt x="96" y="202"/>
                    <a:pt x="96" y="201"/>
                    <a:pt x="95" y="201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6" y="200"/>
                    <a:pt x="97" y="200"/>
                    <a:pt x="98" y="200"/>
                  </a:cubicBezTo>
                  <a:close/>
                  <a:moveTo>
                    <a:pt x="98" y="206"/>
                  </a:moveTo>
                  <a:cubicBezTo>
                    <a:pt x="99" y="207"/>
                    <a:pt x="100" y="208"/>
                    <a:pt x="102" y="209"/>
                  </a:cubicBezTo>
                  <a:cubicBezTo>
                    <a:pt x="102" y="209"/>
                    <a:pt x="102" y="209"/>
                    <a:pt x="101" y="209"/>
                  </a:cubicBezTo>
                  <a:cubicBezTo>
                    <a:pt x="100" y="208"/>
                    <a:pt x="99" y="207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lose/>
                  <a:moveTo>
                    <a:pt x="100" y="205"/>
                  </a:moveTo>
                  <a:cubicBezTo>
                    <a:pt x="101" y="204"/>
                    <a:pt x="102" y="203"/>
                    <a:pt x="103" y="203"/>
                  </a:cubicBezTo>
                  <a:cubicBezTo>
                    <a:pt x="104" y="203"/>
                    <a:pt x="106" y="204"/>
                    <a:pt x="107" y="205"/>
                  </a:cubicBezTo>
                  <a:cubicBezTo>
                    <a:pt x="107" y="205"/>
                    <a:pt x="106" y="205"/>
                    <a:pt x="106" y="206"/>
                  </a:cubicBezTo>
                  <a:cubicBezTo>
                    <a:pt x="106" y="206"/>
                    <a:pt x="105" y="207"/>
                    <a:pt x="104" y="207"/>
                  </a:cubicBezTo>
                  <a:cubicBezTo>
                    <a:pt x="103" y="206"/>
                    <a:pt x="102" y="205"/>
                    <a:pt x="100" y="205"/>
                  </a:cubicBezTo>
                  <a:close/>
                  <a:moveTo>
                    <a:pt x="104" y="213"/>
                  </a:moveTo>
                  <a:cubicBezTo>
                    <a:pt x="105" y="214"/>
                    <a:pt x="106" y="214"/>
                    <a:pt x="107" y="215"/>
                  </a:cubicBezTo>
                  <a:cubicBezTo>
                    <a:pt x="106" y="215"/>
                    <a:pt x="106" y="216"/>
                    <a:pt x="105" y="216"/>
                  </a:cubicBezTo>
                  <a:cubicBezTo>
                    <a:pt x="104" y="215"/>
                    <a:pt x="103" y="215"/>
                    <a:pt x="103" y="214"/>
                  </a:cubicBezTo>
                  <a:cubicBezTo>
                    <a:pt x="103" y="214"/>
                    <a:pt x="104" y="214"/>
                    <a:pt x="104" y="213"/>
                  </a:cubicBezTo>
                  <a:close/>
                  <a:moveTo>
                    <a:pt x="106" y="212"/>
                  </a:moveTo>
                  <a:cubicBezTo>
                    <a:pt x="106" y="212"/>
                    <a:pt x="106" y="212"/>
                    <a:pt x="106" y="212"/>
                  </a:cubicBezTo>
                  <a:cubicBezTo>
                    <a:pt x="107" y="212"/>
                    <a:pt x="108" y="213"/>
                    <a:pt x="108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7" y="213"/>
                    <a:pt x="106" y="213"/>
                    <a:pt x="106" y="212"/>
                  </a:cubicBezTo>
                  <a:close/>
                  <a:moveTo>
                    <a:pt x="107" y="200"/>
                  </a:moveTo>
                  <a:cubicBezTo>
                    <a:pt x="107" y="199"/>
                    <a:pt x="108" y="199"/>
                    <a:pt x="108" y="198"/>
                  </a:cubicBezTo>
                  <a:cubicBezTo>
                    <a:pt x="109" y="199"/>
                    <a:pt x="110" y="200"/>
                    <a:pt x="112" y="201"/>
                  </a:cubicBezTo>
                  <a:cubicBezTo>
                    <a:pt x="111" y="201"/>
                    <a:pt x="111" y="201"/>
                    <a:pt x="110" y="202"/>
                  </a:cubicBezTo>
                  <a:cubicBezTo>
                    <a:pt x="109" y="201"/>
                    <a:pt x="108" y="200"/>
                    <a:pt x="107" y="200"/>
                  </a:cubicBezTo>
                  <a:close/>
                  <a:moveTo>
                    <a:pt x="109" y="197"/>
                  </a:moveTo>
                  <a:cubicBezTo>
                    <a:pt x="111" y="196"/>
                    <a:pt x="113" y="194"/>
                    <a:pt x="114" y="193"/>
                  </a:cubicBezTo>
                  <a:cubicBezTo>
                    <a:pt x="117" y="191"/>
                    <a:pt x="120" y="190"/>
                    <a:pt x="123" y="188"/>
                  </a:cubicBezTo>
                  <a:cubicBezTo>
                    <a:pt x="121" y="191"/>
                    <a:pt x="118" y="194"/>
                    <a:pt x="115" y="197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14" y="198"/>
                    <a:pt x="113" y="199"/>
                    <a:pt x="113" y="200"/>
                  </a:cubicBezTo>
                  <a:cubicBezTo>
                    <a:pt x="111" y="199"/>
                    <a:pt x="110" y="198"/>
                    <a:pt x="109" y="197"/>
                  </a:cubicBezTo>
                  <a:close/>
                  <a:moveTo>
                    <a:pt x="113" y="202"/>
                  </a:moveTo>
                  <a:cubicBezTo>
                    <a:pt x="113" y="202"/>
                    <a:pt x="113" y="202"/>
                    <a:pt x="113" y="202"/>
                  </a:cubicBezTo>
                  <a:cubicBezTo>
                    <a:pt x="114" y="202"/>
                    <a:pt x="115" y="203"/>
                    <a:pt x="115" y="203"/>
                  </a:cubicBezTo>
                  <a:cubicBezTo>
                    <a:pt x="115" y="203"/>
                    <a:pt x="114" y="204"/>
                    <a:pt x="114" y="204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3" y="204"/>
                    <a:pt x="113" y="203"/>
                    <a:pt x="112" y="203"/>
                  </a:cubicBezTo>
                  <a:cubicBezTo>
                    <a:pt x="112" y="203"/>
                    <a:pt x="113" y="203"/>
                    <a:pt x="113" y="202"/>
                  </a:cubicBezTo>
                  <a:close/>
                  <a:moveTo>
                    <a:pt x="120" y="203"/>
                  </a:moveTo>
                  <a:cubicBezTo>
                    <a:pt x="122" y="202"/>
                    <a:pt x="124" y="201"/>
                    <a:pt x="126" y="200"/>
                  </a:cubicBezTo>
                  <a:cubicBezTo>
                    <a:pt x="124" y="201"/>
                    <a:pt x="122" y="203"/>
                    <a:pt x="120" y="205"/>
                  </a:cubicBezTo>
                  <a:cubicBezTo>
                    <a:pt x="120" y="205"/>
                    <a:pt x="120" y="204"/>
                    <a:pt x="119" y="204"/>
                  </a:cubicBezTo>
                  <a:cubicBezTo>
                    <a:pt x="120" y="204"/>
                    <a:pt x="120" y="203"/>
                    <a:pt x="120" y="203"/>
                  </a:cubicBezTo>
                  <a:close/>
                  <a:moveTo>
                    <a:pt x="125" y="204"/>
                  </a:moveTo>
                  <a:cubicBezTo>
                    <a:pt x="127" y="202"/>
                    <a:pt x="128" y="201"/>
                    <a:pt x="129" y="200"/>
                  </a:cubicBezTo>
                  <a:cubicBezTo>
                    <a:pt x="128" y="201"/>
                    <a:pt x="127" y="203"/>
                    <a:pt x="126" y="204"/>
                  </a:cubicBezTo>
                  <a:cubicBezTo>
                    <a:pt x="125" y="205"/>
                    <a:pt x="124" y="206"/>
                    <a:pt x="123" y="206"/>
                  </a:cubicBezTo>
                  <a:cubicBezTo>
                    <a:pt x="123" y="206"/>
                    <a:pt x="122" y="206"/>
                    <a:pt x="122" y="206"/>
                  </a:cubicBezTo>
                  <a:cubicBezTo>
                    <a:pt x="123" y="205"/>
                    <a:pt x="124" y="205"/>
                    <a:pt x="125" y="204"/>
                  </a:cubicBezTo>
                  <a:close/>
                  <a:moveTo>
                    <a:pt x="127" y="206"/>
                  </a:moveTo>
                  <a:cubicBezTo>
                    <a:pt x="129" y="205"/>
                    <a:pt x="131" y="204"/>
                    <a:pt x="132" y="203"/>
                  </a:cubicBezTo>
                  <a:cubicBezTo>
                    <a:pt x="131" y="204"/>
                    <a:pt x="130" y="205"/>
                    <a:pt x="129" y="206"/>
                  </a:cubicBezTo>
                  <a:cubicBezTo>
                    <a:pt x="128" y="207"/>
                    <a:pt x="127" y="208"/>
                    <a:pt x="125" y="209"/>
                  </a:cubicBezTo>
                  <a:cubicBezTo>
                    <a:pt x="125" y="209"/>
                    <a:pt x="125" y="208"/>
                    <a:pt x="125" y="208"/>
                  </a:cubicBezTo>
                  <a:cubicBezTo>
                    <a:pt x="126" y="208"/>
                    <a:pt x="126" y="207"/>
                    <a:pt x="127" y="206"/>
                  </a:cubicBezTo>
                  <a:close/>
                  <a:moveTo>
                    <a:pt x="147" y="192"/>
                  </a:moveTo>
                  <a:cubicBezTo>
                    <a:pt x="151" y="189"/>
                    <a:pt x="154" y="185"/>
                    <a:pt x="158" y="182"/>
                  </a:cubicBezTo>
                  <a:cubicBezTo>
                    <a:pt x="159" y="182"/>
                    <a:pt x="160" y="181"/>
                    <a:pt x="161" y="181"/>
                  </a:cubicBezTo>
                  <a:cubicBezTo>
                    <a:pt x="160" y="182"/>
                    <a:pt x="159" y="183"/>
                    <a:pt x="158" y="184"/>
                  </a:cubicBezTo>
                  <a:cubicBezTo>
                    <a:pt x="156" y="186"/>
                    <a:pt x="154" y="187"/>
                    <a:pt x="152" y="189"/>
                  </a:cubicBezTo>
                  <a:cubicBezTo>
                    <a:pt x="150" y="190"/>
                    <a:pt x="149" y="191"/>
                    <a:pt x="147" y="192"/>
                  </a:cubicBezTo>
                  <a:close/>
                  <a:moveTo>
                    <a:pt x="153" y="199"/>
                  </a:moveTo>
                  <a:cubicBezTo>
                    <a:pt x="155" y="198"/>
                    <a:pt x="156" y="197"/>
                    <a:pt x="157" y="197"/>
                  </a:cubicBezTo>
                  <a:cubicBezTo>
                    <a:pt x="155" y="198"/>
                    <a:pt x="153" y="199"/>
                    <a:pt x="151" y="201"/>
                  </a:cubicBezTo>
                  <a:cubicBezTo>
                    <a:pt x="152" y="200"/>
                    <a:pt x="153" y="199"/>
                    <a:pt x="153" y="199"/>
                  </a:cubicBezTo>
                  <a:close/>
                  <a:moveTo>
                    <a:pt x="155" y="195"/>
                  </a:moveTo>
                  <a:cubicBezTo>
                    <a:pt x="154" y="195"/>
                    <a:pt x="153" y="196"/>
                    <a:pt x="153" y="196"/>
                  </a:cubicBezTo>
                  <a:cubicBezTo>
                    <a:pt x="157" y="192"/>
                    <a:pt x="161" y="187"/>
                    <a:pt x="166" y="183"/>
                  </a:cubicBezTo>
                  <a:cubicBezTo>
                    <a:pt x="165" y="183"/>
                    <a:pt x="165" y="184"/>
                    <a:pt x="164" y="185"/>
                  </a:cubicBezTo>
                  <a:cubicBezTo>
                    <a:pt x="161" y="188"/>
                    <a:pt x="158" y="191"/>
                    <a:pt x="155" y="195"/>
                  </a:cubicBezTo>
                  <a:close/>
                  <a:moveTo>
                    <a:pt x="178" y="173"/>
                  </a:moveTo>
                  <a:cubicBezTo>
                    <a:pt x="178" y="173"/>
                    <a:pt x="178" y="173"/>
                    <a:pt x="178" y="173"/>
                  </a:cubicBezTo>
                  <a:cubicBezTo>
                    <a:pt x="176" y="176"/>
                    <a:pt x="174" y="180"/>
                    <a:pt x="172" y="184"/>
                  </a:cubicBezTo>
                  <a:cubicBezTo>
                    <a:pt x="169" y="186"/>
                    <a:pt x="165" y="188"/>
                    <a:pt x="162" y="190"/>
                  </a:cubicBezTo>
                  <a:cubicBezTo>
                    <a:pt x="167" y="184"/>
                    <a:pt x="173" y="179"/>
                    <a:pt x="178" y="173"/>
                  </a:cubicBezTo>
                  <a:close/>
                  <a:moveTo>
                    <a:pt x="183" y="168"/>
                  </a:moveTo>
                  <a:cubicBezTo>
                    <a:pt x="185" y="166"/>
                    <a:pt x="187" y="164"/>
                    <a:pt x="189" y="163"/>
                  </a:cubicBezTo>
                  <a:cubicBezTo>
                    <a:pt x="189" y="163"/>
                    <a:pt x="189" y="162"/>
                    <a:pt x="189" y="162"/>
                  </a:cubicBezTo>
                  <a:cubicBezTo>
                    <a:pt x="185" y="168"/>
                    <a:pt x="180" y="174"/>
                    <a:pt x="176" y="180"/>
                  </a:cubicBezTo>
                  <a:cubicBezTo>
                    <a:pt x="178" y="176"/>
                    <a:pt x="181" y="172"/>
                    <a:pt x="183" y="168"/>
                  </a:cubicBezTo>
                  <a:close/>
                  <a:moveTo>
                    <a:pt x="178" y="198"/>
                  </a:moveTo>
                  <a:cubicBezTo>
                    <a:pt x="178" y="197"/>
                    <a:pt x="179" y="197"/>
                    <a:pt x="180" y="196"/>
                  </a:cubicBezTo>
                  <a:cubicBezTo>
                    <a:pt x="178" y="198"/>
                    <a:pt x="176" y="199"/>
                    <a:pt x="175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5" y="200"/>
                    <a:pt x="176" y="199"/>
                    <a:pt x="178" y="198"/>
                  </a:cubicBezTo>
                  <a:close/>
                  <a:moveTo>
                    <a:pt x="172" y="191"/>
                  </a:moveTo>
                  <a:cubicBezTo>
                    <a:pt x="175" y="189"/>
                    <a:pt x="177" y="187"/>
                    <a:pt x="180" y="184"/>
                  </a:cubicBezTo>
                  <a:cubicBezTo>
                    <a:pt x="179" y="185"/>
                    <a:pt x="179" y="185"/>
                    <a:pt x="179" y="186"/>
                  </a:cubicBezTo>
                  <a:cubicBezTo>
                    <a:pt x="177" y="188"/>
                    <a:pt x="174" y="189"/>
                    <a:pt x="172" y="191"/>
                  </a:cubicBezTo>
                  <a:close/>
                  <a:moveTo>
                    <a:pt x="179" y="179"/>
                  </a:moveTo>
                  <a:cubicBezTo>
                    <a:pt x="184" y="172"/>
                    <a:pt x="189" y="166"/>
                    <a:pt x="194" y="159"/>
                  </a:cubicBezTo>
                  <a:cubicBezTo>
                    <a:pt x="194" y="159"/>
                    <a:pt x="195" y="159"/>
                    <a:pt x="195" y="158"/>
                  </a:cubicBezTo>
                  <a:cubicBezTo>
                    <a:pt x="192" y="163"/>
                    <a:pt x="189" y="169"/>
                    <a:pt x="185" y="174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183" y="175"/>
                    <a:pt x="181" y="177"/>
                    <a:pt x="179" y="179"/>
                  </a:cubicBezTo>
                  <a:close/>
                  <a:moveTo>
                    <a:pt x="196" y="176"/>
                  </a:moveTo>
                  <a:cubicBezTo>
                    <a:pt x="196" y="177"/>
                    <a:pt x="195" y="179"/>
                    <a:pt x="195" y="180"/>
                  </a:cubicBezTo>
                  <a:cubicBezTo>
                    <a:pt x="195" y="180"/>
                    <a:pt x="194" y="180"/>
                    <a:pt x="194" y="180"/>
                  </a:cubicBezTo>
                  <a:cubicBezTo>
                    <a:pt x="193" y="181"/>
                    <a:pt x="191" y="183"/>
                    <a:pt x="189" y="184"/>
                  </a:cubicBezTo>
                  <a:cubicBezTo>
                    <a:pt x="191" y="181"/>
                    <a:pt x="194" y="179"/>
                    <a:pt x="196" y="176"/>
                  </a:cubicBezTo>
                  <a:close/>
                  <a:moveTo>
                    <a:pt x="198" y="182"/>
                  </a:moveTo>
                  <a:cubicBezTo>
                    <a:pt x="199" y="182"/>
                    <a:pt x="199" y="182"/>
                    <a:pt x="199" y="182"/>
                  </a:cubicBezTo>
                  <a:cubicBezTo>
                    <a:pt x="198" y="183"/>
                    <a:pt x="197" y="184"/>
                    <a:pt x="195" y="185"/>
                  </a:cubicBezTo>
                  <a:cubicBezTo>
                    <a:pt x="196" y="184"/>
                    <a:pt x="197" y="183"/>
                    <a:pt x="198" y="182"/>
                  </a:cubicBezTo>
                  <a:close/>
                  <a:moveTo>
                    <a:pt x="199" y="176"/>
                  </a:moveTo>
                  <a:cubicBezTo>
                    <a:pt x="200" y="175"/>
                    <a:pt x="200" y="173"/>
                    <a:pt x="201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201" y="173"/>
                    <a:pt x="200" y="174"/>
                    <a:pt x="200" y="175"/>
                  </a:cubicBezTo>
                  <a:cubicBezTo>
                    <a:pt x="200" y="176"/>
                    <a:pt x="199" y="176"/>
                    <a:pt x="199" y="176"/>
                  </a:cubicBezTo>
                  <a:close/>
                  <a:moveTo>
                    <a:pt x="200" y="164"/>
                  </a:moveTo>
                  <a:cubicBezTo>
                    <a:pt x="200" y="164"/>
                    <a:pt x="199" y="165"/>
                    <a:pt x="199" y="165"/>
                  </a:cubicBezTo>
                  <a:cubicBezTo>
                    <a:pt x="200" y="163"/>
                    <a:pt x="202" y="161"/>
                    <a:pt x="203" y="158"/>
                  </a:cubicBezTo>
                  <a:cubicBezTo>
                    <a:pt x="202" y="160"/>
                    <a:pt x="202" y="161"/>
                    <a:pt x="201" y="162"/>
                  </a:cubicBezTo>
                  <a:cubicBezTo>
                    <a:pt x="201" y="163"/>
                    <a:pt x="201" y="163"/>
                    <a:pt x="200" y="164"/>
                  </a:cubicBezTo>
                  <a:close/>
                  <a:moveTo>
                    <a:pt x="203" y="141"/>
                  </a:moveTo>
                  <a:cubicBezTo>
                    <a:pt x="206" y="138"/>
                    <a:pt x="209" y="134"/>
                    <a:pt x="212" y="131"/>
                  </a:cubicBezTo>
                  <a:cubicBezTo>
                    <a:pt x="210" y="134"/>
                    <a:pt x="208" y="137"/>
                    <a:pt x="206" y="139"/>
                  </a:cubicBezTo>
                  <a:cubicBezTo>
                    <a:pt x="205" y="140"/>
                    <a:pt x="205" y="141"/>
                    <a:pt x="204" y="142"/>
                  </a:cubicBezTo>
                  <a:cubicBezTo>
                    <a:pt x="204" y="141"/>
                    <a:pt x="203" y="141"/>
                    <a:pt x="203" y="141"/>
                  </a:cubicBezTo>
                  <a:close/>
                  <a:moveTo>
                    <a:pt x="206" y="167"/>
                  </a:moveTo>
                  <a:cubicBezTo>
                    <a:pt x="208" y="165"/>
                    <a:pt x="209" y="164"/>
                    <a:pt x="210" y="163"/>
                  </a:cubicBezTo>
                  <a:cubicBezTo>
                    <a:pt x="208" y="165"/>
                    <a:pt x="207" y="168"/>
                    <a:pt x="205" y="170"/>
                  </a:cubicBezTo>
                  <a:cubicBezTo>
                    <a:pt x="206" y="169"/>
                    <a:pt x="206" y="168"/>
                    <a:pt x="206" y="167"/>
                  </a:cubicBezTo>
                  <a:close/>
                  <a:moveTo>
                    <a:pt x="208" y="157"/>
                  </a:moveTo>
                  <a:cubicBezTo>
                    <a:pt x="208" y="157"/>
                    <a:pt x="208" y="158"/>
                    <a:pt x="208" y="158"/>
                  </a:cubicBezTo>
                  <a:cubicBezTo>
                    <a:pt x="209" y="154"/>
                    <a:pt x="210" y="151"/>
                    <a:pt x="212" y="147"/>
                  </a:cubicBezTo>
                  <a:cubicBezTo>
                    <a:pt x="210" y="151"/>
                    <a:pt x="209" y="154"/>
                    <a:pt x="208" y="157"/>
                  </a:cubicBezTo>
                  <a:close/>
                  <a:moveTo>
                    <a:pt x="214" y="164"/>
                  </a:moveTo>
                  <a:cubicBezTo>
                    <a:pt x="216" y="162"/>
                    <a:pt x="219" y="160"/>
                    <a:pt x="221" y="158"/>
                  </a:cubicBezTo>
                  <a:cubicBezTo>
                    <a:pt x="220" y="161"/>
                    <a:pt x="218" y="164"/>
                    <a:pt x="216" y="166"/>
                  </a:cubicBezTo>
                  <a:cubicBezTo>
                    <a:pt x="215" y="169"/>
                    <a:pt x="213" y="171"/>
                    <a:pt x="211" y="173"/>
                  </a:cubicBezTo>
                  <a:cubicBezTo>
                    <a:pt x="211" y="173"/>
                    <a:pt x="211" y="173"/>
                    <a:pt x="211" y="173"/>
                  </a:cubicBezTo>
                  <a:cubicBezTo>
                    <a:pt x="212" y="170"/>
                    <a:pt x="213" y="167"/>
                    <a:pt x="214" y="164"/>
                  </a:cubicBezTo>
                  <a:close/>
                  <a:moveTo>
                    <a:pt x="210" y="165"/>
                  </a:moveTo>
                  <a:cubicBezTo>
                    <a:pt x="211" y="164"/>
                    <a:pt x="212" y="163"/>
                    <a:pt x="212" y="162"/>
                  </a:cubicBezTo>
                  <a:cubicBezTo>
                    <a:pt x="212" y="163"/>
                    <a:pt x="212" y="163"/>
                    <a:pt x="212" y="164"/>
                  </a:cubicBezTo>
                  <a:cubicBezTo>
                    <a:pt x="211" y="165"/>
                    <a:pt x="211" y="165"/>
                    <a:pt x="210" y="165"/>
                  </a:cubicBezTo>
                  <a:close/>
                  <a:moveTo>
                    <a:pt x="217" y="159"/>
                  </a:moveTo>
                  <a:cubicBezTo>
                    <a:pt x="217" y="158"/>
                    <a:pt x="217" y="158"/>
                    <a:pt x="217" y="158"/>
                  </a:cubicBezTo>
                  <a:cubicBezTo>
                    <a:pt x="217" y="158"/>
                    <a:pt x="217" y="157"/>
                    <a:pt x="217" y="157"/>
                  </a:cubicBezTo>
                  <a:cubicBezTo>
                    <a:pt x="218" y="156"/>
                    <a:pt x="220" y="156"/>
                    <a:pt x="221" y="156"/>
                  </a:cubicBezTo>
                  <a:cubicBezTo>
                    <a:pt x="220" y="157"/>
                    <a:pt x="218" y="158"/>
                    <a:pt x="217" y="159"/>
                  </a:cubicBezTo>
                  <a:close/>
                  <a:moveTo>
                    <a:pt x="217" y="138"/>
                  </a:moveTo>
                  <a:cubicBezTo>
                    <a:pt x="216" y="143"/>
                    <a:pt x="216" y="147"/>
                    <a:pt x="215" y="151"/>
                  </a:cubicBezTo>
                  <a:cubicBezTo>
                    <a:pt x="214" y="152"/>
                    <a:pt x="212" y="154"/>
                    <a:pt x="211" y="155"/>
                  </a:cubicBezTo>
                  <a:cubicBezTo>
                    <a:pt x="213" y="149"/>
                    <a:pt x="215" y="144"/>
                    <a:pt x="217" y="138"/>
                  </a:cubicBezTo>
                  <a:cubicBezTo>
                    <a:pt x="217" y="138"/>
                    <a:pt x="217" y="138"/>
                    <a:pt x="217" y="138"/>
                  </a:cubicBezTo>
                  <a:close/>
                  <a:moveTo>
                    <a:pt x="215" y="138"/>
                  </a:moveTo>
                  <a:cubicBezTo>
                    <a:pt x="216" y="136"/>
                    <a:pt x="217" y="134"/>
                    <a:pt x="217" y="132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7" y="132"/>
                    <a:pt x="217" y="133"/>
                    <a:pt x="217" y="133"/>
                  </a:cubicBezTo>
                  <a:cubicBezTo>
                    <a:pt x="217" y="135"/>
                    <a:pt x="216" y="137"/>
                    <a:pt x="215" y="138"/>
                  </a:cubicBezTo>
                  <a:close/>
                  <a:moveTo>
                    <a:pt x="216" y="117"/>
                  </a:moveTo>
                  <a:cubicBezTo>
                    <a:pt x="218" y="115"/>
                    <a:pt x="219" y="113"/>
                    <a:pt x="221" y="111"/>
                  </a:cubicBezTo>
                  <a:cubicBezTo>
                    <a:pt x="221" y="112"/>
                    <a:pt x="221" y="112"/>
                    <a:pt x="221" y="113"/>
                  </a:cubicBezTo>
                  <a:cubicBezTo>
                    <a:pt x="219" y="114"/>
                    <a:pt x="218" y="116"/>
                    <a:pt x="216" y="117"/>
                  </a:cubicBezTo>
                  <a:close/>
                  <a:moveTo>
                    <a:pt x="221" y="99"/>
                  </a:moveTo>
                  <a:cubicBezTo>
                    <a:pt x="220" y="98"/>
                    <a:pt x="220" y="97"/>
                    <a:pt x="220" y="96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21" y="97"/>
                    <a:pt x="221" y="98"/>
                    <a:pt x="221" y="99"/>
                  </a:cubicBezTo>
                  <a:cubicBezTo>
                    <a:pt x="221" y="99"/>
                    <a:pt x="221" y="99"/>
                    <a:pt x="221" y="99"/>
                  </a:cubicBezTo>
                  <a:close/>
                  <a:moveTo>
                    <a:pt x="220" y="108"/>
                  </a:moveTo>
                  <a:cubicBezTo>
                    <a:pt x="220" y="108"/>
                    <a:pt x="220" y="108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7" y="110"/>
                    <a:pt x="216" y="111"/>
                    <a:pt x="215" y="111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5" y="111"/>
                    <a:pt x="215" y="111"/>
                    <a:pt x="215" y="110"/>
                  </a:cubicBezTo>
                  <a:cubicBezTo>
                    <a:pt x="217" y="110"/>
                    <a:pt x="219" y="109"/>
                    <a:pt x="220" y="108"/>
                  </a:cubicBezTo>
                  <a:close/>
                  <a:moveTo>
                    <a:pt x="219" y="93"/>
                  </a:moveTo>
                  <a:cubicBezTo>
                    <a:pt x="219" y="92"/>
                    <a:pt x="218" y="90"/>
                    <a:pt x="218" y="89"/>
                  </a:cubicBezTo>
                  <a:cubicBezTo>
                    <a:pt x="218" y="89"/>
                    <a:pt x="219" y="89"/>
                    <a:pt x="219" y="89"/>
                  </a:cubicBezTo>
                  <a:cubicBezTo>
                    <a:pt x="219" y="90"/>
                    <a:pt x="219" y="92"/>
                    <a:pt x="220" y="93"/>
                  </a:cubicBezTo>
                  <a:cubicBezTo>
                    <a:pt x="220" y="93"/>
                    <a:pt x="219" y="93"/>
                    <a:pt x="219" y="93"/>
                  </a:cubicBezTo>
                  <a:close/>
                  <a:moveTo>
                    <a:pt x="217" y="87"/>
                  </a:moveTo>
                  <a:cubicBezTo>
                    <a:pt x="217" y="86"/>
                    <a:pt x="217" y="85"/>
                    <a:pt x="217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8" y="85"/>
                    <a:pt x="218" y="86"/>
                    <a:pt x="218" y="87"/>
                  </a:cubicBezTo>
                  <a:cubicBezTo>
                    <a:pt x="218" y="87"/>
                    <a:pt x="218" y="87"/>
                    <a:pt x="217" y="87"/>
                  </a:cubicBezTo>
                  <a:close/>
                  <a:moveTo>
                    <a:pt x="216" y="82"/>
                  </a:moveTo>
                  <a:cubicBezTo>
                    <a:pt x="215" y="79"/>
                    <a:pt x="215" y="77"/>
                    <a:pt x="214" y="74"/>
                  </a:cubicBezTo>
                  <a:cubicBezTo>
                    <a:pt x="215" y="75"/>
                    <a:pt x="215" y="76"/>
                    <a:pt x="216" y="77"/>
                  </a:cubicBezTo>
                  <a:cubicBezTo>
                    <a:pt x="216" y="78"/>
                    <a:pt x="216" y="80"/>
                    <a:pt x="217" y="82"/>
                  </a:cubicBezTo>
                  <a:cubicBezTo>
                    <a:pt x="217" y="82"/>
                    <a:pt x="216" y="82"/>
                    <a:pt x="216" y="82"/>
                  </a:cubicBezTo>
                  <a:close/>
                  <a:moveTo>
                    <a:pt x="215" y="88"/>
                  </a:moveTo>
                  <a:cubicBezTo>
                    <a:pt x="211" y="90"/>
                    <a:pt x="208" y="92"/>
                    <a:pt x="205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6" y="91"/>
                    <a:pt x="208" y="90"/>
                    <a:pt x="210" y="88"/>
                  </a:cubicBezTo>
                  <a:cubicBezTo>
                    <a:pt x="211" y="87"/>
                    <a:pt x="213" y="87"/>
                    <a:pt x="214" y="86"/>
                  </a:cubicBezTo>
                  <a:cubicBezTo>
                    <a:pt x="214" y="87"/>
                    <a:pt x="214" y="88"/>
                    <a:pt x="215" y="88"/>
                  </a:cubicBezTo>
                  <a:close/>
                  <a:moveTo>
                    <a:pt x="206" y="85"/>
                  </a:moveTo>
                  <a:cubicBezTo>
                    <a:pt x="208" y="84"/>
                    <a:pt x="208" y="84"/>
                    <a:pt x="208" y="84"/>
                  </a:cubicBezTo>
                  <a:cubicBezTo>
                    <a:pt x="209" y="83"/>
                    <a:pt x="208" y="82"/>
                    <a:pt x="207" y="82"/>
                  </a:cubicBezTo>
                  <a:cubicBezTo>
                    <a:pt x="209" y="81"/>
                    <a:pt x="210" y="80"/>
                    <a:pt x="212" y="79"/>
                  </a:cubicBezTo>
                  <a:cubicBezTo>
                    <a:pt x="212" y="81"/>
                    <a:pt x="213" y="82"/>
                    <a:pt x="213" y="83"/>
                  </a:cubicBezTo>
                  <a:cubicBezTo>
                    <a:pt x="211" y="84"/>
                    <a:pt x="208" y="84"/>
                    <a:pt x="206" y="85"/>
                  </a:cubicBezTo>
                  <a:close/>
                  <a:moveTo>
                    <a:pt x="206" y="58"/>
                  </a:moveTo>
                  <a:cubicBezTo>
                    <a:pt x="206" y="58"/>
                    <a:pt x="206" y="58"/>
                    <a:pt x="206" y="57"/>
                  </a:cubicBezTo>
                  <a:cubicBezTo>
                    <a:pt x="207" y="58"/>
                    <a:pt x="208" y="59"/>
                    <a:pt x="209" y="60"/>
                  </a:cubicBezTo>
                  <a:cubicBezTo>
                    <a:pt x="209" y="61"/>
                    <a:pt x="210" y="61"/>
                    <a:pt x="210" y="61"/>
                  </a:cubicBezTo>
                  <a:cubicBezTo>
                    <a:pt x="211" y="62"/>
                    <a:pt x="211" y="63"/>
                    <a:pt x="212" y="63"/>
                  </a:cubicBezTo>
                  <a:cubicBezTo>
                    <a:pt x="210" y="61"/>
                    <a:pt x="208" y="60"/>
                    <a:pt x="206" y="58"/>
                  </a:cubicBezTo>
                  <a:close/>
                  <a:moveTo>
                    <a:pt x="206" y="60"/>
                  </a:moveTo>
                  <a:cubicBezTo>
                    <a:pt x="206" y="60"/>
                    <a:pt x="205" y="60"/>
                    <a:pt x="205" y="60"/>
                  </a:cubicBezTo>
                  <a:cubicBezTo>
                    <a:pt x="204" y="59"/>
                    <a:pt x="204" y="58"/>
                    <a:pt x="203" y="57"/>
                  </a:cubicBezTo>
                  <a:cubicBezTo>
                    <a:pt x="204" y="58"/>
                    <a:pt x="204" y="58"/>
                    <a:pt x="205" y="59"/>
                  </a:cubicBezTo>
                  <a:cubicBezTo>
                    <a:pt x="205" y="60"/>
                    <a:pt x="206" y="60"/>
                    <a:pt x="206" y="60"/>
                  </a:cubicBezTo>
                  <a:close/>
                  <a:moveTo>
                    <a:pt x="211" y="67"/>
                  </a:moveTo>
                  <a:cubicBezTo>
                    <a:pt x="210" y="67"/>
                    <a:pt x="210" y="67"/>
                    <a:pt x="211" y="67"/>
                  </a:cubicBezTo>
                  <a:cubicBezTo>
                    <a:pt x="211" y="68"/>
                    <a:pt x="211" y="69"/>
                    <a:pt x="211" y="70"/>
                  </a:cubicBezTo>
                  <a:cubicBezTo>
                    <a:pt x="209" y="71"/>
                    <a:pt x="207" y="72"/>
                    <a:pt x="205" y="73"/>
                  </a:cubicBezTo>
                  <a:cubicBezTo>
                    <a:pt x="206" y="71"/>
                    <a:pt x="207" y="70"/>
                    <a:pt x="208" y="68"/>
                  </a:cubicBezTo>
                  <a:cubicBezTo>
                    <a:pt x="209" y="67"/>
                    <a:pt x="208" y="66"/>
                    <a:pt x="207" y="67"/>
                  </a:cubicBezTo>
                  <a:cubicBezTo>
                    <a:pt x="207" y="67"/>
                    <a:pt x="207" y="67"/>
                    <a:pt x="206" y="68"/>
                  </a:cubicBezTo>
                  <a:cubicBezTo>
                    <a:pt x="206" y="67"/>
                    <a:pt x="206" y="67"/>
                    <a:pt x="205" y="67"/>
                  </a:cubicBezTo>
                  <a:cubicBezTo>
                    <a:pt x="201" y="68"/>
                    <a:pt x="196" y="69"/>
                    <a:pt x="191" y="71"/>
                  </a:cubicBezTo>
                  <a:cubicBezTo>
                    <a:pt x="196" y="69"/>
                    <a:pt x="200" y="66"/>
                    <a:pt x="204" y="64"/>
                  </a:cubicBezTo>
                  <a:cubicBezTo>
                    <a:pt x="205" y="63"/>
                    <a:pt x="204" y="62"/>
                    <a:pt x="203" y="62"/>
                  </a:cubicBezTo>
                  <a:cubicBezTo>
                    <a:pt x="202" y="62"/>
                    <a:pt x="202" y="63"/>
                    <a:pt x="202" y="63"/>
                  </a:cubicBezTo>
                  <a:cubicBezTo>
                    <a:pt x="202" y="63"/>
                    <a:pt x="202" y="62"/>
                    <a:pt x="202" y="62"/>
                  </a:cubicBezTo>
                  <a:cubicBezTo>
                    <a:pt x="203" y="62"/>
                    <a:pt x="203" y="60"/>
                    <a:pt x="20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2" y="61"/>
                    <a:pt x="202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63"/>
                    <a:pt x="208" y="65"/>
                    <a:pt x="211" y="67"/>
                  </a:cubicBezTo>
                  <a:close/>
                  <a:moveTo>
                    <a:pt x="187" y="63"/>
                  </a:moveTo>
                  <a:cubicBezTo>
                    <a:pt x="191" y="61"/>
                    <a:pt x="195" y="59"/>
                    <a:pt x="198" y="56"/>
                  </a:cubicBezTo>
                  <a:cubicBezTo>
                    <a:pt x="199" y="57"/>
                    <a:pt x="200" y="58"/>
                    <a:pt x="201" y="59"/>
                  </a:cubicBezTo>
                  <a:cubicBezTo>
                    <a:pt x="196" y="60"/>
                    <a:pt x="192" y="61"/>
                    <a:pt x="187" y="63"/>
                  </a:cubicBezTo>
                  <a:close/>
                  <a:moveTo>
                    <a:pt x="191" y="56"/>
                  </a:moveTo>
                  <a:cubicBezTo>
                    <a:pt x="192" y="55"/>
                    <a:pt x="193" y="55"/>
                    <a:pt x="194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6" y="54"/>
                    <a:pt x="196" y="55"/>
                  </a:cubicBezTo>
                  <a:cubicBezTo>
                    <a:pt x="194" y="55"/>
                    <a:pt x="193" y="55"/>
                    <a:pt x="191" y="56"/>
                  </a:cubicBezTo>
                  <a:close/>
                  <a:moveTo>
                    <a:pt x="189" y="54"/>
                  </a:moveTo>
                  <a:cubicBezTo>
                    <a:pt x="189" y="54"/>
                    <a:pt x="189" y="54"/>
                    <a:pt x="190" y="53"/>
                  </a:cubicBezTo>
                  <a:cubicBezTo>
                    <a:pt x="190" y="53"/>
                    <a:pt x="189" y="52"/>
                    <a:pt x="188" y="52"/>
                  </a:cubicBezTo>
                  <a:cubicBezTo>
                    <a:pt x="187" y="53"/>
                    <a:pt x="186" y="54"/>
                    <a:pt x="186" y="55"/>
                  </a:cubicBezTo>
                  <a:cubicBezTo>
                    <a:pt x="185" y="54"/>
                    <a:pt x="185" y="54"/>
                    <a:pt x="184" y="53"/>
                  </a:cubicBezTo>
                  <a:cubicBezTo>
                    <a:pt x="186" y="52"/>
                    <a:pt x="188" y="51"/>
                    <a:pt x="189" y="50"/>
                  </a:cubicBezTo>
                  <a:cubicBezTo>
                    <a:pt x="191" y="51"/>
                    <a:pt x="192" y="52"/>
                    <a:pt x="193" y="53"/>
                  </a:cubicBezTo>
                  <a:cubicBezTo>
                    <a:pt x="192" y="53"/>
                    <a:pt x="190" y="54"/>
                    <a:pt x="189" y="54"/>
                  </a:cubicBezTo>
                  <a:close/>
                  <a:moveTo>
                    <a:pt x="184" y="56"/>
                  </a:moveTo>
                  <a:cubicBezTo>
                    <a:pt x="182" y="57"/>
                    <a:pt x="179" y="58"/>
                    <a:pt x="176" y="59"/>
                  </a:cubicBezTo>
                  <a:cubicBezTo>
                    <a:pt x="177" y="58"/>
                    <a:pt x="178" y="57"/>
                    <a:pt x="179" y="55"/>
                  </a:cubicBezTo>
                  <a:cubicBezTo>
                    <a:pt x="180" y="55"/>
                    <a:pt x="181" y="54"/>
                    <a:pt x="183" y="54"/>
                  </a:cubicBezTo>
                  <a:cubicBezTo>
                    <a:pt x="183" y="54"/>
                    <a:pt x="184" y="55"/>
                    <a:pt x="184" y="56"/>
                  </a:cubicBezTo>
                  <a:close/>
                  <a:moveTo>
                    <a:pt x="180" y="50"/>
                  </a:moveTo>
                  <a:cubicBezTo>
                    <a:pt x="177" y="51"/>
                    <a:pt x="173" y="53"/>
                    <a:pt x="170" y="54"/>
                  </a:cubicBezTo>
                  <a:cubicBezTo>
                    <a:pt x="171" y="53"/>
                    <a:pt x="173" y="51"/>
                    <a:pt x="174" y="50"/>
                  </a:cubicBezTo>
                  <a:cubicBezTo>
                    <a:pt x="176" y="49"/>
                    <a:pt x="178" y="48"/>
                    <a:pt x="179" y="48"/>
                  </a:cubicBezTo>
                  <a:cubicBezTo>
                    <a:pt x="180" y="48"/>
                    <a:pt x="180" y="49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lose/>
                  <a:moveTo>
                    <a:pt x="166" y="49"/>
                  </a:moveTo>
                  <a:cubicBezTo>
                    <a:pt x="167" y="48"/>
                    <a:pt x="168" y="47"/>
                    <a:pt x="169" y="46"/>
                  </a:cubicBezTo>
                  <a:cubicBezTo>
                    <a:pt x="172" y="45"/>
                    <a:pt x="175" y="44"/>
                    <a:pt x="178" y="44"/>
                  </a:cubicBezTo>
                  <a:cubicBezTo>
                    <a:pt x="174" y="45"/>
                    <a:pt x="170" y="47"/>
                    <a:pt x="166" y="49"/>
                  </a:cubicBezTo>
                  <a:close/>
                  <a:moveTo>
                    <a:pt x="166" y="53"/>
                  </a:moveTo>
                  <a:cubicBezTo>
                    <a:pt x="163" y="55"/>
                    <a:pt x="159" y="58"/>
                    <a:pt x="156" y="60"/>
                  </a:cubicBezTo>
                  <a:cubicBezTo>
                    <a:pt x="155" y="61"/>
                    <a:pt x="154" y="61"/>
                    <a:pt x="153" y="62"/>
                  </a:cubicBezTo>
                  <a:cubicBezTo>
                    <a:pt x="154" y="60"/>
                    <a:pt x="155" y="59"/>
                    <a:pt x="156" y="58"/>
                  </a:cubicBezTo>
                  <a:cubicBezTo>
                    <a:pt x="159" y="56"/>
                    <a:pt x="162" y="55"/>
                    <a:pt x="166" y="53"/>
                  </a:cubicBezTo>
                  <a:cubicBezTo>
                    <a:pt x="166" y="53"/>
                    <a:pt x="166" y="53"/>
                    <a:pt x="166" y="53"/>
                  </a:cubicBezTo>
                  <a:close/>
                  <a:moveTo>
                    <a:pt x="154" y="49"/>
                  </a:moveTo>
                  <a:cubicBezTo>
                    <a:pt x="154" y="48"/>
                    <a:pt x="155" y="48"/>
                    <a:pt x="155" y="48"/>
                  </a:cubicBezTo>
                  <a:cubicBezTo>
                    <a:pt x="157" y="47"/>
                    <a:pt x="159" y="46"/>
                    <a:pt x="160" y="46"/>
                  </a:cubicBezTo>
                  <a:cubicBezTo>
                    <a:pt x="158" y="47"/>
                    <a:pt x="156" y="48"/>
                    <a:pt x="154" y="49"/>
                  </a:cubicBezTo>
                  <a:close/>
                  <a:moveTo>
                    <a:pt x="155" y="45"/>
                  </a:moveTo>
                  <a:cubicBezTo>
                    <a:pt x="152" y="46"/>
                    <a:pt x="149" y="47"/>
                    <a:pt x="147" y="48"/>
                  </a:cubicBezTo>
                  <a:cubicBezTo>
                    <a:pt x="149" y="46"/>
                    <a:pt x="152" y="44"/>
                    <a:pt x="155" y="42"/>
                  </a:cubicBezTo>
                  <a:cubicBezTo>
                    <a:pt x="157" y="42"/>
                    <a:pt x="159" y="41"/>
                    <a:pt x="161" y="41"/>
                  </a:cubicBezTo>
                  <a:cubicBezTo>
                    <a:pt x="159" y="42"/>
                    <a:pt x="157" y="44"/>
                    <a:pt x="155" y="45"/>
                  </a:cubicBezTo>
                  <a:close/>
                  <a:moveTo>
                    <a:pt x="154" y="34"/>
                  </a:moveTo>
                  <a:cubicBezTo>
                    <a:pt x="153" y="34"/>
                    <a:pt x="153" y="34"/>
                    <a:pt x="152" y="34"/>
                  </a:cubicBezTo>
                  <a:cubicBezTo>
                    <a:pt x="153" y="34"/>
                    <a:pt x="153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4"/>
                    <a:pt x="154" y="34"/>
                  </a:cubicBezTo>
                  <a:close/>
                  <a:moveTo>
                    <a:pt x="152" y="36"/>
                  </a:moveTo>
                  <a:cubicBezTo>
                    <a:pt x="150" y="37"/>
                    <a:pt x="147" y="38"/>
                    <a:pt x="145" y="40"/>
                  </a:cubicBezTo>
                  <a:cubicBezTo>
                    <a:pt x="145" y="40"/>
                    <a:pt x="145" y="40"/>
                    <a:pt x="144" y="40"/>
                  </a:cubicBezTo>
                  <a:cubicBezTo>
                    <a:pt x="146" y="38"/>
                    <a:pt x="148" y="37"/>
                    <a:pt x="150" y="36"/>
                  </a:cubicBezTo>
                  <a:cubicBezTo>
                    <a:pt x="151" y="36"/>
                    <a:pt x="151" y="36"/>
                    <a:pt x="152" y="36"/>
                  </a:cubicBezTo>
                  <a:close/>
                  <a:moveTo>
                    <a:pt x="150" y="34"/>
                  </a:moveTo>
                  <a:cubicBezTo>
                    <a:pt x="148" y="34"/>
                    <a:pt x="147" y="34"/>
                    <a:pt x="146" y="34"/>
                  </a:cubicBezTo>
                  <a:cubicBezTo>
                    <a:pt x="146" y="34"/>
                    <a:pt x="147" y="33"/>
                    <a:pt x="147" y="33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1" y="33"/>
                    <a:pt x="150" y="34"/>
                    <a:pt x="150" y="34"/>
                  </a:cubicBezTo>
                  <a:close/>
                  <a:moveTo>
                    <a:pt x="151" y="29"/>
                  </a:moveTo>
                  <a:cubicBezTo>
                    <a:pt x="151" y="29"/>
                    <a:pt x="151" y="29"/>
                    <a:pt x="151" y="29"/>
                  </a:cubicBezTo>
                  <a:cubicBezTo>
                    <a:pt x="150" y="29"/>
                    <a:pt x="149" y="29"/>
                    <a:pt x="148" y="29"/>
                  </a:cubicBezTo>
                  <a:cubicBezTo>
                    <a:pt x="148" y="29"/>
                    <a:pt x="148" y="28"/>
                    <a:pt x="149" y="28"/>
                  </a:cubicBezTo>
                  <a:cubicBezTo>
                    <a:pt x="150" y="28"/>
                    <a:pt x="151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lose/>
                  <a:moveTo>
                    <a:pt x="148" y="20"/>
                  </a:moveTo>
                  <a:cubicBezTo>
                    <a:pt x="146" y="18"/>
                    <a:pt x="144" y="17"/>
                    <a:pt x="142" y="16"/>
                  </a:cubicBezTo>
                  <a:cubicBezTo>
                    <a:pt x="142" y="16"/>
                    <a:pt x="143" y="16"/>
                    <a:pt x="143" y="15"/>
                  </a:cubicBezTo>
                  <a:cubicBezTo>
                    <a:pt x="146" y="16"/>
                    <a:pt x="149" y="17"/>
                    <a:pt x="152" y="18"/>
                  </a:cubicBezTo>
                  <a:cubicBezTo>
                    <a:pt x="151" y="18"/>
                    <a:pt x="149" y="19"/>
                    <a:pt x="148" y="20"/>
                  </a:cubicBezTo>
                  <a:close/>
                  <a:moveTo>
                    <a:pt x="139" y="9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0" y="9"/>
                    <a:pt x="142" y="9"/>
                    <a:pt x="145" y="9"/>
                  </a:cubicBezTo>
                  <a:cubicBezTo>
                    <a:pt x="145" y="9"/>
                    <a:pt x="145" y="10"/>
                    <a:pt x="146" y="10"/>
                  </a:cubicBezTo>
                  <a:cubicBezTo>
                    <a:pt x="144" y="9"/>
                    <a:pt x="142" y="9"/>
                    <a:pt x="139" y="9"/>
                  </a:cubicBezTo>
                  <a:close/>
                  <a:moveTo>
                    <a:pt x="143" y="13"/>
                  </a:moveTo>
                  <a:cubicBezTo>
                    <a:pt x="142" y="13"/>
                    <a:pt x="142" y="13"/>
                    <a:pt x="142" y="13"/>
                  </a:cubicBezTo>
                  <a:cubicBezTo>
                    <a:pt x="140" y="13"/>
                    <a:pt x="138" y="13"/>
                    <a:pt x="135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8" y="12"/>
                    <a:pt x="141" y="13"/>
                    <a:pt x="143" y="13"/>
                  </a:cubicBezTo>
                  <a:close/>
                  <a:moveTo>
                    <a:pt x="136" y="14"/>
                  </a:moveTo>
                  <a:cubicBezTo>
                    <a:pt x="137" y="14"/>
                    <a:pt x="138" y="14"/>
                    <a:pt x="139" y="15"/>
                  </a:cubicBezTo>
                  <a:cubicBezTo>
                    <a:pt x="139" y="15"/>
                    <a:pt x="139" y="15"/>
                    <a:pt x="138" y="15"/>
                  </a:cubicBezTo>
                  <a:cubicBezTo>
                    <a:pt x="138" y="15"/>
                    <a:pt x="137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lose/>
                  <a:moveTo>
                    <a:pt x="138" y="18"/>
                  </a:moveTo>
                  <a:cubicBezTo>
                    <a:pt x="141" y="19"/>
                    <a:pt x="143" y="20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3" y="20"/>
                    <a:pt x="140" y="20"/>
                    <a:pt x="137" y="19"/>
                  </a:cubicBezTo>
                  <a:cubicBezTo>
                    <a:pt x="137" y="19"/>
                    <a:pt x="138" y="19"/>
                    <a:pt x="138" y="18"/>
                  </a:cubicBezTo>
                  <a:close/>
                  <a:moveTo>
                    <a:pt x="141" y="27"/>
                  </a:moveTo>
                  <a:cubicBezTo>
                    <a:pt x="143" y="27"/>
                    <a:pt x="144" y="27"/>
                    <a:pt x="146" y="28"/>
                  </a:cubicBezTo>
                  <a:cubicBezTo>
                    <a:pt x="146" y="28"/>
                    <a:pt x="145" y="28"/>
                    <a:pt x="145" y="28"/>
                  </a:cubicBezTo>
                  <a:cubicBezTo>
                    <a:pt x="143" y="28"/>
                    <a:pt x="142" y="28"/>
                    <a:pt x="140" y="27"/>
                  </a:cubicBezTo>
                  <a:cubicBezTo>
                    <a:pt x="140" y="27"/>
                    <a:pt x="141" y="27"/>
                    <a:pt x="141" y="27"/>
                  </a:cubicBezTo>
                  <a:close/>
                  <a:moveTo>
                    <a:pt x="142" y="30"/>
                  </a:moveTo>
                  <a:cubicBezTo>
                    <a:pt x="142" y="30"/>
                    <a:pt x="142" y="30"/>
                    <a:pt x="142" y="30"/>
                  </a:cubicBezTo>
                  <a:cubicBezTo>
                    <a:pt x="140" y="30"/>
                    <a:pt x="138" y="29"/>
                    <a:pt x="137" y="29"/>
                  </a:cubicBezTo>
                  <a:cubicBezTo>
                    <a:pt x="137" y="29"/>
                    <a:pt x="137" y="29"/>
                    <a:pt x="138" y="29"/>
                  </a:cubicBezTo>
                  <a:cubicBezTo>
                    <a:pt x="139" y="29"/>
                    <a:pt x="141" y="29"/>
                    <a:pt x="142" y="30"/>
                  </a:cubicBezTo>
                  <a:close/>
                  <a:moveTo>
                    <a:pt x="140" y="34"/>
                  </a:moveTo>
                  <a:cubicBezTo>
                    <a:pt x="141" y="33"/>
                    <a:pt x="142" y="33"/>
                    <a:pt x="144" y="33"/>
                  </a:cubicBezTo>
                  <a:cubicBezTo>
                    <a:pt x="143" y="33"/>
                    <a:pt x="143" y="34"/>
                    <a:pt x="142" y="34"/>
                  </a:cubicBezTo>
                  <a:cubicBezTo>
                    <a:pt x="141" y="34"/>
                    <a:pt x="139" y="34"/>
                    <a:pt x="138" y="34"/>
                  </a:cubicBezTo>
                  <a:cubicBezTo>
                    <a:pt x="139" y="34"/>
                    <a:pt x="139" y="34"/>
                    <a:pt x="140" y="34"/>
                  </a:cubicBezTo>
                  <a:close/>
                  <a:moveTo>
                    <a:pt x="143" y="36"/>
                  </a:moveTo>
                  <a:cubicBezTo>
                    <a:pt x="144" y="36"/>
                    <a:pt x="146" y="36"/>
                    <a:pt x="147" y="36"/>
                  </a:cubicBezTo>
                  <a:cubicBezTo>
                    <a:pt x="145" y="37"/>
                    <a:pt x="143" y="39"/>
                    <a:pt x="141" y="40"/>
                  </a:cubicBezTo>
                  <a:cubicBezTo>
                    <a:pt x="140" y="40"/>
                    <a:pt x="139" y="40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7" y="39"/>
                    <a:pt x="140" y="37"/>
                    <a:pt x="143" y="36"/>
                  </a:cubicBezTo>
                  <a:close/>
                  <a:moveTo>
                    <a:pt x="137" y="42"/>
                  </a:moveTo>
                  <a:cubicBezTo>
                    <a:pt x="134" y="42"/>
                    <a:pt x="132" y="43"/>
                    <a:pt x="130" y="43"/>
                  </a:cubicBezTo>
                  <a:cubicBezTo>
                    <a:pt x="131" y="43"/>
                    <a:pt x="131" y="43"/>
                    <a:pt x="132" y="42"/>
                  </a:cubicBezTo>
                  <a:cubicBezTo>
                    <a:pt x="133" y="42"/>
                    <a:pt x="135" y="42"/>
                    <a:pt x="137" y="42"/>
                  </a:cubicBezTo>
                  <a:close/>
                  <a:moveTo>
                    <a:pt x="136" y="44"/>
                  </a:moveTo>
                  <a:cubicBezTo>
                    <a:pt x="136" y="44"/>
                    <a:pt x="135" y="45"/>
                    <a:pt x="135" y="45"/>
                  </a:cubicBezTo>
                  <a:cubicBezTo>
                    <a:pt x="131" y="46"/>
                    <a:pt x="128" y="46"/>
                    <a:pt x="124" y="47"/>
                  </a:cubicBezTo>
                  <a:cubicBezTo>
                    <a:pt x="125" y="47"/>
                    <a:pt x="125" y="46"/>
                    <a:pt x="126" y="46"/>
                  </a:cubicBezTo>
                  <a:cubicBezTo>
                    <a:pt x="129" y="45"/>
                    <a:pt x="133" y="45"/>
                    <a:pt x="136" y="44"/>
                  </a:cubicBezTo>
                  <a:close/>
                  <a:moveTo>
                    <a:pt x="126" y="44"/>
                  </a:moveTo>
                  <a:cubicBezTo>
                    <a:pt x="123" y="45"/>
                    <a:pt x="120" y="46"/>
                    <a:pt x="117" y="47"/>
                  </a:cubicBezTo>
                  <a:cubicBezTo>
                    <a:pt x="118" y="45"/>
                    <a:pt x="120" y="44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4" y="42"/>
                    <a:pt x="126" y="42"/>
                    <a:pt x="129" y="42"/>
                  </a:cubicBezTo>
                  <a:cubicBezTo>
                    <a:pt x="128" y="43"/>
                    <a:pt x="127" y="44"/>
                    <a:pt x="126" y="44"/>
                  </a:cubicBezTo>
                  <a:close/>
                  <a:moveTo>
                    <a:pt x="111" y="46"/>
                  </a:moveTo>
                  <a:cubicBezTo>
                    <a:pt x="113" y="45"/>
                    <a:pt x="114" y="44"/>
                    <a:pt x="115" y="42"/>
                  </a:cubicBezTo>
                  <a:cubicBezTo>
                    <a:pt x="116" y="42"/>
                    <a:pt x="117" y="42"/>
                    <a:pt x="118" y="42"/>
                  </a:cubicBezTo>
                  <a:cubicBezTo>
                    <a:pt x="116" y="44"/>
                    <a:pt x="114" y="45"/>
                    <a:pt x="111" y="46"/>
                  </a:cubicBezTo>
                  <a:close/>
                  <a:moveTo>
                    <a:pt x="115" y="41"/>
                  </a:moveTo>
                  <a:cubicBezTo>
                    <a:pt x="114" y="40"/>
                    <a:pt x="113" y="40"/>
                    <a:pt x="112" y="41"/>
                  </a:cubicBezTo>
                  <a:cubicBezTo>
                    <a:pt x="110" y="41"/>
                    <a:pt x="109" y="41"/>
                    <a:pt x="107" y="41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12" y="39"/>
                    <a:pt x="115" y="38"/>
                    <a:pt x="119" y="37"/>
                  </a:cubicBezTo>
                  <a:cubicBezTo>
                    <a:pt x="118" y="38"/>
                    <a:pt x="116" y="39"/>
                    <a:pt x="115" y="41"/>
                  </a:cubicBezTo>
                  <a:close/>
                  <a:moveTo>
                    <a:pt x="116" y="33"/>
                  </a:moveTo>
                  <a:cubicBezTo>
                    <a:pt x="115" y="33"/>
                    <a:pt x="115" y="33"/>
                    <a:pt x="114" y="34"/>
                  </a:cubicBezTo>
                  <a:cubicBezTo>
                    <a:pt x="115" y="33"/>
                    <a:pt x="115" y="33"/>
                    <a:pt x="116" y="33"/>
                  </a:cubicBezTo>
                  <a:cubicBezTo>
                    <a:pt x="116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9"/>
                    <a:pt x="102" y="29"/>
                  </a:cubicBezTo>
                  <a:cubicBezTo>
                    <a:pt x="104" y="29"/>
                    <a:pt x="106" y="28"/>
                    <a:pt x="107" y="27"/>
                  </a:cubicBezTo>
                  <a:cubicBezTo>
                    <a:pt x="108" y="27"/>
                    <a:pt x="108" y="27"/>
                    <a:pt x="109" y="27"/>
                  </a:cubicBezTo>
                  <a:cubicBezTo>
                    <a:pt x="108" y="28"/>
                    <a:pt x="106" y="29"/>
                    <a:pt x="105" y="29"/>
                  </a:cubicBezTo>
                  <a:close/>
                  <a:moveTo>
                    <a:pt x="103" y="32"/>
                  </a:moveTo>
                  <a:cubicBezTo>
                    <a:pt x="104" y="32"/>
                    <a:pt x="104" y="32"/>
                    <a:pt x="105" y="32"/>
                  </a:cubicBezTo>
                  <a:cubicBezTo>
                    <a:pt x="104" y="33"/>
                    <a:pt x="102" y="34"/>
                    <a:pt x="101" y="35"/>
                  </a:cubicBezTo>
                  <a:cubicBezTo>
                    <a:pt x="100" y="35"/>
                    <a:pt x="100" y="35"/>
                    <a:pt x="99" y="35"/>
                  </a:cubicBezTo>
                  <a:cubicBezTo>
                    <a:pt x="99" y="35"/>
                    <a:pt x="98" y="35"/>
                    <a:pt x="98" y="36"/>
                  </a:cubicBezTo>
                  <a:cubicBezTo>
                    <a:pt x="98" y="36"/>
                    <a:pt x="97" y="36"/>
                    <a:pt x="96" y="37"/>
                  </a:cubicBezTo>
                  <a:cubicBezTo>
                    <a:pt x="98" y="35"/>
                    <a:pt x="101" y="33"/>
                    <a:pt x="103" y="32"/>
                  </a:cubicBezTo>
                  <a:close/>
                  <a:moveTo>
                    <a:pt x="96" y="35"/>
                  </a:moveTo>
                  <a:cubicBezTo>
                    <a:pt x="97" y="34"/>
                    <a:pt x="98" y="33"/>
                    <a:pt x="99" y="32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99" y="33"/>
                    <a:pt x="98" y="34"/>
                    <a:pt x="96" y="35"/>
                  </a:cubicBezTo>
                  <a:close/>
                  <a:moveTo>
                    <a:pt x="96" y="30"/>
                  </a:moveTo>
                  <a:cubicBezTo>
                    <a:pt x="96" y="30"/>
                    <a:pt x="95" y="30"/>
                    <a:pt x="95" y="30"/>
                  </a:cubicBezTo>
                  <a:cubicBezTo>
                    <a:pt x="97" y="29"/>
                    <a:pt x="98" y="28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9" y="28"/>
                    <a:pt x="97" y="29"/>
                    <a:pt x="96" y="30"/>
                  </a:cubicBezTo>
                  <a:close/>
                  <a:moveTo>
                    <a:pt x="90" y="31"/>
                  </a:moveTo>
                  <a:cubicBezTo>
                    <a:pt x="90" y="31"/>
                    <a:pt x="89" y="31"/>
                    <a:pt x="89" y="31"/>
                  </a:cubicBezTo>
                  <a:cubicBezTo>
                    <a:pt x="88" y="32"/>
                    <a:pt x="86" y="33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7" y="31"/>
                    <a:pt x="89" y="28"/>
                    <a:pt x="91" y="26"/>
                  </a:cubicBezTo>
                  <a:cubicBezTo>
                    <a:pt x="93" y="26"/>
                    <a:pt x="95" y="27"/>
                    <a:pt x="97" y="27"/>
                  </a:cubicBezTo>
                  <a:cubicBezTo>
                    <a:pt x="95" y="28"/>
                    <a:pt x="92" y="30"/>
                    <a:pt x="90" y="31"/>
                  </a:cubicBezTo>
                  <a:close/>
                  <a:moveTo>
                    <a:pt x="89" y="18"/>
                  </a:moveTo>
                  <a:cubicBezTo>
                    <a:pt x="89" y="18"/>
                    <a:pt x="89" y="18"/>
                    <a:pt x="88" y="18"/>
                  </a:cubicBezTo>
                  <a:cubicBezTo>
                    <a:pt x="88" y="18"/>
                    <a:pt x="87" y="19"/>
                    <a:pt x="87" y="19"/>
                  </a:cubicBezTo>
                  <a:cubicBezTo>
                    <a:pt x="83" y="21"/>
                    <a:pt x="79" y="23"/>
                    <a:pt x="75" y="26"/>
                  </a:cubicBezTo>
                  <a:cubicBezTo>
                    <a:pt x="73" y="27"/>
                    <a:pt x="70" y="28"/>
                    <a:pt x="68" y="29"/>
                  </a:cubicBezTo>
                  <a:cubicBezTo>
                    <a:pt x="68" y="29"/>
                    <a:pt x="68" y="28"/>
                    <a:pt x="69" y="28"/>
                  </a:cubicBezTo>
                  <a:cubicBezTo>
                    <a:pt x="73" y="25"/>
                    <a:pt x="78" y="23"/>
                    <a:pt x="83" y="20"/>
                  </a:cubicBezTo>
                  <a:cubicBezTo>
                    <a:pt x="86" y="19"/>
                    <a:pt x="90" y="17"/>
                    <a:pt x="94" y="16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7"/>
                    <a:pt x="90" y="18"/>
                    <a:pt x="89" y="18"/>
                  </a:cubicBezTo>
                  <a:close/>
                  <a:moveTo>
                    <a:pt x="80" y="17"/>
                  </a:moveTo>
                  <a:cubicBezTo>
                    <a:pt x="73" y="19"/>
                    <a:pt x="66" y="23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58" y="29"/>
                    <a:pt x="56" y="31"/>
                    <a:pt x="54" y="32"/>
                  </a:cubicBezTo>
                  <a:cubicBezTo>
                    <a:pt x="51" y="34"/>
                    <a:pt x="48" y="35"/>
                    <a:pt x="45" y="36"/>
                  </a:cubicBezTo>
                  <a:cubicBezTo>
                    <a:pt x="48" y="34"/>
                    <a:pt x="52" y="31"/>
                    <a:pt x="55" y="29"/>
                  </a:cubicBezTo>
                  <a:cubicBezTo>
                    <a:pt x="62" y="23"/>
                    <a:pt x="70" y="19"/>
                    <a:pt x="79" y="15"/>
                  </a:cubicBezTo>
                  <a:cubicBezTo>
                    <a:pt x="81" y="14"/>
                    <a:pt x="83" y="13"/>
                    <a:pt x="85" y="12"/>
                  </a:cubicBezTo>
                  <a:cubicBezTo>
                    <a:pt x="83" y="13"/>
                    <a:pt x="81" y="14"/>
                    <a:pt x="80" y="15"/>
                  </a:cubicBezTo>
                  <a:cubicBezTo>
                    <a:pt x="79" y="16"/>
                    <a:pt x="79" y="16"/>
                    <a:pt x="80" y="17"/>
                  </a:cubicBezTo>
                  <a:close/>
                  <a:moveTo>
                    <a:pt x="50" y="40"/>
                  </a:moveTo>
                  <a:cubicBezTo>
                    <a:pt x="51" y="39"/>
                    <a:pt x="52" y="38"/>
                    <a:pt x="53" y="38"/>
                  </a:cubicBezTo>
                  <a:cubicBezTo>
                    <a:pt x="52" y="39"/>
                    <a:pt x="51" y="40"/>
                    <a:pt x="50" y="41"/>
                  </a:cubicBezTo>
                  <a:cubicBezTo>
                    <a:pt x="50" y="40"/>
                    <a:pt x="50" y="40"/>
                    <a:pt x="50" y="40"/>
                  </a:cubicBezTo>
                  <a:close/>
                  <a:moveTo>
                    <a:pt x="56" y="38"/>
                  </a:moveTo>
                  <a:cubicBezTo>
                    <a:pt x="56" y="38"/>
                    <a:pt x="57" y="38"/>
                    <a:pt x="57" y="38"/>
                  </a:cubicBezTo>
                  <a:cubicBezTo>
                    <a:pt x="56" y="40"/>
                    <a:pt x="54" y="42"/>
                    <a:pt x="53" y="44"/>
                  </a:cubicBezTo>
                  <a:cubicBezTo>
                    <a:pt x="49" y="46"/>
                    <a:pt x="46" y="48"/>
                    <a:pt x="43" y="51"/>
                  </a:cubicBezTo>
                  <a:cubicBezTo>
                    <a:pt x="44" y="51"/>
                    <a:pt x="44" y="50"/>
                    <a:pt x="44" y="50"/>
                  </a:cubicBezTo>
                  <a:cubicBezTo>
                    <a:pt x="48" y="46"/>
                    <a:pt x="52" y="42"/>
                    <a:pt x="56" y="38"/>
                  </a:cubicBezTo>
                  <a:close/>
                  <a:moveTo>
                    <a:pt x="49" y="48"/>
                  </a:moveTo>
                  <a:cubicBezTo>
                    <a:pt x="49" y="49"/>
                    <a:pt x="48" y="50"/>
                    <a:pt x="47" y="50"/>
                  </a:cubicBezTo>
                  <a:cubicBezTo>
                    <a:pt x="46" y="51"/>
                    <a:pt x="46" y="52"/>
                    <a:pt x="45" y="53"/>
                  </a:cubicBezTo>
                  <a:cubicBezTo>
                    <a:pt x="43" y="54"/>
                    <a:pt x="41" y="56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53"/>
                    <a:pt x="46" y="51"/>
                    <a:pt x="49" y="48"/>
                  </a:cubicBezTo>
                  <a:close/>
                  <a:moveTo>
                    <a:pt x="39" y="55"/>
                  </a:moveTo>
                  <a:cubicBezTo>
                    <a:pt x="38" y="55"/>
                    <a:pt x="38" y="56"/>
                    <a:pt x="37" y="57"/>
                  </a:cubicBezTo>
                  <a:cubicBezTo>
                    <a:pt x="37" y="57"/>
                    <a:pt x="37" y="56"/>
                    <a:pt x="37" y="56"/>
                  </a:cubicBezTo>
                  <a:cubicBezTo>
                    <a:pt x="38" y="56"/>
                    <a:pt x="38" y="55"/>
                    <a:pt x="39" y="54"/>
                  </a:cubicBezTo>
                  <a:cubicBezTo>
                    <a:pt x="39" y="54"/>
                    <a:pt x="40" y="53"/>
                    <a:pt x="40" y="53"/>
                  </a:cubicBezTo>
                  <a:lnTo>
                    <a:pt x="39" y="55"/>
                  </a:lnTo>
                  <a:close/>
                  <a:moveTo>
                    <a:pt x="38" y="65"/>
                  </a:moveTo>
                  <a:cubicBezTo>
                    <a:pt x="40" y="64"/>
                    <a:pt x="42" y="62"/>
                    <a:pt x="45" y="60"/>
                  </a:cubicBezTo>
                  <a:cubicBezTo>
                    <a:pt x="40" y="65"/>
                    <a:pt x="35" y="70"/>
                    <a:pt x="30" y="75"/>
                  </a:cubicBezTo>
                  <a:cubicBezTo>
                    <a:pt x="30" y="75"/>
                    <a:pt x="30" y="77"/>
                    <a:pt x="31" y="76"/>
                  </a:cubicBezTo>
                  <a:cubicBezTo>
                    <a:pt x="32" y="76"/>
                    <a:pt x="33" y="75"/>
                    <a:pt x="34" y="75"/>
                  </a:cubicBezTo>
                  <a:cubicBezTo>
                    <a:pt x="33" y="75"/>
                    <a:pt x="33" y="76"/>
                    <a:pt x="32" y="76"/>
                  </a:cubicBezTo>
                  <a:cubicBezTo>
                    <a:pt x="31" y="77"/>
                    <a:pt x="29" y="78"/>
                    <a:pt x="27" y="78"/>
                  </a:cubicBezTo>
                  <a:cubicBezTo>
                    <a:pt x="27" y="77"/>
                    <a:pt x="28" y="76"/>
                    <a:pt x="29" y="75"/>
                  </a:cubicBezTo>
                  <a:cubicBezTo>
                    <a:pt x="32" y="72"/>
                    <a:pt x="35" y="69"/>
                    <a:pt x="38" y="65"/>
                  </a:cubicBezTo>
                  <a:close/>
                  <a:moveTo>
                    <a:pt x="34" y="77"/>
                  </a:moveTo>
                  <a:cubicBezTo>
                    <a:pt x="35" y="77"/>
                    <a:pt x="36" y="76"/>
                    <a:pt x="37" y="75"/>
                  </a:cubicBezTo>
                  <a:cubicBezTo>
                    <a:pt x="35" y="78"/>
                    <a:pt x="32" y="81"/>
                    <a:pt x="3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1"/>
                    <a:pt x="32" y="79"/>
                    <a:pt x="34" y="77"/>
                  </a:cubicBezTo>
                  <a:close/>
                  <a:moveTo>
                    <a:pt x="30" y="93"/>
                  </a:moveTo>
                  <a:cubicBezTo>
                    <a:pt x="30" y="93"/>
                    <a:pt x="30" y="93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4"/>
                    <a:pt x="30" y="93"/>
                    <a:pt x="29" y="93"/>
                  </a:cubicBezTo>
                  <a:cubicBezTo>
                    <a:pt x="29" y="93"/>
                    <a:pt x="30" y="93"/>
                    <a:pt x="30" y="93"/>
                  </a:cubicBezTo>
                  <a:close/>
                  <a:moveTo>
                    <a:pt x="32" y="123"/>
                  </a:moveTo>
                  <a:cubicBezTo>
                    <a:pt x="32" y="124"/>
                    <a:pt x="32" y="124"/>
                    <a:pt x="32" y="125"/>
                  </a:cubicBezTo>
                  <a:cubicBezTo>
                    <a:pt x="32" y="125"/>
                    <a:pt x="32" y="125"/>
                    <a:pt x="32" y="126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2" y="124"/>
                    <a:pt x="32" y="124"/>
                    <a:pt x="32" y="123"/>
                  </a:cubicBezTo>
                  <a:close/>
                  <a:moveTo>
                    <a:pt x="32" y="120"/>
                  </a:moveTo>
                  <a:cubicBezTo>
                    <a:pt x="32" y="119"/>
                    <a:pt x="33" y="117"/>
                    <a:pt x="33" y="115"/>
                  </a:cubicBezTo>
                  <a:cubicBezTo>
                    <a:pt x="33" y="116"/>
                    <a:pt x="34" y="118"/>
                    <a:pt x="34" y="119"/>
                  </a:cubicBezTo>
                  <a:cubicBezTo>
                    <a:pt x="34" y="120"/>
                    <a:pt x="34" y="120"/>
                    <a:pt x="34" y="121"/>
                  </a:cubicBezTo>
                  <a:cubicBezTo>
                    <a:pt x="33" y="122"/>
                    <a:pt x="33" y="122"/>
                    <a:pt x="33" y="123"/>
                  </a:cubicBezTo>
                  <a:cubicBezTo>
                    <a:pt x="33" y="122"/>
                    <a:pt x="32" y="121"/>
                    <a:pt x="32" y="120"/>
                  </a:cubicBezTo>
                  <a:close/>
                  <a:moveTo>
                    <a:pt x="33" y="131"/>
                  </a:move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1"/>
                    <a:pt x="35" y="132"/>
                  </a:cubicBezTo>
                  <a:cubicBezTo>
                    <a:pt x="35" y="132"/>
                    <a:pt x="35" y="132"/>
                    <a:pt x="35" y="133"/>
                  </a:cubicBezTo>
                  <a:cubicBezTo>
                    <a:pt x="35" y="133"/>
                    <a:pt x="35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5"/>
                    <a:pt x="36" y="135"/>
                    <a:pt x="37" y="135"/>
                  </a:cubicBezTo>
                  <a:cubicBezTo>
                    <a:pt x="37" y="137"/>
                    <a:pt x="38" y="138"/>
                    <a:pt x="38" y="140"/>
                  </a:cubicBezTo>
                  <a:cubicBezTo>
                    <a:pt x="39" y="140"/>
                    <a:pt x="39" y="141"/>
                    <a:pt x="39" y="142"/>
                  </a:cubicBezTo>
                  <a:cubicBezTo>
                    <a:pt x="38" y="143"/>
                    <a:pt x="38" y="144"/>
                    <a:pt x="37" y="145"/>
                  </a:cubicBezTo>
                  <a:cubicBezTo>
                    <a:pt x="37" y="146"/>
                    <a:pt x="38" y="147"/>
                    <a:pt x="39" y="146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8"/>
                    <a:pt x="41" y="151"/>
                    <a:pt x="42" y="15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5"/>
                    <a:pt x="41" y="156"/>
                    <a:pt x="42" y="156"/>
                  </a:cubicBezTo>
                  <a:cubicBezTo>
                    <a:pt x="43" y="159"/>
                    <a:pt x="44" y="162"/>
                    <a:pt x="45" y="166"/>
                  </a:cubicBezTo>
                  <a:cubicBezTo>
                    <a:pt x="43" y="161"/>
                    <a:pt x="40" y="157"/>
                    <a:pt x="38" y="152"/>
                  </a:cubicBezTo>
                  <a:cubicBezTo>
                    <a:pt x="37" y="145"/>
                    <a:pt x="35" y="138"/>
                    <a:pt x="33" y="131"/>
                  </a:cubicBezTo>
                  <a:cubicBezTo>
                    <a:pt x="33" y="131"/>
                    <a:pt x="33" y="131"/>
                    <a:pt x="33" y="131"/>
                  </a:cubicBezTo>
                  <a:close/>
                  <a:moveTo>
                    <a:pt x="34" y="149"/>
                  </a:moveTo>
                  <a:cubicBezTo>
                    <a:pt x="35" y="152"/>
                    <a:pt x="36" y="155"/>
                    <a:pt x="37" y="157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9"/>
                    <a:pt x="38" y="161"/>
                    <a:pt x="38" y="163"/>
                  </a:cubicBezTo>
                  <a:cubicBezTo>
                    <a:pt x="37" y="161"/>
                    <a:pt x="36" y="160"/>
                    <a:pt x="36" y="159"/>
                  </a:cubicBezTo>
                  <a:cubicBezTo>
                    <a:pt x="35" y="156"/>
                    <a:pt x="35" y="152"/>
                    <a:pt x="34" y="149"/>
                  </a:cubicBezTo>
                  <a:cubicBezTo>
                    <a:pt x="34" y="149"/>
                    <a:pt x="34" y="149"/>
                    <a:pt x="34" y="149"/>
                  </a:cubicBezTo>
                  <a:close/>
                  <a:moveTo>
                    <a:pt x="38" y="166"/>
                  </a:moveTo>
                  <a:cubicBezTo>
                    <a:pt x="38" y="166"/>
                    <a:pt x="38" y="166"/>
                    <a:pt x="38" y="167"/>
                  </a:cubicBezTo>
                  <a:cubicBezTo>
                    <a:pt x="38" y="165"/>
                    <a:pt x="37" y="164"/>
                    <a:pt x="36" y="163"/>
                  </a:cubicBezTo>
                  <a:cubicBezTo>
                    <a:pt x="36" y="163"/>
                    <a:pt x="36" y="162"/>
                    <a:pt x="36" y="162"/>
                  </a:cubicBezTo>
                  <a:cubicBezTo>
                    <a:pt x="37" y="163"/>
                    <a:pt x="38" y="165"/>
                    <a:pt x="38" y="166"/>
                  </a:cubicBezTo>
                  <a:close/>
                  <a:moveTo>
                    <a:pt x="40" y="173"/>
                  </a:moveTo>
                  <a:cubicBezTo>
                    <a:pt x="40" y="175"/>
                    <a:pt x="40" y="176"/>
                    <a:pt x="40" y="178"/>
                  </a:cubicBezTo>
                  <a:cubicBezTo>
                    <a:pt x="39" y="175"/>
                    <a:pt x="38" y="173"/>
                    <a:pt x="38" y="170"/>
                  </a:cubicBezTo>
                  <a:cubicBezTo>
                    <a:pt x="38" y="171"/>
                    <a:pt x="39" y="172"/>
                    <a:pt x="40" y="173"/>
                  </a:cubicBezTo>
                  <a:close/>
                  <a:moveTo>
                    <a:pt x="42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2" y="198"/>
                    <a:pt x="43" y="198"/>
                    <a:pt x="43" y="198"/>
                  </a:cubicBezTo>
                  <a:cubicBezTo>
                    <a:pt x="43" y="199"/>
                    <a:pt x="44" y="199"/>
                    <a:pt x="44" y="200"/>
                  </a:cubicBezTo>
                  <a:cubicBezTo>
                    <a:pt x="43" y="198"/>
                    <a:pt x="41" y="196"/>
                    <a:pt x="39" y="194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0" y="195"/>
                    <a:pt x="41" y="196"/>
                    <a:pt x="42" y="197"/>
                  </a:cubicBezTo>
                  <a:close/>
                  <a:moveTo>
                    <a:pt x="43" y="192"/>
                  </a:moveTo>
                  <a:cubicBezTo>
                    <a:pt x="43" y="191"/>
                    <a:pt x="42" y="190"/>
                    <a:pt x="42" y="189"/>
                  </a:cubicBezTo>
                  <a:cubicBezTo>
                    <a:pt x="43" y="191"/>
                    <a:pt x="45" y="194"/>
                    <a:pt x="47" y="196"/>
                  </a:cubicBezTo>
                  <a:cubicBezTo>
                    <a:pt x="46" y="196"/>
                    <a:pt x="45" y="195"/>
                    <a:pt x="45" y="195"/>
                  </a:cubicBezTo>
                  <a:cubicBezTo>
                    <a:pt x="44" y="194"/>
                    <a:pt x="43" y="193"/>
                    <a:pt x="43" y="192"/>
                  </a:cubicBezTo>
                  <a:close/>
                  <a:moveTo>
                    <a:pt x="48" y="198"/>
                  </a:moveTo>
                  <a:cubicBezTo>
                    <a:pt x="50" y="201"/>
                    <a:pt x="51" y="203"/>
                    <a:pt x="53" y="205"/>
                  </a:cubicBezTo>
                  <a:cubicBezTo>
                    <a:pt x="50" y="203"/>
                    <a:pt x="48" y="200"/>
                    <a:pt x="46" y="197"/>
                  </a:cubicBezTo>
                  <a:cubicBezTo>
                    <a:pt x="47" y="197"/>
                    <a:pt x="47" y="198"/>
                    <a:pt x="48" y="198"/>
                  </a:cubicBezTo>
                  <a:close/>
                  <a:moveTo>
                    <a:pt x="49" y="188"/>
                  </a:moveTo>
                  <a:cubicBezTo>
                    <a:pt x="51" y="190"/>
                    <a:pt x="52" y="192"/>
                    <a:pt x="53" y="194"/>
                  </a:cubicBezTo>
                  <a:cubicBezTo>
                    <a:pt x="54" y="197"/>
                    <a:pt x="55" y="201"/>
                    <a:pt x="56" y="204"/>
                  </a:cubicBezTo>
                  <a:cubicBezTo>
                    <a:pt x="55" y="203"/>
                    <a:pt x="55" y="203"/>
                    <a:pt x="54" y="202"/>
                  </a:cubicBezTo>
                  <a:cubicBezTo>
                    <a:pt x="52" y="197"/>
                    <a:pt x="51" y="193"/>
                    <a:pt x="49" y="188"/>
                  </a:cubicBezTo>
                  <a:close/>
                  <a:moveTo>
                    <a:pt x="61" y="205"/>
                  </a:moveTo>
                  <a:cubicBezTo>
                    <a:pt x="62" y="205"/>
                    <a:pt x="62" y="205"/>
                    <a:pt x="62" y="205"/>
                  </a:cubicBezTo>
                  <a:cubicBezTo>
                    <a:pt x="63" y="207"/>
                    <a:pt x="64" y="208"/>
                    <a:pt x="65" y="210"/>
                  </a:cubicBezTo>
                  <a:cubicBezTo>
                    <a:pt x="65" y="210"/>
                    <a:pt x="64" y="210"/>
                    <a:pt x="63" y="209"/>
                  </a:cubicBezTo>
                  <a:cubicBezTo>
                    <a:pt x="63" y="208"/>
                    <a:pt x="62" y="206"/>
                    <a:pt x="61" y="205"/>
                  </a:cubicBezTo>
                  <a:close/>
                  <a:moveTo>
                    <a:pt x="65" y="202"/>
                  </a:moveTo>
                  <a:cubicBezTo>
                    <a:pt x="65" y="202"/>
                    <a:pt x="65" y="202"/>
                    <a:pt x="65" y="201"/>
                  </a:cubicBezTo>
                  <a:cubicBezTo>
                    <a:pt x="65" y="201"/>
                    <a:pt x="66" y="200"/>
                    <a:pt x="66" y="200"/>
                  </a:cubicBezTo>
                  <a:cubicBezTo>
                    <a:pt x="66" y="200"/>
                    <a:pt x="67" y="201"/>
                    <a:pt x="67" y="201"/>
                  </a:cubicBezTo>
                  <a:cubicBezTo>
                    <a:pt x="67" y="201"/>
                    <a:pt x="66" y="202"/>
                    <a:pt x="65" y="202"/>
                  </a:cubicBezTo>
                  <a:close/>
                  <a:moveTo>
                    <a:pt x="70" y="206"/>
                  </a:moveTo>
                  <a:cubicBezTo>
                    <a:pt x="69" y="205"/>
                    <a:pt x="68" y="204"/>
                    <a:pt x="67" y="204"/>
                  </a:cubicBezTo>
                  <a:cubicBezTo>
                    <a:pt x="67" y="204"/>
                    <a:pt x="67" y="203"/>
                    <a:pt x="67" y="203"/>
                  </a:cubicBezTo>
                  <a:cubicBezTo>
                    <a:pt x="67" y="203"/>
                    <a:pt x="68" y="203"/>
                    <a:pt x="69" y="202"/>
                  </a:cubicBezTo>
                  <a:cubicBezTo>
                    <a:pt x="69" y="203"/>
                    <a:pt x="70" y="204"/>
                    <a:pt x="71" y="205"/>
                  </a:cubicBezTo>
                  <a:cubicBezTo>
                    <a:pt x="71" y="205"/>
                    <a:pt x="72" y="205"/>
                    <a:pt x="72" y="204"/>
                  </a:cubicBezTo>
                  <a:cubicBezTo>
                    <a:pt x="72" y="204"/>
                    <a:pt x="72" y="204"/>
                    <a:pt x="73" y="203"/>
                  </a:cubicBezTo>
                  <a:cubicBezTo>
                    <a:pt x="73" y="204"/>
                    <a:pt x="74" y="205"/>
                    <a:pt x="75" y="205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3" y="206"/>
                    <a:pt x="72" y="205"/>
                    <a:pt x="71" y="205"/>
                  </a:cubicBezTo>
                  <a:cubicBezTo>
                    <a:pt x="71" y="204"/>
                    <a:pt x="70" y="205"/>
                    <a:pt x="70" y="206"/>
                  </a:cubicBezTo>
                  <a:close/>
                  <a:moveTo>
                    <a:pt x="71" y="193"/>
                  </a:moveTo>
                  <a:cubicBezTo>
                    <a:pt x="72" y="192"/>
                    <a:pt x="73" y="191"/>
                    <a:pt x="73" y="190"/>
                  </a:cubicBezTo>
                  <a:cubicBezTo>
                    <a:pt x="73" y="191"/>
                    <a:pt x="73" y="192"/>
                    <a:pt x="73" y="194"/>
                  </a:cubicBezTo>
                  <a:cubicBezTo>
                    <a:pt x="72" y="193"/>
                    <a:pt x="72" y="193"/>
                    <a:pt x="71" y="193"/>
                  </a:cubicBezTo>
                  <a:close/>
                  <a:moveTo>
                    <a:pt x="73" y="159"/>
                  </a:moveTo>
                  <a:cubicBezTo>
                    <a:pt x="74" y="159"/>
                    <a:pt x="74" y="158"/>
                    <a:pt x="75" y="158"/>
                  </a:cubicBezTo>
                  <a:cubicBezTo>
                    <a:pt x="75" y="159"/>
                    <a:pt x="76" y="161"/>
                    <a:pt x="76" y="163"/>
                  </a:cubicBezTo>
                  <a:cubicBezTo>
                    <a:pt x="75" y="163"/>
                    <a:pt x="75" y="163"/>
                    <a:pt x="74" y="164"/>
                  </a:cubicBezTo>
                  <a:cubicBezTo>
                    <a:pt x="74" y="162"/>
                    <a:pt x="74" y="161"/>
                    <a:pt x="73" y="159"/>
                  </a:cubicBezTo>
                  <a:close/>
                  <a:moveTo>
                    <a:pt x="75" y="191"/>
                  </a:moveTo>
                  <a:cubicBezTo>
                    <a:pt x="75" y="191"/>
                    <a:pt x="75" y="191"/>
                    <a:pt x="76" y="192"/>
                  </a:cubicBezTo>
                  <a:cubicBezTo>
                    <a:pt x="75" y="192"/>
                    <a:pt x="75" y="192"/>
                    <a:pt x="75" y="193"/>
                  </a:cubicBezTo>
                  <a:cubicBezTo>
                    <a:pt x="75" y="192"/>
                    <a:pt x="75" y="192"/>
                    <a:pt x="75" y="191"/>
                  </a:cubicBezTo>
                  <a:close/>
                  <a:moveTo>
                    <a:pt x="75" y="188"/>
                  </a:moveTo>
                  <a:cubicBezTo>
                    <a:pt x="76" y="188"/>
                    <a:pt x="76" y="187"/>
                    <a:pt x="76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78" y="188"/>
                    <a:pt x="77" y="188"/>
                    <a:pt x="77" y="189"/>
                  </a:cubicBezTo>
                  <a:cubicBezTo>
                    <a:pt x="76" y="189"/>
                    <a:pt x="76" y="188"/>
                    <a:pt x="75" y="188"/>
                  </a:cubicBezTo>
                  <a:close/>
                  <a:moveTo>
                    <a:pt x="77" y="193"/>
                  </a:moveTo>
                  <a:cubicBezTo>
                    <a:pt x="78" y="193"/>
                    <a:pt x="78" y="194"/>
                    <a:pt x="79" y="194"/>
                  </a:cubicBezTo>
                  <a:cubicBezTo>
                    <a:pt x="79" y="194"/>
                    <a:pt x="78" y="195"/>
                    <a:pt x="78" y="195"/>
                  </a:cubicBezTo>
                  <a:cubicBezTo>
                    <a:pt x="78" y="195"/>
                    <a:pt x="77" y="195"/>
                    <a:pt x="77" y="196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94"/>
                    <a:pt x="77" y="193"/>
                    <a:pt x="77" y="193"/>
                  </a:cubicBezTo>
                  <a:close/>
                  <a:moveTo>
                    <a:pt x="79" y="180"/>
                  </a:moveTo>
                  <a:cubicBezTo>
                    <a:pt x="79" y="180"/>
                    <a:pt x="79" y="180"/>
                    <a:pt x="79" y="180"/>
                  </a:cubicBezTo>
                  <a:cubicBezTo>
                    <a:pt x="79" y="179"/>
                    <a:pt x="80" y="178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9"/>
                    <a:pt x="79" y="180"/>
                  </a:cubicBezTo>
                  <a:close/>
                  <a:moveTo>
                    <a:pt x="82" y="188"/>
                  </a:moveTo>
                  <a:cubicBezTo>
                    <a:pt x="82" y="189"/>
                    <a:pt x="82" y="189"/>
                    <a:pt x="83" y="189"/>
                  </a:cubicBezTo>
                  <a:cubicBezTo>
                    <a:pt x="82" y="189"/>
                    <a:pt x="81" y="190"/>
                    <a:pt x="80" y="190"/>
                  </a:cubicBezTo>
                  <a:cubicBezTo>
                    <a:pt x="81" y="189"/>
                    <a:pt x="81" y="189"/>
                    <a:pt x="82" y="188"/>
                  </a:cubicBezTo>
                  <a:close/>
                  <a:moveTo>
                    <a:pt x="83" y="191"/>
                  </a:moveTo>
                  <a:cubicBezTo>
                    <a:pt x="83" y="191"/>
                    <a:pt x="83" y="191"/>
                    <a:pt x="83" y="191"/>
                  </a:cubicBezTo>
                  <a:cubicBezTo>
                    <a:pt x="83" y="192"/>
                    <a:pt x="82" y="192"/>
                    <a:pt x="82" y="192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82" y="191"/>
                    <a:pt x="82" y="191"/>
                    <a:pt x="83" y="191"/>
                  </a:cubicBezTo>
                  <a:close/>
                  <a:moveTo>
                    <a:pt x="83" y="187"/>
                  </a:moveTo>
                  <a:cubicBezTo>
                    <a:pt x="83" y="187"/>
                    <a:pt x="83" y="187"/>
                    <a:pt x="83" y="187"/>
                  </a:cubicBezTo>
                  <a:cubicBezTo>
                    <a:pt x="84" y="188"/>
                    <a:pt x="84" y="188"/>
                    <a:pt x="85" y="188"/>
                  </a:cubicBezTo>
                  <a:cubicBezTo>
                    <a:pt x="85" y="188"/>
                    <a:pt x="85" y="189"/>
                    <a:pt x="85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4" y="188"/>
                    <a:pt x="83" y="188"/>
                    <a:pt x="83" y="187"/>
                  </a:cubicBezTo>
                  <a:close/>
                  <a:moveTo>
                    <a:pt x="84" y="198"/>
                  </a:moveTo>
                  <a:cubicBezTo>
                    <a:pt x="85" y="198"/>
                    <a:pt x="85" y="199"/>
                    <a:pt x="85" y="199"/>
                  </a:cubicBezTo>
                  <a:cubicBezTo>
                    <a:pt x="85" y="199"/>
                    <a:pt x="85" y="200"/>
                    <a:pt x="85" y="200"/>
                  </a:cubicBezTo>
                  <a:cubicBezTo>
                    <a:pt x="84" y="200"/>
                    <a:pt x="84" y="200"/>
                    <a:pt x="83" y="199"/>
                  </a:cubicBezTo>
                  <a:cubicBezTo>
                    <a:pt x="84" y="199"/>
                    <a:pt x="84" y="199"/>
                    <a:pt x="84" y="198"/>
                  </a:cubicBezTo>
                  <a:close/>
                  <a:moveTo>
                    <a:pt x="85" y="194"/>
                  </a:moveTo>
                  <a:cubicBezTo>
                    <a:pt x="86" y="194"/>
                    <a:pt x="87" y="193"/>
                    <a:pt x="88" y="193"/>
                  </a:cubicBezTo>
                  <a:cubicBezTo>
                    <a:pt x="87" y="194"/>
                    <a:pt x="86" y="194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lose/>
                  <a:moveTo>
                    <a:pt x="86" y="205"/>
                  </a:moveTo>
                  <a:cubicBezTo>
                    <a:pt x="86" y="206"/>
                    <a:pt x="87" y="206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86" y="205"/>
                    <a:pt x="86" y="205"/>
                    <a:pt x="86" y="205"/>
                  </a:cubicBezTo>
                  <a:close/>
                  <a:moveTo>
                    <a:pt x="88" y="204"/>
                  </a:moveTo>
                  <a:cubicBezTo>
                    <a:pt x="88" y="204"/>
                    <a:pt x="88" y="204"/>
                    <a:pt x="88" y="204"/>
                  </a:cubicBezTo>
                  <a:cubicBezTo>
                    <a:pt x="89" y="204"/>
                    <a:pt x="89" y="204"/>
                    <a:pt x="90" y="205"/>
                  </a:cubicBezTo>
                  <a:cubicBezTo>
                    <a:pt x="90" y="205"/>
                    <a:pt x="89" y="205"/>
                    <a:pt x="89" y="205"/>
                  </a:cubicBezTo>
                  <a:cubicBezTo>
                    <a:pt x="89" y="205"/>
                    <a:pt x="88" y="205"/>
                    <a:pt x="88" y="204"/>
                  </a:cubicBezTo>
                  <a:close/>
                  <a:moveTo>
                    <a:pt x="90" y="186"/>
                  </a:moveTo>
                  <a:cubicBezTo>
                    <a:pt x="90" y="185"/>
                    <a:pt x="91" y="184"/>
                    <a:pt x="92" y="183"/>
                  </a:cubicBezTo>
                  <a:cubicBezTo>
                    <a:pt x="92" y="183"/>
                    <a:pt x="92" y="183"/>
                    <a:pt x="93" y="183"/>
                  </a:cubicBezTo>
                  <a:cubicBezTo>
                    <a:pt x="92" y="184"/>
                    <a:pt x="91" y="185"/>
                    <a:pt x="90" y="186"/>
                  </a:cubicBezTo>
                  <a:close/>
                  <a:moveTo>
                    <a:pt x="91" y="205"/>
                  </a:moveTo>
                  <a:cubicBezTo>
                    <a:pt x="92" y="206"/>
                    <a:pt x="92" y="206"/>
                    <a:pt x="93" y="206"/>
                  </a:cubicBezTo>
                  <a:cubicBezTo>
                    <a:pt x="93" y="207"/>
                    <a:pt x="92" y="207"/>
                    <a:pt x="92" y="207"/>
                  </a:cubicBezTo>
                  <a:cubicBezTo>
                    <a:pt x="91" y="207"/>
                    <a:pt x="91" y="207"/>
                    <a:pt x="90" y="206"/>
                  </a:cubicBezTo>
                  <a:cubicBezTo>
                    <a:pt x="91" y="206"/>
                    <a:pt x="91" y="206"/>
                    <a:pt x="91" y="205"/>
                  </a:cubicBezTo>
                  <a:close/>
                  <a:moveTo>
                    <a:pt x="93" y="186"/>
                  </a:moveTo>
                  <a:cubicBezTo>
                    <a:pt x="95" y="184"/>
                    <a:pt x="98" y="182"/>
                    <a:pt x="100" y="179"/>
                  </a:cubicBezTo>
                  <a:cubicBezTo>
                    <a:pt x="102" y="179"/>
                    <a:pt x="103" y="178"/>
                    <a:pt x="104" y="177"/>
                  </a:cubicBezTo>
                  <a:cubicBezTo>
                    <a:pt x="102" y="180"/>
                    <a:pt x="99" y="182"/>
                    <a:pt x="97" y="185"/>
                  </a:cubicBezTo>
                  <a:cubicBezTo>
                    <a:pt x="96" y="185"/>
                    <a:pt x="94" y="186"/>
                    <a:pt x="93" y="186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1"/>
                    <a:pt x="96" y="191"/>
                  </a:cubicBezTo>
                  <a:cubicBezTo>
                    <a:pt x="95" y="191"/>
                    <a:pt x="95" y="192"/>
                    <a:pt x="94" y="192"/>
                  </a:cubicBezTo>
                  <a:cubicBezTo>
                    <a:pt x="94" y="192"/>
                    <a:pt x="94" y="192"/>
                    <a:pt x="93" y="192"/>
                  </a:cubicBezTo>
                  <a:cubicBezTo>
                    <a:pt x="94" y="191"/>
                    <a:pt x="94" y="191"/>
                    <a:pt x="95" y="190"/>
                  </a:cubicBezTo>
                  <a:close/>
                  <a:moveTo>
                    <a:pt x="96" y="208"/>
                  </a:moveTo>
                  <a:cubicBezTo>
                    <a:pt x="96" y="208"/>
                    <a:pt x="96" y="208"/>
                    <a:pt x="96" y="208"/>
                  </a:cubicBezTo>
                  <a:cubicBezTo>
                    <a:pt x="97" y="209"/>
                    <a:pt x="98" y="209"/>
                    <a:pt x="100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98" y="211"/>
                    <a:pt x="98" y="211"/>
                    <a:pt x="97" y="211"/>
                  </a:cubicBezTo>
                  <a:cubicBezTo>
                    <a:pt x="97" y="210"/>
                    <a:pt x="96" y="210"/>
                    <a:pt x="95" y="209"/>
                  </a:cubicBezTo>
                  <a:cubicBezTo>
                    <a:pt x="95" y="209"/>
                    <a:pt x="95" y="208"/>
                    <a:pt x="96" y="208"/>
                  </a:cubicBezTo>
                  <a:close/>
                  <a:moveTo>
                    <a:pt x="99" y="218"/>
                  </a:moveTo>
                  <a:cubicBezTo>
                    <a:pt x="99" y="218"/>
                    <a:pt x="100" y="219"/>
                    <a:pt x="101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9" y="218"/>
                    <a:pt x="99" y="218"/>
                    <a:pt x="99" y="218"/>
                  </a:cubicBezTo>
                  <a:close/>
                  <a:moveTo>
                    <a:pt x="101" y="224"/>
                  </a:moveTo>
                  <a:cubicBezTo>
                    <a:pt x="101" y="223"/>
                    <a:pt x="101" y="223"/>
                    <a:pt x="102" y="223"/>
                  </a:cubicBezTo>
                  <a:cubicBezTo>
                    <a:pt x="103" y="223"/>
                    <a:pt x="104" y="224"/>
                    <a:pt x="105" y="225"/>
                  </a:cubicBezTo>
                  <a:cubicBezTo>
                    <a:pt x="105" y="225"/>
                    <a:pt x="105" y="225"/>
                    <a:pt x="105" y="226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5"/>
                    <a:pt x="102" y="225"/>
                    <a:pt x="100" y="224"/>
                  </a:cubicBezTo>
                  <a:cubicBezTo>
                    <a:pt x="100" y="224"/>
                    <a:pt x="101" y="224"/>
                    <a:pt x="101" y="224"/>
                  </a:cubicBezTo>
                  <a:close/>
                  <a:moveTo>
                    <a:pt x="104" y="222"/>
                  </a:moveTo>
                  <a:cubicBezTo>
                    <a:pt x="104" y="222"/>
                    <a:pt x="104" y="222"/>
                    <a:pt x="104" y="222"/>
                  </a:cubicBezTo>
                  <a:cubicBezTo>
                    <a:pt x="104" y="222"/>
                    <a:pt x="104" y="221"/>
                    <a:pt x="104" y="221"/>
                  </a:cubicBezTo>
                  <a:cubicBezTo>
                    <a:pt x="105" y="222"/>
                    <a:pt x="106" y="222"/>
                    <a:pt x="106" y="222"/>
                  </a:cubicBezTo>
                  <a:cubicBezTo>
                    <a:pt x="106" y="222"/>
                    <a:pt x="106" y="223"/>
                    <a:pt x="106" y="223"/>
                  </a:cubicBezTo>
                  <a:cubicBezTo>
                    <a:pt x="106" y="222"/>
                    <a:pt x="105" y="222"/>
                    <a:pt x="104" y="222"/>
                  </a:cubicBezTo>
                  <a:close/>
                  <a:moveTo>
                    <a:pt x="108" y="226"/>
                  </a:moveTo>
                  <a:cubicBezTo>
                    <a:pt x="108" y="226"/>
                    <a:pt x="109" y="227"/>
                    <a:pt x="110" y="227"/>
                  </a:cubicBezTo>
                  <a:cubicBezTo>
                    <a:pt x="110" y="227"/>
                    <a:pt x="109" y="228"/>
                    <a:pt x="109" y="228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108" y="228"/>
                    <a:pt x="107" y="227"/>
                    <a:pt x="106" y="227"/>
                  </a:cubicBezTo>
                  <a:cubicBezTo>
                    <a:pt x="107" y="226"/>
                    <a:pt x="107" y="226"/>
                    <a:pt x="108" y="226"/>
                  </a:cubicBezTo>
                  <a:close/>
                  <a:moveTo>
                    <a:pt x="108" y="210"/>
                  </a:moveTo>
                  <a:cubicBezTo>
                    <a:pt x="109" y="210"/>
                    <a:pt x="110" y="209"/>
                    <a:pt x="111" y="208"/>
                  </a:cubicBezTo>
                  <a:cubicBezTo>
                    <a:pt x="112" y="208"/>
                    <a:pt x="112" y="209"/>
                    <a:pt x="112" y="209"/>
                  </a:cubicBezTo>
                  <a:cubicBezTo>
                    <a:pt x="111" y="210"/>
                    <a:pt x="110" y="210"/>
                    <a:pt x="110" y="211"/>
                  </a:cubicBezTo>
                  <a:cubicBezTo>
                    <a:pt x="109" y="211"/>
                    <a:pt x="109" y="211"/>
                    <a:pt x="108" y="210"/>
                  </a:cubicBezTo>
                  <a:close/>
                  <a:moveTo>
                    <a:pt x="112" y="213"/>
                  </a:moveTo>
                  <a:cubicBezTo>
                    <a:pt x="111" y="212"/>
                    <a:pt x="111" y="212"/>
                    <a:pt x="111" y="212"/>
                  </a:cubicBezTo>
                  <a:cubicBezTo>
                    <a:pt x="112" y="211"/>
                    <a:pt x="113" y="211"/>
                    <a:pt x="114" y="210"/>
                  </a:cubicBezTo>
                  <a:cubicBezTo>
                    <a:pt x="114" y="210"/>
                    <a:pt x="114" y="210"/>
                    <a:pt x="115" y="210"/>
                  </a:cubicBezTo>
                  <a:cubicBezTo>
                    <a:pt x="114" y="211"/>
                    <a:pt x="113" y="212"/>
                    <a:pt x="112" y="213"/>
                  </a:cubicBezTo>
                  <a:close/>
                  <a:moveTo>
                    <a:pt x="119" y="221"/>
                  </a:moveTo>
                  <a:cubicBezTo>
                    <a:pt x="120" y="221"/>
                    <a:pt x="120" y="221"/>
                    <a:pt x="120" y="221"/>
                  </a:cubicBezTo>
                  <a:cubicBezTo>
                    <a:pt x="120" y="221"/>
                    <a:pt x="119" y="222"/>
                    <a:pt x="119" y="222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9" y="222"/>
                    <a:pt x="119" y="221"/>
                    <a:pt x="119" y="221"/>
                  </a:cubicBezTo>
                  <a:cubicBezTo>
                    <a:pt x="119" y="221"/>
                    <a:pt x="119" y="221"/>
                    <a:pt x="119" y="221"/>
                  </a:cubicBezTo>
                  <a:close/>
                  <a:moveTo>
                    <a:pt x="120" y="211"/>
                  </a:moveTo>
                  <a:cubicBezTo>
                    <a:pt x="120" y="210"/>
                    <a:pt x="120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0" y="211"/>
                    <a:pt x="120" y="211"/>
                    <a:pt x="120" y="211"/>
                  </a:cubicBezTo>
                  <a:close/>
                  <a:moveTo>
                    <a:pt x="123" y="218"/>
                  </a:moveTo>
                  <a:cubicBezTo>
                    <a:pt x="123" y="218"/>
                    <a:pt x="123" y="219"/>
                    <a:pt x="124" y="219"/>
                  </a:cubicBezTo>
                  <a:cubicBezTo>
                    <a:pt x="123" y="219"/>
                    <a:pt x="122" y="220"/>
                    <a:pt x="121" y="220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3" y="218"/>
                  </a:cubicBezTo>
                  <a:close/>
                  <a:moveTo>
                    <a:pt x="123" y="222"/>
                  </a:moveTo>
                  <a:cubicBezTo>
                    <a:pt x="124" y="222"/>
                    <a:pt x="124" y="221"/>
                    <a:pt x="125" y="221"/>
                  </a:cubicBezTo>
                  <a:cubicBezTo>
                    <a:pt x="125" y="221"/>
                    <a:pt x="126" y="222"/>
                    <a:pt x="126" y="222"/>
                  </a:cubicBezTo>
                  <a:cubicBezTo>
                    <a:pt x="126" y="223"/>
                    <a:pt x="125" y="223"/>
                    <a:pt x="125" y="223"/>
                  </a:cubicBezTo>
                  <a:cubicBezTo>
                    <a:pt x="124" y="223"/>
                    <a:pt x="124" y="223"/>
                    <a:pt x="123" y="222"/>
                  </a:cubicBezTo>
                  <a:close/>
                  <a:moveTo>
                    <a:pt x="125" y="225"/>
                  </a:moveTo>
                  <a:cubicBezTo>
                    <a:pt x="126" y="225"/>
                    <a:pt x="126" y="225"/>
                    <a:pt x="127" y="224"/>
                  </a:cubicBezTo>
                  <a:cubicBezTo>
                    <a:pt x="127" y="224"/>
                    <a:pt x="127" y="225"/>
                    <a:pt x="128" y="225"/>
                  </a:cubicBezTo>
                  <a:cubicBezTo>
                    <a:pt x="127" y="226"/>
                    <a:pt x="126" y="226"/>
                    <a:pt x="125" y="227"/>
                  </a:cubicBezTo>
                  <a:cubicBezTo>
                    <a:pt x="125" y="227"/>
                    <a:pt x="125" y="227"/>
                    <a:pt x="124" y="226"/>
                  </a:cubicBezTo>
                  <a:cubicBezTo>
                    <a:pt x="124" y="226"/>
                    <a:pt x="125" y="226"/>
                    <a:pt x="125" y="225"/>
                  </a:cubicBezTo>
                  <a:close/>
                  <a:moveTo>
                    <a:pt x="127" y="221"/>
                  </a:moveTo>
                  <a:cubicBezTo>
                    <a:pt x="127" y="221"/>
                    <a:pt x="126" y="220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cubicBezTo>
                    <a:pt x="127" y="220"/>
                    <a:pt x="127" y="220"/>
                    <a:pt x="128" y="220"/>
                  </a:cubicBezTo>
                  <a:cubicBezTo>
                    <a:pt x="128" y="221"/>
                    <a:pt x="127" y="221"/>
                    <a:pt x="127" y="221"/>
                  </a:cubicBezTo>
                  <a:close/>
                  <a:moveTo>
                    <a:pt x="128" y="218"/>
                  </a:moveTo>
                  <a:cubicBezTo>
                    <a:pt x="128" y="217"/>
                    <a:pt x="129" y="216"/>
                    <a:pt x="130" y="2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216"/>
                    <a:pt x="130" y="217"/>
                    <a:pt x="129" y="217"/>
                  </a:cubicBezTo>
                  <a:cubicBezTo>
                    <a:pt x="129" y="218"/>
                    <a:pt x="129" y="219"/>
                    <a:pt x="130" y="219"/>
                  </a:cubicBezTo>
                  <a:cubicBezTo>
                    <a:pt x="130" y="219"/>
                    <a:pt x="129" y="219"/>
                    <a:pt x="129" y="219"/>
                  </a:cubicBezTo>
                  <a:cubicBezTo>
                    <a:pt x="129" y="219"/>
                    <a:pt x="128" y="218"/>
                    <a:pt x="128" y="218"/>
                  </a:cubicBezTo>
                  <a:close/>
                  <a:moveTo>
                    <a:pt x="130" y="222"/>
                  </a:moveTo>
                  <a:cubicBezTo>
                    <a:pt x="130" y="222"/>
                    <a:pt x="130" y="222"/>
                    <a:pt x="130" y="222"/>
                  </a:cubicBezTo>
                  <a:cubicBezTo>
                    <a:pt x="130" y="223"/>
                    <a:pt x="130" y="223"/>
                    <a:pt x="129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29" y="224"/>
                    <a:pt x="128" y="224"/>
                    <a:pt x="128" y="223"/>
                  </a:cubicBezTo>
                  <a:cubicBezTo>
                    <a:pt x="129" y="223"/>
                    <a:pt x="129" y="223"/>
                    <a:pt x="130" y="222"/>
                  </a:cubicBezTo>
                  <a:close/>
                  <a:moveTo>
                    <a:pt x="162" y="206"/>
                  </a:moveTo>
                  <a:cubicBezTo>
                    <a:pt x="163" y="205"/>
                    <a:pt x="164" y="204"/>
                    <a:pt x="165" y="203"/>
                  </a:cubicBezTo>
                  <a:cubicBezTo>
                    <a:pt x="167" y="201"/>
                    <a:pt x="169" y="200"/>
                    <a:pt x="172" y="198"/>
                  </a:cubicBezTo>
                  <a:cubicBezTo>
                    <a:pt x="172" y="198"/>
                    <a:pt x="171" y="198"/>
                    <a:pt x="171" y="198"/>
                  </a:cubicBezTo>
                  <a:cubicBezTo>
                    <a:pt x="170" y="199"/>
                    <a:pt x="169" y="200"/>
                    <a:pt x="168" y="202"/>
                  </a:cubicBezTo>
                  <a:cubicBezTo>
                    <a:pt x="166" y="203"/>
                    <a:pt x="164" y="205"/>
                    <a:pt x="162" y="206"/>
                  </a:cubicBezTo>
                  <a:close/>
                  <a:moveTo>
                    <a:pt x="167" y="210"/>
                  </a:moveTo>
                  <a:cubicBezTo>
                    <a:pt x="160" y="216"/>
                    <a:pt x="153" y="221"/>
                    <a:pt x="146" y="225"/>
                  </a:cubicBezTo>
                  <a:cubicBezTo>
                    <a:pt x="149" y="222"/>
                    <a:pt x="152" y="219"/>
                    <a:pt x="156" y="216"/>
                  </a:cubicBezTo>
                  <a:cubicBezTo>
                    <a:pt x="158" y="214"/>
                    <a:pt x="160" y="213"/>
                    <a:pt x="163" y="212"/>
                  </a:cubicBezTo>
                  <a:cubicBezTo>
                    <a:pt x="163" y="212"/>
                    <a:pt x="163" y="212"/>
                    <a:pt x="164" y="212"/>
                  </a:cubicBezTo>
                  <a:cubicBezTo>
                    <a:pt x="165" y="211"/>
                    <a:pt x="166" y="211"/>
                    <a:pt x="167" y="210"/>
                  </a:cubicBezTo>
                  <a:close/>
                  <a:moveTo>
                    <a:pt x="154" y="209"/>
                  </a:moveTo>
                  <a:cubicBezTo>
                    <a:pt x="155" y="208"/>
                    <a:pt x="156" y="208"/>
                    <a:pt x="157" y="207"/>
                  </a:cubicBezTo>
                  <a:cubicBezTo>
                    <a:pt x="161" y="203"/>
                    <a:pt x="166" y="199"/>
                    <a:pt x="171" y="195"/>
                  </a:cubicBezTo>
                  <a:cubicBezTo>
                    <a:pt x="168" y="197"/>
                    <a:pt x="166" y="200"/>
                    <a:pt x="163" y="202"/>
                  </a:cubicBezTo>
                  <a:cubicBezTo>
                    <a:pt x="160" y="204"/>
                    <a:pt x="157" y="207"/>
                    <a:pt x="154" y="209"/>
                  </a:cubicBezTo>
                  <a:close/>
                  <a:moveTo>
                    <a:pt x="158" y="208"/>
                  </a:moveTo>
                  <a:cubicBezTo>
                    <a:pt x="157" y="210"/>
                    <a:pt x="156" y="211"/>
                    <a:pt x="155" y="212"/>
                  </a:cubicBezTo>
                  <a:cubicBezTo>
                    <a:pt x="153" y="214"/>
                    <a:pt x="150" y="216"/>
                    <a:pt x="148" y="218"/>
                  </a:cubicBezTo>
                  <a:cubicBezTo>
                    <a:pt x="146" y="220"/>
                    <a:pt x="143" y="221"/>
                    <a:pt x="141" y="222"/>
                  </a:cubicBezTo>
                  <a:cubicBezTo>
                    <a:pt x="146" y="217"/>
                    <a:pt x="152" y="213"/>
                    <a:pt x="158" y="208"/>
                  </a:cubicBezTo>
                  <a:close/>
                  <a:moveTo>
                    <a:pt x="146" y="227"/>
                  </a:moveTo>
                  <a:cubicBezTo>
                    <a:pt x="146" y="227"/>
                    <a:pt x="146" y="227"/>
                    <a:pt x="146" y="227"/>
                  </a:cubicBezTo>
                  <a:cubicBezTo>
                    <a:pt x="147" y="227"/>
                    <a:pt x="148" y="227"/>
                    <a:pt x="148" y="228"/>
                  </a:cubicBezTo>
                  <a:cubicBezTo>
                    <a:pt x="148" y="228"/>
                    <a:pt x="150" y="228"/>
                    <a:pt x="150" y="228"/>
                  </a:cubicBezTo>
                  <a:cubicBezTo>
                    <a:pt x="150" y="228"/>
                    <a:pt x="150" y="228"/>
                    <a:pt x="150" y="228"/>
                  </a:cubicBezTo>
                  <a:cubicBezTo>
                    <a:pt x="149" y="228"/>
                    <a:pt x="147" y="228"/>
                    <a:pt x="146" y="228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151" y="231"/>
                  </a:moveTo>
                  <a:cubicBezTo>
                    <a:pt x="151" y="231"/>
                    <a:pt x="151" y="231"/>
                    <a:pt x="151" y="231"/>
                  </a:cubicBezTo>
                  <a:cubicBezTo>
                    <a:pt x="151" y="231"/>
                    <a:pt x="150" y="232"/>
                    <a:pt x="150" y="232"/>
                  </a:cubicBezTo>
                  <a:cubicBezTo>
                    <a:pt x="150" y="232"/>
                    <a:pt x="149" y="232"/>
                    <a:pt x="149" y="232"/>
                  </a:cubicBezTo>
                  <a:cubicBezTo>
                    <a:pt x="150" y="231"/>
                    <a:pt x="151" y="231"/>
                    <a:pt x="151" y="231"/>
                  </a:cubicBezTo>
                  <a:close/>
                  <a:moveTo>
                    <a:pt x="150" y="228"/>
                  </a:moveTo>
                  <a:cubicBezTo>
                    <a:pt x="149" y="227"/>
                    <a:pt x="148" y="227"/>
                    <a:pt x="147" y="227"/>
                  </a:cubicBezTo>
                  <a:cubicBezTo>
                    <a:pt x="157" y="222"/>
                    <a:pt x="165" y="214"/>
                    <a:pt x="174" y="206"/>
                  </a:cubicBezTo>
                  <a:cubicBezTo>
                    <a:pt x="174" y="207"/>
                    <a:pt x="174" y="207"/>
                    <a:pt x="175" y="207"/>
                  </a:cubicBezTo>
                  <a:cubicBezTo>
                    <a:pt x="174" y="208"/>
                    <a:pt x="173" y="208"/>
                    <a:pt x="173" y="209"/>
                  </a:cubicBezTo>
                  <a:cubicBezTo>
                    <a:pt x="165" y="215"/>
                    <a:pt x="158" y="221"/>
                    <a:pt x="150" y="228"/>
                  </a:cubicBezTo>
                  <a:close/>
                  <a:moveTo>
                    <a:pt x="169" y="216"/>
                  </a:moveTo>
                  <a:cubicBezTo>
                    <a:pt x="169" y="216"/>
                    <a:pt x="169" y="216"/>
                    <a:pt x="169" y="216"/>
                  </a:cubicBezTo>
                  <a:cubicBezTo>
                    <a:pt x="168" y="216"/>
                    <a:pt x="169" y="217"/>
                    <a:pt x="170" y="217"/>
                  </a:cubicBezTo>
                  <a:cubicBezTo>
                    <a:pt x="171" y="216"/>
                    <a:pt x="172" y="216"/>
                    <a:pt x="174" y="215"/>
                  </a:cubicBezTo>
                  <a:cubicBezTo>
                    <a:pt x="168" y="220"/>
                    <a:pt x="162" y="225"/>
                    <a:pt x="155" y="229"/>
                  </a:cubicBezTo>
                  <a:cubicBezTo>
                    <a:pt x="160" y="224"/>
                    <a:pt x="164" y="220"/>
                    <a:pt x="169" y="216"/>
                  </a:cubicBezTo>
                  <a:close/>
                  <a:moveTo>
                    <a:pt x="183" y="211"/>
                  </a:moveTo>
                  <a:cubicBezTo>
                    <a:pt x="185" y="210"/>
                    <a:pt x="186" y="209"/>
                    <a:pt x="187" y="209"/>
                  </a:cubicBezTo>
                  <a:cubicBezTo>
                    <a:pt x="182" y="213"/>
                    <a:pt x="176" y="218"/>
                    <a:pt x="170" y="222"/>
                  </a:cubicBezTo>
                  <a:cubicBezTo>
                    <a:pt x="174" y="218"/>
                    <a:pt x="179" y="214"/>
                    <a:pt x="183" y="211"/>
                  </a:cubicBezTo>
                  <a:close/>
                  <a:moveTo>
                    <a:pt x="180" y="210"/>
                  </a:moveTo>
                  <a:cubicBezTo>
                    <a:pt x="179" y="210"/>
                    <a:pt x="179" y="211"/>
                    <a:pt x="178" y="212"/>
                  </a:cubicBezTo>
                  <a:cubicBezTo>
                    <a:pt x="176" y="213"/>
                    <a:pt x="173" y="214"/>
                    <a:pt x="171" y="215"/>
                  </a:cubicBezTo>
                  <a:cubicBezTo>
                    <a:pt x="172" y="214"/>
                    <a:pt x="172" y="213"/>
                    <a:pt x="173" y="212"/>
                  </a:cubicBezTo>
                  <a:cubicBezTo>
                    <a:pt x="178" y="208"/>
                    <a:pt x="183" y="204"/>
                    <a:pt x="188" y="200"/>
                  </a:cubicBezTo>
                  <a:cubicBezTo>
                    <a:pt x="186" y="203"/>
                    <a:pt x="183" y="206"/>
                    <a:pt x="180" y="210"/>
                  </a:cubicBezTo>
                  <a:close/>
                  <a:moveTo>
                    <a:pt x="183" y="199"/>
                  </a:moveTo>
                  <a:cubicBezTo>
                    <a:pt x="184" y="198"/>
                    <a:pt x="185" y="197"/>
                    <a:pt x="186" y="196"/>
                  </a:cubicBezTo>
                  <a:cubicBezTo>
                    <a:pt x="186" y="195"/>
                    <a:pt x="187" y="195"/>
                    <a:pt x="187" y="195"/>
                  </a:cubicBezTo>
                  <a:cubicBezTo>
                    <a:pt x="188" y="194"/>
                    <a:pt x="189" y="193"/>
                    <a:pt x="190" y="193"/>
                  </a:cubicBezTo>
                  <a:cubicBezTo>
                    <a:pt x="188" y="195"/>
                    <a:pt x="185" y="197"/>
                    <a:pt x="183" y="199"/>
                  </a:cubicBezTo>
                  <a:close/>
                  <a:moveTo>
                    <a:pt x="195" y="193"/>
                  </a:moveTo>
                  <a:cubicBezTo>
                    <a:pt x="194" y="194"/>
                    <a:pt x="193" y="195"/>
                    <a:pt x="192" y="195"/>
                  </a:cubicBezTo>
                  <a:cubicBezTo>
                    <a:pt x="191" y="196"/>
                    <a:pt x="190" y="197"/>
                    <a:pt x="189" y="197"/>
                  </a:cubicBezTo>
                  <a:cubicBezTo>
                    <a:pt x="191" y="196"/>
                    <a:pt x="193" y="194"/>
                    <a:pt x="195" y="193"/>
                  </a:cubicBezTo>
                  <a:close/>
                  <a:moveTo>
                    <a:pt x="197" y="198"/>
                  </a:moveTo>
                  <a:cubicBezTo>
                    <a:pt x="196" y="199"/>
                    <a:pt x="196" y="199"/>
                    <a:pt x="195" y="200"/>
                  </a:cubicBezTo>
                  <a:cubicBezTo>
                    <a:pt x="195" y="200"/>
                    <a:pt x="194" y="201"/>
                    <a:pt x="194" y="201"/>
                  </a:cubicBezTo>
                  <a:cubicBezTo>
                    <a:pt x="195" y="200"/>
                    <a:pt x="196" y="199"/>
                    <a:pt x="197" y="198"/>
                  </a:cubicBezTo>
                  <a:close/>
                  <a:moveTo>
                    <a:pt x="196" y="192"/>
                  </a:moveTo>
                  <a:cubicBezTo>
                    <a:pt x="196" y="191"/>
                    <a:pt x="195" y="191"/>
                    <a:pt x="194" y="191"/>
                  </a:cubicBezTo>
                  <a:cubicBezTo>
                    <a:pt x="194" y="191"/>
                    <a:pt x="194" y="192"/>
                    <a:pt x="193" y="192"/>
                  </a:cubicBezTo>
                  <a:cubicBezTo>
                    <a:pt x="196" y="189"/>
                    <a:pt x="199" y="187"/>
                    <a:pt x="202" y="184"/>
                  </a:cubicBezTo>
                  <a:cubicBezTo>
                    <a:pt x="200" y="187"/>
                    <a:pt x="198" y="189"/>
                    <a:pt x="196" y="192"/>
                  </a:cubicBezTo>
                  <a:close/>
                  <a:moveTo>
                    <a:pt x="204" y="185"/>
                  </a:moveTo>
                  <a:cubicBezTo>
                    <a:pt x="204" y="185"/>
                    <a:pt x="204" y="185"/>
                    <a:pt x="205" y="185"/>
                  </a:cubicBezTo>
                  <a:cubicBezTo>
                    <a:pt x="203" y="187"/>
                    <a:pt x="201" y="189"/>
                    <a:pt x="199" y="190"/>
                  </a:cubicBezTo>
                  <a:cubicBezTo>
                    <a:pt x="201" y="188"/>
                    <a:pt x="202" y="187"/>
                    <a:pt x="204" y="185"/>
                  </a:cubicBezTo>
                  <a:close/>
                  <a:moveTo>
                    <a:pt x="200" y="181"/>
                  </a:moveTo>
                  <a:cubicBezTo>
                    <a:pt x="201" y="180"/>
                    <a:pt x="202" y="178"/>
                    <a:pt x="202" y="177"/>
                  </a:cubicBezTo>
                  <a:cubicBezTo>
                    <a:pt x="203" y="175"/>
                    <a:pt x="204" y="174"/>
                    <a:pt x="206" y="172"/>
                  </a:cubicBezTo>
                  <a:cubicBezTo>
                    <a:pt x="207" y="171"/>
                    <a:pt x="209" y="169"/>
                    <a:pt x="210" y="168"/>
                  </a:cubicBezTo>
                  <a:cubicBezTo>
                    <a:pt x="209" y="170"/>
                    <a:pt x="208" y="173"/>
                    <a:pt x="207" y="175"/>
                  </a:cubicBezTo>
                  <a:cubicBezTo>
                    <a:pt x="205" y="177"/>
                    <a:pt x="203" y="179"/>
                    <a:pt x="200" y="181"/>
                  </a:cubicBezTo>
                  <a:close/>
                  <a:moveTo>
                    <a:pt x="207" y="181"/>
                  </a:moveTo>
                  <a:cubicBezTo>
                    <a:pt x="212" y="175"/>
                    <a:pt x="217" y="169"/>
                    <a:pt x="221" y="163"/>
                  </a:cubicBezTo>
                  <a:cubicBezTo>
                    <a:pt x="221" y="164"/>
                    <a:pt x="221" y="164"/>
                    <a:pt x="221" y="165"/>
                  </a:cubicBezTo>
                  <a:cubicBezTo>
                    <a:pt x="217" y="170"/>
                    <a:pt x="213" y="174"/>
                    <a:pt x="210" y="179"/>
                  </a:cubicBezTo>
                  <a:cubicBezTo>
                    <a:pt x="209" y="180"/>
                    <a:pt x="208" y="181"/>
                    <a:pt x="207" y="183"/>
                  </a:cubicBezTo>
                  <a:cubicBezTo>
                    <a:pt x="206" y="183"/>
                    <a:pt x="206" y="183"/>
                    <a:pt x="206" y="184"/>
                  </a:cubicBezTo>
                  <a:cubicBezTo>
                    <a:pt x="206" y="183"/>
                    <a:pt x="207" y="182"/>
                    <a:pt x="207" y="181"/>
                  </a:cubicBezTo>
                  <a:close/>
                  <a:moveTo>
                    <a:pt x="218" y="155"/>
                  </a:moveTo>
                  <a:cubicBezTo>
                    <a:pt x="219" y="153"/>
                    <a:pt x="219" y="151"/>
                    <a:pt x="220" y="149"/>
                  </a:cubicBezTo>
                  <a:cubicBezTo>
                    <a:pt x="221" y="147"/>
                    <a:pt x="222" y="144"/>
                    <a:pt x="222" y="141"/>
                  </a:cubicBezTo>
                  <a:cubicBezTo>
                    <a:pt x="222" y="141"/>
                    <a:pt x="223" y="141"/>
                    <a:pt x="223" y="141"/>
                  </a:cubicBezTo>
                  <a:cubicBezTo>
                    <a:pt x="222" y="145"/>
                    <a:pt x="222" y="149"/>
                    <a:pt x="222" y="154"/>
                  </a:cubicBezTo>
                  <a:cubicBezTo>
                    <a:pt x="220" y="154"/>
                    <a:pt x="219" y="154"/>
                    <a:pt x="218" y="155"/>
                  </a:cubicBezTo>
                  <a:close/>
                  <a:moveTo>
                    <a:pt x="217" y="149"/>
                  </a:moveTo>
                  <a:cubicBezTo>
                    <a:pt x="217" y="144"/>
                    <a:pt x="218" y="139"/>
                    <a:pt x="218" y="135"/>
                  </a:cubicBezTo>
                  <a:cubicBezTo>
                    <a:pt x="220" y="132"/>
                    <a:pt x="221" y="129"/>
                    <a:pt x="223" y="126"/>
                  </a:cubicBezTo>
                  <a:cubicBezTo>
                    <a:pt x="222" y="134"/>
                    <a:pt x="219" y="142"/>
                    <a:pt x="217" y="149"/>
                  </a:cubicBezTo>
                  <a:close/>
                  <a:moveTo>
                    <a:pt x="223" y="98"/>
                  </a:moveTo>
                  <a:cubicBezTo>
                    <a:pt x="222" y="97"/>
                    <a:pt x="222" y="96"/>
                    <a:pt x="222" y="95"/>
                  </a:cubicBezTo>
                  <a:cubicBezTo>
                    <a:pt x="222" y="95"/>
                    <a:pt x="222" y="95"/>
                    <a:pt x="222" y="94"/>
                  </a:cubicBezTo>
                  <a:cubicBezTo>
                    <a:pt x="223" y="96"/>
                    <a:pt x="223" y="97"/>
                    <a:pt x="224" y="98"/>
                  </a:cubicBezTo>
                  <a:cubicBezTo>
                    <a:pt x="223" y="98"/>
                    <a:pt x="223" y="98"/>
                    <a:pt x="223" y="98"/>
                  </a:cubicBezTo>
                  <a:close/>
                  <a:moveTo>
                    <a:pt x="221" y="87"/>
                  </a:moveTo>
                  <a:cubicBezTo>
                    <a:pt x="222" y="87"/>
                    <a:pt x="222" y="87"/>
                    <a:pt x="222" y="87"/>
                  </a:cubicBezTo>
                  <a:cubicBezTo>
                    <a:pt x="223" y="88"/>
                    <a:pt x="223" y="90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2" y="90"/>
                    <a:pt x="222" y="89"/>
                    <a:pt x="221" y="87"/>
                  </a:cubicBezTo>
                  <a:close/>
                  <a:moveTo>
                    <a:pt x="226" y="83"/>
                  </a:moveTo>
                  <a:cubicBezTo>
                    <a:pt x="225" y="83"/>
                    <a:pt x="224" y="84"/>
                    <a:pt x="223" y="84"/>
                  </a:cubicBezTo>
                  <a:cubicBezTo>
                    <a:pt x="222" y="82"/>
                    <a:pt x="222" y="80"/>
                    <a:pt x="221" y="77"/>
                  </a:cubicBezTo>
                  <a:cubicBezTo>
                    <a:pt x="222" y="78"/>
                    <a:pt x="222" y="78"/>
                    <a:pt x="223" y="79"/>
                  </a:cubicBezTo>
                  <a:cubicBezTo>
                    <a:pt x="223" y="79"/>
                    <a:pt x="224" y="79"/>
                    <a:pt x="224" y="78"/>
                  </a:cubicBezTo>
                  <a:cubicBezTo>
                    <a:pt x="225" y="79"/>
                    <a:pt x="225" y="80"/>
                    <a:pt x="226" y="81"/>
                  </a:cubicBezTo>
                  <a:cubicBezTo>
                    <a:pt x="226" y="82"/>
                    <a:pt x="226" y="82"/>
                    <a:pt x="226" y="83"/>
                  </a:cubicBezTo>
                  <a:cubicBezTo>
                    <a:pt x="226" y="83"/>
                    <a:pt x="226" y="83"/>
                    <a:pt x="226" y="83"/>
                  </a:cubicBezTo>
                  <a:close/>
                  <a:moveTo>
                    <a:pt x="224" y="75"/>
                  </a:moveTo>
                  <a:cubicBezTo>
                    <a:pt x="223" y="74"/>
                    <a:pt x="223" y="74"/>
                    <a:pt x="223" y="73"/>
                  </a:cubicBezTo>
                  <a:cubicBezTo>
                    <a:pt x="223" y="73"/>
                    <a:pt x="223" y="73"/>
                    <a:pt x="223" y="73"/>
                  </a:cubicBezTo>
                  <a:cubicBezTo>
                    <a:pt x="224" y="74"/>
                    <a:pt x="224" y="75"/>
                    <a:pt x="224" y="76"/>
                  </a:cubicBezTo>
                  <a:cubicBezTo>
                    <a:pt x="224" y="75"/>
                    <a:pt x="224" y="75"/>
                    <a:pt x="224" y="75"/>
                  </a:cubicBezTo>
                  <a:close/>
                  <a:moveTo>
                    <a:pt x="224" y="70"/>
                  </a:moveTo>
                  <a:cubicBezTo>
                    <a:pt x="223" y="69"/>
                    <a:pt x="222" y="67"/>
                    <a:pt x="221" y="65"/>
                  </a:cubicBezTo>
                  <a:cubicBezTo>
                    <a:pt x="222" y="67"/>
                    <a:pt x="223" y="68"/>
                    <a:pt x="224" y="69"/>
                  </a:cubicBezTo>
                  <a:cubicBezTo>
                    <a:pt x="224" y="69"/>
                    <a:pt x="223" y="69"/>
                    <a:pt x="224" y="70"/>
                  </a:cubicBezTo>
                  <a:cubicBezTo>
                    <a:pt x="224" y="70"/>
                    <a:pt x="224" y="70"/>
                    <a:pt x="224" y="70"/>
                  </a:cubicBezTo>
                  <a:close/>
                  <a:moveTo>
                    <a:pt x="222" y="76"/>
                  </a:moveTo>
                  <a:cubicBezTo>
                    <a:pt x="222" y="76"/>
                    <a:pt x="222" y="76"/>
                    <a:pt x="222" y="76"/>
                  </a:cubicBezTo>
                  <a:cubicBezTo>
                    <a:pt x="221" y="75"/>
                    <a:pt x="221" y="75"/>
                    <a:pt x="220" y="74"/>
                  </a:cubicBezTo>
                  <a:cubicBezTo>
                    <a:pt x="220" y="74"/>
                    <a:pt x="220" y="74"/>
                    <a:pt x="220" y="73"/>
                  </a:cubicBezTo>
                  <a:cubicBezTo>
                    <a:pt x="220" y="74"/>
                    <a:pt x="221" y="74"/>
                    <a:pt x="221" y="75"/>
                  </a:cubicBezTo>
                  <a:cubicBezTo>
                    <a:pt x="221" y="75"/>
                    <a:pt x="222" y="75"/>
                    <a:pt x="222" y="76"/>
                  </a:cubicBezTo>
                  <a:close/>
                  <a:moveTo>
                    <a:pt x="220" y="81"/>
                  </a:moveTo>
                  <a:cubicBezTo>
                    <a:pt x="219" y="80"/>
                    <a:pt x="219" y="78"/>
                    <a:pt x="218" y="77"/>
                  </a:cubicBezTo>
                  <a:cubicBezTo>
                    <a:pt x="217" y="75"/>
                    <a:pt x="217" y="74"/>
                    <a:pt x="216" y="73"/>
                  </a:cubicBezTo>
                  <a:cubicBezTo>
                    <a:pt x="217" y="73"/>
                    <a:pt x="218" y="74"/>
                    <a:pt x="219" y="75"/>
                  </a:cubicBezTo>
                  <a:cubicBezTo>
                    <a:pt x="219" y="77"/>
                    <a:pt x="220" y="79"/>
                    <a:pt x="220" y="81"/>
                  </a:cubicBezTo>
                  <a:close/>
                  <a:moveTo>
                    <a:pt x="218" y="67"/>
                  </a:moveTo>
                  <a:cubicBezTo>
                    <a:pt x="217" y="65"/>
                    <a:pt x="216" y="63"/>
                    <a:pt x="215" y="61"/>
                  </a:cubicBezTo>
                  <a:cubicBezTo>
                    <a:pt x="217" y="63"/>
                    <a:pt x="218" y="65"/>
                    <a:pt x="219" y="68"/>
                  </a:cubicBezTo>
                  <a:cubicBezTo>
                    <a:pt x="219" y="67"/>
                    <a:pt x="219" y="67"/>
                    <a:pt x="218" y="67"/>
                  </a:cubicBezTo>
                  <a:close/>
                  <a:moveTo>
                    <a:pt x="216" y="64"/>
                  </a:moveTo>
                  <a:cubicBezTo>
                    <a:pt x="214" y="62"/>
                    <a:pt x="212" y="59"/>
                    <a:pt x="210" y="56"/>
                  </a:cubicBezTo>
                  <a:cubicBezTo>
                    <a:pt x="209" y="54"/>
                    <a:pt x="207" y="53"/>
                    <a:pt x="206" y="51"/>
                  </a:cubicBezTo>
                  <a:cubicBezTo>
                    <a:pt x="208" y="53"/>
                    <a:pt x="211" y="55"/>
                    <a:pt x="213" y="58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4" y="60"/>
                    <a:pt x="215" y="62"/>
                    <a:pt x="216" y="64"/>
                  </a:cubicBezTo>
                  <a:close/>
                  <a:moveTo>
                    <a:pt x="201" y="44"/>
                  </a:moveTo>
                  <a:cubicBezTo>
                    <a:pt x="200" y="44"/>
                    <a:pt x="200" y="43"/>
                    <a:pt x="199" y="43"/>
                  </a:cubicBezTo>
                  <a:cubicBezTo>
                    <a:pt x="202" y="45"/>
                    <a:pt x="205" y="47"/>
                    <a:pt x="208" y="50"/>
                  </a:cubicBezTo>
                  <a:cubicBezTo>
                    <a:pt x="205" y="48"/>
                    <a:pt x="203" y="46"/>
                    <a:pt x="201" y="44"/>
                  </a:cubicBezTo>
                  <a:close/>
                  <a:moveTo>
                    <a:pt x="201" y="46"/>
                  </a:moveTo>
                  <a:cubicBezTo>
                    <a:pt x="204" y="50"/>
                    <a:pt x="207" y="55"/>
                    <a:pt x="209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5" y="53"/>
                    <a:pt x="201" y="48"/>
                    <a:pt x="197" y="44"/>
                  </a:cubicBezTo>
                  <a:cubicBezTo>
                    <a:pt x="198" y="45"/>
                    <a:pt x="200" y="45"/>
                    <a:pt x="201" y="46"/>
                  </a:cubicBezTo>
                  <a:close/>
                  <a:moveTo>
                    <a:pt x="189" y="41"/>
                  </a:moveTo>
                  <a:cubicBezTo>
                    <a:pt x="189" y="41"/>
                    <a:pt x="189" y="41"/>
                    <a:pt x="188" y="41"/>
                  </a:cubicBezTo>
                  <a:cubicBezTo>
                    <a:pt x="188" y="40"/>
                    <a:pt x="188" y="40"/>
                    <a:pt x="187" y="40"/>
                  </a:cubicBezTo>
                  <a:cubicBezTo>
                    <a:pt x="187" y="40"/>
                    <a:pt x="187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5" y="39"/>
                    <a:pt x="185" y="39"/>
                  </a:cubicBezTo>
                  <a:cubicBezTo>
                    <a:pt x="186" y="39"/>
                    <a:pt x="188" y="38"/>
                    <a:pt x="189" y="38"/>
                  </a:cubicBezTo>
                  <a:cubicBezTo>
                    <a:pt x="190" y="39"/>
                    <a:pt x="191" y="40"/>
                    <a:pt x="192" y="41"/>
                  </a:cubicBezTo>
                  <a:cubicBezTo>
                    <a:pt x="191" y="41"/>
                    <a:pt x="190" y="41"/>
                    <a:pt x="189" y="41"/>
                  </a:cubicBezTo>
                  <a:close/>
                  <a:moveTo>
                    <a:pt x="188" y="44"/>
                  </a:moveTo>
                  <a:cubicBezTo>
                    <a:pt x="189" y="45"/>
                    <a:pt x="190" y="46"/>
                    <a:pt x="191" y="47"/>
                  </a:cubicBezTo>
                  <a:cubicBezTo>
                    <a:pt x="190" y="47"/>
                    <a:pt x="189" y="47"/>
                    <a:pt x="188" y="48"/>
                  </a:cubicBezTo>
                  <a:cubicBezTo>
                    <a:pt x="187" y="47"/>
                    <a:pt x="186" y="46"/>
                    <a:pt x="185" y="46"/>
                  </a:cubicBezTo>
                  <a:cubicBezTo>
                    <a:pt x="186" y="45"/>
                    <a:pt x="187" y="45"/>
                    <a:pt x="188" y="44"/>
                  </a:cubicBezTo>
                  <a:close/>
                  <a:moveTo>
                    <a:pt x="186" y="48"/>
                  </a:moveTo>
                  <a:cubicBezTo>
                    <a:pt x="185" y="49"/>
                    <a:pt x="183" y="49"/>
                    <a:pt x="182" y="49"/>
                  </a:cubicBezTo>
                  <a:cubicBezTo>
                    <a:pt x="182" y="49"/>
                    <a:pt x="181" y="48"/>
                    <a:pt x="181" y="47"/>
                  </a:cubicBezTo>
                  <a:cubicBezTo>
                    <a:pt x="181" y="47"/>
                    <a:pt x="182" y="47"/>
                    <a:pt x="183" y="46"/>
                  </a:cubicBezTo>
                  <a:cubicBezTo>
                    <a:pt x="184" y="47"/>
                    <a:pt x="185" y="48"/>
                    <a:pt x="186" y="48"/>
                  </a:cubicBezTo>
                  <a:close/>
                  <a:moveTo>
                    <a:pt x="172" y="43"/>
                  </a:moveTo>
                  <a:cubicBezTo>
                    <a:pt x="176" y="42"/>
                    <a:pt x="180" y="41"/>
                    <a:pt x="183" y="40"/>
                  </a:cubicBezTo>
                  <a:cubicBezTo>
                    <a:pt x="183" y="40"/>
                    <a:pt x="184" y="40"/>
                    <a:pt x="184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0" y="41"/>
                    <a:pt x="176" y="42"/>
                    <a:pt x="172" y="43"/>
                  </a:cubicBezTo>
                  <a:close/>
                  <a:moveTo>
                    <a:pt x="159" y="44"/>
                  </a:moveTo>
                  <a:cubicBezTo>
                    <a:pt x="161" y="43"/>
                    <a:pt x="163" y="41"/>
                    <a:pt x="164" y="40"/>
                  </a:cubicBezTo>
                  <a:cubicBezTo>
                    <a:pt x="170" y="39"/>
                    <a:pt x="175" y="38"/>
                    <a:pt x="180" y="37"/>
                  </a:cubicBezTo>
                  <a:cubicBezTo>
                    <a:pt x="173" y="40"/>
                    <a:pt x="166" y="42"/>
                    <a:pt x="159" y="44"/>
                  </a:cubicBezTo>
                  <a:close/>
                  <a:moveTo>
                    <a:pt x="172" y="31"/>
                  </a:moveTo>
                  <a:cubicBezTo>
                    <a:pt x="171" y="31"/>
                    <a:pt x="171" y="31"/>
                    <a:pt x="170" y="31"/>
                  </a:cubicBezTo>
                  <a:cubicBezTo>
                    <a:pt x="169" y="31"/>
                    <a:pt x="168" y="31"/>
                    <a:pt x="167" y="30"/>
                  </a:cubicBezTo>
                  <a:cubicBezTo>
                    <a:pt x="167" y="30"/>
                    <a:pt x="167" y="30"/>
                    <a:pt x="166" y="29"/>
                  </a:cubicBezTo>
                  <a:cubicBezTo>
                    <a:pt x="166" y="29"/>
                    <a:pt x="165" y="29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7" y="29"/>
                    <a:pt x="170" y="30"/>
                    <a:pt x="173" y="31"/>
                  </a:cubicBezTo>
                  <a:cubicBezTo>
                    <a:pt x="173" y="31"/>
                    <a:pt x="173" y="31"/>
                    <a:pt x="172" y="31"/>
                  </a:cubicBezTo>
                  <a:close/>
                  <a:moveTo>
                    <a:pt x="166" y="36"/>
                  </a:moveTo>
                  <a:cubicBezTo>
                    <a:pt x="166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6" y="37"/>
                    <a:pt x="164" y="37"/>
                    <a:pt x="163" y="37"/>
                  </a:cubicBezTo>
                  <a:cubicBezTo>
                    <a:pt x="164" y="37"/>
                    <a:pt x="165" y="36"/>
                    <a:pt x="166" y="36"/>
                  </a:cubicBezTo>
                  <a:close/>
                  <a:moveTo>
                    <a:pt x="154" y="12"/>
                  </a:moveTo>
                  <a:cubicBezTo>
                    <a:pt x="154" y="12"/>
                    <a:pt x="154" y="12"/>
                    <a:pt x="154" y="12"/>
                  </a:cubicBezTo>
                  <a:cubicBezTo>
                    <a:pt x="153" y="11"/>
                    <a:pt x="153" y="11"/>
                    <a:pt x="152" y="11"/>
                  </a:cubicBezTo>
                  <a:cubicBezTo>
                    <a:pt x="153" y="11"/>
                    <a:pt x="155" y="11"/>
                    <a:pt x="156" y="12"/>
                  </a:cubicBezTo>
                  <a:cubicBezTo>
                    <a:pt x="157" y="12"/>
                    <a:pt x="159" y="13"/>
                    <a:pt x="160" y="14"/>
                  </a:cubicBezTo>
                  <a:cubicBezTo>
                    <a:pt x="158" y="13"/>
                    <a:pt x="156" y="13"/>
                    <a:pt x="154" y="12"/>
                  </a:cubicBezTo>
                  <a:close/>
                  <a:moveTo>
                    <a:pt x="154" y="6"/>
                  </a:moveTo>
                  <a:cubicBezTo>
                    <a:pt x="153" y="6"/>
                    <a:pt x="153" y="6"/>
                    <a:pt x="153" y="7"/>
                  </a:cubicBezTo>
                  <a:cubicBezTo>
                    <a:pt x="150" y="6"/>
                    <a:pt x="147" y="6"/>
                    <a:pt x="144" y="6"/>
                  </a:cubicBezTo>
                  <a:cubicBezTo>
                    <a:pt x="144" y="5"/>
                    <a:pt x="143" y="5"/>
                    <a:pt x="142" y="5"/>
                  </a:cubicBezTo>
                  <a:cubicBezTo>
                    <a:pt x="139" y="5"/>
                    <a:pt x="136" y="4"/>
                    <a:pt x="133" y="3"/>
                  </a:cubicBezTo>
                  <a:cubicBezTo>
                    <a:pt x="136" y="3"/>
                    <a:pt x="138" y="3"/>
                    <a:pt x="140" y="3"/>
                  </a:cubicBezTo>
                  <a:cubicBezTo>
                    <a:pt x="147" y="4"/>
                    <a:pt x="154" y="5"/>
                    <a:pt x="161" y="7"/>
                  </a:cubicBezTo>
                  <a:cubicBezTo>
                    <a:pt x="163" y="8"/>
                    <a:pt x="165" y="9"/>
                    <a:pt x="167" y="10"/>
                  </a:cubicBezTo>
                  <a:cubicBezTo>
                    <a:pt x="167" y="10"/>
                    <a:pt x="166" y="10"/>
                    <a:pt x="166" y="10"/>
                  </a:cubicBezTo>
                  <a:cubicBezTo>
                    <a:pt x="165" y="9"/>
                    <a:pt x="165" y="10"/>
                    <a:pt x="165" y="10"/>
                  </a:cubicBezTo>
                  <a:cubicBezTo>
                    <a:pt x="164" y="9"/>
                    <a:pt x="162" y="9"/>
                    <a:pt x="160" y="8"/>
                  </a:cubicBezTo>
                  <a:cubicBezTo>
                    <a:pt x="158" y="7"/>
                    <a:pt x="156" y="7"/>
                    <a:pt x="154" y="6"/>
                  </a:cubicBezTo>
                  <a:close/>
                  <a:moveTo>
                    <a:pt x="136" y="26"/>
                  </a:moveTo>
                  <a:cubicBezTo>
                    <a:pt x="135" y="26"/>
                    <a:pt x="135" y="26"/>
                    <a:pt x="135" y="27"/>
                  </a:cubicBezTo>
                  <a:cubicBezTo>
                    <a:pt x="134" y="26"/>
                    <a:pt x="133" y="26"/>
                    <a:pt x="132" y="26"/>
                  </a:cubicBezTo>
                  <a:cubicBezTo>
                    <a:pt x="133" y="26"/>
                    <a:pt x="135" y="26"/>
                    <a:pt x="136" y="26"/>
                  </a:cubicBezTo>
                  <a:close/>
                  <a:moveTo>
                    <a:pt x="135" y="28"/>
                  </a:moveTo>
                  <a:cubicBezTo>
                    <a:pt x="135" y="29"/>
                    <a:pt x="134" y="29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lose/>
                  <a:moveTo>
                    <a:pt x="120" y="31"/>
                  </a:moveTo>
                  <a:cubicBezTo>
                    <a:pt x="120" y="31"/>
                    <a:pt x="119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20" y="31"/>
                    <a:pt x="121" y="31"/>
                  </a:cubicBezTo>
                  <a:cubicBezTo>
                    <a:pt x="121" y="31"/>
                    <a:pt x="121" y="31"/>
                    <a:pt x="120" y="31"/>
                  </a:cubicBezTo>
                  <a:close/>
                  <a:moveTo>
                    <a:pt x="118" y="29"/>
                  </a:moveTo>
                  <a:cubicBezTo>
                    <a:pt x="117" y="29"/>
                    <a:pt x="117" y="29"/>
                    <a:pt x="116" y="29"/>
                  </a:cubicBezTo>
                  <a:cubicBezTo>
                    <a:pt x="117" y="28"/>
                    <a:pt x="119" y="27"/>
                    <a:pt x="120" y="27"/>
                  </a:cubicBezTo>
                  <a:cubicBezTo>
                    <a:pt x="121" y="27"/>
                    <a:pt x="121" y="26"/>
                    <a:pt x="122" y="26"/>
                  </a:cubicBezTo>
                  <a:cubicBezTo>
                    <a:pt x="121" y="27"/>
                    <a:pt x="120" y="28"/>
                    <a:pt x="118" y="29"/>
                  </a:cubicBezTo>
                  <a:close/>
                  <a:moveTo>
                    <a:pt x="122" y="24"/>
                  </a:moveTo>
                  <a:cubicBezTo>
                    <a:pt x="120" y="24"/>
                    <a:pt x="119" y="24"/>
                    <a:pt x="118" y="24"/>
                  </a:cubicBezTo>
                  <a:cubicBezTo>
                    <a:pt x="118" y="24"/>
                    <a:pt x="118" y="23"/>
                    <a:pt x="119" y="23"/>
                  </a:cubicBezTo>
                  <a:cubicBezTo>
                    <a:pt x="120" y="24"/>
                    <a:pt x="121" y="24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lose/>
                  <a:moveTo>
                    <a:pt x="117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7" y="16"/>
                    <a:pt x="117" y="15"/>
                    <a:pt x="116" y="15"/>
                  </a:cubicBezTo>
                  <a:cubicBezTo>
                    <a:pt x="115" y="15"/>
                    <a:pt x="113" y="15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13" y="14"/>
                    <a:pt x="115" y="13"/>
                    <a:pt x="118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2" y="12"/>
                    <a:pt x="123" y="13"/>
                  </a:cubicBezTo>
                  <a:cubicBezTo>
                    <a:pt x="121" y="14"/>
                    <a:pt x="119" y="15"/>
                    <a:pt x="117" y="16"/>
                  </a:cubicBezTo>
                  <a:close/>
                  <a:moveTo>
                    <a:pt x="107" y="24"/>
                  </a:moveTo>
                  <a:cubicBezTo>
                    <a:pt x="108" y="24"/>
                    <a:pt x="109" y="24"/>
                    <a:pt x="110" y="24"/>
                  </a:cubicBezTo>
                  <a:cubicBezTo>
                    <a:pt x="109" y="25"/>
                    <a:pt x="108" y="25"/>
                    <a:pt x="107" y="25"/>
                  </a:cubicBezTo>
                  <a:cubicBezTo>
                    <a:pt x="107" y="25"/>
                    <a:pt x="106" y="25"/>
                    <a:pt x="105" y="25"/>
                  </a:cubicBezTo>
                  <a:cubicBezTo>
                    <a:pt x="106" y="25"/>
                    <a:pt x="107" y="24"/>
                    <a:pt x="107" y="24"/>
                  </a:cubicBezTo>
                  <a:close/>
                  <a:moveTo>
                    <a:pt x="100" y="22"/>
                  </a:moveTo>
                  <a:cubicBezTo>
                    <a:pt x="101" y="22"/>
                    <a:pt x="102" y="22"/>
                    <a:pt x="102" y="21"/>
                  </a:cubicBezTo>
                  <a:cubicBezTo>
                    <a:pt x="104" y="22"/>
                    <a:pt x="105" y="22"/>
                    <a:pt x="106" y="22"/>
                  </a:cubicBezTo>
                  <a:cubicBezTo>
                    <a:pt x="106" y="22"/>
                    <a:pt x="106" y="22"/>
                    <a:pt x="105" y="22"/>
                  </a:cubicBezTo>
                  <a:cubicBezTo>
                    <a:pt x="104" y="22"/>
                    <a:pt x="102" y="22"/>
                    <a:pt x="100" y="22"/>
                  </a:cubicBezTo>
                  <a:close/>
                  <a:moveTo>
                    <a:pt x="103" y="8"/>
                  </a:moveTo>
                  <a:cubicBezTo>
                    <a:pt x="104" y="7"/>
                    <a:pt x="104" y="7"/>
                    <a:pt x="105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4" y="7"/>
                    <a:pt x="103" y="8"/>
                  </a:cubicBezTo>
                  <a:close/>
                  <a:moveTo>
                    <a:pt x="104" y="17"/>
                  </a:moveTo>
                  <a:cubicBezTo>
                    <a:pt x="103" y="17"/>
                    <a:pt x="103" y="17"/>
                    <a:pt x="102" y="17"/>
                  </a:cubicBezTo>
                  <a:cubicBezTo>
                    <a:pt x="101" y="18"/>
                    <a:pt x="99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9" y="18"/>
                    <a:pt x="101" y="17"/>
                    <a:pt x="102" y="16"/>
                  </a:cubicBezTo>
                  <a:cubicBezTo>
                    <a:pt x="103" y="16"/>
                    <a:pt x="103" y="17"/>
                    <a:pt x="104" y="17"/>
                  </a:cubicBezTo>
                  <a:close/>
                  <a:moveTo>
                    <a:pt x="100" y="11"/>
                  </a:moveTo>
                  <a:cubicBezTo>
                    <a:pt x="99" y="12"/>
                    <a:pt x="98" y="12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7" y="12"/>
                    <a:pt x="98" y="11"/>
                    <a:pt x="98" y="11"/>
                  </a:cubicBezTo>
                  <a:cubicBezTo>
                    <a:pt x="99" y="11"/>
                    <a:pt x="100" y="11"/>
                    <a:pt x="102" y="11"/>
                  </a:cubicBezTo>
                  <a:cubicBezTo>
                    <a:pt x="101" y="11"/>
                    <a:pt x="101" y="11"/>
                    <a:pt x="100" y="11"/>
                  </a:cubicBezTo>
                  <a:close/>
                  <a:moveTo>
                    <a:pt x="102" y="24"/>
                  </a:moveTo>
                  <a:cubicBezTo>
                    <a:pt x="102" y="24"/>
                    <a:pt x="101" y="25"/>
                    <a:pt x="100" y="25"/>
                  </a:cubicBezTo>
                  <a:cubicBezTo>
                    <a:pt x="97" y="25"/>
                    <a:pt x="95" y="25"/>
                    <a:pt x="93" y="25"/>
                  </a:cubicBezTo>
                  <a:cubicBezTo>
                    <a:pt x="93" y="24"/>
                    <a:pt x="93" y="24"/>
                    <a:pt x="94" y="24"/>
                  </a:cubicBezTo>
                  <a:cubicBezTo>
                    <a:pt x="97" y="24"/>
                    <a:pt x="99" y="24"/>
                    <a:pt x="102" y="24"/>
                  </a:cubicBezTo>
                  <a:close/>
                  <a:moveTo>
                    <a:pt x="93" y="10"/>
                  </a:moveTo>
                  <a:cubicBezTo>
                    <a:pt x="93" y="10"/>
                    <a:pt x="93" y="11"/>
                    <a:pt x="92" y="11"/>
                  </a:cubicBezTo>
                  <a:cubicBezTo>
                    <a:pt x="91" y="11"/>
                    <a:pt x="89" y="12"/>
                    <a:pt x="88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4"/>
                    <a:pt x="85" y="14"/>
                  </a:cubicBezTo>
                  <a:cubicBezTo>
                    <a:pt x="87" y="12"/>
                    <a:pt x="90" y="11"/>
                    <a:pt x="93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5" y="9"/>
                    <a:pt x="94" y="10"/>
                    <a:pt x="93" y="10"/>
                  </a:cubicBezTo>
                  <a:close/>
                  <a:moveTo>
                    <a:pt x="92" y="8"/>
                  </a:moveTo>
                  <a:cubicBezTo>
                    <a:pt x="78" y="11"/>
                    <a:pt x="65" y="20"/>
                    <a:pt x="55" y="27"/>
                  </a:cubicBezTo>
                  <a:cubicBezTo>
                    <a:pt x="50" y="30"/>
                    <a:pt x="46" y="34"/>
                    <a:pt x="42" y="37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39" y="38"/>
                    <a:pt x="39" y="39"/>
                  </a:cubicBezTo>
                  <a:cubicBezTo>
                    <a:pt x="42" y="35"/>
                    <a:pt x="46" y="32"/>
                    <a:pt x="51" y="29"/>
                  </a:cubicBezTo>
                  <a:cubicBezTo>
                    <a:pt x="57" y="24"/>
                    <a:pt x="65" y="19"/>
                    <a:pt x="72" y="15"/>
                  </a:cubicBezTo>
                  <a:cubicBezTo>
                    <a:pt x="79" y="12"/>
                    <a:pt x="87" y="9"/>
                    <a:pt x="94" y="7"/>
                  </a:cubicBezTo>
                  <a:cubicBezTo>
                    <a:pt x="94" y="7"/>
                    <a:pt x="94" y="7"/>
                    <a:pt x="95" y="7"/>
                  </a:cubicBezTo>
                  <a:cubicBezTo>
                    <a:pt x="94" y="8"/>
                    <a:pt x="93" y="8"/>
                    <a:pt x="92" y="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4" y="38"/>
                    <a:pt x="47" y="37"/>
                    <a:pt x="49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8"/>
                    <a:pt x="48" y="38"/>
                    <a:pt x="48" y="39"/>
                  </a:cubicBezTo>
                  <a:cubicBezTo>
                    <a:pt x="47" y="40"/>
                    <a:pt x="46" y="40"/>
                    <a:pt x="45" y="41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49" y="37"/>
                    <a:pt x="48" y="36"/>
                    <a:pt x="48" y="37"/>
                  </a:cubicBezTo>
                  <a:cubicBezTo>
                    <a:pt x="46" y="39"/>
                    <a:pt x="44" y="40"/>
                    <a:pt x="42" y="42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3"/>
                    <a:pt x="41" y="41"/>
                    <a:pt x="42" y="39"/>
                  </a:cubicBezTo>
                  <a:close/>
                  <a:moveTo>
                    <a:pt x="41" y="46"/>
                  </a:moveTo>
                  <a:cubicBezTo>
                    <a:pt x="42" y="46"/>
                    <a:pt x="43" y="45"/>
                    <a:pt x="44" y="44"/>
                  </a:cubicBezTo>
                  <a:cubicBezTo>
                    <a:pt x="42" y="47"/>
                    <a:pt x="40" y="50"/>
                    <a:pt x="38" y="53"/>
                  </a:cubicBezTo>
                  <a:cubicBezTo>
                    <a:pt x="38" y="53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2"/>
                    <a:pt x="39" y="49"/>
                    <a:pt x="41" y="46"/>
                  </a:cubicBezTo>
                  <a:close/>
                  <a:moveTo>
                    <a:pt x="36" y="50"/>
                  </a:moveTo>
                  <a:cubicBezTo>
                    <a:pt x="36" y="50"/>
                    <a:pt x="36" y="50"/>
                    <a:pt x="37" y="49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2"/>
                    <a:pt x="35" y="54"/>
                    <a:pt x="34" y="57"/>
                  </a:cubicBezTo>
                  <a:cubicBezTo>
                    <a:pt x="33" y="57"/>
                    <a:pt x="32" y="58"/>
                    <a:pt x="31" y="59"/>
                  </a:cubicBezTo>
                  <a:cubicBezTo>
                    <a:pt x="33" y="56"/>
                    <a:pt x="34" y="53"/>
                    <a:pt x="36" y="50"/>
                  </a:cubicBezTo>
                  <a:close/>
                  <a:moveTo>
                    <a:pt x="35" y="46"/>
                  </a:moveTo>
                  <a:cubicBezTo>
                    <a:pt x="36" y="45"/>
                    <a:pt x="37" y="44"/>
                    <a:pt x="38" y="43"/>
                  </a:cubicBezTo>
                  <a:cubicBezTo>
                    <a:pt x="37" y="44"/>
                    <a:pt x="36" y="45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lose/>
                  <a:moveTo>
                    <a:pt x="32" y="55"/>
                  </a:moveTo>
                  <a:cubicBezTo>
                    <a:pt x="31" y="57"/>
                    <a:pt x="30" y="58"/>
                    <a:pt x="29" y="60"/>
                  </a:cubicBezTo>
                  <a:cubicBezTo>
                    <a:pt x="28" y="60"/>
                    <a:pt x="28" y="60"/>
                    <a:pt x="28" y="60"/>
                  </a:cubicBezTo>
                  <a:lnTo>
                    <a:pt x="32" y="55"/>
                  </a:lnTo>
                  <a:close/>
                  <a:moveTo>
                    <a:pt x="28" y="54"/>
                  </a:moveTo>
                  <a:cubicBezTo>
                    <a:pt x="30" y="51"/>
                    <a:pt x="32" y="49"/>
                    <a:pt x="34" y="47"/>
                  </a:cubicBezTo>
                  <a:cubicBezTo>
                    <a:pt x="33" y="48"/>
                    <a:pt x="32" y="50"/>
                    <a:pt x="31" y="51"/>
                  </a:cubicBezTo>
                  <a:cubicBezTo>
                    <a:pt x="30" y="52"/>
                    <a:pt x="29" y="53"/>
                    <a:pt x="28" y="54"/>
                  </a:cubicBezTo>
                  <a:close/>
                  <a:moveTo>
                    <a:pt x="31" y="79"/>
                  </a:moveTo>
                  <a:cubicBezTo>
                    <a:pt x="30" y="80"/>
                    <a:pt x="29" y="81"/>
                    <a:pt x="28" y="82"/>
                  </a:cubicBezTo>
                  <a:cubicBezTo>
                    <a:pt x="27" y="82"/>
                    <a:pt x="25" y="83"/>
                    <a:pt x="24" y="84"/>
                  </a:cubicBezTo>
                  <a:cubicBezTo>
                    <a:pt x="25" y="83"/>
                    <a:pt x="25" y="81"/>
                    <a:pt x="26" y="80"/>
                  </a:cubicBezTo>
                  <a:cubicBezTo>
                    <a:pt x="28" y="80"/>
                    <a:pt x="29" y="79"/>
                    <a:pt x="31" y="79"/>
                  </a:cubicBezTo>
                  <a:close/>
                  <a:moveTo>
                    <a:pt x="23" y="83"/>
                  </a:move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1"/>
                    <a:pt x="23" y="82"/>
                    <a:pt x="23" y="83"/>
                  </a:cubicBezTo>
                  <a:close/>
                  <a:moveTo>
                    <a:pt x="22" y="98"/>
                  </a:moveTo>
                  <a:cubicBezTo>
                    <a:pt x="24" y="103"/>
                    <a:pt x="25" y="109"/>
                    <a:pt x="26" y="115"/>
                  </a:cubicBezTo>
                  <a:cubicBezTo>
                    <a:pt x="26" y="117"/>
                    <a:pt x="26" y="118"/>
                    <a:pt x="27" y="120"/>
                  </a:cubicBezTo>
                  <a:cubicBezTo>
                    <a:pt x="25" y="114"/>
                    <a:pt x="23" y="108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lose/>
                  <a:moveTo>
                    <a:pt x="27" y="139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6" y="140"/>
                    <a:pt x="27" y="140"/>
                    <a:pt x="27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5" y="137"/>
                    <a:pt x="24" y="133"/>
                    <a:pt x="23" y="129"/>
                  </a:cubicBezTo>
                  <a:cubicBezTo>
                    <a:pt x="23" y="127"/>
                    <a:pt x="23" y="125"/>
                    <a:pt x="23" y="123"/>
                  </a:cubicBezTo>
                  <a:cubicBezTo>
                    <a:pt x="22" y="121"/>
                    <a:pt x="22" y="118"/>
                    <a:pt x="22" y="115"/>
                  </a:cubicBezTo>
                  <a:cubicBezTo>
                    <a:pt x="24" y="123"/>
                    <a:pt x="25" y="131"/>
                    <a:pt x="27" y="139"/>
                  </a:cubicBezTo>
                  <a:close/>
                  <a:moveTo>
                    <a:pt x="25" y="156"/>
                  </a:moveTo>
                  <a:cubicBezTo>
                    <a:pt x="23" y="153"/>
                    <a:pt x="22" y="149"/>
                    <a:pt x="21" y="146"/>
                  </a:cubicBezTo>
                  <a:cubicBezTo>
                    <a:pt x="21" y="145"/>
                    <a:pt x="20" y="145"/>
                    <a:pt x="2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2" y="147"/>
                    <a:pt x="23" y="150"/>
                    <a:pt x="25" y="154"/>
                  </a:cubicBezTo>
                  <a:cubicBezTo>
                    <a:pt x="25" y="154"/>
                    <a:pt x="25" y="155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lose/>
                  <a:moveTo>
                    <a:pt x="29" y="163"/>
                  </a:moveTo>
                  <a:cubicBezTo>
                    <a:pt x="30" y="164"/>
                    <a:pt x="30" y="165"/>
                    <a:pt x="30" y="167"/>
                  </a:cubicBezTo>
                  <a:cubicBezTo>
                    <a:pt x="29" y="164"/>
                    <a:pt x="29" y="162"/>
                    <a:pt x="28" y="160"/>
                  </a:cubicBezTo>
                  <a:cubicBezTo>
                    <a:pt x="28" y="161"/>
                    <a:pt x="29" y="162"/>
                    <a:pt x="29" y="163"/>
                  </a:cubicBezTo>
                  <a:close/>
                  <a:moveTo>
                    <a:pt x="29" y="148"/>
                  </a:moveTo>
                  <a:cubicBezTo>
                    <a:pt x="29" y="147"/>
                    <a:pt x="29" y="146"/>
                    <a:pt x="29" y="145"/>
                  </a:cubicBezTo>
                  <a:cubicBezTo>
                    <a:pt x="30" y="143"/>
                    <a:pt x="30" y="142"/>
                    <a:pt x="31" y="140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31" y="142"/>
                    <a:pt x="31" y="143"/>
                    <a:pt x="32" y="144"/>
                  </a:cubicBezTo>
                  <a:cubicBezTo>
                    <a:pt x="32" y="147"/>
                    <a:pt x="33" y="151"/>
                    <a:pt x="33" y="155"/>
                  </a:cubicBezTo>
                  <a:cubicBezTo>
                    <a:pt x="32" y="153"/>
                    <a:pt x="31" y="151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8"/>
                    <a:pt x="29" y="148"/>
                  </a:cubicBezTo>
                  <a:close/>
                  <a:moveTo>
                    <a:pt x="35" y="166"/>
                  </a:moveTo>
                  <a:cubicBezTo>
                    <a:pt x="36" y="168"/>
                    <a:pt x="36" y="169"/>
                    <a:pt x="36" y="171"/>
                  </a:cubicBezTo>
                  <a:cubicBezTo>
                    <a:pt x="35" y="166"/>
                    <a:pt x="33" y="161"/>
                    <a:pt x="30" y="156"/>
                  </a:cubicBezTo>
                  <a:cubicBezTo>
                    <a:pt x="30" y="156"/>
                    <a:pt x="30" y="155"/>
                    <a:pt x="30" y="155"/>
                  </a:cubicBezTo>
                  <a:cubicBezTo>
                    <a:pt x="32" y="159"/>
                    <a:pt x="33" y="162"/>
                    <a:pt x="35" y="166"/>
                  </a:cubicBezTo>
                  <a:close/>
                  <a:moveTo>
                    <a:pt x="38" y="182"/>
                  </a:moveTo>
                  <a:cubicBezTo>
                    <a:pt x="39" y="183"/>
                    <a:pt x="39" y="185"/>
                    <a:pt x="39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4"/>
                    <a:pt x="37" y="182"/>
                    <a:pt x="35" y="180"/>
                  </a:cubicBezTo>
                  <a:cubicBezTo>
                    <a:pt x="34" y="178"/>
                    <a:pt x="33" y="175"/>
                    <a:pt x="32" y="173"/>
                  </a:cubicBezTo>
                  <a:cubicBezTo>
                    <a:pt x="32" y="171"/>
                    <a:pt x="32" y="170"/>
                    <a:pt x="31" y="168"/>
                  </a:cubicBezTo>
                  <a:cubicBezTo>
                    <a:pt x="34" y="173"/>
                    <a:pt x="36" y="177"/>
                    <a:pt x="38" y="182"/>
                  </a:cubicBezTo>
                  <a:close/>
                  <a:moveTo>
                    <a:pt x="32" y="177"/>
                  </a:moveTo>
                  <a:cubicBezTo>
                    <a:pt x="32" y="177"/>
                    <a:pt x="32" y="178"/>
                    <a:pt x="32" y="178"/>
                  </a:cubicBezTo>
                  <a:cubicBezTo>
                    <a:pt x="34" y="182"/>
                    <a:pt x="37" y="186"/>
                    <a:pt x="39" y="190"/>
                  </a:cubicBezTo>
                  <a:cubicBezTo>
                    <a:pt x="39" y="190"/>
                    <a:pt x="39" y="190"/>
                    <a:pt x="39" y="191"/>
                  </a:cubicBezTo>
                  <a:cubicBezTo>
                    <a:pt x="36" y="188"/>
                    <a:pt x="34" y="185"/>
                    <a:pt x="32" y="18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1"/>
                  </a:cubicBezTo>
                  <a:cubicBezTo>
                    <a:pt x="32" y="180"/>
                    <a:pt x="32" y="179"/>
                    <a:pt x="32" y="177"/>
                  </a:cubicBezTo>
                  <a:close/>
                  <a:moveTo>
                    <a:pt x="38" y="192"/>
                  </a:moveTo>
                  <a:cubicBezTo>
                    <a:pt x="38" y="192"/>
                    <a:pt x="38" y="193"/>
                    <a:pt x="38" y="193"/>
                  </a:cubicBezTo>
                  <a:cubicBezTo>
                    <a:pt x="38" y="192"/>
                    <a:pt x="37" y="192"/>
                    <a:pt x="37" y="192"/>
                  </a:cubicBezTo>
                  <a:cubicBezTo>
                    <a:pt x="36" y="190"/>
                    <a:pt x="36" y="189"/>
                    <a:pt x="35" y="188"/>
                  </a:cubicBezTo>
                  <a:cubicBezTo>
                    <a:pt x="36" y="189"/>
                    <a:pt x="37" y="191"/>
                    <a:pt x="38" y="192"/>
                  </a:cubicBezTo>
                  <a:close/>
                  <a:moveTo>
                    <a:pt x="39" y="197"/>
                  </a:moveTo>
                  <a:cubicBezTo>
                    <a:pt x="39" y="196"/>
                    <a:pt x="39" y="196"/>
                    <a:pt x="38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41" y="199"/>
                    <a:pt x="44" y="202"/>
                    <a:pt x="48" y="204"/>
                  </a:cubicBezTo>
                  <a:cubicBezTo>
                    <a:pt x="48" y="204"/>
                    <a:pt x="49" y="204"/>
                    <a:pt x="49" y="203"/>
                  </a:cubicBezTo>
                  <a:cubicBezTo>
                    <a:pt x="49" y="204"/>
                    <a:pt x="50" y="205"/>
                    <a:pt x="50" y="205"/>
                  </a:cubicBezTo>
                  <a:cubicBezTo>
                    <a:pt x="50" y="205"/>
                    <a:pt x="49" y="205"/>
                    <a:pt x="49" y="204"/>
                  </a:cubicBezTo>
                  <a:cubicBezTo>
                    <a:pt x="48" y="204"/>
                    <a:pt x="48" y="205"/>
                    <a:pt x="48" y="206"/>
                  </a:cubicBezTo>
                  <a:cubicBezTo>
                    <a:pt x="50" y="207"/>
                    <a:pt x="52" y="208"/>
                    <a:pt x="54" y="209"/>
                  </a:cubicBezTo>
                  <a:cubicBezTo>
                    <a:pt x="54" y="210"/>
                    <a:pt x="55" y="211"/>
                    <a:pt x="56" y="212"/>
                  </a:cubicBezTo>
                  <a:cubicBezTo>
                    <a:pt x="54" y="210"/>
                    <a:pt x="51" y="209"/>
                    <a:pt x="49" y="208"/>
                  </a:cubicBezTo>
                  <a:cubicBezTo>
                    <a:pt x="46" y="205"/>
                    <a:pt x="42" y="201"/>
                    <a:pt x="39" y="197"/>
                  </a:cubicBezTo>
                  <a:close/>
                  <a:moveTo>
                    <a:pt x="51" y="212"/>
                  </a:moveTo>
                  <a:cubicBezTo>
                    <a:pt x="52" y="214"/>
                    <a:pt x="54" y="216"/>
                    <a:pt x="56" y="218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5" y="217"/>
                    <a:pt x="54" y="216"/>
                    <a:pt x="52" y="215"/>
                  </a:cubicBezTo>
                  <a:cubicBezTo>
                    <a:pt x="51" y="214"/>
                    <a:pt x="50" y="212"/>
                    <a:pt x="49" y="210"/>
                  </a:cubicBezTo>
                  <a:cubicBezTo>
                    <a:pt x="49" y="211"/>
                    <a:pt x="50" y="211"/>
                    <a:pt x="51" y="212"/>
                  </a:cubicBezTo>
                  <a:close/>
                  <a:moveTo>
                    <a:pt x="54" y="220"/>
                  </a:moveTo>
                  <a:cubicBezTo>
                    <a:pt x="55" y="221"/>
                    <a:pt x="56" y="222"/>
                    <a:pt x="57" y="223"/>
                  </a:cubicBezTo>
                  <a:cubicBezTo>
                    <a:pt x="56" y="222"/>
                    <a:pt x="55" y="222"/>
                    <a:pt x="54" y="221"/>
                  </a:cubicBezTo>
                  <a:cubicBezTo>
                    <a:pt x="53" y="220"/>
                    <a:pt x="52" y="220"/>
                    <a:pt x="52" y="219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9"/>
                    <a:pt x="53" y="220"/>
                    <a:pt x="53" y="220"/>
                  </a:cubicBezTo>
                  <a:cubicBezTo>
                    <a:pt x="54" y="220"/>
                    <a:pt x="54" y="220"/>
                    <a:pt x="54" y="220"/>
                  </a:cubicBezTo>
                  <a:close/>
                  <a:moveTo>
                    <a:pt x="53" y="222"/>
                  </a:moveTo>
                  <a:cubicBezTo>
                    <a:pt x="53" y="223"/>
                    <a:pt x="54" y="223"/>
                    <a:pt x="54" y="223"/>
                  </a:cubicBezTo>
                  <a:cubicBezTo>
                    <a:pt x="53" y="223"/>
                    <a:pt x="52" y="222"/>
                    <a:pt x="51" y="221"/>
                  </a:cubicBezTo>
                  <a:cubicBezTo>
                    <a:pt x="51" y="221"/>
                    <a:pt x="51" y="221"/>
                    <a:pt x="51" y="220"/>
                  </a:cubicBezTo>
                  <a:cubicBezTo>
                    <a:pt x="51" y="221"/>
                    <a:pt x="52" y="222"/>
                    <a:pt x="53" y="222"/>
                  </a:cubicBezTo>
                  <a:close/>
                  <a:moveTo>
                    <a:pt x="56" y="228"/>
                  </a:moveTo>
                  <a:cubicBezTo>
                    <a:pt x="57" y="228"/>
                    <a:pt x="57" y="228"/>
                    <a:pt x="57" y="228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54" y="226"/>
                    <a:pt x="55" y="227"/>
                    <a:pt x="56" y="228"/>
                  </a:cubicBez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7" y="219"/>
                    <a:pt x="58" y="220"/>
                    <a:pt x="60" y="221"/>
                  </a:cubicBezTo>
                  <a:cubicBezTo>
                    <a:pt x="63" y="224"/>
                    <a:pt x="66" y="227"/>
                    <a:pt x="69" y="230"/>
                  </a:cubicBezTo>
                  <a:cubicBezTo>
                    <a:pt x="69" y="230"/>
                    <a:pt x="68" y="230"/>
                    <a:pt x="67" y="229"/>
                  </a:cubicBezTo>
                  <a:cubicBezTo>
                    <a:pt x="65" y="228"/>
                    <a:pt x="62" y="226"/>
                    <a:pt x="60" y="225"/>
                  </a:cubicBezTo>
                  <a:cubicBezTo>
                    <a:pt x="58" y="223"/>
                    <a:pt x="56" y="220"/>
                    <a:pt x="55" y="218"/>
                  </a:cubicBezTo>
                  <a:close/>
                  <a:moveTo>
                    <a:pt x="68" y="227"/>
                  </a:moveTo>
                  <a:cubicBezTo>
                    <a:pt x="68" y="227"/>
                    <a:pt x="68" y="227"/>
                    <a:pt x="68" y="227"/>
                  </a:cubicBezTo>
                  <a:cubicBezTo>
                    <a:pt x="67" y="226"/>
                    <a:pt x="66" y="225"/>
                    <a:pt x="65" y="224"/>
                  </a:cubicBezTo>
                  <a:cubicBezTo>
                    <a:pt x="66" y="225"/>
                    <a:pt x="67" y="226"/>
                    <a:pt x="69" y="226"/>
                  </a:cubicBezTo>
                  <a:cubicBezTo>
                    <a:pt x="69" y="227"/>
                    <a:pt x="70" y="227"/>
                    <a:pt x="70" y="228"/>
                  </a:cubicBezTo>
                  <a:cubicBezTo>
                    <a:pt x="69" y="228"/>
                    <a:pt x="69" y="228"/>
                    <a:pt x="68" y="227"/>
                  </a:cubicBezTo>
                  <a:close/>
                  <a:moveTo>
                    <a:pt x="60" y="220"/>
                  </a:moveTo>
                  <a:cubicBezTo>
                    <a:pt x="59" y="218"/>
                    <a:pt x="57" y="216"/>
                    <a:pt x="55" y="215"/>
                  </a:cubicBezTo>
                  <a:cubicBezTo>
                    <a:pt x="58" y="216"/>
                    <a:pt x="60" y="218"/>
                    <a:pt x="63" y="219"/>
                  </a:cubicBezTo>
                  <a:cubicBezTo>
                    <a:pt x="64" y="221"/>
                    <a:pt x="65" y="222"/>
                    <a:pt x="66" y="223"/>
                  </a:cubicBezTo>
                  <a:cubicBezTo>
                    <a:pt x="64" y="222"/>
                    <a:pt x="62" y="221"/>
                    <a:pt x="60" y="220"/>
                  </a:cubicBezTo>
                  <a:close/>
                  <a:moveTo>
                    <a:pt x="62" y="216"/>
                  </a:moveTo>
                  <a:cubicBezTo>
                    <a:pt x="66" y="219"/>
                    <a:pt x="71" y="222"/>
                    <a:pt x="75" y="225"/>
                  </a:cubicBezTo>
                  <a:cubicBezTo>
                    <a:pt x="71" y="222"/>
                    <a:pt x="67" y="220"/>
                    <a:pt x="63" y="218"/>
                  </a:cubicBezTo>
                  <a:cubicBezTo>
                    <a:pt x="63" y="217"/>
                    <a:pt x="62" y="217"/>
                    <a:pt x="62" y="216"/>
                  </a:cubicBezTo>
                  <a:close/>
                  <a:moveTo>
                    <a:pt x="74" y="221"/>
                  </a:moveTo>
                  <a:cubicBezTo>
                    <a:pt x="73" y="220"/>
                    <a:pt x="73" y="220"/>
                    <a:pt x="72" y="219"/>
                  </a:cubicBezTo>
                  <a:cubicBezTo>
                    <a:pt x="75" y="221"/>
                    <a:pt x="77" y="223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78" y="224"/>
                    <a:pt x="76" y="222"/>
                    <a:pt x="74" y="221"/>
                  </a:cubicBezTo>
                  <a:close/>
                  <a:moveTo>
                    <a:pt x="68" y="215"/>
                  </a:moveTo>
                  <a:cubicBezTo>
                    <a:pt x="66" y="214"/>
                    <a:pt x="65" y="213"/>
                    <a:pt x="64" y="211"/>
                  </a:cubicBezTo>
                  <a:cubicBezTo>
                    <a:pt x="65" y="212"/>
                    <a:pt x="67" y="212"/>
                    <a:pt x="68" y="213"/>
                  </a:cubicBezTo>
                  <a:cubicBezTo>
                    <a:pt x="69" y="213"/>
                    <a:pt x="69" y="214"/>
                    <a:pt x="70" y="214"/>
                  </a:cubicBezTo>
                  <a:cubicBezTo>
                    <a:pt x="70" y="214"/>
                    <a:pt x="70" y="215"/>
                    <a:pt x="69" y="215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1" y="215"/>
                    <a:pt x="72" y="215"/>
                    <a:pt x="73" y="215"/>
                  </a:cubicBezTo>
                  <a:cubicBezTo>
                    <a:pt x="74" y="215"/>
                    <a:pt x="75" y="215"/>
                    <a:pt x="75" y="216"/>
                  </a:cubicBezTo>
                  <a:cubicBezTo>
                    <a:pt x="77" y="218"/>
                    <a:pt x="78" y="220"/>
                    <a:pt x="79" y="222"/>
                  </a:cubicBezTo>
                  <a:cubicBezTo>
                    <a:pt x="75" y="220"/>
                    <a:pt x="71" y="217"/>
                    <a:pt x="68" y="215"/>
                  </a:cubicBezTo>
                  <a:close/>
                  <a:moveTo>
                    <a:pt x="76" y="204"/>
                  </a:moveTo>
                  <a:cubicBezTo>
                    <a:pt x="75" y="203"/>
                    <a:pt x="74" y="202"/>
                    <a:pt x="73" y="202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3"/>
                    <a:pt x="76" y="203"/>
                  </a:cubicBezTo>
                  <a:cubicBezTo>
                    <a:pt x="76" y="203"/>
                    <a:pt x="76" y="204"/>
                    <a:pt x="76" y="204"/>
                  </a:cubicBezTo>
                  <a:close/>
                  <a:moveTo>
                    <a:pt x="74" y="200"/>
                  </a:moveTo>
                  <a:cubicBezTo>
                    <a:pt x="74" y="200"/>
                    <a:pt x="74" y="200"/>
                    <a:pt x="74" y="200"/>
                  </a:cubicBezTo>
                  <a:cubicBezTo>
                    <a:pt x="74" y="200"/>
                    <a:pt x="74" y="199"/>
                    <a:pt x="74" y="199"/>
                  </a:cubicBezTo>
                  <a:cubicBezTo>
                    <a:pt x="75" y="200"/>
                    <a:pt x="76" y="201"/>
                    <a:pt x="77" y="20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6" y="201"/>
                    <a:pt x="75" y="201"/>
                    <a:pt x="74" y="200"/>
                  </a:cubicBezTo>
                  <a:close/>
                  <a:moveTo>
                    <a:pt x="75" y="199"/>
                  </a:moveTo>
                  <a:cubicBezTo>
                    <a:pt x="75" y="199"/>
                    <a:pt x="76" y="199"/>
                    <a:pt x="76" y="199"/>
                  </a:cubicBezTo>
                  <a:cubicBezTo>
                    <a:pt x="76" y="199"/>
                    <a:pt x="77" y="200"/>
                    <a:pt x="78" y="200"/>
                  </a:cubicBezTo>
                  <a:cubicBezTo>
                    <a:pt x="78" y="200"/>
                    <a:pt x="78" y="201"/>
                    <a:pt x="78" y="201"/>
                  </a:cubicBezTo>
                  <a:cubicBezTo>
                    <a:pt x="77" y="200"/>
                    <a:pt x="76" y="199"/>
                    <a:pt x="75" y="199"/>
                  </a:cubicBezTo>
                  <a:close/>
                  <a:moveTo>
                    <a:pt x="78" y="208"/>
                  </a:moveTo>
                  <a:cubicBezTo>
                    <a:pt x="78" y="208"/>
                    <a:pt x="79" y="208"/>
                    <a:pt x="79" y="208"/>
                  </a:cubicBezTo>
                  <a:cubicBezTo>
                    <a:pt x="79" y="208"/>
                    <a:pt x="78" y="209"/>
                    <a:pt x="78" y="209"/>
                  </a:cubicBezTo>
                  <a:cubicBezTo>
                    <a:pt x="78" y="209"/>
                    <a:pt x="78" y="208"/>
                    <a:pt x="77" y="208"/>
                  </a:cubicBezTo>
                  <a:cubicBezTo>
                    <a:pt x="78" y="208"/>
                    <a:pt x="78" y="208"/>
                    <a:pt x="78" y="208"/>
                  </a:cubicBezTo>
                  <a:close/>
                  <a:moveTo>
                    <a:pt x="78" y="206"/>
                  </a:moveTo>
                  <a:cubicBezTo>
                    <a:pt x="78" y="206"/>
                    <a:pt x="78" y="206"/>
                    <a:pt x="78" y="205"/>
                  </a:cubicBezTo>
                  <a:cubicBezTo>
                    <a:pt x="78" y="205"/>
                    <a:pt x="78" y="205"/>
                    <a:pt x="79" y="204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8" y="205"/>
                    <a:pt x="78" y="206"/>
                  </a:cubicBezTo>
                  <a:close/>
                  <a:moveTo>
                    <a:pt x="79" y="197"/>
                  </a:moveTo>
                  <a:cubicBezTo>
                    <a:pt x="79" y="196"/>
                    <a:pt x="80" y="196"/>
                    <a:pt x="80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7"/>
                    <a:pt x="80" y="197"/>
                    <a:pt x="80" y="197"/>
                  </a:cubicBezTo>
                  <a:lnTo>
                    <a:pt x="79" y="197"/>
                  </a:lnTo>
                  <a:close/>
                  <a:moveTo>
                    <a:pt x="80" y="206"/>
                  </a:moveTo>
                  <a:cubicBezTo>
                    <a:pt x="81" y="206"/>
                    <a:pt x="81" y="206"/>
                    <a:pt x="81" y="206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1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6"/>
                    <a:pt x="80" y="206"/>
                  </a:cubicBezTo>
                  <a:close/>
                  <a:moveTo>
                    <a:pt x="80" y="209"/>
                  </a:moveTo>
                  <a:cubicBezTo>
                    <a:pt x="82" y="210"/>
                    <a:pt x="83" y="211"/>
                    <a:pt x="85" y="212"/>
                  </a:cubicBezTo>
                  <a:cubicBezTo>
                    <a:pt x="85" y="212"/>
                    <a:pt x="84" y="212"/>
                    <a:pt x="84" y="212"/>
                  </a:cubicBezTo>
                  <a:cubicBezTo>
                    <a:pt x="83" y="211"/>
                    <a:pt x="81" y="210"/>
                    <a:pt x="80" y="210"/>
                  </a:cubicBezTo>
                  <a:cubicBezTo>
                    <a:pt x="80" y="209"/>
                    <a:pt x="80" y="209"/>
                    <a:pt x="80" y="209"/>
                  </a:cubicBezTo>
                  <a:close/>
                  <a:moveTo>
                    <a:pt x="82" y="208"/>
                  </a:moveTo>
                  <a:cubicBezTo>
                    <a:pt x="82" y="208"/>
                    <a:pt x="82" y="208"/>
                    <a:pt x="83" y="208"/>
                  </a:cubicBezTo>
                  <a:cubicBezTo>
                    <a:pt x="84" y="208"/>
                    <a:pt x="85" y="209"/>
                    <a:pt x="86" y="210"/>
                  </a:cubicBezTo>
                  <a:cubicBezTo>
                    <a:pt x="86" y="210"/>
                    <a:pt x="86" y="210"/>
                    <a:pt x="85" y="211"/>
                  </a:cubicBezTo>
                  <a:cubicBezTo>
                    <a:pt x="84" y="210"/>
                    <a:pt x="83" y="209"/>
                    <a:pt x="82" y="208"/>
                  </a:cubicBezTo>
                  <a:close/>
                  <a:moveTo>
                    <a:pt x="85" y="214"/>
                  </a:moveTo>
                  <a:cubicBezTo>
                    <a:pt x="88" y="216"/>
                    <a:pt x="91" y="217"/>
                    <a:pt x="94" y="219"/>
                  </a:cubicBezTo>
                  <a:cubicBezTo>
                    <a:pt x="93" y="218"/>
                    <a:pt x="91" y="218"/>
                    <a:pt x="89" y="217"/>
                  </a:cubicBezTo>
                  <a:cubicBezTo>
                    <a:pt x="88" y="216"/>
                    <a:pt x="86" y="215"/>
                    <a:pt x="85" y="214"/>
                  </a:cubicBezTo>
                  <a:cubicBezTo>
                    <a:pt x="85" y="214"/>
                    <a:pt x="85" y="214"/>
                    <a:pt x="85" y="214"/>
                  </a:cubicBezTo>
                  <a:close/>
                  <a:moveTo>
                    <a:pt x="95" y="221"/>
                  </a:move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4" y="221"/>
                    <a:pt x="94" y="221"/>
                  </a:cubicBezTo>
                  <a:cubicBezTo>
                    <a:pt x="94" y="221"/>
                    <a:pt x="93" y="220"/>
                    <a:pt x="93" y="220"/>
                  </a:cubicBezTo>
                  <a:cubicBezTo>
                    <a:pt x="94" y="220"/>
                    <a:pt x="94" y="220"/>
                    <a:pt x="95" y="221"/>
                  </a:cubicBezTo>
                  <a:close/>
                  <a:moveTo>
                    <a:pt x="93" y="216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5" y="216"/>
                    <a:pt x="96" y="216"/>
                    <a:pt x="97" y="217"/>
                  </a:cubicBezTo>
                  <a:cubicBezTo>
                    <a:pt x="96" y="217"/>
                    <a:pt x="97" y="218"/>
                    <a:pt x="97" y="218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96" y="217"/>
                    <a:pt x="95" y="216"/>
                    <a:pt x="93" y="216"/>
                  </a:cubicBezTo>
                  <a:close/>
                  <a:moveTo>
                    <a:pt x="98" y="222"/>
                  </a:moveTo>
                  <a:cubicBezTo>
                    <a:pt x="99" y="222"/>
                    <a:pt x="99" y="222"/>
                    <a:pt x="100" y="222"/>
                  </a:cubicBezTo>
                  <a:cubicBezTo>
                    <a:pt x="100" y="222"/>
                    <a:pt x="100" y="222"/>
                    <a:pt x="99" y="223"/>
                  </a:cubicBezTo>
                  <a:cubicBezTo>
                    <a:pt x="99" y="223"/>
                    <a:pt x="99" y="223"/>
                    <a:pt x="99" y="223"/>
                  </a:cubicBezTo>
                  <a:cubicBezTo>
                    <a:pt x="99" y="223"/>
                    <a:pt x="98" y="223"/>
                    <a:pt x="97" y="222"/>
                  </a:cubicBezTo>
                  <a:cubicBezTo>
                    <a:pt x="97" y="222"/>
                    <a:pt x="98" y="222"/>
                    <a:pt x="98" y="222"/>
                  </a:cubicBezTo>
                  <a:close/>
                  <a:moveTo>
                    <a:pt x="106" y="235"/>
                  </a:moveTo>
                  <a:cubicBezTo>
                    <a:pt x="106" y="236"/>
                    <a:pt x="106" y="236"/>
                    <a:pt x="107" y="236"/>
                  </a:cubicBezTo>
                  <a:cubicBezTo>
                    <a:pt x="108" y="236"/>
                    <a:pt x="109" y="237"/>
                    <a:pt x="110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9" y="238"/>
                    <a:pt x="107" y="237"/>
                    <a:pt x="106" y="235"/>
                  </a:cubicBezTo>
                  <a:close/>
                  <a:moveTo>
                    <a:pt x="110" y="234"/>
                  </a:moveTo>
                  <a:cubicBezTo>
                    <a:pt x="111" y="234"/>
                    <a:pt x="111" y="234"/>
                    <a:pt x="112" y="234"/>
                  </a:cubicBezTo>
                  <a:cubicBezTo>
                    <a:pt x="113" y="235"/>
                    <a:pt x="113" y="235"/>
                    <a:pt x="114" y="235"/>
                  </a:cubicBezTo>
                  <a:cubicBezTo>
                    <a:pt x="114" y="236"/>
                    <a:pt x="114" y="236"/>
                    <a:pt x="113" y="236"/>
                  </a:cubicBezTo>
                  <a:cubicBezTo>
                    <a:pt x="112" y="235"/>
                    <a:pt x="111" y="235"/>
                    <a:pt x="110" y="234"/>
                  </a:cubicBezTo>
                  <a:close/>
                  <a:moveTo>
                    <a:pt x="114" y="231"/>
                  </a:moveTo>
                  <a:cubicBezTo>
                    <a:pt x="113" y="231"/>
                    <a:pt x="113" y="230"/>
                    <a:pt x="113" y="230"/>
                  </a:cubicBezTo>
                  <a:cubicBezTo>
                    <a:pt x="113" y="230"/>
                    <a:pt x="114" y="230"/>
                    <a:pt x="114" y="230"/>
                  </a:cubicBezTo>
                  <a:cubicBezTo>
                    <a:pt x="115" y="231"/>
                    <a:pt x="115" y="231"/>
                    <a:pt x="116" y="231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4" y="231"/>
                    <a:pt x="114" y="231"/>
                  </a:cubicBezTo>
                  <a:close/>
                  <a:moveTo>
                    <a:pt x="113" y="227"/>
                  </a:moveTo>
                  <a:cubicBezTo>
                    <a:pt x="113" y="227"/>
                    <a:pt x="113" y="227"/>
                    <a:pt x="114" y="227"/>
                  </a:cubicBezTo>
                  <a:cubicBezTo>
                    <a:pt x="115" y="228"/>
                    <a:pt x="116" y="228"/>
                    <a:pt x="117" y="228"/>
                  </a:cubicBezTo>
                  <a:cubicBezTo>
                    <a:pt x="117" y="229"/>
                    <a:pt x="117" y="230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229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18" y="230"/>
                    <a:pt x="117" y="230"/>
                    <a:pt x="117" y="230"/>
                  </a:cubicBezTo>
                  <a:cubicBezTo>
                    <a:pt x="115" y="229"/>
                    <a:pt x="114" y="228"/>
                    <a:pt x="113" y="227"/>
                  </a:cubicBezTo>
                  <a:close/>
                  <a:moveTo>
                    <a:pt x="118" y="224"/>
                  </a:moveTo>
                  <a:cubicBezTo>
                    <a:pt x="119" y="224"/>
                    <a:pt x="120" y="223"/>
                    <a:pt x="121" y="222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3"/>
                    <a:pt x="120" y="224"/>
                    <a:pt x="119" y="225"/>
                  </a:cubicBezTo>
                  <a:cubicBezTo>
                    <a:pt x="119" y="225"/>
                    <a:pt x="118" y="225"/>
                    <a:pt x="118" y="224"/>
                  </a:cubicBezTo>
                  <a:close/>
                  <a:moveTo>
                    <a:pt x="121" y="232"/>
                  </a:moveTo>
                  <a:cubicBezTo>
                    <a:pt x="121" y="232"/>
                    <a:pt x="121" y="232"/>
                    <a:pt x="122" y="232"/>
                  </a:cubicBezTo>
                  <a:cubicBezTo>
                    <a:pt x="123" y="232"/>
                    <a:pt x="124" y="233"/>
                    <a:pt x="124" y="234"/>
                  </a:cubicBezTo>
                  <a:cubicBezTo>
                    <a:pt x="125" y="234"/>
                    <a:pt x="126" y="233"/>
                    <a:pt x="125" y="232"/>
                  </a:cubicBezTo>
                  <a:cubicBezTo>
                    <a:pt x="125" y="232"/>
                    <a:pt x="124" y="232"/>
                    <a:pt x="124" y="231"/>
                  </a:cubicBezTo>
                  <a:cubicBezTo>
                    <a:pt x="126" y="231"/>
                    <a:pt x="129" y="230"/>
                    <a:pt x="131" y="230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0" y="231"/>
                    <a:pt x="130" y="232"/>
                    <a:pt x="129" y="233"/>
                  </a:cubicBezTo>
                  <a:cubicBezTo>
                    <a:pt x="128" y="233"/>
                    <a:pt x="128" y="233"/>
                    <a:pt x="128" y="234"/>
                  </a:cubicBezTo>
                  <a:cubicBezTo>
                    <a:pt x="126" y="234"/>
                    <a:pt x="124" y="234"/>
                    <a:pt x="122" y="234"/>
                  </a:cubicBezTo>
                  <a:cubicBezTo>
                    <a:pt x="121" y="233"/>
                    <a:pt x="121" y="233"/>
                    <a:pt x="120" y="232"/>
                  </a:cubicBezTo>
                  <a:cubicBezTo>
                    <a:pt x="120" y="232"/>
                    <a:pt x="120" y="232"/>
                    <a:pt x="121" y="232"/>
                  </a:cubicBezTo>
                  <a:close/>
                  <a:moveTo>
                    <a:pt x="132" y="235"/>
                  </a:moveTo>
                  <a:cubicBezTo>
                    <a:pt x="130" y="235"/>
                    <a:pt x="128" y="236"/>
                    <a:pt x="126" y="236"/>
                  </a:cubicBezTo>
                  <a:cubicBezTo>
                    <a:pt x="125" y="236"/>
                    <a:pt x="124" y="235"/>
                    <a:pt x="123" y="235"/>
                  </a:cubicBezTo>
                  <a:cubicBezTo>
                    <a:pt x="126" y="235"/>
                    <a:pt x="129" y="235"/>
                    <a:pt x="132" y="235"/>
                  </a:cubicBezTo>
                  <a:close/>
                  <a:moveTo>
                    <a:pt x="137" y="235"/>
                  </a:moveTo>
                  <a:cubicBezTo>
                    <a:pt x="137" y="235"/>
                    <a:pt x="136" y="235"/>
                    <a:pt x="136" y="236"/>
                  </a:cubicBezTo>
                  <a:cubicBezTo>
                    <a:pt x="135" y="236"/>
                    <a:pt x="134" y="236"/>
                    <a:pt x="133" y="236"/>
                  </a:cubicBezTo>
                  <a:cubicBezTo>
                    <a:pt x="132" y="236"/>
                    <a:pt x="131" y="236"/>
                    <a:pt x="130" y="237"/>
                  </a:cubicBezTo>
                  <a:cubicBezTo>
                    <a:pt x="132" y="236"/>
                    <a:pt x="134" y="236"/>
                    <a:pt x="137" y="235"/>
                  </a:cubicBezTo>
                  <a:close/>
                  <a:moveTo>
                    <a:pt x="130" y="234"/>
                  </a:moveTo>
                  <a:cubicBezTo>
                    <a:pt x="132" y="233"/>
                    <a:pt x="134" y="232"/>
                    <a:pt x="135" y="231"/>
                  </a:cubicBezTo>
                  <a:cubicBezTo>
                    <a:pt x="135" y="231"/>
                    <a:pt x="136" y="232"/>
                    <a:pt x="137" y="232"/>
                  </a:cubicBezTo>
                  <a:cubicBezTo>
                    <a:pt x="138" y="231"/>
                    <a:pt x="139" y="231"/>
                    <a:pt x="140" y="230"/>
                  </a:cubicBezTo>
                  <a:cubicBezTo>
                    <a:pt x="139" y="231"/>
                    <a:pt x="139" y="232"/>
                    <a:pt x="138" y="233"/>
                  </a:cubicBezTo>
                  <a:cubicBezTo>
                    <a:pt x="135" y="233"/>
                    <a:pt x="133" y="234"/>
                    <a:pt x="130" y="234"/>
                  </a:cubicBezTo>
                  <a:close/>
                  <a:moveTo>
                    <a:pt x="139" y="226"/>
                  </a:moveTo>
                  <a:cubicBezTo>
                    <a:pt x="139" y="226"/>
                    <a:pt x="139" y="227"/>
                    <a:pt x="139" y="227"/>
                  </a:cubicBezTo>
                  <a:cubicBezTo>
                    <a:pt x="138" y="227"/>
                    <a:pt x="137" y="227"/>
                    <a:pt x="136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9" y="226"/>
                    <a:pt x="140" y="225"/>
                    <a:pt x="142" y="224"/>
                  </a:cubicBezTo>
                  <a:cubicBezTo>
                    <a:pt x="141" y="225"/>
                    <a:pt x="140" y="225"/>
                    <a:pt x="139" y="226"/>
                  </a:cubicBezTo>
                  <a:close/>
                  <a:moveTo>
                    <a:pt x="143" y="229"/>
                  </a:moveTo>
                  <a:cubicBezTo>
                    <a:pt x="145" y="229"/>
                    <a:pt x="146" y="229"/>
                    <a:pt x="147" y="229"/>
                  </a:cubicBezTo>
                  <a:cubicBezTo>
                    <a:pt x="148" y="229"/>
                    <a:pt x="149" y="229"/>
                    <a:pt x="149" y="229"/>
                  </a:cubicBezTo>
                  <a:cubicBezTo>
                    <a:pt x="149" y="229"/>
                    <a:pt x="148" y="230"/>
                    <a:pt x="148" y="230"/>
                  </a:cubicBezTo>
                  <a:cubicBezTo>
                    <a:pt x="147" y="231"/>
                    <a:pt x="145" y="232"/>
                    <a:pt x="144" y="232"/>
                  </a:cubicBezTo>
                  <a:cubicBezTo>
                    <a:pt x="143" y="233"/>
                    <a:pt x="141" y="233"/>
                    <a:pt x="140" y="233"/>
                  </a:cubicBezTo>
                  <a:cubicBezTo>
                    <a:pt x="141" y="232"/>
                    <a:pt x="142" y="230"/>
                    <a:pt x="143" y="229"/>
                  </a:cubicBezTo>
                  <a:close/>
                  <a:moveTo>
                    <a:pt x="145" y="236"/>
                  </a:moveTo>
                  <a:cubicBezTo>
                    <a:pt x="149" y="235"/>
                    <a:pt x="153" y="234"/>
                    <a:pt x="158" y="234"/>
                  </a:cubicBezTo>
                  <a:cubicBezTo>
                    <a:pt x="157" y="234"/>
                    <a:pt x="157" y="234"/>
                    <a:pt x="157" y="235"/>
                  </a:cubicBezTo>
                  <a:cubicBezTo>
                    <a:pt x="152" y="235"/>
                    <a:pt x="148" y="236"/>
                    <a:pt x="144" y="236"/>
                  </a:cubicBezTo>
                  <a:cubicBezTo>
                    <a:pt x="144" y="236"/>
                    <a:pt x="145" y="236"/>
                    <a:pt x="145" y="236"/>
                  </a:cubicBezTo>
                  <a:close/>
                  <a:moveTo>
                    <a:pt x="157" y="231"/>
                  </a:moveTo>
                  <a:cubicBezTo>
                    <a:pt x="158" y="231"/>
                    <a:pt x="160" y="230"/>
                    <a:pt x="161" y="229"/>
                  </a:cubicBezTo>
                  <a:cubicBezTo>
                    <a:pt x="160" y="230"/>
                    <a:pt x="160" y="230"/>
                    <a:pt x="159" y="231"/>
                  </a:cubicBezTo>
                  <a:cubicBezTo>
                    <a:pt x="159" y="231"/>
                    <a:pt x="158" y="231"/>
                    <a:pt x="157" y="231"/>
                  </a:cubicBezTo>
                  <a:close/>
                  <a:moveTo>
                    <a:pt x="159" y="229"/>
                  </a:moveTo>
                  <a:cubicBezTo>
                    <a:pt x="161" y="227"/>
                    <a:pt x="164" y="225"/>
                    <a:pt x="166" y="223"/>
                  </a:cubicBezTo>
                  <a:cubicBezTo>
                    <a:pt x="166" y="224"/>
                    <a:pt x="165" y="225"/>
                    <a:pt x="164" y="226"/>
                  </a:cubicBezTo>
                  <a:cubicBezTo>
                    <a:pt x="162" y="227"/>
                    <a:pt x="161" y="228"/>
                    <a:pt x="159" y="229"/>
                  </a:cubicBezTo>
                  <a:close/>
                  <a:moveTo>
                    <a:pt x="165" y="227"/>
                  </a:moveTo>
                  <a:cubicBezTo>
                    <a:pt x="174" y="222"/>
                    <a:pt x="182" y="215"/>
                    <a:pt x="190" y="208"/>
                  </a:cubicBezTo>
                  <a:cubicBezTo>
                    <a:pt x="190" y="209"/>
                    <a:pt x="189" y="210"/>
                    <a:pt x="189" y="210"/>
                  </a:cubicBezTo>
                  <a:cubicBezTo>
                    <a:pt x="189" y="210"/>
                    <a:pt x="189" y="210"/>
                    <a:pt x="189" y="210"/>
                  </a:cubicBezTo>
                  <a:cubicBezTo>
                    <a:pt x="180" y="217"/>
                    <a:pt x="172" y="224"/>
                    <a:pt x="163" y="231"/>
                  </a:cubicBezTo>
                  <a:cubicBezTo>
                    <a:pt x="163" y="231"/>
                    <a:pt x="162" y="231"/>
                    <a:pt x="162" y="231"/>
                  </a:cubicBezTo>
                  <a:cubicBezTo>
                    <a:pt x="163" y="229"/>
                    <a:pt x="164" y="228"/>
                    <a:pt x="165" y="227"/>
                  </a:cubicBezTo>
                  <a:close/>
                  <a:moveTo>
                    <a:pt x="177" y="222"/>
                  </a:moveTo>
                  <a:cubicBezTo>
                    <a:pt x="175" y="224"/>
                    <a:pt x="172" y="226"/>
                    <a:pt x="170" y="229"/>
                  </a:cubicBezTo>
                  <a:cubicBezTo>
                    <a:pt x="169" y="229"/>
                    <a:pt x="168" y="230"/>
                    <a:pt x="168" y="230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70" y="227"/>
                    <a:pt x="174" y="224"/>
                    <a:pt x="177" y="222"/>
                  </a:cubicBezTo>
                  <a:close/>
                  <a:moveTo>
                    <a:pt x="185" y="218"/>
                  </a:moveTo>
                  <a:cubicBezTo>
                    <a:pt x="184" y="218"/>
                    <a:pt x="183" y="219"/>
                    <a:pt x="183" y="220"/>
                  </a:cubicBezTo>
                  <a:cubicBezTo>
                    <a:pt x="181" y="221"/>
                    <a:pt x="179" y="223"/>
                    <a:pt x="177" y="225"/>
                  </a:cubicBezTo>
                  <a:cubicBezTo>
                    <a:pt x="176" y="225"/>
                    <a:pt x="176" y="226"/>
                    <a:pt x="175" y="226"/>
                  </a:cubicBezTo>
                  <a:cubicBezTo>
                    <a:pt x="178" y="223"/>
                    <a:pt x="181" y="220"/>
                    <a:pt x="185" y="218"/>
                  </a:cubicBezTo>
                  <a:close/>
                  <a:moveTo>
                    <a:pt x="184" y="216"/>
                  </a:moveTo>
                  <a:cubicBezTo>
                    <a:pt x="186" y="215"/>
                    <a:pt x="188" y="213"/>
                    <a:pt x="190" y="212"/>
                  </a:cubicBezTo>
                  <a:cubicBezTo>
                    <a:pt x="190" y="212"/>
                    <a:pt x="190" y="212"/>
                    <a:pt x="190" y="212"/>
                  </a:cubicBezTo>
                  <a:cubicBezTo>
                    <a:pt x="191" y="211"/>
                    <a:pt x="191" y="211"/>
                    <a:pt x="192" y="210"/>
                  </a:cubicBezTo>
                  <a:cubicBezTo>
                    <a:pt x="192" y="211"/>
                    <a:pt x="192" y="211"/>
                    <a:pt x="191" y="211"/>
                  </a:cubicBezTo>
                  <a:cubicBezTo>
                    <a:pt x="189" y="213"/>
                    <a:pt x="186" y="215"/>
                    <a:pt x="184" y="216"/>
                  </a:cubicBezTo>
                  <a:close/>
                  <a:moveTo>
                    <a:pt x="192" y="212"/>
                  </a:moveTo>
                  <a:cubicBezTo>
                    <a:pt x="193" y="212"/>
                    <a:pt x="193" y="212"/>
                    <a:pt x="194" y="212"/>
                  </a:cubicBezTo>
                  <a:cubicBezTo>
                    <a:pt x="193" y="212"/>
                    <a:pt x="193" y="213"/>
                    <a:pt x="192" y="214"/>
                  </a:cubicBezTo>
                  <a:cubicBezTo>
                    <a:pt x="191" y="215"/>
                    <a:pt x="189" y="217"/>
                    <a:pt x="187" y="218"/>
                  </a:cubicBezTo>
                  <a:cubicBezTo>
                    <a:pt x="189" y="216"/>
                    <a:pt x="191" y="214"/>
                    <a:pt x="192" y="212"/>
                  </a:cubicBezTo>
                  <a:close/>
                  <a:moveTo>
                    <a:pt x="193" y="207"/>
                  </a:moveTo>
                  <a:cubicBezTo>
                    <a:pt x="194" y="206"/>
                    <a:pt x="194" y="205"/>
                    <a:pt x="195" y="204"/>
                  </a:cubicBezTo>
                  <a:cubicBezTo>
                    <a:pt x="197" y="202"/>
                    <a:pt x="199" y="201"/>
                    <a:pt x="201" y="199"/>
                  </a:cubicBezTo>
                  <a:cubicBezTo>
                    <a:pt x="202" y="198"/>
                    <a:pt x="202" y="198"/>
                    <a:pt x="203" y="197"/>
                  </a:cubicBezTo>
                  <a:cubicBezTo>
                    <a:pt x="203" y="198"/>
                    <a:pt x="202" y="199"/>
                    <a:pt x="201" y="200"/>
                  </a:cubicBezTo>
                  <a:cubicBezTo>
                    <a:pt x="198" y="203"/>
                    <a:pt x="196" y="205"/>
                    <a:pt x="193" y="207"/>
                  </a:cubicBezTo>
                  <a:close/>
                  <a:moveTo>
                    <a:pt x="206" y="192"/>
                  </a:moveTo>
                  <a:cubicBezTo>
                    <a:pt x="204" y="194"/>
                    <a:pt x="202" y="196"/>
                    <a:pt x="199" y="197"/>
                  </a:cubicBezTo>
                  <a:cubicBezTo>
                    <a:pt x="201" y="195"/>
                    <a:pt x="202" y="193"/>
                    <a:pt x="204" y="191"/>
                  </a:cubicBezTo>
                  <a:cubicBezTo>
                    <a:pt x="210" y="184"/>
                    <a:pt x="216" y="177"/>
                    <a:pt x="223" y="171"/>
                  </a:cubicBezTo>
                  <a:cubicBezTo>
                    <a:pt x="223" y="171"/>
                    <a:pt x="223" y="171"/>
                    <a:pt x="223" y="171"/>
                  </a:cubicBezTo>
                  <a:cubicBezTo>
                    <a:pt x="220" y="174"/>
                    <a:pt x="218" y="177"/>
                    <a:pt x="216" y="179"/>
                  </a:cubicBezTo>
                  <a:cubicBezTo>
                    <a:pt x="213" y="183"/>
                    <a:pt x="209" y="188"/>
                    <a:pt x="206" y="192"/>
                  </a:cubicBezTo>
                  <a:close/>
                  <a:moveTo>
                    <a:pt x="220" y="144"/>
                  </a:moveTo>
                  <a:cubicBezTo>
                    <a:pt x="220" y="146"/>
                    <a:pt x="219" y="148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1" y="144"/>
                    <a:pt x="222" y="137"/>
                    <a:pt x="224" y="131"/>
                  </a:cubicBezTo>
                  <a:cubicBezTo>
                    <a:pt x="223" y="133"/>
                    <a:pt x="223" y="134"/>
                    <a:pt x="223" y="136"/>
                  </a:cubicBezTo>
                  <a:cubicBezTo>
                    <a:pt x="222" y="139"/>
                    <a:pt x="221" y="142"/>
                    <a:pt x="220" y="144"/>
                  </a:cubicBezTo>
                  <a:close/>
                  <a:moveTo>
                    <a:pt x="223" y="102"/>
                  </a:moveTo>
                  <a:cubicBezTo>
                    <a:pt x="223" y="102"/>
                    <a:pt x="223" y="101"/>
                    <a:pt x="223" y="101"/>
                  </a:cubicBezTo>
                  <a:cubicBezTo>
                    <a:pt x="224" y="101"/>
                    <a:pt x="224" y="100"/>
                    <a:pt x="225" y="100"/>
                  </a:cubicBezTo>
                  <a:cubicBezTo>
                    <a:pt x="225" y="100"/>
                    <a:pt x="225" y="101"/>
                    <a:pt x="225" y="101"/>
                  </a:cubicBezTo>
                  <a:cubicBezTo>
                    <a:pt x="225" y="101"/>
                    <a:pt x="224" y="102"/>
                    <a:pt x="223" y="102"/>
                  </a:cubicBezTo>
                  <a:close/>
                  <a:moveTo>
                    <a:pt x="226" y="103"/>
                  </a:moveTo>
                  <a:cubicBezTo>
                    <a:pt x="226" y="103"/>
                    <a:pt x="227" y="104"/>
                    <a:pt x="227" y="104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6" y="105"/>
                    <a:pt x="225" y="105"/>
                    <a:pt x="224" y="105"/>
                  </a:cubicBezTo>
                  <a:cubicBezTo>
                    <a:pt x="224" y="105"/>
                    <a:pt x="224" y="105"/>
                    <a:pt x="224" y="104"/>
                  </a:cubicBezTo>
                  <a:cubicBezTo>
                    <a:pt x="224" y="104"/>
                    <a:pt x="225" y="103"/>
                    <a:pt x="226" y="103"/>
                  </a:cubicBezTo>
                  <a:close/>
                  <a:moveTo>
                    <a:pt x="226" y="151"/>
                  </a:moveTo>
                  <a:cubicBezTo>
                    <a:pt x="226" y="151"/>
                    <a:pt x="225" y="152"/>
                    <a:pt x="225" y="152"/>
                  </a:cubicBezTo>
                  <a:cubicBezTo>
                    <a:pt x="225" y="152"/>
                    <a:pt x="225" y="153"/>
                    <a:pt x="225" y="153"/>
                  </a:cubicBezTo>
                  <a:cubicBezTo>
                    <a:pt x="225" y="152"/>
                    <a:pt x="225" y="151"/>
                    <a:pt x="226" y="151"/>
                  </a:cubicBezTo>
                  <a:close/>
                  <a:moveTo>
                    <a:pt x="224" y="151"/>
                  </a:moveTo>
                  <a:cubicBezTo>
                    <a:pt x="224" y="146"/>
                    <a:pt x="225" y="140"/>
                    <a:pt x="225" y="135"/>
                  </a:cubicBezTo>
                  <a:cubicBezTo>
                    <a:pt x="225" y="135"/>
                    <a:pt x="225" y="135"/>
                    <a:pt x="226" y="135"/>
                  </a:cubicBezTo>
                  <a:cubicBezTo>
                    <a:pt x="226" y="138"/>
                    <a:pt x="226" y="142"/>
                    <a:pt x="226" y="145"/>
                  </a:cubicBezTo>
                  <a:cubicBezTo>
                    <a:pt x="225" y="147"/>
                    <a:pt x="225" y="149"/>
                    <a:pt x="224" y="151"/>
                  </a:cubicBezTo>
                  <a:close/>
                  <a:moveTo>
                    <a:pt x="226" y="158"/>
                  </a:moveTo>
                  <a:cubicBezTo>
                    <a:pt x="226" y="157"/>
                    <a:pt x="227" y="157"/>
                    <a:pt x="227" y="156"/>
                  </a:cubicBezTo>
                  <a:cubicBezTo>
                    <a:pt x="227" y="157"/>
                    <a:pt x="227" y="157"/>
                    <a:pt x="227" y="158"/>
                  </a:cubicBezTo>
                  <a:cubicBezTo>
                    <a:pt x="226" y="159"/>
                    <a:pt x="226" y="159"/>
                    <a:pt x="225" y="160"/>
                  </a:cubicBezTo>
                  <a:cubicBezTo>
                    <a:pt x="226" y="159"/>
                    <a:pt x="226" y="159"/>
                    <a:pt x="226" y="158"/>
                  </a:cubicBezTo>
                  <a:close/>
                  <a:moveTo>
                    <a:pt x="226" y="123"/>
                  </a:moveTo>
                  <a:cubicBezTo>
                    <a:pt x="226" y="122"/>
                    <a:pt x="226" y="121"/>
                    <a:pt x="226" y="119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7" y="124"/>
                    <a:pt x="227" y="129"/>
                    <a:pt x="227" y="135"/>
                  </a:cubicBezTo>
                  <a:cubicBezTo>
                    <a:pt x="227" y="131"/>
                    <a:pt x="226" y="127"/>
                    <a:pt x="226" y="123"/>
                  </a:cubicBezTo>
                  <a:close/>
                  <a:moveTo>
                    <a:pt x="224" y="164"/>
                  </a:moveTo>
                  <a:cubicBezTo>
                    <a:pt x="225" y="163"/>
                    <a:pt x="226" y="162"/>
                    <a:pt x="227" y="161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6" y="163"/>
                    <a:pt x="225" y="164"/>
                    <a:pt x="224" y="165"/>
                  </a:cubicBezTo>
                  <a:cubicBezTo>
                    <a:pt x="224" y="164"/>
                    <a:pt x="224" y="164"/>
                    <a:pt x="224" y="164"/>
                  </a:cubicBezTo>
                  <a:close/>
                  <a:moveTo>
                    <a:pt x="227" y="169"/>
                  </a:moveTo>
                  <a:cubicBezTo>
                    <a:pt x="227" y="168"/>
                    <a:pt x="228" y="167"/>
                    <a:pt x="228" y="167"/>
                  </a:cubicBezTo>
                  <a:cubicBezTo>
                    <a:pt x="227" y="168"/>
                    <a:pt x="226" y="170"/>
                    <a:pt x="225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6" y="171"/>
                    <a:pt x="226" y="170"/>
                    <a:pt x="227" y="169"/>
                  </a:cubicBezTo>
                  <a:close/>
                  <a:moveTo>
                    <a:pt x="228" y="123"/>
                  </a:moveTo>
                  <a:cubicBezTo>
                    <a:pt x="228" y="121"/>
                    <a:pt x="228" y="119"/>
                    <a:pt x="228" y="117"/>
                  </a:cubicBezTo>
                  <a:cubicBezTo>
                    <a:pt x="228" y="116"/>
                    <a:pt x="228" y="116"/>
                    <a:pt x="229" y="115"/>
                  </a:cubicBezTo>
                  <a:cubicBezTo>
                    <a:pt x="228" y="118"/>
                    <a:pt x="228" y="121"/>
                    <a:pt x="228" y="123"/>
                  </a:cubicBezTo>
                  <a:close/>
                  <a:moveTo>
                    <a:pt x="227" y="112"/>
                  </a:moveTo>
                  <a:cubicBezTo>
                    <a:pt x="227" y="111"/>
                    <a:pt x="227" y="111"/>
                    <a:pt x="226" y="110"/>
                  </a:cubicBezTo>
                  <a:cubicBezTo>
                    <a:pt x="227" y="110"/>
                    <a:pt x="228" y="109"/>
                    <a:pt x="229" y="108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8" y="110"/>
                    <a:pt x="227" y="111"/>
                    <a:pt x="227" y="112"/>
                  </a:cubicBezTo>
                  <a:close/>
                  <a:moveTo>
                    <a:pt x="232" y="108"/>
                  </a:moveTo>
                  <a:cubicBezTo>
                    <a:pt x="232" y="108"/>
                    <a:pt x="232" y="107"/>
                    <a:pt x="232" y="107"/>
                  </a:cubicBezTo>
                  <a:cubicBezTo>
                    <a:pt x="232" y="106"/>
                    <a:pt x="232" y="106"/>
                    <a:pt x="233" y="105"/>
                  </a:cubicBezTo>
                  <a:cubicBezTo>
                    <a:pt x="233" y="108"/>
                    <a:pt x="234" y="111"/>
                    <a:pt x="235" y="114"/>
                  </a:cubicBezTo>
                  <a:cubicBezTo>
                    <a:pt x="235" y="114"/>
                    <a:pt x="235" y="114"/>
                    <a:pt x="235" y="115"/>
                  </a:cubicBezTo>
                  <a:cubicBezTo>
                    <a:pt x="234" y="112"/>
                    <a:pt x="233" y="110"/>
                    <a:pt x="232" y="108"/>
                  </a:cubicBezTo>
                  <a:close/>
                  <a:moveTo>
                    <a:pt x="234" y="103"/>
                  </a:moveTo>
                  <a:cubicBezTo>
                    <a:pt x="234" y="103"/>
                    <a:pt x="234" y="103"/>
                    <a:pt x="233" y="103"/>
                  </a:cubicBezTo>
                  <a:cubicBezTo>
                    <a:pt x="232" y="97"/>
                    <a:pt x="230" y="92"/>
                    <a:pt x="229" y="87"/>
                  </a:cubicBezTo>
                  <a:cubicBezTo>
                    <a:pt x="230" y="89"/>
                    <a:pt x="231" y="90"/>
                    <a:pt x="231" y="92"/>
                  </a:cubicBezTo>
                  <a:cubicBezTo>
                    <a:pt x="233" y="97"/>
                    <a:pt x="234" y="102"/>
                    <a:pt x="235" y="107"/>
                  </a:cubicBezTo>
                  <a:cubicBezTo>
                    <a:pt x="235" y="106"/>
                    <a:pt x="234" y="105"/>
                    <a:pt x="234" y="103"/>
                  </a:cubicBezTo>
                  <a:close/>
                  <a:moveTo>
                    <a:pt x="229" y="69"/>
                  </a:moveTo>
                  <a:cubicBezTo>
                    <a:pt x="230" y="69"/>
                    <a:pt x="230" y="69"/>
                    <a:pt x="230" y="70"/>
                  </a:cubicBezTo>
                  <a:cubicBezTo>
                    <a:pt x="231" y="71"/>
                    <a:pt x="231" y="72"/>
                    <a:pt x="232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2"/>
                    <a:pt x="231" y="72"/>
                    <a:pt x="231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0"/>
                    <a:pt x="229" y="69"/>
                    <a:pt x="229" y="69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3" y="87"/>
                    <a:pt x="234" y="88"/>
                    <a:pt x="234" y="88"/>
                  </a:cubicBezTo>
                  <a:cubicBezTo>
                    <a:pt x="234" y="88"/>
                    <a:pt x="233" y="87"/>
                    <a:pt x="233" y="86"/>
                  </a:cubicBezTo>
                  <a:close/>
                  <a:moveTo>
                    <a:pt x="232" y="69"/>
                  </a:moveTo>
                  <a:cubicBezTo>
                    <a:pt x="231" y="68"/>
                    <a:pt x="231" y="68"/>
                    <a:pt x="231" y="67"/>
                  </a:cubicBezTo>
                  <a:cubicBezTo>
                    <a:pt x="232" y="69"/>
                    <a:pt x="233" y="70"/>
                    <a:pt x="235" y="71"/>
                  </a:cubicBezTo>
                  <a:cubicBezTo>
                    <a:pt x="235" y="72"/>
                    <a:pt x="235" y="73"/>
                    <a:pt x="236" y="74"/>
                  </a:cubicBezTo>
                  <a:cubicBezTo>
                    <a:pt x="236" y="74"/>
                    <a:pt x="236" y="74"/>
                    <a:pt x="237" y="74"/>
                  </a:cubicBezTo>
                  <a:cubicBezTo>
                    <a:pt x="237" y="75"/>
                    <a:pt x="237" y="75"/>
                    <a:pt x="237" y="76"/>
                  </a:cubicBezTo>
                  <a:cubicBezTo>
                    <a:pt x="235" y="73"/>
                    <a:pt x="234" y="71"/>
                    <a:pt x="232" y="69"/>
                  </a:cubicBezTo>
                  <a:close/>
                  <a:moveTo>
                    <a:pt x="226" y="55"/>
                  </a:moveTo>
                  <a:cubicBezTo>
                    <a:pt x="225" y="54"/>
                    <a:pt x="225" y="53"/>
                    <a:pt x="224" y="52"/>
                  </a:cubicBezTo>
                  <a:cubicBezTo>
                    <a:pt x="224" y="51"/>
                    <a:pt x="223" y="50"/>
                    <a:pt x="223" y="50"/>
                  </a:cubicBezTo>
                  <a:cubicBezTo>
                    <a:pt x="224" y="51"/>
                    <a:pt x="225" y="52"/>
                    <a:pt x="226" y="53"/>
                  </a:cubicBezTo>
                  <a:cubicBezTo>
                    <a:pt x="226" y="53"/>
                    <a:pt x="226" y="54"/>
                    <a:pt x="226" y="55"/>
                  </a:cubicBezTo>
                  <a:close/>
                  <a:moveTo>
                    <a:pt x="223" y="54"/>
                  </a:moveTo>
                  <a:cubicBezTo>
                    <a:pt x="225" y="56"/>
                    <a:pt x="226" y="59"/>
                    <a:pt x="228" y="62"/>
                  </a:cubicBezTo>
                  <a:cubicBezTo>
                    <a:pt x="226" y="60"/>
                    <a:pt x="224" y="58"/>
                    <a:pt x="223" y="56"/>
                  </a:cubicBezTo>
                  <a:cubicBezTo>
                    <a:pt x="223" y="56"/>
                    <a:pt x="224" y="56"/>
                    <a:pt x="223" y="56"/>
                  </a:cubicBezTo>
                  <a:cubicBezTo>
                    <a:pt x="223" y="55"/>
                    <a:pt x="223" y="54"/>
                    <a:pt x="223" y="54"/>
                  </a:cubicBezTo>
                  <a:close/>
                  <a:moveTo>
                    <a:pt x="228" y="65"/>
                  </a:moveTo>
                  <a:cubicBezTo>
                    <a:pt x="227" y="66"/>
                    <a:pt x="227" y="66"/>
                    <a:pt x="227" y="66"/>
                  </a:cubicBezTo>
                  <a:cubicBezTo>
                    <a:pt x="227" y="68"/>
                    <a:pt x="228" y="70"/>
                    <a:pt x="228" y="71"/>
                  </a:cubicBezTo>
                  <a:cubicBezTo>
                    <a:pt x="228" y="71"/>
                    <a:pt x="228" y="72"/>
                    <a:pt x="228" y="72"/>
                  </a:cubicBezTo>
                  <a:cubicBezTo>
                    <a:pt x="227" y="70"/>
                    <a:pt x="226" y="68"/>
                    <a:pt x="225" y="66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4"/>
                    <a:pt x="222" y="62"/>
                    <a:pt x="222" y="61"/>
                  </a:cubicBezTo>
                  <a:cubicBezTo>
                    <a:pt x="222" y="61"/>
                    <a:pt x="223" y="60"/>
                    <a:pt x="222" y="60"/>
                  </a:cubicBezTo>
                  <a:cubicBezTo>
                    <a:pt x="221" y="58"/>
                    <a:pt x="220" y="57"/>
                    <a:pt x="218" y="55"/>
                  </a:cubicBezTo>
                  <a:cubicBezTo>
                    <a:pt x="218" y="55"/>
                    <a:pt x="218" y="54"/>
                    <a:pt x="217" y="53"/>
                  </a:cubicBezTo>
                  <a:cubicBezTo>
                    <a:pt x="221" y="57"/>
                    <a:pt x="225" y="61"/>
                    <a:pt x="228" y="65"/>
                  </a:cubicBezTo>
                  <a:close/>
                  <a:moveTo>
                    <a:pt x="214" y="48"/>
                  </a:moveTo>
                  <a:cubicBezTo>
                    <a:pt x="213" y="47"/>
                    <a:pt x="212" y="45"/>
                    <a:pt x="211" y="44"/>
                  </a:cubicBezTo>
                  <a:cubicBezTo>
                    <a:pt x="214" y="46"/>
                    <a:pt x="216" y="47"/>
                    <a:pt x="218" y="49"/>
                  </a:cubicBezTo>
                  <a:cubicBezTo>
                    <a:pt x="219" y="51"/>
                    <a:pt x="220" y="53"/>
                    <a:pt x="221" y="54"/>
                  </a:cubicBezTo>
                  <a:cubicBezTo>
                    <a:pt x="219" y="52"/>
                    <a:pt x="216" y="50"/>
                    <a:pt x="214" y="48"/>
                  </a:cubicBezTo>
                  <a:close/>
                  <a:moveTo>
                    <a:pt x="211" y="42"/>
                  </a:moveTo>
                  <a:cubicBezTo>
                    <a:pt x="211" y="41"/>
                    <a:pt x="211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2"/>
                    <a:pt x="214" y="43"/>
                    <a:pt x="215" y="45"/>
                  </a:cubicBezTo>
                  <a:cubicBezTo>
                    <a:pt x="214" y="44"/>
                    <a:pt x="212" y="43"/>
                    <a:pt x="211" y="42"/>
                  </a:cubicBezTo>
                  <a:close/>
                  <a:moveTo>
                    <a:pt x="210" y="47"/>
                  </a:moveTo>
                  <a:cubicBezTo>
                    <a:pt x="211" y="48"/>
                    <a:pt x="211" y="48"/>
                    <a:pt x="211" y="49"/>
                  </a:cubicBezTo>
                  <a:cubicBezTo>
                    <a:pt x="210" y="47"/>
                    <a:pt x="208" y="45"/>
                    <a:pt x="206" y="43"/>
                  </a:cubicBezTo>
                  <a:cubicBezTo>
                    <a:pt x="207" y="44"/>
                    <a:pt x="209" y="46"/>
                    <a:pt x="210" y="47"/>
                  </a:cubicBezTo>
                  <a:close/>
                  <a:moveTo>
                    <a:pt x="208" y="40"/>
                  </a:moveTo>
                  <a:cubicBezTo>
                    <a:pt x="207" y="39"/>
                    <a:pt x="206" y="38"/>
                    <a:pt x="206" y="37"/>
                  </a:cubicBezTo>
                  <a:cubicBezTo>
                    <a:pt x="206" y="38"/>
                    <a:pt x="207" y="38"/>
                    <a:pt x="208" y="39"/>
                  </a:cubicBezTo>
                  <a:cubicBezTo>
                    <a:pt x="208" y="39"/>
                    <a:pt x="208" y="39"/>
                    <a:pt x="208" y="40"/>
                  </a:cubicBezTo>
                  <a:cubicBezTo>
                    <a:pt x="208" y="40"/>
                    <a:pt x="208" y="40"/>
                    <a:pt x="208" y="40"/>
                  </a:cubicBezTo>
                  <a:close/>
                  <a:moveTo>
                    <a:pt x="207" y="42"/>
                  </a:moveTo>
                  <a:cubicBezTo>
                    <a:pt x="205" y="40"/>
                    <a:pt x="202" y="39"/>
                    <a:pt x="200" y="37"/>
                  </a:cubicBezTo>
                  <a:cubicBezTo>
                    <a:pt x="200" y="37"/>
                    <a:pt x="200" y="37"/>
                    <a:pt x="201" y="37"/>
                  </a:cubicBezTo>
                  <a:cubicBezTo>
                    <a:pt x="201" y="37"/>
                    <a:pt x="202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2" y="36"/>
                    <a:pt x="202" y="36"/>
                    <a:pt x="203" y="36"/>
                  </a:cubicBezTo>
                  <a:cubicBezTo>
                    <a:pt x="204" y="38"/>
                    <a:pt x="206" y="40"/>
                    <a:pt x="207" y="42"/>
                  </a:cubicBezTo>
                  <a:close/>
                  <a:moveTo>
                    <a:pt x="202" y="34"/>
                  </a:moveTo>
                  <a:cubicBezTo>
                    <a:pt x="201" y="34"/>
                    <a:pt x="201" y="34"/>
                    <a:pt x="200" y="34"/>
                  </a:cubicBezTo>
                  <a:cubicBezTo>
                    <a:pt x="198" y="32"/>
                    <a:pt x="196" y="30"/>
                    <a:pt x="194" y="28"/>
                  </a:cubicBezTo>
                  <a:cubicBezTo>
                    <a:pt x="197" y="29"/>
                    <a:pt x="200" y="31"/>
                    <a:pt x="202" y="33"/>
                  </a:cubicBezTo>
                  <a:cubicBezTo>
                    <a:pt x="202" y="33"/>
                    <a:pt x="201" y="34"/>
                    <a:pt x="202" y="34"/>
                  </a:cubicBezTo>
                  <a:close/>
                  <a:moveTo>
                    <a:pt x="194" y="32"/>
                  </a:moveTo>
                  <a:cubicBezTo>
                    <a:pt x="195" y="32"/>
                    <a:pt x="195" y="32"/>
                    <a:pt x="195" y="32"/>
                  </a:cubicBezTo>
                  <a:cubicBezTo>
                    <a:pt x="196" y="33"/>
                    <a:pt x="197" y="34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7" y="35"/>
                    <a:pt x="196" y="34"/>
                    <a:pt x="195" y="34"/>
                  </a:cubicBezTo>
                  <a:cubicBezTo>
                    <a:pt x="193" y="33"/>
                    <a:pt x="191" y="31"/>
                    <a:pt x="189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1" y="30"/>
                    <a:pt x="193" y="31"/>
                    <a:pt x="194" y="32"/>
                  </a:cubicBezTo>
                  <a:close/>
                  <a:moveTo>
                    <a:pt x="192" y="33"/>
                  </a:moveTo>
                  <a:cubicBezTo>
                    <a:pt x="191" y="33"/>
                    <a:pt x="191" y="33"/>
                    <a:pt x="190" y="33"/>
                  </a:cubicBezTo>
                  <a:cubicBezTo>
                    <a:pt x="190" y="32"/>
                    <a:pt x="190" y="33"/>
                    <a:pt x="190" y="33"/>
                  </a:cubicBezTo>
                  <a:cubicBezTo>
                    <a:pt x="191" y="34"/>
                    <a:pt x="193" y="35"/>
                    <a:pt x="195" y="36"/>
                  </a:cubicBezTo>
                  <a:cubicBezTo>
                    <a:pt x="195" y="36"/>
                    <a:pt x="196" y="36"/>
                    <a:pt x="196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8" y="38"/>
                    <a:pt x="200" y="40"/>
                    <a:pt x="201" y="41"/>
                  </a:cubicBezTo>
                  <a:cubicBezTo>
                    <a:pt x="203" y="43"/>
                    <a:pt x="204" y="44"/>
                    <a:pt x="205" y="46"/>
                  </a:cubicBezTo>
                  <a:cubicBezTo>
                    <a:pt x="202" y="42"/>
                    <a:pt x="197" y="39"/>
                    <a:pt x="193" y="36"/>
                  </a:cubicBezTo>
                  <a:cubicBezTo>
                    <a:pt x="193" y="36"/>
                    <a:pt x="193" y="35"/>
                    <a:pt x="192" y="35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0" y="34"/>
                    <a:pt x="188" y="34"/>
                    <a:pt x="187" y="33"/>
                  </a:cubicBezTo>
                  <a:cubicBezTo>
                    <a:pt x="187" y="33"/>
                    <a:pt x="186" y="34"/>
                    <a:pt x="187" y="34"/>
                  </a:cubicBezTo>
                  <a:cubicBezTo>
                    <a:pt x="187" y="34"/>
                    <a:pt x="187" y="34"/>
                    <a:pt x="187" y="35"/>
                  </a:cubicBezTo>
                  <a:cubicBezTo>
                    <a:pt x="184" y="35"/>
                    <a:pt x="180" y="35"/>
                    <a:pt x="177" y="36"/>
                  </a:cubicBezTo>
                  <a:cubicBezTo>
                    <a:pt x="178" y="35"/>
                    <a:pt x="180" y="35"/>
                    <a:pt x="181" y="34"/>
                  </a:cubicBezTo>
                  <a:cubicBezTo>
                    <a:pt x="182" y="34"/>
                    <a:pt x="182" y="33"/>
                    <a:pt x="181" y="33"/>
                  </a:cubicBezTo>
                  <a:cubicBezTo>
                    <a:pt x="180" y="33"/>
                    <a:pt x="179" y="32"/>
                    <a:pt x="178" y="32"/>
                  </a:cubicBezTo>
                  <a:cubicBezTo>
                    <a:pt x="179" y="32"/>
                    <a:pt x="179" y="31"/>
                    <a:pt x="178" y="31"/>
                  </a:cubicBezTo>
                  <a:cubicBezTo>
                    <a:pt x="176" y="30"/>
                    <a:pt x="173" y="29"/>
                    <a:pt x="170" y="28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8" y="26"/>
                    <a:pt x="166" y="26"/>
                    <a:pt x="164" y="25"/>
                  </a:cubicBezTo>
                  <a:cubicBezTo>
                    <a:pt x="164" y="25"/>
                    <a:pt x="165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6"/>
                    <a:pt x="180" y="29"/>
                    <a:pt x="186" y="32"/>
                  </a:cubicBezTo>
                  <a:cubicBezTo>
                    <a:pt x="187" y="32"/>
                    <a:pt x="188" y="31"/>
                    <a:pt x="187" y="30"/>
                  </a:cubicBezTo>
                  <a:cubicBezTo>
                    <a:pt x="186" y="30"/>
                    <a:pt x="185" y="29"/>
                    <a:pt x="184" y="28"/>
                  </a:cubicBezTo>
                  <a:cubicBezTo>
                    <a:pt x="185" y="29"/>
                    <a:pt x="186" y="29"/>
                    <a:pt x="187" y="29"/>
                  </a:cubicBezTo>
                  <a:cubicBezTo>
                    <a:pt x="189" y="30"/>
                    <a:pt x="190" y="32"/>
                    <a:pt x="192" y="33"/>
                  </a:cubicBezTo>
                  <a:close/>
                  <a:moveTo>
                    <a:pt x="167" y="17"/>
                  </a:moveTo>
                  <a:cubicBezTo>
                    <a:pt x="165" y="15"/>
                    <a:pt x="162" y="14"/>
                    <a:pt x="160" y="12"/>
                  </a:cubicBezTo>
                  <a:cubicBezTo>
                    <a:pt x="160" y="12"/>
                    <a:pt x="160" y="12"/>
                    <a:pt x="161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64" y="12"/>
                    <a:pt x="166" y="14"/>
                    <a:pt x="169" y="15"/>
                  </a:cubicBezTo>
                  <a:cubicBezTo>
                    <a:pt x="174" y="18"/>
                    <a:pt x="180" y="23"/>
                    <a:pt x="185" y="26"/>
                  </a:cubicBezTo>
                  <a:cubicBezTo>
                    <a:pt x="179" y="23"/>
                    <a:pt x="173" y="20"/>
                    <a:pt x="167" y="17"/>
                  </a:cubicBezTo>
                  <a:close/>
                  <a:moveTo>
                    <a:pt x="172" y="13"/>
                  </a:moveTo>
                  <a:cubicBezTo>
                    <a:pt x="171" y="13"/>
                    <a:pt x="169" y="12"/>
                    <a:pt x="168" y="11"/>
                  </a:cubicBezTo>
                  <a:cubicBezTo>
                    <a:pt x="169" y="12"/>
                    <a:pt x="171" y="12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lose/>
                  <a:moveTo>
                    <a:pt x="133" y="12"/>
                  </a:moveTo>
                  <a:cubicBezTo>
                    <a:pt x="133" y="12"/>
                    <a:pt x="132" y="12"/>
                    <a:pt x="132" y="12"/>
                  </a:cubicBezTo>
                  <a:cubicBezTo>
                    <a:pt x="131" y="12"/>
                    <a:pt x="129" y="12"/>
                    <a:pt x="128" y="12"/>
                  </a:cubicBezTo>
                  <a:cubicBezTo>
                    <a:pt x="128" y="12"/>
                    <a:pt x="127" y="12"/>
                    <a:pt x="127" y="12"/>
                  </a:cubicBezTo>
                  <a:cubicBezTo>
                    <a:pt x="127" y="12"/>
                    <a:pt x="127" y="11"/>
                    <a:pt x="128" y="11"/>
                  </a:cubicBezTo>
                  <a:cubicBezTo>
                    <a:pt x="130" y="11"/>
                    <a:pt x="131" y="11"/>
                    <a:pt x="133" y="12"/>
                  </a:cubicBezTo>
                  <a:close/>
                  <a:moveTo>
                    <a:pt x="132" y="28"/>
                  </a:moveTo>
                  <a:cubicBezTo>
                    <a:pt x="132" y="28"/>
                    <a:pt x="131" y="29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9" y="29"/>
                    <a:pt x="129" y="28"/>
                    <a:pt x="129" y="28"/>
                  </a:cubicBezTo>
                  <a:cubicBezTo>
                    <a:pt x="129" y="28"/>
                    <a:pt x="129" y="27"/>
                    <a:pt x="128" y="27"/>
                  </a:cubicBezTo>
                  <a:cubicBezTo>
                    <a:pt x="127" y="28"/>
                    <a:pt x="126" y="28"/>
                    <a:pt x="124" y="29"/>
                  </a:cubicBezTo>
                  <a:cubicBezTo>
                    <a:pt x="123" y="29"/>
                    <a:pt x="122" y="29"/>
                    <a:pt x="121" y="29"/>
                  </a:cubicBezTo>
                  <a:cubicBezTo>
                    <a:pt x="122" y="28"/>
                    <a:pt x="124" y="27"/>
                    <a:pt x="125" y="26"/>
                  </a:cubicBezTo>
                  <a:cubicBezTo>
                    <a:pt x="128" y="27"/>
                    <a:pt x="130" y="27"/>
                    <a:pt x="132" y="28"/>
                  </a:cubicBezTo>
                  <a:close/>
                  <a:moveTo>
                    <a:pt x="124" y="22"/>
                  </a:moveTo>
                  <a:cubicBezTo>
                    <a:pt x="123" y="22"/>
                    <a:pt x="122" y="22"/>
                    <a:pt x="121" y="22"/>
                  </a:cubicBezTo>
                  <a:cubicBezTo>
                    <a:pt x="121" y="22"/>
                    <a:pt x="122" y="22"/>
                    <a:pt x="122" y="21"/>
                  </a:cubicBezTo>
                  <a:cubicBezTo>
                    <a:pt x="123" y="21"/>
                    <a:pt x="125" y="22"/>
                    <a:pt x="126" y="22"/>
                  </a:cubicBezTo>
                  <a:cubicBezTo>
                    <a:pt x="125" y="22"/>
                    <a:pt x="125" y="22"/>
                    <a:pt x="124" y="22"/>
                  </a:cubicBezTo>
                  <a:close/>
                  <a:moveTo>
                    <a:pt x="123" y="15"/>
                  </a:moveTo>
                  <a:cubicBezTo>
                    <a:pt x="122" y="16"/>
                    <a:pt x="121" y="16"/>
                    <a:pt x="120" y="17"/>
                  </a:cubicBezTo>
                  <a:cubicBezTo>
                    <a:pt x="120" y="17"/>
                    <a:pt x="119" y="17"/>
                    <a:pt x="119" y="17"/>
                  </a:cubicBezTo>
                  <a:cubicBezTo>
                    <a:pt x="121" y="16"/>
                    <a:pt x="122" y="15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5" y="14"/>
                    <a:pt x="126" y="15"/>
                  </a:cubicBezTo>
                  <a:cubicBezTo>
                    <a:pt x="125" y="15"/>
                    <a:pt x="124" y="15"/>
                    <a:pt x="123" y="15"/>
                  </a:cubicBezTo>
                  <a:close/>
                  <a:moveTo>
                    <a:pt x="125" y="11"/>
                  </a:moveTo>
                  <a:cubicBezTo>
                    <a:pt x="124" y="11"/>
                    <a:pt x="123" y="11"/>
                    <a:pt x="122" y="11"/>
                  </a:cubicBezTo>
                  <a:cubicBezTo>
                    <a:pt x="123" y="11"/>
                    <a:pt x="124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lose/>
                  <a:moveTo>
                    <a:pt x="114" y="5"/>
                  </a:moveTo>
                  <a:cubicBezTo>
                    <a:pt x="114" y="5"/>
                    <a:pt x="114" y="5"/>
                    <a:pt x="113" y="5"/>
                  </a:cubicBezTo>
                  <a:cubicBezTo>
                    <a:pt x="113" y="5"/>
                    <a:pt x="113" y="5"/>
                    <a:pt x="113" y="6"/>
                  </a:cubicBezTo>
                  <a:cubicBezTo>
                    <a:pt x="111" y="6"/>
                    <a:pt x="110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6"/>
                    <a:pt x="111" y="5"/>
                    <a:pt x="113" y="5"/>
                  </a:cubicBezTo>
                  <a:cubicBezTo>
                    <a:pt x="114" y="5"/>
                    <a:pt x="114" y="5"/>
                    <a:pt x="115" y="5"/>
                  </a:cubicBezTo>
                  <a:cubicBezTo>
                    <a:pt x="115" y="5"/>
                    <a:pt x="115" y="5"/>
                    <a:pt x="114" y="5"/>
                  </a:cubicBezTo>
                  <a:close/>
                  <a:moveTo>
                    <a:pt x="99" y="5"/>
                  </a:moveTo>
                  <a:cubicBezTo>
                    <a:pt x="99" y="5"/>
                    <a:pt x="98" y="5"/>
                    <a:pt x="98" y="5"/>
                  </a:cubicBezTo>
                  <a:cubicBezTo>
                    <a:pt x="99" y="5"/>
                    <a:pt x="100" y="4"/>
                    <a:pt x="102" y="4"/>
                  </a:cubicBezTo>
                  <a:cubicBezTo>
                    <a:pt x="101" y="4"/>
                    <a:pt x="100" y="5"/>
                    <a:pt x="99" y="5"/>
                  </a:cubicBezTo>
                  <a:close/>
                  <a:moveTo>
                    <a:pt x="22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1" y="66"/>
                    <a:pt x="20" y="68"/>
                  </a:cubicBezTo>
                  <a:cubicBezTo>
                    <a:pt x="19" y="68"/>
                    <a:pt x="19" y="69"/>
                    <a:pt x="18" y="70"/>
                  </a:cubicBezTo>
                  <a:cubicBezTo>
                    <a:pt x="18" y="70"/>
                    <a:pt x="17" y="70"/>
                    <a:pt x="17" y="70"/>
                  </a:cubicBezTo>
                  <a:cubicBezTo>
                    <a:pt x="19" y="68"/>
                    <a:pt x="20" y="65"/>
                    <a:pt x="22" y="63"/>
                  </a:cubicBezTo>
                  <a:close/>
                  <a:moveTo>
                    <a:pt x="21" y="78"/>
                  </a:moveTo>
                  <a:cubicBezTo>
                    <a:pt x="23" y="76"/>
                    <a:pt x="24" y="75"/>
                    <a:pt x="25" y="73"/>
                  </a:cubicBezTo>
                  <a:cubicBezTo>
                    <a:pt x="24" y="76"/>
                    <a:pt x="22" y="79"/>
                    <a:pt x="20" y="82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7" y="85"/>
                    <a:pt x="17" y="84"/>
                    <a:pt x="17" y="84"/>
                  </a:cubicBezTo>
                  <a:cubicBezTo>
                    <a:pt x="17" y="83"/>
                    <a:pt x="17" y="83"/>
                    <a:pt x="16" y="83"/>
                  </a:cubicBezTo>
                  <a:cubicBezTo>
                    <a:pt x="17" y="82"/>
                    <a:pt x="17" y="81"/>
                    <a:pt x="17" y="80"/>
                  </a:cubicBezTo>
                  <a:cubicBezTo>
                    <a:pt x="18" y="79"/>
                    <a:pt x="19" y="78"/>
                    <a:pt x="20" y="77"/>
                  </a:cubicBezTo>
                  <a:cubicBezTo>
                    <a:pt x="20" y="78"/>
                    <a:pt x="21" y="78"/>
                    <a:pt x="21" y="78"/>
                  </a:cubicBezTo>
                  <a:close/>
                  <a:moveTo>
                    <a:pt x="20" y="88"/>
                  </a:moveTo>
                  <a:cubicBezTo>
                    <a:pt x="20" y="87"/>
                    <a:pt x="20" y="87"/>
                    <a:pt x="20" y="86"/>
                  </a:cubicBezTo>
                  <a:cubicBezTo>
                    <a:pt x="20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5"/>
                    <a:pt x="22" y="85"/>
                  </a:cubicBezTo>
                  <a:cubicBezTo>
                    <a:pt x="21" y="86"/>
                    <a:pt x="21" y="87"/>
                    <a:pt x="20" y="88"/>
                  </a:cubicBezTo>
                  <a:close/>
                  <a:moveTo>
                    <a:pt x="21" y="120"/>
                  </a:moveTo>
                  <a:cubicBezTo>
                    <a:pt x="19" y="113"/>
                    <a:pt x="18" y="107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9" y="102"/>
                    <a:pt x="19" y="105"/>
                    <a:pt x="20" y="108"/>
                  </a:cubicBezTo>
                  <a:cubicBezTo>
                    <a:pt x="20" y="110"/>
                    <a:pt x="20" y="113"/>
                    <a:pt x="20" y="115"/>
                  </a:cubicBezTo>
                  <a:cubicBezTo>
                    <a:pt x="20" y="117"/>
                    <a:pt x="21" y="118"/>
                    <a:pt x="21" y="120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18" y="91"/>
                    <a:pt x="18" y="93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3"/>
                    <a:pt x="17" y="92"/>
                    <a:pt x="17" y="90"/>
                  </a:cubicBezTo>
                  <a:cubicBezTo>
                    <a:pt x="17" y="90"/>
                    <a:pt x="17" y="90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lose/>
                  <a:moveTo>
                    <a:pt x="18" y="114"/>
                  </a:moveTo>
                  <a:cubicBezTo>
                    <a:pt x="17" y="110"/>
                    <a:pt x="16" y="106"/>
                    <a:pt x="15" y="103"/>
                  </a:cubicBezTo>
                  <a:cubicBezTo>
                    <a:pt x="15" y="102"/>
                    <a:pt x="16" y="102"/>
                    <a:pt x="16" y="102"/>
                  </a:cubicBezTo>
                  <a:cubicBezTo>
                    <a:pt x="16" y="106"/>
                    <a:pt x="17" y="110"/>
                    <a:pt x="18" y="114"/>
                  </a:cubicBezTo>
                  <a:close/>
                  <a:moveTo>
                    <a:pt x="15" y="100"/>
                  </a:moveTo>
                  <a:cubicBezTo>
                    <a:pt x="15" y="98"/>
                    <a:pt x="15" y="96"/>
                    <a:pt x="15" y="93"/>
                  </a:cubicBezTo>
                  <a:cubicBezTo>
                    <a:pt x="15" y="95"/>
                    <a:pt x="16" y="97"/>
                    <a:pt x="16" y="98"/>
                  </a:cubicBezTo>
                  <a:cubicBezTo>
                    <a:pt x="15" y="99"/>
                    <a:pt x="15" y="99"/>
                    <a:pt x="15" y="100"/>
                  </a:cubicBezTo>
                  <a:close/>
                  <a:moveTo>
                    <a:pt x="21" y="131"/>
                  </a:moveTo>
                  <a:cubicBezTo>
                    <a:pt x="21" y="133"/>
                    <a:pt x="22" y="135"/>
                    <a:pt x="22" y="136"/>
                  </a:cubicBezTo>
                  <a:cubicBezTo>
                    <a:pt x="22" y="136"/>
                    <a:pt x="22" y="136"/>
                    <a:pt x="22" y="135"/>
                  </a:cubicBezTo>
                  <a:cubicBezTo>
                    <a:pt x="21" y="134"/>
                    <a:pt x="20" y="135"/>
                    <a:pt x="20" y="136"/>
                  </a:cubicBezTo>
                  <a:cubicBezTo>
                    <a:pt x="21" y="139"/>
                    <a:pt x="22" y="142"/>
                    <a:pt x="23" y="145"/>
                  </a:cubicBezTo>
                  <a:cubicBezTo>
                    <a:pt x="22" y="143"/>
                    <a:pt x="21" y="141"/>
                    <a:pt x="19" y="140"/>
                  </a:cubicBezTo>
                  <a:cubicBezTo>
                    <a:pt x="17" y="129"/>
                    <a:pt x="16" y="118"/>
                    <a:pt x="14" y="107"/>
                  </a:cubicBezTo>
                  <a:cubicBezTo>
                    <a:pt x="16" y="115"/>
                    <a:pt x="19" y="123"/>
                    <a:pt x="21" y="131"/>
                  </a:cubicBezTo>
                  <a:close/>
                  <a:moveTo>
                    <a:pt x="17" y="165"/>
                  </a:moveTo>
                  <a:cubicBezTo>
                    <a:pt x="17" y="165"/>
                    <a:pt x="17" y="165"/>
                    <a:pt x="17" y="165"/>
                  </a:cubicBezTo>
                  <a:cubicBezTo>
                    <a:pt x="18" y="167"/>
                    <a:pt x="18" y="168"/>
                    <a:pt x="19" y="170"/>
                  </a:cubicBezTo>
                  <a:cubicBezTo>
                    <a:pt x="19" y="169"/>
                    <a:pt x="18" y="169"/>
                    <a:pt x="18" y="168"/>
                  </a:cubicBezTo>
                  <a:cubicBezTo>
                    <a:pt x="17" y="167"/>
                    <a:pt x="17" y="166"/>
                    <a:pt x="16" y="166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65"/>
                    <a:pt x="17" y="165"/>
                    <a:pt x="17" y="165"/>
                  </a:cubicBezTo>
                  <a:close/>
                  <a:moveTo>
                    <a:pt x="19" y="163"/>
                  </a:moveTo>
                  <a:cubicBezTo>
                    <a:pt x="19" y="163"/>
                    <a:pt x="18" y="163"/>
                    <a:pt x="18" y="163"/>
                  </a:cubicBezTo>
                  <a:cubicBezTo>
                    <a:pt x="17" y="162"/>
                    <a:pt x="17" y="162"/>
                    <a:pt x="16" y="161"/>
                  </a:cubicBezTo>
                  <a:cubicBezTo>
                    <a:pt x="16" y="157"/>
                    <a:pt x="15" y="154"/>
                    <a:pt x="15" y="150"/>
                  </a:cubicBezTo>
                  <a:cubicBezTo>
                    <a:pt x="16" y="155"/>
                    <a:pt x="18" y="160"/>
                    <a:pt x="20" y="164"/>
                  </a:cubicBezTo>
                  <a:cubicBezTo>
                    <a:pt x="19" y="164"/>
                    <a:pt x="19" y="164"/>
                    <a:pt x="19" y="163"/>
                  </a:cubicBezTo>
                  <a:close/>
                  <a:moveTo>
                    <a:pt x="15" y="169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4" y="165"/>
                    <a:pt x="13" y="162"/>
                    <a:pt x="11" y="158"/>
                  </a:cubicBezTo>
                  <a:cubicBezTo>
                    <a:pt x="12" y="160"/>
                    <a:pt x="13" y="162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6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5" y="168"/>
                    <a:pt x="15" y="169"/>
                  </a:cubicBezTo>
                  <a:close/>
                  <a:moveTo>
                    <a:pt x="8" y="128"/>
                  </a:moveTo>
                  <a:cubicBezTo>
                    <a:pt x="9" y="129"/>
                    <a:pt x="10" y="128"/>
                    <a:pt x="10" y="128"/>
                  </a:cubicBezTo>
                  <a:cubicBezTo>
                    <a:pt x="10" y="124"/>
                    <a:pt x="9" y="120"/>
                    <a:pt x="9" y="117"/>
                  </a:cubicBezTo>
                  <a:cubicBezTo>
                    <a:pt x="9" y="116"/>
                    <a:pt x="10" y="115"/>
                    <a:pt x="10" y="114"/>
                  </a:cubicBezTo>
                  <a:cubicBezTo>
                    <a:pt x="10" y="121"/>
                    <a:pt x="11" y="129"/>
                    <a:pt x="12" y="137"/>
                  </a:cubicBezTo>
                  <a:cubicBezTo>
                    <a:pt x="12" y="142"/>
                    <a:pt x="13" y="146"/>
                    <a:pt x="13" y="151"/>
                  </a:cubicBezTo>
                  <a:cubicBezTo>
                    <a:pt x="12" y="147"/>
                    <a:pt x="11" y="142"/>
                    <a:pt x="10" y="138"/>
                  </a:cubicBezTo>
                  <a:cubicBezTo>
                    <a:pt x="10" y="136"/>
                    <a:pt x="9" y="134"/>
                    <a:pt x="9" y="133"/>
                  </a:cubicBezTo>
                  <a:cubicBezTo>
                    <a:pt x="9" y="131"/>
                    <a:pt x="8" y="129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lose/>
                  <a:moveTo>
                    <a:pt x="8" y="106"/>
                  </a:moveTo>
                  <a:cubicBezTo>
                    <a:pt x="8" y="105"/>
                    <a:pt x="9" y="104"/>
                    <a:pt x="9" y="103"/>
                  </a:cubicBezTo>
                  <a:cubicBezTo>
                    <a:pt x="9" y="105"/>
                    <a:pt x="9" y="108"/>
                    <a:pt x="9" y="111"/>
                  </a:cubicBezTo>
                  <a:cubicBezTo>
                    <a:pt x="9" y="109"/>
                    <a:pt x="8" y="108"/>
                    <a:pt x="8" y="106"/>
                  </a:cubicBezTo>
                  <a:close/>
                  <a:moveTo>
                    <a:pt x="9" y="99"/>
                  </a:moveTo>
                  <a:cubicBezTo>
                    <a:pt x="10" y="98"/>
                    <a:pt x="10" y="97"/>
                    <a:pt x="10" y="96"/>
                  </a:cubicBezTo>
                  <a:cubicBezTo>
                    <a:pt x="10" y="97"/>
                    <a:pt x="11" y="97"/>
                    <a:pt x="11" y="97"/>
                  </a:cubicBezTo>
                  <a:cubicBezTo>
                    <a:pt x="11" y="99"/>
                    <a:pt x="10" y="101"/>
                    <a:pt x="10" y="103"/>
                  </a:cubicBezTo>
                  <a:cubicBezTo>
                    <a:pt x="10" y="102"/>
                    <a:pt x="10" y="100"/>
                    <a:pt x="9" y="99"/>
                  </a:cubicBezTo>
                  <a:close/>
                  <a:moveTo>
                    <a:pt x="11" y="149"/>
                  </a:moveTo>
                  <a:cubicBezTo>
                    <a:pt x="12" y="153"/>
                    <a:pt x="13" y="157"/>
                    <a:pt x="14" y="161"/>
                  </a:cubicBezTo>
                  <a:cubicBezTo>
                    <a:pt x="13" y="159"/>
                    <a:pt x="12" y="156"/>
                    <a:pt x="11" y="154"/>
                  </a:cubicBezTo>
                  <a:cubicBezTo>
                    <a:pt x="11" y="152"/>
                    <a:pt x="11" y="150"/>
                    <a:pt x="11" y="149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39"/>
                    <a:pt x="14" y="138"/>
                  </a:cubicBezTo>
                  <a:cubicBezTo>
                    <a:pt x="14" y="136"/>
                    <a:pt x="14" y="134"/>
                    <a:pt x="14" y="132"/>
                  </a:cubicBezTo>
                  <a:cubicBezTo>
                    <a:pt x="14" y="133"/>
                    <a:pt x="14" y="134"/>
                    <a:pt x="15" y="135"/>
                  </a:cubicBezTo>
                  <a:cubicBezTo>
                    <a:pt x="15" y="138"/>
                    <a:pt x="16" y="141"/>
                    <a:pt x="16" y="143"/>
                  </a:cubicBezTo>
                  <a:cubicBezTo>
                    <a:pt x="17" y="147"/>
                    <a:pt x="17" y="152"/>
                    <a:pt x="18" y="156"/>
                  </a:cubicBezTo>
                  <a:cubicBezTo>
                    <a:pt x="17" y="151"/>
                    <a:pt x="15" y="146"/>
                    <a:pt x="14" y="141"/>
                  </a:cubicBezTo>
                  <a:close/>
                  <a:moveTo>
                    <a:pt x="10" y="90"/>
                  </a:moveTo>
                  <a:cubicBezTo>
                    <a:pt x="10" y="91"/>
                    <a:pt x="9" y="92"/>
                    <a:pt x="8" y="92"/>
                  </a:cubicBezTo>
                  <a:cubicBezTo>
                    <a:pt x="9" y="91"/>
                    <a:pt x="10" y="89"/>
                    <a:pt x="12" y="88"/>
                  </a:cubicBezTo>
                  <a:cubicBezTo>
                    <a:pt x="11" y="89"/>
                    <a:pt x="11" y="89"/>
                    <a:pt x="10" y="90"/>
                  </a:cubicBezTo>
                  <a:close/>
                  <a:moveTo>
                    <a:pt x="9" y="93"/>
                  </a:moveTo>
                  <a:cubicBezTo>
                    <a:pt x="9" y="94"/>
                    <a:pt x="9" y="95"/>
                    <a:pt x="9" y="96"/>
                  </a:cubicBezTo>
                  <a:cubicBezTo>
                    <a:pt x="8" y="96"/>
                    <a:pt x="8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4"/>
                    <a:pt x="9" y="94"/>
                    <a:pt x="9" y="93"/>
                  </a:cubicBezTo>
                  <a:close/>
                  <a:moveTo>
                    <a:pt x="8" y="116"/>
                  </a:moveTo>
                  <a:cubicBezTo>
                    <a:pt x="8" y="117"/>
                    <a:pt x="7" y="117"/>
                    <a:pt x="7" y="118"/>
                  </a:cubicBezTo>
                  <a:cubicBezTo>
                    <a:pt x="7" y="117"/>
                    <a:pt x="7" y="117"/>
                    <a:pt x="7" y="116"/>
                  </a:cubicBezTo>
                  <a:cubicBezTo>
                    <a:pt x="7" y="115"/>
                    <a:pt x="7" y="113"/>
                    <a:pt x="7" y="112"/>
                  </a:cubicBezTo>
                  <a:cubicBezTo>
                    <a:pt x="7" y="113"/>
                    <a:pt x="8" y="115"/>
                    <a:pt x="8" y="116"/>
                  </a:cubicBezTo>
                  <a:close/>
                  <a:moveTo>
                    <a:pt x="8" y="144"/>
                  </a:moveTo>
                  <a:cubicBezTo>
                    <a:pt x="8" y="140"/>
                    <a:pt x="7" y="136"/>
                    <a:pt x="7" y="133"/>
                  </a:cubicBezTo>
                  <a:cubicBezTo>
                    <a:pt x="7" y="133"/>
                    <a:pt x="7" y="134"/>
                    <a:pt x="7" y="134"/>
                  </a:cubicBezTo>
                  <a:cubicBezTo>
                    <a:pt x="8" y="137"/>
                    <a:pt x="8" y="141"/>
                    <a:pt x="8" y="144"/>
                  </a:cubicBezTo>
                  <a:close/>
                  <a:moveTo>
                    <a:pt x="9" y="159"/>
                  </a:moveTo>
                  <a:cubicBezTo>
                    <a:pt x="9" y="158"/>
                    <a:pt x="8" y="157"/>
                    <a:pt x="8" y="157"/>
                  </a:cubicBezTo>
                  <a:cubicBezTo>
                    <a:pt x="8" y="156"/>
                    <a:pt x="8" y="156"/>
                    <a:pt x="8" y="155"/>
                  </a:cubicBezTo>
                  <a:cubicBezTo>
                    <a:pt x="8" y="156"/>
                    <a:pt x="9" y="157"/>
                    <a:pt x="9" y="158"/>
                  </a:cubicBezTo>
                  <a:cubicBezTo>
                    <a:pt x="9" y="158"/>
                    <a:pt x="10" y="158"/>
                    <a:pt x="10" y="158"/>
                  </a:cubicBezTo>
                  <a:cubicBezTo>
                    <a:pt x="11" y="160"/>
                    <a:pt x="12" y="163"/>
                    <a:pt x="12" y="165"/>
                  </a:cubicBezTo>
                  <a:cubicBezTo>
                    <a:pt x="12" y="165"/>
                    <a:pt x="12" y="165"/>
                    <a:pt x="12" y="166"/>
                  </a:cubicBezTo>
                  <a:cubicBezTo>
                    <a:pt x="14" y="171"/>
                    <a:pt x="16" y="176"/>
                    <a:pt x="19" y="181"/>
                  </a:cubicBezTo>
                  <a:cubicBezTo>
                    <a:pt x="20" y="182"/>
                    <a:pt x="20" y="183"/>
                    <a:pt x="20" y="184"/>
                  </a:cubicBezTo>
                  <a:cubicBezTo>
                    <a:pt x="20" y="183"/>
                    <a:pt x="20" y="182"/>
                    <a:pt x="19" y="182"/>
                  </a:cubicBezTo>
                  <a:cubicBezTo>
                    <a:pt x="15" y="174"/>
                    <a:pt x="12" y="166"/>
                    <a:pt x="9" y="159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19" y="147"/>
                    <a:pt x="19" y="147"/>
                    <a:pt x="19" y="148"/>
                  </a:cubicBezTo>
                  <a:cubicBezTo>
                    <a:pt x="21" y="154"/>
                    <a:pt x="23" y="161"/>
                    <a:pt x="25" y="168"/>
                  </a:cubicBezTo>
                  <a:cubicBezTo>
                    <a:pt x="25" y="168"/>
                    <a:pt x="25" y="169"/>
                    <a:pt x="25" y="169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2" y="160"/>
                    <a:pt x="20" y="152"/>
                    <a:pt x="18" y="144"/>
                  </a:cubicBezTo>
                  <a:close/>
                  <a:moveTo>
                    <a:pt x="27" y="189"/>
                  </a:moveTo>
                  <a:cubicBezTo>
                    <a:pt x="28" y="191"/>
                    <a:pt x="29" y="193"/>
                    <a:pt x="30" y="195"/>
                  </a:cubicBezTo>
                  <a:cubicBezTo>
                    <a:pt x="30" y="195"/>
                    <a:pt x="30" y="195"/>
                    <a:pt x="29" y="195"/>
                  </a:cubicBezTo>
                  <a:cubicBezTo>
                    <a:pt x="28" y="191"/>
                    <a:pt x="26" y="188"/>
                    <a:pt x="25" y="185"/>
                  </a:cubicBezTo>
                  <a:cubicBezTo>
                    <a:pt x="25" y="187"/>
                    <a:pt x="26" y="188"/>
                    <a:pt x="27" y="189"/>
                  </a:cubicBezTo>
                  <a:close/>
                  <a:moveTo>
                    <a:pt x="30" y="190"/>
                  </a:moveTo>
                  <a:cubicBezTo>
                    <a:pt x="29" y="190"/>
                    <a:pt x="29" y="189"/>
                    <a:pt x="29" y="188"/>
                  </a:cubicBezTo>
                  <a:cubicBezTo>
                    <a:pt x="29" y="189"/>
                    <a:pt x="30" y="190"/>
                    <a:pt x="31" y="191"/>
                  </a:cubicBezTo>
                  <a:cubicBezTo>
                    <a:pt x="32" y="192"/>
                    <a:pt x="32" y="193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1" y="193"/>
                    <a:pt x="31" y="192"/>
                    <a:pt x="30" y="190"/>
                  </a:cubicBezTo>
                  <a:close/>
                  <a:moveTo>
                    <a:pt x="31" y="187"/>
                  </a:moveTo>
                  <a:cubicBezTo>
                    <a:pt x="30" y="185"/>
                    <a:pt x="28" y="182"/>
                    <a:pt x="27" y="180"/>
                  </a:cubicBezTo>
                  <a:cubicBezTo>
                    <a:pt x="29" y="182"/>
                    <a:pt x="30" y="184"/>
                    <a:pt x="31" y="186"/>
                  </a:cubicBezTo>
                  <a:cubicBezTo>
                    <a:pt x="31" y="186"/>
                    <a:pt x="31" y="186"/>
                    <a:pt x="32" y="187"/>
                  </a:cubicBezTo>
                  <a:cubicBezTo>
                    <a:pt x="33" y="189"/>
                    <a:pt x="35" y="192"/>
                    <a:pt x="36" y="195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36" y="194"/>
                    <a:pt x="35" y="194"/>
                    <a:pt x="35" y="193"/>
                  </a:cubicBezTo>
                  <a:cubicBezTo>
                    <a:pt x="34" y="192"/>
                    <a:pt x="34" y="192"/>
                    <a:pt x="33" y="191"/>
                  </a:cubicBezTo>
                  <a:cubicBezTo>
                    <a:pt x="32" y="190"/>
                    <a:pt x="32" y="188"/>
                    <a:pt x="31" y="187"/>
                  </a:cubicBezTo>
                  <a:close/>
                  <a:moveTo>
                    <a:pt x="37" y="206"/>
                  </a:moveTo>
                  <a:cubicBezTo>
                    <a:pt x="39" y="208"/>
                    <a:pt x="41" y="210"/>
                    <a:pt x="43" y="212"/>
                  </a:cubicBezTo>
                  <a:cubicBezTo>
                    <a:pt x="42" y="211"/>
                    <a:pt x="41" y="211"/>
                    <a:pt x="40" y="210"/>
                  </a:cubicBezTo>
                  <a:cubicBezTo>
                    <a:pt x="40" y="210"/>
                    <a:pt x="40" y="210"/>
                    <a:pt x="39" y="209"/>
                  </a:cubicBezTo>
                  <a:cubicBezTo>
                    <a:pt x="38" y="207"/>
                    <a:pt x="36" y="205"/>
                    <a:pt x="34" y="204"/>
                  </a:cubicBezTo>
                  <a:cubicBezTo>
                    <a:pt x="35" y="204"/>
                    <a:pt x="36" y="205"/>
                    <a:pt x="37" y="206"/>
                  </a:cubicBezTo>
                  <a:close/>
                  <a:moveTo>
                    <a:pt x="41" y="205"/>
                  </a:moveTo>
                  <a:cubicBezTo>
                    <a:pt x="41" y="204"/>
                    <a:pt x="40" y="203"/>
                    <a:pt x="40" y="203"/>
                  </a:cubicBezTo>
                  <a:cubicBezTo>
                    <a:pt x="40" y="203"/>
                    <a:pt x="40" y="203"/>
                    <a:pt x="40" y="203"/>
                  </a:cubicBezTo>
                  <a:cubicBezTo>
                    <a:pt x="42" y="205"/>
                    <a:pt x="44" y="208"/>
                    <a:pt x="46" y="211"/>
                  </a:cubicBezTo>
                  <a:cubicBezTo>
                    <a:pt x="45" y="209"/>
                    <a:pt x="43" y="207"/>
                    <a:pt x="41" y="205"/>
                  </a:cubicBezTo>
                  <a:close/>
                  <a:moveTo>
                    <a:pt x="43" y="212"/>
                  </a:moveTo>
                  <a:cubicBezTo>
                    <a:pt x="44" y="212"/>
                    <a:pt x="44" y="213"/>
                    <a:pt x="45" y="213"/>
                  </a:cubicBezTo>
                  <a:cubicBezTo>
                    <a:pt x="45" y="213"/>
                    <a:pt x="45" y="213"/>
                    <a:pt x="45" y="213"/>
                  </a:cubicBezTo>
                  <a:cubicBezTo>
                    <a:pt x="46" y="214"/>
                    <a:pt x="47" y="215"/>
                    <a:pt x="49" y="216"/>
                  </a:cubicBezTo>
                  <a:cubicBezTo>
                    <a:pt x="47" y="214"/>
                    <a:pt x="45" y="213"/>
                    <a:pt x="43" y="212"/>
                  </a:cubicBezTo>
                  <a:cubicBezTo>
                    <a:pt x="43" y="212"/>
                    <a:pt x="43" y="212"/>
                    <a:pt x="43" y="212"/>
                  </a:cubicBezTo>
                  <a:close/>
                  <a:moveTo>
                    <a:pt x="44" y="215"/>
                  </a:moveTo>
                  <a:cubicBezTo>
                    <a:pt x="45" y="215"/>
                    <a:pt x="45" y="215"/>
                    <a:pt x="45" y="216"/>
                  </a:cubicBezTo>
                  <a:cubicBezTo>
                    <a:pt x="45" y="216"/>
                    <a:pt x="45" y="216"/>
                    <a:pt x="45" y="216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5" y="216"/>
                    <a:pt x="44" y="216"/>
                    <a:pt x="44" y="215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0" y="222"/>
                  </a:moveTo>
                  <a:cubicBezTo>
                    <a:pt x="51" y="222"/>
                    <a:pt x="51" y="222"/>
                    <a:pt x="51" y="223"/>
                  </a:cubicBezTo>
                  <a:cubicBezTo>
                    <a:pt x="49" y="221"/>
                    <a:pt x="47" y="219"/>
                    <a:pt x="45" y="217"/>
                  </a:cubicBezTo>
                  <a:cubicBezTo>
                    <a:pt x="46" y="219"/>
                    <a:pt x="48" y="220"/>
                    <a:pt x="50" y="222"/>
                  </a:cubicBezTo>
                  <a:close/>
                  <a:moveTo>
                    <a:pt x="73" y="227"/>
                  </a:moveTo>
                  <a:cubicBezTo>
                    <a:pt x="72" y="226"/>
                    <a:pt x="70" y="226"/>
                    <a:pt x="69" y="225"/>
                  </a:cubicBezTo>
                  <a:cubicBezTo>
                    <a:pt x="68" y="223"/>
                    <a:pt x="67" y="222"/>
                    <a:pt x="66" y="221"/>
                  </a:cubicBezTo>
                  <a:cubicBezTo>
                    <a:pt x="74" y="225"/>
                    <a:pt x="81" y="229"/>
                    <a:pt x="88" y="235"/>
                  </a:cubicBezTo>
                  <a:cubicBezTo>
                    <a:pt x="87" y="235"/>
                    <a:pt x="86" y="234"/>
                    <a:pt x="86" y="234"/>
                  </a:cubicBezTo>
                  <a:cubicBezTo>
                    <a:pt x="81" y="232"/>
                    <a:pt x="77" y="229"/>
                    <a:pt x="73" y="227"/>
                  </a:cubicBezTo>
                  <a:close/>
                  <a:moveTo>
                    <a:pt x="81" y="225"/>
                  </a:moveTo>
                  <a:cubicBezTo>
                    <a:pt x="82" y="226"/>
                    <a:pt x="84" y="227"/>
                    <a:pt x="85" y="229"/>
                  </a:cubicBezTo>
                  <a:cubicBezTo>
                    <a:pt x="84" y="228"/>
                    <a:pt x="83" y="227"/>
                    <a:pt x="81" y="226"/>
                  </a:cubicBezTo>
                  <a:cubicBezTo>
                    <a:pt x="81" y="226"/>
                    <a:pt x="81" y="226"/>
                    <a:pt x="81" y="225"/>
                  </a:cubicBezTo>
                  <a:close/>
                  <a:moveTo>
                    <a:pt x="82" y="223"/>
                  </a:moveTo>
                  <a:cubicBezTo>
                    <a:pt x="81" y="223"/>
                    <a:pt x="81" y="223"/>
                    <a:pt x="81" y="224"/>
                  </a:cubicBezTo>
                  <a:cubicBezTo>
                    <a:pt x="81" y="224"/>
                    <a:pt x="81" y="223"/>
                    <a:pt x="80" y="223"/>
                  </a:cubicBezTo>
                  <a:cubicBezTo>
                    <a:pt x="79" y="221"/>
                    <a:pt x="78" y="219"/>
                    <a:pt x="77" y="216"/>
                  </a:cubicBezTo>
                  <a:cubicBezTo>
                    <a:pt x="79" y="218"/>
                    <a:pt x="81" y="220"/>
                    <a:pt x="83" y="222"/>
                  </a:cubicBezTo>
                  <a:cubicBezTo>
                    <a:pt x="83" y="222"/>
                    <a:pt x="83" y="222"/>
                    <a:pt x="83" y="223"/>
                  </a:cubicBezTo>
                  <a:cubicBezTo>
                    <a:pt x="86" y="225"/>
                    <a:pt x="89" y="228"/>
                    <a:pt x="93" y="230"/>
                  </a:cubicBezTo>
                  <a:cubicBezTo>
                    <a:pt x="93" y="230"/>
                    <a:pt x="93" y="230"/>
                    <a:pt x="93" y="231"/>
                  </a:cubicBezTo>
                  <a:cubicBezTo>
                    <a:pt x="89" y="229"/>
                    <a:pt x="86" y="226"/>
                    <a:pt x="82" y="223"/>
                  </a:cubicBezTo>
                  <a:close/>
                  <a:moveTo>
                    <a:pt x="98" y="240"/>
                  </a:moveTo>
                  <a:cubicBezTo>
                    <a:pt x="98" y="240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8" y="238"/>
                    <a:pt x="97" y="237"/>
                    <a:pt x="96" y="236"/>
                  </a:cubicBezTo>
                  <a:cubicBezTo>
                    <a:pt x="97" y="237"/>
                    <a:pt x="97" y="237"/>
                    <a:pt x="98" y="237"/>
                  </a:cubicBezTo>
                  <a:cubicBezTo>
                    <a:pt x="98" y="237"/>
                    <a:pt x="98" y="238"/>
                    <a:pt x="98" y="238"/>
                  </a:cubicBezTo>
                  <a:cubicBezTo>
                    <a:pt x="100" y="239"/>
                    <a:pt x="102" y="240"/>
                    <a:pt x="104" y="241"/>
                  </a:cubicBezTo>
                  <a:cubicBezTo>
                    <a:pt x="102" y="241"/>
                    <a:pt x="101" y="241"/>
                    <a:pt x="99" y="241"/>
                  </a:cubicBezTo>
                  <a:cubicBezTo>
                    <a:pt x="97" y="239"/>
                    <a:pt x="95" y="238"/>
                    <a:pt x="93" y="237"/>
                  </a:cubicBezTo>
                  <a:cubicBezTo>
                    <a:pt x="91" y="236"/>
                    <a:pt x="90" y="235"/>
                    <a:pt x="89" y="234"/>
                  </a:cubicBezTo>
                  <a:cubicBezTo>
                    <a:pt x="92" y="236"/>
                    <a:pt x="95" y="238"/>
                    <a:pt x="98" y="240"/>
                  </a:cubicBezTo>
                  <a:close/>
                  <a:moveTo>
                    <a:pt x="96" y="243"/>
                  </a:moveTo>
                  <a:cubicBezTo>
                    <a:pt x="99" y="244"/>
                    <a:pt x="102" y="244"/>
                    <a:pt x="105" y="244"/>
                  </a:cubicBezTo>
                  <a:cubicBezTo>
                    <a:pt x="107" y="245"/>
                    <a:pt x="109" y="245"/>
                    <a:pt x="112" y="246"/>
                  </a:cubicBezTo>
                  <a:cubicBezTo>
                    <a:pt x="109" y="246"/>
                    <a:pt x="107" y="246"/>
                    <a:pt x="104" y="246"/>
                  </a:cubicBezTo>
                  <a:cubicBezTo>
                    <a:pt x="101" y="245"/>
                    <a:pt x="99" y="244"/>
                    <a:pt x="96" y="244"/>
                  </a:cubicBezTo>
                  <a:cubicBezTo>
                    <a:pt x="96" y="244"/>
                    <a:pt x="96" y="243"/>
                    <a:pt x="96" y="243"/>
                  </a:cubicBezTo>
                  <a:close/>
                  <a:moveTo>
                    <a:pt x="109" y="242"/>
                  </a:moveTo>
                  <a:cubicBezTo>
                    <a:pt x="106" y="241"/>
                    <a:pt x="104" y="240"/>
                    <a:pt x="101" y="238"/>
                  </a:cubicBezTo>
                  <a:cubicBezTo>
                    <a:pt x="104" y="239"/>
                    <a:pt x="106" y="239"/>
                    <a:pt x="108" y="239"/>
                  </a:cubicBezTo>
                  <a:cubicBezTo>
                    <a:pt x="110" y="241"/>
                    <a:pt x="113" y="242"/>
                    <a:pt x="115" y="243"/>
                  </a:cubicBezTo>
                  <a:cubicBezTo>
                    <a:pt x="113" y="243"/>
                    <a:pt x="111" y="243"/>
                    <a:pt x="109" y="242"/>
                  </a:cubicBezTo>
                  <a:close/>
                  <a:moveTo>
                    <a:pt x="122" y="241"/>
                  </a:moveTo>
                  <a:cubicBezTo>
                    <a:pt x="122" y="241"/>
                    <a:pt x="122" y="240"/>
                    <a:pt x="122" y="240"/>
                  </a:cubicBez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4" y="241"/>
                    <a:pt x="125" y="241"/>
                  </a:cubicBezTo>
                  <a:cubicBezTo>
                    <a:pt x="126" y="241"/>
                    <a:pt x="127" y="240"/>
                    <a:pt x="126" y="240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9" y="240"/>
                    <a:pt x="131" y="239"/>
                    <a:pt x="134" y="239"/>
                  </a:cubicBezTo>
                  <a:cubicBezTo>
                    <a:pt x="131" y="240"/>
                    <a:pt x="127" y="241"/>
                    <a:pt x="124" y="242"/>
                  </a:cubicBezTo>
                  <a:cubicBezTo>
                    <a:pt x="123" y="242"/>
                    <a:pt x="122" y="241"/>
                    <a:pt x="122" y="241"/>
                  </a:cubicBezTo>
                  <a:close/>
                  <a:moveTo>
                    <a:pt x="127" y="244"/>
                  </a:moveTo>
                  <a:cubicBezTo>
                    <a:pt x="129" y="244"/>
                    <a:pt x="131" y="244"/>
                    <a:pt x="133" y="244"/>
                  </a:cubicBezTo>
                  <a:cubicBezTo>
                    <a:pt x="131" y="244"/>
                    <a:pt x="129" y="244"/>
                    <a:pt x="127" y="245"/>
                  </a:cubicBezTo>
                  <a:cubicBezTo>
                    <a:pt x="127" y="244"/>
                    <a:pt x="127" y="244"/>
                    <a:pt x="127" y="244"/>
                  </a:cubicBezTo>
                  <a:close/>
                  <a:moveTo>
                    <a:pt x="127" y="243"/>
                  </a:moveTo>
                  <a:cubicBezTo>
                    <a:pt x="136" y="240"/>
                    <a:pt x="146" y="238"/>
                    <a:pt x="155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46" y="239"/>
                    <a:pt x="137" y="242"/>
                    <a:pt x="127" y="243"/>
                  </a:cubicBezTo>
                  <a:close/>
                  <a:moveTo>
                    <a:pt x="140" y="245"/>
                  </a:moveTo>
                  <a:cubicBezTo>
                    <a:pt x="143" y="245"/>
                    <a:pt x="145" y="245"/>
                    <a:pt x="148" y="244"/>
                  </a:cubicBezTo>
                  <a:cubicBezTo>
                    <a:pt x="150" y="244"/>
                    <a:pt x="153" y="244"/>
                    <a:pt x="155" y="243"/>
                  </a:cubicBezTo>
                  <a:cubicBezTo>
                    <a:pt x="152" y="244"/>
                    <a:pt x="149" y="245"/>
                    <a:pt x="146" y="245"/>
                  </a:cubicBezTo>
                  <a:cubicBezTo>
                    <a:pt x="144" y="245"/>
                    <a:pt x="142" y="246"/>
                    <a:pt x="140" y="246"/>
                  </a:cubicBezTo>
                  <a:cubicBezTo>
                    <a:pt x="139" y="246"/>
                    <a:pt x="138" y="246"/>
                    <a:pt x="136" y="246"/>
                  </a:cubicBezTo>
                  <a:cubicBezTo>
                    <a:pt x="138" y="246"/>
                    <a:pt x="139" y="246"/>
                    <a:pt x="140" y="245"/>
                  </a:cubicBezTo>
                  <a:close/>
                  <a:moveTo>
                    <a:pt x="147" y="243"/>
                  </a:moveTo>
                  <a:cubicBezTo>
                    <a:pt x="146" y="243"/>
                    <a:pt x="144" y="243"/>
                    <a:pt x="142" y="243"/>
                  </a:cubicBezTo>
                  <a:cubicBezTo>
                    <a:pt x="150" y="242"/>
                    <a:pt x="157" y="240"/>
                    <a:pt x="164" y="237"/>
                  </a:cubicBezTo>
                  <a:cubicBezTo>
                    <a:pt x="165" y="237"/>
                    <a:pt x="165" y="236"/>
                    <a:pt x="165" y="236"/>
                  </a:cubicBezTo>
                  <a:cubicBezTo>
                    <a:pt x="165" y="236"/>
                    <a:pt x="165" y="236"/>
                    <a:pt x="165" y="236"/>
                  </a:cubicBezTo>
                  <a:cubicBezTo>
                    <a:pt x="165" y="236"/>
                    <a:pt x="166" y="236"/>
                    <a:pt x="166" y="236"/>
                  </a:cubicBezTo>
                  <a:cubicBezTo>
                    <a:pt x="169" y="236"/>
                    <a:pt x="172" y="235"/>
                    <a:pt x="175" y="234"/>
                  </a:cubicBezTo>
                  <a:cubicBezTo>
                    <a:pt x="175" y="234"/>
                    <a:pt x="174" y="234"/>
                    <a:pt x="174" y="234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69" y="237"/>
                    <a:pt x="164" y="239"/>
                    <a:pt x="160" y="242"/>
                  </a:cubicBezTo>
                  <a:cubicBezTo>
                    <a:pt x="160" y="242"/>
                    <a:pt x="159" y="242"/>
                    <a:pt x="159" y="242"/>
                  </a:cubicBezTo>
                  <a:cubicBezTo>
                    <a:pt x="155" y="242"/>
                    <a:pt x="151" y="242"/>
                    <a:pt x="147" y="243"/>
                  </a:cubicBezTo>
                  <a:close/>
                  <a:moveTo>
                    <a:pt x="168" y="234"/>
                  </a:moveTo>
                  <a:cubicBezTo>
                    <a:pt x="168" y="234"/>
                    <a:pt x="168" y="233"/>
                    <a:pt x="169" y="233"/>
                  </a:cubicBezTo>
                  <a:cubicBezTo>
                    <a:pt x="172" y="231"/>
                    <a:pt x="175" y="229"/>
                    <a:pt x="178" y="226"/>
                  </a:cubicBezTo>
                  <a:cubicBezTo>
                    <a:pt x="182" y="224"/>
                    <a:pt x="186" y="221"/>
                    <a:pt x="190" y="218"/>
                  </a:cubicBezTo>
                  <a:cubicBezTo>
                    <a:pt x="188" y="220"/>
                    <a:pt x="186" y="223"/>
                    <a:pt x="184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3" y="226"/>
                    <a:pt x="182" y="227"/>
                    <a:pt x="181" y="228"/>
                  </a:cubicBezTo>
                  <a:cubicBezTo>
                    <a:pt x="181" y="228"/>
                    <a:pt x="181" y="228"/>
                    <a:pt x="181" y="229"/>
                  </a:cubicBezTo>
                  <a:cubicBezTo>
                    <a:pt x="180" y="229"/>
                    <a:pt x="180" y="229"/>
                    <a:pt x="180" y="230"/>
                  </a:cubicBezTo>
                  <a:cubicBezTo>
                    <a:pt x="176" y="232"/>
                    <a:pt x="172" y="233"/>
                    <a:pt x="168" y="234"/>
                  </a:cubicBezTo>
                  <a:close/>
                  <a:moveTo>
                    <a:pt x="198" y="221"/>
                  </a:moveTo>
                  <a:cubicBezTo>
                    <a:pt x="198" y="221"/>
                    <a:pt x="199" y="220"/>
                    <a:pt x="199" y="220"/>
                  </a:cubicBezTo>
                  <a:cubicBezTo>
                    <a:pt x="199" y="220"/>
                    <a:pt x="199" y="220"/>
                    <a:pt x="199" y="221"/>
                  </a:cubicBezTo>
                  <a:cubicBezTo>
                    <a:pt x="198" y="221"/>
                    <a:pt x="197" y="222"/>
                    <a:pt x="196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2"/>
                    <a:pt x="197" y="222"/>
                    <a:pt x="198" y="221"/>
                  </a:cubicBezTo>
                  <a:close/>
                  <a:moveTo>
                    <a:pt x="192" y="219"/>
                  </a:moveTo>
                  <a:cubicBezTo>
                    <a:pt x="193" y="218"/>
                    <a:pt x="193" y="218"/>
                    <a:pt x="194" y="217"/>
                  </a:cubicBezTo>
                  <a:cubicBezTo>
                    <a:pt x="196" y="215"/>
                    <a:pt x="198" y="214"/>
                    <a:pt x="200" y="212"/>
                  </a:cubicBezTo>
                  <a:cubicBezTo>
                    <a:pt x="197" y="214"/>
                    <a:pt x="195" y="217"/>
                    <a:pt x="192" y="219"/>
                  </a:cubicBezTo>
                  <a:close/>
                  <a:moveTo>
                    <a:pt x="229" y="185"/>
                  </a:moveTo>
                  <a:cubicBezTo>
                    <a:pt x="231" y="183"/>
                    <a:pt x="232" y="181"/>
                    <a:pt x="233" y="179"/>
                  </a:cubicBezTo>
                  <a:cubicBezTo>
                    <a:pt x="234" y="177"/>
                    <a:pt x="235" y="175"/>
                    <a:pt x="237" y="172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6" y="174"/>
                    <a:pt x="236" y="176"/>
                    <a:pt x="235" y="177"/>
                  </a:cubicBezTo>
                  <a:cubicBezTo>
                    <a:pt x="235" y="178"/>
                    <a:pt x="234" y="179"/>
                    <a:pt x="234" y="180"/>
                  </a:cubicBezTo>
                  <a:cubicBezTo>
                    <a:pt x="232" y="183"/>
                    <a:pt x="230" y="185"/>
                    <a:pt x="228" y="188"/>
                  </a:cubicBezTo>
                  <a:cubicBezTo>
                    <a:pt x="229" y="187"/>
                    <a:pt x="229" y="186"/>
                    <a:pt x="229" y="185"/>
                  </a:cubicBezTo>
                  <a:close/>
                  <a:moveTo>
                    <a:pt x="233" y="152"/>
                  </a:moveTo>
                  <a:cubicBezTo>
                    <a:pt x="234" y="142"/>
                    <a:pt x="235" y="131"/>
                    <a:pt x="236" y="120"/>
                  </a:cubicBezTo>
                  <a:cubicBezTo>
                    <a:pt x="236" y="120"/>
                    <a:pt x="236" y="120"/>
                    <a:pt x="237" y="120"/>
                  </a:cubicBezTo>
                  <a:cubicBezTo>
                    <a:pt x="237" y="121"/>
                    <a:pt x="237" y="122"/>
                    <a:pt x="237" y="122"/>
                  </a:cubicBezTo>
                  <a:cubicBezTo>
                    <a:pt x="237" y="123"/>
                    <a:pt x="237" y="124"/>
                    <a:pt x="237" y="125"/>
                  </a:cubicBezTo>
                  <a:cubicBezTo>
                    <a:pt x="237" y="134"/>
                    <a:pt x="235" y="143"/>
                    <a:pt x="233" y="152"/>
                  </a:cubicBezTo>
                  <a:close/>
                  <a:moveTo>
                    <a:pt x="237" y="112"/>
                  </a:moveTo>
                  <a:cubicBezTo>
                    <a:pt x="237" y="112"/>
                    <a:pt x="237" y="111"/>
                    <a:pt x="237" y="110"/>
                  </a:cubicBezTo>
                  <a:cubicBezTo>
                    <a:pt x="237" y="112"/>
                    <a:pt x="238" y="113"/>
                    <a:pt x="238" y="115"/>
                  </a:cubicBezTo>
                  <a:cubicBezTo>
                    <a:pt x="238" y="115"/>
                    <a:pt x="238" y="116"/>
                    <a:pt x="238" y="117"/>
                  </a:cubicBezTo>
                  <a:cubicBezTo>
                    <a:pt x="238" y="115"/>
                    <a:pt x="237" y="114"/>
                    <a:pt x="237" y="112"/>
                  </a:cubicBezTo>
                  <a:close/>
                  <a:moveTo>
                    <a:pt x="236" y="94"/>
                  </a:moveTo>
                  <a:cubicBezTo>
                    <a:pt x="237" y="98"/>
                    <a:pt x="238" y="101"/>
                    <a:pt x="239" y="105"/>
                  </a:cubicBezTo>
                  <a:cubicBezTo>
                    <a:pt x="239" y="104"/>
                    <a:pt x="239" y="103"/>
                    <a:pt x="238" y="103"/>
                  </a:cubicBezTo>
                  <a:cubicBezTo>
                    <a:pt x="238" y="100"/>
                    <a:pt x="237" y="97"/>
                    <a:pt x="236" y="94"/>
                  </a:cubicBezTo>
                  <a:close/>
                  <a:moveTo>
                    <a:pt x="239" y="156"/>
                  </a:moveTo>
                  <a:cubicBezTo>
                    <a:pt x="239" y="156"/>
                    <a:pt x="239" y="155"/>
                    <a:pt x="240" y="155"/>
                  </a:cubicBezTo>
                  <a:cubicBezTo>
                    <a:pt x="240" y="156"/>
                    <a:pt x="239" y="157"/>
                    <a:pt x="239" y="158"/>
                  </a:cubicBezTo>
                  <a:cubicBezTo>
                    <a:pt x="239" y="158"/>
                    <a:pt x="239" y="159"/>
                    <a:pt x="238" y="160"/>
                  </a:cubicBezTo>
                  <a:cubicBezTo>
                    <a:pt x="239" y="158"/>
                    <a:pt x="239" y="157"/>
                    <a:pt x="239" y="156"/>
                  </a:cubicBezTo>
                  <a:close/>
                  <a:moveTo>
                    <a:pt x="239" y="153"/>
                  </a:moveTo>
                  <a:cubicBezTo>
                    <a:pt x="239" y="151"/>
                    <a:pt x="239" y="150"/>
                    <a:pt x="240" y="148"/>
                  </a:cubicBezTo>
                  <a:cubicBezTo>
                    <a:pt x="241" y="140"/>
                    <a:pt x="241" y="132"/>
                    <a:pt x="241" y="124"/>
                  </a:cubicBezTo>
                  <a:cubicBezTo>
                    <a:pt x="241" y="124"/>
                    <a:pt x="242" y="125"/>
                    <a:pt x="242" y="126"/>
                  </a:cubicBezTo>
                  <a:cubicBezTo>
                    <a:pt x="242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36"/>
                    <a:pt x="242" y="144"/>
                    <a:pt x="240" y="153"/>
                  </a:cubicBezTo>
                  <a:cubicBezTo>
                    <a:pt x="240" y="153"/>
                    <a:pt x="240" y="153"/>
                    <a:pt x="240" y="153"/>
                  </a:cubicBezTo>
                  <a:cubicBezTo>
                    <a:pt x="240" y="153"/>
                    <a:pt x="239" y="153"/>
                    <a:pt x="239" y="153"/>
                  </a:cubicBezTo>
                  <a:close/>
                  <a:moveTo>
                    <a:pt x="244" y="139"/>
                  </a:moveTo>
                  <a:cubicBezTo>
                    <a:pt x="245" y="141"/>
                    <a:pt x="245" y="143"/>
                    <a:pt x="245" y="145"/>
                  </a:cubicBezTo>
                  <a:cubicBezTo>
                    <a:pt x="245" y="146"/>
                    <a:pt x="245" y="147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50"/>
                    <a:pt x="243" y="151"/>
                    <a:pt x="243" y="153"/>
                  </a:cubicBezTo>
                  <a:cubicBezTo>
                    <a:pt x="243" y="155"/>
                    <a:pt x="242" y="156"/>
                    <a:pt x="242" y="158"/>
                  </a:cubicBezTo>
                  <a:cubicBezTo>
                    <a:pt x="243" y="152"/>
                    <a:pt x="244" y="145"/>
                    <a:pt x="244" y="139"/>
                  </a:cubicBezTo>
                  <a:close/>
                  <a:moveTo>
                    <a:pt x="245" y="135"/>
                  </a:moveTo>
                  <a:cubicBezTo>
                    <a:pt x="245" y="132"/>
                    <a:pt x="245" y="129"/>
                    <a:pt x="245" y="126"/>
                  </a:cubicBezTo>
                  <a:cubicBezTo>
                    <a:pt x="245" y="126"/>
                    <a:pt x="245" y="126"/>
                    <a:pt x="245" y="127"/>
                  </a:cubicBezTo>
                  <a:cubicBezTo>
                    <a:pt x="245" y="127"/>
                    <a:pt x="245" y="127"/>
                    <a:pt x="246" y="127"/>
                  </a:cubicBezTo>
                  <a:cubicBezTo>
                    <a:pt x="246" y="131"/>
                    <a:pt x="246" y="135"/>
                    <a:pt x="246" y="140"/>
                  </a:cubicBezTo>
                  <a:cubicBezTo>
                    <a:pt x="246" y="138"/>
                    <a:pt x="245" y="137"/>
                    <a:pt x="245" y="136"/>
                  </a:cubicBezTo>
                  <a:cubicBezTo>
                    <a:pt x="245" y="135"/>
                    <a:pt x="245" y="135"/>
                    <a:pt x="245" y="135"/>
                  </a:cubicBezTo>
                  <a:close/>
                  <a:moveTo>
                    <a:pt x="245" y="95"/>
                  </a:moveTo>
                  <a:cubicBezTo>
                    <a:pt x="247" y="99"/>
                    <a:pt x="248" y="103"/>
                    <a:pt x="248" y="107"/>
                  </a:cubicBezTo>
                  <a:cubicBezTo>
                    <a:pt x="248" y="103"/>
                    <a:pt x="246" y="99"/>
                    <a:pt x="245" y="95"/>
                  </a:cubicBezTo>
                  <a:close/>
                  <a:moveTo>
                    <a:pt x="247" y="129"/>
                  </a:moveTo>
                  <a:cubicBezTo>
                    <a:pt x="247" y="129"/>
                    <a:pt x="247" y="129"/>
                    <a:pt x="248" y="128"/>
                  </a:cubicBezTo>
                  <a:cubicBezTo>
                    <a:pt x="247" y="130"/>
                    <a:pt x="247" y="132"/>
                    <a:pt x="247" y="133"/>
                  </a:cubicBezTo>
                  <a:cubicBezTo>
                    <a:pt x="247" y="132"/>
                    <a:pt x="247" y="130"/>
                    <a:pt x="247" y="129"/>
                  </a:cubicBezTo>
                  <a:close/>
                  <a:moveTo>
                    <a:pt x="247" y="123"/>
                  </a:moveTo>
                  <a:cubicBezTo>
                    <a:pt x="247" y="120"/>
                    <a:pt x="247" y="116"/>
                    <a:pt x="247" y="112"/>
                  </a:cubicBezTo>
                  <a:cubicBezTo>
                    <a:pt x="248" y="114"/>
                    <a:pt x="248" y="117"/>
                    <a:pt x="249" y="119"/>
                  </a:cubicBezTo>
                  <a:cubicBezTo>
                    <a:pt x="248" y="122"/>
                    <a:pt x="248" y="125"/>
                    <a:pt x="248" y="127"/>
                  </a:cubicBezTo>
                  <a:cubicBezTo>
                    <a:pt x="248" y="126"/>
                    <a:pt x="247" y="125"/>
                    <a:pt x="247" y="123"/>
                  </a:cubicBezTo>
                  <a:close/>
                  <a:moveTo>
                    <a:pt x="225" y="50"/>
                  </a:moveTo>
                  <a:cubicBezTo>
                    <a:pt x="223" y="47"/>
                    <a:pt x="220" y="45"/>
                    <a:pt x="218" y="42"/>
                  </a:cubicBezTo>
                  <a:cubicBezTo>
                    <a:pt x="218" y="42"/>
                    <a:pt x="217" y="42"/>
                    <a:pt x="217" y="43"/>
                  </a:cubicBezTo>
                  <a:cubicBezTo>
                    <a:pt x="216" y="41"/>
                    <a:pt x="215" y="40"/>
                    <a:pt x="213" y="39"/>
                  </a:cubicBezTo>
                  <a:cubicBezTo>
                    <a:pt x="213" y="38"/>
                    <a:pt x="212" y="39"/>
                    <a:pt x="212" y="39"/>
                  </a:cubicBezTo>
                  <a:cubicBezTo>
                    <a:pt x="211" y="39"/>
                    <a:pt x="211" y="38"/>
                    <a:pt x="211" y="38"/>
                  </a:cubicBezTo>
                  <a:cubicBezTo>
                    <a:pt x="211" y="38"/>
                    <a:pt x="211" y="37"/>
                    <a:pt x="211" y="37"/>
                  </a:cubicBezTo>
                  <a:cubicBezTo>
                    <a:pt x="210" y="36"/>
                    <a:pt x="208" y="34"/>
                    <a:pt x="207" y="33"/>
                  </a:cubicBezTo>
                  <a:cubicBezTo>
                    <a:pt x="204" y="29"/>
                    <a:pt x="200" y="26"/>
                    <a:pt x="195" y="24"/>
                  </a:cubicBezTo>
                  <a:cubicBezTo>
                    <a:pt x="190" y="20"/>
                    <a:pt x="184" y="17"/>
                    <a:pt x="179" y="13"/>
                  </a:cubicBezTo>
                  <a:cubicBezTo>
                    <a:pt x="192" y="19"/>
                    <a:pt x="204" y="28"/>
                    <a:pt x="215" y="38"/>
                  </a:cubicBezTo>
                  <a:cubicBezTo>
                    <a:pt x="219" y="42"/>
                    <a:pt x="222" y="46"/>
                    <a:pt x="225" y="50"/>
                  </a:cubicBezTo>
                  <a:close/>
                  <a:moveTo>
                    <a:pt x="178" y="13"/>
                  </a:moveTo>
                  <a:cubicBezTo>
                    <a:pt x="178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6" y="13"/>
                  </a:cubicBezTo>
                  <a:cubicBezTo>
                    <a:pt x="176" y="12"/>
                    <a:pt x="175" y="12"/>
                    <a:pt x="175" y="12"/>
                  </a:cubicBezTo>
                  <a:cubicBezTo>
                    <a:pt x="174" y="12"/>
                    <a:pt x="174" y="11"/>
                    <a:pt x="173" y="11"/>
                  </a:cubicBezTo>
                  <a:cubicBezTo>
                    <a:pt x="175" y="11"/>
                    <a:pt x="176" y="12"/>
                    <a:pt x="178" y="13"/>
                  </a:cubicBezTo>
                  <a:close/>
                  <a:moveTo>
                    <a:pt x="128" y="2"/>
                  </a:moveTo>
                  <a:cubicBezTo>
                    <a:pt x="124" y="2"/>
                    <a:pt x="120" y="2"/>
                    <a:pt x="116" y="3"/>
                  </a:cubicBezTo>
                  <a:cubicBezTo>
                    <a:pt x="114" y="3"/>
                    <a:pt x="112" y="3"/>
                    <a:pt x="110" y="3"/>
                  </a:cubicBezTo>
                  <a:cubicBezTo>
                    <a:pt x="116" y="2"/>
                    <a:pt x="121" y="2"/>
                    <a:pt x="126" y="2"/>
                  </a:cubicBezTo>
                  <a:cubicBezTo>
                    <a:pt x="127" y="2"/>
                    <a:pt x="127" y="2"/>
                    <a:pt x="128" y="2"/>
                  </a:cubicBezTo>
                  <a:close/>
                  <a:moveTo>
                    <a:pt x="8" y="87"/>
                  </a:moveTo>
                  <a:cubicBezTo>
                    <a:pt x="9" y="86"/>
                    <a:pt x="10" y="84"/>
                    <a:pt x="11" y="83"/>
                  </a:cubicBezTo>
                  <a:cubicBezTo>
                    <a:pt x="13" y="82"/>
                    <a:pt x="14" y="81"/>
                    <a:pt x="15" y="79"/>
                  </a:cubicBezTo>
                  <a:cubicBezTo>
                    <a:pt x="16" y="79"/>
                    <a:pt x="15" y="79"/>
                    <a:pt x="15" y="79"/>
                  </a:cubicBezTo>
                  <a:cubicBezTo>
                    <a:pt x="14" y="79"/>
                    <a:pt x="14" y="80"/>
                    <a:pt x="13" y="81"/>
                  </a:cubicBezTo>
                  <a:cubicBezTo>
                    <a:pt x="12" y="81"/>
                    <a:pt x="12" y="82"/>
                    <a:pt x="12" y="82"/>
                  </a:cubicBezTo>
                  <a:cubicBezTo>
                    <a:pt x="14" y="78"/>
                    <a:pt x="17" y="75"/>
                    <a:pt x="19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9" y="73"/>
                    <a:pt x="19" y="74"/>
                    <a:pt x="18" y="75"/>
                  </a:cubicBezTo>
                  <a:cubicBezTo>
                    <a:pt x="17" y="77"/>
                    <a:pt x="17" y="78"/>
                    <a:pt x="16" y="79"/>
                  </a:cubicBezTo>
                  <a:cubicBezTo>
                    <a:pt x="13" y="83"/>
                    <a:pt x="10" y="87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8" y="166"/>
                  </a:moveTo>
                  <a:cubicBezTo>
                    <a:pt x="9" y="168"/>
                    <a:pt x="10" y="170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3" y="177"/>
                    <a:pt x="15" y="181"/>
                    <a:pt x="17" y="184"/>
                  </a:cubicBezTo>
                  <a:cubicBezTo>
                    <a:pt x="16" y="183"/>
                    <a:pt x="15" y="182"/>
                    <a:pt x="14" y="180"/>
                  </a:cubicBezTo>
                  <a:cubicBezTo>
                    <a:pt x="11" y="176"/>
                    <a:pt x="9" y="171"/>
                    <a:pt x="8" y="166"/>
                  </a:cubicBezTo>
                  <a:close/>
                  <a:moveTo>
                    <a:pt x="17" y="188"/>
                  </a:moveTo>
                  <a:cubicBezTo>
                    <a:pt x="19" y="189"/>
                    <a:pt x="20" y="191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2" y="193"/>
                    <a:pt x="23" y="194"/>
                    <a:pt x="23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4" y="195"/>
                    <a:pt x="24" y="195"/>
                    <a:pt x="24" y="196"/>
                  </a:cubicBezTo>
                  <a:cubicBezTo>
                    <a:pt x="24" y="196"/>
                    <a:pt x="25" y="197"/>
                    <a:pt x="25" y="197"/>
                  </a:cubicBezTo>
                  <a:cubicBezTo>
                    <a:pt x="28" y="200"/>
                    <a:pt x="30" y="203"/>
                    <a:pt x="33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3" y="209"/>
                    <a:pt x="35" y="210"/>
                    <a:pt x="36" y="211"/>
                  </a:cubicBezTo>
                  <a:cubicBezTo>
                    <a:pt x="36" y="211"/>
                    <a:pt x="36" y="211"/>
                    <a:pt x="36" y="212"/>
                  </a:cubicBezTo>
                  <a:cubicBezTo>
                    <a:pt x="40" y="216"/>
                    <a:pt x="43" y="220"/>
                    <a:pt x="47" y="223"/>
                  </a:cubicBezTo>
                  <a:cubicBezTo>
                    <a:pt x="44" y="221"/>
                    <a:pt x="41" y="218"/>
                    <a:pt x="38" y="215"/>
                  </a:cubicBezTo>
                  <a:cubicBezTo>
                    <a:pt x="30" y="207"/>
                    <a:pt x="23" y="198"/>
                    <a:pt x="17" y="188"/>
                  </a:cubicBezTo>
                  <a:close/>
                  <a:moveTo>
                    <a:pt x="94" y="245"/>
                  </a:moveTo>
                  <a:cubicBezTo>
                    <a:pt x="95" y="246"/>
                    <a:pt x="96" y="246"/>
                    <a:pt x="97" y="246"/>
                  </a:cubicBezTo>
                  <a:cubicBezTo>
                    <a:pt x="97" y="246"/>
                    <a:pt x="97" y="247"/>
                    <a:pt x="97" y="247"/>
                  </a:cubicBezTo>
                  <a:cubicBezTo>
                    <a:pt x="100" y="248"/>
                    <a:pt x="102" y="248"/>
                    <a:pt x="105" y="249"/>
                  </a:cubicBezTo>
                  <a:cubicBezTo>
                    <a:pt x="105" y="249"/>
                    <a:pt x="105" y="249"/>
                    <a:pt x="105" y="248"/>
                  </a:cubicBezTo>
                  <a:cubicBezTo>
                    <a:pt x="109" y="249"/>
                    <a:pt x="112" y="249"/>
                    <a:pt x="116" y="249"/>
                  </a:cubicBezTo>
                  <a:cubicBezTo>
                    <a:pt x="115" y="250"/>
                    <a:pt x="116" y="250"/>
                    <a:pt x="116" y="250"/>
                  </a:cubicBezTo>
                  <a:cubicBezTo>
                    <a:pt x="119" y="251"/>
                    <a:pt x="121" y="251"/>
                    <a:pt x="123" y="251"/>
                  </a:cubicBezTo>
                  <a:cubicBezTo>
                    <a:pt x="111" y="251"/>
                    <a:pt x="99" y="249"/>
                    <a:pt x="88" y="245"/>
                  </a:cubicBezTo>
                  <a:cubicBezTo>
                    <a:pt x="90" y="245"/>
                    <a:pt x="92" y="245"/>
                    <a:pt x="94" y="245"/>
                  </a:cubicBezTo>
                  <a:close/>
                  <a:moveTo>
                    <a:pt x="135" y="251"/>
                  </a:moveTo>
                  <a:cubicBezTo>
                    <a:pt x="140" y="250"/>
                    <a:pt x="145" y="249"/>
                    <a:pt x="150" y="248"/>
                  </a:cubicBezTo>
                  <a:cubicBezTo>
                    <a:pt x="151" y="248"/>
                    <a:pt x="150" y="247"/>
                    <a:pt x="150" y="247"/>
                  </a:cubicBezTo>
                  <a:cubicBezTo>
                    <a:pt x="142" y="249"/>
                    <a:pt x="134" y="250"/>
                    <a:pt x="127" y="250"/>
                  </a:cubicBezTo>
                  <a:cubicBezTo>
                    <a:pt x="127" y="250"/>
                    <a:pt x="126" y="249"/>
                    <a:pt x="126" y="249"/>
                  </a:cubicBezTo>
                  <a:cubicBezTo>
                    <a:pt x="120" y="248"/>
                    <a:pt x="114" y="248"/>
                    <a:pt x="108" y="248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110" y="247"/>
                    <a:pt x="113" y="247"/>
                    <a:pt x="115" y="247"/>
                  </a:cubicBezTo>
                  <a:cubicBezTo>
                    <a:pt x="115" y="247"/>
                    <a:pt x="115" y="247"/>
                    <a:pt x="115" y="246"/>
                  </a:cubicBezTo>
                  <a:cubicBezTo>
                    <a:pt x="117" y="246"/>
                    <a:pt x="118" y="247"/>
                    <a:pt x="119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2" y="247"/>
                    <a:pt x="122" y="247"/>
                    <a:pt x="122" y="247"/>
                  </a:cubicBezTo>
                  <a:cubicBezTo>
                    <a:pt x="123" y="247"/>
                    <a:pt x="125" y="247"/>
                    <a:pt x="126" y="248"/>
                  </a:cubicBezTo>
                  <a:cubicBezTo>
                    <a:pt x="126" y="248"/>
                    <a:pt x="126" y="248"/>
                    <a:pt x="127" y="248"/>
                  </a:cubicBezTo>
                  <a:cubicBezTo>
                    <a:pt x="136" y="248"/>
                    <a:pt x="144" y="247"/>
                    <a:pt x="153" y="246"/>
                  </a:cubicBezTo>
                  <a:cubicBezTo>
                    <a:pt x="153" y="246"/>
                    <a:pt x="153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5" y="246"/>
                    <a:pt x="156" y="246"/>
                    <a:pt x="157" y="245"/>
                  </a:cubicBezTo>
                  <a:cubicBezTo>
                    <a:pt x="157" y="246"/>
                    <a:pt x="158" y="246"/>
                    <a:pt x="159" y="246"/>
                  </a:cubicBezTo>
                  <a:cubicBezTo>
                    <a:pt x="160" y="246"/>
                    <a:pt x="161" y="245"/>
                    <a:pt x="162" y="244"/>
                  </a:cubicBezTo>
                  <a:cubicBezTo>
                    <a:pt x="164" y="244"/>
                    <a:pt x="165" y="243"/>
                    <a:pt x="166" y="243"/>
                  </a:cubicBezTo>
                  <a:cubicBezTo>
                    <a:pt x="168" y="242"/>
                    <a:pt x="170" y="242"/>
                    <a:pt x="171" y="241"/>
                  </a:cubicBezTo>
                  <a:cubicBezTo>
                    <a:pt x="172" y="241"/>
                    <a:pt x="174" y="240"/>
                    <a:pt x="175" y="240"/>
                  </a:cubicBezTo>
                  <a:cubicBezTo>
                    <a:pt x="177" y="239"/>
                    <a:pt x="178" y="238"/>
                    <a:pt x="180" y="238"/>
                  </a:cubicBezTo>
                  <a:cubicBezTo>
                    <a:pt x="180" y="238"/>
                    <a:pt x="180" y="238"/>
                    <a:pt x="181" y="238"/>
                  </a:cubicBezTo>
                  <a:cubicBezTo>
                    <a:pt x="184" y="236"/>
                    <a:pt x="188" y="234"/>
                    <a:pt x="191" y="232"/>
                  </a:cubicBezTo>
                  <a:cubicBezTo>
                    <a:pt x="192" y="231"/>
                    <a:pt x="191" y="230"/>
                    <a:pt x="190" y="231"/>
                  </a:cubicBezTo>
                  <a:cubicBezTo>
                    <a:pt x="193" y="229"/>
                    <a:pt x="195" y="228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8" y="225"/>
                    <a:pt x="199" y="225"/>
                    <a:pt x="200" y="224"/>
                  </a:cubicBezTo>
                  <a:cubicBezTo>
                    <a:pt x="200" y="223"/>
                    <a:pt x="201" y="223"/>
                    <a:pt x="201" y="223"/>
                  </a:cubicBezTo>
                  <a:cubicBezTo>
                    <a:pt x="203" y="221"/>
                    <a:pt x="205" y="220"/>
                    <a:pt x="207" y="218"/>
                  </a:cubicBezTo>
                  <a:cubicBezTo>
                    <a:pt x="207" y="218"/>
                    <a:pt x="207" y="218"/>
                    <a:pt x="208" y="218"/>
                  </a:cubicBezTo>
                  <a:cubicBezTo>
                    <a:pt x="207" y="218"/>
                    <a:pt x="207" y="219"/>
                    <a:pt x="206" y="220"/>
                  </a:cubicBezTo>
                  <a:cubicBezTo>
                    <a:pt x="206" y="220"/>
                    <a:pt x="207" y="221"/>
                    <a:pt x="207" y="221"/>
                  </a:cubicBezTo>
                  <a:cubicBezTo>
                    <a:pt x="208" y="220"/>
                    <a:pt x="209" y="219"/>
                    <a:pt x="210" y="218"/>
                  </a:cubicBezTo>
                  <a:cubicBezTo>
                    <a:pt x="210" y="218"/>
                    <a:pt x="211" y="219"/>
                    <a:pt x="211" y="219"/>
                  </a:cubicBezTo>
                  <a:cubicBezTo>
                    <a:pt x="190" y="237"/>
                    <a:pt x="163" y="249"/>
                    <a:pt x="135" y="251"/>
                  </a:cubicBezTo>
                  <a:close/>
                  <a:moveTo>
                    <a:pt x="215" y="215"/>
                  </a:moveTo>
                  <a:cubicBezTo>
                    <a:pt x="214" y="215"/>
                    <a:pt x="214" y="215"/>
                    <a:pt x="214" y="216"/>
                  </a:cubicBezTo>
                  <a:cubicBezTo>
                    <a:pt x="214" y="215"/>
                    <a:pt x="215" y="214"/>
                    <a:pt x="216" y="213"/>
                  </a:cubicBezTo>
                  <a:cubicBezTo>
                    <a:pt x="220" y="209"/>
                    <a:pt x="224" y="203"/>
                    <a:pt x="227" y="197"/>
                  </a:cubicBezTo>
                  <a:cubicBezTo>
                    <a:pt x="229" y="196"/>
                    <a:pt x="230" y="195"/>
                    <a:pt x="231" y="194"/>
                  </a:cubicBezTo>
                  <a:cubicBezTo>
                    <a:pt x="231" y="193"/>
                    <a:pt x="231" y="193"/>
                    <a:pt x="231" y="193"/>
                  </a:cubicBezTo>
                  <a:cubicBezTo>
                    <a:pt x="229" y="193"/>
                    <a:pt x="228" y="193"/>
                    <a:pt x="227" y="194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8" y="193"/>
                    <a:pt x="228" y="193"/>
                  </a:cubicBezTo>
                  <a:cubicBezTo>
                    <a:pt x="230" y="192"/>
                    <a:pt x="231" y="190"/>
                    <a:pt x="232" y="188"/>
                  </a:cubicBezTo>
                  <a:cubicBezTo>
                    <a:pt x="232" y="188"/>
                    <a:pt x="232" y="188"/>
                    <a:pt x="233" y="188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4" y="187"/>
                    <a:pt x="234" y="185"/>
                    <a:pt x="235" y="184"/>
                  </a:cubicBezTo>
                  <a:cubicBezTo>
                    <a:pt x="242" y="175"/>
                    <a:pt x="246" y="164"/>
                    <a:pt x="246" y="153"/>
                  </a:cubicBezTo>
                  <a:cubicBezTo>
                    <a:pt x="246" y="152"/>
                    <a:pt x="246" y="151"/>
                    <a:pt x="246" y="150"/>
                  </a:cubicBezTo>
                  <a:cubicBezTo>
                    <a:pt x="248" y="145"/>
                    <a:pt x="248" y="140"/>
                    <a:pt x="248" y="134"/>
                  </a:cubicBezTo>
                  <a:cubicBezTo>
                    <a:pt x="249" y="132"/>
                    <a:pt x="249" y="129"/>
                    <a:pt x="250" y="126"/>
                  </a:cubicBezTo>
                  <a:cubicBezTo>
                    <a:pt x="250" y="128"/>
                    <a:pt x="250" y="131"/>
                    <a:pt x="250" y="133"/>
                  </a:cubicBezTo>
                  <a:cubicBezTo>
                    <a:pt x="250" y="134"/>
                    <a:pt x="251" y="134"/>
                    <a:pt x="252" y="133"/>
                  </a:cubicBezTo>
                  <a:cubicBezTo>
                    <a:pt x="250" y="164"/>
                    <a:pt x="237" y="193"/>
                    <a:pt x="215" y="215"/>
                  </a:cubicBezTo>
                  <a:close/>
                </a:path>
              </a:pathLst>
            </a:custGeom>
            <a:solidFill>
              <a:srgbClr val="B9C63A"/>
            </a:solidFill>
            <a:ln>
              <a:noFill/>
            </a:ln>
          </p:spPr>
          <p:txBody>
            <a:bodyPr vert="horz" wrap="square" lIns="0" tIns="0" rIns="0" bIns="0" numCol="1" anchor="ctr" anchorCtr="0" compatLnSpc="1"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6000" b="1" kern="0">
                  <a:solidFill>
                    <a:srgbClr val="1F3864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Times New Roman" panose="02020603050405020304"/>
                </a:rPr>
                <a:t>C</a:t>
              </a:r>
              <a:endParaRPr lang="en-US" altLang="zh-CN" sz="6000" b="1" kern="0">
                <a:solidFill>
                  <a:srgbClr val="1F3864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endParaRPr>
            </a:p>
          </p:txBody>
        </p:sp>
        <p:sp>
          <p:nvSpPr>
            <p:cNvPr id="15" name="Freeform 5" descr="KSO_WM_UNIT_INDEX=1_3_1&amp;KSO_WM_UNIT_TYPE=q_h_a&amp;KSO_WM_UNIT_ID=wpsdiag20163441_3*q_h_a*1_3_1&amp;KSO_WM_UNIT_LAYERLEVEL=1_1_1&amp;KSO_WM_UNIT_HIGHLIGHT=0&amp;KSO_WM_UNIT_CLEAR=0&amp;KSO_WM_UNIT_COMPATIBLE=0&amp;KSO_WM_UNIT_PRESET_TEXT=AMET&amp;KSO_WM_UNIT_VALUE=9&amp;KSO_WM_TAG_VERSION=1.0&amp;KSO_WM_BEAUTIFY_FLAG=#wm#&amp;KSO_WM_TEMPLATE_CATEGORY=wpsdiag&amp;KSO_WM_TEMPLATE_INDEX=20163441&amp;KSO_WM_SLIDE_ITEM_CNT=3&amp;KSO_WM_DIAGRAM_GROUP_CODE=q1_1&amp;KSO_WM_UNIT_FILL_TYPE=1&amp;KSO_WM_UNIT_FILL_FORE_SCHEMECOLOR_INDEX=5&amp;KSO_WM_UNIT_FILL_BACK_SCHEMECOLOR_INDEX=0&amp;KSO_WM_UNIT_TEXT_FILL_TYPE=1&amp;KSO_WM_UNIT_TEXT_FILL_FORE_SCHEMECOLOR_INDEX=15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412100" y="789391"/>
              <a:ext cx="254279" cy="255546"/>
            </a:xfrm>
            <a:custGeom>
              <a:avLst/>
              <a:gdLst>
                <a:gd name="T0" fmla="*/ 209 w 252"/>
                <a:gd name="T1" fmla="*/ 213 h 253"/>
                <a:gd name="T2" fmla="*/ 14 w 252"/>
                <a:gd name="T3" fmla="*/ 121 h 253"/>
                <a:gd name="T4" fmla="*/ 231 w 252"/>
                <a:gd name="T5" fmla="*/ 154 h 253"/>
                <a:gd name="T6" fmla="*/ 25 w 252"/>
                <a:gd name="T7" fmla="*/ 68 h 253"/>
                <a:gd name="T8" fmla="*/ 193 w 252"/>
                <a:gd name="T9" fmla="*/ 42 h 253"/>
                <a:gd name="T10" fmla="*/ 119 w 252"/>
                <a:gd name="T11" fmla="*/ 214 h 253"/>
                <a:gd name="T12" fmla="*/ 25 w 252"/>
                <a:gd name="T13" fmla="*/ 88 h 253"/>
                <a:gd name="T14" fmla="*/ 119 w 252"/>
                <a:gd name="T15" fmla="*/ 206 h 253"/>
                <a:gd name="T16" fmla="*/ 34 w 252"/>
                <a:gd name="T17" fmla="*/ 86 h 253"/>
                <a:gd name="T18" fmla="*/ 112 w 252"/>
                <a:gd name="T19" fmla="*/ 36 h 253"/>
                <a:gd name="T20" fmla="*/ 195 w 252"/>
                <a:gd name="T21" fmla="*/ 164 h 253"/>
                <a:gd name="T22" fmla="*/ 115 w 252"/>
                <a:gd name="T23" fmla="*/ 73 h 253"/>
                <a:gd name="T24" fmla="*/ 138 w 252"/>
                <a:gd name="T25" fmla="*/ 148 h 253"/>
                <a:gd name="T26" fmla="*/ 174 w 252"/>
                <a:gd name="T27" fmla="*/ 120 h 253"/>
                <a:gd name="T28" fmla="*/ 172 w 252"/>
                <a:gd name="T29" fmla="*/ 97 h 253"/>
                <a:gd name="T30" fmla="*/ 184 w 252"/>
                <a:gd name="T31" fmla="*/ 97 h 253"/>
                <a:gd name="T32" fmla="*/ 98 w 252"/>
                <a:gd name="T33" fmla="*/ 131 h 253"/>
                <a:gd name="T34" fmla="*/ 150 w 252"/>
                <a:gd name="T35" fmla="*/ 160 h 253"/>
                <a:gd name="T36" fmla="*/ 193 w 252"/>
                <a:gd name="T37" fmla="*/ 106 h 253"/>
                <a:gd name="T38" fmla="*/ 163 w 252"/>
                <a:gd name="T39" fmla="*/ 82 h 253"/>
                <a:gd name="T40" fmla="*/ 55 w 252"/>
                <a:gd name="T41" fmla="*/ 122 h 253"/>
                <a:gd name="T42" fmla="*/ 55 w 252"/>
                <a:gd name="T43" fmla="*/ 83 h 253"/>
                <a:gd name="T44" fmla="*/ 86 w 252"/>
                <a:gd name="T45" fmla="*/ 66 h 253"/>
                <a:gd name="T46" fmla="*/ 66 w 252"/>
                <a:gd name="T47" fmla="*/ 112 h 253"/>
                <a:gd name="T48" fmla="*/ 93 w 252"/>
                <a:gd name="T49" fmla="*/ 90 h 253"/>
                <a:gd name="T50" fmla="*/ 45 w 252"/>
                <a:gd name="T51" fmla="*/ 101 h 253"/>
                <a:gd name="T52" fmla="*/ 59 w 252"/>
                <a:gd name="T53" fmla="*/ 92 h 253"/>
                <a:gd name="T54" fmla="*/ 77 w 252"/>
                <a:gd name="T55" fmla="*/ 125 h 253"/>
                <a:gd name="T56" fmla="*/ 118 w 252"/>
                <a:gd name="T57" fmla="*/ 159 h 253"/>
                <a:gd name="T58" fmla="*/ 159 w 252"/>
                <a:gd name="T59" fmla="*/ 173 h 253"/>
                <a:gd name="T60" fmla="*/ 200 w 252"/>
                <a:gd name="T61" fmla="*/ 94 h 253"/>
                <a:gd name="T62" fmla="*/ 142 w 252"/>
                <a:gd name="T63" fmla="*/ 49 h 253"/>
                <a:gd name="T64" fmla="*/ 104 w 252"/>
                <a:gd name="T65" fmla="*/ 36 h 253"/>
                <a:gd name="T66" fmla="*/ 37 w 252"/>
                <a:gd name="T67" fmla="*/ 111 h 253"/>
                <a:gd name="T68" fmla="*/ 49 w 252"/>
                <a:gd name="T69" fmla="*/ 162 h 253"/>
                <a:gd name="T70" fmla="*/ 80 w 252"/>
                <a:gd name="T71" fmla="*/ 140 h 253"/>
                <a:gd name="T72" fmla="*/ 103 w 252"/>
                <a:gd name="T73" fmla="*/ 196 h 253"/>
                <a:gd name="T74" fmla="*/ 158 w 252"/>
                <a:gd name="T75" fmla="*/ 184 h 253"/>
                <a:gd name="T76" fmla="*/ 217 w 252"/>
                <a:gd name="T77" fmla="*/ 158 h 253"/>
                <a:gd name="T78" fmla="*/ 203 w 252"/>
                <a:gd name="T79" fmla="*/ 62 h 253"/>
                <a:gd name="T80" fmla="*/ 143 w 252"/>
                <a:gd name="T81" fmla="*/ 15 h 253"/>
                <a:gd name="T82" fmla="*/ 103 w 252"/>
                <a:gd name="T83" fmla="*/ 32 h 253"/>
                <a:gd name="T84" fmla="*/ 30 w 252"/>
                <a:gd name="T85" fmla="*/ 94 h 253"/>
                <a:gd name="T86" fmla="*/ 67 w 252"/>
                <a:gd name="T87" fmla="*/ 201 h 253"/>
                <a:gd name="T88" fmla="*/ 92 w 252"/>
                <a:gd name="T89" fmla="*/ 183 h 253"/>
                <a:gd name="T90" fmla="*/ 125 w 252"/>
                <a:gd name="T91" fmla="*/ 225 h 253"/>
                <a:gd name="T92" fmla="*/ 183 w 252"/>
                <a:gd name="T93" fmla="*/ 199 h 253"/>
                <a:gd name="T94" fmla="*/ 218 w 252"/>
                <a:gd name="T95" fmla="*/ 77 h 253"/>
                <a:gd name="T96" fmla="*/ 160 w 252"/>
                <a:gd name="T97" fmla="*/ 8 h 253"/>
                <a:gd name="T98" fmla="*/ 41 w 252"/>
                <a:gd name="T99" fmla="*/ 38 h 253"/>
                <a:gd name="T100" fmla="*/ 29 w 252"/>
                <a:gd name="T101" fmla="*/ 148 h 253"/>
                <a:gd name="T102" fmla="*/ 70 w 252"/>
                <a:gd name="T103" fmla="*/ 228 h 253"/>
                <a:gd name="T104" fmla="*/ 95 w 252"/>
                <a:gd name="T105" fmla="*/ 221 h 253"/>
                <a:gd name="T106" fmla="*/ 147 w 252"/>
                <a:gd name="T107" fmla="*/ 229 h 253"/>
                <a:gd name="T108" fmla="*/ 226 w 252"/>
                <a:gd name="T109" fmla="*/ 151 h 253"/>
                <a:gd name="T110" fmla="*/ 225 w 252"/>
                <a:gd name="T111" fmla="*/ 66 h 253"/>
                <a:gd name="T112" fmla="*/ 185 w 252"/>
                <a:gd name="T113" fmla="*/ 26 h 253"/>
                <a:gd name="T114" fmla="*/ 18 w 252"/>
                <a:gd name="T115" fmla="*/ 95 h 253"/>
                <a:gd name="T116" fmla="*/ 8 w 252"/>
                <a:gd name="T117" fmla="*/ 116 h 253"/>
                <a:gd name="T118" fmla="*/ 81 w 252"/>
                <a:gd name="T119" fmla="*/ 225 h 253"/>
                <a:gd name="T120" fmla="*/ 181 w 252"/>
                <a:gd name="T121" fmla="*/ 229 h 253"/>
                <a:gd name="T122" fmla="*/ 213 w 252"/>
                <a:gd name="T123" fmla="*/ 39 h 253"/>
                <a:gd name="T124" fmla="*/ 126 w 252"/>
                <a:gd name="T125" fmla="*/ 24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2" h="253">
                  <a:moveTo>
                    <a:pt x="243" y="78"/>
                  </a:moveTo>
                  <a:cubicBezTo>
                    <a:pt x="237" y="63"/>
                    <a:pt x="227" y="49"/>
                    <a:pt x="216" y="37"/>
                  </a:cubicBezTo>
                  <a:cubicBezTo>
                    <a:pt x="204" y="25"/>
                    <a:pt x="190" y="16"/>
                    <a:pt x="175" y="9"/>
                  </a:cubicBezTo>
                  <a:cubicBezTo>
                    <a:pt x="160" y="3"/>
                    <a:pt x="143" y="0"/>
                    <a:pt x="126" y="0"/>
                  </a:cubicBezTo>
                  <a:cubicBezTo>
                    <a:pt x="93" y="0"/>
                    <a:pt x="60" y="13"/>
                    <a:pt x="37" y="37"/>
                  </a:cubicBezTo>
                  <a:cubicBezTo>
                    <a:pt x="23" y="51"/>
                    <a:pt x="13" y="68"/>
                    <a:pt x="7" y="86"/>
                  </a:cubicBezTo>
                  <a:cubicBezTo>
                    <a:pt x="6" y="88"/>
                    <a:pt x="5" y="89"/>
                    <a:pt x="5" y="90"/>
                  </a:cubicBezTo>
                  <a:cubicBezTo>
                    <a:pt x="4" y="90"/>
                    <a:pt x="4" y="91"/>
                    <a:pt x="4" y="91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3"/>
                    <a:pt x="4" y="93"/>
                    <a:pt x="4" y="93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5" y="92"/>
                    <a:pt x="5" y="91"/>
                    <a:pt x="5" y="91"/>
                  </a:cubicBezTo>
                  <a:cubicBezTo>
                    <a:pt x="5" y="92"/>
                    <a:pt x="5" y="93"/>
                    <a:pt x="4" y="95"/>
                  </a:cubicBezTo>
                  <a:cubicBezTo>
                    <a:pt x="4" y="95"/>
                    <a:pt x="4" y="95"/>
                    <a:pt x="4" y="96"/>
                  </a:cubicBezTo>
                  <a:cubicBezTo>
                    <a:pt x="3" y="96"/>
                    <a:pt x="3" y="97"/>
                    <a:pt x="4" y="97"/>
                  </a:cubicBezTo>
                  <a:cubicBezTo>
                    <a:pt x="1" y="106"/>
                    <a:pt x="0" y="116"/>
                    <a:pt x="0" y="126"/>
                  </a:cubicBezTo>
                  <a:cubicBezTo>
                    <a:pt x="0" y="143"/>
                    <a:pt x="4" y="159"/>
                    <a:pt x="10" y="175"/>
                  </a:cubicBezTo>
                  <a:cubicBezTo>
                    <a:pt x="11" y="176"/>
                    <a:pt x="12" y="178"/>
                    <a:pt x="13" y="180"/>
                  </a:cubicBezTo>
                  <a:cubicBezTo>
                    <a:pt x="12" y="180"/>
                    <a:pt x="12" y="181"/>
                    <a:pt x="12" y="181"/>
                  </a:cubicBezTo>
                  <a:cubicBezTo>
                    <a:pt x="13" y="182"/>
                    <a:pt x="14" y="183"/>
                    <a:pt x="14" y="184"/>
                  </a:cubicBezTo>
                  <a:cubicBezTo>
                    <a:pt x="20" y="195"/>
                    <a:pt x="28" y="206"/>
                    <a:pt x="37" y="215"/>
                  </a:cubicBezTo>
                  <a:cubicBezTo>
                    <a:pt x="37" y="215"/>
                    <a:pt x="37" y="215"/>
                    <a:pt x="37" y="215"/>
                  </a:cubicBezTo>
                  <a:cubicBezTo>
                    <a:pt x="37" y="216"/>
                    <a:pt x="37" y="216"/>
                    <a:pt x="37" y="217"/>
                  </a:cubicBezTo>
                  <a:cubicBezTo>
                    <a:pt x="39" y="219"/>
                    <a:pt x="42" y="221"/>
                    <a:pt x="44" y="223"/>
                  </a:cubicBezTo>
                  <a:cubicBezTo>
                    <a:pt x="47" y="225"/>
                    <a:pt x="50" y="227"/>
                    <a:pt x="54" y="229"/>
                  </a:cubicBezTo>
                  <a:cubicBezTo>
                    <a:pt x="60" y="234"/>
                    <a:pt x="68" y="238"/>
                    <a:pt x="76" y="242"/>
                  </a:cubicBezTo>
                  <a:cubicBezTo>
                    <a:pt x="76" y="242"/>
                    <a:pt x="76" y="242"/>
                    <a:pt x="76" y="242"/>
                  </a:cubicBezTo>
                  <a:cubicBezTo>
                    <a:pt x="77" y="243"/>
                    <a:pt x="78" y="243"/>
                    <a:pt x="80" y="243"/>
                  </a:cubicBezTo>
                  <a:cubicBezTo>
                    <a:pt x="95" y="249"/>
                    <a:pt x="110" y="253"/>
                    <a:pt x="126" y="253"/>
                  </a:cubicBezTo>
                  <a:cubicBezTo>
                    <a:pt x="143" y="253"/>
                    <a:pt x="160" y="250"/>
                    <a:pt x="175" y="243"/>
                  </a:cubicBezTo>
                  <a:cubicBezTo>
                    <a:pt x="190" y="237"/>
                    <a:pt x="204" y="227"/>
                    <a:pt x="216" y="216"/>
                  </a:cubicBezTo>
                  <a:cubicBezTo>
                    <a:pt x="227" y="204"/>
                    <a:pt x="237" y="190"/>
                    <a:pt x="243" y="175"/>
                  </a:cubicBezTo>
                  <a:cubicBezTo>
                    <a:pt x="249" y="159"/>
                    <a:pt x="252" y="143"/>
                    <a:pt x="252" y="126"/>
                  </a:cubicBezTo>
                  <a:cubicBezTo>
                    <a:pt x="252" y="110"/>
                    <a:pt x="249" y="93"/>
                    <a:pt x="243" y="78"/>
                  </a:cubicBezTo>
                  <a:close/>
                  <a:moveTo>
                    <a:pt x="252" y="126"/>
                  </a:moveTo>
                  <a:cubicBezTo>
                    <a:pt x="252" y="128"/>
                    <a:pt x="252" y="130"/>
                    <a:pt x="252" y="132"/>
                  </a:cubicBezTo>
                  <a:cubicBezTo>
                    <a:pt x="252" y="127"/>
                    <a:pt x="251" y="122"/>
                    <a:pt x="250" y="116"/>
                  </a:cubicBezTo>
                  <a:cubicBezTo>
                    <a:pt x="251" y="107"/>
                    <a:pt x="249" y="97"/>
                    <a:pt x="243" y="90"/>
                  </a:cubicBezTo>
                  <a:cubicBezTo>
                    <a:pt x="243" y="83"/>
                    <a:pt x="241" y="77"/>
                    <a:pt x="238" y="72"/>
                  </a:cubicBezTo>
                  <a:cubicBezTo>
                    <a:pt x="238" y="72"/>
                    <a:pt x="238" y="72"/>
                    <a:pt x="237" y="72"/>
                  </a:cubicBezTo>
                  <a:cubicBezTo>
                    <a:pt x="237" y="72"/>
                    <a:pt x="237" y="71"/>
                    <a:pt x="237" y="71"/>
                  </a:cubicBezTo>
                  <a:cubicBezTo>
                    <a:pt x="237" y="69"/>
                    <a:pt x="236" y="67"/>
                    <a:pt x="235" y="65"/>
                  </a:cubicBezTo>
                  <a:cubicBezTo>
                    <a:pt x="246" y="84"/>
                    <a:pt x="252" y="105"/>
                    <a:pt x="252" y="126"/>
                  </a:cubicBezTo>
                  <a:close/>
                  <a:moveTo>
                    <a:pt x="226" y="192"/>
                  </a:moveTo>
                  <a:cubicBezTo>
                    <a:pt x="223" y="195"/>
                    <a:pt x="223" y="195"/>
                    <a:pt x="223" y="195"/>
                  </a:cubicBezTo>
                  <a:cubicBezTo>
                    <a:pt x="223" y="195"/>
                    <a:pt x="222" y="196"/>
                    <a:pt x="222" y="196"/>
                  </a:cubicBezTo>
                  <a:cubicBezTo>
                    <a:pt x="222" y="196"/>
                    <a:pt x="222" y="195"/>
                    <a:pt x="222" y="195"/>
                  </a:cubicBezTo>
                  <a:cubicBezTo>
                    <a:pt x="223" y="194"/>
                    <a:pt x="223" y="193"/>
                    <a:pt x="224" y="192"/>
                  </a:cubicBezTo>
                  <a:cubicBezTo>
                    <a:pt x="224" y="192"/>
                    <a:pt x="224" y="192"/>
                    <a:pt x="224" y="191"/>
                  </a:cubicBezTo>
                  <a:cubicBezTo>
                    <a:pt x="225" y="190"/>
                    <a:pt x="226" y="189"/>
                    <a:pt x="227" y="188"/>
                  </a:cubicBezTo>
                  <a:cubicBezTo>
                    <a:pt x="226" y="190"/>
                    <a:pt x="226" y="191"/>
                    <a:pt x="226" y="192"/>
                  </a:cubicBezTo>
                  <a:close/>
                  <a:moveTo>
                    <a:pt x="227" y="194"/>
                  </a:moveTo>
                  <a:cubicBezTo>
                    <a:pt x="227" y="195"/>
                    <a:pt x="226" y="195"/>
                    <a:pt x="226" y="196"/>
                  </a:cubicBezTo>
                  <a:cubicBezTo>
                    <a:pt x="226" y="196"/>
                    <a:pt x="226" y="196"/>
                    <a:pt x="226" y="196"/>
                  </a:cubicBezTo>
                  <a:cubicBezTo>
                    <a:pt x="226" y="195"/>
                    <a:pt x="226" y="195"/>
                    <a:pt x="226" y="195"/>
                  </a:cubicBezTo>
                  <a:cubicBezTo>
                    <a:pt x="227" y="195"/>
                    <a:pt x="227" y="194"/>
                    <a:pt x="227" y="194"/>
                  </a:cubicBezTo>
                  <a:close/>
                  <a:moveTo>
                    <a:pt x="220" y="193"/>
                  </a:moveTo>
                  <a:cubicBezTo>
                    <a:pt x="222" y="191"/>
                    <a:pt x="224" y="188"/>
                    <a:pt x="225" y="185"/>
                  </a:cubicBezTo>
                  <a:cubicBezTo>
                    <a:pt x="224" y="188"/>
                    <a:pt x="223" y="190"/>
                    <a:pt x="222" y="192"/>
                  </a:cubicBezTo>
                  <a:cubicBezTo>
                    <a:pt x="221" y="192"/>
                    <a:pt x="221" y="193"/>
                    <a:pt x="220" y="193"/>
                  </a:cubicBezTo>
                  <a:close/>
                  <a:moveTo>
                    <a:pt x="217" y="197"/>
                  </a:moveTo>
                  <a:cubicBezTo>
                    <a:pt x="217" y="197"/>
                    <a:pt x="217" y="197"/>
                    <a:pt x="217" y="197"/>
                  </a:cubicBezTo>
                  <a:cubicBezTo>
                    <a:pt x="216" y="199"/>
                    <a:pt x="216" y="200"/>
                    <a:pt x="215" y="201"/>
                  </a:cubicBezTo>
                  <a:cubicBezTo>
                    <a:pt x="214" y="202"/>
                    <a:pt x="213" y="204"/>
                    <a:pt x="212" y="205"/>
                  </a:cubicBezTo>
                  <a:cubicBezTo>
                    <a:pt x="212" y="205"/>
                    <a:pt x="211" y="205"/>
                    <a:pt x="211" y="205"/>
                  </a:cubicBezTo>
                  <a:cubicBezTo>
                    <a:pt x="208" y="207"/>
                    <a:pt x="204" y="210"/>
                    <a:pt x="201" y="213"/>
                  </a:cubicBezTo>
                  <a:cubicBezTo>
                    <a:pt x="205" y="209"/>
                    <a:pt x="209" y="205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200"/>
                    <a:pt x="212" y="200"/>
                    <a:pt x="212" y="200"/>
                  </a:cubicBezTo>
                  <a:cubicBezTo>
                    <a:pt x="212" y="199"/>
                    <a:pt x="212" y="199"/>
                    <a:pt x="211" y="199"/>
                  </a:cubicBezTo>
                  <a:cubicBezTo>
                    <a:pt x="211" y="199"/>
                    <a:pt x="211" y="198"/>
                    <a:pt x="212" y="198"/>
                  </a:cubicBezTo>
                  <a:cubicBezTo>
                    <a:pt x="217" y="192"/>
                    <a:pt x="222" y="186"/>
                    <a:pt x="225" y="179"/>
                  </a:cubicBezTo>
                  <a:cubicBezTo>
                    <a:pt x="227" y="176"/>
                    <a:pt x="229" y="173"/>
                    <a:pt x="231" y="170"/>
                  </a:cubicBezTo>
                  <a:cubicBezTo>
                    <a:pt x="230" y="172"/>
                    <a:pt x="230" y="174"/>
                    <a:pt x="229" y="177"/>
                  </a:cubicBezTo>
                  <a:cubicBezTo>
                    <a:pt x="225" y="183"/>
                    <a:pt x="221" y="190"/>
                    <a:pt x="217" y="197"/>
                  </a:cubicBezTo>
                  <a:close/>
                  <a:moveTo>
                    <a:pt x="208" y="213"/>
                  </a:moveTo>
                  <a:cubicBezTo>
                    <a:pt x="209" y="213"/>
                    <a:pt x="209" y="212"/>
                    <a:pt x="210" y="212"/>
                  </a:cubicBezTo>
                  <a:cubicBezTo>
                    <a:pt x="210" y="212"/>
                    <a:pt x="209" y="213"/>
                    <a:pt x="209" y="213"/>
                  </a:cubicBezTo>
                  <a:cubicBezTo>
                    <a:pt x="209" y="213"/>
                    <a:pt x="209" y="213"/>
                    <a:pt x="209" y="213"/>
                  </a:cubicBezTo>
                  <a:cubicBezTo>
                    <a:pt x="209" y="213"/>
                    <a:pt x="208" y="213"/>
                    <a:pt x="208" y="213"/>
                  </a:cubicBezTo>
                  <a:cubicBezTo>
                    <a:pt x="208" y="214"/>
                    <a:pt x="208" y="214"/>
                    <a:pt x="208" y="214"/>
                  </a:cubicBezTo>
                  <a:cubicBezTo>
                    <a:pt x="208" y="214"/>
                    <a:pt x="208" y="213"/>
                    <a:pt x="208" y="213"/>
                  </a:cubicBezTo>
                  <a:close/>
                  <a:moveTo>
                    <a:pt x="206" y="214"/>
                  </a:moveTo>
                  <a:cubicBezTo>
                    <a:pt x="206" y="214"/>
                    <a:pt x="205" y="215"/>
                    <a:pt x="205" y="215"/>
                  </a:cubicBezTo>
                  <a:cubicBezTo>
                    <a:pt x="206" y="213"/>
                    <a:pt x="207" y="212"/>
                    <a:pt x="209" y="210"/>
                  </a:cubicBezTo>
                  <a:cubicBezTo>
                    <a:pt x="208" y="211"/>
                    <a:pt x="207" y="213"/>
                    <a:pt x="206" y="214"/>
                  </a:cubicBezTo>
                  <a:close/>
                  <a:moveTo>
                    <a:pt x="209" y="211"/>
                  </a:moveTo>
                  <a:cubicBezTo>
                    <a:pt x="210" y="210"/>
                    <a:pt x="211" y="209"/>
                    <a:pt x="211" y="209"/>
                  </a:cubicBezTo>
                  <a:cubicBezTo>
                    <a:pt x="211" y="209"/>
                    <a:pt x="211" y="210"/>
                    <a:pt x="210" y="210"/>
                  </a:cubicBezTo>
                  <a:cubicBezTo>
                    <a:pt x="210" y="211"/>
                    <a:pt x="210" y="211"/>
                    <a:pt x="209" y="211"/>
                  </a:cubicBezTo>
                  <a:close/>
                  <a:moveTo>
                    <a:pt x="216" y="207"/>
                  </a:moveTo>
                  <a:cubicBezTo>
                    <a:pt x="217" y="207"/>
                    <a:pt x="217" y="207"/>
                    <a:pt x="217" y="206"/>
                  </a:cubicBezTo>
                  <a:cubicBezTo>
                    <a:pt x="215" y="209"/>
                    <a:pt x="213" y="212"/>
                    <a:pt x="212" y="215"/>
                  </a:cubicBezTo>
                  <a:cubicBezTo>
                    <a:pt x="211" y="216"/>
                    <a:pt x="210" y="216"/>
                    <a:pt x="210" y="217"/>
                  </a:cubicBezTo>
                  <a:cubicBezTo>
                    <a:pt x="212" y="214"/>
                    <a:pt x="214" y="211"/>
                    <a:pt x="216" y="207"/>
                  </a:cubicBezTo>
                  <a:close/>
                  <a:moveTo>
                    <a:pt x="192" y="225"/>
                  </a:moveTo>
                  <a:cubicBezTo>
                    <a:pt x="193" y="225"/>
                    <a:pt x="193" y="225"/>
                    <a:pt x="193" y="224"/>
                  </a:cubicBezTo>
                  <a:cubicBezTo>
                    <a:pt x="193" y="225"/>
                    <a:pt x="193" y="225"/>
                    <a:pt x="194" y="225"/>
                  </a:cubicBezTo>
                  <a:cubicBezTo>
                    <a:pt x="194" y="225"/>
                    <a:pt x="194" y="225"/>
                    <a:pt x="194" y="225"/>
                  </a:cubicBezTo>
                  <a:cubicBezTo>
                    <a:pt x="191" y="227"/>
                    <a:pt x="189" y="229"/>
                    <a:pt x="187" y="231"/>
                  </a:cubicBezTo>
                  <a:cubicBezTo>
                    <a:pt x="186" y="231"/>
                    <a:pt x="185" y="232"/>
                    <a:pt x="184" y="232"/>
                  </a:cubicBezTo>
                  <a:cubicBezTo>
                    <a:pt x="184" y="232"/>
                    <a:pt x="183" y="231"/>
                    <a:pt x="183" y="231"/>
                  </a:cubicBezTo>
                  <a:cubicBezTo>
                    <a:pt x="181" y="232"/>
                    <a:pt x="179" y="233"/>
                    <a:pt x="178" y="233"/>
                  </a:cubicBezTo>
                  <a:cubicBezTo>
                    <a:pt x="179" y="233"/>
                    <a:pt x="179" y="232"/>
                    <a:pt x="180" y="231"/>
                  </a:cubicBezTo>
                  <a:cubicBezTo>
                    <a:pt x="183" y="229"/>
                    <a:pt x="186" y="227"/>
                    <a:pt x="189" y="225"/>
                  </a:cubicBezTo>
                  <a:cubicBezTo>
                    <a:pt x="192" y="224"/>
                    <a:pt x="194" y="222"/>
                    <a:pt x="196" y="220"/>
                  </a:cubicBezTo>
                  <a:cubicBezTo>
                    <a:pt x="195" y="221"/>
                    <a:pt x="194" y="222"/>
                    <a:pt x="193" y="223"/>
                  </a:cubicBezTo>
                  <a:cubicBezTo>
                    <a:pt x="193" y="223"/>
                    <a:pt x="193" y="223"/>
                    <a:pt x="193" y="223"/>
                  </a:cubicBezTo>
                  <a:cubicBezTo>
                    <a:pt x="192" y="224"/>
                    <a:pt x="192" y="224"/>
                    <a:pt x="192" y="224"/>
                  </a:cubicBezTo>
                  <a:cubicBezTo>
                    <a:pt x="191" y="225"/>
                    <a:pt x="192" y="225"/>
                    <a:pt x="192" y="225"/>
                  </a:cubicBezTo>
                  <a:close/>
                  <a:moveTo>
                    <a:pt x="190" y="231"/>
                  </a:moveTo>
                  <a:cubicBezTo>
                    <a:pt x="188" y="232"/>
                    <a:pt x="187" y="233"/>
                    <a:pt x="186" y="234"/>
                  </a:cubicBezTo>
                  <a:cubicBezTo>
                    <a:pt x="186" y="233"/>
                    <a:pt x="187" y="233"/>
                    <a:pt x="187" y="232"/>
                  </a:cubicBezTo>
                  <a:cubicBezTo>
                    <a:pt x="188" y="232"/>
                    <a:pt x="189" y="231"/>
                    <a:pt x="190" y="231"/>
                  </a:cubicBezTo>
                  <a:close/>
                  <a:moveTo>
                    <a:pt x="118" y="243"/>
                  </a:moveTo>
                  <a:cubicBezTo>
                    <a:pt x="116" y="242"/>
                    <a:pt x="115" y="241"/>
                    <a:pt x="113" y="241"/>
                  </a:cubicBezTo>
                  <a:cubicBezTo>
                    <a:pt x="116" y="242"/>
                    <a:pt x="120" y="243"/>
                    <a:pt x="123" y="245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1" y="246"/>
                    <a:pt x="121" y="246"/>
                    <a:pt x="121" y="246"/>
                  </a:cubicBezTo>
                  <a:cubicBezTo>
                    <a:pt x="120" y="245"/>
                    <a:pt x="119" y="245"/>
                    <a:pt x="119" y="245"/>
                  </a:cubicBezTo>
                  <a:cubicBezTo>
                    <a:pt x="117" y="245"/>
                    <a:pt x="116" y="244"/>
                    <a:pt x="115" y="244"/>
                  </a:cubicBezTo>
                  <a:cubicBezTo>
                    <a:pt x="116" y="244"/>
                    <a:pt x="117" y="244"/>
                    <a:pt x="118" y="244"/>
                  </a:cubicBezTo>
                  <a:cubicBezTo>
                    <a:pt x="118" y="244"/>
                    <a:pt x="119" y="243"/>
                    <a:pt x="118" y="243"/>
                  </a:cubicBezTo>
                  <a:close/>
                  <a:moveTo>
                    <a:pt x="60" y="233"/>
                  </a:moveTo>
                  <a:cubicBezTo>
                    <a:pt x="66" y="236"/>
                    <a:pt x="72" y="238"/>
                    <a:pt x="78" y="240"/>
                  </a:cubicBezTo>
                  <a:cubicBezTo>
                    <a:pt x="78" y="240"/>
                    <a:pt x="78" y="241"/>
                    <a:pt x="78" y="241"/>
                  </a:cubicBezTo>
                  <a:cubicBezTo>
                    <a:pt x="78" y="241"/>
                    <a:pt x="77" y="241"/>
                    <a:pt x="77" y="241"/>
                  </a:cubicBezTo>
                  <a:cubicBezTo>
                    <a:pt x="71" y="239"/>
                    <a:pt x="66" y="236"/>
                    <a:pt x="60" y="233"/>
                  </a:cubicBezTo>
                  <a:close/>
                  <a:moveTo>
                    <a:pt x="5" y="106"/>
                  </a:moveTo>
                  <a:cubicBezTo>
                    <a:pt x="5" y="107"/>
                    <a:pt x="4" y="109"/>
                    <a:pt x="4" y="110"/>
                  </a:cubicBezTo>
                  <a:cubicBezTo>
                    <a:pt x="4" y="106"/>
                    <a:pt x="4" y="102"/>
                    <a:pt x="5" y="98"/>
                  </a:cubicBezTo>
                  <a:cubicBezTo>
                    <a:pt x="6" y="99"/>
                    <a:pt x="6" y="100"/>
                    <a:pt x="6" y="101"/>
                  </a:cubicBezTo>
                  <a:cubicBezTo>
                    <a:pt x="6" y="103"/>
                    <a:pt x="6" y="104"/>
                    <a:pt x="5" y="106"/>
                  </a:cubicBezTo>
                  <a:cubicBezTo>
                    <a:pt x="5" y="106"/>
                    <a:pt x="5" y="106"/>
                    <a:pt x="5" y="106"/>
                  </a:cubicBezTo>
                  <a:close/>
                  <a:moveTo>
                    <a:pt x="5" y="116"/>
                  </a:moveTo>
                  <a:cubicBezTo>
                    <a:pt x="5" y="117"/>
                    <a:pt x="5" y="118"/>
                    <a:pt x="5" y="119"/>
                  </a:cubicBezTo>
                  <a:cubicBezTo>
                    <a:pt x="5" y="120"/>
                    <a:pt x="5" y="120"/>
                    <a:pt x="5" y="121"/>
                  </a:cubicBezTo>
                  <a:cubicBezTo>
                    <a:pt x="5" y="118"/>
                    <a:pt x="5" y="116"/>
                    <a:pt x="5" y="113"/>
                  </a:cubicBezTo>
                  <a:cubicBezTo>
                    <a:pt x="5" y="114"/>
                    <a:pt x="5" y="115"/>
                    <a:pt x="5" y="116"/>
                  </a:cubicBezTo>
                  <a:close/>
                  <a:moveTo>
                    <a:pt x="5" y="153"/>
                  </a:moveTo>
                  <a:cubicBezTo>
                    <a:pt x="6" y="154"/>
                    <a:pt x="6" y="155"/>
                    <a:pt x="6" y="156"/>
                  </a:cubicBezTo>
                  <a:cubicBezTo>
                    <a:pt x="6" y="156"/>
                    <a:pt x="6" y="157"/>
                    <a:pt x="7" y="157"/>
                  </a:cubicBezTo>
                  <a:cubicBezTo>
                    <a:pt x="7" y="157"/>
                    <a:pt x="7" y="158"/>
                    <a:pt x="7" y="158"/>
                  </a:cubicBezTo>
                  <a:cubicBezTo>
                    <a:pt x="7" y="158"/>
                    <a:pt x="7" y="158"/>
                    <a:pt x="7" y="158"/>
                  </a:cubicBezTo>
                  <a:cubicBezTo>
                    <a:pt x="8" y="161"/>
                    <a:pt x="8" y="164"/>
                    <a:pt x="9" y="167"/>
                  </a:cubicBezTo>
                  <a:cubicBezTo>
                    <a:pt x="9" y="166"/>
                    <a:pt x="9" y="166"/>
                    <a:pt x="9" y="165"/>
                  </a:cubicBezTo>
                  <a:cubicBezTo>
                    <a:pt x="8" y="165"/>
                    <a:pt x="7" y="165"/>
                    <a:pt x="8" y="165"/>
                  </a:cubicBezTo>
                  <a:cubicBezTo>
                    <a:pt x="5" y="156"/>
                    <a:pt x="3" y="146"/>
                    <a:pt x="2" y="136"/>
                  </a:cubicBezTo>
                  <a:cubicBezTo>
                    <a:pt x="3" y="142"/>
                    <a:pt x="4" y="147"/>
                    <a:pt x="5" y="153"/>
                  </a:cubicBezTo>
                  <a:close/>
                  <a:moveTo>
                    <a:pt x="2" y="119"/>
                  </a:moveTo>
                  <a:cubicBezTo>
                    <a:pt x="2" y="117"/>
                    <a:pt x="2" y="116"/>
                    <a:pt x="2" y="114"/>
                  </a:cubicBezTo>
                  <a:cubicBezTo>
                    <a:pt x="2" y="115"/>
                    <a:pt x="2" y="116"/>
                    <a:pt x="2" y="116"/>
                  </a:cubicBezTo>
                  <a:cubicBezTo>
                    <a:pt x="2" y="116"/>
                    <a:pt x="2" y="116"/>
                    <a:pt x="2" y="116"/>
                  </a:cubicBezTo>
                  <a:cubicBezTo>
                    <a:pt x="2" y="117"/>
                    <a:pt x="2" y="118"/>
                    <a:pt x="2" y="119"/>
                  </a:cubicBezTo>
                  <a:close/>
                  <a:moveTo>
                    <a:pt x="13" y="106"/>
                  </a:moveTo>
                  <a:cubicBezTo>
                    <a:pt x="13" y="112"/>
                    <a:pt x="14" y="118"/>
                    <a:pt x="15" y="124"/>
                  </a:cubicBezTo>
                  <a:cubicBezTo>
                    <a:pt x="15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4" y="121"/>
                  </a:cubicBezTo>
                  <a:cubicBezTo>
                    <a:pt x="14" y="120"/>
                    <a:pt x="13" y="120"/>
                    <a:pt x="13" y="120"/>
                  </a:cubicBezTo>
                  <a:cubicBezTo>
                    <a:pt x="12" y="116"/>
                    <a:pt x="11" y="112"/>
                    <a:pt x="11" y="108"/>
                  </a:cubicBezTo>
                  <a:cubicBezTo>
                    <a:pt x="11" y="108"/>
                    <a:pt x="12" y="108"/>
                    <a:pt x="12" y="108"/>
                  </a:cubicBezTo>
                  <a:cubicBezTo>
                    <a:pt x="12" y="107"/>
                    <a:pt x="12" y="107"/>
                    <a:pt x="13" y="106"/>
                  </a:cubicBezTo>
                  <a:close/>
                  <a:moveTo>
                    <a:pt x="12" y="103"/>
                  </a:moveTo>
                  <a:cubicBezTo>
                    <a:pt x="12" y="102"/>
                    <a:pt x="12" y="101"/>
                    <a:pt x="12" y="100"/>
                  </a:cubicBezTo>
                  <a:cubicBezTo>
                    <a:pt x="12" y="101"/>
                    <a:pt x="12" y="102"/>
                    <a:pt x="12" y="103"/>
                  </a:cubicBezTo>
                  <a:cubicBezTo>
                    <a:pt x="12" y="103"/>
                    <a:pt x="12" y="103"/>
                    <a:pt x="12" y="103"/>
                  </a:cubicBezTo>
                  <a:close/>
                  <a:moveTo>
                    <a:pt x="13" y="94"/>
                  </a:moveTo>
                  <a:cubicBezTo>
                    <a:pt x="13" y="93"/>
                    <a:pt x="14" y="93"/>
                    <a:pt x="14" y="93"/>
                  </a:cubicBezTo>
                  <a:cubicBezTo>
                    <a:pt x="14" y="94"/>
                    <a:pt x="14" y="95"/>
                    <a:pt x="14" y="96"/>
                  </a:cubicBezTo>
                  <a:cubicBezTo>
                    <a:pt x="13" y="95"/>
                    <a:pt x="13" y="95"/>
                    <a:pt x="13" y="94"/>
                  </a:cubicBezTo>
                  <a:close/>
                  <a:moveTo>
                    <a:pt x="15" y="72"/>
                  </a:moveTo>
                  <a:cubicBezTo>
                    <a:pt x="16" y="72"/>
                    <a:pt x="16" y="72"/>
                    <a:pt x="17" y="72"/>
                  </a:cubicBezTo>
                  <a:cubicBezTo>
                    <a:pt x="15" y="74"/>
                    <a:pt x="13" y="77"/>
                    <a:pt x="11" y="80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2" y="78"/>
                    <a:pt x="12" y="78"/>
                    <a:pt x="12" y="77"/>
                  </a:cubicBezTo>
                  <a:cubicBezTo>
                    <a:pt x="13" y="75"/>
                    <a:pt x="14" y="73"/>
                    <a:pt x="14" y="71"/>
                  </a:cubicBezTo>
                  <a:cubicBezTo>
                    <a:pt x="15" y="72"/>
                    <a:pt x="15" y="72"/>
                    <a:pt x="15" y="72"/>
                  </a:cubicBezTo>
                  <a:close/>
                  <a:moveTo>
                    <a:pt x="36" y="41"/>
                  </a:moveTo>
                  <a:cubicBezTo>
                    <a:pt x="36" y="41"/>
                    <a:pt x="36" y="41"/>
                    <a:pt x="37" y="41"/>
                  </a:cubicBezTo>
                  <a:cubicBezTo>
                    <a:pt x="37" y="40"/>
                    <a:pt x="38" y="40"/>
                    <a:pt x="39" y="40"/>
                  </a:cubicBezTo>
                  <a:cubicBezTo>
                    <a:pt x="37" y="41"/>
                    <a:pt x="35" y="43"/>
                    <a:pt x="34" y="45"/>
                  </a:cubicBezTo>
                  <a:cubicBezTo>
                    <a:pt x="30" y="49"/>
                    <a:pt x="26" y="53"/>
                    <a:pt x="24" y="58"/>
                  </a:cubicBezTo>
                  <a:cubicBezTo>
                    <a:pt x="22" y="59"/>
                    <a:pt x="21" y="61"/>
                    <a:pt x="19" y="63"/>
                  </a:cubicBezTo>
                  <a:cubicBezTo>
                    <a:pt x="24" y="55"/>
                    <a:pt x="30" y="47"/>
                    <a:pt x="36" y="41"/>
                  </a:cubicBezTo>
                  <a:close/>
                  <a:moveTo>
                    <a:pt x="124" y="9"/>
                  </a:moveTo>
                  <a:cubicBezTo>
                    <a:pt x="123" y="9"/>
                    <a:pt x="123" y="9"/>
                    <a:pt x="123" y="9"/>
                  </a:cubicBezTo>
                  <a:cubicBezTo>
                    <a:pt x="120" y="9"/>
                    <a:pt x="118" y="9"/>
                    <a:pt x="115" y="9"/>
                  </a:cubicBezTo>
                  <a:cubicBezTo>
                    <a:pt x="115" y="9"/>
                    <a:pt x="115" y="9"/>
                    <a:pt x="115" y="10"/>
                  </a:cubicBezTo>
                  <a:cubicBezTo>
                    <a:pt x="114" y="10"/>
                    <a:pt x="114" y="10"/>
                    <a:pt x="113" y="10"/>
                  </a:cubicBezTo>
                  <a:cubicBezTo>
                    <a:pt x="113" y="10"/>
                    <a:pt x="113" y="9"/>
                    <a:pt x="113" y="9"/>
                  </a:cubicBezTo>
                  <a:cubicBezTo>
                    <a:pt x="114" y="9"/>
                    <a:pt x="115" y="8"/>
                    <a:pt x="116" y="8"/>
                  </a:cubicBezTo>
                  <a:cubicBezTo>
                    <a:pt x="116" y="7"/>
                    <a:pt x="116" y="7"/>
                    <a:pt x="116" y="7"/>
                  </a:cubicBezTo>
                  <a:cubicBezTo>
                    <a:pt x="119" y="8"/>
                    <a:pt x="121" y="8"/>
                    <a:pt x="124" y="9"/>
                  </a:cubicBezTo>
                  <a:close/>
                  <a:moveTo>
                    <a:pt x="118" y="4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18" y="5"/>
                    <a:pt x="119" y="5"/>
                    <a:pt x="120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9" y="5"/>
                    <a:pt x="119" y="5"/>
                    <a:pt x="118" y="5"/>
                  </a:cubicBezTo>
                  <a:cubicBezTo>
                    <a:pt x="118" y="5"/>
                    <a:pt x="118" y="5"/>
                    <a:pt x="118" y="4"/>
                  </a:cubicBezTo>
                  <a:close/>
                  <a:moveTo>
                    <a:pt x="233" y="77"/>
                  </a:moveTo>
                  <a:cubicBezTo>
                    <a:pt x="233" y="77"/>
                    <a:pt x="234" y="77"/>
                    <a:pt x="234" y="77"/>
                  </a:cubicBezTo>
                  <a:cubicBezTo>
                    <a:pt x="236" y="79"/>
                    <a:pt x="237" y="82"/>
                    <a:pt x="239" y="85"/>
                  </a:cubicBezTo>
                  <a:cubicBezTo>
                    <a:pt x="239" y="86"/>
                    <a:pt x="239" y="87"/>
                    <a:pt x="239" y="88"/>
                  </a:cubicBezTo>
                  <a:cubicBezTo>
                    <a:pt x="240" y="90"/>
                    <a:pt x="240" y="92"/>
                    <a:pt x="240" y="93"/>
                  </a:cubicBezTo>
                  <a:cubicBezTo>
                    <a:pt x="238" y="88"/>
                    <a:pt x="235" y="82"/>
                    <a:pt x="233" y="77"/>
                  </a:cubicBezTo>
                  <a:close/>
                  <a:moveTo>
                    <a:pt x="241" y="99"/>
                  </a:moveTo>
                  <a:cubicBezTo>
                    <a:pt x="242" y="103"/>
                    <a:pt x="243" y="108"/>
                    <a:pt x="244" y="112"/>
                  </a:cubicBezTo>
                  <a:cubicBezTo>
                    <a:pt x="244" y="113"/>
                    <a:pt x="244" y="114"/>
                    <a:pt x="244" y="115"/>
                  </a:cubicBezTo>
                  <a:cubicBezTo>
                    <a:pt x="243" y="110"/>
                    <a:pt x="241" y="105"/>
                    <a:pt x="240" y="100"/>
                  </a:cubicBezTo>
                  <a:cubicBezTo>
                    <a:pt x="240" y="99"/>
                    <a:pt x="240" y="99"/>
                    <a:pt x="240" y="98"/>
                  </a:cubicBezTo>
                  <a:cubicBezTo>
                    <a:pt x="239" y="96"/>
                    <a:pt x="238" y="94"/>
                    <a:pt x="238" y="92"/>
                  </a:cubicBezTo>
                  <a:cubicBezTo>
                    <a:pt x="239" y="94"/>
                    <a:pt x="240" y="97"/>
                    <a:pt x="241" y="99"/>
                  </a:cubicBezTo>
                  <a:close/>
                  <a:moveTo>
                    <a:pt x="235" y="172"/>
                  </a:moveTo>
                  <a:cubicBezTo>
                    <a:pt x="235" y="173"/>
                    <a:pt x="234" y="175"/>
                    <a:pt x="233" y="176"/>
                  </a:cubicBezTo>
                  <a:cubicBezTo>
                    <a:pt x="232" y="178"/>
                    <a:pt x="231" y="180"/>
                    <a:pt x="230" y="182"/>
                  </a:cubicBezTo>
                  <a:cubicBezTo>
                    <a:pt x="230" y="181"/>
                    <a:pt x="230" y="180"/>
                    <a:pt x="230" y="180"/>
                  </a:cubicBezTo>
                  <a:cubicBezTo>
                    <a:pt x="232" y="177"/>
                    <a:pt x="234" y="173"/>
                    <a:pt x="235" y="170"/>
                  </a:cubicBezTo>
                  <a:cubicBezTo>
                    <a:pt x="235" y="171"/>
                    <a:pt x="235" y="171"/>
                    <a:pt x="235" y="171"/>
                  </a:cubicBezTo>
                  <a:cubicBezTo>
                    <a:pt x="235" y="172"/>
                    <a:pt x="235" y="172"/>
                    <a:pt x="235" y="172"/>
                  </a:cubicBezTo>
                  <a:close/>
                  <a:moveTo>
                    <a:pt x="235" y="161"/>
                  </a:moveTo>
                  <a:cubicBezTo>
                    <a:pt x="234" y="164"/>
                    <a:pt x="234" y="167"/>
                    <a:pt x="233" y="170"/>
                  </a:cubicBezTo>
                  <a:cubicBezTo>
                    <a:pt x="233" y="171"/>
                    <a:pt x="232" y="172"/>
                    <a:pt x="232" y="172"/>
                  </a:cubicBezTo>
                  <a:cubicBezTo>
                    <a:pt x="232" y="171"/>
                    <a:pt x="232" y="170"/>
                    <a:pt x="233" y="168"/>
                  </a:cubicBezTo>
                  <a:cubicBezTo>
                    <a:pt x="233" y="168"/>
                    <a:pt x="233" y="168"/>
                    <a:pt x="232" y="168"/>
                  </a:cubicBezTo>
                  <a:cubicBezTo>
                    <a:pt x="233" y="167"/>
                    <a:pt x="233" y="167"/>
                    <a:pt x="233" y="166"/>
                  </a:cubicBezTo>
                  <a:cubicBezTo>
                    <a:pt x="234" y="165"/>
                    <a:pt x="233" y="165"/>
                    <a:pt x="233" y="165"/>
                  </a:cubicBezTo>
                  <a:cubicBezTo>
                    <a:pt x="233" y="164"/>
                    <a:pt x="234" y="163"/>
                    <a:pt x="235" y="161"/>
                  </a:cubicBezTo>
                  <a:close/>
                  <a:moveTo>
                    <a:pt x="234" y="158"/>
                  </a:moveTo>
                  <a:cubicBezTo>
                    <a:pt x="235" y="156"/>
                    <a:pt x="236" y="154"/>
                    <a:pt x="236" y="152"/>
                  </a:cubicBezTo>
                  <a:cubicBezTo>
                    <a:pt x="236" y="153"/>
                    <a:pt x="236" y="155"/>
                    <a:pt x="236" y="156"/>
                  </a:cubicBezTo>
                  <a:cubicBezTo>
                    <a:pt x="235" y="157"/>
                    <a:pt x="234" y="157"/>
                    <a:pt x="234" y="158"/>
                  </a:cubicBezTo>
                  <a:close/>
                  <a:moveTo>
                    <a:pt x="231" y="154"/>
                  </a:moveTo>
                  <a:cubicBezTo>
                    <a:pt x="231" y="154"/>
                    <a:pt x="231" y="154"/>
                    <a:pt x="231" y="154"/>
                  </a:cubicBezTo>
                  <a:cubicBezTo>
                    <a:pt x="230" y="155"/>
                    <a:pt x="229" y="156"/>
                    <a:pt x="229" y="157"/>
                  </a:cubicBezTo>
                  <a:cubicBezTo>
                    <a:pt x="229" y="154"/>
                    <a:pt x="229" y="152"/>
                    <a:pt x="229" y="150"/>
                  </a:cubicBezTo>
                  <a:cubicBezTo>
                    <a:pt x="232" y="139"/>
                    <a:pt x="233" y="126"/>
                    <a:pt x="232" y="114"/>
                  </a:cubicBezTo>
                  <a:cubicBezTo>
                    <a:pt x="233" y="116"/>
                    <a:pt x="234" y="117"/>
                    <a:pt x="234" y="118"/>
                  </a:cubicBezTo>
                  <a:cubicBezTo>
                    <a:pt x="233" y="130"/>
                    <a:pt x="233" y="142"/>
                    <a:pt x="231" y="154"/>
                  </a:cubicBezTo>
                  <a:close/>
                  <a:moveTo>
                    <a:pt x="201" y="205"/>
                  </a:moveTo>
                  <a:cubicBezTo>
                    <a:pt x="201" y="204"/>
                    <a:pt x="202" y="203"/>
                    <a:pt x="203" y="203"/>
                  </a:cubicBezTo>
                  <a:cubicBezTo>
                    <a:pt x="203" y="202"/>
                    <a:pt x="203" y="202"/>
                    <a:pt x="203" y="202"/>
                  </a:cubicBezTo>
                  <a:cubicBezTo>
                    <a:pt x="205" y="200"/>
                    <a:pt x="206" y="199"/>
                    <a:pt x="208" y="197"/>
                  </a:cubicBezTo>
                  <a:cubicBezTo>
                    <a:pt x="208" y="198"/>
                    <a:pt x="207" y="198"/>
                    <a:pt x="207" y="198"/>
                  </a:cubicBezTo>
                  <a:cubicBezTo>
                    <a:pt x="205" y="201"/>
                    <a:pt x="203" y="203"/>
                    <a:pt x="201" y="205"/>
                  </a:cubicBezTo>
                  <a:close/>
                  <a:moveTo>
                    <a:pt x="97" y="227"/>
                  </a:moveTo>
                  <a:cubicBezTo>
                    <a:pt x="98" y="227"/>
                    <a:pt x="98" y="227"/>
                    <a:pt x="99" y="227"/>
                  </a:cubicBezTo>
                  <a:cubicBezTo>
                    <a:pt x="101" y="228"/>
                    <a:pt x="102" y="229"/>
                    <a:pt x="104" y="229"/>
                  </a:cubicBezTo>
                  <a:cubicBezTo>
                    <a:pt x="106" y="231"/>
                    <a:pt x="108" y="232"/>
                    <a:pt x="110" y="233"/>
                  </a:cubicBezTo>
                  <a:cubicBezTo>
                    <a:pt x="110" y="233"/>
                    <a:pt x="109" y="233"/>
                    <a:pt x="109" y="233"/>
                  </a:cubicBezTo>
                  <a:cubicBezTo>
                    <a:pt x="105" y="231"/>
                    <a:pt x="101" y="229"/>
                    <a:pt x="97" y="227"/>
                  </a:cubicBezTo>
                  <a:close/>
                  <a:moveTo>
                    <a:pt x="103" y="237"/>
                  </a:moveTo>
                  <a:cubicBezTo>
                    <a:pt x="102" y="237"/>
                    <a:pt x="101" y="237"/>
                    <a:pt x="100" y="237"/>
                  </a:cubicBezTo>
                  <a:cubicBezTo>
                    <a:pt x="100" y="237"/>
                    <a:pt x="100" y="237"/>
                    <a:pt x="100" y="237"/>
                  </a:cubicBezTo>
                  <a:cubicBezTo>
                    <a:pt x="100" y="237"/>
                    <a:pt x="100" y="236"/>
                    <a:pt x="100" y="236"/>
                  </a:cubicBezTo>
                  <a:cubicBezTo>
                    <a:pt x="100" y="236"/>
                    <a:pt x="100" y="236"/>
                    <a:pt x="100" y="236"/>
                  </a:cubicBezTo>
                  <a:cubicBezTo>
                    <a:pt x="101" y="237"/>
                    <a:pt x="102" y="237"/>
                    <a:pt x="103" y="237"/>
                  </a:cubicBezTo>
                  <a:close/>
                  <a:moveTo>
                    <a:pt x="75" y="232"/>
                  </a:moveTo>
                  <a:cubicBezTo>
                    <a:pt x="74" y="232"/>
                    <a:pt x="74" y="232"/>
                    <a:pt x="74" y="232"/>
                  </a:cubicBezTo>
                  <a:cubicBezTo>
                    <a:pt x="75" y="232"/>
                    <a:pt x="75" y="232"/>
                    <a:pt x="76" y="232"/>
                  </a:cubicBezTo>
                  <a:cubicBezTo>
                    <a:pt x="78" y="233"/>
                    <a:pt x="79" y="234"/>
                    <a:pt x="81" y="235"/>
                  </a:cubicBezTo>
                  <a:cubicBezTo>
                    <a:pt x="81" y="235"/>
                    <a:pt x="81" y="235"/>
                    <a:pt x="82" y="235"/>
                  </a:cubicBezTo>
                  <a:cubicBezTo>
                    <a:pt x="79" y="234"/>
                    <a:pt x="77" y="233"/>
                    <a:pt x="75" y="232"/>
                  </a:cubicBezTo>
                  <a:close/>
                  <a:moveTo>
                    <a:pt x="82" y="241"/>
                  </a:moveTo>
                  <a:cubicBezTo>
                    <a:pt x="82" y="241"/>
                    <a:pt x="83" y="241"/>
                    <a:pt x="83" y="241"/>
                  </a:cubicBezTo>
                  <a:cubicBezTo>
                    <a:pt x="83" y="241"/>
                    <a:pt x="83" y="241"/>
                    <a:pt x="83" y="241"/>
                  </a:cubicBezTo>
                  <a:cubicBezTo>
                    <a:pt x="84" y="241"/>
                    <a:pt x="84" y="241"/>
                    <a:pt x="84" y="242"/>
                  </a:cubicBezTo>
                  <a:cubicBezTo>
                    <a:pt x="83" y="241"/>
                    <a:pt x="83" y="241"/>
                    <a:pt x="82" y="241"/>
                  </a:cubicBezTo>
                  <a:cubicBezTo>
                    <a:pt x="82" y="241"/>
                    <a:pt x="81" y="241"/>
                    <a:pt x="81" y="240"/>
                  </a:cubicBezTo>
                  <a:cubicBezTo>
                    <a:pt x="81" y="241"/>
                    <a:pt x="81" y="241"/>
                    <a:pt x="82" y="241"/>
                  </a:cubicBezTo>
                  <a:close/>
                  <a:moveTo>
                    <a:pt x="72" y="229"/>
                  </a:moveTo>
                  <a:cubicBezTo>
                    <a:pt x="72" y="229"/>
                    <a:pt x="72" y="228"/>
                    <a:pt x="71" y="228"/>
                  </a:cubicBezTo>
                  <a:cubicBezTo>
                    <a:pt x="72" y="228"/>
                    <a:pt x="72" y="228"/>
                    <a:pt x="73" y="229"/>
                  </a:cubicBezTo>
                  <a:cubicBezTo>
                    <a:pt x="74" y="229"/>
                    <a:pt x="74" y="230"/>
                    <a:pt x="75" y="230"/>
                  </a:cubicBezTo>
                  <a:cubicBezTo>
                    <a:pt x="74" y="230"/>
                    <a:pt x="73" y="229"/>
                    <a:pt x="72" y="229"/>
                  </a:cubicBezTo>
                  <a:close/>
                  <a:moveTo>
                    <a:pt x="73" y="237"/>
                  </a:moveTo>
                  <a:cubicBezTo>
                    <a:pt x="73" y="237"/>
                    <a:pt x="73" y="237"/>
                    <a:pt x="73" y="237"/>
                  </a:cubicBezTo>
                  <a:cubicBezTo>
                    <a:pt x="71" y="236"/>
                    <a:pt x="68" y="235"/>
                    <a:pt x="66" y="234"/>
                  </a:cubicBezTo>
                  <a:cubicBezTo>
                    <a:pt x="68" y="235"/>
                    <a:pt x="71" y="236"/>
                    <a:pt x="73" y="237"/>
                  </a:cubicBezTo>
                  <a:close/>
                  <a:moveTo>
                    <a:pt x="35" y="201"/>
                  </a:moveTo>
                  <a:cubicBezTo>
                    <a:pt x="35" y="201"/>
                    <a:pt x="35" y="200"/>
                    <a:pt x="35" y="200"/>
                  </a:cubicBezTo>
                  <a:cubicBezTo>
                    <a:pt x="35" y="200"/>
                    <a:pt x="35" y="201"/>
                    <a:pt x="35" y="201"/>
                  </a:cubicBezTo>
                  <a:cubicBezTo>
                    <a:pt x="36" y="201"/>
                    <a:pt x="36" y="202"/>
                    <a:pt x="37" y="202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8" y="203"/>
                    <a:pt x="38" y="203"/>
                    <a:pt x="38" y="203"/>
                  </a:cubicBezTo>
                  <a:cubicBezTo>
                    <a:pt x="38" y="204"/>
                    <a:pt x="39" y="205"/>
                    <a:pt x="40" y="206"/>
                  </a:cubicBezTo>
                  <a:cubicBezTo>
                    <a:pt x="41" y="207"/>
                    <a:pt x="42" y="208"/>
                    <a:pt x="43" y="209"/>
                  </a:cubicBezTo>
                  <a:cubicBezTo>
                    <a:pt x="41" y="208"/>
                    <a:pt x="40" y="207"/>
                    <a:pt x="39" y="206"/>
                  </a:cubicBezTo>
                  <a:cubicBezTo>
                    <a:pt x="38" y="205"/>
                    <a:pt x="36" y="203"/>
                    <a:pt x="35" y="202"/>
                  </a:cubicBezTo>
                  <a:cubicBezTo>
                    <a:pt x="35" y="201"/>
                    <a:pt x="35" y="201"/>
                    <a:pt x="35" y="201"/>
                  </a:cubicBezTo>
                  <a:close/>
                  <a:moveTo>
                    <a:pt x="37" y="197"/>
                  </a:moveTo>
                  <a:cubicBezTo>
                    <a:pt x="37" y="197"/>
                    <a:pt x="37" y="197"/>
                    <a:pt x="38" y="197"/>
                  </a:cubicBezTo>
                  <a:cubicBezTo>
                    <a:pt x="39" y="200"/>
                    <a:pt x="41" y="202"/>
                    <a:pt x="43" y="204"/>
                  </a:cubicBezTo>
                  <a:cubicBezTo>
                    <a:pt x="42" y="203"/>
                    <a:pt x="40" y="201"/>
                    <a:pt x="39" y="200"/>
                  </a:cubicBezTo>
                  <a:cubicBezTo>
                    <a:pt x="38" y="199"/>
                    <a:pt x="38" y="198"/>
                    <a:pt x="37" y="197"/>
                  </a:cubicBezTo>
                  <a:close/>
                  <a:moveTo>
                    <a:pt x="25" y="144"/>
                  </a:moveTo>
                  <a:cubicBezTo>
                    <a:pt x="25" y="142"/>
                    <a:pt x="24" y="140"/>
                    <a:pt x="24" y="138"/>
                  </a:cubicBezTo>
                  <a:cubicBezTo>
                    <a:pt x="24" y="138"/>
                    <a:pt x="24" y="138"/>
                    <a:pt x="24" y="138"/>
                  </a:cubicBezTo>
                  <a:cubicBezTo>
                    <a:pt x="25" y="140"/>
                    <a:pt x="26" y="143"/>
                    <a:pt x="27" y="145"/>
                  </a:cubicBezTo>
                  <a:cubicBezTo>
                    <a:pt x="27" y="146"/>
                    <a:pt x="27" y="146"/>
                    <a:pt x="27" y="146"/>
                  </a:cubicBezTo>
                  <a:cubicBezTo>
                    <a:pt x="27" y="147"/>
                    <a:pt x="27" y="147"/>
                    <a:pt x="27" y="147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9"/>
                    <a:pt x="28" y="150"/>
                    <a:pt x="28" y="151"/>
                  </a:cubicBezTo>
                  <a:cubicBezTo>
                    <a:pt x="27" y="149"/>
                    <a:pt x="26" y="146"/>
                    <a:pt x="25" y="144"/>
                  </a:cubicBezTo>
                  <a:close/>
                  <a:moveTo>
                    <a:pt x="28" y="177"/>
                  </a:moveTo>
                  <a:cubicBezTo>
                    <a:pt x="27" y="176"/>
                    <a:pt x="26" y="174"/>
                    <a:pt x="26" y="173"/>
                  </a:cubicBezTo>
                  <a:cubicBezTo>
                    <a:pt x="26" y="173"/>
                    <a:pt x="26" y="173"/>
                    <a:pt x="26" y="173"/>
                  </a:cubicBezTo>
                  <a:cubicBezTo>
                    <a:pt x="26" y="172"/>
                    <a:pt x="26" y="172"/>
                    <a:pt x="26" y="172"/>
                  </a:cubicBezTo>
                  <a:cubicBezTo>
                    <a:pt x="27" y="173"/>
                    <a:pt x="27" y="175"/>
                    <a:pt x="28" y="177"/>
                  </a:cubicBezTo>
                  <a:close/>
                  <a:moveTo>
                    <a:pt x="25" y="61"/>
                  </a:moveTo>
                  <a:cubicBezTo>
                    <a:pt x="24" y="61"/>
                    <a:pt x="24" y="61"/>
                    <a:pt x="24" y="61"/>
                  </a:cubicBezTo>
                  <a:cubicBezTo>
                    <a:pt x="25" y="60"/>
                    <a:pt x="26" y="59"/>
                    <a:pt x="27" y="58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6" y="59"/>
                    <a:pt x="26" y="60"/>
                    <a:pt x="25" y="61"/>
                  </a:cubicBezTo>
                  <a:close/>
                  <a:moveTo>
                    <a:pt x="27" y="62"/>
                  </a:moveTo>
                  <a:cubicBezTo>
                    <a:pt x="26" y="63"/>
                    <a:pt x="25" y="64"/>
                    <a:pt x="25" y="66"/>
                  </a:cubicBezTo>
                  <a:cubicBezTo>
                    <a:pt x="25" y="64"/>
                    <a:pt x="26" y="63"/>
                    <a:pt x="26" y="62"/>
                  </a:cubicBezTo>
                  <a:cubicBezTo>
                    <a:pt x="27" y="62"/>
                    <a:pt x="27" y="62"/>
                    <a:pt x="27" y="62"/>
                  </a:cubicBezTo>
                  <a:close/>
                  <a:moveTo>
                    <a:pt x="25" y="68"/>
                  </a:moveTo>
                  <a:cubicBezTo>
                    <a:pt x="26" y="66"/>
                    <a:pt x="27" y="63"/>
                    <a:pt x="29" y="61"/>
                  </a:cubicBezTo>
                  <a:cubicBezTo>
                    <a:pt x="30" y="61"/>
                    <a:pt x="31" y="60"/>
                    <a:pt x="32" y="59"/>
                  </a:cubicBezTo>
                  <a:cubicBezTo>
                    <a:pt x="32" y="60"/>
                    <a:pt x="32" y="61"/>
                    <a:pt x="31" y="62"/>
                  </a:cubicBezTo>
                  <a:cubicBezTo>
                    <a:pt x="30" y="63"/>
                    <a:pt x="29" y="64"/>
                    <a:pt x="28" y="66"/>
                  </a:cubicBezTo>
                  <a:cubicBezTo>
                    <a:pt x="27" y="66"/>
                    <a:pt x="26" y="67"/>
                    <a:pt x="25" y="68"/>
                  </a:cubicBezTo>
                  <a:close/>
                  <a:moveTo>
                    <a:pt x="25" y="69"/>
                  </a:moveTo>
                  <a:cubicBezTo>
                    <a:pt x="23" y="71"/>
                    <a:pt x="22" y="73"/>
                    <a:pt x="20" y="75"/>
                  </a:cubicBezTo>
                  <a:cubicBezTo>
                    <a:pt x="21" y="73"/>
                    <a:pt x="22" y="72"/>
                    <a:pt x="23" y="70"/>
                  </a:cubicBezTo>
                  <a:cubicBezTo>
                    <a:pt x="24" y="70"/>
                    <a:pt x="24" y="69"/>
                    <a:pt x="25" y="69"/>
                  </a:cubicBezTo>
                  <a:close/>
                  <a:moveTo>
                    <a:pt x="110" y="12"/>
                  </a:moveTo>
                  <a:cubicBezTo>
                    <a:pt x="110" y="12"/>
                    <a:pt x="109" y="12"/>
                    <a:pt x="109" y="12"/>
                  </a:cubicBezTo>
                  <a:cubicBezTo>
                    <a:pt x="109" y="11"/>
                    <a:pt x="109" y="11"/>
                    <a:pt x="110" y="11"/>
                  </a:cubicBezTo>
                  <a:cubicBezTo>
                    <a:pt x="112" y="11"/>
                    <a:pt x="113" y="11"/>
                    <a:pt x="115" y="12"/>
                  </a:cubicBezTo>
                  <a:cubicBezTo>
                    <a:pt x="112" y="13"/>
                    <a:pt x="110" y="14"/>
                    <a:pt x="107" y="15"/>
                  </a:cubicBezTo>
                  <a:cubicBezTo>
                    <a:pt x="107" y="15"/>
                    <a:pt x="107" y="15"/>
                    <a:pt x="106" y="15"/>
                  </a:cubicBezTo>
                  <a:cubicBezTo>
                    <a:pt x="108" y="14"/>
                    <a:pt x="109" y="14"/>
                    <a:pt x="110" y="13"/>
                  </a:cubicBezTo>
                  <a:cubicBezTo>
                    <a:pt x="111" y="13"/>
                    <a:pt x="111" y="12"/>
                    <a:pt x="110" y="12"/>
                  </a:cubicBezTo>
                  <a:close/>
                  <a:moveTo>
                    <a:pt x="122" y="39"/>
                  </a:moveTo>
                  <a:cubicBezTo>
                    <a:pt x="126" y="38"/>
                    <a:pt x="129" y="37"/>
                    <a:pt x="133" y="36"/>
                  </a:cubicBezTo>
                  <a:cubicBezTo>
                    <a:pt x="135" y="36"/>
                    <a:pt x="137" y="36"/>
                    <a:pt x="140" y="36"/>
                  </a:cubicBezTo>
                  <a:cubicBezTo>
                    <a:pt x="137" y="37"/>
                    <a:pt x="134" y="39"/>
                    <a:pt x="132" y="40"/>
                  </a:cubicBezTo>
                  <a:cubicBezTo>
                    <a:pt x="127" y="41"/>
                    <a:pt x="122" y="41"/>
                    <a:pt x="117" y="41"/>
                  </a:cubicBezTo>
                  <a:cubicBezTo>
                    <a:pt x="119" y="39"/>
                    <a:pt x="120" y="38"/>
                    <a:pt x="121" y="36"/>
                  </a:cubicBezTo>
                  <a:cubicBezTo>
                    <a:pt x="122" y="36"/>
                    <a:pt x="123" y="36"/>
                    <a:pt x="123" y="36"/>
                  </a:cubicBezTo>
                  <a:cubicBezTo>
                    <a:pt x="123" y="36"/>
                    <a:pt x="122" y="37"/>
                    <a:pt x="122" y="37"/>
                  </a:cubicBezTo>
                  <a:cubicBezTo>
                    <a:pt x="121" y="38"/>
                    <a:pt x="121" y="39"/>
                    <a:pt x="122" y="39"/>
                  </a:cubicBezTo>
                  <a:close/>
                  <a:moveTo>
                    <a:pt x="125" y="36"/>
                  </a:moveTo>
                  <a:cubicBezTo>
                    <a:pt x="126" y="36"/>
                    <a:pt x="126" y="36"/>
                    <a:pt x="127" y="36"/>
                  </a:cubicBezTo>
                  <a:cubicBezTo>
                    <a:pt x="127" y="36"/>
                    <a:pt x="128" y="36"/>
                    <a:pt x="128" y="36"/>
                  </a:cubicBezTo>
                  <a:cubicBezTo>
                    <a:pt x="127" y="36"/>
                    <a:pt x="126" y="36"/>
                    <a:pt x="125" y="36"/>
                  </a:cubicBezTo>
                  <a:close/>
                  <a:moveTo>
                    <a:pt x="129" y="31"/>
                  </a:moveTo>
                  <a:cubicBezTo>
                    <a:pt x="129" y="31"/>
                    <a:pt x="129" y="31"/>
                    <a:pt x="130" y="31"/>
                  </a:cubicBezTo>
                  <a:cubicBezTo>
                    <a:pt x="130" y="31"/>
                    <a:pt x="131" y="31"/>
                    <a:pt x="131" y="31"/>
                  </a:cubicBezTo>
                  <a:cubicBezTo>
                    <a:pt x="131" y="31"/>
                    <a:pt x="131" y="31"/>
                    <a:pt x="130" y="31"/>
                  </a:cubicBezTo>
                  <a:cubicBezTo>
                    <a:pt x="130" y="31"/>
                    <a:pt x="130" y="31"/>
                    <a:pt x="129" y="31"/>
                  </a:cubicBezTo>
                  <a:cubicBezTo>
                    <a:pt x="129" y="31"/>
                    <a:pt x="129" y="31"/>
                    <a:pt x="129" y="31"/>
                  </a:cubicBezTo>
                  <a:close/>
                  <a:moveTo>
                    <a:pt x="128" y="18"/>
                  </a:moveTo>
                  <a:cubicBezTo>
                    <a:pt x="129" y="17"/>
                    <a:pt x="130" y="17"/>
                    <a:pt x="131" y="16"/>
                  </a:cubicBezTo>
                  <a:cubicBezTo>
                    <a:pt x="131" y="16"/>
                    <a:pt x="132" y="16"/>
                    <a:pt x="133" y="17"/>
                  </a:cubicBezTo>
                  <a:cubicBezTo>
                    <a:pt x="132" y="17"/>
                    <a:pt x="131" y="18"/>
                    <a:pt x="130" y="18"/>
                  </a:cubicBezTo>
                  <a:cubicBezTo>
                    <a:pt x="129" y="18"/>
                    <a:pt x="128" y="18"/>
                    <a:pt x="128" y="18"/>
                  </a:cubicBezTo>
                  <a:close/>
                  <a:moveTo>
                    <a:pt x="129" y="22"/>
                  </a:moveTo>
                  <a:cubicBezTo>
                    <a:pt x="129" y="22"/>
                    <a:pt x="128" y="23"/>
                    <a:pt x="128" y="23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7" y="23"/>
                    <a:pt x="128" y="22"/>
                    <a:pt x="129" y="22"/>
                  </a:cubicBezTo>
                  <a:cubicBezTo>
                    <a:pt x="129" y="22"/>
                    <a:pt x="129" y="22"/>
                    <a:pt x="129" y="22"/>
                  </a:cubicBezTo>
                  <a:close/>
                  <a:moveTo>
                    <a:pt x="132" y="22"/>
                  </a:moveTo>
                  <a:cubicBezTo>
                    <a:pt x="132" y="22"/>
                    <a:pt x="133" y="22"/>
                    <a:pt x="133" y="22"/>
                  </a:cubicBezTo>
                  <a:cubicBezTo>
                    <a:pt x="135" y="23"/>
                    <a:pt x="137" y="24"/>
                    <a:pt x="140" y="24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38" y="24"/>
                    <a:pt x="137" y="24"/>
                    <a:pt x="136" y="24"/>
                  </a:cubicBezTo>
                  <a:cubicBezTo>
                    <a:pt x="134" y="24"/>
                    <a:pt x="132" y="24"/>
                    <a:pt x="130" y="23"/>
                  </a:cubicBezTo>
                  <a:cubicBezTo>
                    <a:pt x="131" y="23"/>
                    <a:pt x="131" y="23"/>
                    <a:pt x="132" y="22"/>
                  </a:cubicBezTo>
                  <a:close/>
                  <a:moveTo>
                    <a:pt x="163" y="18"/>
                  </a:moveTo>
                  <a:cubicBezTo>
                    <a:pt x="163" y="17"/>
                    <a:pt x="162" y="17"/>
                    <a:pt x="162" y="17"/>
                  </a:cubicBezTo>
                  <a:cubicBezTo>
                    <a:pt x="164" y="17"/>
                    <a:pt x="165" y="18"/>
                    <a:pt x="167" y="19"/>
                  </a:cubicBezTo>
                  <a:cubicBezTo>
                    <a:pt x="167" y="19"/>
                    <a:pt x="168" y="20"/>
                    <a:pt x="168" y="20"/>
                  </a:cubicBezTo>
                  <a:cubicBezTo>
                    <a:pt x="167" y="19"/>
                    <a:pt x="165" y="18"/>
                    <a:pt x="163" y="18"/>
                  </a:cubicBezTo>
                  <a:close/>
                  <a:moveTo>
                    <a:pt x="178" y="27"/>
                  </a:moveTo>
                  <a:cubicBezTo>
                    <a:pt x="174" y="25"/>
                    <a:pt x="170" y="23"/>
                    <a:pt x="165" y="21"/>
                  </a:cubicBezTo>
                  <a:cubicBezTo>
                    <a:pt x="165" y="21"/>
                    <a:pt x="166" y="21"/>
                    <a:pt x="166" y="20"/>
                  </a:cubicBezTo>
                  <a:cubicBezTo>
                    <a:pt x="170" y="22"/>
                    <a:pt x="174" y="24"/>
                    <a:pt x="178" y="27"/>
                  </a:cubicBezTo>
                  <a:close/>
                  <a:moveTo>
                    <a:pt x="164" y="22"/>
                  </a:moveTo>
                  <a:cubicBezTo>
                    <a:pt x="164" y="22"/>
                    <a:pt x="164" y="22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1" y="24"/>
                    <a:pt x="160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0" y="24"/>
                    <a:pt x="160" y="23"/>
                    <a:pt x="159" y="23"/>
                  </a:cubicBezTo>
                  <a:cubicBezTo>
                    <a:pt x="158" y="23"/>
                    <a:pt x="158" y="23"/>
                    <a:pt x="157" y="24"/>
                  </a:cubicBezTo>
                  <a:cubicBezTo>
                    <a:pt x="155" y="23"/>
                    <a:pt x="154" y="23"/>
                    <a:pt x="152" y="22"/>
                  </a:cubicBezTo>
                  <a:cubicBezTo>
                    <a:pt x="152" y="22"/>
                    <a:pt x="151" y="22"/>
                    <a:pt x="150" y="21"/>
                  </a:cubicBezTo>
                  <a:cubicBezTo>
                    <a:pt x="152" y="20"/>
                    <a:pt x="153" y="20"/>
                    <a:pt x="155" y="19"/>
                  </a:cubicBezTo>
                  <a:cubicBezTo>
                    <a:pt x="158" y="20"/>
                    <a:pt x="161" y="21"/>
                    <a:pt x="164" y="22"/>
                  </a:cubicBezTo>
                  <a:close/>
                  <a:moveTo>
                    <a:pt x="193" y="49"/>
                  </a:moveTo>
                  <a:cubicBezTo>
                    <a:pt x="193" y="49"/>
                    <a:pt x="194" y="49"/>
                    <a:pt x="194" y="49"/>
                  </a:cubicBezTo>
                  <a:cubicBezTo>
                    <a:pt x="195" y="51"/>
                    <a:pt x="196" y="52"/>
                    <a:pt x="198" y="54"/>
                  </a:cubicBezTo>
                  <a:cubicBezTo>
                    <a:pt x="195" y="52"/>
                    <a:pt x="193" y="51"/>
                    <a:pt x="191" y="49"/>
                  </a:cubicBezTo>
                  <a:cubicBezTo>
                    <a:pt x="192" y="49"/>
                    <a:pt x="192" y="49"/>
                    <a:pt x="193" y="49"/>
                  </a:cubicBezTo>
                  <a:close/>
                  <a:moveTo>
                    <a:pt x="192" y="43"/>
                  </a:moveTo>
                  <a:cubicBezTo>
                    <a:pt x="192" y="43"/>
                    <a:pt x="193" y="43"/>
                    <a:pt x="193" y="42"/>
                  </a:cubicBezTo>
                  <a:cubicBezTo>
                    <a:pt x="193" y="43"/>
                    <a:pt x="194" y="44"/>
                    <a:pt x="195" y="45"/>
                  </a:cubicBezTo>
                  <a:cubicBezTo>
                    <a:pt x="194" y="44"/>
                    <a:pt x="193" y="43"/>
                    <a:pt x="192" y="43"/>
                  </a:cubicBezTo>
                  <a:close/>
                  <a:moveTo>
                    <a:pt x="229" y="141"/>
                  </a:moveTo>
                  <a:cubicBezTo>
                    <a:pt x="230" y="132"/>
                    <a:pt x="230" y="122"/>
                    <a:pt x="230" y="113"/>
                  </a:cubicBezTo>
                  <a:cubicBezTo>
                    <a:pt x="231" y="113"/>
                    <a:pt x="231" y="113"/>
                    <a:pt x="231" y="113"/>
                  </a:cubicBezTo>
                  <a:cubicBezTo>
                    <a:pt x="231" y="122"/>
                    <a:pt x="231" y="132"/>
                    <a:pt x="229" y="141"/>
                  </a:cubicBezTo>
                  <a:close/>
                  <a:moveTo>
                    <a:pt x="231" y="101"/>
                  </a:moveTo>
                  <a:cubicBezTo>
                    <a:pt x="231" y="102"/>
                    <a:pt x="231" y="103"/>
                    <a:pt x="232" y="103"/>
                  </a:cubicBezTo>
                  <a:cubicBezTo>
                    <a:pt x="232" y="103"/>
                    <a:pt x="231" y="104"/>
                    <a:pt x="231" y="104"/>
                  </a:cubicBezTo>
                  <a:cubicBezTo>
                    <a:pt x="231" y="103"/>
                    <a:pt x="231" y="102"/>
                    <a:pt x="231" y="101"/>
                  </a:cubicBezTo>
                  <a:close/>
                  <a:moveTo>
                    <a:pt x="229" y="97"/>
                  </a:moveTo>
                  <a:cubicBezTo>
                    <a:pt x="229" y="98"/>
                    <a:pt x="229" y="99"/>
                    <a:pt x="230" y="99"/>
                  </a:cubicBezTo>
                  <a:cubicBezTo>
                    <a:pt x="230" y="99"/>
                    <a:pt x="229" y="99"/>
                    <a:pt x="229" y="99"/>
                  </a:cubicBezTo>
                  <a:cubicBezTo>
                    <a:pt x="229" y="99"/>
                    <a:pt x="229" y="100"/>
                    <a:pt x="228" y="100"/>
                  </a:cubicBezTo>
                  <a:cubicBezTo>
                    <a:pt x="228" y="99"/>
                    <a:pt x="228" y="99"/>
                    <a:pt x="228" y="98"/>
                  </a:cubicBezTo>
                  <a:cubicBezTo>
                    <a:pt x="228" y="98"/>
                    <a:pt x="228" y="98"/>
                    <a:pt x="229" y="97"/>
                  </a:cubicBezTo>
                  <a:close/>
                  <a:moveTo>
                    <a:pt x="227" y="96"/>
                  </a:moveTo>
                  <a:cubicBezTo>
                    <a:pt x="227" y="95"/>
                    <a:pt x="226" y="94"/>
                    <a:pt x="226" y="92"/>
                  </a:cubicBezTo>
                  <a:cubicBezTo>
                    <a:pt x="226" y="92"/>
                    <a:pt x="226" y="92"/>
                    <a:pt x="226" y="92"/>
                  </a:cubicBezTo>
                  <a:cubicBezTo>
                    <a:pt x="226" y="94"/>
                    <a:pt x="227" y="95"/>
                    <a:pt x="228" y="96"/>
                  </a:cubicBezTo>
                  <a:cubicBezTo>
                    <a:pt x="228" y="96"/>
                    <a:pt x="227" y="96"/>
                    <a:pt x="227" y="96"/>
                  </a:cubicBezTo>
                  <a:close/>
                  <a:moveTo>
                    <a:pt x="227" y="92"/>
                  </a:moveTo>
                  <a:cubicBezTo>
                    <a:pt x="228" y="91"/>
                    <a:pt x="228" y="91"/>
                    <a:pt x="228" y="91"/>
                  </a:cubicBezTo>
                  <a:cubicBezTo>
                    <a:pt x="229" y="93"/>
                    <a:pt x="229" y="94"/>
                    <a:pt x="230" y="96"/>
                  </a:cubicBezTo>
                  <a:cubicBezTo>
                    <a:pt x="229" y="95"/>
                    <a:pt x="228" y="93"/>
                    <a:pt x="227" y="92"/>
                  </a:cubicBezTo>
                  <a:close/>
                  <a:moveTo>
                    <a:pt x="228" y="89"/>
                  </a:moveTo>
                  <a:cubicBezTo>
                    <a:pt x="227" y="89"/>
                    <a:pt x="227" y="90"/>
                    <a:pt x="226" y="90"/>
                  </a:cubicBezTo>
                  <a:cubicBezTo>
                    <a:pt x="225" y="89"/>
                    <a:pt x="225" y="87"/>
                    <a:pt x="224" y="86"/>
                  </a:cubicBezTo>
                  <a:cubicBezTo>
                    <a:pt x="224" y="86"/>
                    <a:pt x="224" y="86"/>
                    <a:pt x="224" y="86"/>
                  </a:cubicBezTo>
                  <a:cubicBezTo>
                    <a:pt x="225" y="85"/>
                    <a:pt x="226" y="85"/>
                    <a:pt x="227" y="84"/>
                  </a:cubicBezTo>
                  <a:cubicBezTo>
                    <a:pt x="227" y="86"/>
                    <a:pt x="228" y="87"/>
                    <a:pt x="228" y="89"/>
                  </a:cubicBezTo>
                  <a:cubicBezTo>
                    <a:pt x="228" y="89"/>
                    <a:pt x="228" y="89"/>
                    <a:pt x="228" y="89"/>
                  </a:cubicBezTo>
                  <a:close/>
                  <a:moveTo>
                    <a:pt x="225" y="97"/>
                  </a:moveTo>
                  <a:cubicBezTo>
                    <a:pt x="225" y="97"/>
                    <a:pt x="225" y="97"/>
                    <a:pt x="225" y="97"/>
                  </a:cubicBezTo>
                  <a:cubicBezTo>
                    <a:pt x="225" y="96"/>
                    <a:pt x="224" y="95"/>
                    <a:pt x="224" y="94"/>
                  </a:cubicBezTo>
                  <a:cubicBezTo>
                    <a:pt x="224" y="93"/>
                    <a:pt x="224" y="93"/>
                    <a:pt x="224" y="93"/>
                  </a:cubicBezTo>
                  <a:cubicBezTo>
                    <a:pt x="225" y="95"/>
                    <a:pt x="225" y="96"/>
                    <a:pt x="225" y="97"/>
                  </a:cubicBezTo>
                  <a:close/>
                  <a:moveTo>
                    <a:pt x="142" y="227"/>
                  </a:moveTo>
                  <a:cubicBezTo>
                    <a:pt x="143" y="226"/>
                    <a:pt x="144" y="225"/>
                    <a:pt x="145" y="225"/>
                  </a:cubicBezTo>
                  <a:cubicBezTo>
                    <a:pt x="144" y="225"/>
                    <a:pt x="144" y="226"/>
                    <a:pt x="143" y="227"/>
                  </a:cubicBezTo>
                  <a:cubicBezTo>
                    <a:pt x="143" y="227"/>
                    <a:pt x="142" y="227"/>
                    <a:pt x="142" y="227"/>
                  </a:cubicBezTo>
                  <a:close/>
                  <a:moveTo>
                    <a:pt x="143" y="227"/>
                  </a:moveTo>
                  <a:cubicBezTo>
                    <a:pt x="142" y="227"/>
                    <a:pt x="142" y="227"/>
                    <a:pt x="142" y="227"/>
                  </a:cubicBezTo>
                  <a:cubicBezTo>
                    <a:pt x="142" y="227"/>
                    <a:pt x="142" y="228"/>
                    <a:pt x="142" y="228"/>
                  </a:cubicBezTo>
                  <a:cubicBezTo>
                    <a:pt x="142" y="228"/>
                    <a:pt x="141" y="228"/>
                    <a:pt x="141" y="228"/>
                  </a:cubicBezTo>
                  <a:cubicBezTo>
                    <a:pt x="141" y="228"/>
                    <a:pt x="141" y="228"/>
                    <a:pt x="141" y="227"/>
                  </a:cubicBezTo>
                  <a:cubicBezTo>
                    <a:pt x="141" y="227"/>
                    <a:pt x="141" y="227"/>
                    <a:pt x="141" y="227"/>
                  </a:cubicBezTo>
                  <a:cubicBezTo>
                    <a:pt x="142" y="227"/>
                    <a:pt x="142" y="227"/>
                    <a:pt x="143" y="227"/>
                  </a:cubicBezTo>
                  <a:close/>
                  <a:moveTo>
                    <a:pt x="130" y="228"/>
                  </a:moveTo>
                  <a:cubicBezTo>
                    <a:pt x="130" y="227"/>
                    <a:pt x="130" y="227"/>
                    <a:pt x="130" y="226"/>
                  </a:cubicBezTo>
                  <a:cubicBezTo>
                    <a:pt x="130" y="226"/>
                    <a:pt x="130" y="225"/>
                    <a:pt x="131" y="225"/>
                  </a:cubicBezTo>
                  <a:cubicBezTo>
                    <a:pt x="139" y="218"/>
                    <a:pt x="146" y="211"/>
                    <a:pt x="154" y="203"/>
                  </a:cubicBezTo>
                  <a:cubicBezTo>
                    <a:pt x="159" y="200"/>
                    <a:pt x="163" y="196"/>
                    <a:pt x="168" y="192"/>
                  </a:cubicBezTo>
                  <a:cubicBezTo>
                    <a:pt x="168" y="192"/>
                    <a:pt x="169" y="192"/>
                    <a:pt x="169" y="192"/>
                  </a:cubicBezTo>
                  <a:cubicBezTo>
                    <a:pt x="169" y="191"/>
                    <a:pt x="169" y="191"/>
                    <a:pt x="170" y="191"/>
                  </a:cubicBezTo>
                  <a:cubicBezTo>
                    <a:pt x="171" y="190"/>
                    <a:pt x="172" y="189"/>
                    <a:pt x="173" y="188"/>
                  </a:cubicBezTo>
                  <a:cubicBezTo>
                    <a:pt x="167" y="194"/>
                    <a:pt x="161" y="200"/>
                    <a:pt x="155" y="206"/>
                  </a:cubicBezTo>
                  <a:cubicBezTo>
                    <a:pt x="151" y="209"/>
                    <a:pt x="146" y="213"/>
                    <a:pt x="143" y="217"/>
                  </a:cubicBezTo>
                  <a:cubicBezTo>
                    <a:pt x="142" y="218"/>
                    <a:pt x="142" y="218"/>
                    <a:pt x="143" y="219"/>
                  </a:cubicBezTo>
                  <a:cubicBezTo>
                    <a:pt x="140" y="221"/>
                    <a:pt x="138" y="223"/>
                    <a:pt x="136" y="225"/>
                  </a:cubicBezTo>
                  <a:cubicBezTo>
                    <a:pt x="134" y="226"/>
                    <a:pt x="132" y="227"/>
                    <a:pt x="130" y="228"/>
                  </a:cubicBezTo>
                  <a:close/>
                  <a:moveTo>
                    <a:pt x="138" y="227"/>
                  </a:moveTo>
                  <a:cubicBezTo>
                    <a:pt x="138" y="227"/>
                    <a:pt x="138" y="228"/>
                    <a:pt x="137" y="228"/>
                  </a:cubicBezTo>
                  <a:cubicBezTo>
                    <a:pt x="137" y="228"/>
                    <a:pt x="136" y="228"/>
                    <a:pt x="135" y="228"/>
                  </a:cubicBezTo>
                  <a:cubicBezTo>
                    <a:pt x="135" y="228"/>
                    <a:pt x="136" y="228"/>
                    <a:pt x="136" y="228"/>
                  </a:cubicBezTo>
                  <a:cubicBezTo>
                    <a:pt x="137" y="227"/>
                    <a:pt x="137" y="227"/>
                    <a:pt x="138" y="227"/>
                  </a:cubicBezTo>
                  <a:close/>
                  <a:moveTo>
                    <a:pt x="121" y="226"/>
                  </a:moveTo>
                  <a:cubicBezTo>
                    <a:pt x="121" y="226"/>
                    <a:pt x="121" y="226"/>
                    <a:pt x="121" y="226"/>
                  </a:cubicBezTo>
                  <a:cubicBezTo>
                    <a:pt x="121" y="225"/>
                    <a:pt x="122" y="224"/>
                    <a:pt x="123" y="223"/>
                  </a:cubicBezTo>
                  <a:cubicBezTo>
                    <a:pt x="123" y="224"/>
                    <a:pt x="123" y="224"/>
                    <a:pt x="124" y="224"/>
                  </a:cubicBezTo>
                  <a:cubicBezTo>
                    <a:pt x="123" y="225"/>
                    <a:pt x="122" y="225"/>
                    <a:pt x="121" y="226"/>
                  </a:cubicBezTo>
                  <a:close/>
                  <a:moveTo>
                    <a:pt x="124" y="228"/>
                  </a:move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2" y="228"/>
                  </a:cubicBezTo>
                  <a:cubicBezTo>
                    <a:pt x="123" y="228"/>
                    <a:pt x="123" y="228"/>
                    <a:pt x="123" y="228"/>
                  </a:cubicBezTo>
                  <a:cubicBezTo>
                    <a:pt x="123" y="228"/>
                    <a:pt x="123" y="228"/>
                    <a:pt x="124" y="228"/>
                  </a:cubicBezTo>
                  <a:close/>
                  <a:moveTo>
                    <a:pt x="115" y="215"/>
                  </a:moveTo>
                  <a:cubicBezTo>
                    <a:pt x="115" y="215"/>
                    <a:pt x="114" y="215"/>
                    <a:pt x="114" y="215"/>
                  </a:cubicBezTo>
                  <a:cubicBezTo>
                    <a:pt x="115" y="214"/>
                    <a:pt x="116" y="213"/>
                    <a:pt x="117" y="212"/>
                  </a:cubicBezTo>
                  <a:cubicBezTo>
                    <a:pt x="118" y="213"/>
                    <a:pt x="118" y="213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9" y="214"/>
                    <a:pt x="119" y="214"/>
                    <a:pt x="119" y="214"/>
                  </a:cubicBezTo>
                  <a:cubicBezTo>
                    <a:pt x="118" y="215"/>
                    <a:pt x="116" y="215"/>
                    <a:pt x="115" y="215"/>
                  </a:cubicBezTo>
                  <a:close/>
                  <a:moveTo>
                    <a:pt x="118" y="223"/>
                  </a:moveTo>
                  <a:cubicBezTo>
                    <a:pt x="117" y="223"/>
                    <a:pt x="117" y="223"/>
                    <a:pt x="116" y="224"/>
                  </a:cubicBezTo>
                  <a:cubicBezTo>
                    <a:pt x="116" y="223"/>
                    <a:pt x="116" y="223"/>
                    <a:pt x="115" y="223"/>
                  </a:cubicBezTo>
                  <a:cubicBezTo>
                    <a:pt x="116" y="223"/>
                    <a:pt x="117" y="222"/>
                    <a:pt x="117" y="222"/>
                  </a:cubicBezTo>
                  <a:cubicBezTo>
                    <a:pt x="117" y="222"/>
                    <a:pt x="118" y="222"/>
                    <a:pt x="118" y="223"/>
                  </a:cubicBezTo>
                  <a:close/>
                  <a:moveTo>
                    <a:pt x="110" y="219"/>
                  </a:moveTo>
                  <a:cubicBezTo>
                    <a:pt x="110" y="219"/>
                    <a:pt x="111" y="219"/>
                    <a:pt x="111" y="219"/>
                  </a:cubicBezTo>
                  <a:cubicBezTo>
                    <a:pt x="111" y="219"/>
                    <a:pt x="111" y="218"/>
                    <a:pt x="112" y="218"/>
                  </a:cubicBezTo>
                  <a:cubicBezTo>
                    <a:pt x="112" y="219"/>
                    <a:pt x="113" y="219"/>
                    <a:pt x="113" y="219"/>
                  </a:cubicBezTo>
                  <a:cubicBezTo>
                    <a:pt x="113" y="220"/>
                    <a:pt x="113" y="220"/>
                    <a:pt x="112" y="221"/>
                  </a:cubicBezTo>
                  <a:cubicBezTo>
                    <a:pt x="112" y="220"/>
                    <a:pt x="111" y="220"/>
                    <a:pt x="110" y="219"/>
                  </a:cubicBezTo>
                  <a:close/>
                  <a:moveTo>
                    <a:pt x="114" y="230"/>
                  </a:moveTo>
                  <a:cubicBezTo>
                    <a:pt x="113" y="230"/>
                    <a:pt x="113" y="230"/>
                    <a:pt x="112" y="230"/>
                  </a:cubicBezTo>
                  <a:cubicBezTo>
                    <a:pt x="112" y="230"/>
                    <a:pt x="111" y="229"/>
                    <a:pt x="110" y="229"/>
                  </a:cubicBezTo>
                  <a:cubicBezTo>
                    <a:pt x="111" y="229"/>
                    <a:pt x="111" y="229"/>
                    <a:pt x="111" y="228"/>
                  </a:cubicBezTo>
                  <a:cubicBezTo>
                    <a:pt x="112" y="229"/>
                    <a:pt x="113" y="229"/>
                    <a:pt x="114" y="230"/>
                  </a:cubicBezTo>
                  <a:close/>
                  <a:moveTo>
                    <a:pt x="82" y="198"/>
                  </a:moveTo>
                  <a:cubicBezTo>
                    <a:pt x="82" y="198"/>
                    <a:pt x="82" y="197"/>
                    <a:pt x="83" y="197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3" y="198"/>
                    <a:pt x="82" y="198"/>
                    <a:pt x="82" y="199"/>
                  </a:cubicBezTo>
                  <a:lnTo>
                    <a:pt x="82" y="198"/>
                  </a:lnTo>
                  <a:close/>
                  <a:moveTo>
                    <a:pt x="82" y="203"/>
                  </a:moveTo>
                  <a:cubicBezTo>
                    <a:pt x="82" y="203"/>
                    <a:pt x="81" y="203"/>
                    <a:pt x="81" y="203"/>
                  </a:cubicBezTo>
                  <a:cubicBezTo>
                    <a:pt x="81" y="203"/>
                    <a:pt x="81" y="203"/>
                    <a:pt x="80" y="203"/>
                  </a:cubicBezTo>
                  <a:cubicBezTo>
                    <a:pt x="80" y="202"/>
                    <a:pt x="81" y="202"/>
                    <a:pt x="81" y="202"/>
                  </a:cubicBezTo>
                  <a:cubicBezTo>
                    <a:pt x="81" y="202"/>
                    <a:pt x="81" y="202"/>
                    <a:pt x="81" y="202"/>
                  </a:cubicBezTo>
                  <a:cubicBezTo>
                    <a:pt x="81" y="202"/>
                    <a:pt x="81" y="203"/>
                    <a:pt x="82" y="203"/>
                  </a:cubicBezTo>
                  <a:close/>
                  <a:moveTo>
                    <a:pt x="69" y="210"/>
                  </a:moveTo>
                  <a:cubicBezTo>
                    <a:pt x="68" y="209"/>
                    <a:pt x="67" y="208"/>
                    <a:pt x="66" y="207"/>
                  </a:cubicBezTo>
                  <a:cubicBezTo>
                    <a:pt x="66" y="207"/>
                    <a:pt x="66" y="207"/>
                    <a:pt x="66" y="207"/>
                  </a:cubicBezTo>
                  <a:cubicBezTo>
                    <a:pt x="68" y="209"/>
                    <a:pt x="70" y="210"/>
                    <a:pt x="71" y="212"/>
                  </a:cubicBezTo>
                  <a:cubicBezTo>
                    <a:pt x="71" y="212"/>
                    <a:pt x="71" y="212"/>
                    <a:pt x="71" y="212"/>
                  </a:cubicBezTo>
                  <a:cubicBezTo>
                    <a:pt x="70" y="212"/>
                    <a:pt x="70" y="212"/>
                    <a:pt x="69" y="212"/>
                  </a:cubicBezTo>
                  <a:cubicBezTo>
                    <a:pt x="69" y="212"/>
                    <a:pt x="69" y="211"/>
                    <a:pt x="69" y="211"/>
                  </a:cubicBezTo>
                  <a:cubicBezTo>
                    <a:pt x="69" y="211"/>
                    <a:pt x="69" y="210"/>
                    <a:pt x="69" y="210"/>
                  </a:cubicBezTo>
                  <a:close/>
                  <a:moveTo>
                    <a:pt x="59" y="213"/>
                  </a:moveTo>
                  <a:cubicBezTo>
                    <a:pt x="59" y="213"/>
                    <a:pt x="58" y="212"/>
                    <a:pt x="57" y="211"/>
                  </a:cubicBezTo>
                  <a:cubicBezTo>
                    <a:pt x="60" y="213"/>
                    <a:pt x="62" y="215"/>
                    <a:pt x="65" y="216"/>
                  </a:cubicBezTo>
                  <a:cubicBezTo>
                    <a:pt x="63" y="215"/>
                    <a:pt x="61" y="214"/>
                    <a:pt x="59" y="213"/>
                  </a:cubicBezTo>
                  <a:close/>
                  <a:moveTo>
                    <a:pt x="60" y="216"/>
                  </a:moveTo>
                  <a:cubicBezTo>
                    <a:pt x="58" y="215"/>
                    <a:pt x="55" y="213"/>
                    <a:pt x="53" y="212"/>
                  </a:cubicBezTo>
                  <a:cubicBezTo>
                    <a:pt x="55" y="213"/>
                    <a:pt x="57" y="214"/>
                    <a:pt x="59" y="215"/>
                  </a:cubicBezTo>
                  <a:cubicBezTo>
                    <a:pt x="59" y="215"/>
                    <a:pt x="60" y="216"/>
                    <a:pt x="60" y="216"/>
                  </a:cubicBezTo>
                  <a:close/>
                  <a:moveTo>
                    <a:pt x="55" y="204"/>
                  </a:moveTo>
                  <a:cubicBezTo>
                    <a:pt x="55" y="204"/>
                    <a:pt x="56" y="205"/>
                    <a:pt x="56" y="205"/>
                  </a:cubicBezTo>
                  <a:cubicBezTo>
                    <a:pt x="57" y="206"/>
                    <a:pt x="57" y="206"/>
                    <a:pt x="57" y="206"/>
                  </a:cubicBezTo>
                  <a:cubicBezTo>
                    <a:pt x="58" y="207"/>
                    <a:pt x="59" y="208"/>
                    <a:pt x="60" y="209"/>
                  </a:cubicBezTo>
                  <a:cubicBezTo>
                    <a:pt x="59" y="209"/>
                    <a:pt x="59" y="208"/>
                    <a:pt x="59" y="208"/>
                  </a:cubicBezTo>
                  <a:cubicBezTo>
                    <a:pt x="58" y="208"/>
                    <a:pt x="58" y="209"/>
                    <a:pt x="58" y="209"/>
                  </a:cubicBezTo>
                  <a:cubicBezTo>
                    <a:pt x="57" y="208"/>
                    <a:pt x="56" y="208"/>
                    <a:pt x="55" y="207"/>
                  </a:cubicBezTo>
                  <a:cubicBezTo>
                    <a:pt x="55" y="207"/>
                    <a:pt x="55" y="206"/>
                    <a:pt x="55" y="206"/>
                  </a:cubicBezTo>
                  <a:cubicBezTo>
                    <a:pt x="55" y="205"/>
                    <a:pt x="55" y="204"/>
                    <a:pt x="55" y="204"/>
                  </a:cubicBezTo>
                  <a:close/>
                  <a:moveTo>
                    <a:pt x="29" y="138"/>
                  </a:moveTo>
                  <a:cubicBezTo>
                    <a:pt x="29" y="137"/>
                    <a:pt x="30" y="137"/>
                    <a:pt x="30" y="136"/>
                  </a:cubicBezTo>
                  <a:cubicBezTo>
                    <a:pt x="30" y="136"/>
                    <a:pt x="30" y="137"/>
                    <a:pt x="30" y="137"/>
                  </a:cubicBezTo>
                  <a:cubicBezTo>
                    <a:pt x="30" y="138"/>
                    <a:pt x="29" y="140"/>
                    <a:pt x="29" y="141"/>
                  </a:cubicBezTo>
                  <a:cubicBezTo>
                    <a:pt x="29" y="140"/>
                    <a:pt x="29" y="139"/>
                    <a:pt x="29" y="138"/>
                  </a:cubicBezTo>
                  <a:close/>
                  <a:moveTo>
                    <a:pt x="28" y="136"/>
                  </a:moveTo>
                  <a:cubicBezTo>
                    <a:pt x="28" y="136"/>
                    <a:pt x="28" y="136"/>
                    <a:pt x="28" y="136"/>
                  </a:cubicBezTo>
                  <a:cubicBezTo>
                    <a:pt x="27" y="129"/>
                    <a:pt x="25" y="122"/>
                    <a:pt x="24" y="115"/>
                  </a:cubicBezTo>
                  <a:cubicBezTo>
                    <a:pt x="25" y="121"/>
                    <a:pt x="27" y="126"/>
                    <a:pt x="29" y="131"/>
                  </a:cubicBezTo>
                  <a:cubicBezTo>
                    <a:pt x="29" y="133"/>
                    <a:pt x="28" y="134"/>
                    <a:pt x="28" y="136"/>
                  </a:cubicBezTo>
                  <a:close/>
                  <a:moveTo>
                    <a:pt x="28" y="108"/>
                  </a:moveTo>
                  <a:cubicBezTo>
                    <a:pt x="27" y="106"/>
                    <a:pt x="27" y="104"/>
                    <a:pt x="26" y="102"/>
                  </a:cubicBezTo>
                  <a:cubicBezTo>
                    <a:pt x="27" y="102"/>
                    <a:pt x="28" y="101"/>
                    <a:pt x="28" y="101"/>
                  </a:cubicBezTo>
                  <a:cubicBezTo>
                    <a:pt x="30" y="104"/>
                    <a:pt x="31" y="108"/>
                    <a:pt x="32" y="111"/>
                  </a:cubicBezTo>
                  <a:cubicBezTo>
                    <a:pt x="32" y="113"/>
                    <a:pt x="31" y="115"/>
                    <a:pt x="31" y="117"/>
                  </a:cubicBezTo>
                  <a:cubicBezTo>
                    <a:pt x="30" y="114"/>
                    <a:pt x="29" y="111"/>
                    <a:pt x="28" y="108"/>
                  </a:cubicBezTo>
                  <a:close/>
                  <a:moveTo>
                    <a:pt x="25" y="87"/>
                  </a:moveTo>
                  <a:cubicBezTo>
                    <a:pt x="25" y="87"/>
                    <a:pt x="25" y="87"/>
                    <a:pt x="24" y="87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5" y="85"/>
                    <a:pt x="25" y="85"/>
                    <a:pt x="26" y="84"/>
                  </a:cubicBezTo>
                  <a:cubicBezTo>
                    <a:pt x="26" y="84"/>
                    <a:pt x="26" y="84"/>
                    <a:pt x="27" y="84"/>
                  </a:cubicBezTo>
                  <a:cubicBezTo>
                    <a:pt x="26" y="85"/>
                    <a:pt x="25" y="86"/>
                    <a:pt x="25" y="87"/>
                  </a:cubicBezTo>
                  <a:close/>
                  <a:moveTo>
                    <a:pt x="28" y="86"/>
                  </a:moveTo>
                  <a:cubicBezTo>
                    <a:pt x="27" y="87"/>
                    <a:pt x="26" y="88"/>
                    <a:pt x="26" y="89"/>
                  </a:cubicBezTo>
                  <a:cubicBezTo>
                    <a:pt x="25" y="89"/>
                    <a:pt x="25" y="89"/>
                    <a:pt x="25" y="88"/>
                  </a:cubicBezTo>
                  <a:cubicBezTo>
                    <a:pt x="25" y="88"/>
                    <a:pt x="26" y="88"/>
                    <a:pt x="26" y="88"/>
                  </a:cubicBezTo>
                  <a:cubicBezTo>
                    <a:pt x="27" y="87"/>
                    <a:pt x="27" y="87"/>
                    <a:pt x="28" y="86"/>
                  </a:cubicBezTo>
                  <a:close/>
                  <a:moveTo>
                    <a:pt x="26" y="94"/>
                  </a:moveTo>
                  <a:cubicBezTo>
                    <a:pt x="26" y="95"/>
                    <a:pt x="26" y="95"/>
                    <a:pt x="26" y="9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6" y="97"/>
                    <a:pt x="25" y="98"/>
                  </a:cubicBezTo>
                  <a:cubicBezTo>
                    <a:pt x="25" y="97"/>
                    <a:pt x="25" y="96"/>
                    <a:pt x="25" y="95"/>
                  </a:cubicBezTo>
                  <a:cubicBezTo>
                    <a:pt x="25" y="95"/>
                    <a:pt x="26" y="95"/>
                    <a:pt x="26" y="94"/>
                  </a:cubicBezTo>
                  <a:close/>
                  <a:moveTo>
                    <a:pt x="27" y="97"/>
                  </a:moveTo>
                  <a:cubicBezTo>
                    <a:pt x="27" y="98"/>
                    <a:pt x="28" y="99"/>
                    <a:pt x="28" y="99"/>
                  </a:cubicBezTo>
                  <a:cubicBezTo>
                    <a:pt x="27" y="100"/>
                    <a:pt x="27" y="100"/>
                    <a:pt x="26" y="100"/>
                  </a:cubicBezTo>
                  <a:cubicBezTo>
                    <a:pt x="26" y="100"/>
                    <a:pt x="26" y="100"/>
                    <a:pt x="26" y="100"/>
                  </a:cubicBezTo>
                  <a:cubicBezTo>
                    <a:pt x="26" y="99"/>
                    <a:pt x="27" y="98"/>
                    <a:pt x="27" y="97"/>
                  </a:cubicBezTo>
                  <a:close/>
                  <a:moveTo>
                    <a:pt x="113" y="25"/>
                  </a:moveTo>
                  <a:cubicBezTo>
                    <a:pt x="113" y="25"/>
                    <a:pt x="113" y="25"/>
                    <a:pt x="112" y="25"/>
                  </a:cubicBezTo>
                  <a:cubicBezTo>
                    <a:pt x="112" y="25"/>
                    <a:pt x="111" y="25"/>
                    <a:pt x="111" y="25"/>
                  </a:cubicBezTo>
                  <a:cubicBezTo>
                    <a:pt x="111" y="25"/>
                    <a:pt x="112" y="25"/>
                    <a:pt x="112" y="24"/>
                  </a:cubicBezTo>
                  <a:cubicBezTo>
                    <a:pt x="113" y="24"/>
                    <a:pt x="113" y="24"/>
                    <a:pt x="113" y="25"/>
                  </a:cubicBezTo>
                  <a:close/>
                  <a:moveTo>
                    <a:pt x="113" y="21"/>
                  </a:moveTo>
                  <a:cubicBezTo>
                    <a:pt x="113" y="21"/>
                    <a:pt x="114" y="21"/>
                    <a:pt x="114" y="21"/>
                  </a:cubicBezTo>
                  <a:cubicBezTo>
                    <a:pt x="114" y="21"/>
                    <a:pt x="115" y="21"/>
                    <a:pt x="116" y="21"/>
                  </a:cubicBezTo>
                  <a:cubicBezTo>
                    <a:pt x="116" y="21"/>
                    <a:pt x="115" y="21"/>
                    <a:pt x="115" y="21"/>
                  </a:cubicBezTo>
                  <a:cubicBezTo>
                    <a:pt x="114" y="21"/>
                    <a:pt x="114" y="21"/>
                    <a:pt x="113" y="21"/>
                  </a:cubicBezTo>
                  <a:close/>
                  <a:moveTo>
                    <a:pt x="112" y="19"/>
                  </a:moveTo>
                  <a:cubicBezTo>
                    <a:pt x="111" y="19"/>
                    <a:pt x="110" y="19"/>
                    <a:pt x="110" y="19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1" y="19"/>
                    <a:pt x="112" y="19"/>
                    <a:pt x="112" y="19"/>
                  </a:cubicBezTo>
                  <a:cubicBezTo>
                    <a:pt x="112" y="19"/>
                    <a:pt x="112" y="19"/>
                    <a:pt x="112" y="19"/>
                  </a:cubicBezTo>
                  <a:close/>
                  <a:moveTo>
                    <a:pt x="112" y="27"/>
                  </a:moveTo>
                  <a:cubicBezTo>
                    <a:pt x="114" y="27"/>
                    <a:pt x="115" y="27"/>
                    <a:pt x="117" y="27"/>
                  </a:cubicBezTo>
                  <a:cubicBezTo>
                    <a:pt x="115" y="27"/>
                    <a:pt x="114" y="28"/>
                    <a:pt x="113" y="29"/>
                  </a:cubicBezTo>
                  <a:cubicBezTo>
                    <a:pt x="111" y="29"/>
                    <a:pt x="110" y="29"/>
                    <a:pt x="108" y="29"/>
                  </a:cubicBezTo>
                  <a:cubicBezTo>
                    <a:pt x="110" y="28"/>
                    <a:pt x="111" y="28"/>
                    <a:pt x="112" y="27"/>
                  </a:cubicBezTo>
                  <a:close/>
                  <a:moveTo>
                    <a:pt x="156" y="17"/>
                  </a:moveTo>
                  <a:cubicBezTo>
                    <a:pt x="157" y="18"/>
                    <a:pt x="158" y="18"/>
                    <a:pt x="160" y="19"/>
                  </a:cubicBezTo>
                  <a:cubicBezTo>
                    <a:pt x="158" y="18"/>
                    <a:pt x="157" y="18"/>
                    <a:pt x="155" y="17"/>
                  </a:cubicBezTo>
                  <a:cubicBezTo>
                    <a:pt x="155" y="17"/>
                    <a:pt x="155" y="17"/>
                    <a:pt x="154" y="17"/>
                  </a:cubicBezTo>
                  <a:cubicBezTo>
                    <a:pt x="154" y="17"/>
                    <a:pt x="154" y="17"/>
                    <a:pt x="154" y="17"/>
                  </a:cubicBezTo>
                  <a:cubicBezTo>
                    <a:pt x="151" y="16"/>
                    <a:pt x="148" y="15"/>
                    <a:pt x="145" y="14"/>
                  </a:cubicBezTo>
                  <a:cubicBezTo>
                    <a:pt x="146" y="14"/>
                    <a:pt x="146" y="14"/>
                    <a:pt x="146" y="14"/>
                  </a:cubicBezTo>
                  <a:cubicBezTo>
                    <a:pt x="146" y="14"/>
                    <a:pt x="146" y="14"/>
                    <a:pt x="147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50" y="15"/>
                    <a:pt x="153" y="16"/>
                    <a:pt x="156" y="17"/>
                  </a:cubicBezTo>
                  <a:close/>
                  <a:moveTo>
                    <a:pt x="149" y="12"/>
                  </a:moveTo>
                  <a:cubicBezTo>
                    <a:pt x="149" y="12"/>
                    <a:pt x="149" y="12"/>
                    <a:pt x="149" y="12"/>
                  </a:cubicBezTo>
                  <a:cubicBezTo>
                    <a:pt x="151" y="13"/>
                    <a:pt x="153" y="13"/>
                    <a:pt x="155" y="14"/>
                  </a:cubicBezTo>
                  <a:cubicBezTo>
                    <a:pt x="157" y="15"/>
                    <a:pt x="158" y="15"/>
                    <a:pt x="160" y="16"/>
                  </a:cubicBezTo>
                  <a:cubicBezTo>
                    <a:pt x="158" y="16"/>
                    <a:pt x="156" y="15"/>
                    <a:pt x="155" y="15"/>
                  </a:cubicBezTo>
                  <a:cubicBezTo>
                    <a:pt x="153" y="14"/>
                    <a:pt x="151" y="13"/>
                    <a:pt x="149" y="12"/>
                  </a:cubicBezTo>
                  <a:close/>
                  <a:moveTo>
                    <a:pt x="156" y="36"/>
                  </a:moveTo>
                  <a:cubicBezTo>
                    <a:pt x="158" y="36"/>
                    <a:pt x="160" y="36"/>
                    <a:pt x="163" y="36"/>
                  </a:cubicBezTo>
                  <a:cubicBezTo>
                    <a:pt x="161" y="37"/>
                    <a:pt x="160" y="37"/>
                    <a:pt x="158" y="38"/>
                  </a:cubicBezTo>
                  <a:cubicBezTo>
                    <a:pt x="156" y="39"/>
                    <a:pt x="154" y="39"/>
                    <a:pt x="152" y="39"/>
                  </a:cubicBezTo>
                  <a:cubicBezTo>
                    <a:pt x="153" y="38"/>
                    <a:pt x="155" y="37"/>
                    <a:pt x="156" y="36"/>
                  </a:cubicBezTo>
                  <a:close/>
                  <a:moveTo>
                    <a:pt x="155" y="34"/>
                  </a:moveTo>
                  <a:cubicBezTo>
                    <a:pt x="156" y="34"/>
                    <a:pt x="156" y="33"/>
                    <a:pt x="156" y="33"/>
                  </a:cubicBezTo>
                  <a:cubicBezTo>
                    <a:pt x="156" y="33"/>
                    <a:pt x="157" y="33"/>
                    <a:pt x="157" y="33"/>
                  </a:cubicBezTo>
                  <a:cubicBezTo>
                    <a:pt x="157" y="33"/>
                    <a:pt x="157" y="34"/>
                    <a:pt x="156" y="34"/>
                  </a:cubicBezTo>
                  <a:cubicBezTo>
                    <a:pt x="156" y="34"/>
                    <a:pt x="156" y="34"/>
                    <a:pt x="155" y="34"/>
                  </a:cubicBezTo>
                  <a:close/>
                  <a:moveTo>
                    <a:pt x="134" y="213"/>
                  </a:moveTo>
                  <a:cubicBezTo>
                    <a:pt x="135" y="212"/>
                    <a:pt x="136" y="211"/>
                    <a:pt x="137" y="209"/>
                  </a:cubicBezTo>
                  <a:cubicBezTo>
                    <a:pt x="139" y="208"/>
                    <a:pt x="140" y="207"/>
                    <a:pt x="141" y="206"/>
                  </a:cubicBezTo>
                  <a:cubicBezTo>
                    <a:pt x="141" y="206"/>
                    <a:pt x="141" y="206"/>
                    <a:pt x="142" y="206"/>
                  </a:cubicBezTo>
                  <a:cubicBezTo>
                    <a:pt x="140" y="207"/>
                    <a:pt x="139" y="209"/>
                    <a:pt x="138" y="210"/>
                  </a:cubicBezTo>
                  <a:cubicBezTo>
                    <a:pt x="137" y="211"/>
                    <a:pt x="136" y="212"/>
                    <a:pt x="134" y="213"/>
                  </a:cubicBezTo>
                  <a:close/>
                  <a:moveTo>
                    <a:pt x="137" y="217"/>
                  </a:moveTo>
                  <a:cubicBezTo>
                    <a:pt x="136" y="218"/>
                    <a:pt x="135" y="219"/>
                    <a:pt x="133" y="220"/>
                  </a:cubicBezTo>
                  <a:cubicBezTo>
                    <a:pt x="134" y="220"/>
                    <a:pt x="134" y="220"/>
                    <a:pt x="134" y="219"/>
                  </a:cubicBezTo>
                  <a:cubicBezTo>
                    <a:pt x="135" y="219"/>
                    <a:pt x="136" y="218"/>
                    <a:pt x="137" y="217"/>
                  </a:cubicBezTo>
                  <a:close/>
                  <a:moveTo>
                    <a:pt x="140" y="203"/>
                  </a:moveTo>
                  <a:cubicBezTo>
                    <a:pt x="138" y="204"/>
                    <a:pt x="136" y="206"/>
                    <a:pt x="134" y="208"/>
                  </a:cubicBezTo>
                  <a:cubicBezTo>
                    <a:pt x="132" y="209"/>
                    <a:pt x="130" y="210"/>
                    <a:pt x="128" y="211"/>
                  </a:cubicBezTo>
                  <a:cubicBezTo>
                    <a:pt x="128" y="210"/>
                    <a:pt x="128" y="210"/>
                    <a:pt x="127" y="210"/>
                  </a:cubicBezTo>
                  <a:cubicBezTo>
                    <a:pt x="128" y="210"/>
                    <a:pt x="128" y="209"/>
                    <a:pt x="128" y="209"/>
                  </a:cubicBezTo>
                  <a:cubicBezTo>
                    <a:pt x="131" y="207"/>
                    <a:pt x="134" y="205"/>
                    <a:pt x="137" y="202"/>
                  </a:cubicBezTo>
                  <a:cubicBezTo>
                    <a:pt x="141" y="199"/>
                    <a:pt x="145" y="196"/>
                    <a:pt x="149" y="193"/>
                  </a:cubicBezTo>
                  <a:cubicBezTo>
                    <a:pt x="146" y="197"/>
                    <a:pt x="143" y="200"/>
                    <a:pt x="140" y="203"/>
                  </a:cubicBezTo>
                  <a:close/>
                  <a:moveTo>
                    <a:pt x="117" y="206"/>
                  </a:moveTo>
                  <a:cubicBezTo>
                    <a:pt x="117" y="206"/>
                    <a:pt x="118" y="205"/>
                    <a:pt x="118" y="205"/>
                  </a:cubicBezTo>
                  <a:cubicBezTo>
                    <a:pt x="119" y="205"/>
                    <a:pt x="119" y="206"/>
                    <a:pt x="119" y="206"/>
                  </a:cubicBezTo>
                  <a:cubicBezTo>
                    <a:pt x="119" y="206"/>
                    <a:pt x="119" y="206"/>
                    <a:pt x="118" y="207"/>
                  </a:cubicBezTo>
                  <a:cubicBezTo>
                    <a:pt x="118" y="207"/>
                    <a:pt x="117" y="206"/>
                    <a:pt x="117" y="206"/>
                  </a:cubicBezTo>
                  <a:close/>
                  <a:moveTo>
                    <a:pt x="117" y="208"/>
                  </a:moveTo>
                  <a:cubicBezTo>
                    <a:pt x="117" y="208"/>
                    <a:pt x="117" y="208"/>
                    <a:pt x="117" y="208"/>
                  </a:cubicBezTo>
                  <a:cubicBezTo>
                    <a:pt x="117" y="208"/>
                    <a:pt x="116" y="208"/>
                    <a:pt x="116" y="207"/>
                  </a:cubicBezTo>
                  <a:cubicBezTo>
                    <a:pt x="116" y="207"/>
                    <a:pt x="116" y="207"/>
                    <a:pt x="116" y="207"/>
                  </a:cubicBezTo>
                  <a:cubicBezTo>
                    <a:pt x="116" y="207"/>
                    <a:pt x="117" y="208"/>
                    <a:pt x="117" y="208"/>
                  </a:cubicBezTo>
                  <a:close/>
                  <a:moveTo>
                    <a:pt x="116" y="202"/>
                  </a:moveTo>
                  <a:cubicBezTo>
                    <a:pt x="116" y="202"/>
                    <a:pt x="115" y="201"/>
                    <a:pt x="115" y="201"/>
                  </a:cubicBezTo>
                  <a:cubicBezTo>
                    <a:pt x="116" y="199"/>
                    <a:pt x="118" y="198"/>
                    <a:pt x="120" y="196"/>
                  </a:cubicBezTo>
                  <a:cubicBezTo>
                    <a:pt x="127" y="190"/>
                    <a:pt x="134" y="185"/>
                    <a:pt x="141" y="180"/>
                  </a:cubicBezTo>
                  <a:cubicBezTo>
                    <a:pt x="133" y="188"/>
                    <a:pt x="125" y="195"/>
                    <a:pt x="116" y="202"/>
                  </a:cubicBezTo>
                  <a:close/>
                  <a:moveTo>
                    <a:pt x="88" y="181"/>
                  </a:moveTo>
                  <a:cubicBezTo>
                    <a:pt x="88" y="180"/>
                    <a:pt x="88" y="178"/>
                    <a:pt x="88" y="177"/>
                  </a:cubicBezTo>
                  <a:cubicBezTo>
                    <a:pt x="90" y="176"/>
                    <a:pt x="92" y="174"/>
                    <a:pt x="94" y="172"/>
                  </a:cubicBezTo>
                  <a:cubicBezTo>
                    <a:pt x="97" y="171"/>
                    <a:pt x="99" y="170"/>
                    <a:pt x="102" y="169"/>
                  </a:cubicBezTo>
                  <a:cubicBezTo>
                    <a:pt x="100" y="171"/>
                    <a:pt x="98" y="173"/>
                    <a:pt x="97" y="175"/>
                  </a:cubicBezTo>
                  <a:cubicBezTo>
                    <a:pt x="94" y="177"/>
                    <a:pt x="91" y="179"/>
                    <a:pt x="88" y="181"/>
                  </a:cubicBezTo>
                  <a:close/>
                  <a:moveTo>
                    <a:pt x="89" y="194"/>
                  </a:moveTo>
                  <a:cubicBezTo>
                    <a:pt x="89" y="194"/>
                    <a:pt x="88" y="195"/>
                    <a:pt x="88" y="196"/>
                  </a:cubicBezTo>
                  <a:cubicBezTo>
                    <a:pt x="87" y="196"/>
                    <a:pt x="87" y="196"/>
                    <a:pt x="87" y="196"/>
                  </a:cubicBezTo>
                  <a:cubicBezTo>
                    <a:pt x="88" y="195"/>
                    <a:pt x="89" y="194"/>
                    <a:pt x="89" y="194"/>
                  </a:cubicBezTo>
                  <a:cubicBezTo>
                    <a:pt x="89" y="194"/>
                    <a:pt x="89" y="194"/>
                    <a:pt x="89" y="194"/>
                  </a:cubicBezTo>
                  <a:close/>
                  <a:moveTo>
                    <a:pt x="83" y="166"/>
                  </a:moveTo>
                  <a:cubicBezTo>
                    <a:pt x="83" y="166"/>
                    <a:pt x="82" y="167"/>
                    <a:pt x="82" y="167"/>
                  </a:cubicBezTo>
                  <a:cubicBezTo>
                    <a:pt x="82" y="167"/>
                    <a:pt x="82" y="167"/>
                    <a:pt x="82" y="167"/>
                  </a:cubicBezTo>
                  <a:cubicBezTo>
                    <a:pt x="83" y="165"/>
                    <a:pt x="84" y="164"/>
                    <a:pt x="85" y="163"/>
                  </a:cubicBezTo>
                  <a:cubicBezTo>
                    <a:pt x="85" y="164"/>
                    <a:pt x="85" y="164"/>
                    <a:pt x="85" y="165"/>
                  </a:cubicBezTo>
                  <a:cubicBezTo>
                    <a:pt x="84" y="165"/>
                    <a:pt x="84" y="166"/>
                    <a:pt x="83" y="166"/>
                  </a:cubicBezTo>
                  <a:close/>
                  <a:moveTo>
                    <a:pt x="85" y="175"/>
                  </a:moveTo>
                  <a:cubicBezTo>
                    <a:pt x="84" y="175"/>
                    <a:pt x="84" y="175"/>
                    <a:pt x="83" y="176"/>
                  </a:cubicBezTo>
                  <a:cubicBezTo>
                    <a:pt x="83" y="175"/>
                    <a:pt x="83" y="175"/>
                    <a:pt x="83" y="175"/>
                  </a:cubicBezTo>
                  <a:cubicBezTo>
                    <a:pt x="84" y="175"/>
                    <a:pt x="84" y="175"/>
                    <a:pt x="85" y="175"/>
                  </a:cubicBezTo>
                  <a:close/>
                  <a:moveTo>
                    <a:pt x="62" y="209"/>
                  </a:moveTo>
                  <a:cubicBezTo>
                    <a:pt x="60" y="208"/>
                    <a:pt x="59" y="207"/>
                    <a:pt x="58" y="206"/>
                  </a:cubicBezTo>
                  <a:cubicBezTo>
                    <a:pt x="58" y="205"/>
                    <a:pt x="58" y="205"/>
                    <a:pt x="58" y="205"/>
                  </a:cubicBezTo>
                  <a:cubicBezTo>
                    <a:pt x="58" y="204"/>
                    <a:pt x="58" y="203"/>
                    <a:pt x="58" y="202"/>
                  </a:cubicBezTo>
                  <a:cubicBezTo>
                    <a:pt x="58" y="203"/>
                    <a:pt x="59" y="203"/>
                    <a:pt x="59" y="203"/>
                  </a:cubicBezTo>
                  <a:cubicBezTo>
                    <a:pt x="60" y="205"/>
                    <a:pt x="61" y="207"/>
                    <a:pt x="62" y="209"/>
                  </a:cubicBezTo>
                  <a:cubicBezTo>
                    <a:pt x="62" y="209"/>
                    <a:pt x="62" y="209"/>
                    <a:pt x="62" y="209"/>
                  </a:cubicBezTo>
                  <a:close/>
                  <a:moveTo>
                    <a:pt x="62" y="211"/>
                  </a:moveTo>
                  <a:cubicBezTo>
                    <a:pt x="62" y="211"/>
                    <a:pt x="62" y="211"/>
                    <a:pt x="62" y="211"/>
                  </a:cubicBezTo>
                  <a:cubicBezTo>
                    <a:pt x="63" y="211"/>
                    <a:pt x="63" y="211"/>
                    <a:pt x="63" y="211"/>
                  </a:cubicBezTo>
                  <a:cubicBezTo>
                    <a:pt x="61" y="211"/>
                    <a:pt x="60" y="210"/>
                    <a:pt x="59" y="210"/>
                  </a:cubicBezTo>
                  <a:cubicBezTo>
                    <a:pt x="60" y="210"/>
                    <a:pt x="61" y="211"/>
                    <a:pt x="62" y="211"/>
                  </a:cubicBezTo>
                  <a:close/>
                  <a:moveTo>
                    <a:pt x="60" y="200"/>
                  </a:moveTo>
                  <a:cubicBezTo>
                    <a:pt x="59" y="199"/>
                    <a:pt x="58" y="197"/>
                    <a:pt x="57" y="196"/>
                  </a:cubicBezTo>
                  <a:cubicBezTo>
                    <a:pt x="57" y="196"/>
                    <a:pt x="57" y="196"/>
                    <a:pt x="58" y="196"/>
                  </a:cubicBezTo>
                  <a:cubicBezTo>
                    <a:pt x="58" y="196"/>
                    <a:pt x="58" y="196"/>
                    <a:pt x="58" y="195"/>
                  </a:cubicBezTo>
                  <a:cubicBezTo>
                    <a:pt x="60" y="197"/>
                    <a:pt x="61" y="199"/>
                    <a:pt x="63" y="201"/>
                  </a:cubicBezTo>
                  <a:cubicBezTo>
                    <a:pt x="63" y="201"/>
                    <a:pt x="63" y="201"/>
                    <a:pt x="63" y="201"/>
                  </a:cubicBezTo>
                  <a:cubicBezTo>
                    <a:pt x="62" y="201"/>
                    <a:pt x="61" y="200"/>
                    <a:pt x="60" y="200"/>
                  </a:cubicBezTo>
                  <a:cubicBezTo>
                    <a:pt x="60" y="200"/>
                    <a:pt x="60" y="200"/>
                    <a:pt x="60" y="200"/>
                  </a:cubicBezTo>
                  <a:close/>
                  <a:moveTo>
                    <a:pt x="44" y="171"/>
                  </a:moveTo>
                  <a:cubicBezTo>
                    <a:pt x="45" y="173"/>
                    <a:pt x="47" y="175"/>
                    <a:pt x="48" y="176"/>
                  </a:cubicBezTo>
                  <a:cubicBezTo>
                    <a:pt x="48" y="177"/>
                    <a:pt x="48" y="178"/>
                    <a:pt x="48" y="180"/>
                  </a:cubicBezTo>
                  <a:cubicBezTo>
                    <a:pt x="48" y="179"/>
                    <a:pt x="47" y="179"/>
                    <a:pt x="47" y="179"/>
                  </a:cubicBezTo>
                  <a:cubicBezTo>
                    <a:pt x="47" y="178"/>
                    <a:pt x="46" y="177"/>
                    <a:pt x="46" y="176"/>
                  </a:cubicBezTo>
                  <a:cubicBezTo>
                    <a:pt x="45" y="174"/>
                    <a:pt x="44" y="171"/>
                    <a:pt x="43" y="168"/>
                  </a:cubicBezTo>
                  <a:cubicBezTo>
                    <a:pt x="43" y="169"/>
                    <a:pt x="44" y="170"/>
                    <a:pt x="44" y="170"/>
                  </a:cubicBezTo>
                  <a:cubicBezTo>
                    <a:pt x="44" y="170"/>
                    <a:pt x="44" y="171"/>
                    <a:pt x="44" y="171"/>
                  </a:cubicBezTo>
                  <a:close/>
                  <a:moveTo>
                    <a:pt x="33" y="98"/>
                  </a:moveTo>
                  <a:cubicBezTo>
                    <a:pt x="33" y="99"/>
                    <a:pt x="33" y="100"/>
                    <a:pt x="33" y="101"/>
                  </a:cubicBezTo>
                  <a:cubicBezTo>
                    <a:pt x="33" y="102"/>
                    <a:pt x="32" y="103"/>
                    <a:pt x="32" y="104"/>
                  </a:cubicBezTo>
                  <a:cubicBezTo>
                    <a:pt x="32" y="103"/>
                    <a:pt x="31" y="101"/>
                    <a:pt x="31" y="99"/>
                  </a:cubicBezTo>
                  <a:cubicBezTo>
                    <a:pt x="32" y="99"/>
                    <a:pt x="32" y="99"/>
                    <a:pt x="33" y="98"/>
                  </a:cubicBezTo>
                  <a:close/>
                  <a:moveTo>
                    <a:pt x="31" y="98"/>
                  </a:moveTo>
                  <a:cubicBezTo>
                    <a:pt x="30" y="97"/>
                    <a:pt x="30" y="97"/>
                    <a:pt x="30" y="97"/>
                  </a:cubicBezTo>
                  <a:cubicBezTo>
                    <a:pt x="31" y="97"/>
                    <a:pt x="31" y="96"/>
                    <a:pt x="32" y="96"/>
                  </a:cubicBezTo>
                  <a:cubicBezTo>
                    <a:pt x="32" y="96"/>
                    <a:pt x="32" y="96"/>
                    <a:pt x="32" y="97"/>
                  </a:cubicBezTo>
                  <a:cubicBezTo>
                    <a:pt x="32" y="97"/>
                    <a:pt x="31" y="97"/>
                    <a:pt x="31" y="98"/>
                  </a:cubicBezTo>
                  <a:close/>
                  <a:moveTo>
                    <a:pt x="32" y="85"/>
                  </a:moveTo>
                  <a:cubicBezTo>
                    <a:pt x="32" y="85"/>
                    <a:pt x="32" y="85"/>
                    <a:pt x="32" y="85"/>
                  </a:cubicBezTo>
                  <a:cubicBezTo>
                    <a:pt x="33" y="83"/>
                    <a:pt x="34" y="82"/>
                    <a:pt x="36" y="80"/>
                  </a:cubicBezTo>
                  <a:cubicBezTo>
                    <a:pt x="35" y="81"/>
                    <a:pt x="35" y="81"/>
                    <a:pt x="34" y="82"/>
                  </a:cubicBezTo>
                  <a:cubicBezTo>
                    <a:pt x="33" y="83"/>
                    <a:pt x="33" y="84"/>
                    <a:pt x="32" y="85"/>
                  </a:cubicBezTo>
                  <a:close/>
                  <a:moveTo>
                    <a:pt x="35" y="84"/>
                  </a:moveTo>
                  <a:cubicBezTo>
                    <a:pt x="35" y="84"/>
                    <a:pt x="35" y="83"/>
                    <a:pt x="36" y="83"/>
                  </a:cubicBezTo>
                  <a:cubicBezTo>
                    <a:pt x="36" y="83"/>
                    <a:pt x="36" y="82"/>
                    <a:pt x="37" y="82"/>
                  </a:cubicBezTo>
                  <a:cubicBezTo>
                    <a:pt x="36" y="83"/>
                    <a:pt x="35" y="85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6"/>
                    <a:pt x="34" y="86"/>
                    <a:pt x="34" y="86"/>
                  </a:cubicBezTo>
                  <a:cubicBezTo>
                    <a:pt x="34" y="85"/>
                    <a:pt x="34" y="85"/>
                    <a:pt x="35" y="84"/>
                  </a:cubicBezTo>
                  <a:close/>
                  <a:moveTo>
                    <a:pt x="37" y="73"/>
                  </a:moveTo>
                  <a:cubicBezTo>
                    <a:pt x="39" y="72"/>
                    <a:pt x="40" y="71"/>
                    <a:pt x="41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0" y="71"/>
                    <a:pt x="40" y="71"/>
                  </a:cubicBezTo>
                  <a:cubicBezTo>
                    <a:pt x="39" y="72"/>
                    <a:pt x="38" y="73"/>
                    <a:pt x="36" y="74"/>
                  </a:cubicBezTo>
                  <a:cubicBezTo>
                    <a:pt x="37" y="74"/>
                    <a:pt x="37" y="73"/>
                    <a:pt x="37" y="73"/>
                  </a:cubicBezTo>
                  <a:close/>
                  <a:moveTo>
                    <a:pt x="35" y="72"/>
                  </a:moveTo>
                  <a:cubicBezTo>
                    <a:pt x="36" y="71"/>
                    <a:pt x="37" y="70"/>
                    <a:pt x="39" y="68"/>
                  </a:cubicBezTo>
                  <a:cubicBezTo>
                    <a:pt x="38" y="69"/>
                    <a:pt x="37" y="70"/>
                    <a:pt x="36" y="71"/>
                  </a:cubicBezTo>
                  <a:cubicBezTo>
                    <a:pt x="36" y="72"/>
                    <a:pt x="35" y="72"/>
                    <a:pt x="35" y="72"/>
                  </a:cubicBezTo>
                  <a:close/>
                  <a:moveTo>
                    <a:pt x="42" y="77"/>
                  </a:moveTo>
                  <a:cubicBezTo>
                    <a:pt x="42" y="76"/>
                    <a:pt x="43" y="76"/>
                    <a:pt x="43" y="76"/>
                  </a:cubicBezTo>
                  <a:cubicBezTo>
                    <a:pt x="42" y="77"/>
                    <a:pt x="42" y="78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81"/>
                    <a:pt x="39" y="82"/>
                    <a:pt x="38" y="83"/>
                  </a:cubicBezTo>
                  <a:cubicBezTo>
                    <a:pt x="38" y="83"/>
                    <a:pt x="38" y="83"/>
                    <a:pt x="37" y="83"/>
                  </a:cubicBezTo>
                  <a:cubicBezTo>
                    <a:pt x="39" y="81"/>
                    <a:pt x="40" y="79"/>
                    <a:pt x="42" y="77"/>
                  </a:cubicBezTo>
                  <a:close/>
                  <a:moveTo>
                    <a:pt x="69" y="32"/>
                  </a:moveTo>
                  <a:cubicBezTo>
                    <a:pt x="67" y="34"/>
                    <a:pt x="64" y="36"/>
                    <a:pt x="62" y="37"/>
                  </a:cubicBezTo>
                  <a:cubicBezTo>
                    <a:pt x="62" y="37"/>
                    <a:pt x="62" y="37"/>
                    <a:pt x="62" y="37"/>
                  </a:cubicBezTo>
                  <a:cubicBezTo>
                    <a:pt x="60" y="38"/>
                    <a:pt x="59" y="40"/>
                    <a:pt x="57" y="41"/>
                  </a:cubicBezTo>
                  <a:cubicBezTo>
                    <a:pt x="58" y="39"/>
                    <a:pt x="59" y="37"/>
                    <a:pt x="60" y="36"/>
                  </a:cubicBezTo>
                  <a:cubicBezTo>
                    <a:pt x="63" y="35"/>
                    <a:pt x="66" y="33"/>
                    <a:pt x="69" y="32"/>
                  </a:cubicBezTo>
                  <a:close/>
                  <a:moveTo>
                    <a:pt x="55" y="33"/>
                  </a:moveTo>
                  <a:cubicBezTo>
                    <a:pt x="55" y="33"/>
                    <a:pt x="55" y="33"/>
                    <a:pt x="56" y="33"/>
                  </a:cubicBezTo>
                  <a:cubicBezTo>
                    <a:pt x="59" y="31"/>
                    <a:pt x="63" y="29"/>
                    <a:pt x="66" y="28"/>
                  </a:cubicBezTo>
                  <a:cubicBezTo>
                    <a:pt x="65" y="28"/>
                    <a:pt x="64" y="29"/>
                    <a:pt x="63" y="29"/>
                  </a:cubicBezTo>
                  <a:cubicBezTo>
                    <a:pt x="61" y="31"/>
                    <a:pt x="58" y="32"/>
                    <a:pt x="55" y="33"/>
                  </a:cubicBezTo>
                  <a:close/>
                  <a:moveTo>
                    <a:pt x="73" y="36"/>
                  </a:moveTo>
                  <a:cubicBezTo>
                    <a:pt x="74" y="36"/>
                    <a:pt x="74" y="35"/>
                    <a:pt x="74" y="35"/>
                  </a:cubicBezTo>
                  <a:cubicBezTo>
                    <a:pt x="73" y="38"/>
                    <a:pt x="71" y="40"/>
                    <a:pt x="69" y="42"/>
                  </a:cubicBezTo>
                  <a:cubicBezTo>
                    <a:pt x="67" y="43"/>
                    <a:pt x="65" y="45"/>
                    <a:pt x="64" y="46"/>
                  </a:cubicBezTo>
                  <a:cubicBezTo>
                    <a:pt x="67" y="43"/>
                    <a:pt x="70" y="39"/>
                    <a:pt x="73" y="36"/>
                  </a:cubicBezTo>
                  <a:close/>
                  <a:moveTo>
                    <a:pt x="70" y="36"/>
                  </a:moveTo>
                  <a:cubicBezTo>
                    <a:pt x="71" y="35"/>
                    <a:pt x="72" y="34"/>
                    <a:pt x="74" y="32"/>
                  </a:cubicBezTo>
                  <a:cubicBezTo>
                    <a:pt x="73" y="33"/>
                    <a:pt x="73" y="33"/>
                    <a:pt x="73" y="34"/>
                  </a:cubicBezTo>
                  <a:cubicBezTo>
                    <a:pt x="72" y="34"/>
                    <a:pt x="71" y="35"/>
                    <a:pt x="70" y="36"/>
                  </a:cubicBezTo>
                  <a:close/>
                  <a:moveTo>
                    <a:pt x="77" y="34"/>
                  </a:moveTo>
                  <a:cubicBezTo>
                    <a:pt x="78" y="33"/>
                    <a:pt x="79" y="33"/>
                    <a:pt x="80" y="32"/>
                  </a:cubicBezTo>
                  <a:cubicBezTo>
                    <a:pt x="78" y="34"/>
                    <a:pt x="77" y="36"/>
                    <a:pt x="75" y="37"/>
                  </a:cubicBezTo>
                  <a:cubicBezTo>
                    <a:pt x="74" y="38"/>
                    <a:pt x="74" y="39"/>
                    <a:pt x="73" y="39"/>
                  </a:cubicBezTo>
                  <a:cubicBezTo>
                    <a:pt x="74" y="37"/>
                    <a:pt x="76" y="36"/>
                    <a:pt x="77" y="34"/>
                  </a:cubicBezTo>
                  <a:close/>
                  <a:moveTo>
                    <a:pt x="77" y="31"/>
                  </a:moveTo>
                  <a:cubicBezTo>
                    <a:pt x="77" y="31"/>
                    <a:pt x="77" y="30"/>
                    <a:pt x="78" y="30"/>
                  </a:cubicBezTo>
                  <a:cubicBezTo>
                    <a:pt x="78" y="30"/>
                    <a:pt x="78" y="30"/>
                    <a:pt x="78" y="29"/>
                  </a:cubicBezTo>
                  <a:cubicBezTo>
                    <a:pt x="78" y="29"/>
                    <a:pt x="78" y="29"/>
                    <a:pt x="79" y="29"/>
                  </a:cubicBezTo>
                  <a:cubicBezTo>
                    <a:pt x="78" y="29"/>
                    <a:pt x="78" y="30"/>
                    <a:pt x="78" y="30"/>
                  </a:cubicBezTo>
                  <a:cubicBezTo>
                    <a:pt x="77" y="30"/>
                    <a:pt x="77" y="31"/>
                    <a:pt x="77" y="31"/>
                  </a:cubicBezTo>
                  <a:close/>
                  <a:moveTo>
                    <a:pt x="96" y="32"/>
                  </a:moveTo>
                  <a:cubicBezTo>
                    <a:pt x="96" y="32"/>
                    <a:pt x="96" y="32"/>
                    <a:pt x="96" y="32"/>
                  </a:cubicBezTo>
                  <a:cubicBezTo>
                    <a:pt x="95" y="34"/>
                    <a:pt x="93" y="36"/>
                    <a:pt x="91" y="38"/>
                  </a:cubicBezTo>
                  <a:cubicBezTo>
                    <a:pt x="91" y="38"/>
                    <a:pt x="90" y="38"/>
                    <a:pt x="90" y="39"/>
                  </a:cubicBezTo>
                  <a:cubicBezTo>
                    <a:pt x="90" y="39"/>
                    <a:pt x="90" y="39"/>
                    <a:pt x="90" y="39"/>
                  </a:cubicBezTo>
                  <a:cubicBezTo>
                    <a:pt x="88" y="41"/>
                    <a:pt x="87" y="43"/>
                    <a:pt x="85" y="44"/>
                  </a:cubicBezTo>
                  <a:cubicBezTo>
                    <a:pt x="82" y="46"/>
                    <a:pt x="80" y="48"/>
                    <a:pt x="77" y="50"/>
                  </a:cubicBezTo>
                  <a:cubicBezTo>
                    <a:pt x="77" y="50"/>
                    <a:pt x="77" y="50"/>
                    <a:pt x="76" y="50"/>
                  </a:cubicBezTo>
                  <a:cubicBezTo>
                    <a:pt x="76" y="51"/>
                    <a:pt x="75" y="51"/>
                    <a:pt x="74" y="52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6" y="49"/>
                    <a:pt x="80" y="45"/>
                    <a:pt x="83" y="42"/>
                  </a:cubicBezTo>
                  <a:cubicBezTo>
                    <a:pt x="87" y="38"/>
                    <a:pt x="91" y="35"/>
                    <a:pt x="96" y="32"/>
                  </a:cubicBezTo>
                  <a:close/>
                  <a:moveTo>
                    <a:pt x="87" y="36"/>
                  </a:moveTo>
                  <a:cubicBezTo>
                    <a:pt x="87" y="36"/>
                    <a:pt x="88" y="35"/>
                    <a:pt x="88" y="35"/>
                  </a:cubicBezTo>
                  <a:cubicBezTo>
                    <a:pt x="89" y="35"/>
                    <a:pt x="89" y="35"/>
                    <a:pt x="90" y="34"/>
                  </a:cubicBezTo>
                  <a:cubicBezTo>
                    <a:pt x="89" y="35"/>
                    <a:pt x="88" y="36"/>
                    <a:pt x="87" y="36"/>
                  </a:cubicBezTo>
                  <a:close/>
                  <a:moveTo>
                    <a:pt x="111" y="34"/>
                  </a:moveTo>
                  <a:cubicBezTo>
                    <a:pt x="110" y="34"/>
                    <a:pt x="110" y="34"/>
                    <a:pt x="109" y="34"/>
                  </a:cubicBezTo>
                  <a:cubicBezTo>
                    <a:pt x="109" y="34"/>
                    <a:pt x="108" y="34"/>
                    <a:pt x="108" y="34"/>
                  </a:cubicBezTo>
                  <a:cubicBezTo>
                    <a:pt x="108" y="34"/>
                    <a:pt x="108" y="33"/>
                    <a:pt x="109" y="33"/>
                  </a:cubicBezTo>
                  <a:cubicBezTo>
                    <a:pt x="109" y="33"/>
                    <a:pt x="109" y="32"/>
                    <a:pt x="110" y="32"/>
                  </a:cubicBezTo>
                  <a:cubicBezTo>
                    <a:pt x="111" y="32"/>
                    <a:pt x="112" y="32"/>
                    <a:pt x="113" y="32"/>
                  </a:cubicBezTo>
                  <a:cubicBezTo>
                    <a:pt x="112" y="33"/>
                    <a:pt x="112" y="33"/>
                    <a:pt x="111" y="34"/>
                  </a:cubicBezTo>
                  <a:close/>
                  <a:moveTo>
                    <a:pt x="112" y="36"/>
                  </a:moveTo>
                  <a:cubicBezTo>
                    <a:pt x="111" y="36"/>
                    <a:pt x="111" y="37"/>
                    <a:pt x="110" y="37"/>
                  </a:cubicBezTo>
                  <a:cubicBezTo>
                    <a:pt x="110" y="37"/>
                    <a:pt x="109" y="37"/>
                    <a:pt x="109" y="37"/>
                  </a:cubicBezTo>
                  <a:cubicBezTo>
                    <a:pt x="110" y="37"/>
                    <a:pt x="110" y="36"/>
                    <a:pt x="111" y="36"/>
                  </a:cubicBezTo>
                  <a:cubicBezTo>
                    <a:pt x="111" y="36"/>
                    <a:pt x="111" y="36"/>
                    <a:pt x="112" y="36"/>
                  </a:cubicBezTo>
                  <a:close/>
                  <a:moveTo>
                    <a:pt x="108" y="36"/>
                  </a:moveTo>
                  <a:cubicBezTo>
                    <a:pt x="107" y="37"/>
                    <a:pt x="106" y="37"/>
                    <a:pt x="105" y="38"/>
                  </a:cubicBezTo>
                  <a:cubicBezTo>
                    <a:pt x="105" y="38"/>
                    <a:pt x="105" y="39"/>
                    <a:pt x="105" y="39"/>
                  </a:cubicBezTo>
                  <a:cubicBezTo>
                    <a:pt x="104" y="39"/>
                    <a:pt x="104" y="39"/>
                    <a:pt x="103" y="39"/>
                  </a:cubicBezTo>
                  <a:cubicBezTo>
                    <a:pt x="104" y="38"/>
                    <a:pt x="105" y="37"/>
                    <a:pt x="106" y="36"/>
                  </a:cubicBezTo>
                  <a:cubicBezTo>
                    <a:pt x="107" y="36"/>
                    <a:pt x="107" y="36"/>
                    <a:pt x="108" y="36"/>
                  </a:cubicBezTo>
                  <a:close/>
                  <a:moveTo>
                    <a:pt x="122" y="49"/>
                  </a:moveTo>
                  <a:cubicBezTo>
                    <a:pt x="125" y="49"/>
                    <a:pt x="128" y="48"/>
                    <a:pt x="132" y="47"/>
                  </a:cubicBezTo>
                  <a:cubicBezTo>
                    <a:pt x="131" y="48"/>
                    <a:pt x="130" y="49"/>
                    <a:pt x="129" y="50"/>
                  </a:cubicBezTo>
                  <a:cubicBezTo>
                    <a:pt x="128" y="50"/>
                    <a:pt x="127" y="51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5" y="52"/>
                    <a:pt x="125" y="52"/>
                    <a:pt x="125" y="52"/>
                  </a:cubicBezTo>
                  <a:cubicBezTo>
                    <a:pt x="125" y="52"/>
                    <a:pt x="126" y="51"/>
                    <a:pt x="127" y="50"/>
                  </a:cubicBezTo>
                  <a:cubicBezTo>
                    <a:pt x="127" y="50"/>
                    <a:pt x="126" y="48"/>
                    <a:pt x="126" y="49"/>
                  </a:cubicBezTo>
                  <a:cubicBezTo>
                    <a:pt x="125" y="50"/>
                    <a:pt x="124" y="51"/>
                    <a:pt x="123" y="52"/>
                  </a:cubicBezTo>
                  <a:cubicBezTo>
                    <a:pt x="123" y="51"/>
                    <a:pt x="122" y="51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1" y="51"/>
                    <a:pt x="121" y="51"/>
                    <a:pt x="122" y="50"/>
                  </a:cubicBezTo>
                  <a:cubicBezTo>
                    <a:pt x="122" y="50"/>
                    <a:pt x="122" y="50"/>
                    <a:pt x="122" y="49"/>
                  </a:cubicBezTo>
                  <a:close/>
                  <a:moveTo>
                    <a:pt x="148" y="57"/>
                  </a:moveTo>
                  <a:cubicBezTo>
                    <a:pt x="146" y="57"/>
                    <a:pt x="143" y="58"/>
                    <a:pt x="141" y="59"/>
                  </a:cubicBezTo>
                  <a:cubicBezTo>
                    <a:pt x="142" y="58"/>
                    <a:pt x="143" y="57"/>
                    <a:pt x="144" y="56"/>
                  </a:cubicBezTo>
                  <a:cubicBezTo>
                    <a:pt x="149" y="54"/>
                    <a:pt x="153" y="52"/>
                    <a:pt x="158" y="50"/>
                  </a:cubicBezTo>
                  <a:cubicBezTo>
                    <a:pt x="155" y="52"/>
                    <a:pt x="151" y="54"/>
                    <a:pt x="148" y="57"/>
                  </a:cubicBezTo>
                  <a:close/>
                  <a:moveTo>
                    <a:pt x="160" y="51"/>
                  </a:moveTo>
                  <a:cubicBezTo>
                    <a:pt x="159" y="52"/>
                    <a:pt x="159" y="52"/>
                    <a:pt x="159" y="52"/>
                  </a:cubicBezTo>
                  <a:cubicBezTo>
                    <a:pt x="158" y="53"/>
                    <a:pt x="157" y="53"/>
                    <a:pt x="156" y="54"/>
                  </a:cubicBezTo>
                  <a:cubicBezTo>
                    <a:pt x="157" y="53"/>
                    <a:pt x="158" y="52"/>
                    <a:pt x="160" y="51"/>
                  </a:cubicBezTo>
                  <a:close/>
                  <a:moveTo>
                    <a:pt x="163" y="63"/>
                  </a:moveTo>
                  <a:cubicBezTo>
                    <a:pt x="167" y="61"/>
                    <a:pt x="171" y="59"/>
                    <a:pt x="175" y="57"/>
                  </a:cubicBezTo>
                  <a:cubicBezTo>
                    <a:pt x="174" y="58"/>
                    <a:pt x="173" y="60"/>
                    <a:pt x="172" y="61"/>
                  </a:cubicBezTo>
                  <a:cubicBezTo>
                    <a:pt x="167" y="63"/>
                    <a:pt x="161" y="66"/>
                    <a:pt x="156" y="69"/>
                  </a:cubicBezTo>
                  <a:cubicBezTo>
                    <a:pt x="155" y="69"/>
                    <a:pt x="154" y="70"/>
                    <a:pt x="153" y="70"/>
                  </a:cubicBezTo>
                  <a:cubicBezTo>
                    <a:pt x="156" y="68"/>
                    <a:pt x="159" y="65"/>
                    <a:pt x="163" y="63"/>
                  </a:cubicBezTo>
                  <a:close/>
                  <a:moveTo>
                    <a:pt x="162" y="61"/>
                  </a:moveTo>
                  <a:cubicBezTo>
                    <a:pt x="163" y="60"/>
                    <a:pt x="165" y="59"/>
                    <a:pt x="166" y="57"/>
                  </a:cubicBezTo>
                  <a:cubicBezTo>
                    <a:pt x="168" y="57"/>
                    <a:pt x="169" y="56"/>
                    <a:pt x="171" y="56"/>
                  </a:cubicBezTo>
                  <a:cubicBezTo>
                    <a:pt x="168" y="57"/>
                    <a:pt x="165" y="59"/>
                    <a:pt x="162" y="61"/>
                  </a:cubicBezTo>
                  <a:cubicBezTo>
                    <a:pt x="162" y="61"/>
                    <a:pt x="162" y="61"/>
                    <a:pt x="162" y="61"/>
                  </a:cubicBezTo>
                  <a:close/>
                  <a:moveTo>
                    <a:pt x="172" y="57"/>
                  </a:moveTo>
                  <a:cubicBezTo>
                    <a:pt x="174" y="56"/>
                    <a:pt x="176" y="54"/>
                    <a:pt x="179" y="53"/>
                  </a:cubicBezTo>
                  <a:cubicBezTo>
                    <a:pt x="178" y="53"/>
                    <a:pt x="178" y="54"/>
                    <a:pt x="178" y="54"/>
                  </a:cubicBezTo>
                  <a:cubicBezTo>
                    <a:pt x="176" y="55"/>
                    <a:pt x="174" y="56"/>
                    <a:pt x="172" y="57"/>
                  </a:cubicBezTo>
                  <a:close/>
                  <a:moveTo>
                    <a:pt x="189" y="60"/>
                  </a:moveTo>
                  <a:cubicBezTo>
                    <a:pt x="185" y="62"/>
                    <a:pt x="181" y="64"/>
                    <a:pt x="176" y="66"/>
                  </a:cubicBezTo>
                  <a:cubicBezTo>
                    <a:pt x="178" y="64"/>
                    <a:pt x="180" y="62"/>
                    <a:pt x="182" y="60"/>
                  </a:cubicBezTo>
                  <a:cubicBezTo>
                    <a:pt x="184" y="60"/>
                    <a:pt x="186" y="59"/>
                    <a:pt x="187" y="59"/>
                  </a:cubicBezTo>
                  <a:cubicBezTo>
                    <a:pt x="188" y="59"/>
                    <a:pt x="188" y="59"/>
                    <a:pt x="189" y="60"/>
                  </a:cubicBezTo>
                  <a:close/>
                  <a:moveTo>
                    <a:pt x="189" y="58"/>
                  </a:moveTo>
                  <a:cubicBezTo>
                    <a:pt x="190" y="58"/>
                    <a:pt x="192" y="57"/>
                    <a:pt x="194" y="57"/>
                  </a:cubicBezTo>
                  <a:cubicBezTo>
                    <a:pt x="193" y="58"/>
                    <a:pt x="191" y="59"/>
                    <a:pt x="190" y="59"/>
                  </a:cubicBezTo>
                  <a:cubicBezTo>
                    <a:pt x="189" y="59"/>
                    <a:pt x="189" y="59"/>
                    <a:pt x="189" y="58"/>
                  </a:cubicBezTo>
                  <a:close/>
                  <a:moveTo>
                    <a:pt x="193" y="65"/>
                  </a:moveTo>
                  <a:cubicBezTo>
                    <a:pt x="194" y="65"/>
                    <a:pt x="195" y="65"/>
                    <a:pt x="196" y="64"/>
                  </a:cubicBezTo>
                  <a:cubicBezTo>
                    <a:pt x="194" y="65"/>
                    <a:pt x="193" y="66"/>
                    <a:pt x="191" y="67"/>
                  </a:cubicBezTo>
                  <a:cubicBezTo>
                    <a:pt x="188" y="69"/>
                    <a:pt x="184" y="70"/>
                    <a:pt x="181" y="72"/>
                  </a:cubicBezTo>
                  <a:cubicBezTo>
                    <a:pt x="182" y="71"/>
                    <a:pt x="183" y="71"/>
                    <a:pt x="184" y="70"/>
                  </a:cubicBezTo>
                  <a:cubicBezTo>
                    <a:pt x="187" y="68"/>
                    <a:pt x="190" y="67"/>
                    <a:pt x="193" y="65"/>
                  </a:cubicBezTo>
                  <a:close/>
                  <a:moveTo>
                    <a:pt x="188" y="65"/>
                  </a:moveTo>
                  <a:cubicBezTo>
                    <a:pt x="190" y="64"/>
                    <a:pt x="192" y="63"/>
                    <a:pt x="195" y="62"/>
                  </a:cubicBezTo>
                  <a:cubicBezTo>
                    <a:pt x="194" y="63"/>
                    <a:pt x="193" y="63"/>
                    <a:pt x="192" y="64"/>
                  </a:cubicBezTo>
                  <a:cubicBezTo>
                    <a:pt x="191" y="64"/>
                    <a:pt x="189" y="65"/>
                    <a:pt x="188" y="65"/>
                  </a:cubicBezTo>
                  <a:cubicBezTo>
                    <a:pt x="188" y="65"/>
                    <a:pt x="188" y="65"/>
                    <a:pt x="188" y="65"/>
                  </a:cubicBezTo>
                  <a:close/>
                  <a:moveTo>
                    <a:pt x="207" y="95"/>
                  </a:moveTo>
                  <a:cubicBezTo>
                    <a:pt x="210" y="94"/>
                    <a:pt x="213" y="92"/>
                    <a:pt x="215" y="91"/>
                  </a:cubicBezTo>
                  <a:cubicBezTo>
                    <a:pt x="216" y="92"/>
                    <a:pt x="216" y="93"/>
                    <a:pt x="217" y="95"/>
                  </a:cubicBezTo>
                  <a:cubicBezTo>
                    <a:pt x="212" y="97"/>
                    <a:pt x="208" y="99"/>
                    <a:pt x="204" y="101"/>
                  </a:cubicBezTo>
                  <a:cubicBezTo>
                    <a:pt x="204" y="101"/>
                    <a:pt x="203" y="101"/>
                    <a:pt x="203" y="101"/>
                  </a:cubicBezTo>
                  <a:cubicBezTo>
                    <a:pt x="202" y="102"/>
                    <a:pt x="201" y="103"/>
                    <a:pt x="199" y="104"/>
                  </a:cubicBezTo>
                  <a:cubicBezTo>
                    <a:pt x="199" y="104"/>
                    <a:pt x="199" y="105"/>
                    <a:pt x="198" y="105"/>
                  </a:cubicBezTo>
                  <a:cubicBezTo>
                    <a:pt x="198" y="105"/>
                    <a:pt x="198" y="105"/>
                    <a:pt x="198" y="105"/>
                  </a:cubicBezTo>
                  <a:cubicBezTo>
                    <a:pt x="199" y="104"/>
                    <a:pt x="200" y="103"/>
                    <a:pt x="200" y="102"/>
                  </a:cubicBezTo>
                  <a:cubicBezTo>
                    <a:pt x="203" y="100"/>
                    <a:pt x="205" y="98"/>
                    <a:pt x="208" y="96"/>
                  </a:cubicBezTo>
                  <a:cubicBezTo>
                    <a:pt x="208" y="96"/>
                    <a:pt x="208" y="95"/>
                    <a:pt x="207" y="95"/>
                  </a:cubicBezTo>
                  <a:close/>
                  <a:moveTo>
                    <a:pt x="196" y="173"/>
                  </a:moveTo>
                  <a:cubicBezTo>
                    <a:pt x="197" y="172"/>
                    <a:pt x="198" y="171"/>
                    <a:pt x="198" y="171"/>
                  </a:cubicBezTo>
                  <a:cubicBezTo>
                    <a:pt x="198" y="171"/>
                    <a:pt x="198" y="171"/>
                    <a:pt x="198" y="171"/>
                  </a:cubicBezTo>
                  <a:cubicBezTo>
                    <a:pt x="197" y="172"/>
                    <a:pt x="196" y="173"/>
                    <a:pt x="195" y="174"/>
                  </a:cubicBezTo>
                  <a:cubicBezTo>
                    <a:pt x="196" y="174"/>
                    <a:pt x="196" y="173"/>
                    <a:pt x="196" y="173"/>
                  </a:cubicBezTo>
                  <a:close/>
                  <a:moveTo>
                    <a:pt x="195" y="164"/>
                  </a:moveTo>
                  <a:cubicBezTo>
                    <a:pt x="195" y="165"/>
                    <a:pt x="195" y="165"/>
                    <a:pt x="194" y="165"/>
                  </a:cubicBezTo>
                  <a:cubicBezTo>
                    <a:pt x="195" y="164"/>
                    <a:pt x="196" y="162"/>
                    <a:pt x="197" y="161"/>
                  </a:cubicBezTo>
                  <a:cubicBezTo>
                    <a:pt x="196" y="162"/>
                    <a:pt x="196" y="163"/>
                    <a:pt x="195" y="164"/>
                  </a:cubicBezTo>
                  <a:close/>
                  <a:moveTo>
                    <a:pt x="194" y="155"/>
                  </a:moveTo>
                  <a:cubicBezTo>
                    <a:pt x="193" y="157"/>
                    <a:pt x="191" y="158"/>
                    <a:pt x="190" y="159"/>
                  </a:cubicBezTo>
                  <a:cubicBezTo>
                    <a:pt x="193" y="156"/>
                    <a:pt x="196" y="153"/>
                    <a:pt x="198" y="150"/>
                  </a:cubicBezTo>
                  <a:cubicBezTo>
                    <a:pt x="197" y="152"/>
                    <a:pt x="196" y="154"/>
                    <a:pt x="194" y="155"/>
                  </a:cubicBezTo>
                  <a:close/>
                  <a:moveTo>
                    <a:pt x="105" y="198"/>
                  </a:moveTo>
                  <a:cubicBezTo>
                    <a:pt x="105" y="198"/>
                    <a:pt x="106" y="198"/>
                    <a:pt x="106" y="197"/>
                  </a:cubicBezTo>
                  <a:cubicBezTo>
                    <a:pt x="106" y="197"/>
                    <a:pt x="107" y="197"/>
                    <a:pt x="107" y="197"/>
                  </a:cubicBezTo>
                  <a:cubicBezTo>
                    <a:pt x="106" y="198"/>
                    <a:pt x="106" y="198"/>
                    <a:pt x="105" y="199"/>
                  </a:cubicBezTo>
                  <a:cubicBezTo>
                    <a:pt x="105" y="199"/>
                    <a:pt x="105" y="198"/>
                    <a:pt x="105" y="198"/>
                  </a:cubicBezTo>
                  <a:close/>
                  <a:moveTo>
                    <a:pt x="108" y="204"/>
                  </a:moveTo>
                  <a:cubicBezTo>
                    <a:pt x="108" y="204"/>
                    <a:pt x="108" y="204"/>
                    <a:pt x="108" y="204"/>
                  </a:cubicBezTo>
                  <a:cubicBezTo>
                    <a:pt x="107" y="203"/>
                    <a:pt x="105" y="202"/>
                    <a:pt x="104" y="202"/>
                  </a:cubicBezTo>
                  <a:cubicBezTo>
                    <a:pt x="104" y="202"/>
                    <a:pt x="104" y="201"/>
                    <a:pt x="104" y="201"/>
                  </a:cubicBezTo>
                  <a:cubicBezTo>
                    <a:pt x="106" y="202"/>
                    <a:pt x="107" y="203"/>
                    <a:pt x="108" y="204"/>
                  </a:cubicBezTo>
                  <a:close/>
                  <a:moveTo>
                    <a:pt x="104" y="194"/>
                  </a:moveTo>
                  <a:cubicBezTo>
                    <a:pt x="104" y="194"/>
                    <a:pt x="103" y="194"/>
                    <a:pt x="103" y="193"/>
                  </a:cubicBezTo>
                  <a:cubicBezTo>
                    <a:pt x="104" y="192"/>
                    <a:pt x="105" y="191"/>
                    <a:pt x="106" y="190"/>
                  </a:cubicBezTo>
                  <a:cubicBezTo>
                    <a:pt x="107" y="189"/>
                    <a:pt x="109" y="188"/>
                    <a:pt x="110" y="186"/>
                  </a:cubicBezTo>
                  <a:cubicBezTo>
                    <a:pt x="115" y="183"/>
                    <a:pt x="119" y="179"/>
                    <a:pt x="123" y="176"/>
                  </a:cubicBezTo>
                  <a:cubicBezTo>
                    <a:pt x="125" y="175"/>
                    <a:pt x="127" y="174"/>
                    <a:pt x="129" y="173"/>
                  </a:cubicBezTo>
                  <a:cubicBezTo>
                    <a:pt x="124" y="177"/>
                    <a:pt x="118" y="182"/>
                    <a:pt x="112" y="187"/>
                  </a:cubicBezTo>
                  <a:cubicBezTo>
                    <a:pt x="110" y="189"/>
                    <a:pt x="107" y="192"/>
                    <a:pt x="104" y="194"/>
                  </a:cubicBezTo>
                  <a:close/>
                  <a:moveTo>
                    <a:pt x="73" y="126"/>
                  </a:moveTo>
                  <a:cubicBezTo>
                    <a:pt x="73" y="126"/>
                    <a:pt x="72" y="127"/>
                    <a:pt x="72" y="128"/>
                  </a:cubicBezTo>
                  <a:cubicBezTo>
                    <a:pt x="71" y="127"/>
                    <a:pt x="71" y="126"/>
                    <a:pt x="71" y="125"/>
                  </a:cubicBezTo>
                  <a:cubicBezTo>
                    <a:pt x="71" y="125"/>
                    <a:pt x="71" y="124"/>
                    <a:pt x="71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2" y="124"/>
                    <a:pt x="72" y="124"/>
                    <a:pt x="72" y="124"/>
                  </a:cubicBezTo>
                  <a:cubicBezTo>
                    <a:pt x="73" y="125"/>
                    <a:pt x="73" y="125"/>
                    <a:pt x="73" y="126"/>
                  </a:cubicBezTo>
                  <a:close/>
                  <a:moveTo>
                    <a:pt x="71" y="168"/>
                  </a:moveTo>
                  <a:cubicBezTo>
                    <a:pt x="71" y="167"/>
                    <a:pt x="71" y="167"/>
                    <a:pt x="71" y="167"/>
                  </a:cubicBezTo>
                  <a:cubicBezTo>
                    <a:pt x="71" y="166"/>
                    <a:pt x="71" y="166"/>
                    <a:pt x="72" y="166"/>
                  </a:cubicBezTo>
                  <a:cubicBezTo>
                    <a:pt x="72" y="167"/>
                    <a:pt x="72" y="167"/>
                    <a:pt x="72" y="167"/>
                  </a:cubicBezTo>
                  <a:cubicBezTo>
                    <a:pt x="72" y="167"/>
                    <a:pt x="71" y="168"/>
                    <a:pt x="71" y="168"/>
                  </a:cubicBezTo>
                  <a:close/>
                  <a:moveTo>
                    <a:pt x="73" y="170"/>
                  </a:moveTo>
                  <a:cubicBezTo>
                    <a:pt x="73" y="170"/>
                    <a:pt x="73" y="170"/>
                    <a:pt x="73" y="170"/>
                  </a:cubicBezTo>
                  <a:cubicBezTo>
                    <a:pt x="73" y="171"/>
                    <a:pt x="73" y="171"/>
                    <a:pt x="73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2" y="170"/>
                    <a:pt x="72" y="170"/>
                    <a:pt x="73" y="170"/>
                  </a:cubicBezTo>
                  <a:close/>
                  <a:moveTo>
                    <a:pt x="71" y="165"/>
                  </a:moveTo>
                  <a:cubicBezTo>
                    <a:pt x="71" y="164"/>
                    <a:pt x="71" y="163"/>
                    <a:pt x="70" y="162"/>
                  </a:cubicBezTo>
                  <a:cubicBezTo>
                    <a:pt x="71" y="162"/>
                    <a:pt x="71" y="162"/>
                    <a:pt x="71" y="162"/>
                  </a:cubicBezTo>
                  <a:cubicBezTo>
                    <a:pt x="71" y="163"/>
                    <a:pt x="71" y="164"/>
                    <a:pt x="71" y="164"/>
                  </a:cubicBezTo>
                  <a:cubicBezTo>
                    <a:pt x="71" y="165"/>
                    <a:pt x="71" y="165"/>
                    <a:pt x="71" y="165"/>
                  </a:cubicBezTo>
                  <a:close/>
                  <a:moveTo>
                    <a:pt x="61" y="51"/>
                  </a:moveTo>
                  <a:cubicBezTo>
                    <a:pt x="61" y="51"/>
                    <a:pt x="61" y="52"/>
                    <a:pt x="61" y="52"/>
                  </a:cubicBezTo>
                  <a:cubicBezTo>
                    <a:pt x="59" y="54"/>
                    <a:pt x="57" y="55"/>
                    <a:pt x="55" y="57"/>
                  </a:cubicBezTo>
                  <a:cubicBezTo>
                    <a:pt x="55" y="58"/>
                    <a:pt x="54" y="59"/>
                    <a:pt x="53" y="59"/>
                  </a:cubicBezTo>
                  <a:cubicBezTo>
                    <a:pt x="52" y="61"/>
                    <a:pt x="50" y="62"/>
                    <a:pt x="49" y="63"/>
                  </a:cubicBezTo>
                  <a:cubicBezTo>
                    <a:pt x="49" y="63"/>
                    <a:pt x="49" y="63"/>
                    <a:pt x="49" y="63"/>
                  </a:cubicBezTo>
                  <a:cubicBezTo>
                    <a:pt x="49" y="62"/>
                    <a:pt x="50" y="61"/>
                    <a:pt x="51" y="60"/>
                  </a:cubicBezTo>
                  <a:cubicBezTo>
                    <a:pt x="54" y="57"/>
                    <a:pt x="58" y="54"/>
                    <a:pt x="61" y="51"/>
                  </a:cubicBezTo>
                  <a:close/>
                  <a:moveTo>
                    <a:pt x="54" y="54"/>
                  </a:moveTo>
                  <a:cubicBezTo>
                    <a:pt x="55" y="54"/>
                    <a:pt x="55" y="54"/>
                    <a:pt x="55" y="54"/>
                  </a:cubicBezTo>
                  <a:cubicBezTo>
                    <a:pt x="55" y="54"/>
                    <a:pt x="55" y="53"/>
                    <a:pt x="56" y="53"/>
                  </a:cubicBezTo>
                  <a:cubicBezTo>
                    <a:pt x="57" y="52"/>
                    <a:pt x="58" y="52"/>
                    <a:pt x="58" y="51"/>
                  </a:cubicBezTo>
                  <a:cubicBezTo>
                    <a:pt x="57" y="52"/>
                    <a:pt x="56" y="53"/>
                    <a:pt x="54" y="54"/>
                  </a:cubicBezTo>
                  <a:close/>
                  <a:moveTo>
                    <a:pt x="92" y="45"/>
                  </a:moveTo>
                  <a:cubicBezTo>
                    <a:pt x="92" y="47"/>
                    <a:pt x="92" y="48"/>
                    <a:pt x="91" y="50"/>
                  </a:cubicBezTo>
                  <a:cubicBezTo>
                    <a:pt x="86" y="54"/>
                    <a:pt x="80" y="58"/>
                    <a:pt x="75" y="63"/>
                  </a:cubicBezTo>
                  <a:cubicBezTo>
                    <a:pt x="75" y="62"/>
                    <a:pt x="75" y="61"/>
                    <a:pt x="76" y="60"/>
                  </a:cubicBezTo>
                  <a:cubicBezTo>
                    <a:pt x="81" y="55"/>
                    <a:pt x="87" y="50"/>
                    <a:pt x="92" y="45"/>
                  </a:cubicBezTo>
                  <a:close/>
                  <a:moveTo>
                    <a:pt x="82" y="53"/>
                  </a:moveTo>
                  <a:cubicBezTo>
                    <a:pt x="84" y="50"/>
                    <a:pt x="86" y="48"/>
                    <a:pt x="89" y="46"/>
                  </a:cubicBezTo>
                  <a:cubicBezTo>
                    <a:pt x="89" y="46"/>
                    <a:pt x="90" y="45"/>
                    <a:pt x="90" y="45"/>
                  </a:cubicBezTo>
                  <a:cubicBezTo>
                    <a:pt x="87" y="48"/>
                    <a:pt x="84" y="50"/>
                    <a:pt x="82" y="53"/>
                  </a:cubicBezTo>
                  <a:close/>
                  <a:moveTo>
                    <a:pt x="110" y="51"/>
                  </a:moveTo>
                  <a:cubicBezTo>
                    <a:pt x="110" y="51"/>
                    <a:pt x="110" y="51"/>
                    <a:pt x="110" y="51"/>
                  </a:cubicBezTo>
                  <a:cubicBezTo>
                    <a:pt x="110" y="52"/>
                    <a:pt x="109" y="52"/>
                    <a:pt x="108" y="53"/>
                  </a:cubicBezTo>
                  <a:cubicBezTo>
                    <a:pt x="106" y="54"/>
                    <a:pt x="104" y="54"/>
                    <a:pt x="102" y="55"/>
                  </a:cubicBezTo>
                  <a:cubicBezTo>
                    <a:pt x="103" y="54"/>
                    <a:pt x="105" y="53"/>
                    <a:pt x="106" y="51"/>
                  </a:cubicBezTo>
                  <a:cubicBezTo>
                    <a:pt x="107" y="51"/>
                    <a:pt x="108" y="50"/>
                    <a:pt x="109" y="50"/>
                  </a:cubicBezTo>
                  <a:cubicBezTo>
                    <a:pt x="108" y="50"/>
                    <a:pt x="109" y="51"/>
                    <a:pt x="110" y="51"/>
                  </a:cubicBezTo>
                  <a:close/>
                  <a:moveTo>
                    <a:pt x="112" y="77"/>
                  </a:moveTo>
                  <a:cubicBezTo>
                    <a:pt x="110" y="79"/>
                    <a:pt x="108" y="82"/>
                    <a:pt x="107" y="84"/>
                  </a:cubicBezTo>
                  <a:cubicBezTo>
                    <a:pt x="109" y="80"/>
                    <a:pt x="112" y="76"/>
                    <a:pt x="115" y="73"/>
                  </a:cubicBezTo>
                  <a:cubicBezTo>
                    <a:pt x="115" y="73"/>
                    <a:pt x="115" y="73"/>
                    <a:pt x="115" y="72"/>
                  </a:cubicBezTo>
                  <a:cubicBezTo>
                    <a:pt x="114" y="74"/>
                    <a:pt x="113" y="76"/>
                    <a:pt x="112" y="77"/>
                  </a:cubicBezTo>
                  <a:close/>
                  <a:moveTo>
                    <a:pt x="116" y="78"/>
                  </a:moveTo>
                  <a:cubicBezTo>
                    <a:pt x="115" y="79"/>
                    <a:pt x="114" y="80"/>
                    <a:pt x="114" y="80"/>
                  </a:cubicBezTo>
                  <a:cubicBezTo>
                    <a:pt x="112" y="82"/>
                    <a:pt x="110" y="83"/>
                    <a:pt x="109" y="85"/>
                  </a:cubicBezTo>
                  <a:cubicBezTo>
                    <a:pt x="111" y="83"/>
                    <a:pt x="113" y="80"/>
                    <a:pt x="116" y="78"/>
                  </a:cubicBezTo>
                  <a:close/>
                  <a:moveTo>
                    <a:pt x="98" y="92"/>
                  </a:moveTo>
                  <a:cubicBezTo>
                    <a:pt x="95" y="96"/>
                    <a:pt x="91" y="99"/>
                    <a:pt x="88" y="102"/>
                  </a:cubicBezTo>
                  <a:cubicBezTo>
                    <a:pt x="89" y="101"/>
                    <a:pt x="89" y="100"/>
                    <a:pt x="90" y="98"/>
                  </a:cubicBezTo>
                  <a:cubicBezTo>
                    <a:pt x="96" y="92"/>
                    <a:pt x="103" y="85"/>
                    <a:pt x="109" y="78"/>
                  </a:cubicBezTo>
                  <a:cubicBezTo>
                    <a:pt x="105" y="82"/>
                    <a:pt x="102" y="87"/>
                    <a:pt x="98" y="92"/>
                  </a:cubicBezTo>
                  <a:close/>
                  <a:moveTo>
                    <a:pt x="99" y="97"/>
                  </a:moveTo>
                  <a:cubicBezTo>
                    <a:pt x="97" y="100"/>
                    <a:pt x="94" y="103"/>
                    <a:pt x="92" y="105"/>
                  </a:cubicBezTo>
                  <a:cubicBezTo>
                    <a:pt x="93" y="104"/>
                    <a:pt x="94" y="102"/>
                    <a:pt x="95" y="100"/>
                  </a:cubicBezTo>
                  <a:cubicBezTo>
                    <a:pt x="97" y="99"/>
                    <a:pt x="98" y="98"/>
                    <a:pt x="99" y="97"/>
                  </a:cubicBezTo>
                  <a:close/>
                  <a:moveTo>
                    <a:pt x="128" y="67"/>
                  </a:moveTo>
                  <a:cubicBezTo>
                    <a:pt x="129" y="66"/>
                    <a:pt x="130" y="65"/>
                    <a:pt x="130" y="64"/>
                  </a:cubicBezTo>
                  <a:cubicBezTo>
                    <a:pt x="131" y="64"/>
                    <a:pt x="131" y="64"/>
                    <a:pt x="132" y="63"/>
                  </a:cubicBezTo>
                  <a:cubicBezTo>
                    <a:pt x="132" y="63"/>
                    <a:pt x="133" y="63"/>
                    <a:pt x="133" y="63"/>
                  </a:cubicBezTo>
                  <a:cubicBezTo>
                    <a:pt x="132" y="64"/>
                    <a:pt x="130" y="66"/>
                    <a:pt x="128" y="67"/>
                  </a:cubicBezTo>
                  <a:close/>
                  <a:moveTo>
                    <a:pt x="137" y="62"/>
                  </a:moveTo>
                  <a:cubicBezTo>
                    <a:pt x="138" y="62"/>
                    <a:pt x="140" y="61"/>
                    <a:pt x="141" y="61"/>
                  </a:cubicBezTo>
                  <a:cubicBezTo>
                    <a:pt x="138" y="63"/>
                    <a:pt x="135" y="65"/>
                    <a:pt x="132" y="67"/>
                  </a:cubicBezTo>
                  <a:cubicBezTo>
                    <a:pt x="133" y="65"/>
                    <a:pt x="135" y="64"/>
                    <a:pt x="137" y="62"/>
                  </a:cubicBezTo>
                  <a:close/>
                  <a:moveTo>
                    <a:pt x="132" y="76"/>
                  </a:moveTo>
                  <a:cubicBezTo>
                    <a:pt x="132" y="77"/>
                    <a:pt x="132" y="77"/>
                    <a:pt x="132" y="77"/>
                  </a:cubicBezTo>
                  <a:cubicBezTo>
                    <a:pt x="133" y="77"/>
                    <a:pt x="134" y="76"/>
                    <a:pt x="136" y="76"/>
                  </a:cubicBezTo>
                  <a:cubicBezTo>
                    <a:pt x="132" y="79"/>
                    <a:pt x="128" y="82"/>
                    <a:pt x="124" y="85"/>
                  </a:cubicBezTo>
                  <a:cubicBezTo>
                    <a:pt x="125" y="85"/>
                    <a:pt x="125" y="84"/>
                    <a:pt x="125" y="84"/>
                  </a:cubicBezTo>
                  <a:cubicBezTo>
                    <a:pt x="128" y="82"/>
                    <a:pt x="130" y="80"/>
                    <a:pt x="132" y="77"/>
                  </a:cubicBezTo>
                  <a:cubicBezTo>
                    <a:pt x="132" y="77"/>
                    <a:pt x="132" y="77"/>
                    <a:pt x="132" y="76"/>
                  </a:cubicBezTo>
                  <a:close/>
                  <a:moveTo>
                    <a:pt x="199" y="77"/>
                  </a:moveTo>
                  <a:cubicBezTo>
                    <a:pt x="199" y="78"/>
                    <a:pt x="198" y="78"/>
                    <a:pt x="198" y="78"/>
                  </a:cubicBezTo>
                  <a:cubicBezTo>
                    <a:pt x="196" y="79"/>
                    <a:pt x="194" y="80"/>
                    <a:pt x="192" y="81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5" y="79"/>
                    <a:pt x="197" y="78"/>
                    <a:pt x="199" y="77"/>
                  </a:cubicBezTo>
                  <a:close/>
                  <a:moveTo>
                    <a:pt x="196" y="75"/>
                  </a:moveTo>
                  <a:cubicBezTo>
                    <a:pt x="197" y="74"/>
                    <a:pt x="198" y="73"/>
                    <a:pt x="199" y="73"/>
                  </a:cubicBezTo>
                  <a:cubicBezTo>
                    <a:pt x="198" y="73"/>
                    <a:pt x="197" y="74"/>
                    <a:pt x="196" y="75"/>
                  </a:cubicBezTo>
                  <a:cubicBezTo>
                    <a:pt x="196" y="75"/>
                    <a:pt x="196" y="75"/>
                    <a:pt x="196" y="75"/>
                  </a:cubicBezTo>
                  <a:close/>
                  <a:moveTo>
                    <a:pt x="191" y="138"/>
                  </a:moveTo>
                  <a:cubicBezTo>
                    <a:pt x="191" y="138"/>
                    <a:pt x="191" y="138"/>
                    <a:pt x="190" y="137"/>
                  </a:cubicBezTo>
                  <a:cubicBezTo>
                    <a:pt x="191" y="137"/>
                    <a:pt x="191" y="136"/>
                    <a:pt x="191" y="136"/>
                  </a:cubicBezTo>
                  <a:cubicBezTo>
                    <a:pt x="197" y="131"/>
                    <a:pt x="203" y="126"/>
                    <a:pt x="209" y="121"/>
                  </a:cubicBezTo>
                  <a:cubicBezTo>
                    <a:pt x="209" y="121"/>
                    <a:pt x="209" y="121"/>
                    <a:pt x="209" y="121"/>
                  </a:cubicBezTo>
                  <a:cubicBezTo>
                    <a:pt x="203" y="127"/>
                    <a:pt x="197" y="133"/>
                    <a:pt x="191" y="138"/>
                  </a:cubicBezTo>
                  <a:close/>
                  <a:moveTo>
                    <a:pt x="205" y="126"/>
                  </a:moveTo>
                  <a:cubicBezTo>
                    <a:pt x="205" y="127"/>
                    <a:pt x="204" y="128"/>
                    <a:pt x="204" y="129"/>
                  </a:cubicBezTo>
                  <a:cubicBezTo>
                    <a:pt x="199" y="134"/>
                    <a:pt x="196" y="138"/>
                    <a:pt x="192" y="143"/>
                  </a:cubicBezTo>
                  <a:cubicBezTo>
                    <a:pt x="192" y="143"/>
                    <a:pt x="191" y="143"/>
                    <a:pt x="191" y="143"/>
                  </a:cubicBezTo>
                  <a:cubicBezTo>
                    <a:pt x="191" y="142"/>
                    <a:pt x="191" y="141"/>
                    <a:pt x="191" y="140"/>
                  </a:cubicBezTo>
                  <a:cubicBezTo>
                    <a:pt x="196" y="136"/>
                    <a:pt x="201" y="131"/>
                    <a:pt x="205" y="126"/>
                  </a:cubicBezTo>
                  <a:close/>
                  <a:moveTo>
                    <a:pt x="189" y="139"/>
                  </a:moveTo>
                  <a:cubicBezTo>
                    <a:pt x="189" y="139"/>
                    <a:pt x="189" y="139"/>
                    <a:pt x="189" y="139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1"/>
                    <a:pt x="187" y="142"/>
                    <a:pt x="186" y="143"/>
                  </a:cubicBezTo>
                  <a:cubicBezTo>
                    <a:pt x="186" y="143"/>
                    <a:pt x="186" y="143"/>
                    <a:pt x="186" y="143"/>
                  </a:cubicBezTo>
                  <a:cubicBezTo>
                    <a:pt x="187" y="142"/>
                    <a:pt x="188" y="140"/>
                    <a:pt x="189" y="139"/>
                  </a:cubicBezTo>
                  <a:close/>
                  <a:moveTo>
                    <a:pt x="183" y="144"/>
                  </a:moveTo>
                  <a:cubicBezTo>
                    <a:pt x="182" y="144"/>
                    <a:pt x="182" y="144"/>
                    <a:pt x="181" y="145"/>
                  </a:cubicBezTo>
                  <a:cubicBezTo>
                    <a:pt x="183" y="143"/>
                    <a:pt x="184" y="142"/>
                    <a:pt x="186" y="140"/>
                  </a:cubicBezTo>
                  <a:cubicBezTo>
                    <a:pt x="186" y="140"/>
                    <a:pt x="186" y="140"/>
                    <a:pt x="186" y="140"/>
                  </a:cubicBezTo>
                  <a:cubicBezTo>
                    <a:pt x="185" y="142"/>
                    <a:pt x="184" y="143"/>
                    <a:pt x="183" y="144"/>
                  </a:cubicBezTo>
                  <a:close/>
                  <a:moveTo>
                    <a:pt x="180" y="142"/>
                  </a:moveTo>
                  <a:cubicBezTo>
                    <a:pt x="178" y="143"/>
                    <a:pt x="177" y="145"/>
                    <a:pt x="175" y="146"/>
                  </a:cubicBezTo>
                  <a:cubicBezTo>
                    <a:pt x="175" y="147"/>
                    <a:pt x="174" y="147"/>
                    <a:pt x="174" y="147"/>
                  </a:cubicBezTo>
                  <a:cubicBezTo>
                    <a:pt x="175" y="146"/>
                    <a:pt x="176" y="144"/>
                    <a:pt x="178" y="142"/>
                  </a:cubicBezTo>
                  <a:cubicBezTo>
                    <a:pt x="180" y="139"/>
                    <a:pt x="183" y="137"/>
                    <a:pt x="185" y="134"/>
                  </a:cubicBezTo>
                  <a:cubicBezTo>
                    <a:pt x="186" y="134"/>
                    <a:pt x="186" y="133"/>
                    <a:pt x="187" y="133"/>
                  </a:cubicBezTo>
                  <a:cubicBezTo>
                    <a:pt x="187" y="133"/>
                    <a:pt x="187" y="134"/>
                    <a:pt x="187" y="134"/>
                  </a:cubicBezTo>
                  <a:cubicBezTo>
                    <a:pt x="185" y="137"/>
                    <a:pt x="183" y="139"/>
                    <a:pt x="180" y="142"/>
                  </a:cubicBezTo>
                  <a:close/>
                  <a:moveTo>
                    <a:pt x="129" y="154"/>
                  </a:moveTo>
                  <a:cubicBezTo>
                    <a:pt x="128" y="155"/>
                    <a:pt x="127" y="155"/>
                    <a:pt x="126" y="156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6" y="155"/>
                    <a:pt x="126" y="155"/>
                    <a:pt x="126" y="155"/>
                  </a:cubicBezTo>
                  <a:cubicBezTo>
                    <a:pt x="127" y="155"/>
                    <a:pt x="127" y="155"/>
                    <a:pt x="127" y="155"/>
                  </a:cubicBezTo>
                  <a:cubicBezTo>
                    <a:pt x="128" y="153"/>
                    <a:pt x="130" y="151"/>
                    <a:pt x="132" y="149"/>
                  </a:cubicBezTo>
                  <a:cubicBezTo>
                    <a:pt x="133" y="148"/>
                    <a:pt x="134" y="148"/>
                    <a:pt x="134" y="147"/>
                  </a:cubicBezTo>
                  <a:cubicBezTo>
                    <a:pt x="136" y="148"/>
                    <a:pt x="137" y="148"/>
                    <a:pt x="138" y="148"/>
                  </a:cubicBezTo>
                  <a:cubicBezTo>
                    <a:pt x="136" y="150"/>
                    <a:pt x="135" y="151"/>
                    <a:pt x="133" y="153"/>
                  </a:cubicBezTo>
                  <a:cubicBezTo>
                    <a:pt x="131" y="153"/>
                    <a:pt x="130" y="154"/>
                    <a:pt x="129" y="154"/>
                  </a:cubicBezTo>
                  <a:close/>
                  <a:moveTo>
                    <a:pt x="130" y="160"/>
                  </a:moveTo>
                  <a:cubicBezTo>
                    <a:pt x="130" y="161"/>
                    <a:pt x="130" y="161"/>
                    <a:pt x="129" y="161"/>
                  </a:cubicBezTo>
                  <a:cubicBezTo>
                    <a:pt x="129" y="161"/>
                    <a:pt x="129" y="162"/>
                    <a:pt x="128" y="162"/>
                  </a:cubicBezTo>
                  <a:cubicBezTo>
                    <a:pt x="129" y="161"/>
                    <a:pt x="129" y="161"/>
                    <a:pt x="130" y="161"/>
                  </a:cubicBezTo>
                  <a:cubicBezTo>
                    <a:pt x="130" y="161"/>
                    <a:pt x="130" y="161"/>
                    <a:pt x="130" y="160"/>
                  </a:cubicBezTo>
                  <a:close/>
                  <a:moveTo>
                    <a:pt x="89" y="124"/>
                  </a:moveTo>
                  <a:cubicBezTo>
                    <a:pt x="91" y="122"/>
                    <a:pt x="92" y="120"/>
                    <a:pt x="94" y="118"/>
                  </a:cubicBezTo>
                  <a:cubicBezTo>
                    <a:pt x="95" y="118"/>
                    <a:pt x="95" y="118"/>
                    <a:pt x="96" y="118"/>
                  </a:cubicBezTo>
                  <a:cubicBezTo>
                    <a:pt x="94" y="120"/>
                    <a:pt x="92" y="122"/>
                    <a:pt x="89" y="124"/>
                  </a:cubicBezTo>
                  <a:close/>
                  <a:moveTo>
                    <a:pt x="91" y="127"/>
                  </a:moveTo>
                  <a:cubicBezTo>
                    <a:pt x="89" y="129"/>
                    <a:pt x="88" y="130"/>
                    <a:pt x="87" y="132"/>
                  </a:cubicBezTo>
                  <a:cubicBezTo>
                    <a:pt x="86" y="132"/>
                    <a:pt x="86" y="132"/>
                    <a:pt x="85" y="131"/>
                  </a:cubicBezTo>
                  <a:cubicBezTo>
                    <a:pt x="87" y="130"/>
                    <a:pt x="89" y="128"/>
                    <a:pt x="91" y="127"/>
                  </a:cubicBezTo>
                  <a:close/>
                  <a:moveTo>
                    <a:pt x="95" y="123"/>
                  </a:moveTo>
                  <a:cubicBezTo>
                    <a:pt x="97" y="122"/>
                    <a:pt x="99" y="121"/>
                    <a:pt x="101" y="120"/>
                  </a:cubicBezTo>
                  <a:cubicBezTo>
                    <a:pt x="99" y="122"/>
                    <a:pt x="97" y="123"/>
                    <a:pt x="95" y="125"/>
                  </a:cubicBezTo>
                  <a:cubicBezTo>
                    <a:pt x="94" y="127"/>
                    <a:pt x="92" y="128"/>
                    <a:pt x="91" y="130"/>
                  </a:cubicBezTo>
                  <a:cubicBezTo>
                    <a:pt x="92" y="128"/>
                    <a:pt x="94" y="125"/>
                    <a:pt x="95" y="123"/>
                  </a:cubicBezTo>
                  <a:close/>
                  <a:moveTo>
                    <a:pt x="94" y="130"/>
                  </a:moveTo>
                  <a:cubicBezTo>
                    <a:pt x="98" y="127"/>
                    <a:pt x="101" y="123"/>
                    <a:pt x="105" y="120"/>
                  </a:cubicBezTo>
                  <a:cubicBezTo>
                    <a:pt x="105" y="120"/>
                    <a:pt x="105" y="120"/>
                    <a:pt x="106" y="120"/>
                  </a:cubicBezTo>
                  <a:cubicBezTo>
                    <a:pt x="106" y="120"/>
                    <a:pt x="106" y="120"/>
                    <a:pt x="106" y="120"/>
                  </a:cubicBezTo>
                  <a:cubicBezTo>
                    <a:pt x="103" y="122"/>
                    <a:pt x="101" y="124"/>
                    <a:pt x="99" y="127"/>
                  </a:cubicBezTo>
                  <a:cubicBezTo>
                    <a:pt x="96" y="129"/>
                    <a:pt x="94" y="131"/>
                    <a:pt x="91" y="134"/>
                  </a:cubicBezTo>
                  <a:cubicBezTo>
                    <a:pt x="91" y="134"/>
                    <a:pt x="91" y="134"/>
                    <a:pt x="91" y="133"/>
                  </a:cubicBezTo>
                  <a:cubicBezTo>
                    <a:pt x="92" y="132"/>
                    <a:pt x="93" y="131"/>
                    <a:pt x="94" y="130"/>
                  </a:cubicBezTo>
                  <a:close/>
                  <a:moveTo>
                    <a:pt x="119" y="101"/>
                  </a:moveTo>
                  <a:cubicBezTo>
                    <a:pt x="125" y="95"/>
                    <a:pt x="131" y="89"/>
                    <a:pt x="138" y="83"/>
                  </a:cubicBezTo>
                  <a:cubicBezTo>
                    <a:pt x="139" y="83"/>
                    <a:pt x="141" y="83"/>
                    <a:pt x="142" y="83"/>
                  </a:cubicBezTo>
                  <a:cubicBezTo>
                    <a:pt x="140" y="86"/>
                    <a:pt x="138" y="88"/>
                    <a:pt x="136" y="91"/>
                  </a:cubicBezTo>
                  <a:cubicBezTo>
                    <a:pt x="134" y="92"/>
                    <a:pt x="132" y="94"/>
                    <a:pt x="130" y="96"/>
                  </a:cubicBezTo>
                  <a:cubicBezTo>
                    <a:pt x="122" y="102"/>
                    <a:pt x="115" y="108"/>
                    <a:pt x="107" y="115"/>
                  </a:cubicBezTo>
                  <a:cubicBezTo>
                    <a:pt x="107" y="115"/>
                    <a:pt x="107" y="115"/>
                    <a:pt x="107" y="115"/>
                  </a:cubicBezTo>
                  <a:cubicBezTo>
                    <a:pt x="111" y="110"/>
                    <a:pt x="115" y="106"/>
                    <a:pt x="119" y="102"/>
                  </a:cubicBezTo>
                  <a:cubicBezTo>
                    <a:pt x="120" y="101"/>
                    <a:pt x="119" y="101"/>
                    <a:pt x="119" y="101"/>
                  </a:cubicBezTo>
                  <a:close/>
                  <a:moveTo>
                    <a:pt x="127" y="102"/>
                  </a:moveTo>
                  <a:cubicBezTo>
                    <a:pt x="125" y="104"/>
                    <a:pt x="123" y="106"/>
                    <a:pt x="121" y="108"/>
                  </a:cubicBezTo>
                  <a:cubicBezTo>
                    <a:pt x="120" y="109"/>
                    <a:pt x="120" y="109"/>
                    <a:pt x="119" y="110"/>
                  </a:cubicBezTo>
                  <a:cubicBezTo>
                    <a:pt x="119" y="109"/>
                    <a:pt x="119" y="109"/>
                    <a:pt x="119" y="109"/>
                  </a:cubicBezTo>
                  <a:cubicBezTo>
                    <a:pt x="122" y="107"/>
                    <a:pt x="125" y="104"/>
                    <a:pt x="127" y="102"/>
                  </a:cubicBezTo>
                  <a:close/>
                  <a:moveTo>
                    <a:pt x="189" y="111"/>
                  </a:moveTo>
                  <a:cubicBezTo>
                    <a:pt x="189" y="111"/>
                    <a:pt x="190" y="110"/>
                    <a:pt x="190" y="109"/>
                  </a:cubicBezTo>
                  <a:cubicBezTo>
                    <a:pt x="191" y="109"/>
                    <a:pt x="192" y="109"/>
                    <a:pt x="192" y="109"/>
                  </a:cubicBezTo>
                  <a:cubicBezTo>
                    <a:pt x="191" y="109"/>
                    <a:pt x="190" y="110"/>
                    <a:pt x="189" y="111"/>
                  </a:cubicBezTo>
                  <a:close/>
                  <a:moveTo>
                    <a:pt x="193" y="117"/>
                  </a:moveTo>
                  <a:cubicBezTo>
                    <a:pt x="193" y="117"/>
                    <a:pt x="194" y="117"/>
                    <a:pt x="194" y="117"/>
                  </a:cubicBezTo>
                  <a:cubicBezTo>
                    <a:pt x="194" y="118"/>
                    <a:pt x="193" y="118"/>
                    <a:pt x="192" y="119"/>
                  </a:cubicBezTo>
                  <a:cubicBezTo>
                    <a:pt x="192" y="118"/>
                    <a:pt x="193" y="118"/>
                    <a:pt x="193" y="117"/>
                  </a:cubicBezTo>
                  <a:close/>
                  <a:moveTo>
                    <a:pt x="189" y="107"/>
                  </a:moveTo>
                  <a:cubicBezTo>
                    <a:pt x="189" y="107"/>
                    <a:pt x="189" y="107"/>
                    <a:pt x="189" y="108"/>
                  </a:cubicBezTo>
                  <a:cubicBezTo>
                    <a:pt x="188" y="108"/>
                    <a:pt x="188" y="108"/>
                    <a:pt x="187" y="108"/>
                  </a:cubicBezTo>
                  <a:cubicBezTo>
                    <a:pt x="188" y="107"/>
                    <a:pt x="188" y="107"/>
                    <a:pt x="189" y="106"/>
                  </a:cubicBezTo>
                  <a:cubicBezTo>
                    <a:pt x="189" y="106"/>
                    <a:pt x="190" y="106"/>
                    <a:pt x="190" y="106"/>
                  </a:cubicBezTo>
                  <a:cubicBezTo>
                    <a:pt x="190" y="106"/>
                    <a:pt x="189" y="107"/>
                    <a:pt x="189" y="107"/>
                  </a:cubicBezTo>
                  <a:close/>
                  <a:moveTo>
                    <a:pt x="189" y="115"/>
                  </a:moveTo>
                  <a:cubicBezTo>
                    <a:pt x="189" y="115"/>
                    <a:pt x="189" y="115"/>
                    <a:pt x="189" y="115"/>
                  </a:cubicBezTo>
                  <a:cubicBezTo>
                    <a:pt x="189" y="116"/>
                    <a:pt x="188" y="116"/>
                    <a:pt x="187" y="117"/>
                  </a:cubicBezTo>
                  <a:cubicBezTo>
                    <a:pt x="187" y="117"/>
                    <a:pt x="187" y="117"/>
                    <a:pt x="186" y="118"/>
                  </a:cubicBezTo>
                  <a:cubicBezTo>
                    <a:pt x="186" y="118"/>
                    <a:pt x="185" y="118"/>
                    <a:pt x="184" y="119"/>
                  </a:cubicBezTo>
                  <a:cubicBezTo>
                    <a:pt x="186" y="118"/>
                    <a:pt x="187" y="116"/>
                    <a:pt x="189" y="115"/>
                  </a:cubicBezTo>
                  <a:close/>
                  <a:moveTo>
                    <a:pt x="191" y="117"/>
                  </a:moveTo>
                  <a:cubicBezTo>
                    <a:pt x="190" y="118"/>
                    <a:pt x="189" y="120"/>
                    <a:pt x="188" y="121"/>
                  </a:cubicBezTo>
                  <a:cubicBezTo>
                    <a:pt x="187" y="121"/>
                    <a:pt x="186" y="122"/>
                    <a:pt x="185" y="123"/>
                  </a:cubicBezTo>
                  <a:cubicBezTo>
                    <a:pt x="186" y="121"/>
                    <a:pt x="187" y="120"/>
                    <a:pt x="188" y="119"/>
                  </a:cubicBezTo>
                  <a:cubicBezTo>
                    <a:pt x="189" y="118"/>
                    <a:pt x="190" y="117"/>
                    <a:pt x="191" y="117"/>
                  </a:cubicBezTo>
                  <a:close/>
                  <a:moveTo>
                    <a:pt x="182" y="131"/>
                  </a:moveTo>
                  <a:cubicBezTo>
                    <a:pt x="183" y="131"/>
                    <a:pt x="183" y="130"/>
                    <a:pt x="184" y="130"/>
                  </a:cubicBezTo>
                  <a:cubicBezTo>
                    <a:pt x="184" y="130"/>
                    <a:pt x="184" y="130"/>
                    <a:pt x="184" y="130"/>
                  </a:cubicBezTo>
                  <a:cubicBezTo>
                    <a:pt x="183" y="131"/>
                    <a:pt x="182" y="132"/>
                    <a:pt x="181" y="133"/>
                  </a:cubicBezTo>
                  <a:cubicBezTo>
                    <a:pt x="181" y="133"/>
                    <a:pt x="180" y="133"/>
                    <a:pt x="180" y="134"/>
                  </a:cubicBezTo>
                  <a:cubicBezTo>
                    <a:pt x="181" y="133"/>
                    <a:pt x="182" y="132"/>
                    <a:pt x="182" y="131"/>
                  </a:cubicBezTo>
                  <a:close/>
                  <a:moveTo>
                    <a:pt x="180" y="124"/>
                  </a:moveTo>
                  <a:cubicBezTo>
                    <a:pt x="181" y="123"/>
                    <a:pt x="183" y="122"/>
                    <a:pt x="184" y="121"/>
                  </a:cubicBezTo>
                  <a:cubicBezTo>
                    <a:pt x="183" y="122"/>
                    <a:pt x="182" y="124"/>
                    <a:pt x="181" y="125"/>
                  </a:cubicBezTo>
                  <a:cubicBezTo>
                    <a:pt x="181" y="124"/>
                    <a:pt x="180" y="124"/>
                    <a:pt x="180" y="124"/>
                  </a:cubicBezTo>
                  <a:close/>
                  <a:moveTo>
                    <a:pt x="178" y="122"/>
                  </a:moveTo>
                  <a:cubicBezTo>
                    <a:pt x="178" y="122"/>
                    <a:pt x="178" y="122"/>
                    <a:pt x="178" y="122"/>
                  </a:cubicBezTo>
                  <a:cubicBezTo>
                    <a:pt x="176" y="121"/>
                    <a:pt x="175" y="121"/>
                    <a:pt x="174" y="120"/>
                  </a:cubicBezTo>
                  <a:cubicBezTo>
                    <a:pt x="178" y="117"/>
                    <a:pt x="182" y="115"/>
                    <a:pt x="186" y="112"/>
                  </a:cubicBezTo>
                  <a:cubicBezTo>
                    <a:pt x="183" y="115"/>
                    <a:pt x="181" y="119"/>
                    <a:pt x="178" y="122"/>
                  </a:cubicBezTo>
                  <a:close/>
                  <a:moveTo>
                    <a:pt x="178" y="128"/>
                  </a:moveTo>
                  <a:cubicBezTo>
                    <a:pt x="176" y="129"/>
                    <a:pt x="175" y="129"/>
                    <a:pt x="173" y="130"/>
                  </a:cubicBezTo>
                  <a:cubicBezTo>
                    <a:pt x="175" y="129"/>
                    <a:pt x="176" y="127"/>
                    <a:pt x="177" y="125"/>
                  </a:cubicBezTo>
                  <a:cubicBezTo>
                    <a:pt x="178" y="125"/>
                    <a:pt x="178" y="125"/>
                    <a:pt x="178" y="125"/>
                  </a:cubicBezTo>
                  <a:cubicBezTo>
                    <a:pt x="178" y="125"/>
                    <a:pt x="179" y="126"/>
                    <a:pt x="179" y="126"/>
                  </a:cubicBezTo>
                  <a:cubicBezTo>
                    <a:pt x="179" y="126"/>
                    <a:pt x="179" y="126"/>
                    <a:pt x="179" y="126"/>
                  </a:cubicBezTo>
                  <a:cubicBezTo>
                    <a:pt x="179" y="126"/>
                    <a:pt x="178" y="127"/>
                    <a:pt x="178" y="127"/>
                  </a:cubicBezTo>
                  <a:cubicBezTo>
                    <a:pt x="177" y="127"/>
                    <a:pt x="177" y="128"/>
                    <a:pt x="178" y="128"/>
                  </a:cubicBezTo>
                  <a:close/>
                  <a:moveTo>
                    <a:pt x="127" y="123"/>
                  </a:moveTo>
                  <a:cubicBezTo>
                    <a:pt x="127" y="123"/>
                    <a:pt x="126" y="124"/>
                    <a:pt x="126" y="124"/>
                  </a:cubicBezTo>
                  <a:cubicBezTo>
                    <a:pt x="126" y="123"/>
                    <a:pt x="126" y="123"/>
                    <a:pt x="127" y="123"/>
                  </a:cubicBezTo>
                  <a:cubicBezTo>
                    <a:pt x="127" y="123"/>
                    <a:pt x="127" y="123"/>
                    <a:pt x="127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2"/>
                    <a:pt x="128" y="123"/>
                    <a:pt x="127" y="123"/>
                  </a:cubicBezTo>
                  <a:close/>
                  <a:moveTo>
                    <a:pt x="136" y="122"/>
                  </a:moveTo>
                  <a:cubicBezTo>
                    <a:pt x="135" y="122"/>
                    <a:pt x="135" y="123"/>
                    <a:pt x="134" y="123"/>
                  </a:cubicBezTo>
                  <a:cubicBezTo>
                    <a:pt x="133" y="125"/>
                    <a:pt x="131" y="126"/>
                    <a:pt x="130" y="127"/>
                  </a:cubicBezTo>
                  <a:cubicBezTo>
                    <a:pt x="129" y="127"/>
                    <a:pt x="128" y="126"/>
                    <a:pt x="127" y="126"/>
                  </a:cubicBezTo>
                  <a:cubicBezTo>
                    <a:pt x="127" y="125"/>
                    <a:pt x="128" y="125"/>
                    <a:pt x="128" y="124"/>
                  </a:cubicBezTo>
                  <a:cubicBezTo>
                    <a:pt x="131" y="123"/>
                    <a:pt x="133" y="122"/>
                    <a:pt x="136" y="122"/>
                  </a:cubicBezTo>
                  <a:close/>
                  <a:moveTo>
                    <a:pt x="126" y="127"/>
                  </a:moveTo>
                  <a:cubicBezTo>
                    <a:pt x="127" y="127"/>
                    <a:pt x="127" y="128"/>
                    <a:pt x="128" y="128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7" y="129"/>
                    <a:pt x="126" y="130"/>
                    <a:pt x="125" y="131"/>
                  </a:cubicBezTo>
                  <a:cubicBezTo>
                    <a:pt x="123" y="132"/>
                    <a:pt x="121" y="133"/>
                    <a:pt x="120" y="134"/>
                  </a:cubicBezTo>
                  <a:cubicBezTo>
                    <a:pt x="122" y="132"/>
                    <a:pt x="124" y="130"/>
                    <a:pt x="126" y="127"/>
                  </a:cubicBezTo>
                  <a:close/>
                  <a:moveTo>
                    <a:pt x="131" y="129"/>
                  </a:moveTo>
                  <a:cubicBezTo>
                    <a:pt x="132" y="129"/>
                    <a:pt x="132" y="129"/>
                    <a:pt x="133" y="130"/>
                  </a:cubicBezTo>
                  <a:cubicBezTo>
                    <a:pt x="133" y="130"/>
                    <a:pt x="133" y="130"/>
                    <a:pt x="132" y="130"/>
                  </a:cubicBezTo>
                  <a:cubicBezTo>
                    <a:pt x="132" y="130"/>
                    <a:pt x="132" y="130"/>
                    <a:pt x="132" y="130"/>
                  </a:cubicBezTo>
                  <a:cubicBezTo>
                    <a:pt x="130" y="131"/>
                    <a:pt x="129" y="132"/>
                    <a:pt x="127" y="133"/>
                  </a:cubicBezTo>
                  <a:cubicBezTo>
                    <a:pt x="128" y="132"/>
                    <a:pt x="130" y="130"/>
                    <a:pt x="131" y="129"/>
                  </a:cubicBezTo>
                  <a:close/>
                  <a:moveTo>
                    <a:pt x="132" y="128"/>
                  </a:moveTo>
                  <a:cubicBezTo>
                    <a:pt x="135" y="126"/>
                    <a:pt x="138" y="124"/>
                    <a:pt x="140" y="123"/>
                  </a:cubicBezTo>
                  <a:cubicBezTo>
                    <a:pt x="138" y="125"/>
                    <a:pt x="136" y="127"/>
                    <a:pt x="134" y="129"/>
                  </a:cubicBezTo>
                  <a:cubicBezTo>
                    <a:pt x="134" y="128"/>
                    <a:pt x="133" y="128"/>
                    <a:pt x="132" y="128"/>
                  </a:cubicBezTo>
                  <a:close/>
                  <a:moveTo>
                    <a:pt x="139" y="130"/>
                  </a:moveTo>
                  <a:cubicBezTo>
                    <a:pt x="139" y="130"/>
                    <a:pt x="139" y="130"/>
                    <a:pt x="139" y="130"/>
                  </a:cubicBezTo>
                  <a:cubicBezTo>
                    <a:pt x="139" y="130"/>
                    <a:pt x="138" y="130"/>
                    <a:pt x="138" y="130"/>
                  </a:cubicBezTo>
                  <a:cubicBezTo>
                    <a:pt x="138" y="130"/>
                    <a:pt x="139" y="129"/>
                    <a:pt x="139" y="129"/>
                  </a:cubicBezTo>
                  <a:cubicBezTo>
                    <a:pt x="140" y="129"/>
                    <a:pt x="141" y="128"/>
                    <a:pt x="142" y="128"/>
                  </a:cubicBezTo>
                  <a:cubicBezTo>
                    <a:pt x="141" y="129"/>
                    <a:pt x="140" y="129"/>
                    <a:pt x="139" y="130"/>
                  </a:cubicBezTo>
                  <a:close/>
                  <a:moveTo>
                    <a:pt x="148" y="136"/>
                  </a:moveTo>
                  <a:cubicBezTo>
                    <a:pt x="144" y="138"/>
                    <a:pt x="141" y="141"/>
                    <a:pt x="138" y="143"/>
                  </a:cubicBezTo>
                  <a:cubicBezTo>
                    <a:pt x="138" y="142"/>
                    <a:pt x="139" y="142"/>
                    <a:pt x="139" y="141"/>
                  </a:cubicBezTo>
                  <a:cubicBezTo>
                    <a:pt x="140" y="140"/>
                    <a:pt x="141" y="140"/>
                    <a:pt x="141" y="139"/>
                  </a:cubicBezTo>
                  <a:cubicBezTo>
                    <a:pt x="142" y="139"/>
                    <a:pt x="142" y="139"/>
                    <a:pt x="142" y="139"/>
                  </a:cubicBezTo>
                  <a:cubicBezTo>
                    <a:pt x="144" y="138"/>
                    <a:pt x="146" y="137"/>
                    <a:pt x="148" y="136"/>
                  </a:cubicBezTo>
                  <a:close/>
                  <a:moveTo>
                    <a:pt x="139" y="134"/>
                  </a:moveTo>
                  <a:cubicBezTo>
                    <a:pt x="140" y="133"/>
                    <a:pt x="141" y="133"/>
                    <a:pt x="141" y="133"/>
                  </a:cubicBezTo>
                  <a:cubicBezTo>
                    <a:pt x="141" y="133"/>
                    <a:pt x="141" y="133"/>
                    <a:pt x="141" y="133"/>
                  </a:cubicBezTo>
                  <a:cubicBezTo>
                    <a:pt x="140" y="134"/>
                    <a:pt x="139" y="136"/>
                    <a:pt x="137" y="137"/>
                  </a:cubicBezTo>
                  <a:cubicBezTo>
                    <a:pt x="137" y="137"/>
                    <a:pt x="136" y="138"/>
                    <a:pt x="135" y="138"/>
                  </a:cubicBezTo>
                  <a:cubicBezTo>
                    <a:pt x="137" y="137"/>
                    <a:pt x="138" y="135"/>
                    <a:pt x="139" y="134"/>
                  </a:cubicBezTo>
                  <a:close/>
                  <a:moveTo>
                    <a:pt x="144" y="144"/>
                  </a:moveTo>
                  <a:cubicBezTo>
                    <a:pt x="143" y="144"/>
                    <a:pt x="143" y="144"/>
                    <a:pt x="143" y="144"/>
                  </a:cubicBezTo>
                  <a:cubicBezTo>
                    <a:pt x="142" y="145"/>
                    <a:pt x="141" y="146"/>
                    <a:pt x="140" y="147"/>
                  </a:cubicBezTo>
                  <a:cubicBezTo>
                    <a:pt x="139" y="147"/>
                    <a:pt x="138" y="146"/>
                    <a:pt x="137" y="146"/>
                  </a:cubicBezTo>
                  <a:cubicBezTo>
                    <a:pt x="139" y="145"/>
                    <a:pt x="141" y="145"/>
                    <a:pt x="144" y="144"/>
                  </a:cubicBezTo>
                  <a:close/>
                  <a:moveTo>
                    <a:pt x="146" y="152"/>
                  </a:moveTo>
                  <a:cubicBezTo>
                    <a:pt x="147" y="151"/>
                    <a:pt x="148" y="151"/>
                    <a:pt x="149" y="150"/>
                  </a:cubicBezTo>
                  <a:cubicBezTo>
                    <a:pt x="148" y="151"/>
                    <a:pt x="147" y="152"/>
                    <a:pt x="146" y="153"/>
                  </a:cubicBezTo>
                  <a:cubicBezTo>
                    <a:pt x="145" y="154"/>
                    <a:pt x="144" y="154"/>
                    <a:pt x="142" y="155"/>
                  </a:cubicBezTo>
                  <a:cubicBezTo>
                    <a:pt x="143" y="154"/>
                    <a:pt x="145" y="153"/>
                    <a:pt x="146" y="152"/>
                  </a:cubicBezTo>
                  <a:close/>
                  <a:moveTo>
                    <a:pt x="146" y="147"/>
                  </a:moveTo>
                  <a:cubicBezTo>
                    <a:pt x="147" y="145"/>
                    <a:pt x="149" y="144"/>
                    <a:pt x="150" y="142"/>
                  </a:cubicBezTo>
                  <a:cubicBezTo>
                    <a:pt x="151" y="141"/>
                    <a:pt x="153" y="140"/>
                    <a:pt x="154" y="139"/>
                  </a:cubicBezTo>
                  <a:cubicBezTo>
                    <a:pt x="155" y="139"/>
                    <a:pt x="155" y="139"/>
                    <a:pt x="156" y="139"/>
                  </a:cubicBezTo>
                  <a:cubicBezTo>
                    <a:pt x="156" y="140"/>
                    <a:pt x="156" y="140"/>
                    <a:pt x="156" y="140"/>
                  </a:cubicBezTo>
                  <a:cubicBezTo>
                    <a:pt x="154" y="142"/>
                    <a:pt x="151" y="144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8" y="146"/>
                    <a:pt x="147" y="147"/>
                    <a:pt x="146" y="147"/>
                  </a:cubicBezTo>
                  <a:close/>
                  <a:moveTo>
                    <a:pt x="173" y="99"/>
                  </a:moveTo>
                  <a:cubicBezTo>
                    <a:pt x="172" y="99"/>
                    <a:pt x="172" y="99"/>
                    <a:pt x="172" y="99"/>
                  </a:cubicBezTo>
                  <a:cubicBezTo>
                    <a:pt x="172" y="99"/>
                    <a:pt x="172" y="99"/>
                    <a:pt x="171" y="99"/>
                  </a:cubicBezTo>
                  <a:cubicBezTo>
                    <a:pt x="170" y="100"/>
                    <a:pt x="168" y="101"/>
                    <a:pt x="167" y="101"/>
                  </a:cubicBezTo>
                  <a:cubicBezTo>
                    <a:pt x="168" y="100"/>
                    <a:pt x="170" y="98"/>
                    <a:pt x="172" y="97"/>
                  </a:cubicBezTo>
                  <a:cubicBezTo>
                    <a:pt x="172" y="97"/>
                    <a:pt x="172" y="97"/>
                    <a:pt x="172" y="97"/>
                  </a:cubicBezTo>
                  <a:cubicBezTo>
                    <a:pt x="172" y="98"/>
                    <a:pt x="172" y="98"/>
                    <a:pt x="173" y="99"/>
                  </a:cubicBezTo>
                  <a:close/>
                  <a:moveTo>
                    <a:pt x="168" y="111"/>
                  </a:moveTo>
                  <a:cubicBezTo>
                    <a:pt x="170" y="109"/>
                    <a:pt x="172" y="108"/>
                    <a:pt x="174" y="107"/>
                  </a:cubicBezTo>
                  <a:cubicBezTo>
                    <a:pt x="174" y="107"/>
                    <a:pt x="175" y="108"/>
                    <a:pt x="175" y="107"/>
                  </a:cubicBezTo>
                  <a:cubicBezTo>
                    <a:pt x="176" y="107"/>
                    <a:pt x="176" y="107"/>
                    <a:pt x="176" y="107"/>
                  </a:cubicBezTo>
                  <a:cubicBezTo>
                    <a:pt x="176" y="107"/>
                    <a:pt x="176" y="107"/>
                    <a:pt x="175" y="108"/>
                  </a:cubicBezTo>
                  <a:cubicBezTo>
                    <a:pt x="171" y="110"/>
                    <a:pt x="167" y="113"/>
                    <a:pt x="163" y="115"/>
                  </a:cubicBezTo>
                  <a:cubicBezTo>
                    <a:pt x="164" y="114"/>
                    <a:pt x="164" y="113"/>
                    <a:pt x="165" y="113"/>
                  </a:cubicBezTo>
                  <a:cubicBezTo>
                    <a:pt x="166" y="112"/>
                    <a:pt x="167" y="111"/>
                    <a:pt x="168" y="111"/>
                  </a:cubicBezTo>
                  <a:close/>
                  <a:moveTo>
                    <a:pt x="165" y="124"/>
                  </a:moveTo>
                  <a:cubicBezTo>
                    <a:pt x="166" y="123"/>
                    <a:pt x="167" y="122"/>
                    <a:pt x="168" y="121"/>
                  </a:cubicBezTo>
                  <a:cubicBezTo>
                    <a:pt x="168" y="122"/>
                    <a:pt x="168" y="122"/>
                    <a:pt x="167" y="122"/>
                  </a:cubicBezTo>
                  <a:cubicBezTo>
                    <a:pt x="166" y="123"/>
                    <a:pt x="165" y="124"/>
                    <a:pt x="164" y="125"/>
                  </a:cubicBezTo>
                  <a:cubicBezTo>
                    <a:pt x="164" y="124"/>
                    <a:pt x="164" y="124"/>
                    <a:pt x="165" y="124"/>
                  </a:cubicBezTo>
                  <a:close/>
                  <a:moveTo>
                    <a:pt x="156" y="126"/>
                  </a:moveTo>
                  <a:cubicBezTo>
                    <a:pt x="157" y="125"/>
                    <a:pt x="158" y="125"/>
                    <a:pt x="159" y="124"/>
                  </a:cubicBezTo>
                  <a:cubicBezTo>
                    <a:pt x="160" y="123"/>
                    <a:pt x="161" y="123"/>
                    <a:pt x="161" y="122"/>
                  </a:cubicBezTo>
                  <a:cubicBezTo>
                    <a:pt x="162" y="122"/>
                    <a:pt x="163" y="122"/>
                    <a:pt x="164" y="121"/>
                  </a:cubicBezTo>
                  <a:cubicBezTo>
                    <a:pt x="161" y="123"/>
                    <a:pt x="159" y="125"/>
                    <a:pt x="156" y="126"/>
                  </a:cubicBezTo>
                  <a:close/>
                  <a:moveTo>
                    <a:pt x="165" y="127"/>
                  </a:moveTo>
                  <a:cubicBezTo>
                    <a:pt x="166" y="127"/>
                    <a:pt x="166" y="127"/>
                    <a:pt x="166" y="127"/>
                  </a:cubicBezTo>
                  <a:cubicBezTo>
                    <a:pt x="167" y="126"/>
                    <a:pt x="167" y="126"/>
                    <a:pt x="166" y="125"/>
                  </a:cubicBezTo>
                  <a:cubicBezTo>
                    <a:pt x="167" y="125"/>
                    <a:pt x="167" y="125"/>
                    <a:pt x="168" y="124"/>
                  </a:cubicBezTo>
                  <a:cubicBezTo>
                    <a:pt x="169" y="123"/>
                    <a:pt x="170" y="122"/>
                    <a:pt x="172" y="121"/>
                  </a:cubicBezTo>
                  <a:cubicBezTo>
                    <a:pt x="173" y="122"/>
                    <a:pt x="175" y="123"/>
                    <a:pt x="176" y="124"/>
                  </a:cubicBezTo>
                  <a:cubicBezTo>
                    <a:pt x="170" y="127"/>
                    <a:pt x="163" y="131"/>
                    <a:pt x="157" y="135"/>
                  </a:cubicBezTo>
                  <a:cubicBezTo>
                    <a:pt x="157" y="135"/>
                    <a:pt x="157" y="135"/>
                    <a:pt x="157" y="135"/>
                  </a:cubicBezTo>
                  <a:cubicBezTo>
                    <a:pt x="160" y="133"/>
                    <a:pt x="162" y="130"/>
                    <a:pt x="165" y="127"/>
                  </a:cubicBezTo>
                  <a:close/>
                  <a:moveTo>
                    <a:pt x="158" y="115"/>
                  </a:moveTo>
                  <a:cubicBezTo>
                    <a:pt x="157" y="115"/>
                    <a:pt x="156" y="116"/>
                    <a:pt x="155" y="116"/>
                  </a:cubicBezTo>
                  <a:cubicBezTo>
                    <a:pt x="157" y="115"/>
                    <a:pt x="158" y="114"/>
                    <a:pt x="159" y="112"/>
                  </a:cubicBezTo>
                  <a:cubicBezTo>
                    <a:pt x="161" y="111"/>
                    <a:pt x="162" y="110"/>
                    <a:pt x="164" y="109"/>
                  </a:cubicBezTo>
                  <a:cubicBezTo>
                    <a:pt x="162" y="111"/>
                    <a:pt x="160" y="113"/>
                    <a:pt x="158" y="115"/>
                  </a:cubicBezTo>
                  <a:close/>
                  <a:moveTo>
                    <a:pt x="159" y="127"/>
                  </a:moveTo>
                  <a:cubicBezTo>
                    <a:pt x="159" y="127"/>
                    <a:pt x="158" y="128"/>
                    <a:pt x="158" y="128"/>
                  </a:cubicBezTo>
                  <a:cubicBezTo>
                    <a:pt x="156" y="129"/>
                    <a:pt x="154" y="130"/>
                    <a:pt x="152" y="132"/>
                  </a:cubicBezTo>
                  <a:cubicBezTo>
                    <a:pt x="154" y="130"/>
                    <a:pt x="156" y="129"/>
                    <a:pt x="159" y="127"/>
                  </a:cubicBezTo>
                  <a:close/>
                  <a:moveTo>
                    <a:pt x="151" y="117"/>
                  </a:moveTo>
                  <a:cubicBezTo>
                    <a:pt x="151" y="117"/>
                    <a:pt x="150" y="117"/>
                    <a:pt x="149" y="117"/>
                  </a:cubicBezTo>
                  <a:cubicBezTo>
                    <a:pt x="150" y="117"/>
                    <a:pt x="150" y="117"/>
                    <a:pt x="150" y="117"/>
                  </a:cubicBezTo>
                  <a:cubicBezTo>
                    <a:pt x="150" y="116"/>
                    <a:pt x="151" y="115"/>
                    <a:pt x="152" y="115"/>
                  </a:cubicBezTo>
                  <a:cubicBezTo>
                    <a:pt x="152" y="114"/>
                    <a:pt x="153" y="114"/>
                    <a:pt x="154" y="113"/>
                  </a:cubicBezTo>
                  <a:cubicBezTo>
                    <a:pt x="153" y="114"/>
                    <a:pt x="152" y="116"/>
                    <a:pt x="151" y="117"/>
                  </a:cubicBezTo>
                  <a:close/>
                  <a:moveTo>
                    <a:pt x="157" y="147"/>
                  </a:moveTo>
                  <a:cubicBezTo>
                    <a:pt x="158" y="147"/>
                    <a:pt x="159" y="146"/>
                    <a:pt x="161" y="146"/>
                  </a:cubicBezTo>
                  <a:cubicBezTo>
                    <a:pt x="159" y="147"/>
                    <a:pt x="157" y="147"/>
                    <a:pt x="156" y="148"/>
                  </a:cubicBezTo>
                  <a:cubicBezTo>
                    <a:pt x="156" y="148"/>
                    <a:pt x="157" y="147"/>
                    <a:pt x="157" y="147"/>
                  </a:cubicBezTo>
                  <a:close/>
                  <a:moveTo>
                    <a:pt x="159" y="137"/>
                  </a:moveTo>
                  <a:cubicBezTo>
                    <a:pt x="159" y="138"/>
                    <a:pt x="159" y="138"/>
                    <a:pt x="158" y="138"/>
                  </a:cubicBezTo>
                  <a:cubicBezTo>
                    <a:pt x="158" y="138"/>
                    <a:pt x="158" y="138"/>
                    <a:pt x="158" y="138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37"/>
                    <a:pt x="158" y="137"/>
                    <a:pt x="158" y="137"/>
                  </a:cubicBezTo>
                  <a:cubicBezTo>
                    <a:pt x="159" y="137"/>
                    <a:pt x="160" y="137"/>
                    <a:pt x="161" y="137"/>
                  </a:cubicBezTo>
                  <a:cubicBezTo>
                    <a:pt x="161" y="137"/>
                    <a:pt x="161" y="138"/>
                    <a:pt x="161" y="138"/>
                  </a:cubicBezTo>
                  <a:cubicBezTo>
                    <a:pt x="160" y="137"/>
                    <a:pt x="160" y="137"/>
                    <a:pt x="159" y="137"/>
                  </a:cubicBezTo>
                  <a:close/>
                  <a:moveTo>
                    <a:pt x="160" y="136"/>
                  </a:moveTo>
                  <a:cubicBezTo>
                    <a:pt x="162" y="135"/>
                    <a:pt x="163" y="135"/>
                    <a:pt x="165" y="134"/>
                  </a:cubicBezTo>
                  <a:cubicBezTo>
                    <a:pt x="164" y="135"/>
                    <a:pt x="163" y="135"/>
                    <a:pt x="163" y="136"/>
                  </a:cubicBezTo>
                  <a:cubicBezTo>
                    <a:pt x="162" y="136"/>
                    <a:pt x="161" y="136"/>
                    <a:pt x="160" y="136"/>
                  </a:cubicBezTo>
                  <a:close/>
                  <a:moveTo>
                    <a:pt x="167" y="141"/>
                  </a:moveTo>
                  <a:cubicBezTo>
                    <a:pt x="166" y="141"/>
                    <a:pt x="166" y="141"/>
                    <a:pt x="166" y="142"/>
                  </a:cubicBezTo>
                  <a:cubicBezTo>
                    <a:pt x="165" y="142"/>
                    <a:pt x="164" y="142"/>
                    <a:pt x="163" y="143"/>
                  </a:cubicBezTo>
                  <a:cubicBezTo>
                    <a:pt x="164" y="142"/>
                    <a:pt x="166" y="141"/>
                    <a:pt x="167" y="141"/>
                  </a:cubicBezTo>
                  <a:close/>
                  <a:moveTo>
                    <a:pt x="165" y="146"/>
                  </a:moveTo>
                  <a:cubicBezTo>
                    <a:pt x="167" y="144"/>
                    <a:pt x="169" y="143"/>
                    <a:pt x="171" y="142"/>
                  </a:cubicBezTo>
                  <a:cubicBezTo>
                    <a:pt x="172" y="141"/>
                    <a:pt x="171" y="140"/>
                    <a:pt x="170" y="140"/>
                  </a:cubicBezTo>
                  <a:cubicBezTo>
                    <a:pt x="171" y="139"/>
                    <a:pt x="172" y="138"/>
                    <a:pt x="173" y="137"/>
                  </a:cubicBezTo>
                  <a:cubicBezTo>
                    <a:pt x="174" y="137"/>
                    <a:pt x="175" y="137"/>
                    <a:pt x="176" y="136"/>
                  </a:cubicBezTo>
                  <a:cubicBezTo>
                    <a:pt x="174" y="138"/>
                    <a:pt x="173" y="140"/>
                    <a:pt x="171" y="142"/>
                  </a:cubicBezTo>
                  <a:cubicBezTo>
                    <a:pt x="169" y="143"/>
                    <a:pt x="166" y="145"/>
                    <a:pt x="164" y="147"/>
                  </a:cubicBezTo>
                  <a:cubicBezTo>
                    <a:pt x="164" y="146"/>
                    <a:pt x="165" y="146"/>
                    <a:pt x="165" y="146"/>
                  </a:cubicBezTo>
                  <a:close/>
                  <a:moveTo>
                    <a:pt x="178" y="115"/>
                  </a:moveTo>
                  <a:cubicBezTo>
                    <a:pt x="180" y="113"/>
                    <a:pt x="182" y="112"/>
                    <a:pt x="184" y="110"/>
                  </a:cubicBezTo>
                  <a:cubicBezTo>
                    <a:pt x="185" y="110"/>
                    <a:pt x="185" y="110"/>
                    <a:pt x="186" y="110"/>
                  </a:cubicBezTo>
                  <a:cubicBezTo>
                    <a:pt x="183" y="112"/>
                    <a:pt x="180" y="113"/>
                    <a:pt x="178" y="115"/>
                  </a:cubicBezTo>
                  <a:close/>
                  <a:moveTo>
                    <a:pt x="180" y="108"/>
                  </a:moveTo>
                  <a:cubicBezTo>
                    <a:pt x="181" y="107"/>
                    <a:pt x="181" y="107"/>
                    <a:pt x="182" y="106"/>
                  </a:cubicBezTo>
                  <a:cubicBezTo>
                    <a:pt x="183" y="106"/>
                    <a:pt x="184" y="105"/>
                    <a:pt x="186" y="104"/>
                  </a:cubicBezTo>
                  <a:cubicBezTo>
                    <a:pt x="184" y="106"/>
                    <a:pt x="182" y="107"/>
                    <a:pt x="180" y="108"/>
                  </a:cubicBezTo>
                  <a:close/>
                  <a:moveTo>
                    <a:pt x="184" y="97"/>
                  </a:moveTo>
                  <a:cubicBezTo>
                    <a:pt x="183" y="98"/>
                    <a:pt x="181" y="100"/>
                    <a:pt x="180" y="101"/>
                  </a:cubicBezTo>
                  <a:cubicBezTo>
                    <a:pt x="176" y="103"/>
                    <a:pt x="173" y="105"/>
                    <a:pt x="169" y="107"/>
                  </a:cubicBezTo>
                  <a:cubicBezTo>
                    <a:pt x="172" y="105"/>
                    <a:pt x="174" y="103"/>
                    <a:pt x="176" y="100"/>
                  </a:cubicBezTo>
                  <a:cubicBezTo>
                    <a:pt x="177" y="99"/>
                    <a:pt x="178" y="98"/>
                    <a:pt x="180" y="98"/>
                  </a:cubicBezTo>
                  <a:cubicBezTo>
                    <a:pt x="181" y="97"/>
                    <a:pt x="183" y="97"/>
                    <a:pt x="185" y="96"/>
                  </a:cubicBezTo>
                  <a:cubicBezTo>
                    <a:pt x="185" y="96"/>
                    <a:pt x="184" y="97"/>
                    <a:pt x="184" y="97"/>
                  </a:cubicBezTo>
                  <a:close/>
                  <a:moveTo>
                    <a:pt x="181" y="91"/>
                  </a:moveTo>
                  <a:cubicBezTo>
                    <a:pt x="179" y="92"/>
                    <a:pt x="177" y="93"/>
                    <a:pt x="175" y="95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78" y="92"/>
                    <a:pt x="180" y="90"/>
                    <a:pt x="183" y="89"/>
                  </a:cubicBezTo>
                  <a:cubicBezTo>
                    <a:pt x="182" y="89"/>
                    <a:pt x="182" y="90"/>
                    <a:pt x="181" y="91"/>
                  </a:cubicBezTo>
                  <a:close/>
                  <a:moveTo>
                    <a:pt x="172" y="93"/>
                  </a:moveTo>
                  <a:cubicBezTo>
                    <a:pt x="172" y="92"/>
                    <a:pt x="173" y="91"/>
                    <a:pt x="173" y="91"/>
                  </a:cubicBezTo>
                  <a:cubicBezTo>
                    <a:pt x="174" y="90"/>
                    <a:pt x="175" y="90"/>
                    <a:pt x="176" y="90"/>
                  </a:cubicBezTo>
                  <a:cubicBezTo>
                    <a:pt x="174" y="91"/>
                    <a:pt x="173" y="92"/>
                    <a:pt x="172" y="93"/>
                  </a:cubicBezTo>
                  <a:close/>
                  <a:moveTo>
                    <a:pt x="172" y="89"/>
                  </a:moveTo>
                  <a:cubicBezTo>
                    <a:pt x="172" y="89"/>
                    <a:pt x="172" y="89"/>
                    <a:pt x="172" y="89"/>
                  </a:cubicBezTo>
                  <a:cubicBezTo>
                    <a:pt x="170" y="93"/>
                    <a:pt x="167" y="96"/>
                    <a:pt x="165" y="99"/>
                  </a:cubicBezTo>
                  <a:cubicBezTo>
                    <a:pt x="163" y="101"/>
                    <a:pt x="161" y="103"/>
                    <a:pt x="159" y="105"/>
                  </a:cubicBezTo>
                  <a:cubicBezTo>
                    <a:pt x="156" y="106"/>
                    <a:pt x="154" y="107"/>
                    <a:pt x="152" y="108"/>
                  </a:cubicBezTo>
                  <a:cubicBezTo>
                    <a:pt x="159" y="101"/>
                    <a:pt x="166" y="94"/>
                    <a:pt x="173" y="88"/>
                  </a:cubicBezTo>
                  <a:cubicBezTo>
                    <a:pt x="173" y="88"/>
                    <a:pt x="173" y="89"/>
                    <a:pt x="172" y="89"/>
                  </a:cubicBezTo>
                  <a:close/>
                  <a:moveTo>
                    <a:pt x="152" y="111"/>
                  </a:moveTo>
                  <a:cubicBezTo>
                    <a:pt x="153" y="111"/>
                    <a:pt x="153" y="110"/>
                    <a:pt x="153" y="110"/>
                  </a:cubicBezTo>
                  <a:cubicBezTo>
                    <a:pt x="153" y="109"/>
                    <a:pt x="154" y="109"/>
                    <a:pt x="155" y="109"/>
                  </a:cubicBezTo>
                  <a:cubicBezTo>
                    <a:pt x="154" y="109"/>
                    <a:pt x="154" y="110"/>
                    <a:pt x="154" y="110"/>
                  </a:cubicBezTo>
                  <a:cubicBezTo>
                    <a:pt x="152" y="112"/>
                    <a:pt x="150" y="114"/>
                    <a:pt x="148" y="115"/>
                  </a:cubicBezTo>
                  <a:cubicBezTo>
                    <a:pt x="147" y="116"/>
                    <a:pt x="145" y="117"/>
                    <a:pt x="144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7" y="116"/>
                    <a:pt x="150" y="113"/>
                    <a:pt x="152" y="111"/>
                  </a:cubicBezTo>
                  <a:close/>
                  <a:moveTo>
                    <a:pt x="148" y="119"/>
                  </a:moveTo>
                  <a:cubicBezTo>
                    <a:pt x="148" y="119"/>
                    <a:pt x="149" y="119"/>
                    <a:pt x="149" y="118"/>
                  </a:cubicBezTo>
                  <a:cubicBezTo>
                    <a:pt x="148" y="120"/>
                    <a:pt x="146" y="122"/>
                    <a:pt x="145" y="123"/>
                  </a:cubicBezTo>
                  <a:cubicBezTo>
                    <a:pt x="144" y="124"/>
                    <a:pt x="143" y="124"/>
                    <a:pt x="142" y="125"/>
                  </a:cubicBezTo>
                  <a:cubicBezTo>
                    <a:pt x="144" y="123"/>
                    <a:pt x="146" y="121"/>
                    <a:pt x="148" y="119"/>
                  </a:cubicBezTo>
                  <a:close/>
                  <a:moveTo>
                    <a:pt x="138" y="119"/>
                  </a:moveTo>
                  <a:cubicBezTo>
                    <a:pt x="136" y="120"/>
                    <a:pt x="133" y="121"/>
                    <a:pt x="130" y="122"/>
                  </a:cubicBezTo>
                  <a:cubicBezTo>
                    <a:pt x="131" y="121"/>
                    <a:pt x="132" y="121"/>
                    <a:pt x="132" y="120"/>
                  </a:cubicBezTo>
                  <a:cubicBezTo>
                    <a:pt x="134" y="119"/>
                    <a:pt x="135" y="118"/>
                    <a:pt x="136" y="118"/>
                  </a:cubicBezTo>
                  <a:cubicBezTo>
                    <a:pt x="139" y="116"/>
                    <a:pt x="141" y="115"/>
                    <a:pt x="144" y="114"/>
                  </a:cubicBezTo>
                  <a:cubicBezTo>
                    <a:pt x="142" y="116"/>
                    <a:pt x="140" y="118"/>
                    <a:pt x="138" y="119"/>
                  </a:cubicBezTo>
                  <a:close/>
                  <a:moveTo>
                    <a:pt x="126" y="116"/>
                  </a:moveTo>
                  <a:cubicBezTo>
                    <a:pt x="130" y="112"/>
                    <a:pt x="133" y="109"/>
                    <a:pt x="136" y="106"/>
                  </a:cubicBezTo>
                  <a:cubicBezTo>
                    <a:pt x="139" y="104"/>
                    <a:pt x="142" y="102"/>
                    <a:pt x="145" y="101"/>
                  </a:cubicBezTo>
                  <a:cubicBezTo>
                    <a:pt x="141" y="104"/>
                    <a:pt x="138" y="107"/>
                    <a:pt x="134" y="110"/>
                  </a:cubicBezTo>
                  <a:cubicBezTo>
                    <a:pt x="132" y="112"/>
                    <a:pt x="129" y="114"/>
                    <a:pt x="126" y="116"/>
                  </a:cubicBezTo>
                  <a:close/>
                  <a:moveTo>
                    <a:pt x="131" y="116"/>
                  </a:moveTo>
                  <a:cubicBezTo>
                    <a:pt x="129" y="117"/>
                    <a:pt x="128" y="118"/>
                    <a:pt x="127" y="120"/>
                  </a:cubicBezTo>
                  <a:cubicBezTo>
                    <a:pt x="127" y="120"/>
                    <a:pt x="127" y="120"/>
                    <a:pt x="126" y="120"/>
                  </a:cubicBezTo>
                  <a:cubicBezTo>
                    <a:pt x="125" y="121"/>
                    <a:pt x="124" y="122"/>
                    <a:pt x="122" y="123"/>
                  </a:cubicBezTo>
                  <a:cubicBezTo>
                    <a:pt x="125" y="121"/>
                    <a:pt x="128" y="118"/>
                    <a:pt x="131" y="116"/>
                  </a:cubicBezTo>
                  <a:close/>
                  <a:moveTo>
                    <a:pt x="124" y="126"/>
                  </a:moveTo>
                  <a:cubicBezTo>
                    <a:pt x="124" y="126"/>
                    <a:pt x="124" y="126"/>
                    <a:pt x="124" y="126"/>
                  </a:cubicBezTo>
                  <a:cubicBezTo>
                    <a:pt x="122" y="129"/>
                    <a:pt x="120" y="132"/>
                    <a:pt x="117" y="135"/>
                  </a:cubicBezTo>
                  <a:cubicBezTo>
                    <a:pt x="119" y="132"/>
                    <a:pt x="122" y="129"/>
                    <a:pt x="124" y="126"/>
                  </a:cubicBezTo>
                  <a:close/>
                  <a:moveTo>
                    <a:pt x="113" y="117"/>
                  </a:moveTo>
                  <a:cubicBezTo>
                    <a:pt x="113" y="117"/>
                    <a:pt x="112" y="117"/>
                    <a:pt x="112" y="117"/>
                  </a:cubicBezTo>
                  <a:cubicBezTo>
                    <a:pt x="112" y="118"/>
                    <a:pt x="111" y="119"/>
                    <a:pt x="110" y="120"/>
                  </a:cubicBezTo>
                  <a:cubicBezTo>
                    <a:pt x="110" y="120"/>
                    <a:pt x="109" y="120"/>
                    <a:pt x="109" y="120"/>
                  </a:cubicBezTo>
                  <a:cubicBezTo>
                    <a:pt x="110" y="119"/>
                    <a:pt x="111" y="118"/>
                    <a:pt x="113" y="117"/>
                  </a:cubicBezTo>
                  <a:close/>
                  <a:moveTo>
                    <a:pt x="107" y="119"/>
                  </a:moveTo>
                  <a:cubicBezTo>
                    <a:pt x="107" y="119"/>
                    <a:pt x="106" y="119"/>
                    <a:pt x="106" y="119"/>
                  </a:cubicBezTo>
                  <a:cubicBezTo>
                    <a:pt x="107" y="118"/>
                    <a:pt x="107" y="117"/>
                    <a:pt x="108" y="117"/>
                  </a:cubicBezTo>
                  <a:cubicBezTo>
                    <a:pt x="109" y="116"/>
                    <a:pt x="110" y="115"/>
                    <a:pt x="111" y="115"/>
                  </a:cubicBezTo>
                  <a:cubicBezTo>
                    <a:pt x="110" y="116"/>
                    <a:pt x="108" y="118"/>
                    <a:pt x="107" y="119"/>
                  </a:cubicBezTo>
                  <a:close/>
                  <a:moveTo>
                    <a:pt x="112" y="125"/>
                  </a:moveTo>
                  <a:cubicBezTo>
                    <a:pt x="113" y="125"/>
                    <a:pt x="114" y="124"/>
                    <a:pt x="115" y="123"/>
                  </a:cubicBezTo>
                  <a:cubicBezTo>
                    <a:pt x="115" y="123"/>
                    <a:pt x="115" y="123"/>
                    <a:pt x="115" y="123"/>
                  </a:cubicBezTo>
                  <a:cubicBezTo>
                    <a:pt x="114" y="124"/>
                    <a:pt x="114" y="125"/>
                    <a:pt x="113" y="126"/>
                  </a:cubicBezTo>
                  <a:cubicBezTo>
                    <a:pt x="111" y="127"/>
                    <a:pt x="110" y="128"/>
                    <a:pt x="109" y="129"/>
                  </a:cubicBezTo>
                  <a:cubicBezTo>
                    <a:pt x="110" y="128"/>
                    <a:pt x="111" y="127"/>
                    <a:pt x="112" y="125"/>
                  </a:cubicBezTo>
                  <a:close/>
                  <a:moveTo>
                    <a:pt x="104" y="117"/>
                  </a:moveTo>
                  <a:cubicBezTo>
                    <a:pt x="103" y="117"/>
                    <a:pt x="102" y="117"/>
                    <a:pt x="102" y="118"/>
                  </a:cubicBezTo>
                  <a:cubicBezTo>
                    <a:pt x="101" y="118"/>
                    <a:pt x="101" y="118"/>
                    <a:pt x="101" y="118"/>
                  </a:cubicBezTo>
                  <a:cubicBezTo>
                    <a:pt x="105" y="114"/>
                    <a:pt x="109" y="110"/>
                    <a:pt x="113" y="106"/>
                  </a:cubicBezTo>
                  <a:cubicBezTo>
                    <a:pt x="113" y="106"/>
                    <a:pt x="114" y="106"/>
                    <a:pt x="114" y="105"/>
                  </a:cubicBezTo>
                  <a:cubicBezTo>
                    <a:pt x="111" y="109"/>
                    <a:pt x="107" y="113"/>
                    <a:pt x="104" y="117"/>
                  </a:cubicBezTo>
                  <a:close/>
                  <a:moveTo>
                    <a:pt x="99" y="129"/>
                  </a:moveTo>
                  <a:cubicBezTo>
                    <a:pt x="99" y="128"/>
                    <a:pt x="100" y="128"/>
                    <a:pt x="100" y="127"/>
                  </a:cubicBezTo>
                  <a:cubicBezTo>
                    <a:pt x="100" y="129"/>
                    <a:pt x="99" y="130"/>
                    <a:pt x="98" y="131"/>
                  </a:cubicBezTo>
                  <a:cubicBezTo>
                    <a:pt x="97" y="132"/>
                    <a:pt x="96" y="133"/>
                    <a:pt x="95" y="135"/>
                  </a:cubicBezTo>
                  <a:cubicBezTo>
                    <a:pt x="94" y="135"/>
                    <a:pt x="94" y="134"/>
                    <a:pt x="93" y="134"/>
                  </a:cubicBezTo>
                  <a:cubicBezTo>
                    <a:pt x="95" y="132"/>
                    <a:pt x="97" y="130"/>
                    <a:pt x="99" y="129"/>
                  </a:cubicBezTo>
                  <a:close/>
                  <a:moveTo>
                    <a:pt x="103" y="132"/>
                  </a:moveTo>
                  <a:cubicBezTo>
                    <a:pt x="103" y="132"/>
                    <a:pt x="104" y="131"/>
                    <a:pt x="104" y="131"/>
                  </a:cubicBezTo>
                  <a:cubicBezTo>
                    <a:pt x="103" y="132"/>
                    <a:pt x="102" y="133"/>
                    <a:pt x="101" y="135"/>
                  </a:cubicBezTo>
                  <a:cubicBezTo>
                    <a:pt x="100" y="135"/>
                    <a:pt x="100" y="135"/>
                    <a:pt x="100" y="135"/>
                  </a:cubicBezTo>
                  <a:cubicBezTo>
                    <a:pt x="101" y="134"/>
                    <a:pt x="102" y="133"/>
                    <a:pt x="103" y="132"/>
                  </a:cubicBezTo>
                  <a:close/>
                  <a:moveTo>
                    <a:pt x="103" y="126"/>
                  </a:moveTo>
                  <a:cubicBezTo>
                    <a:pt x="104" y="125"/>
                    <a:pt x="105" y="124"/>
                    <a:pt x="106" y="123"/>
                  </a:cubicBezTo>
                  <a:cubicBezTo>
                    <a:pt x="106" y="122"/>
                    <a:pt x="107" y="121"/>
                    <a:pt x="108" y="121"/>
                  </a:cubicBezTo>
                  <a:cubicBezTo>
                    <a:pt x="108" y="121"/>
                    <a:pt x="109" y="121"/>
                    <a:pt x="109" y="121"/>
                  </a:cubicBezTo>
                  <a:cubicBezTo>
                    <a:pt x="107" y="123"/>
                    <a:pt x="105" y="124"/>
                    <a:pt x="103" y="126"/>
                  </a:cubicBezTo>
                  <a:close/>
                  <a:moveTo>
                    <a:pt x="110" y="141"/>
                  </a:moveTo>
                  <a:cubicBezTo>
                    <a:pt x="107" y="143"/>
                    <a:pt x="104" y="145"/>
                    <a:pt x="102" y="146"/>
                  </a:cubicBezTo>
                  <a:cubicBezTo>
                    <a:pt x="104" y="144"/>
                    <a:pt x="106" y="143"/>
                    <a:pt x="108" y="141"/>
                  </a:cubicBezTo>
                  <a:cubicBezTo>
                    <a:pt x="108" y="141"/>
                    <a:pt x="109" y="141"/>
                    <a:pt x="110" y="141"/>
                  </a:cubicBezTo>
                  <a:close/>
                  <a:moveTo>
                    <a:pt x="109" y="139"/>
                  </a:moveTo>
                  <a:cubicBezTo>
                    <a:pt x="112" y="137"/>
                    <a:pt x="114" y="134"/>
                    <a:pt x="117" y="132"/>
                  </a:cubicBezTo>
                  <a:cubicBezTo>
                    <a:pt x="117" y="132"/>
                    <a:pt x="117" y="131"/>
                    <a:pt x="118" y="131"/>
                  </a:cubicBezTo>
                  <a:cubicBezTo>
                    <a:pt x="115" y="134"/>
                    <a:pt x="113" y="137"/>
                    <a:pt x="111" y="140"/>
                  </a:cubicBezTo>
                  <a:cubicBezTo>
                    <a:pt x="111" y="140"/>
                    <a:pt x="111" y="140"/>
                    <a:pt x="111" y="140"/>
                  </a:cubicBezTo>
                  <a:cubicBezTo>
                    <a:pt x="111" y="140"/>
                    <a:pt x="110" y="139"/>
                    <a:pt x="109" y="139"/>
                  </a:cubicBezTo>
                  <a:close/>
                  <a:moveTo>
                    <a:pt x="116" y="122"/>
                  </a:moveTo>
                  <a:cubicBezTo>
                    <a:pt x="117" y="121"/>
                    <a:pt x="119" y="120"/>
                    <a:pt x="120" y="119"/>
                  </a:cubicBezTo>
                  <a:cubicBezTo>
                    <a:pt x="119" y="120"/>
                    <a:pt x="118" y="121"/>
                    <a:pt x="116" y="122"/>
                  </a:cubicBezTo>
                  <a:close/>
                  <a:moveTo>
                    <a:pt x="116" y="145"/>
                  </a:moveTo>
                  <a:cubicBezTo>
                    <a:pt x="116" y="144"/>
                    <a:pt x="117" y="144"/>
                    <a:pt x="118" y="143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7" y="145"/>
                  </a:cubicBezTo>
                  <a:cubicBezTo>
                    <a:pt x="116" y="145"/>
                    <a:pt x="115" y="146"/>
                    <a:pt x="114" y="146"/>
                  </a:cubicBezTo>
                  <a:cubicBezTo>
                    <a:pt x="115" y="146"/>
                    <a:pt x="115" y="145"/>
                    <a:pt x="116" y="145"/>
                  </a:cubicBezTo>
                  <a:close/>
                  <a:moveTo>
                    <a:pt x="122" y="144"/>
                  </a:moveTo>
                  <a:cubicBezTo>
                    <a:pt x="122" y="145"/>
                    <a:pt x="122" y="145"/>
                    <a:pt x="122" y="145"/>
                  </a:cubicBezTo>
                  <a:cubicBezTo>
                    <a:pt x="121" y="146"/>
                    <a:pt x="120" y="147"/>
                    <a:pt x="119" y="148"/>
                  </a:cubicBezTo>
                  <a:cubicBezTo>
                    <a:pt x="119" y="148"/>
                    <a:pt x="119" y="148"/>
                    <a:pt x="118" y="148"/>
                  </a:cubicBezTo>
                  <a:cubicBezTo>
                    <a:pt x="119" y="147"/>
                    <a:pt x="120" y="146"/>
                    <a:pt x="122" y="144"/>
                  </a:cubicBezTo>
                  <a:close/>
                  <a:moveTo>
                    <a:pt x="120" y="140"/>
                  </a:moveTo>
                  <a:cubicBezTo>
                    <a:pt x="120" y="139"/>
                    <a:pt x="121" y="139"/>
                    <a:pt x="122" y="138"/>
                  </a:cubicBezTo>
                  <a:cubicBezTo>
                    <a:pt x="125" y="137"/>
                    <a:pt x="128" y="135"/>
                    <a:pt x="131" y="133"/>
                  </a:cubicBezTo>
                  <a:cubicBezTo>
                    <a:pt x="130" y="134"/>
                    <a:pt x="128" y="135"/>
                    <a:pt x="127" y="136"/>
                  </a:cubicBezTo>
                  <a:cubicBezTo>
                    <a:pt x="125" y="137"/>
                    <a:pt x="122" y="139"/>
                    <a:pt x="120" y="140"/>
                  </a:cubicBezTo>
                  <a:close/>
                  <a:moveTo>
                    <a:pt x="129" y="143"/>
                  </a:moveTo>
                  <a:cubicBezTo>
                    <a:pt x="129" y="143"/>
                    <a:pt x="128" y="143"/>
                    <a:pt x="128" y="143"/>
                  </a:cubicBezTo>
                  <a:cubicBezTo>
                    <a:pt x="128" y="144"/>
                    <a:pt x="127" y="144"/>
                    <a:pt x="127" y="144"/>
                  </a:cubicBezTo>
                  <a:cubicBezTo>
                    <a:pt x="127" y="144"/>
                    <a:pt x="127" y="144"/>
                    <a:pt x="127" y="144"/>
                  </a:cubicBezTo>
                  <a:cubicBezTo>
                    <a:pt x="127" y="143"/>
                    <a:pt x="128" y="143"/>
                    <a:pt x="128" y="142"/>
                  </a:cubicBezTo>
                  <a:cubicBezTo>
                    <a:pt x="129" y="141"/>
                    <a:pt x="130" y="140"/>
                    <a:pt x="131" y="140"/>
                  </a:cubicBezTo>
                  <a:cubicBezTo>
                    <a:pt x="130" y="140"/>
                    <a:pt x="129" y="141"/>
                    <a:pt x="129" y="142"/>
                  </a:cubicBezTo>
                  <a:cubicBezTo>
                    <a:pt x="129" y="142"/>
                    <a:pt x="129" y="142"/>
                    <a:pt x="129" y="143"/>
                  </a:cubicBezTo>
                  <a:close/>
                  <a:moveTo>
                    <a:pt x="129" y="146"/>
                  </a:moveTo>
                  <a:cubicBezTo>
                    <a:pt x="129" y="146"/>
                    <a:pt x="129" y="146"/>
                    <a:pt x="130" y="146"/>
                  </a:cubicBezTo>
                  <a:cubicBezTo>
                    <a:pt x="129" y="147"/>
                    <a:pt x="129" y="148"/>
                    <a:pt x="128" y="148"/>
                  </a:cubicBezTo>
                  <a:cubicBezTo>
                    <a:pt x="127" y="149"/>
                    <a:pt x="126" y="149"/>
                    <a:pt x="125" y="150"/>
                  </a:cubicBezTo>
                  <a:cubicBezTo>
                    <a:pt x="126" y="149"/>
                    <a:pt x="128" y="148"/>
                    <a:pt x="129" y="146"/>
                  </a:cubicBezTo>
                  <a:close/>
                  <a:moveTo>
                    <a:pt x="134" y="157"/>
                  </a:moveTo>
                  <a:cubicBezTo>
                    <a:pt x="135" y="156"/>
                    <a:pt x="136" y="156"/>
                    <a:pt x="136" y="156"/>
                  </a:cubicBezTo>
                  <a:cubicBezTo>
                    <a:pt x="134" y="157"/>
                    <a:pt x="133" y="159"/>
                    <a:pt x="131" y="160"/>
                  </a:cubicBezTo>
                  <a:cubicBezTo>
                    <a:pt x="132" y="159"/>
                    <a:pt x="133" y="158"/>
                    <a:pt x="134" y="157"/>
                  </a:cubicBezTo>
                  <a:close/>
                  <a:moveTo>
                    <a:pt x="133" y="167"/>
                  </a:moveTo>
                  <a:cubicBezTo>
                    <a:pt x="135" y="165"/>
                    <a:pt x="138" y="163"/>
                    <a:pt x="140" y="162"/>
                  </a:cubicBezTo>
                  <a:cubicBezTo>
                    <a:pt x="139" y="163"/>
                    <a:pt x="138" y="164"/>
                    <a:pt x="137" y="165"/>
                  </a:cubicBezTo>
                  <a:cubicBezTo>
                    <a:pt x="136" y="165"/>
                    <a:pt x="135" y="166"/>
                    <a:pt x="134" y="166"/>
                  </a:cubicBezTo>
                  <a:cubicBezTo>
                    <a:pt x="134" y="167"/>
                    <a:pt x="133" y="167"/>
                    <a:pt x="133" y="167"/>
                  </a:cubicBezTo>
                  <a:cubicBezTo>
                    <a:pt x="133" y="167"/>
                    <a:pt x="133" y="167"/>
                    <a:pt x="133" y="167"/>
                  </a:cubicBezTo>
                  <a:close/>
                  <a:moveTo>
                    <a:pt x="138" y="160"/>
                  </a:moveTo>
                  <a:cubicBezTo>
                    <a:pt x="137" y="160"/>
                    <a:pt x="137" y="161"/>
                    <a:pt x="137" y="161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7" y="160"/>
                    <a:pt x="137" y="160"/>
                    <a:pt x="137" y="160"/>
                  </a:cubicBezTo>
                  <a:cubicBezTo>
                    <a:pt x="139" y="159"/>
                    <a:pt x="140" y="158"/>
                    <a:pt x="142" y="157"/>
                  </a:cubicBezTo>
                  <a:cubicBezTo>
                    <a:pt x="142" y="157"/>
                    <a:pt x="142" y="158"/>
                    <a:pt x="142" y="158"/>
                  </a:cubicBezTo>
                  <a:cubicBezTo>
                    <a:pt x="140" y="159"/>
                    <a:pt x="139" y="160"/>
                    <a:pt x="138" y="160"/>
                  </a:cubicBezTo>
                  <a:close/>
                  <a:moveTo>
                    <a:pt x="143" y="160"/>
                  </a:moveTo>
                  <a:cubicBezTo>
                    <a:pt x="145" y="159"/>
                    <a:pt x="148" y="158"/>
                    <a:pt x="150" y="157"/>
                  </a:cubicBezTo>
                  <a:cubicBezTo>
                    <a:pt x="149" y="158"/>
                    <a:pt x="148" y="159"/>
                    <a:pt x="147" y="160"/>
                  </a:cubicBezTo>
                  <a:cubicBezTo>
                    <a:pt x="145" y="161"/>
                    <a:pt x="143" y="162"/>
                    <a:pt x="141" y="163"/>
                  </a:cubicBezTo>
                  <a:cubicBezTo>
                    <a:pt x="142" y="162"/>
                    <a:pt x="142" y="161"/>
                    <a:pt x="143" y="160"/>
                  </a:cubicBezTo>
                  <a:close/>
                  <a:moveTo>
                    <a:pt x="147" y="162"/>
                  </a:moveTo>
                  <a:cubicBezTo>
                    <a:pt x="148" y="161"/>
                    <a:pt x="149" y="161"/>
                    <a:pt x="150" y="160"/>
                  </a:cubicBezTo>
                  <a:cubicBezTo>
                    <a:pt x="150" y="161"/>
                    <a:pt x="149" y="161"/>
                    <a:pt x="149" y="162"/>
                  </a:cubicBezTo>
                  <a:cubicBezTo>
                    <a:pt x="148" y="162"/>
                    <a:pt x="147" y="162"/>
                    <a:pt x="146" y="163"/>
                  </a:cubicBezTo>
                  <a:cubicBezTo>
                    <a:pt x="146" y="162"/>
                    <a:pt x="147" y="162"/>
                    <a:pt x="147" y="162"/>
                  </a:cubicBezTo>
                  <a:close/>
                  <a:moveTo>
                    <a:pt x="150" y="163"/>
                  </a:moveTo>
                  <a:cubicBezTo>
                    <a:pt x="150" y="163"/>
                    <a:pt x="151" y="163"/>
                    <a:pt x="152" y="162"/>
                  </a:cubicBezTo>
                  <a:cubicBezTo>
                    <a:pt x="150" y="164"/>
                    <a:pt x="148" y="166"/>
                    <a:pt x="146" y="168"/>
                  </a:cubicBezTo>
                  <a:cubicBezTo>
                    <a:pt x="147" y="166"/>
                    <a:pt x="148" y="165"/>
                    <a:pt x="150" y="163"/>
                  </a:cubicBezTo>
                  <a:close/>
                  <a:moveTo>
                    <a:pt x="146" y="157"/>
                  </a:moveTo>
                  <a:cubicBezTo>
                    <a:pt x="146" y="157"/>
                    <a:pt x="146" y="157"/>
                    <a:pt x="146" y="157"/>
                  </a:cubicBezTo>
                  <a:cubicBezTo>
                    <a:pt x="147" y="156"/>
                    <a:pt x="149" y="155"/>
                    <a:pt x="150" y="153"/>
                  </a:cubicBezTo>
                  <a:cubicBezTo>
                    <a:pt x="152" y="153"/>
                    <a:pt x="153" y="152"/>
                    <a:pt x="155" y="151"/>
                  </a:cubicBezTo>
                  <a:cubicBezTo>
                    <a:pt x="155" y="151"/>
                    <a:pt x="155" y="151"/>
                    <a:pt x="156" y="151"/>
                  </a:cubicBezTo>
                  <a:cubicBezTo>
                    <a:pt x="156" y="152"/>
                    <a:pt x="155" y="152"/>
                    <a:pt x="155" y="152"/>
                  </a:cubicBezTo>
                  <a:cubicBezTo>
                    <a:pt x="152" y="154"/>
                    <a:pt x="149" y="156"/>
                    <a:pt x="146" y="157"/>
                  </a:cubicBezTo>
                  <a:close/>
                  <a:moveTo>
                    <a:pt x="154" y="158"/>
                  </a:moveTo>
                  <a:cubicBezTo>
                    <a:pt x="155" y="158"/>
                    <a:pt x="156" y="157"/>
                    <a:pt x="157" y="157"/>
                  </a:cubicBezTo>
                  <a:cubicBezTo>
                    <a:pt x="157" y="157"/>
                    <a:pt x="156" y="158"/>
                    <a:pt x="155" y="159"/>
                  </a:cubicBezTo>
                  <a:cubicBezTo>
                    <a:pt x="154" y="159"/>
                    <a:pt x="153" y="160"/>
                    <a:pt x="152" y="160"/>
                  </a:cubicBezTo>
                  <a:cubicBezTo>
                    <a:pt x="153" y="160"/>
                    <a:pt x="153" y="159"/>
                    <a:pt x="154" y="158"/>
                  </a:cubicBezTo>
                  <a:close/>
                  <a:moveTo>
                    <a:pt x="157" y="155"/>
                  </a:moveTo>
                  <a:cubicBezTo>
                    <a:pt x="158" y="154"/>
                    <a:pt x="159" y="153"/>
                    <a:pt x="160" y="151"/>
                  </a:cubicBezTo>
                  <a:cubicBezTo>
                    <a:pt x="162" y="150"/>
                    <a:pt x="164" y="149"/>
                    <a:pt x="166" y="147"/>
                  </a:cubicBezTo>
                  <a:cubicBezTo>
                    <a:pt x="165" y="149"/>
                    <a:pt x="163" y="151"/>
                    <a:pt x="161" y="153"/>
                  </a:cubicBezTo>
                  <a:cubicBezTo>
                    <a:pt x="160" y="153"/>
                    <a:pt x="158" y="154"/>
                    <a:pt x="157" y="155"/>
                  </a:cubicBezTo>
                  <a:close/>
                  <a:moveTo>
                    <a:pt x="162" y="154"/>
                  </a:moveTo>
                  <a:cubicBezTo>
                    <a:pt x="164" y="154"/>
                    <a:pt x="165" y="153"/>
                    <a:pt x="167" y="15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5" y="154"/>
                    <a:pt x="164" y="155"/>
                    <a:pt x="163" y="156"/>
                  </a:cubicBezTo>
                  <a:cubicBezTo>
                    <a:pt x="162" y="156"/>
                    <a:pt x="161" y="157"/>
                    <a:pt x="160" y="157"/>
                  </a:cubicBezTo>
                  <a:cubicBezTo>
                    <a:pt x="161" y="156"/>
                    <a:pt x="162" y="155"/>
                    <a:pt x="162" y="154"/>
                  </a:cubicBezTo>
                  <a:close/>
                  <a:moveTo>
                    <a:pt x="164" y="159"/>
                  </a:moveTo>
                  <a:cubicBezTo>
                    <a:pt x="165" y="158"/>
                    <a:pt x="166" y="157"/>
                    <a:pt x="167" y="156"/>
                  </a:cubicBezTo>
                  <a:cubicBezTo>
                    <a:pt x="167" y="156"/>
                    <a:pt x="167" y="156"/>
                    <a:pt x="168" y="156"/>
                  </a:cubicBezTo>
                  <a:cubicBezTo>
                    <a:pt x="166" y="157"/>
                    <a:pt x="164" y="159"/>
                    <a:pt x="162" y="161"/>
                  </a:cubicBezTo>
                  <a:cubicBezTo>
                    <a:pt x="163" y="160"/>
                    <a:pt x="163" y="160"/>
                    <a:pt x="164" y="159"/>
                  </a:cubicBezTo>
                  <a:close/>
                  <a:moveTo>
                    <a:pt x="169" y="156"/>
                  </a:moveTo>
                  <a:cubicBezTo>
                    <a:pt x="168" y="158"/>
                    <a:pt x="166" y="160"/>
                    <a:pt x="165" y="162"/>
                  </a:cubicBezTo>
                  <a:cubicBezTo>
                    <a:pt x="164" y="162"/>
                    <a:pt x="163" y="162"/>
                    <a:pt x="163" y="163"/>
                  </a:cubicBezTo>
                  <a:cubicBezTo>
                    <a:pt x="165" y="161"/>
                    <a:pt x="167" y="159"/>
                    <a:pt x="169" y="156"/>
                  </a:cubicBezTo>
                  <a:close/>
                  <a:moveTo>
                    <a:pt x="166" y="151"/>
                  </a:moveTo>
                  <a:cubicBezTo>
                    <a:pt x="169" y="147"/>
                    <a:pt x="173" y="144"/>
                    <a:pt x="176" y="140"/>
                  </a:cubicBezTo>
                  <a:cubicBezTo>
                    <a:pt x="177" y="140"/>
                    <a:pt x="177" y="140"/>
                    <a:pt x="178" y="139"/>
                  </a:cubicBezTo>
                  <a:cubicBezTo>
                    <a:pt x="177" y="140"/>
                    <a:pt x="177" y="140"/>
                    <a:pt x="177" y="141"/>
                  </a:cubicBezTo>
                  <a:cubicBezTo>
                    <a:pt x="174" y="144"/>
                    <a:pt x="172" y="146"/>
                    <a:pt x="170" y="149"/>
                  </a:cubicBezTo>
                  <a:cubicBezTo>
                    <a:pt x="168" y="150"/>
                    <a:pt x="167" y="150"/>
                    <a:pt x="166" y="151"/>
                  </a:cubicBezTo>
                  <a:close/>
                  <a:moveTo>
                    <a:pt x="177" y="151"/>
                  </a:moveTo>
                  <a:cubicBezTo>
                    <a:pt x="175" y="153"/>
                    <a:pt x="174" y="155"/>
                    <a:pt x="172" y="157"/>
                  </a:cubicBezTo>
                  <a:cubicBezTo>
                    <a:pt x="172" y="157"/>
                    <a:pt x="171" y="157"/>
                    <a:pt x="171" y="158"/>
                  </a:cubicBezTo>
                  <a:cubicBezTo>
                    <a:pt x="173" y="156"/>
                    <a:pt x="174" y="154"/>
                    <a:pt x="175" y="152"/>
                  </a:cubicBezTo>
                  <a:cubicBezTo>
                    <a:pt x="176" y="152"/>
                    <a:pt x="177" y="151"/>
                    <a:pt x="177" y="151"/>
                  </a:cubicBezTo>
                  <a:close/>
                  <a:moveTo>
                    <a:pt x="186" y="127"/>
                  </a:moveTo>
                  <a:cubicBezTo>
                    <a:pt x="186" y="126"/>
                    <a:pt x="187" y="126"/>
                    <a:pt x="187" y="125"/>
                  </a:cubicBezTo>
                  <a:cubicBezTo>
                    <a:pt x="189" y="124"/>
                    <a:pt x="191" y="123"/>
                    <a:pt x="193" y="122"/>
                  </a:cubicBezTo>
                  <a:cubicBezTo>
                    <a:pt x="193" y="122"/>
                    <a:pt x="193" y="122"/>
                    <a:pt x="193" y="122"/>
                  </a:cubicBezTo>
                  <a:cubicBezTo>
                    <a:pt x="191" y="124"/>
                    <a:pt x="188" y="125"/>
                    <a:pt x="186" y="127"/>
                  </a:cubicBezTo>
                  <a:close/>
                  <a:moveTo>
                    <a:pt x="198" y="122"/>
                  </a:moveTo>
                  <a:cubicBezTo>
                    <a:pt x="198" y="123"/>
                    <a:pt x="197" y="124"/>
                    <a:pt x="196" y="124"/>
                  </a:cubicBezTo>
                  <a:cubicBezTo>
                    <a:pt x="195" y="125"/>
                    <a:pt x="194" y="126"/>
                    <a:pt x="192" y="127"/>
                  </a:cubicBezTo>
                  <a:cubicBezTo>
                    <a:pt x="194" y="125"/>
                    <a:pt x="196" y="123"/>
                    <a:pt x="198" y="122"/>
                  </a:cubicBezTo>
                  <a:close/>
                  <a:moveTo>
                    <a:pt x="203" y="120"/>
                  </a:moveTo>
                  <a:cubicBezTo>
                    <a:pt x="204" y="119"/>
                    <a:pt x="204" y="119"/>
                    <a:pt x="204" y="118"/>
                  </a:cubicBezTo>
                  <a:cubicBezTo>
                    <a:pt x="205" y="118"/>
                    <a:pt x="205" y="118"/>
                    <a:pt x="206" y="117"/>
                  </a:cubicBezTo>
                  <a:cubicBezTo>
                    <a:pt x="205" y="118"/>
                    <a:pt x="204" y="119"/>
                    <a:pt x="203" y="120"/>
                  </a:cubicBezTo>
                  <a:close/>
                  <a:moveTo>
                    <a:pt x="207" y="110"/>
                  </a:moveTo>
                  <a:cubicBezTo>
                    <a:pt x="207" y="110"/>
                    <a:pt x="206" y="110"/>
                    <a:pt x="206" y="110"/>
                  </a:cubicBezTo>
                  <a:cubicBezTo>
                    <a:pt x="204" y="112"/>
                    <a:pt x="201" y="113"/>
                    <a:pt x="199" y="114"/>
                  </a:cubicBezTo>
                  <a:cubicBezTo>
                    <a:pt x="198" y="115"/>
                    <a:pt x="197" y="115"/>
                    <a:pt x="197" y="115"/>
                  </a:cubicBezTo>
                  <a:cubicBezTo>
                    <a:pt x="199" y="114"/>
                    <a:pt x="200" y="113"/>
                    <a:pt x="202" y="112"/>
                  </a:cubicBezTo>
                  <a:cubicBezTo>
                    <a:pt x="204" y="111"/>
                    <a:pt x="206" y="110"/>
                    <a:pt x="208" y="109"/>
                  </a:cubicBezTo>
                  <a:cubicBezTo>
                    <a:pt x="208" y="109"/>
                    <a:pt x="207" y="110"/>
                    <a:pt x="207" y="110"/>
                  </a:cubicBezTo>
                  <a:close/>
                  <a:moveTo>
                    <a:pt x="195" y="112"/>
                  </a:moveTo>
                  <a:cubicBezTo>
                    <a:pt x="194" y="112"/>
                    <a:pt x="194" y="112"/>
                    <a:pt x="193" y="112"/>
                  </a:cubicBezTo>
                  <a:cubicBezTo>
                    <a:pt x="194" y="112"/>
                    <a:pt x="194" y="111"/>
                    <a:pt x="195" y="110"/>
                  </a:cubicBezTo>
                  <a:cubicBezTo>
                    <a:pt x="196" y="109"/>
                    <a:pt x="198" y="108"/>
                    <a:pt x="199" y="106"/>
                  </a:cubicBezTo>
                  <a:cubicBezTo>
                    <a:pt x="199" y="106"/>
                    <a:pt x="199" y="106"/>
                    <a:pt x="199" y="106"/>
                  </a:cubicBezTo>
                  <a:cubicBezTo>
                    <a:pt x="198" y="108"/>
                    <a:pt x="197" y="110"/>
                    <a:pt x="195" y="112"/>
                  </a:cubicBezTo>
                  <a:close/>
                  <a:moveTo>
                    <a:pt x="193" y="106"/>
                  </a:moveTo>
                  <a:cubicBezTo>
                    <a:pt x="194" y="106"/>
                    <a:pt x="195" y="105"/>
                    <a:pt x="196" y="104"/>
                  </a:cubicBezTo>
                  <a:cubicBezTo>
                    <a:pt x="196" y="105"/>
                    <a:pt x="196" y="105"/>
                    <a:pt x="195" y="106"/>
                  </a:cubicBezTo>
                  <a:cubicBezTo>
                    <a:pt x="195" y="106"/>
                    <a:pt x="194" y="106"/>
                    <a:pt x="193" y="106"/>
                  </a:cubicBezTo>
                  <a:close/>
                  <a:moveTo>
                    <a:pt x="196" y="97"/>
                  </a:moveTo>
                  <a:cubicBezTo>
                    <a:pt x="196" y="97"/>
                    <a:pt x="195" y="97"/>
                    <a:pt x="195" y="98"/>
                  </a:cubicBezTo>
                  <a:cubicBezTo>
                    <a:pt x="193" y="98"/>
                    <a:pt x="191" y="99"/>
                    <a:pt x="189" y="100"/>
                  </a:cubicBezTo>
                  <a:cubicBezTo>
                    <a:pt x="190" y="100"/>
                    <a:pt x="190" y="99"/>
                    <a:pt x="191" y="98"/>
                  </a:cubicBezTo>
                  <a:cubicBezTo>
                    <a:pt x="193" y="97"/>
                    <a:pt x="195" y="96"/>
                    <a:pt x="197" y="95"/>
                  </a:cubicBezTo>
                  <a:cubicBezTo>
                    <a:pt x="196" y="96"/>
                    <a:pt x="196" y="97"/>
                    <a:pt x="196" y="97"/>
                  </a:cubicBezTo>
                  <a:close/>
                  <a:moveTo>
                    <a:pt x="195" y="92"/>
                  </a:moveTo>
                  <a:cubicBezTo>
                    <a:pt x="192" y="94"/>
                    <a:pt x="189" y="95"/>
                    <a:pt x="187" y="97"/>
                  </a:cubicBezTo>
                  <a:cubicBezTo>
                    <a:pt x="187" y="96"/>
                    <a:pt x="188" y="96"/>
                    <a:pt x="189" y="95"/>
                  </a:cubicBezTo>
                  <a:cubicBezTo>
                    <a:pt x="191" y="94"/>
                    <a:pt x="193" y="93"/>
                    <a:pt x="196" y="92"/>
                  </a:cubicBezTo>
                  <a:cubicBezTo>
                    <a:pt x="196" y="92"/>
                    <a:pt x="195" y="92"/>
                    <a:pt x="195" y="92"/>
                  </a:cubicBezTo>
                  <a:close/>
                  <a:moveTo>
                    <a:pt x="190" y="89"/>
                  </a:moveTo>
                  <a:cubicBezTo>
                    <a:pt x="189" y="90"/>
                    <a:pt x="188" y="90"/>
                    <a:pt x="187" y="91"/>
                  </a:cubicBezTo>
                  <a:cubicBezTo>
                    <a:pt x="189" y="90"/>
                    <a:pt x="190" y="89"/>
                    <a:pt x="191" y="88"/>
                  </a:cubicBezTo>
                  <a:lnTo>
                    <a:pt x="190" y="89"/>
                  </a:lnTo>
                  <a:close/>
                  <a:moveTo>
                    <a:pt x="190" y="86"/>
                  </a:moveTo>
                  <a:cubicBezTo>
                    <a:pt x="189" y="87"/>
                    <a:pt x="187" y="87"/>
                    <a:pt x="186" y="88"/>
                  </a:cubicBezTo>
                  <a:cubicBezTo>
                    <a:pt x="187" y="87"/>
                    <a:pt x="187" y="86"/>
                    <a:pt x="188" y="86"/>
                  </a:cubicBezTo>
                  <a:cubicBezTo>
                    <a:pt x="190" y="84"/>
                    <a:pt x="193" y="83"/>
                    <a:pt x="195" y="82"/>
                  </a:cubicBezTo>
                  <a:cubicBezTo>
                    <a:pt x="195" y="82"/>
                    <a:pt x="195" y="82"/>
                    <a:pt x="195" y="82"/>
                  </a:cubicBezTo>
                  <a:cubicBezTo>
                    <a:pt x="193" y="84"/>
                    <a:pt x="192" y="85"/>
                    <a:pt x="190" y="86"/>
                  </a:cubicBezTo>
                  <a:close/>
                  <a:moveTo>
                    <a:pt x="195" y="86"/>
                  </a:moveTo>
                  <a:cubicBezTo>
                    <a:pt x="196" y="85"/>
                    <a:pt x="197" y="85"/>
                    <a:pt x="199" y="84"/>
                  </a:cubicBezTo>
                  <a:cubicBezTo>
                    <a:pt x="198" y="85"/>
                    <a:pt x="197" y="86"/>
                    <a:pt x="196" y="87"/>
                  </a:cubicBezTo>
                  <a:cubicBezTo>
                    <a:pt x="195" y="87"/>
                    <a:pt x="195" y="87"/>
                    <a:pt x="194" y="87"/>
                  </a:cubicBezTo>
                  <a:cubicBezTo>
                    <a:pt x="195" y="87"/>
                    <a:pt x="195" y="87"/>
                    <a:pt x="195" y="86"/>
                  </a:cubicBezTo>
                  <a:close/>
                  <a:moveTo>
                    <a:pt x="187" y="80"/>
                  </a:moveTo>
                  <a:cubicBezTo>
                    <a:pt x="185" y="81"/>
                    <a:pt x="182" y="82"/>
                    <a:pt x="179" y="83"/>
                  </a:cubicBezTo>
                  <a:cubicBezTo>
                    <a:pt x="179" y="82"/>
                    <a:pt x="179" y="82"/>
                    <a:pt x="179" y="82"/>
                  </a:cubicBezTo>
                  <a:cubicBezTo>
                    <a:pt x="182" y="81"/>
                    <a:pt x="184" y="80"/>
                    <a:pt x="187" y="79"/>
                  </a:cubicBezTo>
                  <a:cubicBezTo>
                    <a:pt x="189" y="78"/>
                    <a:pt x="191" y="77"/>
                    <a:pt x="192" y="76"/>
                  </a:cubicBezTo>
                  <a:cubicBezTo>
                    <a:pt x="191" y="78"/>
                    <a:pt x="189" y="79"/>
                    <a:pt x="187" y="80"/>
                  </a:cubicBezTo>
                  <a:close/>
                  <a:moveTo>
                    <a:pt x="179" y="85"/>
                  </a:moveTo>
                  <a:cubicBezTo>
                    <a:pt x="178" y="85"/>
                    <a:pt x="177" y="86"/>
                    <a:pt x="177" y="86"/>
                  </a:cubicBezTo>
                  <a:cubicBezTo>
                    <a:pt x="177" y="86"/>
                    <a:pt x="177" y="85"/>
                    <a:pt x="177" y="85"/>
                  </a:cubicBezTo>
                  <a:cubicBezTo>
                    <a:pt x="178" y="85"/>
                    <a:pt x="179" y="85"/>
                    <a:pt x="179" y="85"/>
                  </a:cubicBezTo>
                  <a:close/>
                  <a:moveTo>
                    <a:pt x="175" y="84"/>
                  </a:moveTo>
                  <a:cubicBezTo>
                    <a:pt x="174" y="84"/>
                    <a:pt x="172" y="84"/>
                    <a:pt x="171" y="85"/>
                  </a:cubicBezTo>
                  <a:cubicBezTo>
                    <a:pt x="171" y="84"/>
                    <a:pt x="172" y="84"/>
                    <a:pt x="173" y="83"/>
                  </a:cubicBezTo>
                  <a:cubicBezTo>
                    <a:pt x="174" y="83"/>
                    <a:pt x="175" y="83"/>
                    <a:pt x="177" y="82"/>
                  </a:cubicBezTo>
                  <a:cubicBezTo>
                    <a:pt x="176" y="83"/>
                    <a:pt x="176" y="83"/>
                    <a:pt x="175" y="84"/>
                  </a:cubicBezTo>
                  <a:close/>
                  <a:moveTo>
                    <a:pt x="172" y="81"/>
                  </a:moveTo>
                  <a:cubicBezTo>
                    <a:pt x="172" y="81"/>
                    <a:pt x="172" y="81"/>
                    <a:pt x="171" y="82"/>
                  </a:cubicBezTo>
                  <a:cubicBezTo>
                    <a:pt x="172" y="81"/>
                    <a:pt x="173" y="80"/>
                    <a:pt x="174" y="79"/>
                  </a:cubicBezTo>
                  <a:cubicBezTo>
                    <a:pt x="174" y="79"/>
                    <a:pt x="174" y="79"/>
                    <a:pt x="174" y="79"/>
                  </a:cubicBezTo>
                  <a:cubicBezTo>
                    <a:pt x="176" y="78"/>
                    <a:pt x="178" y="78"/>
                    <a:pt x="179" y="77"/>
                  </a:cubicBezTo>
                  <a:cubicBezTo>
                    <a:pt x="177" y="78"/>
                    <a:pt x="174" y="80"/>
                    <a:pt x="172" y="81"/>
                  </a:cubicBezTo>
                  <a:close/>
                  <a:moveTo>
                    <a:pt x="177" y="74"/>
                  </a:moveTo>
                  <a:cubicBezTo>
                    <a:pt x="175" y="75"/>
                    <a:pt x="173" y="76"/>
                    <a:pt x="171" y="77"/>
                  </a:cubicBezTo>
                  <a:cubicBezTo>
                    <a:pt x="171" y="76"/>
                    <a:pt x="170" y="76"/>
                    <a:pt x="170" y="76"/>
                  </a:cubicBezTo>
                  <a:cubicBezTo>
                    <a:pt x="171" y="75"/>
                    <a:pt x="172" y="75"/>
                    <a:pt x="173" y="74"/>
                  </a:cubicBezTo>
                  <a:cubicBezTo>
                    <a:pt x="176" y="73"/>
                    <a:pt x="178" y="72"/>
                    <a:pt x="180" y="72"/>
                  </a:cubicBezTo>
                  <a:cubicBezTo>
                    <a:pt x="179" y="73"/>
                    <a:pt x="178" y="73"/>
                    <a:pt x="177" y="74"/>
                  </a:cubicBezTo>
                  <a:close/>
                  <a:moveTo>
                    <a:pt x="172" y="86"/>
                  </a:moveTo>
                  <a:cubicBezTo>
                    <a:pt x="164" y="94"/>
                    <a:pt x="155" y="102"/>
                    <a:pt x="147" y="110"/>
                  </a:cubicBezTo>
                  <a:cubicBezTo>
                    <a:pt x="143" y="112"/>
                    <a:pt x="139" y="114"/>
                    <a:pt x="135" y="116"/>
                  </a:cubicBezTo>
                  <a:cubicBezTo>
                    <a:pt x="137" y="114"/>
                    <a:pt x="139" y="112"/>
                    <a:pt x="141" y="110"/>
                  </a:cubicBezTo>
                  <a:cubicBezTo>
                    <a:pt x="147" y="104"/>
                    <a:pt x="154" y="99"/>
                    <a:pt x="160" y="93"/>
                  </a:cubicBezTo>
                  <a:cubicBezTo>
                    <a:pt x="162" y="91"/>
                    <a:pt x="164" y="88"/>
                    <a:pt x="167" y="86"/>
                  </a:cubicBezTo>
                  <a:cubicBezTo>
                    <a:pt x="167" y="87"/>
                    <a:pt x="167" y="87"/>
                    <a:pt x="167" y="87"/>
                  </a:cubicBezTo>
                  <a:cubicBezTo>
                    <a:pt x="169" y="87"/>
                    <a:pt x="171" y="86"/>
                    <a:pt x="172" y="86"/>
                  </a:cubicBezTo>
                  <a:close/>
                  <a:moveTo>
                    <a:pt x="168" y="82"/>
                  </a:moveTo>
                  <a:cubicBezTo>
                    <a:pt x="167" y="82"/>
                    <a:pt x="167" y="83"/>
                    <a:pt x="167" y="83"/>
                  </a:cubicBezTo>
                  <a:cubicBezTo>
                    <a:pt x="160" y="90"/>
                    <a:pt x="152" y="97"/>
                    <a:pt x="145" y="104"/>
                  </a:cubicBezTo>
                  <a:cubicBezTo>
                    <a:pt x="152" y="97"/>
                    <a:pt x="160" y="89"/>
                    <a:pt x="167" y="81"/>
                  </a:cubicBezTo>
                  <a:cubicBezTo>
                    <a:pt x="168" y="81"/>
                    <a:pt x="168" y="81"/>
                    <a:pt x="169" y="81"/>
                  </a:cubicBezTo>
                  <a:cubicBezTo>
                    <a:pt x="168" y="81"/>
                    <a:pt x="168" y="81"/>
                    <a:pt x="168" y="82"/>
                  </a:cubicBezTo>
                  <a:close/>
                  <a:moveTo>
                    <a:pt x="167" y="72"/>
                  </a:moveTo>
                  <a:cubicBezTo>
                    <a:pt x="166" y="73"/>
                    <a:pt x="166" y="73"/>
                    <a:pt x="165" y="74"/>
                  </a:cubicBezTo>
                  <a:cubicBezTo>
                    <a:pt x="165" y="74"/>
                    <a:pt x="164" y="74"/>
                    <a:pt x="164" y="74"/>
                  </a:cubicBezTo>
                  <a:cubicBezTo>
                    <a:pt x="164" y="74"/>
                    <a:pt x="164" y="75"/>
                    <a:pt x="163" y="75"/>
                  </a:cubicBezTo>
                  <a:cubicBezTo>
                    <a:pt x="164" y="74"/>
                    <a:pt x="164" y="73"/>
                    <a:pt x="165" y="73"/>
                  </a:cubicBezTo>
                  <a:cubicBezTo>
                    <a:pt x="166" y="72"/>
                    <a:pt x="167" y="72"/>
                    <a:pt x="167" y="72"/>
                  </a:cubicBezTo>
                  <a:cubicBezTo>
                    <a:pt x="167" y="72"/>
                    <a:pt x="167" y="72"/>
                    <a:pt x="167" y="72"/>
                  </a:cubicBezTo>
                  <a:close/>
                  <a:moveTo>
                    <a:pt x="164" y="82"/>
                  </a:moveTo>
                  <a:cubicBezTo>
                    <a:pt x="159" y="87"/>
                    <a:pt x="155" y="91"/>
                    <a:pt x="150" y="96"/>
                  </a:cubicBezTo>
                  <a:cubicBezTo>
                    <a:pt x="150" y="96"/>
                    <a:pt x="150" y="96"/>
                    <a:pt x="150" y="96"/>
                  </a:cubicBezTo>
                  <a:cubicBezTo>
                    <a:pt x="147" y="97"/>
                    <a:pt x="145" y="99"/>
                    <a:pt x="142" y="100"/>
                  </a:cubicBezTo>
                  <a:cubicBezTo>
                    <a:pt x="146" y="97"/>
                    <a:pt x="149" y="93"/>
                    <a:pt x="152" y="90"/>
                  </a:cubicBezTo>
                  <a:cubicBezTo>
                    <a:pt x="155" y="87"/>
                    <a:pt x="159" y="85"/>
                    <a:pt x="163" y="82"/>
                  </a:cubicBezTo>
                  <a:cubicBezTo>
                    <a:pt x="163" y="82"/>
                    <a:pt x="163" y="82"/>
                    <a:pt x="164" y="82"/>
                  </a:cubicBezTo>
                  <a:close/>
                  <a:moveTo>
                    <a:pt x="159" y="78"/>
                  </a:moveTo>
                  <a:cubicBezTo>
                    <a:pt x="158" y="78"/>
                    <a:pt x="158" y="79"/>
                    <a:pt x="158" y="79"/>
                  </a:cubicBezTo>
                  <a:cubicBezTo>
                    <a:pt x="157" y="79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1"/>
                  </a:cubicBezTo>
                  <a:cubicBezTo>
                    <a:pt x="151" y="86"/>
                    <a:pt x="146" y="91"/>
                    <a:pt x="140" y="96"/>
                  </a:cubicBezTo>
                  <a:cubicBezTo>
                    <a:pt x="136" y="99"/>
                    <a:pt x="133" y="102"/>
                    <a:pt x="129" y="105"/>
                  </a:cubicBezTo>
                  <a:cubicBezTo>
                    <a:pt x="126" y="108"/>
                    <a:pt x="122" y="111"/>
                    <a:pt x="118" y="113"/>
                  </a:cubicBezTo>
                  <a:cubicBezTo>
                    <a:pt x="120" y="112"/>
                    <a:pt x="121" y="110"/>
                    <a:pt x="123" y="109"/>
                  </a:cubicBezTo>
                  <a:cubicBezTo>
                    <a:pt x="130" y="103"/>
                    <a:pt x="136" y="97"/>
                    <a:pt x="142" y="9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7" y="85"/>
                    <a:pt x="152" y="81"/>
                    <a:pt x="158" y="77"/>
                  </a:cubicBezTo>
                  <a:cubicBezTo>
                    <a:pt x="158" y="77"/>
                    <a:pt x="159" y="77"/>
                    <a:pt x="159" y="77"/>
                  </a:cubicBezTo>
                  <a:cubicBezTo>
                    <a:pt x="159" y="78"/>
                    <a:pt x="159" y="78"/>
                    <a:pt x="159" y="78"/>
                  </a:cubicBezTo>
                  <a:close/>
                  <a:moveTo>
                    <a:pt x="153" y="77"/>
                  </a:moveTo>
                  <a:cubicBezTo>
                    <a:pt x="153" y="77"/>
                    <a:pt x="153" y="77"/>
                    <a:pt x="153" y="77"/>
                  </a:cubicBezTo>
                  <a:cubicBezTo>
                    <a:pt x="149" y="81"/>
                    <a:pt x="145" y="84"/>
                    <a:pt x="141" y="87"/>
                  </a:cubicBezTo>
                  <a:cubicBezTo>
                    <a:pt x="142" y="85"/>
                    <a:pt x="143" y="84"/>
                    <a:pt x="144" y="83"/>
                  </a:cubicBezTo>
                  <a:cubicBezTo>
                    <a:pt x="144" y="82"/>
                    <a:pt x="144" y="82"/>
                    <a:pt x="143" y="82"/>
                  </a:cubicBezTo>
                  <a:cubicBezTo>
                    <a:pt x="142" y="82"/>
                    <a:pt x="141" y="82"/>
                    <a:pt x="140" y="82"/>
                  </a:cubicBezTo>
                  <a:cubicBezTo>
                    <a:pt x="142" y="79"/>
                    <a:pt x="145" y="77"/>
                    <a:pt x="148" y="74"/>
                  </a:cubicBezTo>
                  <a:cubicBezTo>
                    <a:pt x="148" y="75"/>
                    <a:pt x="149" y="75"/>
                    <a:pt x="149" y="75"/>
                  </a:cubicBezTo>
                  <a:cubicBezTo>
                    <a:pt x="151" y="75"/>
                    <a:pt x="152" y="75"/>
                    <a:pt x="154" y="75"/>
                  </a:cubicBezTo>
                  <a:cubicBezTo>
                    <a:pt x="154" y="75"/>
                    <a:pt x="153" y="75"/>
                    <a:pt x="153" y="76"/>
                  </a:cubicBezTo>
                  <a:cubicBezTo>
                    <a:pt x="152" y="76"/>
                    <a:pt x="152" y="77"/>
                    <a:pt x="153" y="77"/>
                  </a:cubicBezTo>
                  <a:close/>
                  <a:moveTo>
                    <a:pt x="138" y="78"/>
                  </a:moveTo>
                  <a:cubicBezTo>
                    <a:pt x="139" y="77"/>
                    <a:pt x="140" y="76"/>
                    <a:pt x="141" y="75"/>
                  </a:cubicBezTo>
                  <a:cubicBezTo>
                    <a:pt x="142" y="75"/>
                    <a:pt x="142" y="75"/>
                    <a:pt x="143" y="75"/>
                  </a:cubicBezTo>
                  <a:cubicBezTo>
                    <a:pt x="141" y="76"/>
                    <a:pt x="140" y="77"/>
                    <a:pt x="138" y="78"/>
                  </a:cubicBezTo>
                  <a:close/>
                  <a:moveTo>
                    <a:pt x="138" y="74"/>
                  </a:moveTo>
                  <a:cubicBezTo>
                    <a:pt x="137" y="74"/>
                    <a:pt x="137" y="74"/>
                    <a:pt x="136" y="74"/>
                  </a:cubicBezTo>
                  <a:cubicBezTo>
                    <a:pt x="138" y="73"/>
                    <a:pt x="140" y="72"/>
                    <a:pt x="142" y="70"/>
                  </a:cubicBezTo>
                  <a:cubicBezTo>
                    <a:pt x="141" y="72"/>
                    <a:pt x="139" y="73"/>
                    <a:pt x="138" y="74"/>
                  </a:cubicBezTo>
                  <a:close/>
                  <a:moveTo>
                    <a:pt x="139" y="76"/>
                  </a:moveTo>
                  <a:cubicBezTo>
                    <a:pt x="138" y="77"/>
                    <a:pt x="136" y="78"/>
                    <a:pt x="135" y="80"/>
                  </a:cubicBezTo>
                  <a:cubicBezTo>
                    <a:pt x="134" y="81"/>
                    <a:pt x="133" y="82"/>
                    <a:pt x="131" y="83"/>
                  </a:cubicBezTo>
                  <a:cubicBezTo>
                    <a:pt x="130" y="84"/>
                    <a:pt x="129" y="84"/>
                    <a:pt x="129" y="84"/>
                  </a:cubicBezTo>
                  <a:cubicBezTo>
                    <a:pt x="129" y="84"/>
                    <a:pt x="130" y="83"/>
                    <a:pt x="131" y="82"/>
                  </a:cubicBezTo>
                  <a:cubicBezTo>
                    <a:pt x="133" y="80"/>
                    <a:pt x="136" y="78"/>
                    <a:pt x="139" y="76"/>
                  </a:cubicBezTo>
                  <a:close/>
                  <a:moveTo>
                    <a:pt x="127" y="87"/>
                  </a:moveTo>
                  <a:cubicBezTo>
                    <a:pt x="125" y="89"/>
                    <a:pt x="122" y="91"/>
                    <a:pt x="120" y="92"/>
                  </a:cubicBezTo>
                  <a:cubicBezTo>
                    <a:pt x="121" y="91"/>
                    <a:pt x="123" y="90"/>
                    <a:pt x="124" y="88"/>
                  </a:cubicBezTo>
                  <a:cubicBezTo>
                    <a:pt x="125" y="88"/>
                    <a:pt x="126" y="87"/>
                    <a:pt x="127" y="87"/>
                  </a:cubicBezTo>
                  <a:close/>
                  <a:moveTo>
                    <a:pt x="127" y="78"/>
                  </a:moveTo>
                  <a:cubicBezTo>
                    <a:pt x="124" y="81"/>
                    <a:pt x="121" y="84"/>
                    <a:pt x="118" y="87"/>
                  </a:cubicBezTo>
                  <a:cubicBezTo>
                    <a:pt x="117" y="87"/>
                    <a:pt x="117" y="87"/>
                    <a:pt x="117" y="87"/>
                  </a:cubicBezTo>
                  <a:cubicBezTo>
                    <a:pt x="121" y="82"/>
                    <a:pt x="126" y="77"/>
                    <a:pt x="130" y="72"/>
                  </a:cubicBezTo>
                  <a:cubicBezTo>
                    <a:pt x="129" y="74"/>
                    <a:pt x="128" y="76"/>
                    <a:pt x="127" y="78"/>
                  </a:cubicBezTo>
                  <a:close/>
                  <a:moveTo>
                    <a:pt x="120" y="87"/>
                  </a:moveTo>
                  <a:cubicBezTo>
                    <a:pt x="118" y="88"/>
                    <a:pt x="117" y="90"/>
                    <a:pt x="115" y="92"/>
                  </a:cubicBezTo>
                  <a:cubicBezTo>
                    <a:pt x="114" y="92"/>
                    <a:pt x="114" y="93"/>
                    <a:pt x="113" y="93"/>
                  </a:cubicBezTo>
                  <a:cubicBezTo>
                    <a:pt x="114" y="92"/>
                    <a:pt x="115" y="91"/>
                    <a:pt x="116" y="90"/>
                  </a:cubicBezTo>
                  <a:cubicBezTo>
                    <a:pt x="117" y="89"/>
                    <a:pt x="119" y="88"/>
                    <a:pt x="120" y="87"/>
                  </a:cubicBezTo>
                  <a:close/>
                  <a:moveTo>
                    <a:pt x="128" y="89"/>
                  </a:moveTo>
                  <a:cubicBezTo>
                    <a:pt x="130" y="87"/>
                    <a:pt x="132" y="86"/>
                    <a:pt x="133" y="84"/>
                  </a:cubicBezTo>
                  <a:cubicBezTo>
                    <a:pt x="134" y="84"/>
                    <a:pt x="134" y="84"/>
                    <a:pt x="134" y="84"/>
                  </a:cubicBezTo>
                  <a:cubicBezTo>
                    <a:pt x="125" y="92"/>
                    <a:pt x="117" y="100"/>
                    <a:pt x="108" y="108"/>
                  </a:cubicBezTo>
                  <a:cubicBezTo>
                    <a:pt x="107" y="109"/>
                    <a:pt x="106" y="110"/>
                    <a:pt x="105" y="110"/>
                  </a:cubicBezTo>
                  <a:cubicBezTo>
                    <a:pt x="108" y="108"/>
                    <a:pt x="110" y="105"/>
                    <a:pt x="112" y="102"/>
                  </a:cubicBezTo>
                  <a:cubicBezTo>
                    <a:pt x="117" y="98"/>
                    <a:pt x="123" y="93"/>
                    <a:pt x="128" y="89"/>
                  </a:cubicBezTo>
                  <a:close/>
                  <a:moveTo>
                    <a:pt x="99" y="116"/>
                  </a:moveTo>
                  <a:cubicBezTo>
                    <a:pt x="98" y="116"/>
                    <a:pt x="98" y="116"/>
                    <a:pt x="97" y="117"/>
                  </a:cubicBezTo>
                  <a:cubicBezTo>
                    <a:pt x="97" y="117"/>
                    <a:pt x="96" y="117"/>
                    <a:pt x="95" y="116"/>
                  </a:cubicBezTo>
                  <a:cubicBezTo>
                    <a:pt x="96" y="115"/>
                    <a:pt x="97" y="113"/>
                    <a:pt x="98" y="112"/>
                  </a:cubicBezTo>
                  <a:cubicBezTo>
                    <a:pt x="101" y="110"/>
                    <a:pt x="104" y="108"/>
                    <a:pt x="107" y="106"/>
                  </a:cubicBezTo>
                  <a:cubicBezTo>
                    <a:pt x="104" y="109"/>
                    <a:pt x="102" y="112"/>
                    <a:pt x="99" y="116"/>
                  </a:cubicBezTo>
                  <a:close/>
                  <a:moveTo>
                    <a:pt x="99" y="107"/>
                  </a:moveTo>
                  <a:cubicBezTo>
                    <a:pt x="96" y="110"/>
                    <a:pt x="93" y="113"/>
                    <a:pt x="89" y="116"/>
                  </a:cubicBezTo>
                  <a:cubicBezTo>
                    <a:pt x="89" y="116"/>
                    <a:pt x="89" y="116"/>
                    <a:pt x="88" y="116"/>
                  </a:cubicBezTo>
                  <a:cubicBezTo>
                    <a:pt x="89" y="115"/>
                    <a:pt x="90" y="114"/>
                    <a:pt x="91" y="114"/>
                  </a:cubicBezTo>
                  <a:cubicBezTo>
                    <a:pt x="93" y="111"/>
                    <a:pt x="95" y="109"/>
                    <a:pt x="98" y="107"/>
                  </a:cubicBezTo>
                  <a:cubicBezTo>
                    <a:pt x="99" y="105"/>
                    <a:pt x="101" y="104"/>
                    <a:pt x="103" y="103"/>
                  </a:cubicBezTo>
                  <a:cubicBezTo>
                    <a:pt x="102" y="104"/>
                    <a:pt x="100" y="106"/>
                    <a:pt x="99" y="107"/>
                  </a:cubicBezTo>
                  <a:close/>
                  <a:moveTo>
                    <a:pt x="84" y="115"/>
                  </a:moveTo>
                  <a:cubicBezTo>
                    <a:pt x="83" y="116"/>
                    <a:pt x="83" y="116"/>
                    <a:pt x="82" y="116"/>
                  </a:cubicBezTo>
                  <a:cubicBezTo>
                    <a:pt x="84" y="113"/>
                    <a:pt x="87" y="110"/>
                    <a:pt x="89" y="107"/>
                  </a:cubicBezTo>
                  <a:cubicBezTo>
                    <a:pt x="87" y="110"/>
                    <a:pt x="85" y="112"/>
                    <a:pt x="84" y="115"/>
                  </a:cubicBezTo>
                  <a:close/>
                  <a:moveTo>
                    <a:pt x="56" y="130"/>
                  </a:moveTo>
                  <a:cubicBezTo>
                    <a:pt x="55" y="127"/>
                    <a:pt x="55" y="125"/>
                    <a:pt x="54" y="123"/>
                  </a:cubicBezTo>
                  <a:cubicBezTo>
                    <a:pt x="54" y="122"/>
                    <a:pt x="55" y="122"/>
                    <a:pt x="55" y="122"/>
                  </a:cubicBezTo>
                  <a:cubicBezTo>
                    <a:pt x="55" y="122"/>
                    <a:pt x="55" y="122"/>
                    <a:pt x="55" y="121"/>
                  </a:cubicBezTo>
                  <a:cubicBezTo>
                    <a:pt x="56" y="123"/>
                    <a:pt x="57" y="125"/>
                    <a:pt x="58" y="127"/>
                  </a:cubicBezTo>
                  <a:cubicBezTo>
                    <a:pt x="57" y="128"/>
                    <a:pt x="57" y="129"/>
                    <a:pt x="56" y="130"/>
                  </a:cubicBezTo>
                  <a:close/>
                  <a:moveTo>
                    <a:pt x="58" y="146"/>
                  </a:moveTo>
                  <a:cubicBezTo>
                    <a:pt x="58" y="145"/>
                    <a:pt x="58" y="145"/>
                    <a:pt x="59" y="145"/>
                  </a:cubicBezTo>
                  <a:cubicBezTo>
                    <a:pt x="59" y="145"/>
                    <a:pt x="59" y="145"/>
                    <a:pt x="59" y="146"/>
                  </a:cubicBezTo>
                  <a:cubicBezTo>
                    <a:pt x="58" y="146"/>
                    <a:pt x="58" y="147"/>
                    <a:pt x="58" y="148"/>
                  </a:cubicBezTo>
                  <a:cubicBezTo>
                    <a:pt x="57" y="148"/>
                    <a:pt x="57" y="147"/>
                    <a:pt x="57" y="147"/>
                  </a:cubicBezTo>
                  <a:cubicBezTo>
                    <a:pt x="57" y="146"/>
                    <a:pt x="58" y="146"/>
                    <a:pt x="58" y="146"/>
                  </a:cubicBezTo>
                  <a:close/>
                  <a:moveTo>
                    <a:pt x="56" y="142"/>
                  </a:moveTo>
                  <a:cubicBezTo>
                    <a:pt x="56" y="141"/>
                    <a:pt x="55" y="140"/>
                    <a:pt x="55" y="139"/>
                  </a:cubicBezTo>
                  <a:cubicBezTo>
                    <a:pt x="55" y="139"/>
                    <a:pt x="56" y="138"/>
                    <a:pt x="56" y="138"/>
                  </a:cubicBezTo>
                  <a:cubicBezTo>
                    <a:pt x="56" y="139"/>
                    <a:pt x="57" y="140"/>
                    <a:pt x="57" y="140"/>
                  </a:cubicBezTo>
                  <a:cubicBezTo>
                    <a:pt x="57" y="141"/>
                    <a:pt x="56" y="142"/>
                    <a:pt x="56" y="142"/>
                  </a:cubicBezTo>
                  <a:close/>
                  <a:moveTo>
                    <a:pt x="56" y="160"/>
                  </a:moveTo>
                  <a:cubicBezTo>
                    <a:pt x="56" y="161"/>
                    <a:pt x="56" y="161"/>
                    <a:pt x="56" y="161"/>
                  </a:cubicBezTo>
                  <a:cubicBezTo>
                    <a:pt x="56" y="162"/>
                    <a:pt x="55" y="162"/>
                    <a:pt x="55" y="162"/>
                  </a:cubicBezTo>
                  <a:cubicBezTo>
                    <a:pt x="55" y="162"/>
                    <a:pt x="55" y="161"/>
                    <a:pt x="55" y="161"/>
                  </a:cubicBezTo>
                  <a:cubicBezTo>
                    <a:pt x="55" y="161"/>
                    <a:pt x="56" y="161"/>
                    <a:pt x="56" y="160"/>
                  </a:cubicBezTo>
                  <a:close/>
                  <a:moveTo>
                    <a:pt x="55" y="103"/>
                  </a:moveTo>
                  <a:cubicBezTo>
                    <a:pt x="55" y="103"/>
                    <a:pt x="55" y="103"/>
                    <a:pt x="54" y="103"/>
                  </a:cubicBezTo>
                  <a:cubicBezTo>
                    <a:pt x="54" y="102"/>
                    <a:pt x="54" y="101"/>
                    <a:pt x="54" y="101"/>
                  </a:cubicBezTo>
                  <a:cubicBezTo>
                    <a:pt x="55" y="100"/>
                    <a:pt x="55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5" y="100"/>
                    <a:pt x="55" y="100"/>
                  </a:cubicBezTo>
                  <a:cubicBezTo>
                    <a:pt x="55" y="101"/>
                    <a:pt x="55" y="102"/>
                    <a:pt x="56" y="101"/>
                  </a:cubicBezTo>
                  <a:cubicBezTo>
                    <a:pt x="56" y="101"/>
                    <a:pt x="56" y="101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6" y="102"/>
                    <a:pt x="55" y="103"/>
                    <a:pt x="55" y="103"/>
                  </a:cubicBezTo>
                  <a:close/>
                  <a:moveTo>
                    <a:pt x="53" y="134"/>
                  </a:moveTo>
                  <a:cubicBezTo>
                    <a:pt x="53" y="131"/>
                    <a:pt x="52" y="129"/>
                    <a:pt x="51" y="127"/>
                  </a:cubicBezTo>
                  <a:cubicBezTo>
                    <a:pt x="51" y="127"/>
                    <a:pt x="51" y="126"/>
                    <a:pt x="52" y="126"/>
                  </a:cubicBezTo>
                  <a:cubicBezTo>
                    <a:pt x="52" y="128"/>
                    <a:pt x="53" y="130"/>
                    <a:pt x="54" y="132"/>
                  </a:cubicBezTo>
                  <a:cubicBezTo>
                    <a:pt x="54" y="133"/>
                    <a:pt x="54" y="133"/>
                    <a:pt x="53" y="134"/>
                  </a:cubicBezTo>
                  <a:close/>
                  <a:moveTo>
                    <a:pt x="53" y="146"/>
                  </a:moveTo>
                  <a:cubicBezTo>
                    <a:pt x="53" y="146"/>
                    <a:pt x="53" y="147"/>
                    <a:pt x="53" y="147"/>
                  </a:cubicBezTo>
                  <a:cubicBezTo>
                    <a:pt x="53" y="146"/>
                    <a:pt x="52" y="145"/>
                    <a:pt x="52" y="144"/>
                  </a:cubicBezTo>
                  <a:cubicBezTo>
                    <a:pt x="52" y="144"/>
                    <a:pt x="52" y="144"/>
                    <a:pt x="52" y="143"/>
                  </a:cubicBezTo>
                  <a:cubicBezTo>
                    <a:pt x="53" y="144"/>
                    <a:pt x="53" y="145"/>
                    <a:pt x="53" y="146"/>
                  </a:cubicBezTo>
                  <a:close/>
                  <a:moveTo>
                    <a:pt x="51" y="90"/>
                  </a:moveTo>
                  <a:cubicBezTo>
                    <a:pt x="51" y="90"/>
                    <a:pt x="51" y="91"/>
                    <a:pt x="50" y="91"/>
                  </a:cubicBezTo>
                  <a:cubicBezTo>
                    <a:pt x="50" y="92"/>
                    <a:pt x="49" y="92"/>
                    <a:pt x="49" y="92"/>
                  </a:cubicBezTo>
                  <a:cubicBezTo>
                    <a:pt x="50" y="92"/>
                    <a:pt x="50" y="91"/>
                    <a:pt x="51" y="90"/>
                  </a:cubicBezTo>
                  <a:close/>
                  <a:moveTo>
                    <a:pt x="50" y="88"/>
                  </a:moveTo>
                  <a:cubicBezTo>
                    <a:pt x="51" y="87"/>
                    <a:pt x="51" y="86"/>
                    <a:pt x="52" y="85"/>
                  </a:cubicBezTo>
                  <a:cubicBezTo>
                    <a:pt x="52" y="85"/>
                    <a:pt x="53" y="84"/>
                    <a:pt x="53" y="84"/>
                  </a:cubicBezTo>
                  <a:cubicBezTo>
                    <a:pt x="53" y="85"/>
                    <a:pt x="53" y="85"/>
                    <a:pt x="52" y="86"/>
                  </a:cubicBezTo>
                  <a:cubicBezTo>
                    <a:pt x="52" y="87"/>
                    <a:pt x="51" y="88"/>
                    <a:pt x="50" y="88"/>
                  </a:cubicBezTo>
                  <a:close/>
                  <a:moveTo>
                    <a:pt x="51" y="107"/>
                  </a:moveTo>
                  <a:cubicBezTo>
                    <a:pt x="50" y="108"/>
                    <a:pt x="48" y="109"/>
                    <a:pt x="47" y="109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8" y="108"/>
                    <a:pt x="49" y="106"/>
                    <a:pt x="50" y="105"/>
                  </a:cubicBezTo>
                  <a:cubicBezTo>
                    <a:pt x="50" y="106"/>
                    <a:pt x="51" y="106"/>
                    <a:pt x="51" y="107"/>
                  </a:cubicBezTo>
                  <a:close/>
                  <a:moveTo>
                    <a:pt x="50" y="110"/>
                  </a:moveTo>
                  <a:cubicBezTo>
                    <a:pt x="49" y="111"/>
                    <a:pt x="49" y="111"/>
                    <a:pt x="48" y="112"/>
                  </a:cubicBezTo>
                  <a:cubicBezTo>
                    <a:pt x="48" y="112"/>
                    <a:pt x="48" y="111"/>
                    <a:pt x="48" y="111"/>
                  </a:cubicBezTo>
                  <a:cubicBezTo>
                    <a:pt x="48" y="111"/>
                    <a:pt x="49" y="110"/>
                    <a:pt x="50" y="110"/>
                  </a:cubicBezTo>
                  <a:close/>
                  <a:moveTo>
                    <a:pt x="51" y="110"/>
                  </a:moveTo>
                  <a:cubicBezTo>
                    <a:pt x="51" y="111"/>
                    <a:pt x="51" y="112"/>
                    <a:pt x="51" y="112"/>
                  </a:cubicBezTo>
                  <a:cubicBezTo>
                    <a:pt x="51" y="113"/>
                    <a:pt x="50" y="113"/>
                    <a:pt x="49" y="114"/>
                  </a:cubicBezTo>
                  <a:cubicBezTo>
                    <a:pt x="50" y="113"/>
                    <a:pt x="51" y="112"/>
                    <a:pt x="51" y="110"/>
                  </a:cubicBezTo>
                  <a:close/>
                  <a:moveTo>
                    <a:pt x="54" y="110"/>
                  </a:moveTo>
                  <a:cubicBezTo>
                    <a:pt x="54" y="110"/>
                    <a:pt x="54" y="110"/>
                    <a:pt x="54" y="110"/>
                  </a:cubicBezTo>
                  <a:cubicBezTo>
                    <a:pt x="53" y="110"/>
                    <a:pt x="53" y="110"/>
                    <a:pt x="53" y="109"/>
                  </a:cubicBezTo>
                  <a:cubicBezTo>
                    <a:pt x="53" y="109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3" y="108"/>
                    <a:pt x="53" y="108"/>
                    <a:pt x="53" y="108"/>
                  </a:cubicBezTo>
                  <a:cubicBezTo>
                    <a:pt x="54" y="108"/>
                    <a:pt x="54" y="109"/>
                    <a:pt x="54" y="110"/>
                  </a:cubicBezTo>
                  <a:close/>
                  <a:moveTo>
                    <a:pt x="54" y="87"/>
                  </a:moveTo>
                  <a:cubicBezTo>
                    <a:pt x="54" y="87"/>
                    <a:pt x="54" y="87"/>
                    <a:pt x="54" y="87"/>
                  </a:cubicBezTo>
                  <a:cubicBezTo>
                    <a:pt x="55" y="86"/>
                    <a:pt x="55" y="86"/>
                    <a:pt x="56" y="85"/>
                  </a:cubicBezTo>
                  <a:cubicBezTo>
                    <a:pt x="55" y="86"/>
                    <a:pt x="55" y="87"/>
                    <a:pt x="54" y="88"/>
                  </a:cubicBezTo>
                  <a:cubicBezTo>
                    <a:pt x="54" y="88"/>
                    <a:pt x="54" y="88"/>
                    <a:pt x="54" y="87"/>
                  </a:cubicBezTo>
                  <a:close/>
                  <a:moveTo>
                    <a:pt x="54" y="96"/>
                  </a:moveTo>
                  <a:cubicBezTo>
                    <a:pt x="54" y="96"/>
                    <a:pt x="54" y="96"/>
                    <a:pt x="54" y="96"/>
                  </a:cubicBezTo>
                  <a:cubicBezTo>
                    <a:pt x="54" y="96"/>
                    <a:pt x="55" y="96"/>
                    <a:pt x="55" y="95"/>
                  </a:cubicBezTo>
                  <a:cubicBezTo>
                    <a:pt x="55" y="96"/>
                    <a:pt x="55" y="96"/>
                    <a:pt x="55" y="97"/>
                  </a:cubicBezTo>
                  <a:cubicBezTo>
                    <a:pt x="55" y="97"/>
                    <a:pt x="55" y="98"/>
                    <a:pt x="54" y="98"/>
                  </a:cubicBezTo>
                  <a:cubicBezTo>
                    <a:pt x="54" y="98"/>
                    <a:pt x="54" y="97"/>
                    <a:pt x="54" y="96"/>
                  </a:cubicBezTo>
                  <a:close/>
                  <a:moveTo>
                    <a:pt x="55" y="83"/>
                  </a:moveTo>
                  <a:cubicBezTo>
                    <a:pt x="56" y="82"/>
                    <a:pt x="56" y="82"/>
                    <a:pt x="56" y="81"/>
                  </a:cubicBezTo>
                  <a:cubicBezTo>
                    <a:pt x="58" y="80"/>
                    <a:pt x="60" y="78"/>
                    <a:pt x="61" y="76"/>
                  </a:cubicBezTo>
                  <a:cubicBezTo>
                    <a:pt x="61" y="77"/>
                    <a:pt x="61" y="77"/>
                    <a:pt x="60" y="78"/>
                  </a:cubicBezTo>
                  <a:cubicBezTo>
                    <a:pt x="59" y="80"/>
                    <a:pt x="57" y="81"/>
                    <a:pt x="55" y="83"/>
                  </a:cubicBezTo>
                  <a:close/>
                  <a:moveTo>
                    <a:pt x="88" y="57"/>
                  </a:moveTo>
                  <a:cubicBezTo>
                    <a:pt x="86" y="59"/>
                    <a:pt x="84" y="61"/>
                    <a:pt x="82" y="63"/>
                  </a:cubicBezTo>
                  <a:cubicBezTo>
                    <a:pt x="78" y="67"/>
                    <a:pt x="75" y="70"/>
                    <a:pt x="71" y="73"/>
                  </a:cubicBezTo>
                  <a:cubicBezTo>
                    <a:pt x="71" y="73"/>
                    <a:pt x="71" y="74"/>
                    <a:pt x="70" y="74"/>
                  </a:cubicBezTo>
                  <a:cubicBezTo>
                    <a:pt x="69" y="76"/>
                    <a:pt x="67" y="77"/>
                    <a:pt x="65" y="79"/>
                  </a:cubicBezTo>
                  <a:cubicBezTo>
                    <a:pt x="67" y="77"/>
                    <a:pt x="68" y="75"/>
                    <a:pt x="69" y="73"/>
                  </a:cubicBezTo>
                  <a:cubicBezTo>
                    <a:pt x="71" y="71"/>
                    <a:pt x="73" y="69"/>
                    <a:pt x="75" y="67"/>
                  </a:cubicBezTo>
                  <a:cubicBezTo>
                    <a:pt x="79" y="64"/>
                    <a:pt x="84" y="60"/>
                    <a:pt x="88" y="57"/>
                  </a:cubicBezTo>
                  <a:close/>
                  <a:moveTo>
                    <a:pt x="86" y="57"/>
                  </a:moveTo>
                  <a:cubicBezTo>
                    <a:pt x="87" y="55"/>
                    <a:pt x="89" y="54"/>
                    <a:pt x="90" y="53"/>
                  </a:cubicBezTo>
                  <a:cubicBezTo>
                    <a:pt x="90" y="53"/>
                    <a:pt x="90" y="53"/>
                    <a:pt x="90" y="54"/>
                  </a:cubicBezTo>
                  <a:cubicBezTo>
                    <a:pt x="88" y="55"/>
                    <a:pt x="87" y="56"/>
                    <a:pt x="86" y="57"/>
                  </a:cubicBezTo>
                  <a:close/>
                  <a:moveTo>
                    <a:pt x="105" y="58"/>
                  </a:moveTo>
                  <a:cubicBezTo>
                    <a:pt x="105" y="58"/>
                    <a:pt x="105" y="58"/>
                    <a:pt x="105" y="58"/>
                  </a:cubicBezTo>
                  <a:cubicBezTo>
                    <a:pt x="105" y="58"/>
                    <a:pt x="105" y="58"/>
                    <a:pt x="105" y="59"/>
                  </a:cubicBezTo>
                  <a:cubicBezTo>
                    <a:pt x="102" y="61"/>
                    <a:pt x="100" y="62"/>
                    <a:pt x="97" y="64"/>
                  </a:cubicBezTo>
                  <a:cubicBezTo>
                    <a:pt x="97" y="64"/>
                    <a:pt x="98" y="64"/>
                    <a:pt x="98" y="64"/>
                  </a:cubicBezTo>
                  <a:cubicBezTo>
                    <a:pt x="100" y="62"/>
                    <a:pt x="102" y="60"/>
                    <a:pt x="105" y="58"/>
                  </a:cubicBezTo>
                  <a:close/>
                  <a:moveTo>
                    <a:pt x="100" y="59"/>
                  </a:moveTo>
                  <a:cubicBezTo>
                    <a:pt x="100" y="59"/>
                    <a:pt x="100" y="58"/>
                    <a:pt x="101" y="58"/>
                  </a:cubicBezTo>
                  <a:cubicBezTo>
                    <a:pt x="102" y="57"/>
                    <a:pt x="103" y="57"/>
                    <a:pt x="104" y="56"/>
                  </a:cubicBezTo>
                  <a:cubicBezTo>
                    <a:pt x="103" y="57"/>
                    <a:pt x="101" y="58"/>
                    <a:pt x="100" y="59"/>
                  </a:cubicBezTo>
                  <a:close/>
                  <a:moveTo>
                    <a:pt x="86" y="81"/>
                  </a:moveTo>
                  <a:cubicBezTo>
                    <a:pt x="87" y="81"/>
                    <a:pt x="88" y="80"/>
                    <a:pt x="88" y="79"/>
                  </a:cubicBezTo>
                  <a:cubicBezTo>
                    <a:pt x="92" y="75"/>
                    <a:pt x="96" y="71"/>
                    <a:pt x="100" y="67"/>
                  </a:cubicBezTo>
                  <a:cubicBezTo>
                    <a:pt x="100" y="69"/>
                    <a:pt x="99" y="70"/>
                    <a:pt x="98" y="72"/>
                  </a:cubicBezTo>
                  <a:cubicBezTo>
                    <a:pt x="97" y="72"/>
                    <a:pt x="96" y="73"/>
                    <a:pt x="96" y="74"/>
                  </a:cubicBezTo>
                  <a:cubicBezTo>
                    <a:pt x="92" y="76"/>
                    <a:pt x="89" y="79"/>
                    <a:pt x="86" y="81"/>
                  </a:cubicBezTo>
                  <a:close/>
                  <a:moveTo>
                    <a:pt x="93" y="78"/>
                  </a:moveTo>
                  <a:cubicBezTo>
                    <a:pt x="90" y="81"/>
                    <a:pt x="87" y="84"/>
                    <a:pt x="85" y="86"/>
                  </a:cubicBezTo>
                  <a:cubicBezTo>
                    <a:pt x="85" y="86"/>
                    <a:pt x="85" y="85"/>
                    <a:pt x="85" y="85"/>
                  </a:cubicBezTo>
                  <a:cubicBezTo>
                    <a:pt x="86" y="84"/>
                    <a:pt x="88" y="83"/>
                    <a:pt x="89" y="82"/>
                  </a:cubicBezTo>
                  <a:cubicBezTo>
                    <a:pt x="90" y="80"/>
                    <a:pt x="92" y="79"/>
                    <a:pt x="93" y="78"/>
                  </a:cubicBezTo>
                  <a:close/>
                  <a:moveTo>
                    <a:pt x="92" y="73"/>
                  </a:moveTo>
                  <a:cubicBezTo>
                    <a:pt x="93" y="71"/>
                    <a:pt x="94" y="69"/>
                    <a:pt x="95" y="68"/>
                  </a:cubicBezTo>
                  <a:cubicBezTo>
                    <a:pt x="98" y="66"/>
                    <a:pt x="101" y="64"/>
                    <a:pt x="103" y="62"/>
                  </a:cubicBezTo>
                  <a:cubicBezTo>
                    <a:pt x="103" y="62"/>
                    <a:pt x="103" y="63"/>
                    <a:pt x="102" y="63"/>
                  </a:cubicBezTo>
                  <a:cubicBezTo>
                    <a:pt x="99" y="66"/>
                    <a:pt x="96" y="69"/>
                    <a:pt x="92" y="73"/>
                  </a:cubicBezTo>
                  <a:close/>
                  <a:moveTo>
                    <a:pt x="85" y="64"/>
                  </a:moveTo>
                  <a:cubicBezTo>
                    <a:pt x="84" y="65"/>
                    <a:pt x="83" y="66"/>
                    <a:pt x="82" y="66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83" y="65"/>
                    <a:pt x="84" y="64"/>
                    <a:pt x="85" y="64"/>
                  </a:cubicBezTo>
                  <a:cubicBezTo>
                    <a:pt x="85" y="64"/>
                    <a:pt x="85" y="64"/>
                    <a:pt x="85" y="64"/>
                  </a:cubicBezTo>
                  <a:close/>
                  <a:moveTo>
                    <a:pt x="89" y="65"/>
                  </a:moveTo>
                  <a:cubicBezTo>
                    <a:pt x="86" y="68"/>
                    <a:pt x="84" y="70"/>
                    <a:pt x="81" y="73"/>
                  </a:cubicBezTo>
                  <a:cubicBezTo>
                    <a:pt x="82" y="72"/>
                    <a:pt x="82" y="71"/>
                    <a:pt x="83" y="70"/>
                  </a:cubicBezTo>
                  <a:cubicBezTo>
                    <a:pt x="85" y="69"/>
                    <a:pt x="87" y="67"/>
                    <a:pt x="89" y="65"/>
                  </a:cubicBezTo>
                  <a:close/>
                  <a:moveTo>
                    <a:pt x="83" y="68"/>
                  </a:moveTo>
                  <a:cubicBezTo>
                    <a:pt x="82" y="68"/>
                    <a:pt x="82" y="68"/>
                    <a:pt x="82" y="69"/>
                  </a:cubicBezTo>
                  <a:cubicBezTo>
                    <a:pt x="81" y="70"/>
                    <a:pt x="79" y="71"/>
                    <a:pt x="78" y="72"/>
                  </a:cubicBezTo>
                  <a:cubicBezTo>
                    <a:pt x="78" y="71"/>
                    <a:pt x="79" y="71"/>
                    <a:pt x="79" y="70"/>
                  </a:cubicBezTo>
                  <a:cubicBezTo>
                    <a:pt x="80" y="69"/>
                    <a:pt x="81" y="69"/>
                    <a:pt x="83" y="68"/>
                  </a:cubicBezTo>
                  <a:close/>
                  <a:moveTo>
                    <a:pt x="78" y="74"/>
                  </a:moveTo>
                  <a:cubicBezTo>
                    <a:pt x="77" y="76"/>
                    <a:pt x="76" y="77"/>
                    <a:pt x="75" y="79"/>
                  </a:cubicBezTo>
                  <a:cubicBezTo>
                    <a:pt x="74" y="80"/>
                    <a:pt x="73" y="81"/>
                    <a:pt x="72" y="82"/>
                  </a:cubicBezTo>
                  <a:cubicBezTo>
                    <a:pt x="73" y="81"/>
                    <a:pt x="73" y="79"/>
                    <a:pt x="74" y="77"/>
                  </a:cubicBezTo>
                  <a:cubicBezTo>
                    <a:pt x="75" y="77"/>
                    <a:pt x="75" y="77"/>
                    <a:pt x="75" y="77"/>
                  </a:cubicBezTo>
                  <a:cubicBezTo>
                    <a:pt x="76" y="76"/>
                    <a:pt x="77" y="75"/>
                    <a:pt x="78" y="74"/>
                  </a:cubicBezTo>
                  <a:close/>
                  <a:moveTo>
                    <a:pt x="74" y="83"/>
                  </a:moveTo>
                  <a:cubicBezTo>
                    <a:pt x="76" y="81"/>
                    <a:pt x="79" y="78"/>
                    <a:pt x="82" y="76"/>
                  </a:cubicBezTo>
                  <a:cubicBezTo>
                    <a:pt x="82" y="76"/>
                    <a:pt x="82" y="77"/>
                    <a:pt x="82" y="77"/>
                  </a:cubicBezTo>
                  <a:cubicBezTo>
                    <a:pt x="78" y="80"/>
                    <a:pt x="75" y="82"/>
                    <a:pt x="72" y="85"/>
                  </a:cubicBezTo>
                  <a:cubicBezTo>
                    <a:pt x="72" y="84"/>
                    <a:pt x="73" y="84"/>
                    <a:pt x="74" y="83"/>
                  </a:cubicBezTo>
                  <a:close/>
                  <a:moveTo>
                    <a:pt x="81" y="75"/>
                  </a:moveTo>
                  <a:cubicBezTo>
                    <a:pt x="86" y="70"/>
                    <a:pt x="92" y="65"/>
                    <a:pt x="97" y="60"/>
                  </a:cubicBezTo>
                  <a:cubicBezTo>
                    <a:pt x="97" y="60"/>
                    <a:pt x="98" y="60"/>
                    <a:pt x="98" y="59"/>
                  </a:cubicBezTo>
                  <a:cubicBezTo>
                    <a:pt x="98" y="60"/>
                    <a:pt x="98" y="60"/>
                    <a:pt x="97" y="61"/>
                  </a:cubicBezTo>
                  <a:cubicBezTo>
                    <a:pt x="94" y="64"/>
                    <a:pt x="91" y="66"/>
                    <a:pt x="88" y="69"/>
                  </a:cubicBezTo>
                  <a:cubicBezTo>
                    <a:pt x="86" y="71"/>
                    <a:pt x="83" y="73"/>
                    <a:pt x="81" y="75"/>
                  </a:cubicBezTo>
                  <a:close/>
                  <a:moveTo>
                    <a:pt x="90" y="70"/>
                  </a:moveTo>
                  <a:cubicBezTo>
                    <a:pt x="92" y="69"/>
                    <a:pt x="93" y="67"/>
                    <a:pt x="94" y="66"/>
                  </a:cubicBezTo>
                  <a:cubicBezTo>
                    <a:pt x="94" y="67"/>
                    <a:pt x="94" y="67"/>
                    <a:pt x="94" y="67"/>
                  </a:cubicBezTo>
                  <a:cubicBezTo>
                    <a:pt x="93" y="68"/>
                    <a:pt x="91" y="69"/>
                    <a:pt x="90" y="70"/>
                  </a:cubicBezTo>
                  <a:cubicBezTo>
                    <a:pt x="90" y="70"/>
                    <a:pt x="90" y="70"/>
                    <a:pt x="90" y="70"/>
                  </a:cubicBezTo>
                  <a:close/>
                  <a:moveTo>
                    <a:pt x="97" y="58"/>
                  </a:moveTo>
                  <a:cubicBezTo>
                    <a:pt x="93" y="60"/>
                    <a:pt x="89" y="63"/>
                    <a:pt x="86" y="66"/>
                  </a:cubicBezTo>
                  <a:cubicBezTo>
                    <a:pt x="86" y="66"/>
                    <a:pt x="86" y="65"/>
                    <a:pt x="86" y="65"/>
                  </a:cubicBezTo>
                  <a:cubicBezTo>
                    <a:pt x="90" y="62"/>
                    <a:pt x="95" y="59"/>
                    <a:pt x="99" y="56"/>
                  </a:cubicBezTo>
                  <a:cubicBezTo>
                    <a:pt x="98" y="57"/>
                    <a:pt x="98" y="57"/>
                    <a:pt x="97" y="58"/>
                  </a:cubicBezTo>
                  <a:close/>
                  <a:moveTo>
                    <a:pt x="70" y="69"/>
                  </a:moveTo>
                  <a:cubicBezTo>
                    <a:pt x="69" y="69"/>
                    <a:pt x="69" y="70"/>
                    <a:pt x="69" y="70"/>
                  </a:cubicBezTo>
                  <a:cubicBezTo>
                    <a:pt x="68" y="71"/>
                    <a:pt x="67" y="72"/>
                    <a:pt x="65" y="73"/>
                  </a:cubicBezTo>
                  <a:cubicBezTo>
                    <a:pt x="66" y="73"/>
                    <a:pt x="66" y="72"/>
                    <a:pt x="66" y="72"/>
                  </a:cubicBezTo>
                  <a:cubicBezTo>
                    <a:pt x="67" y="71"/>
                    <a:pt x="68" y="70"/>
                    <a:pt x="70" y="69"/>
                  </a:cubicBezTo>
                  <a:close/>
                  <a:moveTo>
                    <a:pt x="69" y="67"/>
                  </a:moveTo>
                  <a:cubicBezTo>
                    <a:pt x="70" y="66"/>
                    <a:pt x="71" y="64"/>
                    <a:pt x="73" y="62"/>
                  </a:cubicBezTo>
                  <a:cubicBezTo>
                    <a:pt x="73" y="62"/>
                    <a:pt x="73" y="62"/>
                    <a:pt x="73" y="62"/>
                  </a:cubicBezTo>
                  <a:cubicBezTo>
                    <a:pt x="73" y="63"/>
                    <a:pt x="72" y="64"/>
                    <a:pt x="72" y="65"/>
                  </a:cubicBezTo>
                  <a:cubicBezTo>
                    <a:pt x="71" y="66"/>
                    <a:pt x="70" y="67"/>
                    <a:pt x="69" y="67"/>
                  </a:cubicBezTo>
                  <a:close/>
                  <a:moveTo>
                    <a:pt x="73" y="67"/>
                  </a:moveTo>
                  <a:cubicBezTo>
                    <a:pt x="73" y="66"/>
                    <a:pt x="73" y="66"/>
                    <a:pt x="73" y="66"/>
                  </a:cubicBezTo>
                  <a:cubicBezTo>
                    <a:pt x="75" y="65"/>
                    <a:pt x="77" y="63"/>
                    <a:pt x="78" y="62"/>
                  </a:cubicBezTo>
                  <a:cubicBezTo>
                    <a:pt x="76" y="63"/>
                    <a:pt x="75" y="65"/>
                    <a:pt x="73" y="67"/>
                  </a:cubicBezTo>
                  <a:close/>
                  <a:moveTo>
                    <a:pt x="72" y="60"/>
                  </a:moveTo>
                  <a:cubicBezTo>
                    <a:pt x="71" y="61"/>
                    <a:pt x="69" y="63"/>
                    <a:pt x="68" y="65"/>
                  </a:cubicBezTo>
                  <a:cubicBezTo>
                    <a:pt x="65" y="67"/>
                    <a:pt x="62" y="70"/>
                    <a:pt x="59" y="73"/>
                  </a:cubicBezTo>
                  <a:cubicBezTo>
                    <a:pt x="60" y="72"/>
                    <a:pt x="61" y="70"/>
                    <a:pt x="62" y="69"/>
                  </a:cubicBezTo>
                  <a:cubicBezTo>
                    <a:pt x="66" y="65"/>
                    <a:pt x="70" y="61"/>
                    <a:pt x="75" y="57"/>
                  </a:cubicBezTo>
                  <a:cubicBezTo>
                    <a:pt x="74" y="58"/>
                    <a:pt x="73" y="59"/>
                    <a:pt x="72" y="60"/>
                  </a:cubicBezTo>
                  <a:close/>
                  <a:moveTo>
                    <a:pt x="60" y="68"/>
                  </a:moveTo>
                  <a:cubicBezTo>
                    <a:pt x="60" y="69"/>
                    <a:pt x="59" y="69"/>
                    <a:pt x="58" y="70"/>
                  </a:cubicBezTo>
                  <a:cubicBezTo>
                    <a:pt x="58" y="69"/>
                    <a:pt x="58" y="68"/>
                    <a:pt x="58" y="67"/>
                  </a:cubicBezTo>
                  <a:cubicBezTo>
                    <a:pt x="60" y="66"/>
                    <a:pt x="61" y="65"/>
                    <a:pt x="62" y="64"/>
                  </a:cubicBezTo>
                  <a:cubicBezTo>
                    <a:pt x="63" y="63"/>
                    <a:pt x="63" y="63"/>
                    <a:pt x="64" y="62"/>
                  </a:cubicBezTo>
                  <a:cubicBezTo>
                    <a:pt x="65" y="62"/>
                    <a:pt x="65" y="61"/>
                    <a:pt x="66" y="60"/>
                  </a:cubicBezTo>
                  <a:cubicBezTo>
                    <a:pt x="64" y="63"/>
                    <a:pt x="62" y="65"/>
                    <a:pt x="60" y="68"/>
                  </a:cubicBezTo>
                  <a:close/>
                  <a:moveTo>
                    <a:pt x="67" y="68"/>
                  </a:moveTo>
                  <a:cubicBezTo>
                    <a:pt x="66" y="69"/>
                    <a:pt x="65" y="70"/>
                    <a:pt x="64" y="72"/>
                  </a:cubicBezTo>
                  <a:cubicBezTo>
                    <a:pt x="62" y="74"/>
                    <a:pt x="59" y="76"/>
                    <a:pt x="57" y="79"/>
                  </a:cubicBezTo>
                  <a:cubicBezTo>
                    <a:pt x="57" y="79"/>
                    <a:pt x="57" y="79"/>
                    <a:pt x="57" y="78"/>
                  </a:cubicBezTo>
                  <a:cubicBezTo>
                    <a:pt x="60" y="75"/>
                    <a:pt x="63" y="72"/>
                    <a:pt x="67" y="68"/>
                  </a:cubicBezTo>
                  <a:close/>
                  <a:moveTo>
                    <a:pt x="64" y="77"/>
                  </a:moveTo>
                  <a:cubicBezTo>
                    <a:pt x="63" y="79"/>
                    <a:pt x="62" y="81"/>
                    <a:pt x="60" y="83"/>
                  </a:cubicBezTo>
                  <a:cubicBezTo>
                    <a:pt x="59" y="84"/>
                    <a:pt x="58" y="85"/>
                    <a:pt x="58" y="85"/>
                  </a:cubicBezTo>
                  <a:cubicBezTo>
                    <a:pt x="59" y="84"/>
                    <a:pt x="60" y="82"/>
                    <a:pt x="61" y="80"/>
                  </a:cubicBezTo>
                  <a:cubicBezTo>
                    <a:pt x="62" y="79"/>
                    <a:pt x="63" y="78"/>
                    <a:pt x="64" y="77"/>
                  </a:cubicBezTo>
                  <a:close/>
                  <a:moveTo>
                    <a:pt x="58" y="90"/>
                  </a:moveTo>
                  <a:cubicBezTo>
                    <a:pt x="58" y="90"/>
                    <a:pt x="58" y="89"/>
                    <a:pt x="59" y="88"/>
                  </a:cubicBezTo>
                  <a:cubicBezTo>
                    <a:pt x="59" y="88"/>
                    <a:pt x="59" y="88"/>
                    <a:pt x="59" y="88"/>
                  </a:cubicBezTo>
                  <a:cubicBezTo>
                    <a:pt x="59" y="88"/>
                    <a:pt x="60" y="88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2" y="85"/>
                    <a:pt x="64" y="82"/>
                    <a:pt x="67" y="80"/>
                  </a:cubicBezTo>
                  <a:cubicBezTo>
                    <a:pt x="70" y="78"/>
                    <a:pt x="72" y="75"/>
                    <a:pt x="75" y="73"/>
                  </a:cubicBezTo>
                  <a:cubicBezTo>
                    <a:pt x="75" y="74"/>
                    <a:pt x="74" y="75"/>
                    <a:pt x="74" y="76"/>
                  </a:cubicBezTo>
                  <a:cubicBezTo>
                    <a:pt x="68" y="81"/>
                    <a:pt x="63" y="86"/>
                    <a:pt x="57" y="91"/>
                  </a:cubicBezTo>
                  <a:cubicBezTo>
                    <a:pt x="57" y="91"/>
                    <a:pt x="58" y="90"/>
                    <a:pt x="58" y="90"/>
                  </a:cubicBezTo>
                  <a:close/>
                  <a:moveTo>
                    <a:pt x="67" y="115"/>
                  </a:moveTo>
                  <a:cubicBezTo>
                    <a:pt x="67" y="115"/>
                    <a:pt x="67" y="114"/>
                    <a:pt x="66" y="113"/>
                  </a:cubicBezTo>
                  <a:cubicBezTo>
                    <a:pt x="67" y="113"/>
                    <a:pt x="67" y="113"/>
                    <a:pt x="67" y="113"/>
                  </a:cubicBezTo>
                  <a:cubicBezTo>
                    <a:pt x="68" y="113"/>
                    <a:pt x="68" y="114"/>
                    <a:pt x="68" y="114"/>
                  </a:cubicBezTo>
                  <a:cubicBezTo>
                    <a:pt x="67" y="114"/>
                    <a:pt x="67" y="115"/>
                    <a:pt x="67" y="115"/>
                  </a:cubicBezTo>
                  <a:close/>
                  <a:moveTo>
                    <a:pt x="68" y="133"/>
                  </a:moveTo>
                  <a:cubicBezTo>
                    <a:pt x="67" y="134"/>
                    <a:pt x="67" y="135"/>
                    <a:pt x="66" y="135"/>
                  </a:cubicBezTo>
                  <a:cubicBezTo>
                    <a:pt x="66" y="135"/>
                    <a:pt x="66" y="135"/>
                    <a:pt x="66" y="135"/>
                  </a:cubicBezTo>
                  <a:cubicBezTo>
                    <a:pt x="66" y="134"/>
                    <a:pt x="67" y="134"/>
                    <a:pt x="67" y="133"/>
                  </a:cubicBezTo>
                  <a:cubicBezTo>
                    <a:pt x="67" y="133"/>
                    <a:pt x="67" y="133"/>
                    <a:pt x="67" y="133"/>
                  </a:cubicBezTo>
                  <a:cubicBezTo>
                    <a:pt x="67" y="133"/>
                    <a:pt x="67" y="133"/>
                    <a:pt x="68" y="133"/>
                  </a:cubicBezTo>
                  <a:close/>
                  <a:moveTo>
                    <a:pt x="64" y="150"/>
                  </a:moveTo>
                  <a:cubicBezTo>
                    <a:pt x="64" y="150"/>
                    <a:pt x="64" y="149"/>
                    <a:pt x="63" y="149"/>
                  </a:cubicBezTo>
                  <a:cubicBezTo>
                    <a:pt x="64" y="148"/>
                    <a:pt x="64" y="147"/>
                    <a:pt x="65" y="146"/>
                  </a:cubicBezTo>
                  <a:cubicBezTo>
                    <a:pt x="65" y="147"/>
                    <a:pt x="65" y="147"/>
                    <a:pt x="65" y="148"/>
                  </a:cubicBezTo>
                  <a:cubicBezTo>
                    <a:pt x="65" y="148"/>
                    <a:pt x="64" y="149"/>
                    <a:pt x="64" y="150"/>
                  </a:cubicBezTo>
                  <a:close/>
                  <a:moveTo>
                    <a:pt x="64" y="163"/>
                  </a:moveTo>
                  <a:cubicBezTo>
                    <a:pt x="64" y="163"/>
                    <a:pt x="64" y="163"/>
                    <a:pt x="63" y="163"/>
                  </a:cubicBezTo>
                  <a:cubicBezTo>
                    <a:pt x="63" y="163"/>
                    <a:pt x="63" y="163"/>
                    <a:pt x="63" y="163"/>
                  </a:cubicBezTo>
                  <a:cubicBezTo>
                    <a:pt x="63" y="162"/>
                    <a:pt x="64" y="162"/>
                    <a:pt x="64" y="162"/>
                  </a:cubicBezTo>
                  <a:cubicBezTo>
                    <a:pt x="64" y="162"/>
                    <a:pt x="64" y="162"/>
                    <a:pt x="64" y="163"/>
                  </a:cubicBezTo>
                  <a:close/>
                  <a:moveTo>
                    <a:pt x="65" y="122"/>
                  </a:moveTo>
                  <a:cubicBezTo>
                    <a:pt x="65" y="121"/>
                    <a:pt x="65" y="121"/>
                    <a:pt x="65" y="121"/>
                  </a:cubicBezTo>
                  <a:cubicBezTo>
                    <a:pt x="65" y="121"/>
                    <a:pt x="65" y="120"/>
                    <a:pt x="65" y="120"/>
                  </a:cubicBezTo>
                  <a:cubicBezTo>
                    <a:pt x="65" y="120"/>
                    <a:pt x="65" y="120"/>
                    <a:pt x="65" y="121"/>
                  </a:cubicBezTo>
                  <a:cubicBezTo>
                    <a:pt x="65" y="121"/>
                    <a:pt x="65" y="121"/>
                    <a:pt x="65" y="122"/>
                  </a:cubicBezTo>
                  <a:close/>
                  <a:moveTo>
                    <a:pt x="65" y="110"/>
                  </a:moveTo>
                  <a:cubicBezTo>
                    <a:pt x="66" y="109"/>
                    <a:pt x="66" y="109"/>
                    <a:pt x="67" y="108"/>
                  </a:cubicBezTo>
                  <a:cubicBezTo>
                    <a:pt x="67" y="109"/>
                    <a:pt x="67" y="110"/>
                    <a:pt x="67" y="111"/>
                  </a:cubicBezTo>
                  <a:cubicBezTo>
                    <a:pt x="67" y="111"/>
                    <a:pt x="66" y="111"/>
                    <a:pt x="66" y="112"/>
                  </a:cubicBezTo>
                  <a:cubicBezTo>
                    <a:pt x="66" y="111"/>
                    <a:pt x="66" y="110"/>
                    <a:pt x="65" y="110"/>
                  </a:cubicBezTo>
                  <a:close/>
                  <a:moveTo>
                    <a:pt x="67" y="86"/>
                  </a:moveTo>
                  <a:cubicBezTo>
                    <a:pt x="67" y="86"/>
                    <a:pt x="67" y="86"/>
                    <a:pt x="67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7" y="85"/>
                    <a:pt x="66" y="85"/>
                    <a:pt x="66" y="85"/>
                  </a:cubicBezTo>
                  <a:cubicBezTo>
                    <a:pt x="67" y="84"/>
                    <a:pt x="69" y="82"/>
                    <a:pt x="70" y="81"/>
                  </a:cubicBezTo>
                  <a:cubicBezTo>
                    <a:pt x="70" y="82"/>
                    <a:pt x="69" y="83"/>
                    <a:pt x="69" y="83"/>
                  </a:cubicBezTo>
                  <a:cubicBezTo>
                    <a:pt x="68" y="84"/>
                    <a:pt x="68" y="85"/>
                    <a:pt x="67" y="86"/>
                  </a:cubicBezTo>
                  <a:close/>
                  <a:moveTo>
                    <a:pt x="65" y="93"/>
                  </a:moveTo>
                  <a:cubicBezTo>
                    <a:pt x="66" y="94"/>
                    <a:pt x="66" y="96"/>
                    <a:pt x="66" y="97"/>
                  </a:cubicBezTo>
                  <a:cubicBezTo>
                    <a:pt x="65" y="98"/>
                    <a:pt x="64" y="98"/>
                    <a:pt x="63" y="99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4" y="96"/>
                    <a:pt x="65" y="94"/>
                    <a:pt x="65" y="93"/>
                  </a:cubicBezTo>
                  <a:cubicBezTo>
                    <a:pt x="65" y="93"/>
                    <a:pt x="65" y="93"/>
                    <a:pt x="65" y="93"/>
                  </a:cubicBezTo>
                  <a:close/>
                  <a:moveTo>
                    <a:pt x="63" y="131"/>
                  </a:moveTo>
                  <a:cubicBezTo>
                    <a:pt x="63" y="132"/>
                    <a:pt x="63" y="132"/>
                    <a:pt x="62" y="132"/>
                  </a:cubicBezTo>
                  <a:cubicBezTo>
                    <a:pt x="62" y="132"/>
                    <a:pt x="62" y="131"/>
                    <a:pt x="62" y="130"/>
                  </a:cubicBezTo>
                  <a:cubicBezTo>
                    <a:pt x="62" y="130"/>
                    <a:pt x="62" y="129"/>
                    <a:pt x="62" y="129"/>
                  </a:cubicBezTo>
                  <a:cubicBezTo>
                    <a:pt x="63" y="129"/>
                    <a:pt x="63" y="130"/>
                    <a:pt x="63" y="131"/>
                  </a:cubicBezTo>
                  <a:close/>
                  <a:moveTo>
                    <a:pt x="63" y="159"/>
                  </a:moveTo>
                  <a:cubicBezTo>
                    <a:pt x="63" y="159"/>
                    <a:pt x="63" y="159"/>
                    <a:pt x="63" y="159"/>
                  </a:cubicBezTo>
                  <a:cubicBezTo>
                    <a:pt x="63" y="160"/>
                    <a:pt x="62" y="160"/>
                    <a:pt x="62" y="161"/>
                  </a:cubicBezTo>
                  <a:cubicBezTo>
                    <a:pt x="62" y="160"/>
                    <a:pt x="62" y="160"/>
                    <a:pt x="62" y="160"/>
                  </a:cubicBezTo>
                  <a:cubicBezTo>
                    <a:pt x="62" y="159"/>
                    <a:pt x="63" y="159"/>
                    <a:pt x="63" y="159"/>
                  </a:cubicBezTo>
                  <a:close/>
                  <a:moveTo>
                    <a:pt x="64" y="168"/>
                  </a:moveTo>
                  <a:cubicBezTo>
                    <a:pt x="64" y="169"/>
                    <a:pt x="65" y="170"/>
                    <a:pt x="66" y="171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5" y="172"/>
                    <a:pt x="65" y="172"/>
                    <a:pt x="65" y="172"/>
                  </a:cubicBezTo>
                  <a:cubicBezTo>
                    <a:pt x="64" y="171"/>
                    <a:pt x="64" y="170"/>
                    <a:pt x="63" y="169"/>
                  </a:cubicBezTo>
                  <a:cubicBezTo>
                    <a:pt x="63" y="168"/>
                    <a:pt x="63" y="168"/>
                    <a:pt x="64" y="168"/>
                  </a:cubicBezTo>
                  <a:close/>
                  <a:moveTo>
                    <a:pt x="65" y="153"/>
                  </a:moveTo>
                  <a:cubicBezTo>
                    <a:pt x="65" y="153"/>
                    <a:pt x="65" y="152"/>
                    <a:pt x="64" y="152"/>
                  </a:cubicBezTo>
                  <a:cubicBezTo>
                    <a:pt x="65" y="151"/>
                    <a:pt x="65" y="151"/>
                    <a:pt x="66" y="150"/>
                  </a:cubicBezTo>
                  <a:cubicBezTo>
                    <a:pt x="66" y="151"/>
                    <a:pt x="66" y="152"/>
                    <a:pt x="66" y="153"/>
                  </a:cubicBezTo>
                  <a:cubicBezTo>
                    <a:pt x="66" y="153"/>
                    <a:pt x="65" y="153"/>
                    <a:pt x="65" y="153"/>
                  </a:cubicBezTo>
                  <a:close/>
                  <a:moveTo>
                    <a:pt x="66" y="124"/>
                  </a:moveTo>
                  <a:cubicBezTo>
                    <a:pt x="66" y="124"/>
                    <a:pt x="66" y="124"/>
                    <a:pt x="66" y="123"/>
                  </a:cubicBezTo>
                  <a:cubicBezTo>
                    <a:pt x="67" y="124"/>
                    <a:pt x="67" y="124"/>
                    <a:pt x="67" y="125"/>
                  </a:cubicBezTo>
                  <a:cubicBezTo>
                    <a:pt x="67" y="125"/>
                    <a:pt x="67" y="125"/>
                    <a:pt x="66" y="126"/>
                  </a:cubicBezTo>
                  <a:cubicBezTo>
                    <a:pt x="66" y="125"/>
                    <a:pt x="66" y="125"/>
                    <a:pt x="66" y="124"/>
                  </a:cubicBezTo>
                  <a:close/>
                  <a:moveTo>
                    <a:pt x="67" y="179"/>
                  </a:moveTo>
                  <a:cubicBezTo>
                    <a:pt x="67" y="179"/>
                    <a:pt x="67" y="179"/>
                    <a:pt x="67" y="179"/>
                  </a:cubicBezTo>
                  <a:cubicBezTo>
                    <a:pt x="67" y="180"/>
                    <a:pt x="68" y="180"/>
                    <a:pt x="68" y="179"/>
                  </a:cubicBezTo>
                  <a:cubicBezTo>
                    <a:pt x="68" y="179"/>
                    <a:pt x="68" y="179"/>
                    <a:pt x="68" y="179"/>
                  </a:cubicBezTo>
                  <a:cubicBezTo>
                    <a:pt x="68" y="180"/>
                    <a:pt x="67" y="180"/>
                    <a:pt x="67" y="180"/>
                  </a:cubicBezTo>
                  <a:cubicBezTo>
                    <a:pt x="67" y="180"/>
                    <a:pt x="66" y="179"/>
                    <a:pt x="66" y="178"/>
                  </a:cubicBezTo>
                  <a:cubicBezTo>
                    <a:pt x="66" y="179"/>
                    <a:pt x="66" y="179"/>
                    <a:pt x="67" y="179"/>
                  </a:cubicBezTo>
                  <a:close/>
                  <a:moveTo>
                    <a:pt x="67" y="170"/>
                  </a:moveTo>
                  <a:cubicBezTo>
                    <a:pt x="67" y="169"/>
                    <a:pt x="67" y="169"/>
                    <a:pt x="67" y="168"/>
                  </a:cubicBezTo>
                  <a:cubicBezTo>
                    <a:pt x="67" y="167"/>
                    <a:pt x="67" y="167"/>
                    <a:pt x="67" y="167"/>
                  </a:cubicBezTo>
                  <a:cubicBezTo>
                    <a:pt x="68" y="167"/>
                    <a:pt x="68" y="167"/>
                    <a:pt x="69" y="167"/>
                  </a:cubicBezTo>
                  <a:cubicBezTo>
                    <a:pt x="69" y="168"/>
                    <a:pt x="69" y="168"/>
                    <a:pt x="69" y="169"/>
                  </a:cubicBezTo>
                  <a:cubicBezTo>
                    <a:pt x="69" y="169"/>
                    <a:pt x="68" y="170"/>
                    <a:pt x="68" y="170"/>
                  </a:cubicBezTo>
                  <a:cubicBezTo>
                    <a:pt x="68" y="170"/>
                    <a:pt x="68" y="170"/>
                    <a:pt x="67" y="170"/>
                  </a:cubicBezTo>
                  <a:close/>
                  <a:moveTo>
                    <a:pt x="68" y="145"/>
                  </a:moveTo>
                  <a:cubicBezTo>
                    <a:pt x="68" y="144"/>
                    <a:pt x="68" y="144"/>
                    <a:pt x="68" y="143"/>
                  </a:cubicBezTo>
                  <a:cubicBezTo>
                    <a:pt x="69" y="143"/>
                    <a:pt x="70" y="142"/>
                    <a:pt x="71" y="142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0" y="143"/>
                    <a:pt x="69" y="144"/>
                    <a:pt x="68" y="145"/>
                  </a:cubicBezTo>
                  <a:close/>
                  <a:moveTo>
                    <a:pt x="68" y="90"/>
                  </a:moveTo>
                  <a:cubicBezTo>
                    <a:pt x="71" y="88"/>
                    <a:pt x="74" y="85"/>
                    <a:pt x="77" y="83"/>
                  </a:cubicBezTo>
                  <a:cubicBezTo>
                    <a:pt x="74" y="86"/>
                    <a:pt x="72" y="90"/>
                    <a:pt x="69" y="94"/>
                  </a:cubicBezTo>
                  <a:cubicBezTo>
                    <a:pt x="69" y="93"/>
                    <a:pt x="68" y="92"/>
                    <a:pt x="68" y="90"/>
                  </a:cubicBezTo>
                  <a:close/>
                  <a:moveTo>
                    <a:pt x="83" y="77"/>
                  </a:moveTo>
                  <a:cubicBezTo>
                    <a:pt x="86" y="75"/>
                    <a:pt x="89" y="73"/>
                    <a:pt x="92" y="71"/>
                  </a:cubicBezTo>
                  <a:cubicBezTo>
                    <a:pt x="90" y="73"/>
                    <a:pt x="89" y="75"/>
                    <a:pt x="87" y="78"/>
                  </a:cubicBezTo>
                  <a:cubicBezTo>
                    <a:pt x="83" y="82"/>
                    <a:pt x="78" y="86"/>
                    <a:pt x="74" y="90"/>
                  </a:cubicBezTo>
                  <a:cubicBezTo>
                    <a:pt x="77" y="86"/>
                    <a:pt x="80" y="82"/>
                    <a:pt x="83" y="77"/>
                  </a:cubicBezTo>
                  <a:close/>
                  <a:moveTo>
                    <a:pt x="78" y="104"/>
                  </a:moveTo>
                  <a:cubicBezTo>
                    <a:pt x="81" y="101"/>
                    <a:pt x="84" y="98"/>
                    <a:pt x="87" y="95"/>
                  </a:cubicBezTo>
                  <a:cubicBezTo>
                    <a:pt x="85" y="100"/>
                    <a:pt x="82" y="104"/>
                    <a:pt x="79" y="108"/>
                  </a:cubicBezTo>
                  <a:cubicBezTo>
                    <a:pt x="78" y="109"/>
                    <a:pt x="76" y="110"/>
                    <a:pt x="75" y="111"/>
                  </a:cubicBezTo>
                  <a:cubicBezTo>
                    <a:pt x="76" y="109"/>
                    <a:pt x="77" y="107"/>
                    <a:pt x="78" y="105"/>
                  </a:cubicBezTo>
                  <a:cubicBezTo>
                    <a:pt x="78" y="104"/>
                    <a:pt x="78" y="104"/>
                    <a:pt x="78" y="104"/>
                  </a:cubicBezTo>
                  <a:close/>
                  <a:moveTo>
                    <a:pt x="93" y="90"/>
                  </a:moveTo>
                  <a:cubicBezTo>
                    <a:pt x="97" y="87"/>
                    <a:pt x="100" y="84"/>
                    <a:pt x="103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99" y="86"/>
                    <a:pt x="93" y="93"/>
                    <a:pt x="87" y="99"/>
                  </a:cubicBezTo>
                  <a:cubicBezTo>
                    <a:pt x="87" y="100"/>
                    <a:pt x="86" y="101"/>
                    <a:pt x="85" y="102"/>
                  </a:cubicBezTo>
                  <a:cubicBezTo>
                    <a:pt x="88" y="98"/>
                    <a:pt x="90" y="94"/>
                    <a:pt x="93" y="90"/>
                  </a:cubicBezTo>
                  <a:close/>
                  <a:moveTo>
                    <a:pt x="101" y="79"/>
                  </a:moveTo>
                  <a:cubicBezTo>
                    <a:pt x="102" y="78"/>
                    <a:pt x="102" y="77"/>
                    <a:pt x="103" y="77"/>
                  </a:cubicBezTo>
                  <a:cubicBezTo>
                    <a:pt x="103" y="77"/>
                    <a:pt x="103" y="77"/>
                    <a:pt x="103" y="77"/>
                  </a:cubicBezTo>
                  <a:cubicBezTo>
                    <a:pt x="103" y="77"/>
                    <a:pt x="103" y="77"/>
                    <a:pt x="104" y="77"/>
                  </a:cubicBezTo>
                  <a:cubicBezTo>
                    <a:pt x="103" y="78"/>
                    <a:pt x="102" y="78"/>
                    <a:pt x="101" y="79"/>
                  </a:cubicBezTo>
                  <a:close/>
                  <a:moveTo>
                    <a:pt x="102" y="68"/>
                  </a:moveTo>
                  <a:cubicBezTo>
                    <a:pt x="103" y="67"/>
                    <a:pt x="103" y="65"/>
                    <a:pt x="104" y="64"/>
                  </a:cubicBezTo>
                  <a:cubicBezTo>
                    <a:pt x="108" y="61"/>
                    <a:pt x="112" y="57"/>
                    <a:pt x="116" y="54"/>
                  </a:cubicBezTo>
                  <a:cubicBezTo>
                    <a:pt x="116" y="54"/>
                    <a:pt x="116" y="55"/>
                    <a:pt x="116" y="55"/>
                  </a:cubicBezTo>
                  <a:cubicBezTo>
                    <a:pt x="116" y="55"/>
                    <a:pt x="115" y="55"/>
                    <a:pt x="115" y="55"/>
                  </a:cubicBezTo>
                  <a:cubicBezTo>
                    <a:pt x="111" y="59"/>
                    <a:pt x="106" y="63"/>
                    <a:pt x="102" y="68"/>
                  </a:cubicBezTo>
                  <a:close/>
                  <a:moveTo>
                    <a:pt x="106" y="60"/>
                  </a:moveTo>
                  <a:cubicBezTo>
                    <a:pt x="106" y="60"/>
                    <a:pt x="106" y="60"/>
                    <a:pt x="106" y="60"/>
                  </a:cubicBezTo>
                  <a:cubicBezTo>
                    <a:pt x="107" y="59"/>
                    <a:pt x="108" y="58"/>
                    <a:pt x="110" y="57"/>
                  </a:cubicBezTo>
                  <a:cubicBezTo>
                    <a:pt x="108" y="58"/>
                    <a:pt x="107" y="59"/>
                    <a:pt x="106" y="60"/>
                  </a:cubicBezTo>
                  <a:close/>
                  <a:moveTo>
                    <a:pt x="107" y="57"/>
                  </a:moveTo>
                  <a:cubicBezTo>
                    <a:pt x="107" y="57"/>
                    <a:pt x="107" y="56"/>
                    <a:pt x="108" y="56"/>
                  </a:cubicBezTo>
                  <a:cubicBezTo>
                    <a:pt x="108" y="56"/>
                    <a:pt x="108" y="56"/>
                    <a:pt x="108" y="55"/>
                  </a:cubicBezTo>
                  <a:cubicBezTo>
                    <a:pt x="108" y="55"/>
                    <a:pt x="108" y="55"/>
                    <a:pt x="108" y="55"/>
                  </a:cubicBezTo>
                  <a:cubicBezTo>
                    <a:pt x="109" y="54"/>
                    <a:pt x="110" y="54"/>
                    <a:pt x="112" y="54"/>
                  </a:cubicBezTo>
                  <a:cubicBezTo>
                    <a:pt x="110" y="55"/>
                    <a:pt x="109" y="56"/>
                    <a:pt x="107" y="57"/>
                  </a:cubicBezTo>
                  <a:close/>
                  <a:moveTo>
                    <a:pt x="101" y="53"/>
                  </a:moveTo>
                  <a:cubicBezTo>
                    <a:pt x="97" y="56"/>
                    <a:pt x="92" y="59"/>
                    <a:pt x="88" y="62"/>
                  </a:cubicBezTo>
                  <a:cubicBezTo>
                    <a:pt x="88" y="62"/>
                    <a:pt x="88" y="61"/>
                    <a:pt x="88" y="61"/>
                  </a:cubicBezTo>
                  <a:cubicBezTo>
                    <a:pt x="93" y="57"/>
                    <a:pt x="98" y="53"/>
                    <a:pt x="103" y="49"/>
                  </a:cubicBezTo>
                  <a:cubicBezTo>
                    <a:pt x="102" y="50"/>
                    <a:pt x="102" y="52"/>
                    <a:pt x="101" y="53"/>
                  </a:cubicBezTo>
                  <a:close/>
                  <a:moveTo>
                    <a:pt x="90" y="57"/>
                  </a:moveTo>
                  <a:cubicBezTo>
                    <a:pt x="90" y="57"/>
                    <a:pt x="90" y="56"/>
                    <a:pt x="90" y="56"/>
                  </a:cubicBezTo>
                  <a:cubicBezTo>
                    <a:pt x="94" y="52"/>
                    <a:pt x="99" y="49"/>
                    <a:pt x="104" y="46"/>
                  </a:cubicBezTo>
                  <a:cubicBezTo>
                    <a:pt x="104" y="46"/>
                    <a:pt x="104" y="46"/>
                    <a:pt x="104" y="46"/>
                  </a:cubicBezTo>
                  <a:cubicBezTo>
                    <a:pt x="99" y="50"/>
                    <a:pt x="95" y="53"/>
                    <a:pt x="90" y="57"/>
                  </a:cubicBezTo>
                  <a:close/>
                  <a:moveTo>
                    <a:pt x="76" y="54"/>
                  </a:moveTo>
                  <a:cubicBezTo>
                    <a:pt x="73" y="56"/>
                    <a:pt x="70" y="59"/>
                    <a:pt x="67" y="62"/>
                  </a:cubicBezTo>
                  <a:cubicBezTo>
                    <a:pt x="70" y="59"/>
                    <a:pt x="72" y="56"/>
                    <a:pt x="75" y="53"/>
                  </a:cubicBezTo>
                  <a:cubicBezTo>
                    <a:pt x="75" y="53"/>
                    <a:pt x="76" y="53"/>
                    <a:pt x="76" y="53"/>
                  </a:cubicBezTo>
                  <a:cubicBezTo>
                    <a:pt x="76" y="53"/>
                    <a:pt x="76" y="53"/>
                    <a:pt x="76" y="54"/>
                  </a:cubicBezTo>
                  <a:close/>
                  <a:moveTo>
                    <a:pt x="61" y="63"/>
                  </a:moveTo>
                  <a:cubicBezTo>
                    <a:pt x="60" y="63"/>
                    <a:pt x="59" y="64"/>
                    <a:pt x="58" y="65"/>
                  </a:cubicBezTo>
                  <a:cubicBezTo>
                    <a:pt x="58" y="65"/>
                    <a:pt x="58" y="65"/>
                    <a:pt x="58" y="64"/>
                  </a:cubicBezTo>
                  <a:cubicBezTo>
                    <a:pt x="62" y="60"/>
                    <a:pt x="66" y="56"/>
                    <a:pt x="69" y="52"/>
                  </a:cubicBezTo>
                  <a:cubicBezTo>
                    <a:pt x="72" y="50"/>
                    <a:pt x="74" y="48"/>
                    <a:pt x="77" y="46"/>
                  </a:cubicBezTo>
                  <a:cubicBezTo>
                    <a:pt x="72" y="52"/>
                    <a:pt x="66" y="58"/>
                    <a:pt x="61" y="63"/>
                  </a:cubicBezTo>
                  <a:close/>
                  <a:moveTo>
                    <a:pt x="61" y="57"/>
                  </a:moveTo>
                  <a:cubicBezTo>
                    <a:pt x="60" y="58"/>
                    <a:pt x="59" y="59"/>
                    <a:pt x="58" y="60"/>
                  </a:cubicBezTo>
                  <a:cubicBezTo>
                    <a:pt x="58" y="60"/>
                    <a:pt x="58" y="60"/>
                    <a:pt x="58" y="59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61" y="57"/>
                    <a:pt x="62" y="57"/>
                  </a:cubicBezTo>
                  <a:lnTo>
                    <a:pt x="61" y="57"/>
                  </a:lnTo>
                  <a:close/>
                  <a:moveTo>
                    <a:pt x="57" y="61"/>
                  </a:moveTo>
                  <a:cubicBezTo>
                    <a:pt x="55" y="63"/>
                    <a:pt x="53" y="64"/>
                    <a:pt x="51" y="66"/>
                  </a:cubicBezTo>
                  <a:cubicBezTo>
                    <a:pt x="53" y="64"/>
                    <a:pt x="55" y="62"/>
                    <a:pt x="56" y="61"/>
                  </a:cubicBezTo>
                  <a:cubicBezTo>
                    <a:pt x="56" y="61"/>
                    <a:pt x="56" y="61"/>
                    <a:pt x="57" y="61"/>
                  </a:cubicBezTo>
                  <a:close/>
                  <a:moveTo>
                    <a:pt x="53" y="66"/>
                  </a:moveTo>
                  <a:cubicBezTo>
                    <a:pt x="50" y="70"/>
                    <a:pt x="47" y="73"/>
                    <a:pt x="44" y="76"/>
                  </a:cubicBezTo>
                  <a:cubicBezTo>
                    <a:pt x="45" y="75"/>
                    <a:pt x="45" y="74"/>
                    <a:pt x="46" y="73"/>
                  </a:cubicBezTo>
                  <a:cubicBezTo>
                    <a:pt x="48" y="71"/>
                    <a:pt x="51" y="68"/>
                    <a:pt x="53" y="66"/>
                  </a:cubicBezTo>
                  <a:close/>
                  <a:moveTo>
                    <a:pt x="50" y="74"/>
                  </a:moveTo>
                  <a:cubicBezTo>
                    <a:pt x="53" y="73"/>
                    <a:pt x="55" y="71"/>
                    <a:pt x="57" y="69"/>
                  </a:cubicBezTo>
                  <a:cubicBezTo>
                    <a:pt x="57" y="70"/>
                    <a:pt x="56" y="71"/>
                    <a:pt x="56" y="72"/>
                  </a:cubicBezTo>
                  <a:cubicBezTo>
                    <a:pt x="51" y="76"/>
                    <a:pt x="46" y="81"/>
                    <a:pt x="41" y="85"/>
                  </a:cubicBezTo>
                  <a:cubicBezTo>
                    <a:pt x="41" y="85"/>
                    <a:pt x="41" y="84"/>
                    <a:pt x="41" y="84"/>
                  </a:cubicBezTo>
                  <a:cubicBezTo>
                    <a:pt x="44" y="80"/>
                    <a:pt x="47" y="77"/>
                    <a:pt x="50" y="74"/>
                  </a:cubicBezTo>
                  <a:close/>
                  <a:moveTo>
                    <a:pt x="56" y="74"/>
                  </a:moveTo>
                  <a:cubicBezTo>
                    <a:pt x="56" y="75"/>
                    <a:pt x="56" y="75"/>
                    <a:pt x="56" y="76"/>
                  </a:cubicBezTo>
                  <a:cubicBezTo>
                    <a:pt x="55" y="76"/>
                    <a:pt x="55" y="77"/>
                    <a:pt x="54" y="78"/>
                  </a:cubicBezTo>
                  <a:cubicBezTo>
                    <a:pt x="52" y="80"/>
                    <a:pt x="50" y="83"/>
                    <a:pt x="48" y="85"/>
                  </a:cubicBezTo>
                  <a:cubicBezTo>
                    <a:pt x="45" y="88"/>
                    <a:pt x="42" y="90"/>
                    <a:pt x="39" y="92"/>
                  </a:cubicBezTo>
                  <a:cubicBezTo>
                    <a:pt x="40" y="91"/>
                    <a:pt x="40" y="89"/>
                    <a:pt x="40" y="88"/>
                  </a:cubicBezTo>
                  <a:cubicBezTo>
                    <a:pt x="45" y="84"/>
                    <a:pt x="51" y="79"/>
                    <a:pt x="56" y="74"/>
                  </a:cubicBezTo>
                  <a:close/>
                  <a:moveTo>
                    <a:pt x="49" y="100"/>
                  </a:moveTo>
                  <a:cubicBezTo>
                    <a:pt x="49" y="101"/>
                    <a:pt x="49" y="101"/>
                    <a:pt x="49" y="101"/>
                  </a:cubicBezTo>
                  <a:cubicBezTo>
                    <a:pt x="48" y="103"/>
                    <a:pt x="47" y="105"/>
                    <a:pt x="46" y="107"/>
                  </a:cubicBezTo>
                  <a:cubicBezTo>
                    <a:pt x="46" y="107"/>
                    <a:pt x="46" y="106"/>
                    <a:pt x="46" y="106"/>
                  </a:cubicBezTo>
                  <a:cubicBezTo>
                    <a:pt x="47" y="104"/>
                    <a:pt x="48" y="103"/>
                    <a:pt x="49" y="101"/>
                  </a:cubicBezTo>
                  <a:cubicBezTo>
                    <a:pt x="49" y="101"/>
                    <a:pt x="49" y="101"/>
                    <a:pt x="49" y="100"/>
                  </a:cubicBezTo>
                  <a:close/>
                  <a:moveTo>
                    <a:pt x="45" y="101"/>
                  </a:moveTo>
                  <a:cubicBezTo>
                    <a:pt x="45" y="102"/>
                    <a:pt x="45" y="102"/>
                    <a:pt x="44" y="102"/>
                  </a:cubicBezTo>
                  <a:cubicBezTo>
                    <a:pt x="44" y="102"/>
                    <a:pt x="44" y="102"/>
                    <a:pt x="44" y="102"/>
                  </a:cubicBezTo>
                  <a:cubicBezTo>
                    <a:pt x="45" y="101"/>
                    <a:pt x="46" y="100"/>
                    <a:pt x="47" y="99"/>
                  </a:cubicBezTo>
                  <a:cubicBezTo>
                    <a:pt x="46" y="100"/>
                    <a:pt x="46" y="101"/>
                    <a:pt x="45" y="101"/>
                  </a:cubicBezTo>
                  <a:close/>
                  <a:moveTo>
                    <a:pt x="46" y="112"/>
                  </a:moveTo>
                  <a:cubicBezTo>
                    <a:pt x="46" y="113"/>
                    <a:pt x="46" y="113"/>
                    <a:pt x="47" y="114"/>
                  </a:cubicBezTo>
                  <a:cubicBezTo>
                    <a:pt x="47" y="114"/>
                    <a:pt x="46" y="115"/>
                    <a:pt x="46" y="115"/>
                  </a:cubicBezTo>
                  <a:cubicBezTo>
                    <a:pt x="46" y="114"/>
                    <a:pt x="45" y="113"/>
                    <a:pt x="45" y="112"/>
                  </a:cubicBezTo>
                  <a:cubicBezTo>
                    <a:pt x="45" y="112"/>
                    <a:pt x="46" y="112"/>
                    <a:pt x="46" y="112"/>
                  </a:cubicBezTo>
                  <a:close/>
                  <a:moveTo>
                    <a:pt x="46" y="135"/>
                  </a:moveTo>
                  <a:cubicBezTo>
                    <a:pt x="46" y="136"/>
                    <a:pt x="46" y="137"/>
                    <a:pt x="47" y="138"/>
                  </a:cubicBezTo>
                  <a:cubicBezTo>
                    <a:pt x="47" y="139"/>
                    <a:pt x="48" y="140"/>
                    <a:pt x="48" y="141"/>
                  </a:cubicBezTo>
                  <a:cubicBezTo>
                    <a:pt x="47" y="143"/>
                    <a:pt x="47" y="144"/>
                    <a:pt x="46" y="145"/>
                  </a:cubicBezTo>
                  <a:cubicBezTo>
                    <a:pt x="45" y="143"/>
                    <a:pt x="45" y="140"/>
                    <a:pt x="44" y="138"/>
                  </a:cubicBezTo>
                  <a:cubicBezTo>
                    <a:pt x="45" y="137"/>
                    <a:pt x="45" y="136"/>
                    <a:pt x="46" y="135"/>
                  </a:cubicBezTo>
                  <a:close/>
                  <a:moveTo>
                    <a:pt x="50" y="146"/>
                  </a:moveTo>
                  <a:cubicBezTo>
                    <a:pt x="50" y="147"/>
                    <a:pt x="50" y="148"/>
                    <a:pt x="50" y="148"/>
                  </a:cubicBezTo>
                  <a:cubicBezTo>
                    <a:pt x="49" y="149"/>
                    <a:pt x="48" y="150"/>
                    <a:pt x="47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8" y="149"/>
                    <a:pt x="49" y="148"/>
                    <a:pt x="50" y="146"/>
                  </a:cubicBezTo>
                  <a:close/>
                  <a:moveTo>
                    <a:pt x="51" y="150"/>
                  </a:moveTo>
                  <a:cubicBezTo>
                    <a:pt x="51" y="150"/>
                    <a:pt x="51" y="151"/>
                    <a:pt x="51" y="151"/>
                  </a:cubicBezTo>
                  <a:cubicBezTo>
                    <a:pt x="50" y="152"/>
                    <a:pt x="49" y="154"/>
                    <a:pt x="49" y="155"/>
                  </a:cubicBezTo>
                  <a:cubicBezTo>
                    <a:pt x="48" y="154"/>
                    <a:pt x="48" y="153"/>
                    <a:pt x="48" y="152"/>
                  </a:cubicBezTo>
                  <a:cubicBezTo>
                    <a:pt x="49" y="151"/>
                    <a:pt x="50" y="151"/>
                    <a:pt x="51" y="150"/>
                  </a:cubicBezTo>
                  <a:close/>
                  <a:moveTo>
                    <a:pt x="50" y="157"/>
                  </a:moveTo>
                  <a:cubicBezTo>
                    <a:pt x="50" y="156"/>
                    <a:pt x="51" y="155"/>
                    <a:pt x="52" y="154"/>
                  </a:cubicBezTo>
                  <a:cubicBezTo>
                    <a:pt x="52" y="155"/>
                    <a:pt x="52" y="156"/>
                    <a:pt x="52" y="156"/>
                  </a:cubicBezTo>
                  <a:cubicBezTo>
                    <a:pt x="51" y="157"/>
                    <a:pt x="51" y="159"/>
                    <a:pt x="50" y="160"/>
                  </a:cubicBezTo>
                  <a:cubicBezTo>
                    <a:pt x="50" y="159"/>
                    <a:pt x="49" y="158"/>
                    <a:pt x="49" y="158"/>
                  </a:cubicBezTo>
                  <a:cubicBezTo>
                    <a:pt x="49" y="158"/>
                    <a:pt x="50" y="157"/>
                    <a:pt x="50" y="157"/>
                  </a:cubicBezTo>
                  <a:close/>
                  <a:moveTo>
                    <a:pt x="51" y="161"/>
                  </a:moveTo>
                  <a:cubicBezTo>
                    <a:pt x="52" y="161"/>
                    <a:pt x="52" y="160"/>
                    <a:pt x="53" y="159"/>
                  </a:cubicBezTo>
                  <a:cubicBezTo>
                    <a:pt x="53" y="160"/>
                    <a:pt x="53" y="160"/>
                    <a:pt x="53" y="160"/>
                  </a:cubicBezTo>
                  <a:cubicBezTo>
                    <a:pt x="53" y="161"/>
                    <a:pt x="52" y="162"/>
                    <a:pt x="52" y="163"/>
                  </a:cubicBezTo>
                  <a:cubicBezTo>
                    <a:pt x="52" y="163"/>
                    <a:pt x="52" y="163"/>
                    <a:pt x="51" y="163"/>
                  </a:cubicBezTo>
                  <a:cubicBezTo>
                    <a:pt x="51" y="163"/>
                    <a:pt x="51" y="162"/>
                    <a:pt x="50" y="161"/>
                  </a:cubicBezTo>
                  <a:cubicBezTo>
                    <a:pt x="51" y="162"/>
                    <a:pt x="51" y="161"/>
                    <a:pt x="51" y="161"/>
                  </a:cubicBezTo>
                  <a:close/>
                  <a:moveTo>
                    <a:pt x="53" y="165"/>
                  </a:moveTo>
                  <a:cubicBezTo>
                    <a:pt x="54" y="165"/>
                    <a:pt x="54" y="165"/>
                    <a:pt x="54" y="165"/>
                  </a:cubicBezTo>
                  <a:cubicBezTo>
                    <a:pt x="54" y="166"/>
                    <a:pt x="55" y="167"/>
                    <a:pt x="55" y="168"/>
                  </a:cubicBezTo>
                  <a:cubicBezTo>
                    <a:pt x="55" y="169"/>
                    <a:pt x="55" y="169"/>
                    <a:pt x="55" y="170"/>
                  </a:cubicBezTo>
                  <a:cubicBezTo>
                    <a:pt x="54" y="168"/>
                    <a:pt x="53" y="167"/>
                    <a:pt x="52" y="166"/>
                  </a:cubicBezTo>
                  <a:cubicBezTo>
                    <a:pt x="53" y="165"/>
                    <a:pt x="53" y="165"/>
                    <a:pt x="53" y="165"/>
                  </a:cubicBezTo>
                  <a:close/>
                  <a:moveTo>
                    <a:pt x="55" y="173"/>
                  </a:moveTo>
                  <a:cubicBezTo>
                    <a:pt x="55" y="173"/>
                    <a:pt x="54" y="174"/>
                    <a:pt x="54" y="174"/>
                  </a:cubicBezTo>
                  <a:cubicBezTo>
                    <a:pt x="54" y="172"/>
                    <a:pt x="53" y="171"/>
                    <a:pt x="53" y="169"/>
                  </a:cubicBezTo>
                  <a:cubicBezTo>
                    <a:pt x="53" y="170"/>
                    <a:pt x="54" y="172"/>
                    <a:pt x="55" y="173"/>
                  </a:cubicBezTo>
                  <a:close/>
                  <a:moveTo>
                    <a:pt x="56" y="175"/>
                  </a:moveTo>
                  <a:cubicBezTo>
                    <a:pt x="56" y="175"/>
                    <a:pt x="56" y="175"/>
                    <a:pt x="56" y="175"/>
                  </a:cubicBezTo>
                  <a:cubicBezTo>
                    <a:pt x="56" y="175"/>
                    <a:pt x="56" y="176"/>
                    <a:pt x="55" y="177"/>
                  </a:cubicBezTo>
                  <a:cubicBezTo>
                    <a:pt x="55" y="177"/>
                    <a:pt x="55" y="177"/>
                    <a:pt x="55" y="177"/>
                  </a:cubicBezTo>
                  <a:cubicBezTo>
                    <a:pt x="55" y="176"/>
                    <a:pt x="55" y="176"/>
                    <a:pt x="55" y="176"/>
                  </a:cubicBezTo>
                  <a:cubicBezTo>
                    <a:pt x="55" y="176"/>
                    <a:pt x="56" y="175"/>
                    <a:pt x="56" y="175"/>
                  </a:cubicBezTo>
                  <a:close/>
                  <a:moveTo>
                    <a:pt x="58" y="179"/>
                  </a:moveTo>
                  <a:cubicBezTo>
                    <a:pt x="58" y="180"/>
                    <a:pt x="58" y="181"/>
                    <a:pt x="58" y="182"/>
                  </a:cubicBezTo>
                  <a:cubicBezTo>
                    <a:pt x="58" y="181"/>
                    <a:pt x="57" y="181"/>
                    <a:pt x="57" y="180"/>
                  </a:cubicBezTo>
                  <a:cubicBezTo>
                    <a:pt x="56" y="180"/>
                    <a:pt x="56" y="180"/>
                    <a:pt x="56" y="179"/>
                  </a:cubicBezTo>
                  <a:cubicBezTo>
                    <a:pt x="57" y="179"/>
                    <a:pt x="57" y="179"/>
                    <a:pt x="58" y="179"/>
                  </a:cubicBezTo>
                  <a:close/>
                  <a:moveTo>
                    <a:pt x="59" y="184"/>
                  </a:moveTo>
                  <a:cubicBezTo>
                    <a:pt x="59" y="185"/>
                    <a:pt x="59" y="185"/>
                    <a:pt x="59" y="186"/>
                  </a:cubicBezTo>
                  <a:cubicBezTo>
                    <a:pt x="59" y="186"/>
                    <a:pt x="59" y="186"/>
                    <a:pt x="59" y="186"/>
                  </a:cubicBezTo>
                  <a:cubicBezTo>
                    <a:pt x="59" y="185"/>
                    <a:pt x="58" y="184"/>
                    <a:pt x="58" y="183"/>
                  </a:cubicBezTo>
                  <a:cubicBezTo>
                    <a:pt x="58" y="183"/>
                    <a:pt x="58" y="183"/>
                    <a:pt x="59" y="184"/>
                  </a:cubicBezTo>
                  <a:close/>
                  <a:moveTo>
                    <a:pt x="59" y="138"/>
                  </a:moveTo>
                  <a:cubicBezTo>
                    <a:pt x="58" y="137"/>
                    <a:pt x="58" y="136"/>
                    <a:pt x="58" y="135"/>
                  </a:cubicBezTo>
                  <a:cubicBezTo>
                    <a:pt x="58" y="135"/>
                    <a:pt x="59" y="134"/>
                    <a:pt x="59" y="133"/>
                  </a:cubicBezTo>
                  <a:cubicBezTo>
                    <a:pt x="59" y="134"/>
                    <a:pt x="59" y="136"/>
                    <a:pt x="59" y="137"/>
                  </a:cubicBezTo>
                  <a:cubicBezTo>
                    <a:pt x="59" y="137"/>
                    <a:pt x="59" y="137"/>
                    <a:pt x="59" y="138"/>
                  </a:cubicBezTo>
                  <a:close/>
                  <a:moveTo>
                    <a:pt x="58" y="120"/>
                  </a:moveTo>
                  <a:cubicBezTo>
                    <a:pt x="58" y="119"/>
                    <a:pt x="59" y="119"/>
                    <a:pt x="59" y="119"/>
                  </a:cubicBezTo>
                  <a:cubicBezTo>
                    <a:pt x="59" y="120"/>
                    <a:pt x="59" y="121"/>
                    <a:pt x="59" y="123"/>
                  </a:cubicBezTo>
                  <a:cubicBezTo>
                    <a:pt x="59" y="122"/>
                    <a:pt x="58" y="121"/>
                    <a:pt x="58" y="120"/>
                  </a:cubicBezTo>
                  <a:close/>
                  <a:moveTo>
                    <a:pt x="59" y="92"/>
                  </a:moveTo>
                  <a:cubicBezTo>
                    <a:pt x="59" y="93"/>
                    <a:pt x="59" y="93"/>
                    <a:pt x="59" y="93"/>
                  </a:cubicBezTo>
                  <a:cubicBezTo>
                    <a:pt x="58" y="94"/>
                    <a:pt x="58" y="95"/>
                    <a:pt x="57" y="96"/>
                  </a:cubicBezTo>
                  <a:cubicBezTo>
                    <a:pt x="57" y="95"/>
                    <a:pt x="57" y="95"/>
                    <a:pt x="56" y="94"/>
                  </a:cubicBezTo>
                  <a:cubicBezTo>
                    <a:pt x="59" y="91"/>
                    <a:pt x="62" y="89"/>
                    <a:pt x="65" y="86"/>
                  </a:cubicBezTo>
                  <a:cubicBezTo>
                    <a:pt x="65" y="86"/>
                    <a:pt x="65" y="86"/>
                    <a:pt x="65" y="86"/>
                  </a:cubicBezTo>
                  <a:cubicBezTo>
                    <a:pt x="65" y="87"/>
                    <a:pt x="65" y="87"/>
                    <a:pt x="65" y="88"/>
                  </a:cubicBezTo>
                  <a:cubicBezTo>
                    <a:pt x="64" y="89"/>
                    <a:pt x="63" y="90"/>
                    <a:pt x="62" y="90"/>
                  </a:cubicBezTo>
                  <a:cubicBezTo>
                    <a:pt x="62" y="90"/>
                    <a:pt x="61" y="90"/>
                    <a:pt x="61" y="91"/>
                  </a:cubicBezTo>
                  <a:cubicBezTo>
                    <a:pt x="61" y="91"/>
                    <a:pt x="61" y="91"/>
                    <a:pt x="61" y="92"/>
                  </a:cubicBezTo>
                  <a:cubicBezTo>
                    <a:pt x="60" y="91"/>
                    <a:pt x="59" y="91"/>
                    <a:pt x="59" y="92"/>
                  </a:cubicBezTo>
                  <a:close/>
                  <a:moveTo>
                    <a:pt x="61" y="125"/>
                  </a:moveTo>
                  <a:cubicBezTo>
                    <a:pt x="62" y="125"/>
                    <a:pt x="62" y="126"/>
                    <a:pt x="62" y="126"/>
                  </a:cubicBezTo>
                  <a:cubicBezTo>
                    <a:pt x="61" y="126"/>
                    <a:pt x="61" y="126"/>
                    <a:pt x="61" y="127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6"/>
                    <a:pt x="61" y="125"/>
                    <a:pt x="61" y="125"/>
                  </a:cubicBezTo>
                  <a:close/>
                  <a:moveTo>
                    <a:pt x="62" y="173"/>
                  </a:moveTo>
                  <a:cubicBezTo>
                    <a:pt x="62" y="174"/>
                    <a:pt x="61" y="174"/>
                    <a:pt x="61" y="174"/>
                  </a:cubicBezTo>
                  <a:cubicBezTo>
                    <a:pt x="61" y="173"/>
                    <a:pt x="61" y="172"/>
                    <a:pt x="61" y="171"/>
                  </a:cubicBezTo>
                  <a:cubicBezTo>
                    <a:pt x="61" y="172"/>
                    <a:pt x="62" y="173"/>
                    <a:pt x="62" y="173"/>
                  </a:cubicBezTo>
                  <a:close/>
                  <a:moveTo>
                    <a:pt x="61" y="179"/>
                  </a:moveTo>
                  <a:cubicBezTo>
                    <a:pt x="61" y="178"/>
                    <a:pt x="61" y="178"/>
                    <a:pt x="61" y="177"/>
                  </a:cubicBezTo>
                  <a:cubicBezTo>
                    <a:pt x="62" y="177"/>
                    <a:pt x="62" y="177"/>
                    <a:pt x="63" y="176"/>
                  </a:cubicBezTo>
                  <a:cubicBezTo>
                    <a:pt x="63" y="177"/>
                    <a:pt x="63" y="177"/>
                    <a:pt x="63" y="177"/>
                  </a:cubicBezTo>
                  <a:cubicBezTo>
                    <a:pt x="63" y="177"/>
                    <a:pt x="64" y="178"/>
                    <a:pt x="64" y="178"/>
                  </a:cubicBezTo>
                  <a:cubicBezTo>
                    <a:pt x="64" y="179"/>
                    <a:pt x="64" y="180"/>
                    <a:pt x="65" y="181"/>
                  </a:cubicBezTo>
                  <a:cubicBezTo>
                    <a:pt x="65" y="181"/>
                    <a:pt x="66" y="181"/>
                    <a:pt x="66" y="181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66" y="182"/>
                    <a:pt x="66" y="182"/>
                    <a:pt x="65" y="183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4" y="184"/>
                    <a:pt x="63" y="185"/>
                    <a:pt x="63" y="186"/>
                  </a:cubicBezTo>
                  <a:cubicBezTo>
                    <a:pt x="62" y="186"/>
                    <a:pt x="62" y="185"/>
                    <a:pt x="61" y="185"/>
                  </a:cubicBezTo>
                  <a:cubicBezTo>
                    <a:pt x="61" y="183"/>
                    <a:pt x="61" y="181"/>
                    <a:pt x="61" y="179"/>
                  </a:cubicBezTo>
                  <a:cubicBezTo>
                    <a:pt x="61" y="179"/>
                    <a:pt x="61" y="179"/>
                    <a:pt x="61" y="179"/>
                  </a:cubicBezTo>
                  <a:close/>
                  <a:moveTo>
                    <a:pt x="62" y="189"/>
                  </a:moveTo>
                  <a:cubicBezTo>
                    <a:pt x="63" y="190"/>
                    <a:pt x="63" y="190"/>
                    <a:pt x="64" y="191"/>
                  </a:cubicBezTo>
                  <a:cubicBezTo>
                    <a:pt x="63" y="191"/>
                    <a:pt x="63" y="191"/>
                    <a:pt x="62" y="191"/>
                  </a:cubicBezTo>
                  <a:cubicBezTo>
                    <a:pt x="62" y="191"/>
                    <a:pt x="62" y="191"/>
                    <a:pt x="61" y="190"/>
                  </a:cubicBezTo>
                  <a:cubicBezTo>
                    <a:pt x="62" y="190"/>
                    <a:pt x="62" y="190"/>
                    <a:pt x="62" y="189"/>
                  </a:cubicBezTo>
                  <a:close/>
                  <a:moveTo>
                    <a:pt x="64" y="187"/>
                  </a:moveTo>
                  <a:cubicBezTo>
                    <a:pt x="65" y="186"/>
                    <a:pt x="65" y="185"/>
                    <a:pt x="66" y="184"/>
                  </a:cubicBezTo>
                  <a:cubicBezTo>
                    <a:pt x="67" y="185"/>
                    <a:pt x="68" y="186"/>
                    <a:pt x="70" y="187"/>
                  </a:cubicBezTo>
                  <a:cubicBezTo>
                    <a:pt x="68" y="188"/>
                    <a:pt x="67" y="189"/>
                    <a:pt x="66" y="189"/>
                  </a:cubicBezTo>
                  <a:cubicBezTo>
                    <a:pt x="65" y="189"/>
                    <a:pt x="64" y="188"/>
                    <a:pt x="64" y="187"/>
                  </a:cubicBezTo>
                  <a:close/>
                  <a:moveTo>
                    <a:pt x="67" y="183"/>
                  </a:moveTo>
                  <a:cubicBezTo>
                    <a:pt x="67" y="183"/>
                    <a:pt x="67" y="183"/>
                    <a:pt x="68" y="182"/>
                  </a:cubicBezTo>
                  <a:cubicBezTo>
                    <a:pt x="68" y="183"/>
                    <a:pt x="69" y="184"/>
                    <a:pt x="69" y="184"/>
                  </a:cubicBezTo>
                  <a:cubicBezTo>
                    <a:pt x="68" y="184"/>
                    <a:pt x="68" y="183"/>
                    <a:pt x="67" y="183"/>
                  </a:cubicBezTo>
                  <a:close/>
                  <a:moveTo>
                    <a:pt x="70" y="178"/>
                  </a:moveTo>
                  <a:cubicBezTo>
                    <a:pt x="69" y="178"/>
                    <a:pt x="69" y="178"/>
                    <a:pt x="69" y="178"/>
                  </a:cubicBezTo>
                  <a:cubicBezTo>
                    <a:pt x="69" y="178"/>
                    <a:pt x="68" y="178"/>
                    <a:pt x="68" y="178"/>
                  </a:cubicBezTo>
                  <a:cubicBezTo>
                    <a:pt x="68" y="177"/>
                    <a:pt x="68" y="176"/>
                    <a:pt x="68" y="175"/>
                  </a:cubicBezTo>
                  <a:cubicBezTo>
                    <a:pt x="69" y="176"/>
                    <a:pt x="69" y="177"/>
                    <a:pt x="70" y="178"/>
                  </a:cubicBezTo>
                  <a:close/>
                  <a:moveTo>
                    <a:pt x="69" y="174"/>
                  </a:moveTo>
                  <a:cubicBezTo>
                    <a:pt x="70" y="174"/>
                    <a:pt x="70" y="174"/>
                    <a:pt x="71" y="173"/>
                  </a:cubicBezTo>
                  <a:cubicBezTo>
                    <a:pt x="71" y="174"/>
                    <a:pt x="71" y="174"/>
                    <a:pt x="71" y="174"/>
                  </a:cubicBezTo>
                  <a:cubicBezTo>
                    <a:pt x="71" y="174"/>
                    <a:pt x="70" y="175"/>
                    <a:pt x="70" y="175"/>
                  </a:cubicBezTo>
                  <a:cubicBezTo>
                    <a:pt x="70" y="175"/>
                    <a:pt x="70" y="174"/>
                    <a:pt x="69" y="174"/>
                  </a:cubicBezTo>
                  <a:close/>
                  <a:moveTo>
                    <a:pt x="70" y="149"/>
                  </a:moveTo>
                  <a:cubicBezTo>
                    <a:pt x="69" y="149"/>
                    <a:pt x="69" y="148"/>
                    <a:pt x="69" y="148"/>
                  </a:cubicBezTo>
                  <a:cubicBezTo>
                    <a:pt x="69" y="148"/>
                    <a:pt x="69" y="147"/>
                    <a:pt x="69" y="147"/>
                  </a:cubicBezTo>
                  <a:cubicBezTo>
                    <a:pt x="70" y="146"/>
                    <a:pt x="71" y="145"/>
                    <a:pt x="71" y="144"/>
                  </a:cubicBezTo>
                  <a:cubicBezTo>
                    <a:pt x="72" y="145"/>
                    <a:pt x="72" y="145"/>
                    <a:pt x="72" y="146"/>
                  </a:cubicBezTo>
                  <a:cubicBezTo>
                    <a:pt x="71" y="147"/>
                    <a:pt x="70" y="148"/>
                    <a:pt x="70" y="149"/>
                  </a:cubicBezTo>
                  <a:close/>
                  <a:moveTo>
                    <a:pt x="69" y="109"/>
                  </a:moveTo>
                  <a:cubicBezTo>
                    <a:pt x="69" y="109"/>
                    <a:pt x="69" y="108"/>
                    <a:pt x="69" y="107"/>
                  </a:cubicBezTo>
                  <a:cubicBezTo>
                    <a:pt x="69" y="106"/>
                    <a:pt x="70" y="106"/>
                    <a:pt x="71" y="105"/>
                  </a:cubicBezTo>
                  <a:cubicBezTo>
                    <a:pt x="71" y="106"/>
                    <a:pt x="71" y="106"/>
                    <a:pt x="71" y="107"/>
                  </a:cubicBezTo>
                  <a:cubicBezTo>
                    <a:pt x="71" y="108"/>
                    <a:pt x="70" y="109"/>
                    <a:pt x="69" y="109"/>
                  </a:cubicBezTo>
                  <a:close/>
                  <a:moveTo>
                    <a:pt x="71" y="98"/>
                  </a:moveTo>
                  <a:cubicBezTo>
                    <a:pt x="72" y="97"/>
                    <a:pt x="73" y="96"/>
                    <a:pt x="74" y="95"/>
                  </a:cubicBezTo>
                  <a:cubicBezTo>
                    <a:pt x="74" y="95"/>
                    <a:pt x="73" y="96"/>
                    <a:pt x="73" y="97"/>
                  </a:cubicBezTo>
                  <a:cubicBezTo>
                    <a:pt x="73" y="97"/>
                    <a:pt x="73" y="97"/>
                    <a:pt x="72" y="97"/>
                  </a:cubicBezTo>
                  <a:cubicBezTo>
                    <a:pt x="72" y="97"/>
                    <a:pt x="71" y="98"/>
                    <a:pt x="71" y="98"/>
                  </a:cubicBezTo>
                  <a:close/>
                  <a:moveTo>
                    <a:pt x="75" y="101"/>
                  </a:moveTo>
                  <a:cubicBezTo>
                    <a:pt x="75" y="102"/>
                    <a:pt x="74" y="104"/>
                    <a:pt x="74" y="105"/>
                  </a:cubicBezTo>
                  <a:cubicBezTo>
                    <a:pt x="73" y="106"/>
                    <a:pt x="73" y="106"/>
                    <a:pt x="73" y="106"/>
                  </a:cubicBezTo>
                  <a:cubicBezTo>
                    <a:pt x="73" y="105"/>
                    <a:pt x="72" y="104"/>
                    <a:pt x="72" y="104"/>
                  </a:cubicBezTo>
                  <a:cubicBezTo>
                    <a:pt x="73" y="103"/>
                    <a:pt x="74" y="102"/>
                    <a:pt x="75" y="101"/>
                  </a:cubicBezTo>
                  <a:close/>
                  <a:moveTo>
                    <a:pt x="75" y="119"/>
                  </a:moveTo>
                  <a:cubicBezTo>
                    <a:pt x="75" y="119"/>
                    <a:pt x="75" y="119"/>
                    <a:pt x="75" y="119"/>
                  </a:cubicBezTo>
                  <a:cubicBezTo>
                    <a:pt x="74" y="120"/>
                    <a:pt x="74" y="120"/>
                    <a:pt x="73" y="121"/>
                  </a:cubicBezTo>
                  <a:cubicBezTo>
                    <a:pt x="74" y="120"/>
                    <a:pt x="74" y="120"/>
                    <a:pt x="75" y="119"/>
                  </a:cubicBezTo>
                  <a:cubicBezTo>
                    <a:pt x="75" y="119"/>
                    <a:pt x="75" y="119"/>
                    <a:pt x="75" y="119"/>
                  </a:cubicBezTo>
                  <a:close/>
                  <a:moveTo>
                    <a:pt x="76" y="122"/>
                  </a:moveTo>
                  <a:cubicBezTo>
                    <a:pt x="75" y="123"/>
                    <a:pt x="75" y="123"/>
                    <a:pt x="74" y="124"/>
                  </a:cubicBezTo>
                  <a:cubicBezTo>
                    <a:pt x="74" y="124"/>
                    <a:pt x="74" y="124"/>
                    <a:pt x="74" y="124"/>
                  </a:cubicBezTo>
                  <a:cubicBezTo>
                    <a:pt x="74" y="124"/>
                    <a:pt x="74" y="123"/>
                    <a:pt x="74" y="123"/>
                  </a:cubicBezTo>
                  <a:cubicBezTo>
                    <a:pt x="74" y="123"/>
                    <a:pt x="75" y="122"/>
                    <a:pt x="76" y="122"/>
                  </a:cubicBezTo>
                  <a:close/>
                  <a:moveTo>
                    <a:pt x="76" y="124"/>
                  </a:moveTo>
                  <a:cubicBezTo>
                    <a:pt x="76" y="124"/>
                    <a:pt x="76" y="125"/>
                    <a:pt x="77" y="125"/>
                  </a:cubicBezTo>
                  <a:cubicBezTo>
                    <a:pt x="76" y="125"/>
                    <a:pt x="76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5" y="126"/>
                    <a:pt x="75" y="126"/>
                    <a:pt x="75" y="126"/>
                  </a:cubicBezTo>
                  <a:cubicBezTo>
                    <a:pt x="76" y="125"/>
                    <a:pt x="76" y="125"/>
                    <a:pt x="76" y="124"/>
                  </a:cubicBezTo>
                  <a:close/>
                  <a:moveTo>
                    <a:pt x="76" y="117"/>
                  </a:moveTo>
                  <a:cubicBezTo>
                    <a:pt x="76" y="117"/>
                    <a:pt x="76" y="117"/>
                    <a:pt x="76" y="117"/>
                  </a:cubicBezTo>
                  <a:cubicBezTo>
                    <a:pt x="79" y="114"/>
                    <a:pt x="82" y="111"/>
                    <a:pt x="86" y="109"/>
                  </a:cubicBezTo>
                  <a:cubicBezTo>
                    <a:pt x="83" y="112"/>
                    <a:pt x="81" y="115"/>
                    <a:pt x="79" y="118"/>
                  </a:cubicBezTo>
                  <a:cubicBezTo>
                    <a:pt x="78" y="118"/>
                    <a:pt x="77" y="118"/>
                    <a:pt x="77" y="119"/>
                  </a:cubicBezTo>
                  <a:cubicBezTo>
                    <a:pt x="76" y="118"/>
                    <a:pt x="76" y="118"/>
                    <a:pt x="76" y="117"/>
                  </a:cubicBezTo>
                  <a:close/>
                  <a:moveTo>
                    <a:pt x="79" y="120"/>
                  </a:moveTo>
                  <a:cubicBezTo>
                    <a:pt x="80" y="119"/>
                    <a:pt x="81" y="119"/>
                    <a:pt x="81" y="119"/>
                  </a:cubicBezTo>
                  <a:cubicBezTo>
                    <a:pt x="80" y="120"/>
                    <a:pt x="79" y="122"/>
                    <a:pt x="78" y="123"/>
                  </a:cubicBezTo>
                  <a:cubicBezTo>
                    <a:pt x="78" y="123"/>
                    <a:pt x="78" y="123"/>
                    <a:pt x="78" y="122"/>
                  </a:cubicBezTo>
                  <a:cubicBezTo>
                    <a:pt x="78" y="122"/>
                    <a:pt x="79" y="121"/>
                    <a:pt x="79" y="120"/>
                  </a:cubicBezTo>
                  <a:close/>
                  <a:moveTo>
                    <a:pt x="92" y="118"/>
                  </a:moveTo>
                  <a:cubicBezTo>
                    <a:pt x="91" y="119"/>
                    <a:pt x="90" y="120"/>
                    <a:pt x="90" y="120"/>
                  </a:cubicBezTo>
                  <a:cubicBezTo>
                    <a:pt x="87" y="124"/>
                    <a:pt x="85" y="127"/>
                    <a:pt x="83" y="130"/>
                  </a:cubicBezTo>
                  <a:cubicBezTo>
                    <a:pt x="83" y="130"/>
                    <a:pt x="83" y="130"/>
                    <a:pt x="83" y="130"/>
                  </a:cubicBezTo>
                  <a:cubicBezTo>
                    <a:pt x="82" y="130"/>
                    <a:pt x="81" y="129"/>
                    <a:pt x="80" y="129"/>
                  </a:cubicBezTo>
                  <a:cubicBezTo>
                    <a:pt x="84" y="125"/>
                    <a:pt x="88" y="122"/>
                    <a:pt x="92" y="118"/>
                  </a:cubicBezTo>
                  <a:close/>
                  <a:moveTo>
                    <a:pt x="81" y="131"/>
                  </a:moveTo>
                  <a:cubicBezTo>
                    <a:pt x="81" y="132"/>
                    <a:pt x="81" y="132"/>
                    <a:pt x="80" y="132"/>
                  </a:cubicBezTo>
                  <a:cubicBezTo>
                    <a:pt x="80" y="132"/>
                    <a:pt x="80" y="131"/>
                    <a:pt x="80" y="131"/>
                  </a:cubicBezTo>
                  <a:cubicBezTo>
                    <a:pt x="81" y="131"/>
                    <a:pt x="81" y="131"/>
                    <a:pt x="81" y="131"/>
                  </a:cubicBezTo>
                  <a:close/>
                  <a:moveTo>
                    <a:pt x="83" y="133"/>
                  </a:moveTo>
                  <a:cubicBezTo>
                    <a:pt x="84" y="133"/>
                    <a:pt x="84" y="133"/>
                    <a:pt x="84" y="133"/>
                  </a:cubicBezTo>
                  <a:cubicBezTo>
                    <a:pt x="85" y="133"/>
                    <a:pt x="85" y="133"/>
                    <a:pt x="86" y="133"/>
                  </a:cubicBezTo>
                  <a:cubicBezTo>
                    <a:pt x="85" y="135"/>
                    <a:pt x="84" y="136"/>
                    <a:pt x="84" y="137"/>
                  </a:cubicBezTo>
                  <a:cubicBezTo>
                    <a:pt x="83" y="138"/>
                    <a:pt x="82" y="138"/>
                    <a:pt x="82" y="139"/>
                  </a:cubicBezTo>
                  <a:cubicBezTo>
                    <a:pt x="82" y="138"/>
                    <a:pt x="82" y="137"/>
                    <a:pt x="81" y="136"/>
                  </a:cubicBezTo>
                  <a:cubicBezTo>
                    <a:pt x="82" y="135"/>
                    <a:pt x="83" y="134"/>
                    <a:pt x="83" y="133"/>
                  </a:cubicBezTo>
                  <a:close/>
                  <a:moveTo>
                    <a:pt x="90" y="135"/>
                  </a:moveTo>
                  <a:cubicBezTo>
                    <a:pt x="90" y="135"/>
                    <a:pt x="90" y="135"/>
                    <a:pt x="90" y="135"/>
                  </a:cubicBezTo>
                  <a:cubicBezTo>
                    <a:pt x="88" y="136"/>
                    <a:pt x="87" y="138"/>
                    <a:pt x="85" y="140"/>
                  </a:cubicBezTo>
                  <a:cubicBezTo>
                    <a:pt x="86" y="138"/>
                    <a:pt x="88" y="136"/>
                    <a:pt x="90" y="135"/>
                  </a:cubicBezTo>
                  <a:close/>
                  <a:moveTo>
                    <a:pt x="92" y="135"/>
                  </a:moveTo>
                  <a:cubicBezTo>
                    <a:pt x="92" y="136"/>
                    <a:pt x="93" y="136"/>
                    <a:pt x="93" y="136"/>
                  </a:cubicBezTo>
                  <a:cubicBezTo>
                    <a:pt x="93" y="136"/>
                    <a:pt x="93" y="137"/>
                    <a:pt x="93" y="137"/>
                  </a:cubicBezTo>
                  <a:cubicBezTo>
                    <a:pt x="91" y="138"/>
                    <a:pt x="88" y="140"/>
                    <a:pt x="86" y="141"/>
                  </a:cubicBezTo>
                  <a:cubicBezTo>
                    <a:pt x="88" y="139"/>
                    <a:pt x="90" y="137"/>
                    <a:pt x="92" y="135"/>
                  </a:cubicBezTo>
                  <a:close/>
                  <a:moveTo>
                    <a:pt x="89" y="145"/>
                  </a:moveTo>
                  <a:cubicBezTo>
                    <a:pt x="92" y="143"/>
                    <a:pt x="94" y="141"/>
                    <a:pt x="96" y="139"/>
                  </a:cubicBezTo>
                  <a:cubicBezTo>
                    <a:pt x="96" y="139"/>
                    <a:pt x="96" y="139"/>
                    <a:pt x="97" y="139"/>
                  </a:cubicBezTo>
                  <a:cubicBezTo>
                    <a:pt x="94" y="142"/>
                    <a:pt x="91" y="145"/>
                    <a:pt x="89" y="148"/>
                  </a:cubicBezTo>
                  <a:cubicBezTo>
                    <a:pt x="88" y="148"/>
                    <a:pt x="88" y="148"/>
                    <a:pt x="88" y="148"/>
                  </a:cubicBezTo>
                  <a:cubicBezTo>
                    <a:pt x="88" y="147"/>
                    <a:pt x="89" y="146"/>
                    <a:pt x="89" y="145"/>
                  </a:cubicBezTo>
                  <a:close/>
                  <a:moveTo>
                    <a:pt x="99" y="141"/>
                  </a:moveTo>
                  <a:cubicBezTo>
                    <a:pt x="98" y="142"/>
                    <a:pt x="97" y="144"/>
                    <a:pt x="95" y="145"/>
                  </a:cubicBezTo>
                  <a:cubicBezTo>
                    <a:pt x="95" y="145"/>
                    <a:pt x="95" y="145"/>
                    <a:pt x="95" y="145"/>
                  </a:cubicBezTo>
                  <a:cubicBezTo>
                    <a:pt x="96" y="144"/>
                    <a:pt x="98" y="142"/>
                    <a:pt x="99" y="141"/>
                  </a:cubicBezTo>
                  <a:close/>
                  <a:moveTo>
                    <a:pt x="102" y="143"/>
                  </a:moveTo>
                  <a:cubicBezTo>
                    <a:pt x="103" y="142"/>
                    <a:pt x="104" y="142"/>
                    <a:pt x="106" y="141"/>
                  </a:cubicBezTo>
                  <a:cubicBezTo>
                    <a:pt x="101" y="145"/>
                    <a:pt x="97" y="149"/>
                    <a:pt x="92" y="154"/>
                  </a:cubicBezTo>
                  <a:cubicBezTo>
                    <a:pt x="91" y="155"/>
                    <a:pt x="90" y="155"/>
                    <a:pt x="88" y="156"/>
                  </a:cubicBezTo>
                  <a:cubicBezTo>
                    <a:pt x="89" y="156"/>
                    <a:pt x="89" y="155"/>
                    <a:pt x="89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4" y="151"/>
                    <a:pt x="98" y="147"/>
                    <a:pt x="102" y="143"/>
                  </a:cubicBezTo>
                  <a:close/>
                  <a:moveTo>
                    <a:pt x="105" y="148"/>
                  </a:moveTo>
                  <a:cubicBezTo>
                    <a:pt x="105" y="148"/>
                    <a:pt x="105" y="148"/>
                    <a:pt x="105" y="149"/>
                  </a:cubicBezTo>
                  <a:cubicBezTo>
                    <a:pt x="104" y="149"/>
                    <a:pt x="104" y="149"/>
                    <a:pt x="104" y="149"/>
                  </a:cubicBezTo>
                  <a:cubicBezTo>
                    <a:pt x="102" y="150"/>
                    <a:pt x="100" y="151"/>
                    <a:pt x="98" y="152"/>
                  </a:cubicBezTo>
                  <a:cubicBezTo>
                    <a:pt x="101" y="151"/>
                    <a:pt x="103" y="149"/>
                    <a:pt x="105" y="148"/>
                  </a:cubicBezTo>
                  <a:close/>
                  <a:moveTo>
                    <a:pt x="105" y="151"/>
                  </a:moveTo>
                  <a:cubicBezTo>
                    <a:pt x="105" y="150"/>
                    <a:pt x="106" y="150"/>
                    <a:pt x="107" y="149"/>
                  </a:cubicBezTo>
                  <a:cubicBezTo>
                    <a:pt x="108" y="149"/>
                    <a:pt x="108" y="149"/>
                    <a:pt x="108" y="149"/>
                  </a:cubicBezTo>
                  <a:cubicBezTo>
                    <a:pt x="109" y="149"/>
                    <a:pt x="109" y="148"/>
                    <a:pt x="110" y="148"/>
                  </a:cubicBezTo>
                  <a:cubicBezTo>
                    <a:pt x="110" y="148"/>
                    <a:pt x="110" y="148"/>
                    <a:pt x="111" y="147"/>
                  </a:cubicBezTo>
                  <a:cubicBezTo>
                    <a:pt x="110" y="148"/>
                    <a:pt x="110" y="148"/>
                    <a:pt x="109" y="149"/>
                  </a:cubicBezTo>
                  <a:cubicBezTo>
                    <a:pt x="107" y="150"/>
                    <a:pt x="105" y="151"/>
                    <a:pt x="103" y="153"/>
                  </a:cubicBezTo>
                  <a:cubicBezTo>
                    <a:pt x="103" y="152"/>
                    <a:pt x="104" y="151"/>
                    <a:pt x="105" y="151"/>
                  </a:cubicBezTo>
                  <a:close/>
                  <a:moveTo>
                    <a:pt x="117" y="152"/>
                  </a:moveTo>
                  <a:cubicBezTo>
                    <a:pt x="118" y="151"/>
                    <a:pt x="119" y="151"/>
                    <a:pt x="120" y="150"/>
                  </a:cubicBezTo>
                  <a:cubicBezTo>
                    <a:pt x="119" y="151"/>
                    <a:pt x="118" y="153"/>
                    <a:pt x="117" y="154"/>
                  </a:cubicBezTo>
                  <a:cubicBezTo>
                    <a:pt x="117" y="154"/>
                    <a:pt x="117" y="154"/>
                    <a:pt x="117" y="155"/>
                  </a:cubicBezTo>
                  <a:cubicBezTo>
                    <a:pt x="113" y="157"/>
                    <a:pt x="110" y="159"/>
                    <a:pt x="106" y="161"/>
                  </a:cubicBezTo>
                  <a:cubicBezTo>
                    <a:pt x="110" y="158"/>
                    <a:pt x="114" y="155"/>
                    <a:pt x="117" y="152"/>
                  </a:cubicBezTo>
                  <a:close/>
                  <a:moveTo>
                    <a:pt x="113" y="161"/>
                  </a:moveTo>
                  <a:cubicBezTo>
                    <a:pt x="115" y="159"/>
                    <a:pt x="118" y="158"/>
                    <a:pt x="120" y="156"/>
                  </a:cubicBezTo>
                  <a:cubicBezTo>
                    <a:pt x="120" y="157"/>
                    <a:pt x="119" y="158"/>
                    <a:pt x="118" y="159"/>
                  </a:cubicBezTo>
                  <a:cubicBezTo>
                    <a:pt x="118" y="159"/>
                    <a:pt x="117" y="159"/>
                    <a:pt x="117" y="160"/>
                  </a:cubicBezTo>
                  <a:cubicBezTo>
                    <a:pt x="115" y="160"/>
                    <a:pt x="113" y="161"/>
                    <a:pt x="111" y="162"/>
                  </a:cubicBezTo>
                  <a:cubicBezTo>
                    <a:pt x="112" y="162"/>
                    <a:pt x="112" y="161"/>
                    <a:pt x="113" y="161"/>
                  </a:cubicBezTo>
                  <a:close/>
                  <a:moveTo>
                    <a:pt x="122" y="160"/>
                  </a:moveTo>
                  <a:cubicBezTo>
                    <a:pt x="124" y="159"/>
                    <a:pt x="126" y="158"/>
                    <a:pt x="127" y="157"/>
                  </a:cubicBezTo>
                  <a:cubicBezTo>
                    <a:pt x="127" y="158"/>
                    <a:pt x="126" y="158"/>
                    <a:pt x="125" y="159"/>
                  </a:cubicBezTo>
                  <a:cubicBezTo>
                    <a:pt x="124" y="160"/>
                    <a:pt x="122" y="160"/>
                    <a:pt x="120" y="161"/>
                  </a:cubicBezTo>
                  <a:cubicBezTo>
                    <a:pt x="120" y="161"/>
                    <a:pt x="119" y="162"/>
                    <a:pt x="119" y="162"/>
                  </a:cubicBezTo>
                  <a:cubicBezTo>
                    <a:pt x="120" y="161"/>
                    <a:pt x="121" y="160"/>
                    <a:pt x="122" y="160"/>
                  </a:cubicBezTo>
                  <a:close/>
                  <a:moveTo>
                    <a:pt x="128" y="160"/>
                  </a:moveTo>
                  <a:cubicBezTo>
                    <a:pt x="127" y="160"/>
                    <a:pt x="127" y="161"/>
                    <a:pt x="126" y="161"/>
                  </a:cubicBezTo>
                  <a:cubicBezTo>
                    <a:pt x="126" y="161"/>
                    <a:pt x="126" y="161"/>
                    <a:pt x="126" y="161"/>
                  </a:cubicBezTo>
                  <a:cubicBezTo>
                    <a:pt x="127" y="160"/>
                    <a:pt x="127" y="160"/>
                    <a:pt x="128" y="160"/>
                  </a:cubicBezTo>
                  <a:close/>
                  <a:moveTo>
                    <a:pt x="122" y="164"/>
                  </a:moveTo>
                  <a:cubicBezTo>
                    <a:pt x="121" y="165"/>
                    <a:pt x="120" y="166"/>
                    <a:pt x="119" y="167"/>
                  </a:cubicBezTo>
                  <a:cubicBezTo>
                    <a:pt x="118" y="167"/>
                    <a:pt x="118" y="167"/>
                    <a:pt x="118" y="168"/>
                  </a:cubicBezTo>
                  <a:cubicBezTo>
                    <a:pt x="119" y="166"/>
                    <a:pt x="120" y="165"/>
                    <a:pt x="122" y="164"/>
                  </a:cubicBezTo>
                  <a:close/>
                  <a:moveTo>
                    <a:pt x="129" y="164"/>
                  </a:moveTo>
                  <a:cubicBezTo>
                    <a:pt x="129" y="164"/>
                    <a:pt x="129" y="164"/>
                    <a:pt x="130" y="165"/>
                  </a:cubicBezTo>
                  <a:cubicBezTo>
                    <a:pt x="125" y="168"/>
                    <a:pt x="121" y="172"/>
                    <a:pt x="117" y="176"/>
                  </a:cubicBezTo>
                  <a:cubicBezTo>
                    <a:pt x="115" y="177"/>
                    <a:pt x="113" y="178"/>
                    <a:pt x="111" y="179"/>
                  </a:cubicBezTo>
                  <a:cubicBezTo>
                    <a:pt x="117" y="174"/>
                    <a:pt x="123" y="169"/>
                    <a:pt x="129" y="164"/>
                  </a:cubicBezTo>
                  <a:close/>
                  <a:moveTo>
                    <a:pt x="108" y="177"/>
                  </a:moveTo>
                  <a:cubicBezTo>
                    <a:pt x="108" y="176"/>
                    <a:pt x="109" y="175"/>
                    <a:pt x="110" y="174"/>
                  </a:cubicBezTo>
                  <a:cubicBezTo>
                    <a:pt x="111" y="174"/>
                    <a:pt x="111" y="174"/>
                    <a:pt x="111" y="173"/>
                  </a:cubicBezTo>
                  <a:cubicBezTo>
                    <a:pt x="110" y="175"/>
                    <a:pt x="109" y="176"/>
                    <a:pt x="108" y="177"/>
                  </a:cubicBezTo>
                  <a:close/>
                  <a:moveTo>
                    <a:pt x="108" y="193"/>
                  </a:moveTo>
                  <a:cubicBezTo>
                    <a:pt x="110" y="191"/>
                    <a:pt x="113" y="189"/>
                    <a:pt x="115" y="187"/>
                  </a:cubicBezTo>
                  <a:cubicBezTo>
                    <a:pt x="120" y="182"/>
                    <a:pt x="125" y="178"/>
                    <a:pt x="131" y="173"/>
                  </a:cubicBezTo>
                  <a:cubicBezTo>
                    <a:pt x="130" y="174"/>
                    <a:pt x="130" y="174"/>
                    <a:pt x="130" y="175"/>
                  </a:cubicBezTo>
                  <a:cubicBezTo>
                    <a:pt x="130" y="175"/>
                    <a:pt x="130" y="175"/>
                    <a:pt x="130" y="176"/>
                  </a:cubicBezTo>
                  <a:cubicBezTo>
                    <a:pt x="126" y="179"/>
                    <a:pt x="123" y="182"/>
                    <a:pt x="120" y="186"/>
                  </a:cubicBezTo>
                  <a:cubicBezTo>
                    <a:pt x="116" y="188"/>
                    <a:pt x="112" y="191"/>
                    <a:pt x="108" y="193"/>
                  </a:cubicBezTo>
                  <a:close/>
                  <a:moveTo>
                    <a:pt x="110" y="195"/>
                  </a:moveTo>
                  <a:cubicBezTo>
                    <a:pt x="109" y="196"/>
                    <a:pt x="108" y="196"/>
                    <a:pt x="108" y="197"/>
                  </a:cubicBezTo>
                  <a:cubicBezTo>
                    <a:pt x="108" y="196"/>
                    <a:pt x="108" y="196"/>
                    <a:pt x="107" y="196"/>
                  </a:cubicBezTo>
                  <a:cubicBezTo>
                    <a:pt x="108" y="196"/>
                    <a:pt x="108" y="196"/>
                    <a:pt x="108" y="196"/>
                  </a:cubicBezTo>
                  <a:cubicBezTo>
                    <a:pt x="109" y="195"/>
                    <a:pt x="109" y="195"/>
                    <a:pt x="110" y="195"/>
                  </a:cubicBezTo>
                  <a:close/>
                  <a:moveTo>
                    <a:pt x="125" y="183"/>
                  </a:moveTo>
                  <a:cubicBezTo>
                    <a:pt x="128" y="180"/>
                    <a:pt x="130" y="177"/>
                    <a:pt x="133" y="174"/>
                  </a:cubicBezTo>
                  <a:cubicBezTo>
                    <a:pt x="136" y="172"/>
                    <a:pt x="139" y="169"/>
                    <a:pt x="142" y="167"/>
                  </a:cubicBezTo>
                  <a:cubicBezTo>
                    <a:pt x="143" y="166"/>
                    <a:pt x="145" y="165"/>
                    <a:pt x="146" y="165"/>
                  </a:cubicBezTo>
                  <a:cubicBezTo>
                    <a:pt x="144" y="168"/>
                    <a:pt x="141" y="171"/>
                    <a:pt x="139" y="174"/>
                  </a:cubicBezTo>
                  <a:cubicBezTo>
                    <a:pt x="139" y="174"/>
                    <a:pt x="139" y="174"/>
                    <a:pt x="139" y="174"/>
                  </a:cubicBezTo>
                  <a:cubicBezTo>
                    <a:pt x="138" y="175"/>
                    <a:pt x="137" y="176"/>
                    <a:pt x="136" y="177"/>
                  </a:cubicBezTo>
                  <a:cubicBezTo>
                    <a:pt x="134" y="178"/>
                    <a:pt x="133" y="178"/>
                    <a:pt x="131" y="179"/>
                  </a:cubicBezTo>
                  <a:cubicBezTo>
                    <a:pt x="129" y="180"/>
                    <a:pt x="127" y="182"/>
                    <a:pt x="125" y="183"/>
                  </a:cubicBezTo>
                  <a:close/>
                  <a:moveTo>
                    <a:pt x="130" y="182"/>
                  </a:moveTo>
                  <a:cubicBezTo>
                    <a:pt x="130" y="182"/>
                    <a:pt x="129" y="182"/>
                    <a:pt x="129" y="182"/>
                  </a:cubicBezTo>
                  <a:cubicBezTo>
                    <a:pt x="127" y="184"/>
                    <a:pt x="124" y="185"/>
                    <a:pt x="121" y="187"/>
                  </a:cubicBezTo>
                  <a:cubicBezTo>
                    <a:pt x="124" y="185"/>
                    <a:pt x="127" y="184"/>
                    <a:pt x="130" y="182"/>
                  </a:cubicBezTo>
                  <a:close/>
                  <a:moveTo>
                    <a:pt x="137" y="194"/>
                  </a:moveTo>
                  <a:cubicBezTo>
                    <a:pt x="140" y="192"/>
                    <a:pt x="143" y="191"/>
                    <a:pt x="146" y="189"/>
                  </a:cubicBezTo>
                  <a:cubicBezTo>
                    <a:pt x="143" y="192"/>
                    <a:pt x="140" y="195"/>
                    <a:pt x="137" y="197"/>
                  </a:cubicBezTo>
                  <a:cubicBezTo>
                    <a:pt x="135" y="199"/>
                    <a:pt x="133" y="200"/>
                    <a:pt x="130" y="202"/>
                  </a:cubicBezTo>
                  <a:cubicBezTo>
                    <a:pt x="132" y="199"/>
                    <a:pt x="134" y="196"/>
                    <a:pt x="137" y="194"/>
                  </a:cubicBezTo>
                  <a:close/>
                  <a:moveTo>
                    <a:pt x="127" y="197"/>
                  </a:moveTo>
                  <a:cubicBezTo>
                    <a:pt x="133" y="192"/>
                    <a:pt x="138" y="187"/>
                    <a:pt x="144" y="182"/>
                  </a:cubicBezTo>
                  <a:cubicBezTo>
                    <a:pt x="143" y="184"/>
                    <a:pt x="141" y="185"/>
                    <a:pt x="140" y="187"/>
                  </a:cubicBezTo>
                  <a:cubicBezTo>
                    <a:pt x="138" y="189"/>
                    <a:pt x="136" y="191"/>
                    <a:pt x="134" y="193"/>
                  </a:cubicBezTo>
                  <a:cubicBezTo>
                    <a:pt x="133" y="193"/>
                    <a:pt x="132" y="194"/>
                    <a:pt x="131" y="194"/>
                  </a:cubicBezTo>
                  <a:cubicBezTo>
                    <a:pt x="130" y="195"/>
                    <a:pt x="128" y="196"/>
                    <a:pt x="127" y="197"/>
                  </a:cubicBezTo>
                  <a:close/>
                  <a:moveTo>
                    <a:pt x="144" y="188"/>
                  </a:moveTo>
                  <a:cubicBezTo>
                    <a:pt x="147" y="184"/>
                    <a:pt x="151" y="181"/>
                    <a:pt x="155" y="178"/>
                  </a:cubicBezTo>
                  <a:cubicBezTo>
                    <a:pt x="154" y="179"/>
                    <a:pt x="154" y="180"/>
                    <a:pt x="153" y="181"/>
                  </a:cubicBezTo>
                  <a:cubicBezTo>
                    <a:pt x="152" y="182"/>
                    <a:pt x="151" y="183"/>
                    <a:pt x="151" y="184"/>
                  </a:cubicBezTo>
                  <a:cubicBezTo>
                    <a:pt x="148" y="185"/>
                    <a:pt x="146" y="186"/>
                    <a:pt x="144" y="188"/>
                  </a:cubicBezTo>
                  <a:close/>
                  <a:moveTo>
                    <a:pt x="147" y="183"/>
                  </a:moveTo>
                  <a:cubicBezTo>
                    <a:pt x="149" y="181"/>
                    <a:pt x="151" y="178"/>
                    <a:pt x="154" y="176"/>
                  </a:cubicBezTo>
                  <a:cubicBezTo>
                    <a:pt x="155" y="175"/>
                    <a:pt x="155" y="175"/>
                    <a:pt x="156" y="174"/>
                  </a:cubicBezTo>
                  <a:cubicBezTo>
                    <a:pt x="153" y="177"/>
                    <a:pt x="150" y="180"/>
                    <a:pt x="147" y="183"/>
                  </a:cubicBezTo>
                  <a:close/>
                  <a:moveTo>
                    <a:pt x="151" y="169"/>
                  </a:moveTo>
                  <a:cubicBezTo>
                    <a:pt x="151" y="169"/>
                    <a:pt x="150" y="169"/>
                    <a:pt x="150" y="170"/>
                  </a:cubicBezTo>
                  <a:cubicBezTo>
                    <a:pt x="148" y="171"/>
                    <a:pt x="146" y="171"/>
                    <a:pt x="145" y="172"/>
                  </a:cubicBezTo>
                  <a:cubicBezTo>
                    <a:pt x="145" y="171"/>
                    <a:pt x="146" y="171"/>
                    <a:pt x="147" y="170"/>
                  </a:cubicBezTo>
                  <a:cubicBezTo>
                    <a:pt x="147" y="170"/>
                    <a:pt x="148" y="169"/>
                    <a:pt x="148" y="169"/>
                  </a:cubicBezTo>
                  <a:cubicBezTo>
                    <a:pt x="149" y="169"/>
                    <a:pt x="149" y="169"/>
                    <a:pt x="149" y="169"/>
                  </a:cubicBezTo>
                  <a:cubicBezTo>
                    <a:pt x="152" y="167"/>
                    <a:pt x="154" y="165"/>
                    <a:pt x="157" y="163"/>
                  </a:cubicBezTo>
                  <a:cubicBezTo>
                    <a:pt x="155" y="165"/>
                    <a:pt x="153" y="167"/>
                    <a:pt x="151" y="169"/>
                  </a:cubicBezTo>
                  <a:close/>
                  <a:moveTo>
                    <a:pt x="159" y="173"/>
                  </a:moveTo>
                  <a:cubicBezTo>
                    <a:pt x="160" y="173"/>
                    <a:pt x="160" y="172"/>
                    <a:pt x="160" y="172"/>
                  </a:cubicBezTo>
                  <a:cubicBezTo>
                    <a:pt x="160" y="173"/>
                    <a:pt x="159" y="174"/>
                    <a:pt x="159" y="176"/>
                  </a:cubicBezTo>
                  <a:cubicBezTo>
                    <a:pt x="158" y="176"/>
                    <a:pt x="157" y="177"/>
                    <a:pt x="157" y="177"/>
                  </a:cubicBezTo>
                  <a:cubicBezTo>
                    <a:pt x="158" y="176"/>
                    <a:pt x="158" y="175"/>
                    <a:pt x="159" y="173"/>
                  </a:cubicBezTo>
                  <a:close/>
                  <a:moveTo>
                    <a:pt x="160" y="177"/>
                  </a:moveTo>
                  <a:cubicBezTo>
                    <a:pt x="166" y="171"/>
                    <a:pt x="172" y="165"/>
                    <a:pt x="179" y="160"/>
                  </a:cubicBezTo>
                  <a:cubicBezTo>
                    <a:pt x="178" y="161"/>
                    <a:pt x="177" y="161"/>
                    <a:pt x="177" y="162"/>
                  </a:cubicBezTo>
                  <a:cubicBezTo>
                    <a:pt x="172" y="167"/>
                    <a:pt x="168" y="171"/>
                    <a:pt x="163" y="175"/>
                  </a:cubicBezTo>
                  <a:cubicBezTo>
                    <a:pt x="162" y="176"/>
                    <a:pt x="161" y="176"/>
                    <a:pt x="160" y="177"/>
                  </a:cubicBezTo>
                  <a:cubicBezTo>
                    <a:pt x="160" y="177"/>
                    <a:pt x="160" y="177"/>
                    <a:pt x="160" y="177"/>
                  </a:cubicBezTo>
                  <a:close/>
                  <a:moveTo>
                    <a:pt x="162" y="172"/>
                  </a:moveTo>
                  <a:cubicBezTo>
                    <a:pt x="163" y="170"/>
                    <a:pt x="165" y="167"/>
                    <a:pt x="166" y="165"/>
                  </a:cubicBezTo>
                  <a:cubicBezTo>
                    <a:pt x="167" y="164"/>
                    <a:pt x="168" y="163"/>
                    <a:pt x="169" y="162"/>
                  </a:cubicBezTo>
                  <a:cubicBezTo>
                    <a:pt x="173" y="160"/>
                    <a:pt x="177" y="158"/>
                    <a:pt x="180" y="156"/>
                  </a:cubicBezTo>
                  <a:cubicBezTo>
                    <a:pt x="174" y="161"/>
                    <a:pt x="168" y="166"/>
                    <a:pt x="162" y="172"/>
                  </a:cubicBezTo>
                  <a:close/>
                  <a:moveTo>
                    <a:pt x="183" y="158"/>
                  </a:moveTo>
                  <a:cubicBezTo>
                    <a:pt x="183" y="158"/>
                    <a:pt x="184" y="157"/>
                    <a:pt x="184" y="157"/>
                  </a:cubicBezTo>
                  <a:cubicBezTo>
                    <a:pt x="183" y="159"/>
                    <a:pt x="181" y="160"/>
                    <a:pt x="180" y="162"/>
                  </a:cubicBezTo>
                  <a:cubicBezTo>
                    <a:pt x="180" y="162"/>
                    <a:pt x="180" y="162"/>
                    <a:pt x="179" y="163"/>
                  </a:cubicBezTo>
                  <a:cubicBezTo>
                    <a:pt x="181" y="161"/>
                    <a:pt x="182" y="159"/>
                    <a:pt x="183" y="158"/>
                  </a:cubicBezTo>
                  <a:close/>
                  <a:moveTo>
                    <a:pt x="182" y="154"/>
                  </a:moveTo>
                  <a:cubicBezTo>
                    <a:pt x="182" y="154"/>
                    <a:pt x="182" y="154"/>
                    <a:pt x="182" y="154"/>
                  </a:cubicBezTo>
                  <a:cubicBezTo>
                    <a:pt x="182" y="154"/>
                    <a:pt x="182" y="153"/>
                    <a:pt x="181" y="153"/>
                  </a:cubicBezTo>
                  <a:cubicBezTo>
                    <a:pt x="179" y="154"/>
                    <a:pt x="177" y="155"/>
                    <a:pt x="174" y="157"/>
                  </a:cubicBezTo>
                  <a:cubicBezTo>
                    <a:pt x="178" y="154"/>
                    <a:pt x="181" y="150"/>
                    <a:pt x="184" y="147"/>
                  </a:cubicBezTo>
                  <a:cubicBezTo>
                    <a:pt x="186" y="146"/>
                    <a:pt x="187" y="145"/>
                    <a:pt x="189" y="14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5"/>
                    <a:pt x="189" y="145"/>
                    <a:pt x="189" y="146"/>
                  </a:cubicBezTo>
                  <a:cubicBezTo>
                    <a:pt x="187" y="149"/>
                    <a:pt x="185" y="152"/>
                    <a:pt x="182" y="154"/>
                  </a:cubicBezTo>
                  <a:close/>
                  <a:moveTo>
                    <a:pt x="189" y="133"/>
                  </a:moveTo>
                  <a:cubicBezTo>
                    <a:pt x="188" y="133"/>
                    <a:pt x="188" y="132"/>
                    <a:pt x="188" y="132"/>
                  </a:cubicBezTo>
                  <a:cubicBezTo>
                    <a:pt x="189" y="131"/>
                    <a:pt x="191" y="130"/>
                    <a:pt x="192" y="129"/>
                  </a:cubicBezTo>
                  <a:cubicBezTo>
                    <a:pt x="191" y="130"/>
                    <a:pt x="190" y="132"/>
                    <a:pt x="189" y="133"/>
                  </a:cubicBezTo>
                  <a:close/>
                  <a:moveTo>
                    <a:pt x="193" y="152"/>
                  </a:moveTo>
                  <a:cubicBezTo>
                    <a:pt x="193" y="152"/>
                    <a:pt x="193" y="152"/>
                    <a:pt x="194" y="151"/>
                  </a:cubicBezTo>
                  <a:cubicBezTo>
                    <a:pt x="196" y="149"/>
                    <a:pt x="197" y="147"/>
                    <a:pt x="199" y="145"/>
                  </a:cubicBezTo>
                  <a:cubicBezTo>
                    <a:pt x="199" y="145"/>
                    <a:pt x="199" y="145"/>
                    <a:pt x="199" y="145"/>
                  </a:cubicBezTo>
                  <a:cubicBezTo>
                    <a:pt x="197" y="148"/>
                    <a:pt x="195" y="150"/>
                    <a:pt x="193" y="152"/>
                  </a:cubicBezTo>
                  <a:close/>
                  <a:moveTo>
                    <a:pt x="197" y="143"/>
                  </a:moveTo>
                  <a:cubicBezTo>
                    <a:pt x="200" y="139"/>
                    <a:pt x="203" y="134"/>
                    <a:pt x="206" y="130"/>
                  </a:cubicBezTo>
                  <a:cubicBezTo>
                    <a:pt x="205" y="132"/>
                    <a:pt x="203" y="135"/>
                    <a:pt x="201" y="138"/>
                  </a:cubicBezTo>
                  <a:cubicBezTo>
                    <a:pt x="201" y="138"/>
                    <a:pt x="200" y="139"/>
                    <a:pt x="200" y="139"/>
                  </a:cubicBezTo>
                  <a:cubicBezTo>
                    <a:pt x="199" y="141"/>
                    <a:pt x="198" y="142"/>
                    <a:pt x="197" y="143"/>
                  </a:cubicBezTo>
                  <a:close/>
                  <a:moveTo>
                    <a:pt x="200" y="142"/>
                  </a:moveTo>
                  <a:cubicBezTo>
                    <a:pt x="201" y="140"/>
                    <a:pt x="203" y="138"/>
                    <a:pt x="204" y="136"/>
                  </a:cubicBezTo>
                  <a:cubicBezTo>
                    <a:pt x="207" y="132"/>
                    <a:pt x="211" y="128"/>
                    <a:pt x="214" y="124"/>
                  </a:cubicBezTo>
                  <a:cubicBezTo>
                    <a:pt x="214" y="124"/>
                    <a:pt x="214" y="124"/>
                    <a:pt x="214" y="124"/>
                  </a:cubicBezTo>
                  <a:cubicBezTo>
                    <a:pt x="214" y="124"/>
                    <a:pt x="214" y="123"/>
                    <a:pt x="215" y="123"/>
                  </a:cubicBezTo>
                  <a:cubicBezTo>
                    <a:pt x="215" y="122"/>
                    <a:pt x="216" y="122"/>
                    <a:pt x="217" y="121"/>
                  </a:cubicBezTo>
                  <a:cubicBezTo>
                    <a:pt x="217" y="121"/>
                    <a:pt x="217" y="121"/>
                    <a:pt x="217" y="121"/>
                  </a:cubicBezTo>
                  <a:cubicBezTo>
                    <a:pt x="217" y="121"/>
                    <a:pt x="217" y="121"/>
                    <a:pt x="217" y="122"/>
                  </a:cubicBezTo>
                  <a:cubicBezTo>
                    <a:pt x="217" y="122"/>
                    <a:pt x="217" y="122"/>
                    <a:pt x="217" y="122"/>
                  </a:cubicBezTo>
                  <a:cubicBezTo>
                    <a:pt x="212" y="129"/>
                    <a:pt x="206" y="136"/>
                    <a:pt x="200" y="143"/>
                  </a:cubicBezTo>
                  <a:cubicBezTo>
                    <a:pt x="200" y="143"/>
                    <a:pt x="200" y="142"/>
                    <a:pt x="200" y="142"/>
                  </a:cubicBezTo>
                  <a:close/>
                  <a:moveTo>
                    <a:pt x="215" y="120"/>
                  </a:moveTo>
                  <a:cubicBezTo>
                    <a:pt x="213" y="122"/>
                    <a:pt x="212" y="124"/>
                    <a:pt x="210" y="126"/>
                  </a:cubicBezTo>
                  <a:cubicBezTo>
                    <a:pt x="211" y="125"/>
                    <a:pt x="211" y="124"/>
                    <a:pt x="211" y="124"/>
                  </a:cubicBezTo>
                  <a:cubicBezTo>
                    <a:pt x="213" y="122"/>
                    <a:pt x="214" y="121"/>
                    <a:pt x="215" y="120"/>
                  </a:cubicBezTo>
                  <a:cubicBezTo>
                    <a:pt x="215" y="120"/>
                    <a:pt x="215" y="120"/>
                    <a:pt x="215" y="120"/>
                  </a:cubicBezTo>
                  <a:close/>
                  <a:moveTo>
                    <a:pt x="214" y="115"/>
                  </a:moveTo>
                  <a:cubicBezTo>
                    <a:pt x="214" y="116"/>
                    <a:pt x="214" y="116"/>
                    <a:pt x="213" y="116"/>
                  </a:cubicBezTo>
                  <a:cubicBezTo>
                    <a:pt x="213" y="116"/>
                    <a:pt x="213" y="116"/>
                    <a:pt x="213" y="116"/>
                  </a:cubicBezTo>
                  <a:cubicBezTo>
                    <a:pt x="214" y="115"/>
                    <a:pt x="214" y="114"/>
                    <a:pt x="215" y="113"/>
                  </a:cubicBezTo>
                  <a:cubicBezTo>
                    <a:pt x="215" y="113"/>
                    <a:pt x="216" y="113"/>
                    <a:pt x="216" y="112"/>
                  </a:cubicBezTo>
                  <a:cubicBezTo>
                    <a:pt x="216" y="113"/>
                    <a:pt x="215" y="114"/>
                    <a:pt x="214" y="115"/>
                  </a:cubicBezTo>
                  <a:close/>
                  <a:moveTo>
                    <a:pt x="210" y="109"/>
                  </a:moveTo>
                  <a:cubicBezTo>
                    <a:pt x="210" y="109"/>
                    <a:pt x="210" y="108"/>
                    <a:pt x="210" y="108"/>
                  </a:cubicBezTo>
                  <a:cubicBezTo>
                    <a:pt x="213" y="107"/>
                    <a:pt x="216" y="105"/>
                    <a:pt x="219" y="103"/>
                  </a:cubicBezTo>
                  <a:cubicBezTo>
                    <a:pt x="219" y="104"/>
                    <a:pt x="219" y="104"/>
                    <a:pt x="219" y="104"/>
                  </a:cubicBezTo>
                  <a:cubicBezTo>
                    <a:pt x="216" y="106"/>
                    <a:pt x="213" y="107"/>
                    <a:pt x="210" y="109"/>
                  </a:cubicBezTo>
                  <a:close/>
                  <a:moveTo>
                    <a:pt x="218" y="101"/>
                  </a:moveTo>
                  <a:cubicBezTo>
                    <a:pt x="218" y="100"/>
                    <a:pt x="217" y="100"/>
                    <a:pt x="217" y="100"/>
                  </a:cubicBezTo>
                  <a:cubicBezTo>
                    <a:pt x="211" y="103"/>
                    <a:pt x="205" y="106"/>
                    <a:pt x="199" y="110"/>
                  </a:cubicBezTo>
                  <a:cubicBezTo>
                    <a:pt x="200" y="108"/>
                    <a:pt x="201" y="107"/>
                    <a:pt x="202" y="105"/>
                  </a:cubicBezTo>
                  <a:cubicBezTo>
                    <a:pt x="207" y="103"/>
                    <a:pt x="213" y="100"/>
                    <a:pt x="217" y="97"/>
                  </a:cubicBezTo>
                  <a:cubicBezTo>
                    <a:pt x="218" y="98"/>
                    <a:pt x="218" y="98"/>
                    <a:pt x="218" y="98"/>
                  </a:cubicBezTo>
                  <a:cubicBezTo>
                    <a:pt x="218" y="99"/>
                    <a:pt x="218" y="100"/>
                    <a:pt x="218" y="100"/>
                  </a:cubicBezTo>
                  <a:cubicBezTo>
                    <a:pt x="218" y="101"/>
                    <a:pt x="218" y="101"/>
                    <a:pt x="218" y="101"/>
                  </a:cubicBezTo>
                  <a:close/>
                  <a:moveTo>
                    <a:pt x="199" y="95"/>
                  </a:moveTo>
                  <a:cubicBezTo>
                    <a:pt x="199" y="94"/>
                    <a:pt x="200" y="94"/>
                    <a:pt x="200" y="94"/>
                  </a:cubicBezTo>
                  <a:cubicBezTo>
                    <a:pt x="200" y="93"/>
                    <a:pt x="201" y="93"/>
                    <a:pt x="202" y="93"/>
                  </a:cubicBezTo>
                  <a:cubicBezTo>
                    <a:pt x="201" y="93"/>
                    <a:pt x="200" y="94"/>
                    <a:pt x="199" y="95"/>
                  </a:cubicBezTo>
                  <a:close/>
                  <a:moveTo>
                    <a:pt x="201" y="88"/>
                  </a:moveTo>
                  <a:cubicBezTo>
                    <a:pt x="198" y="89"/>
                    <a:pt x="195" y="90"/>
                    <a:pt x="193" y="91"/>
                  </a:cubicBezTo>
                  <a:cubicBezTo>
                    <a:pt x="194" y="90"/>
                    <a:pt x="195" y="89"/>
                    <a:pt x="196" y="88"/>
                  </a:cubicBezTo>
                  <a:cubicBezTo>
                    <a:pt x="199" y="87"/>
                    <a:pt x="201" y="86"/>
                    <a:pt x="203" y="85"/>
                  </a:cubicBezTo>
                  <a:cubicBezTo>
                    <a:pt x="202" y="86"/>
                    <a:pt x="201" y="87"/>
                    <a:pt x="201" y="88"/>
                  </a:cubicBezTo>
                  <a:close/>
                  <a:moveTo>
                    <a:pt x="199" y="82"/>
                  </a:moveTo>
                  <a:cubicBezTo>
                    <a:pt x="199" y="82"/>
                    <a:pt x="199" y="81"/>
                    <a:pt x="199" y="81"/>
                  </a:cubicBezTo>
                  <a:cubicBezTo>
                    <a:pt x="200" y="81"/>
                    <a:pt x="200" y="80"/>
                    <a:pt x="199" y="80"/>
                  </a:cubicBezTo>
                  <a:cubicBezTo>
                    <a:pt x="202" y="78"/>
                    <a:pt x="206" y="77"/>
                    <a:pt x="209" y="75"/>
                  </a:cubicBezTo>
                  <a:cubicBezTo>
                    <a:pt x="210" y="75"/>
                    <a:pt x="209" y="73"/>
                    <a:pt x="208" y="74"/>
                  </a:cubicBezTo>
                  <a:cubicBezTo>
                    <a:pt x="206" y="75"/>
                    <a:pt x="204" y="76"/>
                    <a:pt x="202" y="76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203" y="75"/>
                    <a:pt x="204" y="75"/>
                    <a:pt x="205" y="75"/>
                  </a:cubicBezTo>
                  <a:cubicBezTo>
                    <a:pt x="207" y="74"/>
                    <a:pt x="209" y="73"/>
                    <a:pt x="210" y="72"/>
                  </a:cubicBezTo>
                  <a:cubicBezTo>
                    <a:pt x="211" y="74"/>
                    <a:pt x="211" y="76"/>
                    <a:pt x="212" y="77"/>
                  </a:cubicBezTo>
                  <a:cubicBezTo>
                    <a:pt x="207" y="79"/>
                    <a:pt x="203" y="80"/>
                    <a:pt x="199" y="82"/>
                  </a:cubicBezTo>
                  <a:close/>
                  <a:moveTo>
                    <a:pt x="201" y="74"/>
                  </a:moveTo>
                  <a:cubicBezTo>
                    <a:pt x="200" y="75"/>
                    <a:pt x="199" y="75"/>
                    <a:pt x="198" y="76"/>
                  </a:cubicBezTo>
                  <a:cubicBezTo>
                    <a:pt x="200" y="74"/>
                    <a:pt x="202" y="73"/>
                    <a:pt x="203" y="72"/>
                  </a:cubicBezTo>
                  <a:cubicBezTo>
                    <a:pt x="203" y="73"/>
                    <a:pt x="202" y="73"/>
                    <a:pt x="201" y="74"/>
                  </a:cubicBezTo>
                  <a:close/>
                  <a:moveTo>
                    <a:pt x="187" y="77"/>
                  </a:moveTo>
                  <a:cubicBezTo>
                    <a:pt x="184" y="78"/>
                    <a:pt x="180" y="80"/>
                    <a:pt x="176" y="81"/>
                  </a:cubicBezTo>
                  <a:cubicBezTo>
                    <a:pt x="184" y="76"/>
                    <a:pt x="192" y="72"/>
                    <a:pt x="200" y="70"/>
                  </a:cubicBezTo>
                  <a:cubicBezTo>
                    <a:pt x="196" y="72"/>
                    <a:pt x="192" y="75"/>
                    <a:pt x="187" y="77"/>
                  </a:cubicBezTo>
                  <a:close/>
                  <a:moveTo>
                    <a:pt x="186" y="66"/>
                  </a:moveTo>
                  <a:cubicBezTo>
                    <a:pt x="181" y="68"/>
                    <a:pt x="177" y="70"/>
                    <a:pt x="172" y="72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75" y="70"/>
                    <a:pt x="181" y="67"/>
                    <a:pt x="187" y="65"/>
                  </a:cubicBezTo>
                  <a:cubicBezTo>
                    <a:pt x="186" y="65"/>
                    <a:pt x="186" y="66"/>
                    <a:pt x="186" y="66"/>
                  </a:cubicBezTo>
                  <a:close/>
                  <a:moveTo>
                    <a:pt x="171" y="69"/>
                  </a:moveTo>
                  <a:cubicBezTo>
                    <a:pt x="169" y="69"/>
                    <a:pt x="167" y="70"/>
                    <a:pt x="165" y="71"/>
                  </a:cubicBezTo>
                  <a:cubicBezTo>
                    <a:pt x="165" y="71"/>
                    <a:pt x="165" y="71"/>
                    <a:pt x="165" y="71"/>
                  </a:cubicBezTo>
                  <a:cubicBezTo>
                    <a:pt x="166" y="70"/>
                    <a:pt x="167" y="69"/>
                    <a:pt x="168" y="68"/>
                  </a:cubicBezTo>
                  <a:cubicBezTo>
                    <a:pt x="171" y="66"/>
                    <a:pt x="174" y="64"/>
                    <a:pt x="177" y="63"/>
                  </a:cubicBezTo>
                  <a:cubicBezTo>
                    <a:pt x="175" y="65"/>
                    <a:pt x="173" y="67"/>
                    <a:pt x="171" y="69"/>
                  </a:cubicBezTo>
                  <a:close/>
                  <a:moveTo>
                    <a:pt x="157" y="63"/>
                  </a:moveTo>
                  <a:cubicBezTo>
                    <a:pt x="156" y="64"/>
                    <a:pt x="155" y="64"/>
                    <a:pt x="153" y="65"/>
                  </a:cubicBezTo>
                  <a:cubicBezTo>
                    <a:pt x="154" y="64"/>
                    <a:pt x="156" y="63"/>
                    <a:pt x="157" y="62"/>
                  </a:cubicBezTo>
                  <a:cubicBezTo>
                    <a:pt x="158" y="61"/>
                    <a:pt x="159" y="61"/>
                    <a:pt x="161" y="60"/>
                  </a:cubicBezTo>
                  <a:cubicBezTo>
                    <a:pt x="159" y="61"/>
                    <a:pt x="158" y="62"/>
                    <a:pt x="157" y="63"/>
                  </a:cubicBezTo>
                  <a:close/>
                  <a:moveTo>
                    <a:pt x="157" y="71"/>
                  </a:moveTo>
                  <a:cubicBezTo>
                    <a:pt x="159" y="70"/>
                    <a:pt x="162" y="69"/>
                    <a:pt x="164" y="68"/>
                  </a:cubicBezTo>
                  <a:cubicBezTo>
                    <a:pt x="162" y="69"/>
                    <a:pt x="159" y="71"/>
                    <a:pt x="157" y="73"/>
                  </a:cubicBezTo>
                  <a:cubicBezTo>
                    <a:pt x="156" y="73"/>
                    <a:pt x="154" y="73"/>
                    <a:pt x="153" y="73"/>
                  </a:cubicBezTo>
                  <a:cubicBezTo>
                    <a:pt x="154" y="72"/>
                    <a:pt x="155" y="72"/>
                    <a:pt x="157" y="71"/>
                  </a:cubicBezTo>
                  <a:close/>
                  <a:moveTo>
                    <a:pt x="146" y="72"/>
                  </a:moveTo>
                  <a:cubicBezTo>
                    <a:pt x="145" y="72"/>
                    <a:pt x="144" y="73"/>
                    <a:pt x="144" y="73"/>
                  </a:cubicBezTo>
                  <a:cubicBezTo>
                    <a:pt x="145" y="72"/>
                    <a:pt x="145" y="71"/>
                    <a:pt x="146" y="70"/>
                  </a:cubicBezTo>
                  <a:cubicBezTo>
                    <a:pt x="147" y="69"/>
                    <a:pt x="148" y="68"/>
                    <a:pt x="149" y="67"/>
                  </a:cubicBezTo>
                  <a:cubicBezTo>
                    <a:pt x="151" y="67"/>
                    <a:pt x="152" y="67"/>
                    <a:pt x="153" y="66"/>
                  </a:cubicBezTo>
                  <a:cubicBezTo>
                    <a:pt x="151" y="68"/>
                    <a:pt x="149" y="70"/>
                    <a:pt x="146" y="72"/>
                  </a:cubicBezTo>
                  <a:close/>
                  <a:moveTo>
                    <a:pt x="145" y="67"/>
                  </a:moveTo>
                  <a:cubicBezTo>
                    <a:pt x="147" y="65"/>
                    <a:pt x="150" y="63"/>
                    <a:pt x="152" y="61"/>
                  </a:cubicBezTo>
                  <a:cubicBezTo>
                    <a:pt x="151" y="62"/>
                    <a:pt x="149" y="63"/>
                    <a:pt x="148" y="65"/>
                  </a:cubicBezTo>
                  <a:cubicBezTo>
                    <a:pt x="147" y="65"/>
                    <a:pt x="146" y="66"/>
                    <a:pt x="145" y="67"/>
                  </a:cubicBezTo>
                  <a:cubicBezTo>
                    <a:pt x="145" y="67"/>
                    <a:pt x="145" y="67"/>
                    <a:pt x="145" y="67"/>
                  </a:cubicBezTo>
                  <a:close/>
                  <a:moveTo>
                    <a:pt x="138" y="68"/>
                  </a:moveTo>
                  <a:cubicBezTo>
                    <a:pt x="137" y="68"/>
                    <a:pt x="137" y="69"/>
                    <a:pt x="138" y="69"/>
                  </a:cubicBezTo>
                  <a:cubicBezTo>
                    <a:pt x="136" y="71"/>
                    <a:pt x="133" y="73"/>
                    <a:pt x="131" y="75"/>
                  </a:cubicBezTo>
                  <a:cubicBezTo>
                    <a:pt x="132" y="73"/>
                    <a:pt x="133" y="71"/>
                    <a:pt x="134" y="68"/>
                  </a:cubicBezTo>
                  <a:cubicBezTo>
                    <a:pt x="134" y="68"/>
                    <a:pt x="134" y="68"/>
                    <a:pt x="134" y="67"/>
                  </a:cubicBezTo>
                  <a:cubicBezTo>
                    <a:pt x="138" y="65"/>
                    <a:pt x="143" y="62"/>
                    <a:pt x="147" y="60"/>
                  </a:cubicBezTo>
                  <a:cubicBezTo>
                    <a:pt x="149" y="59"/>
                    <a:pt x="151" y="58"/>
                    <a:pt x="154" y="57"/>
                  </a:cubicBezTo>
                  <a:cubicBezTo>
                    <a:pt x="154" y="57"/>
                    <a:pt x="154" y="57"/>
                    <a:pt x="153" y="58"/>
                  </a:cubicBezTo>
                  <a:cubicBezTo>
                    <a:pt x="148" y="61"/>
                    <a:pt x="143" y="64"/>
                    <a:pt x="138" y="68"/>
                  </a:cubicBezTo>
                  <a:close/>
                  <a:moveTo>
                    <a:pt x="144" y="53"/>
                  </a:moveTo>
                  <a:cubicBezTo>
                    <a:pt x="140" y="55"/>
                    <a:pt x="136" y="57"/>
                    <a:pt x="132" y="60"/>
                  </a:cubicBezTo>
                  <a:cubicBezTo>
                    <a:pt x="133" y="59"/>
                    <a:pt x="135" y="57"/>
                    <a:pt x="136" y="56"/>
                  </a:cubicBezTo>
                  <a:cubicBezTo>
                    <a:pt x="140" y="54"/>
                    <a:pt x="143" y="52"/>
                    <a:pt x="147" y="50"/>
                  </a:cubicBezTo>
                  <a:cubicBezTo>
                    <a:pt x="147" y="50"/>
                    <a:pt x="148" y="50"/>
                    <a:pt x="149" y="50"/>
                  </a:cubicBezTo>
                  <a:cubicBezTo>
                    <a:pt x="147" y="51"/>
                    <a:pt x="146" y="52"/>
                    <a:pt x="144" y="53"/>
                  </a:cubicBezTo>
                  <a:close/>
                  <a:moveTo>
                    <a:pt x="132" y="55"/>
                  </a:moveTo>
                  <a:cubicBezTo>
                    <a:pt x="133" y="55"/>
                    <a:pt x="135" y="54"/>
                    <a:pt x="136" y="54"/>
                  </a:cubicBezTo>
                  <a:cubicBezTo>
                    <a:pt x="135" y="55"/>
                    <a:pt x="134" y="55"/>
                    <a:pt x="134" y="56"/>
                  </a:cubicBezTo>
                  <a:cubicBezTo>
                    <a:pt x="133" y="56"/>
                    <a:pt x="132" y="57"/>
                    <a:pt x="132" y="57"/>
                  </a:cubicBezTo>
                  <a:cubicBezTo>
                    <a:pt x="132" y="57"/>
                    <a:pt x="132" y="57"/>
                    <a:pt x="132" y="56"/>
                  </a:cubicBezTo>
                  <a:cubicBezTo>
                    <a:pt x="133" y="56"/>
                    <a:pt x="132" y="56"/>
                    <a:pt x="132" y="55"/>
                  </a:cubicBezTo>
                  <a:close/>
                  <a:moveTo>
                    <a:pt x="142" y="49"/>
                  </a:moveTo>
                  <a:cubicBezTo>
                    <a:pt x="140" y="50"/>
                    <a:pt x="137" y="51"/>
                    <a:pt x="135" y="52"/>
                  </a:cubicBezTo>
                  <a:cubicBezTo>
                    <a:pt x="138" y="49"/>
                    <a:pt x="141" y="47"/>
                    <a:pt x="145" y="45"/>
                  </a:cubicBezTo>
                  <a:cubicBezTo>
                    <a:pt x="147" y="44"/>
                    <a:pt x="149" y="44"/>
                    <a:pt x="151" y="43"/>
                  </a:cubicBezTo>
                  <a:cubicBezTo>
                    <a:pt x="148" y="45"/>
                    <a:pt x="146" y="47"/>
                    <a:pt x="143" y="49"/>
                  </a:cubicBezTo>
                  <a:cubicBezTo>
                    <a:pt x="143" y="49"/>
                    <a:pt x="142" y="49"/>
                    <a:pt x="142" y="49"/>
                  </a:cubicBezTo>
                  <a:close/>
                  <a:moveTo>
                    <a:pt x="131" y="53"/>
                  </a:moveTo>
                  <a:cubicBezTo>
                    <a:pt x="131" y="53"/>
                    <a:pt x="131" y="53"/>
                    <a:pt x="131" y="53"/>
                  </a:cubicBezTo>
                  <a:cubicBezTo>
                    <a:pt x="131" y="53"/>
                    <a:pt x="130" y="53"/>
                    <a:pt x="130" y="53"/>
                  </a:cubicBezTo>
                  <a:cubicBezTo>
                    <a:pt x="130" y="53"/>
                    <a:pt x="130" y="53"/>
                    <a:pt x="130" y="53"/>
                  </a:cubicBezTo>
                  <a:cubicBezTo>
                    <a:pt x="134" y="51"/>
                    <a:pt x="137" y="48"/>
                    <a:pt x="141" y="46"/>
                  </a:cubicBezTo>
                  <a:cubicBezTo>
                    <a:pt x="138" y="48"/>
                    <a:pt x="134" y="50"/>
                    <a:pt x="131" y="53"/>
                  </a:cubicBezTo>
                  <a:close/>
                  <a:moveTo>
                    <a:pt x="127" y="54"/>
                  </a:moveTo>
                  <a:cubicBezTo>
                    <a:pt x="127" y="54"/>
                    <a:pt x="127" y="53"/>
                    <a:pt x="127" y="53"/>
                  </a:cubicBezTo>
                  <a:cubicBezTo>
                    <a:pt x="128" y="52"/>
                    <a:pt x="129" y="52"/>
                    <a:pt x="130" y="51"/>
                  </a:cubicBezTo>
                  <a:cubicBezTo>
                    <a:pt x="132" y="49"/>
                    <a:pt x="135" y="48"/>
                    <a:pt x="137" y="46"/>
                  </a:cubicBezTo>
                  <a:cubicBezTo>
                    <a:pt x="137" y="46"/>
                    <a:pt x="137" y="46"/>
                    <a:pt x="137" y="46"/>
                  </a:cubicBezTo>
                  <a:cubicBezTo>
                    <a:pt x="134" y="49"/>
                    <a:pt x="130" y="51"/>
                    <a:pt x="127" y="54"/>
                  </a:cubicBezTo>
                  <a:close/>
                  <a:moveTo>
                    <a:pt x="127" y="66"/>
                  </a:moveTo>
                  <a:cubicBezTo>
                    <a:pt x="126" y="68"/>
                    <a:pt x="125" y="69"/>
                    <a:pt x="124" y="71"/>
                  </a:cubicBezTo>
                  <a:cubicBezTo>
                    <a:pt x="123" y="71"/>
                    <a:pt x="123" y="72"/>
                    <a:pt x="122" y="72"/>
                  </a:cubicBezTo>
                  <a:cubicBezTo>
                    <a:pt x="123" y="71"/>
                    <a:pt x="124" y="69"/>
                    <a:pt x="124" y="68"/>
                  </a:cubicBezTo>
                  <a:cubicBezTo>
                    <a:pt x="125" y="67"/>
                    <a:pt x="126" y="67"/>
                    <a:pt x="127" y="66"/>
                  </a:cubicBezTo>
                  <a:close/>
                  <a:moveTo>
                    <a:pt x="121" y="67"/>
                  </a:moveTo>
                  <a:cubicBezTo>
                    <a:pt x="122" y="66"/>
                    <a:pt x="122" y="66"/>
                    <a:pt x="123" y="66"/>
                  </a:cubicBezTo>
                  <a:cubicBezTo>
                    <a:pt x="122" y="67"/>
                    <a:pt x="122" y="67"/>
                    <a:pt x="121" y="68"/>
                  </a:cubicBezTo>
                  <a:cubicBezTo>
                    <a:pt x="121" y="68"/>
                    <a:pt x="121" y="68"/>
                    <a:pt x="121" y="68"/>
                  </a:cubicBezTo>
                  <a:cubicBezTo>
                    <a:pt x="121" y="68"/>
                    <a:pt x="121" y="67"/>
                    <a:pt x="121" y="67"/>
                  </a:cubicBezTo>
                  <a:close/>
                  <a:moveTo>
                    <a:pt x="122" y="76"/>
                  </a:moveTo>
                  <a:cubicBezTo>
                    <a:pt x="123" y="74"/>
                    <a:pt x="125" y="73"/>
                    <a:pt x="126" y="72"/>
                  </a:cubicBezTo>
                  <a:cubicBezTo>
                    <a:pt x="128" y="71"/>
                    <a:pt x="129" y="71"/>
                    <a:pt x="130" y="70"/>
                  </a:cubicBezTo>
                  <a:cubicBezTo>
                    <a:pt x="123" y="77"/>
                    <a:pt x="116" y="85"/>
                    <a:pt x="110" y="93"/>
                  </a:cubicBezTo>
                  <a:cubicBezTo>
                    <a:pt x="105" y="98"/>
                    <a:pt x="100" y="102"/>
                    <a:pt x="95" y="107"/>
                  </a:cubicBezTo>
                  <a:cubicBezTo>
                    <a:pt x="94" y="108"/>
                    <a:pt x="92" y="109"/>
                    <a:pt x="90" y="110"/>
                  </a:cubicBezTo>
                  <a:cubicBezTo>
                    <a:pt x="91" y="109"/>
                    <a:pt x="92" y="108"/>
                    <a:pt x="93" y="107"/>
                  </a:cubicBezTo>
                  <a:cubicBezTo>
                    <a:pt x="98" y="101"/>
                    <a:pt x="103" y="95"/>
                    <a:pt x="109" y="89"/>
                  </a:cubicBezTo>
                  <a:cubicBezTo>
                    <a:pt x="113" y="85"/>
                    <a:pt x="118" y="81"/>
                    <a:pt x="122" y="76"/>
                  </a:cubicBezTo>
                  <a:close/>
                  <a:moveTo>
                    <a:pt x="117" y="61"/>
                  </a:moveTo>
                  <a:cubicBezTo>
                    <a:pt x="116" y="62"/>
                    <a:pt x="115" y="63"/>
                    <a:pt x="115" y="64"/>
                  </a:cubicBezTo>
                  <a:cubicBezTo>
                    <a:pt x="116" y="63"/>
                    <a:pt x="117" y="62"/>
                    <a:pt x="118" y="61"/>
                  </a:cubicBezTo>
                  <a:cubicBezTo>
                    <a:pt x="117" y="61"/>
                    <a:pt x="117" y="61"/>
                    <a:pt x="117" y="61"/>
                  </a:cubicBezTo>
                  <a:close/>
                  <a:moveTo>
                    <a:pt x="115" y="51"/>
                  </a:moveTo>
                  <a:cubicBezTo>
                    <a:pt x="114" y="51"/>
                    <a:pt x="113" y="52"/>
                    <a:pt x="111" y="52"/>
                  </a:cubicBezTo>
                  <a:cubicBezTo>
                    <a:pt x="112" y="52"/>
                    <a:pt x="112" y="51"/>
                    <a:pt x="113" y="51"/>
                  </a:cubicBezTo>
                  <a:cubicBezTo>
                    <a:pt x="114" y="50"/>
                    <a:pt x="115" y="50"/>
                    <a:pt x="117" y="50"/>
                  </a:cubicBezTo>
                  <a:cubicBezTo>
                    <a:pt x="116" y="50"/>
                    <a:pt x="116" y="51"/>
                    <a:pt x="115" y="51"/>
                  </a:cubicBezTo>
                  <a:close/>
                  <a:moveTo>
                    <a:pt x="114" y="48"/>
                  </a:moveTo>
                  <a:cubicBezTo>
                    <a:pt x="112" y="48"/>
                    <a:pt x="111" y="49"/>
                    <a:pt x="110" y="49"/>
                  </a:cubicBezTo>
                  <a:cubicBezTo>
                    <a:pt x="112" y="48"/>
                    <a:pt x="114" y="46"/>
                    <a:pt x="116" y="45"/>
                  </a:cubicBezTo>
                  <a:cubicBezTo>
                    <a:pt x="116" y="46"/>
                    <a:pt x="115" y="47"/>
                    <a:pt x="114" y="48"/>
                  </a:cubicBezTo>
                  <a:close/>
                  <a:moveTo>
                    <a:pt x="106" y="50"/>
                  </a:moveTo>
                  <a:cubicBezTo>
                    <a:pt x="105" y="50"/>
                    <a:pt x="104" y="51"/>
                    <a:pt x="104" y="51"/>
                  </a:cubicBezTo>
                  <a:cubicBezTo>
                    <a:pt x="104" y="50"/>
                    <a:pt x="105" y="49"/>
                    <a:pt x="105" y="48"/>
                  </a:cubicBezTo>
                  <a:cubicBezTo>
                    <a:pt x="107" y="46"/>
                    <a:pt x="109" y="44"/>
                    <a:pt x="111" y="43"/>
                  </a:cubicBezTo>
                  <a:cubicBezTo>
                    <a:pt x="111" y="43"/>
                    <a:pt x="112" y="43"/>
                    <a:pt x="112" y="42"/>
                  </a:cubicBezTo>
                  <a:cubicBezTo>
                    <a:pt x="112" y="42"/>
                    <a:pt x="113" y="42"/>
                    <a:pt x="113" y="42"/>
                  </a:cubicBezTo>
                  <a:cubicBezTo>
                    <a:pt x="111" y="45"/>
                    <a:pt x="108" y="47"/>
                    <a:pt x="106" y="50"/>
                  </a:cubicBezTo>
                  <a:close/>
                  <a:moveTo>
                    <a:pt x="106" y="45"/>
                  </a:moveTo>
                  <a:cubicBezTo>
                    <a:pt x="106" y="44"/>
                    <a:pt x="106" y="44"/>
                    <a:pt x="106" y="44"/>
                  </a:cubicBezTo>
                  <a:cubicBezTo>
                    <a:pt x="107" y="43"/>
                    <a:pt x="108" y="43"/>
                    <a:pt x="109" y="42"/>
                  </a:cubicBezTo>
                  <a:cubicBezTo>
                    <a:pt x="109" y="42"/>
                    <a:pt x="109" y="42"/>
                    <a:pt x="109" y="42"/>
                  </a:cubicBezTo>
                  <a:cubicBezTo>
                    <a:pt x="108" y="43"/>
                    <a:pt x="107" y="44"/>
                    <a:pt x="106" y="45"/>
                  </a:cubicBezTo>
                  <a:close/>
                  <a:moveTo>
                    <a:pt x="102" y="45"/>
                  </a:moveTo>
                  <a:cubicBezTo>
                    <a:pt x="99" y="47"/>
                    <a:pt x="95" y="50"/>
                    <a:pt x="92" y="52"/>
                  </a:cubicBezTo>
                  <a:cubicBezTo>
                    <a:pt x="92" y="51"/>
                    <a:pt x="93" y="51"/>
                    <a:pt x="93" y="50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7" y="47"/>
                    <a:pt x="100" y="45"/>
                    <a:pt x="104" y="42"/>
                  </a:cubicBezTo>
                  <a:cubicBezTo>
                    <a:pt x="105" y="42"/>
                    <a:pt x="106" y="42"/>
                    <a:pt x="107" y="42"/>
                  </a:cubicBezTo>
                  <a:cubicBezTo>
                    <a:pt x="105" y="43"/>
                    <a:pt x="103" y="45"/>
                    <a:pt x="102" y="45"/>
                  </a:cubicBezTo>
                  <a:close/>
                  <a:moveTo>
                    <a:pt x="99" y="44"/>
                  </a:moveTo>
                  <a:cubicBezTo>
                    <a:pt x="100" y="43"/>
                    <a:pt x="100" y="43"/>
                    <a:pt x="101" y="42"/>
                  </a:cubicBezTo>
                  <a:cubicBezTo>
                    <a:pt x="101" y="42"/>
                    <a:pt x="101" y="42"/>
                    <a:pt x="101" y="42"/>
                  </a:cubicBezTo>
                  <a:cubicBezTo>
                    <a:pt x="101" y="43"/>
                    <a:pt x="100" y="43"/>
                    <a:pt x="99" y="44"/>
                  </a:cubicBezTo>
                  <a:close/>
                  <a:moveTo>
                    <a:pt x="101" y="40"/>
                  </a:moveTo>
                  <a:cubicBezTo>
                    <a:pt x="100" y="40"/>
                    <a:pt x="100" y="41"/>
                    <a:pt x="99" y="41"/>
                  </a:cubicBezTo>
                  <a:cubicBezTo>
                    <a:pt x="99" y="41"/>
                    <a:pt x="99" y="42"/>
                    <a:pt x="99" y="42"/>
                  </a:cubicBezTo>
                  <a:cubicBezTo>
                    <a:pt x="97" y="44"/>
                    <a:pt x="95" y="46"/>
                    <a:pt x="94" y="48"/>
                  </a:cubicBezTo>
                  <a:cubicBezTo>
                    <a:pt x="94" y="46"/>
                    <a:pt x="94" y="45"/>
                    <a:pt x="95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8" y="41"/>
                    <a:pt x="100" y="39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3" y="38"/>
                    <a:pt x="102" y="39"/>
                    <a:pt x="101" y="40"/>
                  </a:cubicBezTo>
                  <a:close/>
                  <a:moveTo>
                    <a:pt x="93" y="43"/>
                  </a:moveTo>
                  <a:cubicBezTo>
                    <a:pt x="93" y="43"/>
                    <a:pt x="92" y="43"/>
                    <a:pt x="92" y="43"/>
                  </a:cubicBezTo>
                  <a:cubicBezTo>
                    <a:pt x="94" y="41"/>
                    <a:pt x="96" y="40"/>
                    <a:pt x="98" y="38"/>
                  </a:cubicBezTo>
                  <a:cubicBezTo>
                    <a:pt x="98" y="38"/>
                    <a:pt x="99" y="38"/>
                    <a:pt x="99" y="38"/>
                  </a:cubicBezTo>
                  <a:cubicBezTo>
                    <a:pt x="97" y="39"/>
                    <a:pt x="95" y="41"/>
                    <a:pt x="93" y="43"/>
                  </a:cubicBezTo>
                  <a:close/>
                  <a:moveTo>
                    <a:pt x="90" y="41"/>
                  </a:moveTo>
                  <a:cubicBezTo>
                    <a:pt x="91" y="40"/>
                    <a:pt x="91" y="40"/>
                    <a:pt x="92" y="40"/>
                  </a:cubicBezTo>
                  <a:cubicBezTo>
                    <a:pt x="92" y="40"/>
                    <a:pt x="93" y="39"/>
                    <a:pt x="93" y="39"/>
                  </a:cubicBezTo>
                  <a:cubicBezTo>
                    <a:pt x="92" y="40"/>
                    <a:pt x="91" y="40"/>
                    <a:pt x="90" y="41"/>
                  </a:cubicBezTo>
                  <a:close/>
                  <a:moveTo>
                    <a:pt x="82" y="40"/>
                  </a:moveTo>
                  <a:cubicBezTo>
                    <a:pt x="80" y="41"/>
                    <a:pt x="78" y="43"/>
                    <a:pt x="76" y="44"/>
                  </a:cubicBezTo>
                  <a:cubicBezTo>
                    <a:pt x="78" y="42"/>
                    <a:pt x="80" y="40"/>
                    <a:pt x="81" y="38"/>
                  </a:cubicBezTo>
                  <a:cubicBezTo>
                    <a:pt x="83" y="37"/>
                    <a:pt x="85" y="36"/>
                    <a:pt x="86" y="35"/>
                  </a:cubicBezTo>
                  <a:cubicBezTo>
                    <a:pt x="85" y="36"/>
                    <a:pt x="84" y="38"/>
                    <a:pt x="82" y="40"/>
                  </a:cubicBezTo>
                  <a:close/>
                  <a:moveTo>
                    <a:pt x="79" y="37"/>
                  </a:moveTo>
                  <a:cubicBezTo>
                    <a:pt x="78" y="38"/>
                    <a:pt x="76" y="40"/>
                    <a:pt x="74" y="41"/>
                  </a:cubicBezTo>
                  <a:cubicBezTo>
                    <a:pt x="78" y="38"/>
                    <a:pt x="81" y="35"/>
                    <a:pt x="84" y="31"/>
                  </a:cubicBezTo>
                  <a:cubicBezTo>
                    <a:pt x="85" y="30"/>
                    <a:pt x="86" y="30"/>
                    <a:pt x="87" y="29"/>
                  </a:cubicBezTo>
                  <a:cubicBezTo>
                    <a:pt x="85" y="31"/>
                    <a:pt x="84" y="32"/>
                    <a:pt x="82" y="34"/>
                  </a:cubicBezTo>
                  <a:cubicBezTo>
                    <a:pt x="81" y="35"/>
                    <a:pt x="80" y="36"/>
                    <a:pt x="79" y="37"/>
                  </a:cubicBezTo>
                  <a:close/>
                  <a:moveTo>
                    <a:pt x="85" y="24"/>
                  </a:moveTo>
                  <a:cubicBezTo>
                    <a:pt x="84" y="25"/>
                    <a:pt x="83" y="25"/>
                    <a:pt x="83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25"/>
                    <a:pt x="83" y="24"/>
                    <a:pt x="83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4" y="24"/>
                    <a:pt x="86" y="23"/>
                    <a:pt x="87" y="23"/>
                  </a:cubicBezTo>
                  <a:cubicBezTo>
                    <a:pt x="87" y="23"/>
                    <a:pt x="86" y="24"/>
                    <a:pt x="85" y="24"/>
                  </a:cubicBezTo>
                  <a:close/>
                  <a:moveTo>
                    <a:pt x="83" y="28"/>
                  </a:moveTo>
                  <a:cubicBezTo>
                    <a:pt x="83" y="29"/>
                    <a:pt x="82" y="29"/>
                    <a:pt x="82" y="29"/>
                  </a:cubicBezTo>
                  <a:cubicBezTo>
                    <a:pt x="81" y="30"/>
                    <a:pt x="80" y="30"/>
                    <a:pt x="79" y="31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29"/>
                    <a:pt x="83" y="29"/>
                    <a:pt x="83" y="28"/>
                  </a:cubicBezTo>
                  <a:close/>
                  <a:moveTo>
                    <a:pt x="59" y="48"/>
                  </a:moveTo>
                  <a:cubicBezTo>
                    <a:pt x="61" y="46"/>
                    <a:pt x="63" y="44"/>
                    <a:pt x="64" y="41"/>
                  </a:cubicBezTo>
                  <a:cubicBezTo>
                    <a:pt x="66" y="40"/>
                    <a:pt x="67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66" y="42"/>
                    <a:pt x="63" y="45"/>
                    <a:pt x="59" y="48"/>
                  </a:cubicBezTo>
                  <a:close/>
                  <a:moveTo>
                    <a:pt x="61" y="41"/>
                  </a:moveTo>
                  <a:cubicBezTo>
                    <a:pt x="61" y="41"/>
                    <a:pt x="61" y="41"/>
                    <a:pt x="62" y="41"/>
                  </a:cubicBezTo>
                  <a:cubicBezTo>
                    <a:pt x="63" y="40"/>
                    <a:pt x="64" y="39"/>
                    <a:pt x="65" y="38"/>
                  </a:cubicBezTo>
                  <a:cubicBezTo>
                    <a:pt x="65" y="39"/>
                    <a:pt x="64" y="39"/>
                    <a:pt x="64" y="40"/>
                  </a:cubicBezTo>
                  <a:cubicBezTo>
                    <a:pt x="63" y="40"/>
                    <a:pt x="62" y="41"/>
                    <a:pt x="61" y="41"/>
                  </a:cubicBezTo>
                  <a:close/>
                  <a:moveTo>
                    <a:pt x="58" y="46"/>
                  </a:moveTo>
                  <a:cubicBezTo>
                    <a:pt x="58" y="46"/>
                    <a:pt x="59" y="45"/>
                    <a:pt x="59" y="45"/>
                  </a:cubicBezTo>
                  <a:cubicBezTo>
                    <a:pt x="57" y="47"/>
                    <a:pt x="55" y="50"/>
                    <a:pt x="54" y="53"/>
                  </a:cubicBezTo>
                  <a:cubicBezTo>
                    <a:pt x="53" y="53"/>
                    <a:pt x="52" y="54"/>
                    <a:pt x="52" y="54"/>
                  </a:cubicBezTo>
                  <a:cubicBezTo>
                    <a:pt x="54" y="51"/>
                    <a:pt x="56" y="49"/>
                    <a:pt x="58" y="46"/>
                  </a:cubicBezTo>
                  <a:close/>
                  <a:moveTo>
                    <a:pt x="48" y="57"/>
                  </a:moveTo>
                  <a:cubicBezTo>
                    <a:pt x="45" y="58"/>
                    <a:pt x="43" y="60"/>
                    <a:pt x="41" y="61"/>
                  </a:cubicBezTo>
                  <a:cubicBezTo>
                    <a:pt x="42" y="59"/>
                    <a:pt x="44" y="58"/>
                    <a:pt x="45" y="56"/>
                  </a:cubicBezTo>
                  <a:cubicBezTo>
                    <a:pt x="48" y="54"/>
                    <a:pt x="50" y="52"/>
                    <a:pt x="53" y="50"/>
                  </a:cubicBezTo>
                  <a:cubicBezTo>
                    <a:pt x="51" y="52"/>
                    <a:pt x="49" y="54"/>
                    <a:pt x="48" y="57"/>
                  </a:cubicBezTo>
                  <a:close/>
                  <a:moveTo>
                    <a:pt x="50" y="58"/>
                  </a:moveTo>
                  <a:cubicBezTo>
                    <a:pt x="50" y="58"/>
                    <a:pt x="50" y="59"/>
                    <a:pt x="50" y="59"/>
                  </a:cubicBezTo>
                  <a:cubicBezTo>
                    <a:pt x="50" y="59"/>
                    <a:pt x="49" y="59"/>
                    <a:pt x="49" y="59"/>
                  </a:cubicBezTo>
                  <a:cubicBezTo>
                    <a:pt x="47" y="61"/>
                    <a:pt x="44" y="64"/>
                    <a:pt x="42" y="67"/>
                  </a:cubicBezTo>
                  <a:cubicBezTo>
                    <a:pt x="43" y="65"/>
                    <a:pt x="45" y="63"/>
                    <a:pt x="46" y="62"/>
                  </a:cubicBezTo>
                  <a:cubicBezTo>
                    <a:pt x="47" y="60"/>
                    <a:pt x="49" y="59"/>
                    <a:pt x="50" y="58"/>
                  </a:cubicBezTo>
                  <a:close/>
                  <a:moveTo>
                    <a:pt x="39" y="86"/>
                  </a:moveTo>
                  <a:cubicBezTo>
                    <a:pt x="39" y="86"/>
                    <a:pt x="39" y="87"/>
                    <a:pt x="39" y="87"/>
                  </a:cubicBezTo>
                  <a:cubicBezTo>
                    <a:pt x="38" y="88"/>
                    <a:pt x="37" y="89"/>
                    <a:pt x="35" y="9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7" y="89"/>
                    <a:pt x="38" y="87"/>
                    <a:pt x="39" y="86"/>
                  </a:cubicBezTo>
                  <a:close/>
                  <a:moveTo>
                    <a:pt x="34" y="102"/>
                  </a:moveTo>
                  <a:cubicBezTo>
                    <a:pt x="35" y="103"/>
                    <a:pt x="35" y="105"/>
                    <a:pt x="36" y="107"/>
                  </a:cubicBezTo>
                  <a:cubicBezTo>
                    <a:pt x="35" y="109"/>
                    <a:pt x="35" y="110"/>
                    <a:pt x="35" y="112"/>
                  </a:cubicBezTo>
                  <a:cubicBezTo>
                    <a:pt x="34" y="111"/>
                    <a:pt x="34" y="110"/>
                    <a:pt x="34" y="109"/>
                  </a:cubicBezTo>
                  <a:cubicBezTo>
                    <a:pt x="34" y="106"/>
                    <a:pt x="34" y="104"/>
                    <a:pt x="34" y="102"/>
                  </a:cubicBezTo>
                  <a:close/>
                  <a:moveTo>
                    <a:pt x="36" y="126"/>
                  </a:moveTo>
                  <a:cubicBezTo>
                    <a:pt x="36" y="127"/>
                    <a:pt x="37" y="128"/>
                    <a:pt x="37" y="129"/>
                  </a:cubicBezTo>
                  <a:cubicBezTo>
                    <a:pt x="37" y="129"/>
                    <a:pt x="37" y="130"/>
                    <a:pt x="37" y="130"/>
                  </a:cubicBezTo>
                  <a:cubicBezTo>
                    <a:pt x="37" y="130"/>
                    <a:pt x="37" y="131"/>
                    <a:pt x="37" y="131"/>
                  </a:cubicBezTo>
                  <a:cubicBezTo>
                    <a:pt x="35" y="128"/>
                    <a:pt x="35" y="128"/>
                    <a:pt x="35" y="128"/>
                  </a:cubicBezTo>
                  <a:cubicBezTo>
                    <a:pt x="36" y="127"/>
                    <a:pt x="36" y="127"/>
                    <a:pt x="36" y="126"/>
                  </a:cubicBezTo>
                  <a:close/>
                  <a:moveTo>
                    <a:pt x="36" y="115"/>
                  </a:moveTo>
                  <a:cubicBezTo>
                    <a:pt x="36" y="115"/>
                    <a:pt x="36" y="115"/>
                    <a:pt x="36" y="115"/>
                  </a:cubicBezTo>
                  <a:cubicBezTo>
                    <a:pt x="36" y="114"/>
                    <a:pt x="36" y="112"/>
                    <a:pt x="36" y="111"/>
                  </a:cubicBezTo>
                  <a:cubicBezTo>
                    <a:pt x="36" y="111"/>
                    <a:pt x="37" y="111"/>
                    <a:pt x="37" y="111"/>
                  </a:cubicBezTo>
                  <a:cubicBezTo>
                    <a:pt x="37" y="111"/>
                    <a:pt x="37" y="112"/>
                    <a:pt x="37" y="113"/>
                  </a:cubicBezTo>
                  <a:cubicBezTo>
                    <a:pt x="37" y="114"/>
                    <a:pt x="36" y="114"/>
                    <a:pt x="36" y="115"/>
                  </a:cubicBezTo>
                  <a:close/>
                  <a:moveTo>
                    <a:pt x="36" y="97"/>
                  </a:moveTo>
                  <a:cubicBezTo>
                    <a:pt x="36" y="97"/>
                    <a:pt x="36" y="98"/>
                    <a:pt x="37" y="99"/>
                  </a:cubicBezTo>
                  <a:cubicBezTo>
                    <a:pt x="37" y="99"/>
                    <a:pt x="37" y="100"/>
                    <a:pt x="36" y="100"/>
                  </a:cubicBezTo>
                  <a:cubicBezTo>
                    <a:pt x="36" y="99"/>
                    <a:pt x="36" y="98"/>
                    <a:pt x="36" y="97"/>
                  </a:cubicBezTo>
                  <a:close/>
                  <a:moveTo>
                    <a:pt x="37" y="94"/>
                  </a:moveTo>
                  <a:cubicBezTo>
                    <a:pt x="37" y="93"/>
                    <a:pt x="36" y="92"/>
                    <a:pt x="36" y="92"/>
                  </a:cubicBezTo>
                  <a:cubicBezTo>
                    <a:pt x="37" y="91"/>
                    <a:pt x="38" y="90"/>
                    <a:pt x="38" y="90"/>
                  </a:cubicBezTo>
                  <a:cubicBezTo>
                    <a:pt x="38" y="91"/>
                    <a:pt x="38" y="92"/>
                    <a:pt x="38" y="93"/>
                  </a:cubicBezTo>
                  <a:cubicBezTo>
                    <a:pt x="37" y="93"/>
                    <a:pt x="37" y="93"/>
                    <a:pt x="37" y="94"/>
                  </a:cubicBezTo>
                  <a:close/>
                  <a:moveTo>
                    <a:pt x="39" y="103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3"/>
                  </a:cubicBezTo>
                  <a:cubicBezTo>
                    <a:pt x="38" y="103"/>
                    <a:pt x="38" y="103"/>
                    <a:pt x="39" y="103"/>
                  </a:cubicBezTo>
                  <a:close/>
                  <a:moveTo>
                    <a:pt x="38" y="97"/>
                  </a:moveTo>
                  <a:cubicBezTo>
                    <a:pt x="38" y="96"/>
                    <a:pt x="39" y="95"/>
                    <a:pt x="39" y="94"/>
                  </a:cubicBezTo>
                  <a:cubicBezTo>
                    <a:pt x="40" y="93"/>
                    <a:pt x="41" y="93"/>
                    <a:pt x="42" y="92"/>
                  </a:cubicBezTo>
                  <a:cubicBezTo>
                    <a:pt x="41" y="93"/>
                    <a:pt x="40" y="94"/>
                    <a:pt x="39" y="95"/>
                  </a:cubicBezTo>
                  <a:cubicBezTo>
                    <a:pt x="39" y="96"/>
                    <a:pt x="40" y="97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6"/>
                    <a:pt x="41" y="96"/>
                    <a:pt x="41" y="96"/>
                  </a:cubicBezTo>
                  <a:cubicBezTo>
                    <a:pt x="41" y="97"/>
                    <a:pt x="41" y="97"/>
                    <a:pt x="41" y="98"/>
                  </a:cubicBezTo>
                  <a:cubicBezTo>
                    <a:pt x="40" y="98"/>
                    <a:pt x="40" y="99"/>
                    <a:pt x="39" y="99"/>
                  </a:cubicBezTo>
                  <a:cubicBezTo>
                    <a:pt x="39" y="99"/>
                    <a:pt x="39" y="98"/>
                    <a:pt x="38" y="97"/>
                  </a:cubicBezTo>
                  <a:close/>
                  <a:moveTo>
                    <a:pt x="40" y="121"/>
                  </a:moveTo>
                  <a:cubicBezTo>
                    <a:pt x="40" y="121"/>
                    <a:pt x="40" y="121"/>
                    <a:pt x="40" y="121"/>
                  </a:cubicBezTo>
                  <a:cubicBezTo>
                    <a:pt x="40" y="122"/>
                    <a:pt x="41" y="123"/>
                    <a:pt x="41" y="124"/>
                  </a:cubicBezTo>
                  <a:cubicBezTo>
                    <a:pt x="41" y="124"/>
                    <a:pt x="41" y="124"/>
                    <a:pt x="40" y="125"/>
                  </a:cubicBezTo>
                  <a:cubicBezTo>
                    <a:pt x="40" y="123"/>
                    <a:pt x="40" y="122"/>
                    <a:pt x="39" y="121"/>
                  </a:cubicBezTo>
                  <a:cubicBezTo>
                    <a:pt x="39" y="121"/>
                    <a:pt x="40" y="121"/>
                    <a:pt x="40" y="121"/>
                  </a:cubicBezTo>
                  <a:close/>
                  <a:moveTo>
                    <a:pt x="40" y="133"/>
                  </a:moveTo>
                  <a:cubicBezTo>
                    <a:pt x="41" y="134"/>
                    <a:pt x="41" y="136"/>
                    <a:pt x="42" y="138"/>
                  </a:cubicBezTo>
                  <a:cubicBezTo>
                    <a:pt x="42" y="138"/>
                    <a:pt x="41" y="138"/>
                    <a:pt x="41" y="138"/>
                  </a:cubicBezTo>
                  <a:cubicBezTo>
                    <a:pt x="41" y="137"/>
                    <a:pt x="40" y="135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lose/>
                  <a:moveTo>
                    <a:pt x="41" y="96"/>
                  </a:moveTo>
                  <a:cubicBezTo>
                    <a:pt x="43" y="93"/>
                    <a:pt x="46" y="91"/>
                    <a:pt x="48" y="88"/>
                  </a:cubicBezTo>
                  <a:cubicBezTo>
                    <a:pt x="48" y="89"/>
                    <a:pt x="48" y="90"/>
                    <a:pt x="47" y="90"/>
                  </a:cubicBezTo>
                  <a:cubicBezTo>
                    <a:pt x="47" y="91"/>
                    <a:pt x="47" y="92"/>
                    <a:pt x="46" y="92"/>
                  </a:cubicBezTo>
                  <a:cubicBezTo>
                    <a:pt x="45" y="94"/>
                    <a:pt x="44" y="95"/>
                    <a:pt x="43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95"/>
                    <a:pt x="41" y="95"/>
                    <a:pt x="41" y="96"/>
                  </a:cubicBezTo>
                  <a:close/>
                  <a:moveTo>
                    <a:pt x="43" y="129"/>
                  </a:moveTo>
                  <a:cubicBezTo>
                    <a:pt x="44" y="130"/>
                    <a:pt x="44" y="132"/>
                    <a:pt x="45" y="133"/>
                  </a:cubicBezTo>
                  <a:cubicBezTo>
                    <a:pt x="44" y="134"/>
                    <a:pt x="44" y="134"/>
                    <a:pt x="43" y="135"/>
                  </a:cubicBezTo>
                  <a:cubicBezTo>
                    <a:pt x="43" y="133"/>
                    <a:pt x="43" y="132"/>
                    <a:pt x="42" y="130"/>
                  </a:cubicBezTo>
                  <a:cubicBezTo>
                    <a:pt x="42" y="130"/>
                    <a:pt x="43" y="129"/>
                    <a:pt x="43" y="129"/>
                  </a:cubicBezTo>
                  <a:close/>
                  <a:moveTo>
                    <a:pt x="42" y="140"/>
                  </a:moveTo>
                  <a:cubicBezTo>
                    <a:pt x="43" y="143"/>
                    <a:pt x="44" y="145"/>
                    <a:pt x="44" y="147"/>
                  </a:cubicBezTo>
                  <a:cubicBezTo>
                    <a:pt x="44" y="145"/>
                    <a:pt x="43" y="143"/>
                    <a:pt x="42" y="141"/>
                  </a:cubicBezTo>
                  <a:cubicBezTo>
                    <a:pt x="42" y="141"/>
                    <a:pt x="42" y="141"/>
                    <a:pt x="42" y="140"/>
                  </a:cubicBezTo>
                  <a:close/>
                  <a:moveTo>
                    <a:pt x="44" y="154"/>
                  </a:moveTo>
                  <a:cubicBezTo>
                    <a:pt x="44" y="154"/>
                    <a:pt x="44" y="154"/>
                    <a:pt x="44" y="154"/>
                  </a:cubicBezTo>
                  <a:cubicBezTo>
                    <a:pt x="45" y="157"/>
                    <a:pt x="45" y="160"/>
                    <a:pt x="46" y="164"/>
                  </a:cubicBezTo>
                  <a:cubicBezTo>
                    <a:pt x="45" y="160"/>
                    <a:pt x="44" y="157"/>
                    <a:pt x="44" y="154"/>
                  </a:cubicBezTo>
                  <a:cubicBezTo>
                    <a:pt x="44" y="154"/>
                    <a:pt x="44" y="154"/>
                    <a:pt x="44" y="154"/>
                  </a:cubicBezTo>
                  <a:close/>
                  <a:moveTo>
                    <a:pt x="43" y="174"/>
                  </a:moveTo>
                  <a:cubicBezTo>
                    <a:pt x="43" y="175"/>
                    <a:pt x="44" y="176"/>
                    <a:pt x="44" y="178"/>
                  </a:cubicBezTo>
                  <a:cubicBezTo>
                    <a:pt x="44" y="178"/>
                    <a:pt x="44" y="178"/>
                    <a:pt x="44" y="178"/>
                  </a:cubicBezTo>
                  <a:cubicBezTo>
                    <a:pt x="43" y="176"/>
                    <a:pt x="42" y="175"/>
                    <a:pt x="41" y="174"/>
                  </a:cubicBezTo>
                  <a:cubicBezTo>
                    <a:pt x="41" y="173"/>
                    <a:pt x="41" y="172"/>
                    <a:pt x="41" y="171"/>
                  </a:cubicBezTo>
                  <a:cubicBezTo>
                    <a:pt x="42" y="172"/>
                    <a:pt x="42" y="173"/>
                    <a:pt x="43" y="174"/>
                  </a:cubicBezTo>
                  <a:close/>
                  <a:moveTo>
                    <a:pt x="42" y="176"/>
                  </a:moveTo>
                  <a:cubicBezTo>
                    <a:pt x="43" y="178"/>
                    <a:pt x="44" y="180"/>
                    <a:pt x="45" y="181"/>
                  </a:cubicBezTo>
                  <a:cubicBezTo>
                    <a:pt x="46" y="183"/>
                    <a:pt x="46" y="184"/>
                    <a:pt x="47" y="186"/>
                  </a:cubicBezTo>
                  <a:cubicBezTo>
                    <a:pt x="47" y="187"/>
                    <a:pt x="46" y="188"/>
                    <a:pt x="45" y="190"/>
                  </a:cubicBezTo>
                  <a:cubicBezTo>
                    <a:pt x="44" y="187"/>
                    <a:pt x="43" y="185"/>
                    <a:pt x="42" y="182"/>
                  </a:cubicBezTo>
                  <a:cubicBezTo>
                    <a:pt x="42" y="180"/>
                    <a:pt x="42" y="178"/>
                    <a:pt x="42" y="176"/>
                  </a:cubicBezTo>
                  <a:close/>
                  <a:moveTo>
                    <a:pt x="46" y="192"/>
                  </a:moveTo>
                  <a:cubicBezTo>
                    <a:pt x="47" y="191"/>
                    <a:pt x="47" y="190"/>
                    <a:pt x="48" y="188"/>
                  </a:cubicBezTo>
                  <a:cubicBezTo>
                    <a:pt x="49" y="192"/>
                    <a:pt x="50" y="196"/>
                    <a:pt x="52" y="200"/>
                  </a:cubicBezTo>
                  <a:cubicBezTo>
                    <a:pt x="51" y="200"/>
                    <a:pt x="51" y="199"/>
                    <a:pt x="51" y="199"/>
                  </a:cubicBezTo>
                  <a:cubicBezTo>
                    <a:pt x="49" y="197"/>
                    <a:pt x="47" y="194"/>
                    <a:pt x="46" y="192"/>
                  </a:cubicBezTo>
                  <a:cubicBezTo>
                    <a:pt x="46" y="192"/>
                    <a:pt x="46" y="192"/>
                    <a:pt x="46" y="192"/>
                  </a:cubicBezTo>
                  <a:close/>
                  <a:moveTo>
                    <a:pt x="50" y="174"/>
                  </a:moveTo>
                  <a:cubicBezTo>
                    <a:pt x="50" y="171"/>
                    <a:pt x="49" y="168"/>
                    <a:pt x="48" y="165"/>
                  </a:cubicBezTo>
                  <a:cubicBezTo>
                    <a:pt x="48" y="163"/>
                    <a:pt x="48" y="162"/>
                    <a:pt x="48" y="161"/>
                  </a:cubicBezTo>
                  <a:cubicBezTo>
                    <a:pt x="48" y="161"/>
                    <a:pt x="48" y="162"/>
                    <a:pt x="49" y="162"/>
                  </a:cubicBezTo>
                  <a:cubicBezTo>
                    <a:pt x="49" y="163"/>
                    <a:pt x="49" y="163"/>
                    <a:pt x="49" y="164"/>
                  </a:cubicBezTo>
                  <a:cubicBezTo>
                    <a:pt x="49" y="165"/>
                    <a:pt x="50" y="165"/>
                    <a:pt x="50" y="165"/>
                  </a:cubicBezTo>
                  <a:cubicBezTo>
                    <a:pt x="50" y="166"/>
                    <a:pt x="49" y="166"/>
                    <a:pt x="49" y="166"/>
                  </a:cubicBezTo>
                  <a:cubicBezTo>
                    <a:pt x="49" y="167"/>
                    <a:pt x="49" y="167"/>
                    <a:pt x="50" y="167"/>
                  </a:cubicBezTo>
                  <a:cubicBezTo>
                    <a:pt x="51" y="170"/>
                    <a:pt x="52" y="173"/>
                    <a:pt x="53" y="175"/>
                  </a:cubicBezTo>
                  <a:cubicBezTo>
                    <a:pt x="53" y="176"/>
                    <a:pt x="52" y="176"/>
                    <a:pt x="52" y="176"/>
                  </a:cubicBezTo>
                  <a:cubicBezTo>
                    <a:pt x="51" y="176"/>
                    <a:pt x="51" y="175"/>
                    <a:pt x="50" y="174"/>
                  </a:cubicBezTo>
                  <a:close/>
                  <a:moveTo>
                    <a:pt x="51" y="186"/>
                  </a:moveTo>
                  <a:cubicBezTo>
                    <a:pt x="50" y="185"/>
                    <a:pt x="50" y="184"/>
                    <a:pt x="49" y="183"/>
                  </a:cubicBezTo>
                  <a:cubicBezTo>
                    <a:pt x="49" y="182"/>
                    <a:pt x="50" y="182"/>
                    <a:pt x="50" y="181"/>
                  </a:cubicBezTo>
                  <a:cubicBezTo>
                    <a:pt x="50" y="181"/>
                    <a:pt x="50" y="181"/>
                    <a:pt x="50" y="181"/>
                  </a:cubicBezTo>
                  <a:cubicBezTo>
                    <a:pt x="50" y="183"/>
                    <a:pt x="51" y="184"/>
                    <a:pt x="51" y="186"/>
                  </a:cubicBezTo>
                  <a:close/>
                  <a:moveTo>
                    <a:pt x="52" y="179"/>
                  </a:moveTo>
                  <a:cubicBezTo>
                    <a:pt x="53" y="179"/>
                    <a:pt x="53" y="179"/>
                    <a:pt x="54" y="179"/>
                  </a:cubicBezTo>
                  <a:cubicBezTo>
                    <a:pt x="54" y="179"/>
                    <a:pt x="54" y="179"/>
                    <a:pt x="55" y="180"/>
                  </a:cubicBezTo>
                  <a:cubicBezTo>
                    <a:pt x="55" y="181"/>
                    <a:pt x="56" y="183"/>
                    <a:pt x="56" y="184"/>
                  </a:cubicBezTo>
                  <a:cubicBezTo>
                    <a:pt x="56" y="184"/>
                    <a:pt x="55" y="183"/>
                    <a:pt x="55" y="183"/>
                  </a:cubicBezTo>
                  <a:cubicBezTo>
                    <a:pt x="54" y="182"/>
                    <a:pt x="53" y="181"/>
                    <a:pt x="52" y="181"/>
                  </a:cubicBezTo>
                  <a:cubicBezTo>
                    <a:pt x="52" y="180"/>
                    <a:pt x="52" y="180"/>
                    <a:pt x="52" y="179"/>
                  </a:cubicBezTo>
                  <a:cubicBezTo>
                    <a:pt x="52" y="179"/>
                    <a:pt x="52" y="179"/>
                    <a:pt x="52" y="179"/>
                  </a:cubicBezTo>
                  <a:close/>
                  <a:moveTo>
                    <a:pt x="54" y="184"/>
                  </a:moveTo>
                  <a:cubicBezTo>
                    <a:pt x="56" y="186"/>
                    <a:pt x="57" y="188"/>
                    <a:pt x="59" y="190"/>
                  </a:cubicBezTo>
                  <a:cubicBezTo>
                    <a:pt x="59" y="190"/>
                    <a:pt x="59" y="190"/>
                    <a:pt x="59" y="190"/>
                  </a:cubicBezTo>
                  <a:cubicBezTo>
                    <a:pt x="59" y="191"/>
                    <a:pt x="58" y="193"/>
                    <a:pt x="57" y="194"/>
                  </a:cubicBezTo>
                  <a:cubicBezTo>
                    <a:pt x="57" y="194"/>
                    <a:pt x="57" y="194"/>
                    <a:pt x="57" y="194"/>
                  </a:cubicBezTo>
                  <a:cubicBezTo>
                    <a:pt x="56" y="190"/>
                    <a:pt x="55" y="187"/>
                    <a:pt x="54" y="184"/>
                  </a:cubicBezTo>
                  <a:cubicBezTo>
                    <a:pt x="54" y="184"/>
                    <a:pt x="54" y="184"/>
                    <a:pt x="54" y="184"/>
                  </a:cubicBezTo>
                  <a:close/>
                  <a:moveTo>
                    <a:pt x="58" y="195"/>
                  </a:moveTo>
                  <a:cubicBezTo>
                    <a:pt x="59" y="195"/>
                    <a:pt x="60" y="194"/>
                    <a:pt x="61" y="194"/>
                  </a:cubicBezTo>
                  <a:cubicBezTo>
                    <a:pt x="63" y="195"/>
                    <a:pt x="64" y="197"/>
                    <a:pt x="65" y="198"/>
                  </a:cubicBezTo>
                  <a:cubicBezTo>
                    <a:pt x="64" y="199"/>
                    <a:pt x="64" y="200"/>
                    <a:pt x="64" y="200"/>
                  </a:cubicBezTo>
                  <a:cubicBezTo>
                    <a:pt x="62" y="199"/>
                    <a:pt x="60" y="197"/>
                    <a:pt x="58" y="195"/>
                  </a:cubicBezTo>
                  <a:close/>
                  <a:moveTo>
                    <a:pt x="63" y="193"/>
                  </a:moveTo>
                  <a:cubicBezTo>
                    <a:pt x="64" y="192"/>
                    <a:pt x="65" y="192"/>
                    <a:pt x="65" y="192"/>
                  </a:cubicBezTo>
                  <a:cubicBezTo>
                    <a:pt x="66" y="192"/>
                    <a:pt x="67" y="193"/>
                    <a:pt x="68" y="194"/>
                  </a:cubicBezTo>
                  <a:cubicBezTo>
                    <a:pt x="68" y="194"/>
                    <a:pt x="67" y="195"/>
                    <a:pt x="67" y="196"/>
                  </a:cubicBezTo>
                  <a:cubicBezTo>
                    <a:pt x="65" y="195"/>
                    <a:pt x="64" y="194"/>
                    <a:pt x="63" y="193"/>
                  </a:cubicBezTo>
                  <a:close/>
                  <a:moveTo>
                    <a:pt x="70" y="195"/>
                  </a:moveTo>
                  <a:cubicBezTo>
                    <a:pt x="70" y="196"/>
                    <a:pt x="71" y="196"/>
                    <a:pt x="72" y="197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2" y="199"/>
                    <a:pt x="72" y="199"/>
                    <a:pt x="71" y="199"/>
                  </a:cubicBezTo>
                  <a:cubicBezTo>
                    <a:pt x="71" y="199"/>
                    <a:pt x="70" y="198"/>
                    <a:pt x="69" y="198"/>
                  </a:cubicBezTo>
                  <a:cubicBezTo>
                    <a:pt x="68" y="198"/>
                    <a:pt x="68" y="198"/>
                    <a:pt x="68" y="198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8" y="196"/>
                    <a:pt x="69" y="195"/>
                    <a:pt x="70" y="195"/>
                  </a:cubicBezTo>
                  <a:close/>
                  <a:moveTo>
                    <a:pt x="67" y="190"/>
                  </a:moveTo>
                  <a:cubicBezTo>
                    <a:pt x="69" y="190"/>
                    <a:pt x="70" y="189"/>
                    <a:pt x="71" y="188"/>
                  </a:cubicBezTo>
                  <a:cubicBezTo>
                    <a:pt x="71" y="188"/>
                    <a:pt x="72" y="189"/>
                    <a:pt x="72" y="189"/>
                  </a:cubicBezTo>
                  <a:cubicBezTo>
                    <a:pt x="71" y="190"/>
                    <a:pt x="71" y="191"/>
                    <a:pt x="70" y="192"/>
                  </a:cubicBezTo>
                  <a:cubicBezTo>
                    <a:pt x="69" y="191"/>
                    <a:pt x="68" y="191"/>
                    <a:pt x="67" y="190"/>
                  </a:cubicBezTo>
                  <a:close/>
                  <a:moveTo>
                    <a:pt x="72" y="185"/>
                  </a:moveTo>
                  <a:cubicBezTo>
                    <a:pt x="71" y="184"/>
                    <a:pt x="70" y="183"/>
                    <a:pt x="68" y="181"/>
                  </a:cubicBezTo>
                  <a:cubicBezTo>
                    <a:pt x="69" y="181"/>
                    <a:pt x="69" y="181"/>
                    <a:pt x="69" y="180"/>
                  </a:cubicBezTo>
                  <a:cubicBezTo>
                    <a:pt x="70" y="181"/>
                    <a:pt x="71" y="181"/>
                    <a:pt x="72" y="182"/>
                  </a:cubicBezTo>
                  <a:cubicBezTo>
                    <a:pt x="72" y="182"/>
                    <a:pt x="73" y="182"/>
                    <a:pt x="73" y="182"/>
                  </a:cubicBezTo>
                  <a:cubicBezTo>
                    <a:pt x="73" y="183"/>
                    <a:pt x="73" y="184"/>
                    <a:pt x="73" y="184"/>
                  </a:cubicBezTo>
                  <a:cubicBezTo>
                    <a:pt x="73" y="185"/>
                    <a:pt x="72" y="185"/>
                    <a:pt x="72" y="185"/>
                  </a:cubicBezTo>
                  <a:close/>
                  <a:moveTo>
                    <a:pt x="71" y="151"/>
                  </a:moveTo>
                  <a:cubicBezTo>
                    <a:pt x="72" y="150"/>
                    <a:pt x="72" y="150"/>
                    <a:pt x="73" y="149"/>
                  </a:cubicBezTo>
                  <a:cubicBezTo>
                    <a:pt x="73" y="149"/>
                    <a:pt x="73" y="150"/>
                    <a:pt x="73" y="150"/>
                  </a:cubicBezTo>
                  <a:cubicBezTo>
                    <a:pt x="72" y="150"/>
                    <a:pt x="72" y="151"/>
                    <a:pt x="71" y="151"/>
                  </a:cubicBezTo>
                  <a:close/>
                  <a:moveTo>
                    <a:pt x="72" y="119"/>
                  </a:moveTo>
                  <a:cubicBezTo>
                    <a:pt x="72" y="119"/>
                    <a:pt x="71" y="120"/>
                    <a:pt x="71" y="120"/>
                  </a:cubicBezTo>
                  <a:cubicBezTo>
                    <a:pt x="72" y="119"/>
                    <a:pt x="72" y="118"/>
                    <a:pt x="72" y="118"/>
                  </a:cubicBezTo>
                  <a:cubicBezTo>
                    <a:pt x="73" y="117"/>
                    <a:pt x="73" y="117"/>
                    <a:pt x="74" y="116"/>
                  </a:cubicBezTo>
                  <a:cubicBezTo>
                    <a:pt x="74" y="116"/>
                    <a:pt x="74" y="116"/>
                    <a:pt x="74" y="116"/>
                  </a:cubicBezTo>
                  <a:cubicBezTo>
                    <a:pt x="73" y="117"/>
                    <a:pt x="72" y="118"/>
                    <a:pt x="72" y="119"/>
                  </a:cubicBezTo>
                  <a:close/>
                  <a:moveTo>
                    <a:pt x="78" y="130"/>
                  </a:moveTo>
                  <a:cubicBezTo>
                    <a:pt x="78" y="131"/>
                    <a:pt x="79" y="132"/>
                    <a:pt x="79" y="134"/>
                  </a:cubicBezTo>
                  <a:cubicBezTo>
                    <a:pt x="77" y="135"/>
                    <a:pt x="75" y="136"/>
                    <a:pt x="74" y="137"/>
                  </a:cubicBezTo>
                  <a:cubicBezTo>
                    <a:pt x="73" y="137"/>
                    <a:pt x="73" y="136"/>
                    <a:pt x="73" y="135"/>
                  </a:cubicBezTo>
                  <a:cubicBezTo>
                    <a:pt x="75" y="134"/>
                    <a:pt x="76" y="132"/>
                    <a:pt x="78" y="130"/>
                  </a:cubicBezTo>
                  <a:close/>
                  <a:moveTo>
                    <a:pt x="75" y="140"/>
                  </a:moveTo>
                  <a:cubicBezTo>
                    <a:pt x="76" y="140"/>
                    <a:pt x="77" y="139"/>
                    <a:pt x="78" y="138"/>
                  </a:cubicBezTo>
                  <a:cubicBezTo>
                    <a:pt x="77" y="139"/>
                    <a:pt x="76" y="141"/>
                    <a:pt x="75" y="142"/>
                  </a:cubicBezTo>
                  <a:cubicBezTo>
                    <a:pt x="75" y="142"/>
                    <a:pt x="74" y="142"/>
                    <a:pt x="74" y="141"/>
                  </a:cubicBezTo>
                  <a:cubicBezTo>
                    <a:pt x="75" y="141"/>
                    <a:pt x="75" y="141"/>
                    <a:pt x="75" y="140"/>
                  </a:cubicBezTo>
                  <a:close/>
                  <a:moveTo>
                    <a:pt x="80" y="138"/>
                  </a:moveTo>
                  <a:cubicBezTo>
                    <a:pt x="80" y="139"/>
                    <a:pt x="80" y="139"/>
                    <a:pt x="80" y="140"/>
                  </a:cubicBezTo>
                  <a:cubicBezTo>
                    <a:pt x="79" y="142"/>
                    <a:pt x="77" y="143"/>
                    <a:pt x="76" y="145"/>
                  </a:cubicBezTo>
                  <a:cubicBezTo>
                    <a:pt x="77" y="142"/>
                    <a:pt x="79" y="140"/>
                    <a:pt x="80" y="138"/>
                  </a:cubicBezTo>
                  <a:close/>
                  <a:moveTo>
                    <a:pt x="78" y="145"/>
                  </a:moveTo>
                  <a:cubicBezTo>
                    <a:pt x="78" y="145"/>
                    <a:pt x="78" y="145"/>
                    <a:pt x="78" y="145"/>
                  </a:cubicBezTo>
                  <a:cubicBezTo>
                    <a:pt x="77" y="146"/>
                    <a:pt x="77" y="146"/>
                    <a:pt x="76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77" y="146"/>
                    <a:pt x="77" y="145"/>
                    <a:pt x="78" y="145"/>
                  </a:cubicBezTo>
                  <a:close/>
                  <a:moveTo>
                    <a:pt x="78" y="166"/>
                  </a:moveTo>
                  <a:cubicBezTo>
                    <a:pt x="78" y="166"/>
                    <a:pt x="78" y="167"/>
                    <a:pt x="79" y="167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8"/>
                    <a:pt x="78" y="168"/>
                    <a:pt x="78" y="168"/>
                  </a:cubicBezTo>
                  <a:cubicBezTo>
                    <a:pt x="78" y="167"/>
                    <a:pt x="78" y="167"/>
                    <a:pt x="78" y="166"/>
                  </a:cubicBezTo>
                  <a:cubicBezTo>
                    <a:pt x="78" y="166"/>
                    <a:pt x="78" y="166"/>
                    <a:pt x="78" y="166"/>
                  </a:cubicBezTo>
                  <a:close/>
                  <a:moveTo>
                    <a:pt x="78" y="155"/>
                  </a:moveTo>
                  <a:cubicBezTo>
                    <a:pt x="80" y="153"/>
                    <a:pt x="81" y="152"/>
                    <a:pt x="83" y="151"/>
                  </a:cubicBezTo>
                  <a:cubicBezTo>
                    <a:pt x="83" y="152"/>
                    <a:pt x="83" y="153"/>
                    <a:pt x="83" y="154"/>
                  </a:cubicBezTo>
                  <a:cubicBezTo>
                    <a:pt x="82" y="156"/>
                    <a:pt x="81" y="157"/>
                    <a:pt x="80" y="159"/>
                  </a:cubicBezTo>
                  <a:cubicBezTo>
                    <a:pt x="79" y="158"/>
                    <a:pt x="79" y="156"/>
                    <a:pt x="78" y="155"/>
                  </a:cubicBezTo>
                  <a:close/>
                  <a:moveTo>
                    <a:pt x="85" y="152"/>
                  </a:moveTo>
                  <a:cubicBezTo>
                    <a:pt x="85" y="151"/>
                    <a:pt x="84" y="150"/>
                    <a:pt x="84" y="149"/>
                  </a:cubicBezTo>
                  <a:cubicBezTo>
                    <a:pt x="85" y="149"/>
                    <a:pt x="85" y="149"/>
                    <a:pt x="85" y="148"/>
                  </a:cubicBezTo>
                  <a:cubicBezTo>
                    <a:pt x="85" y="149"/>
                    <a:pt x="85" y="149"/>
                    <a:pt x="85" y="149"/>
                  </a:cubicBezTo>
                  <a:cubicBezTo>
                    <a:pt x="85" y="149"/>
                    <a:pt x="85" y="150"/>
                    <a:pt x="86" y="150"/>
                  </a:cubicBezTo>
                  <a:cubicBezTo>
                    <a:pt x="86" y="150"/>
                    <a:pt x="86" y="150"/>
                    <a:pt x="87" y="150"/>
                  </a:cubicBezTo>
                  <a:cubicBezTo>
                    <a:pt x="86" y="151"/>
                    <a:pt x="85" y="151"/>
                    <a:pt x="85" y="152"/>
                  </a:cubicBezTo>
                  <a:close/>
                  <a:moveTo>
                    <a:pt x="85" y="156"/>
                  </a:moveTo>
                  <a:cubicBezTo>
                    <a:pt x="85" y="155"/>
                    <a:pt x="85" y="155"/>
                    <a:pt x="85" y="155"/>
                  </a:cubicBezTo>
                  <a:cubicBezTo>
                    <a:pt x="86" y="154"/>
                    <a:pt x="86" y="153"/>
                    <a:pt x="87" y="153"/>
                  </a:cubicBezTo>
                  <a:cubicBezTo>
                    <a:pt x="87" y="153"/>
                    <a:pt x="88" y="153"/>
                    <a:pt x="88" y="152"/>
                  </a:cubicBezTo>
                  <a:cubicBezTo>
                    <a:pt x="89" y="151"/>
                    <a:pt x="90" y="150"/>
                    <a:pt x="92" y="148"/>
                  </a:cubicBezTo>
                  <a:cubicBezTo>
                    <a:pt x="92" y="148"/>
                    <a:pt x="92" y="148"/>
                    <a:pt x="93" y="148"/>
                  </a:cubicBezTo>
                  <a:cubicBezTo>
                    <a:pt x="92" y="148"/>
                    <a:pt x="92" y="149"/>
                    <a:pt x="92" y="149"/>
                  </a:cubicBezTo>
                  <a:cubicBezTo>
                    <a:pt x="90" y="151"/>
                    <a:pt x="88" y="153"/>
                    <a:pt x="85" y="156"/>
                  </a:cubicBezTo>
                  <a:close/>
                  <a:moveTo>
                    <a:pt x="86" y="182"/>
                  </a:moveTo>
                  <a:cubicBezTo>
                    <a:pt x="86" y="182"/>
                    <a:pt x="86" y="182"/>
                    <a:pt x="86" y="182"/>
                  </a:cubicBezTo>
                  <a:cubicBezTo>
                    <a:pt x="86" y="182"/>
                    <a:pt x="85" y="181"/>
                    <a:pt x="85" y="181"/>
                  </a:cubicBezTo>
                  <a:cubicBezTo>
                    <a:pt x="85" y="180"/>
                    <a:pt x="86" y="180"/>
                    <a:pt x="86" y="179"/>
                  </a:cubicBezTo>
                  <a:cubicBezTo>
                    <a:pt x="86" y="180"/>
                    <a:pt x="86" y="181"/>
                    <a:pt x="86" y="182"/>
                  </a:cubicBezTo>
                  <a:close/>
                  <a:moveTo>
                    <a:pt x="88" y="160"/>
                  </a:moveTo>
                  <a:cubicBezTo>
                    <a:pt x="92" y="158"/>
                    <a:pt x="95" y="156"/>
                    <a:pt x="99" y="154"/>
                  </a:cubicBezTo>
                  <a:cubicBezTo>
                    <a:pt x="98" y="155"/>
                    <a:pt x="97" y="156"/>
                    <a:pt x="96" y="157"/>
                  </a:cubicBezTo>
                  <a:cubicBezTo>
                    <a:pt x="93" y="159"/>
                    <a:pt x="90" y="161"/>
                    <a:pt x="87" y="163"/>
                  </a:cubicBezTo>
                  <a:cubicBezTo>
                    <a:pt x="87" y="163"/>
                    <a:pt x="86" y="162"/>
                    <a:pt x="86" y="162"/>
                  </a:cubicBezTo>
                  <a:cubicBezTo>
                    <a:pt x="87" y="161"/>
                    <a:pt x="88" y="160"/>
                    <a:pt x="88" y="160"/>
                  </a:cubicBezTo>
                  <a:close/>
                  <a:moveTo>
                    <a:pt x="88" y="168"/>
                  </a:moveTo>
                  <a:cubicBezTo>
                    <a:pt x="90" y="166"/>
                    <a:pt x="92" y="165"/>
                    <a:pt x="94" y="163"/>
                  </a:cubicBezTo>
                  <a:cubicBezTo>
                    <a:pt x="92" y="165"/>
                    <a:pt x="90" y="167"/>
                    <a:pt x="87" y="169"/>
                  </a:cubicBezTo>
                  <a:cubicBezTo>
                    <a:pt x="87" y="169"/>
                    <a:pt x="87" y="169"/>
                    <a:pt x="87" y="169"/>
                  </a:cubicBezTo>
                  <a:cubicBezTo>
                    <a:pt x="88" y="169"/>
                    <a:pt x="88" y="168"/>
                    <a:pt x="88" y="168"/>
                  </a:cubicBezTo>
                  <a:close/>
                  <a:moveTo>
                    <a:pt x="97" y="177"/>
                  </a:moveTo>
                  <a:cubicBezTo>
                    <a:pt x="99" y="175"/>
                    <a:pt x="101" y="174"/>
                    <a:pt x="103" y="173"/>
                  </a:cubicBezTo>
                  <a:cubicBezTo>
                    <a:pt x="101" y="175"/>
                    <a:pt x="99" y="177"/>
                    <a:pt x="97" y="179"/>
                  </a:cubicBezTo>
                  <a:cubicBezTo>
                    <a:pt x="96" y="179"/>
                    <a:pt x="95" y="180"/>
                    <a:pt x="94" y="180"/>
                  </a:cubicBezTo>
                  <a:cubicBezTo>
                    <a:pt x="95" y="179"/>
                    <a:pt x="96" y="178"/>
                    <a:pt x="97" y="177"/>
                  </a:cubicBezTo>
                  <a:close/>
                  <a:moveTo>
                    <a:pt x="102" y="157"/>
                  </a:moveTo>
                  <a:cubicBezTo>
                    <a:pt x="99" y="158"/>
                    <a:pt x="97" y="160"/>
                    <a:pt x="95" y="161"/>
                  </a:cubicBezTo>
                  <a:cubicBezTo>
                    <a:pt x="95" y="161"/>
                    <a:pt x="95" y="161"/>
                    <a:pt x="94" y="161"/>
                  </a:cubicBezTo>
                  <a:cubicBezTo>
                    <a:pt x="95" y="160"/>
                    <a:pt x="96" y="159"/>
                    <a:pt x="97" y="158"/>
                  </a:cubicBezTo>
                  <a:cubicBezTo>
                    <a:pt x="99" y="157"/>
                    <a:pt x="102" y="155"/>
                    <a:pt x="105" y="154"/>
                  </a:cubicBezTo>
                  <a:cubicBezTo>
                    <a:pt x="104" y="155"/>
                    <a:pt x="103" y="156"/>
                    <a:pt x="102" y="157"/>
                  </a:cubicBezTo>
                  <a:close/>
                  <a:moveTo>
                    <a:pt x="106" y="167"/>
                  </a:moveTo>
                  <a:cubicBezTo>
                    <a:pt x="108" y="166"/>
                    <a:pt x="110" y="165"/>
                    <a:pt x="112" y="164"/>
                  </a:cubicBezTo>
                  <a:cubicBezTo>
                    <a:pt x="111" y="165"/>
                    <a:pt x="110" y="166"/>
                    <a:pt x="109" y="167"/>
                  </a:cubicBezTo>
                  <a:cubicBezTo>
                    <a:pt x="107" y="168"/>
                    <a:pt x="105" y="170"/>
                    <a:pt x="103" y="171"/>
                  </a:cubicBezTo>
                  <a:cubicBezTo>
                    <a:pt x="104" y="170"/>
                    <a:pt x="105" y="168"/>
                    <a:pt x="106" y="167"/>
                  </a:cubicBezTo>
                  <a:close/>
                  <a:moveTo>
                    <a:pt x="109" y="171"/>
                  </a:moveTo>
                  <a:cubicBezTo>
                    <a:pt x="110" y="170"/>
                    <a:pt x="111" y="169"/>
                    <a:pt x="112" y="168"/>
                  </a:cubicBezTo>
                  <a:cubicBezTo>
                    <a:pt x="114" y="167"/>
                    <a:pt x="117" y="165"/>
                    <a:pt x="119" y="164"/>
                  </a:cubicBezTo>
                  <a:cubicBezTo>
                    <a:pt x="116" y="167"/>
                    <a:pt x="113" y="169"/>
                    <a:pt x="110" y="172"/>
                  </a:cubicBezTo>
                  <a:cubicBezTo>
                    <a:pt x="108" y="173"/>
                    <a:pt x="107" y="174"/>
                    <a:pt x="105" y="175"/>
                  </a:cubicBezTo>
                  <a:cubicBezTo>
                    <a:pt x="106" y="174"/>
                    <a:pt x="107" y="172"/>
                    <a:pt x="109" y="171"/>
                  </a:cubicBezTo>
                  <a:close/>
                  <a:moveTo>
                    <a:pt x="105" y="184"/>
                  </a:moveTo>
                  <a:cubicBezTo>
                    <a:pt x="106" y="183"/>
                    <a:pt x="107" y="183"/>
                    <a:pt x="108" y="183"/>
                  </a:cubicBezTo>
                  <a:cubicBezTo>
                    <a:pt x="106" y="184"/>
                    <a:pt x="104" y="186"/>
                    <a:pt x="102" y="187"/>
                  </a:cubicBezTo>
                  <a:cubicBezTo>
                    <a:pt x="103" y="186"/>
                    <a:pt x="104" y="185"/>
                    <a:pt x="105" y="184"/>
                  </a:cubicBezTo>
                  <a:close/>
                  <a:moveTo>
                    <a:pt x="103" y="196"/>
                  </a:moveTo>
                  <a:cubicBezTo>
                    <a:pt x="103" y="196"/>
                    <a:pt x="102" y="196"/>
                    <a:pt x="101" y="196"/>
                  </a:cubicBezTo>
                  <a:cubicBezTo>
                    <a:pt x="101" y="196"/>
                    <a:pt x="100" y="196"/>
                    <a:pt x="100" y="196"/>
                  </a:cubicBezTo>
                  <a:cubicBezTo>
                    <a:pt x="101" y="195"/>
                    <a:pt x="101" y="195"/>
                    <a:pt x="101" y="194"/>
                  </a:cubicBezTo>
                  <a:cubicBezTo>
                    <a:pt x="102" y="195"/>
                    <a:pt x="103" y="195"/>
                    <a:pt x="103" y="196"/>
                  </a:cubicBezTo>
                  <a:close/>
                  <a:moveTo>
                    <a:pt x="102" y="202"/>
                  </a:moveTo>
                  <a:cubicBezTo>
                    <a:pt x="101" y="202"/>
                    <a:pt x="100" y="203"/>
                    <a:pt x="99" y="204"/>
                  </a:cubicBezTo>
                  <a:cubicBezTo>
                    <a:pt x="99" y="204"/>
                    <a:pt x="99" y="204"/>
                    <a:pt x="99" y="20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100" y="203"/>
                    <a:pt x="100" y="202"/>
                    <a:pt x="101" y="201"/>
                  </a:cubicBezTo>
                  <a:cubicBezTo>
                    <a:pt x="101" y="201"/>
                    <a:pt x="101" y="202"/>
                    <a:pt x="102" y="202"/>
                  </a:cubicBezTo>
                  <a:close/>
                  <a:moveTo>
                    <a:pt x="99" y="188"/>
                  </a:moveTo>
                  <a:cubicBezTo>
                    <a:pt x="98" y="188"/>
                    <a:pt x="97" y="189"/>
                    <a:pt x="97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6" y="189"/>
                    <a:pt x="97" y="188"/>
                    <a:pt x="97" y="187"/>
                  </a:cubicBezTo>
                  <a:cubicBezTo>
                    <a:pt x="97" y="187"/>
                    <a:pt x="98" y="187"/>
                    <a:pt x="98" y="187"/>
                  </a:cubicBezTo>
                  <a:cubicBezTo>
                    <a:pt x="99" y="187"/>
                    <a:pt x="100" y="186"/>
                    <a:pt x="100" y="186"/>
                  </a:cubicBezTo>
                  <a:cubicBezTo>
                    <a:pt x="100" y="187"/>
                    <a:pt x="99" y="187"/>
                    <a:pt x="99" y="188"/>
                  </a:cubicBezTo>
                  <a:close/>
                  <a:moveTo>
                    <a:pt x="98" y="200"/>
                  </a:moveTo>
                  <a:cubicBezTo>
                    <a:pt x="99" y="200"/>
                    <a:pt x="99" y="200"/>
                    <a:pt x="99" y="200"/>
                  </a:cubicBezTo>
                  <a:cubicBezTo>
                    <a:pt x="98" y="201"/>
                    <a:pt x="98" y="202"/>
                    <a:pt x="97" y="202"/>
                  </a:cubicBezTo>
                  <a:cubicBezTo>
                    <a:pt x="96" y="202"/>
                    <a:pt x="96" y="201"/>
                    <a:pt x="95" y="201"/>
                  </a:cubicBezTo>
                  <a:cubicBezTo>
                    <a:pt x="95" y="201"/>
                    <a:pt x="95" y="201"/>
                    <a:pt x="95" y="201"/>
                  </a:cubicBezTo>
                  <a:cubicBezTo>
                    <a:pt x="96" y="200"/>
                    <a:pt x="97" y="200"/>
                    <a:pt x="98" y="200"/>
                  </a:cubicBezTo>
                  <a:close/>
                  <a:moveTo>
                    <a:pt x="98" y="206"/>
                  </a:moveTo>
                  <a:cubicBezTo>
                    <a:pt x="99" y="207"/>
                    <a:pt x="100" y="208"/>
                    <a:pt x="102" y="209"/>
                  </a:cubicBezTo>
                  <a:cubicBezTo>
                    <a:pt x="102" y="209"/>
                    <a:pt x="102" y="209"/>
                    <a:pt x="101" y="209"/>
                  </a:cubicBezTo>
                  <a:cubicBezTo>
                    <a:pt x="100" y="208"/>
                    <a:pt x="99" y="207"/>
                    <a:pt x="98" y="206"/>
                  </a:cubicBezTo>
                  <a:cubicBezTo>
                    <a:pt x="98" y="206"/>
                    <a:pt x="98" y="206"/>
                    <a:pt x="98" y="206"/>
                  </a:cubicBezTo>
                  <a:close/>
                  <a:moveTo>
                    <a:pt x="100" y="205"/>
                  </a:moveTo>
                  <a:cubicBezTo>
                    <a:pt x="101" y="204"/>
                    <a:pt x="102" y="203"/>
                    <a:pt x="103" y="203"/>
                  </a:cubicBezTo>
                  <a:cubicBezTo>
                    <a:pt x="104" y="203"/>
                    <a:pt x="106" y="204"/>
                    <a:pt x="107" y="205"/>
                  </a:cubicBezTo>
                  <a:cubicBezTo>
                    <a:pt x="107" y="205"/>
                    <a:pt x="106" y="205"/>
                    <a:pt x="106" y="206"/>
                  </a:cubicBezTo>
                  <a:cubicBezTo>
                    <a:pt x="106" y="206"/>
                    <a:pt x="105" y="207"/>
                    <a:pt x="104" y="207"/>
                  </a:cubicBezTo>
                  <a:cubicBezTo>
                    <a:pt x="103" y="206"/>
                    <a:pt x="102" y="205"/>
                    <a:pt x="100" y="205"/>
                  </a:cubicBezTo>
                  <a:close/>
                  <a:moveTo>
                    <a:pt x="104" y="213"/>
                  </a:moveTo>
                  <a:cubicBezTo>
                    <a:pt x="105" y="214"/>
                    <a:pt x="106" y="214"/>
                    <a:pt x="107" y="215"/>
                  </a:cubicBezTo>
                  <a:cubicBezTo>
                    <a:pt x="106" y="215"/>
                    <a:pt x="106" y="216"/>
                    <a:pt x="105" y="216"/>
                  </a:cubicBezTo>
                  <a:cubicBezTo>
                    <a:pt x="104" y="215"/>
                    <a:pt x="103" y="215"/>
                    <a:pt x="103" y="214"/>
                  </a:cubicBezTo>
                  <a:cubicBezTo>
                    <a:pt x="103" y="214"/>
                    <a:pt x="104" y="214"/>
                    <a:pt x="104" y="213"/>
                  </a:cubicBezTo>
                  <a:close/>
                  <a:moveTo>
                    <a:pt x="106" y="212"/>
                  </a:moveTo>
                  <a:cubicBezTo>
                    <a:pt x="106" y="212"/>
                    <a:pt x="106" y="212"/>
                    <a:pt x="106" y="212"/>
                  </a:cubicBezTo>
                  <a:cubicBezTo>
                    <a:pt x="107" y="212"/>
                    <a:pt x="108" y="213"/>
                    <a:pt x="108" y="213"/>
                  </a:cubicBezTo>
                  <a:cubicBezTo>
                    <a:pt x="108" y="213"/>
                    <a:pt x="108" y="213"/>
                    <a:pt x="108" y="213"/>
                  </a:cubicBezTo>
                  <a:cubicBezTo>
                    <a:pt x="107" y="213"/>
                    <a:pt x="106" y="213"/>
                    <a:pt x="106" y="212"/>
                  </a:cubicBezTo>
                  <a:close/>
                  <a:moveTo>
                    <a:pt x="107" y="200"/>
                  </a:moveTo>
                  <a:cubicBezTo>
                    <a:pt x="107" y="199"/>
                    <a:pt x="108" y="199"/>
                    <a:pt x="108" y="198"/>
                  </a:cubicBezTo>
                  <a:cubicBezTo>
                    <a:pt x="109" y="199"/>
                    <a:pt x="110" y="200"/>
                    <a:pt x="112" y="201"/>
                  </a:cubicBezTo>
                  <a:cubicBezTo>
                    <a:pt x="111" y="201"/>
                    <a:pt x="111" y="201"/>
                    <a:pt x="110" y="202"/>
                  </a:cubicBezTo>
                  <a:cubicBezTo>
                    <a:pt x="109" y="201"/>
                    <a:pt x="108" y="200"/>
                    <a:pt x="107" y="200"/>
                  </a:cubicBezTo>
                  <a:close/>
                  <a:moveTo>
                    <a:pt x="109" y="197"/>
                  </a:moveTo>
                  <a:cubicBezTo>
                    <a:pt x="111" y="196"/>
                    <a:pt x="113" y="194"/>
                    <a:pt x="114" y="193"/>
                  </a:cubicBezTo>
                  <a:cubicBezTo>
                    <a:pt x="117" y="191"/>
                    <a:pt x="120" y="190"/>
                    <a:pt x="123" y="188"/>
                  </a:cubicBezTo>
                  <a:cubicBezTo>
                    <a:pt x="121" y="191"/>
                    <a:pt x="118" y="194"/>
                    <a:pt x="115" y="197"/>
                  </a:cubicBezTo>
                  <a:cubicBezTo>
                    <a:pt x="115" y="197"/>
                    <a:pt x="115" y="197"/>
                    <a:pt x="115" y="197"/>
                  </a:cubicBezTo>
                  <a:cubicBezTo>
                    <a:pt x="114" y="198"/>
                    <a:pt x="113" y="199"/>
                    <a:pt x="113" y="200"/>
                  </a:cubicBezTo>
                  <a:cubicBezTo>
                    <a:pt x="111" y="199"/>
                    <a:pt x="110" y="198"/>
                    <a:pt x="109" y="197"/>
                  </a:cubicBezTo>
                  <a:close/>
                  <a:moveTo>
                    <a:pt x="113" y="202"/>
                  </a:moveTo>
                  <a:cubicBezTo>
                    <a:pt x="113" y="202"/>
                    <a:pt x="113" y="202"/>
                    <a:pt x="113" y="202"/>
                  </a:cubicBezTo>
                  <a:cubicBezTo>
                    <a:pt x="114" y="202"/>
                    <a:pt x="115" y="203"/>
                    <a:pt x="115" y="203"/>
                  </a:cubicBezTo>
                  <a:cubicBezTo>
                    <a:pt x="115" y="203"/>
                    <a:pt x="114" y="204"/>
                    <a:pt x="114" y="204"/>
                  </a:cubicBezTo>
                  <a:cubicBezTo>
                    <a:pt x="114" y="204"/>
                    <a:pt x="114" y="204"/>
                    <a:pt x="114" y="204"/>
                  </a:cubicBezTo>
                  <a:cubicBezTo>
                    <a:pt x="113" y="204"/>
                    <a:pt x="113" y="203"/>
                    <a:pt x="112" y="203"/>
                  </a:cubicBezTo>
                  <a:cubicBezTo>
                    <a:pt x="112" y="203"/>
                    <a:pt x="113" y="203"/>
                    <a:pt x="113" y="202"/>
                  </a:cubicBezTo>
                  <a:close/>
                  <a:moveTo>
                    <a:pt x="120" y="203"/>
                  </a:moveTo>
                  <a:cubicBezTo>
                    <a:pt x="122" y="202"/>
                    <a:pt x="124" y="201"/>
                    <a:pt x="126" y="200"/>
                  </a:cubicBezTo>
                  <a:cubicBezTo>
                    <a:pt x="124" y="201"/>
                    <a:pt x="122" y="203"/>
                    <a:pt x="120" y="205"/>
                  </a:cubicBezTo>
                  <a:cubicBezTo>
                    <a:pt x="120" y="205"/>
                    <a:pt x="120" y="204"/>
                    <a:pt x="119" y="204"/>
                  </a:cubicBezTo>
                  <a:cubicBezTo>
                    <a:pt x="120" y="204"/>
                    <a:pt x="120" y="203"/>
                    <a:pt x="120" y="203"/>
                  </a:cubicBezTo>
                  <a:close/>
                  <a:moveTo>
                    <a:pt x="125" y="204"/>
                  </a:moveTo>
                  <a:cubicBezTo>
                    <a:pt x="127" y="202"/>
                    <a:pt x="128" y="201"/>
                    <a:pt x="129" y="200"/>
                  </a:cubicBezTo>
                  <a:cubicBezTo>
                    <a:pt x="128" y="201"/>
                    <a:pt x="127" y="203"/>
                    <a:pt x="126" y="204"/>
                  </a:cubicBezTo>
                  <a:cubicBezTo>
                    <a:pt x="125" y="205"/>
                    <a:pt x="124" y="206"/>
                    <a:pt x="123" y="206"/>
                  </a:cubicBezTo>
                  <a:cubicBezTo>
                    <a:pt x="123" y="206"/>
                    <a:pt x="122" y="206"/>
                    <a:pt x="122" y="206"/>
                  </a:cubicBezTo>
                  <a:cubicBezTo>
                    <a:pt x="123" y="205"/>
                    <a:pt x="124" y="205"/>
                    <a:pt x="125" y="204"/>
                  </a:cubicBezTo>
                  <a:close/>
                  <a:moveTo>
                    <a:pt x="127" y="206"/>
                  </a:moveTo>
                  <a:cubicBezTo>
                    <a:pt x="129" y="205"/>
                    <a:pt x="131" y="204"/>
                    <a:pt x="132" y="203"/>
                  </a:cubicBezTo>
                  <a:cubicBezTo>
                    <a:pt x="131" y="204"/>
                    <a:pt x="130" y="205"/>
                    <a:pt x="129" y="206"/>
                  </a:cubicBezTo>
                  <a:cubicBezTo>
                    <a:pt x="128" y="207"/>
                    <a:pt x="127" y="208"/>
                    <a:pt x="125" y="209"/>
                  </a:cubicBezTo>
                  <a:cubicBezTo>
                    <a:pt x="125" y="209"/>
                    <a:pt x="125" y="208"/>
                    <a:pt x="125" y="208"/>
                  </a:cubicBezTo>
                  <a:cubicBezTo>
                    <a:pt x="126" y="208"/>
                    <a:pt x="126" y="207"/>
                    <a:pt x="127" y="206"/>
                  </a:cubicBezTo>
                  <a:close/>
                  <a:moveTo>
                    <a:pt x="147" y="192"/>
                  </a:moveTo>
                  <a:cubicBezTo>
                    <a:pt x="151" y="189"/>
                    <a:pt x="154" y="185"/>
                    <a:pt x="158" y="182"/>
                  </a:cubicBezTo>
                  <a:cubicBezTo>
                    <a:pt x="159" y="182"/>
                    <a:pt x="160" y="181"/>
                    <a:pt x="161" y="181"/>
                  </a:cubicBezTo>
                  <a:cubicBezTo>
                    <a:pt x="160" y="182"/>
                    <a:pt x="159" y="183"/>
                    <a:pt x="158" y="184"/>
                  </a:cubicBezTo>
                  <a:cubicBezTo>
                    <a:pt x="156" y="186"/>
                    <a:pt x="154" y="187"/>
                    <a:pt x="152" y="189"/>
                  </a:cubicBezTo>
                  <a:cubicBezTo>
                    <a:pt x="150" y="190"/>
                    <a:pt x="149" y="191"/>
                    <a:pt x="147" y="192"/>
                  </a:cubicBezTo>
                  <a:close/>
                  <a:moveTo>
                    <a:pt x="153" y="199"/>
                  </a:moveTo>
                  <a:cubicBezTo>
                    <a:pt x="155" y="198"/>
                    <a:pt x="156" y="197"/>
                    <a:pt x="157" y="197"/>
                  </a:cubicBezTo>
                  <a:cubicBezTo>
                    <a:pt x="155" y="198"/>
                    <a:pt x="153" y="199"/>
                    <a:pt x="151" y="201"/>
                  </a:cubicBezTo>
                  <a:cubicBezTo>
                    <a:pt x="152" y="200"/>
                    <a:pt x="153" y="199"/>
                    <a:pt x="153" y="199"/>
                  </a:cubicBezTo>
                  <a:close/>
                  <a:moveTo>
                    <a:pt x="155" y="195"/>
                  </a:moveTo>
                  <a:cubicBezTo>
                    <a:pt x="154" y="195"/>
                    <a:pt x="153" y="196"/>
                    <a:pt x="153" y="196"/>
                  </a:cubicBezTo>
                  <a:cubicBezTo>
                    <a:pt x="157" y="192"/>
                    <a:pt x="161" y="187"/>
                    <a:pt x="166" y="183"/>
                  </a:cubicBezTo>
                  <a:cubicBezTo>
                    <a:pt x="165" y="183"/>
                    <a:pt x="165" y="184"/>
                    <a:pt x="164" y="185"/>
                  </a:cubicBezTo>
                  <a:cubicBezTo>
                    <a:pt x="161" y="188"/>
                    <a:pt x="158" y="191"/>
                    <a:pt x="155" y="195"/>
                  </a:cubicBezTo>
                  <a:close/>
                  <a:moveTo>
                    <a:pt x="178" y="173"/>
                  </a:moveTo>
                  <a:cubicBezTo>
                    <a:pt x="178" y="173"/>
                    <a:pt x="178" y="173"/>
                    <a:pt x="178" y="173"/>
                  </a:cubicBezTo>
                  <a:cubicBezTo>
                    <a:pt x="176" y="176"/>
                    <a:pt x="174" y="180"/>
                    <a:pt x="172" y="184"/>
                  </a:cubicBezTo>
                  <a:cubicBezTo>
                    <a:pt x="169" y="186"/>
                    <a:pt x="165" y="188"/>
                    <a:pt x="162" y="190"/>
                  </a:cubicBezTo>
                  <a:cubicBezTo>
                    <a:pt x="167" y="184"/>
                    <a:pt x="173" y="179"/>
                    <a:pt x="178" y="173"/>
                  </a:cubicBezTo>
                  <a:close/>
                  <a:moveTo>
                    <a:pt x="183" y="168"/>
                  </a:moveTo>
                  <a:cubicBezTo>
                    <a:pt x="185" y="166"/>
                    <a:pt x="187" y="164"/>
                    <a:pt x="189" y="163"/>
                  </a:cubicBezTo>
                  <a:cubicBezTo>
                    <a:pt x="189" y="163"/>
                    <a:pt x="189" y="162"/>
                    <a:pt x="189" y="162"/>
                  </a:cubicBezTo>
                  <a:cubicBezTo>
                    <a:pt x="185" y="168"/>
                    <a:pt x="180" y="174"/>
                    <a:pt x="176" y="180"/>
                  </a:cubicBezTo>
                  <a:cubicBezTo>
                    <a:pt x="178" y="176"/>
                    <a:pt x="181" y="172"/>
                    <a:pt x="183" y="168"/>
                  </a:cubicBezTo>
                  <a:close/>
                  <a:moveTo>
                    <a:pt x="178" y="198"/>
                  </a:moveTo>
                  <a:cubicBezTo>
                    <a:pt x="178" y="197"/>
                    <a:pt x="179" y="197"/>
                    <a:pt x="180" y="196"/>
                  </a:cubicBezTo>
                  <a:cubicBezTo>
                    <a:pt x="178" y="198"/>
                    <a:pt x="176" y="199"/>
                    <a:pt x="175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5" y="200"/>
                    <a:pt x="176" y="199"/>
                    <a:pt x="178" y="198"/>
                  </a:cubicBezTo>
                  <a:close/>
                  <a:moveTo>
                    <a:pt x="172" y="191"/>
                  </a:moveTo>
                  <a:cubicBezTo>
                    <a:pt x="175" y="189"/>
                    <a:pt x="177" y="187"/>
                    <a:pt x="180" y="184"/>
                  </a:cubicBezTo>
                  <a:cubicBezTo>
                    <a:pt x="179" y="185"/>
                    <a:pt x="179" y="185"/>
                    <a:pt x="179" y="186"/>
                  </a:cubicBezTo>
                  <a:cubicBezTo>
                    <a:pt x="177" y="188"/>
                    <a:pt x="174" y="189"/>
                    <a:pt x="172" y="191"/>
                  </a:cubicBezTo>
                  <a:close/>
                  <a:moveTo>
                    <a:pt x="179" y="179"/>
                  </a:moveTo>
                  <a:cubicBezTo>
                    <a:pt x="184" y="172"/>
                    <a:pt x="189" y="166"/>
                    <a:pt x="194" y="159"/>
                  </a:cubicBezTo>
                  <a:cubicBezTo>
                    <a:pt x="194" y="159"/>
                    <a:pt x="195" y="159"/>
                    <a:pt x="195" y="158"/>
                  </a:cubicBezTo>
                  <a:cubicBezTo>
                    <a:pt x="192" y="163"/>
                    <a:pt x="189" y="169"/>
                    <a:pt x="185" y="174"/>
                  </a:cubicBezTo>
                  <a:cubicBezTo>
                    <a:pt x="185" y="174"/>
                    <a:pt x="185" y="174"/>
                    <a:pt x="185" y="174"/>
                  </a:cubicBezTo>
                  <a:cubicBezTo>
                    <a:pt x="183" y="175"/>
                    <a:pt x="181" y="177"/>
                    <a:pt x="179" y="179"/>
                  </a:cubicBezTo>
                  <a:close/>
                  <a:moveTo>
                    <a:pt x="196" y="176"/>
                  </a:moveTo>
                  <a:cubicBezTo>
                    <a:pt x="196" y="177"/>
                    <a:pt x="195" y="179"/>
                    <a:pt x="195" y="180"/>
                  </a:cubicBezTo>
                  <a:cubicBezTo>
                    <a:pt x="195" y="180"/>
                    <a:pt x="194" y="180"/>
                    <a:pt x="194" y="180"/>
                  </a:cubicBezTo>
                  <a:cubicBezTo>
                    <a:pt x="193" y="181"/>
                    <a:pt x="191" y="183"/>
                    <a:pt x="189" y="184"/>
                  </a:cubicBezTo>
                  <a:cubicBezTo>
                    <a:pt x="191" y="181"/>
                    <a:pt x="194" y="179"/>
                    <a:pt x="196" y="176"/>
                  </a:cubicBezTo>
                  <a:close/>
                  <a:moveTo>
                    <a:pt x="198" y="182"/>
                  </a:moveTo>
                  <a:cubicBezTo>
                    <a:pt x="199" y="182"/>
                    <a:pt x="199" y="182"/>
                    <a:pt x="199" y="182"/>
                  </a:cubicBezTo>
                  <a:cubicBezTo>
                    <a:pt x="198" y="183"/>
                    <a:pt x="197" y="184"/>
                    <a:pt x="195" y="185"/>
                  </a:cubicBezTo>
                  <a:cubicBezTo>
                    <a:pt x="196" y="184"/>
                    <a:pt x="197" y="183"/>
                    <a:pt x="198" y="182"/>
                  </a:cubicBezTo>
                  <a:close/>
                  <a:moveTo>
                    <a:pt x="199" y="176"/>
                  </a:moveTo>
                  <a:cubicBezTo>
                    <a:pt x="200" y="175"/>
                    <a:pt x="200" y="173"/>
                    <a:pt x="201" y="172"/>
                  </a:cubicBezTo>
                  <a:cubicBezTo>
                    <a:pt x="201" y="172"/>
                    <a:pt x="201" y="172"/>
                    <a:pt x="201" y="172"/>
                  </a:cubicBezTo>
                  <a:cubicBezTo>
                    <a:pt x="201" y="173"/>
                    <a:pt x="200" y="174"/>
                    <a:pt x="200" y="175"/>
                  </a:cubicBezTo>
                  <a:cubicBezTo>
                    <a:pt x="200" y="176"/>
                    <a:pt x="199" y="176"/>
                    <a:pt x="199" y="176"/>
                  </a:cubicBezTo>
                  <a:close/>
                  <a:moveTo>
                    <a:pt x="200" y="164"/>
                  </a:moveTo>
                  <a:cubicBezTo>
                    <a:pt x="200" y="164"/>
                    <a:pt x="199" y="165"/>
                    <a:pt x="199" y="165"/>
                  </a:cubicBezTo>
                  <a:cubicBezTo>
                    <a:pt x="200" y="163"/>
                    <a:pt x="202" y="161"/>
                    <a:pt x="203" y="158"/>
                  </a:cubicBezTo>
                  <a:cubicBezTo>
                    <a:pt x="202" y="160"/>
                    <a:pt x="202" y="161"/>
                    <a:pt x="201" y="162"/>
                  </a:cubicBezTo>
                  <a:cubicBezTo>
                    <a:pt x="201" y="163"/>
                    <a:pt x="201" y="163"/>
                    <a:pt x="200" y="164"/>
                  </a:cubicBezTo>
                  <a:close/>
                  <a:moveTo>
                    <a:pt x="203" y="141"/>
                  </a:moveTo>
                  <a:cubicBezTo>
                    <a:pt x="206" y="138"/>
                    <a:pt x="209" y="134"/>
                    <a:pt x="212" y="131"/>
                  </a:cubicBezTo>
                  <a:cubicBezTo>
                    <a:pt x="210" y="134"/>
                    <a:pt x="208" y="137"/>
                    <a:pt x="206" y="139"/>
                  </a:cubicBezTo>
                  <a:cubicBezTo>
                    <a:pt x="205" y="140"/>
                    <a:pt x="205" y="141"/>
                    <a:pt x="204" y="142"/>
                  </a:cubicBezTo>
                  <a:cubicBezTo>
                    <a:pt x="204" y="141"/>
                    <a:pt x="203" y="141"/>
                    <a:pt x="203" y="141"/>
                  </a:cubicBezTo>
                  <a:close/>
                  <a:moveTo>
                    <a:pt x="206" y="167"/>
                  </a:moveTo>
                  <a:cubicBezTo>
                    <a:pt x="208" y="165"/>
                    <a:pt x="209" y="164"/>
                    <a:pt x="210" y="163"/>
                  </a:cubicBezTo>
                  <a:cubicBezTo>
                    <a:pt x="208" y="165"/>
                    <a:pt x="207" y="168"/>
                    <a:pt x="205" y="170"/>
                  </a:cubicBezTo>
                  <a:cubicBezTo>
                    <a:pt x="206" y="169"/>
                    <a:pt x="206" y="168"/>
                    <a:pt x="206" y="167"/>
                  </a:cubicBezTo>
                  <a:close/>
                  <a:moveTo>
                    <a:pt x="208" y="157"/>
                  </a:moveTo>
                  <a:cubicBezTo>
                    <a:pt x="208" y="157"/>
                    <a:pt x="208" y="158"/>
                    <a:pt x="208" y="158"/>
                  </a:cubicBezTo>
                  <a:cubicBezTo>
                    <a:pt x="209" y="154"/>
                    <a:pt x="210" y="151"/>
                    <a:pt x="212" y="147"/>
                  </a:cubicBezTo>
                  <a:cubicBezTo>
                    <a:pt x="210" y="151"/>
                    <a:pt x="209" y="154"/>
                    <a:pt x="208" y="157"/>
                  </a:cubicBezTo>
                  <a:close/>
                  <a:moveTo>
                    <a:pt x="214" y="164"/>
                  </a:moveTo>
                  <a:cubicBezTo>
                    <a:pt x="216" y="162"/>
                    <a:pt x="219" y="160"/>
                    <a:pt x="221" y="158"/>
                  </a:cubicBezTo>
                  <a:cubicBezTo>
                    <a:pt x="220" y="161"/>
                    <a:pt x="218" y="164"/>
                    <a:pt x="216" y="166"/>
                  </a:cubicBezTo>
                  <a:cubicBezTo>
                    <a:pt x="215" y="169"/>
                    <a:pt x="213" y="171"/>
                    <a:pt x="211" y="173"/>
                  </a:cubicBezTo>
                  <a:cubicBezTo>
                    <a:pt x="211" y="173"/>
                    <a:pt x="211" y="173"/>
                    <a:pt x="211" y="173"/>
                  </a:cubicBezTo>
                  <a:cubicBezTo>
                    <a:pt x="212" y="170"/>
                    <a:pt x="213" y="167"/>
                    <a:pt x="214" y="164"/>
                  </a:cubicBezTo>
                  <a:close/>
                  <a:moveTo>
                    <a:pt x="210" y="165"/>
                  </a:moveTo>
                  <a:cubicBezTo>
                    <a:pt x="211" y="164"/>
                    <a:pt x="212" y="163"/>
                    <a:pt x="212" y="162"/>
                  </a:cubicBezTo>
                  <a:cubicBezTo>
                    <a:pt x="212" y="163"/>
                    <a:pt x="212" y="163"/>
                    <a:pt x="212" y="164"/>
                  </a:cubicBezTo>
                  <a:cubicBezTo>
                    <a:pt x="211" y="165"/>
                    <a:pt x="211" y="165"/>
                    <a:pt x="210" y="165"/>
                  </a:cubicBezTo>
                  <a:close/>
                  <a:moveTo>
                    <a:pt x="217" y="159"/>
                  </a:moveTo>
                  <a:cubicBezTo>
                    <a:pt x="217" y="158"/>
                    <a:pt x="217" y="158"/>
                    <a:pt x="217" y="158"/>
                  </a:cubicBezTo>
                  <a:cubicBezTo>
                    <a:pt x="217" y="158"/>
                    <a:pt x="217" y="157"/>
                    <a:pt x="217" y="157"/>
                  </a:cubicBezTo>
                  <a:cubicBezTo>
                    <a:pt x="218" y="156"/>
                    <a:pt x="220" y="156"/>
                    <a:pt x="221" y="156"/>
                  </a:cubicBezTo>
                  <a:cubicBezTo>
                    <a:pt x="220" y="157"/>
                    <a:pt x="218" y="158"/>
                    <a:pt x="217" y="159"/>
                  </a:cubicBezTo>
                  <a:close/>
                  <a:moveTo>
                    <a:pt x="217" y="138"/>
                  </a:moveTo>
                  <a:cubicBezTo>
                    <a:pt x="216" y="143"/>
                    <a:pt x="216" y="147"/>
                    <a:pt x="215" y="151"/>
                  </a:cubicBezTo>
                  <a:cubicBezTo>
                    <a:pt x="214" y="152"/>
                    <a:pt x="212" y="154"/>
                    <a:pt x="211" y="155"/>
                  </a:cubicBezTo>
                  <a:cubicBezTo>
                    <a:pt x="213" y="149"/>
                    <a:pt x="215" y="144"/>
                    <a:pt x="217" y="138"/>
                  </a:cubicBezTo>
                  <a:cubicBezTo>
                    <a:pt x="217" y="138"/>
                    <a:pt x="217" y="138"/>
                    <a:pt x="217" y="138"/>
                  </a:cubicBezTo>
                  <a:close/>
                  <a:moveTo>
                    <a:pt x="215" y="138"/>
                  </a:moveTo>
                  <a:cubicBezTo>
                    <a:pt x="216" y="136"/>
                    <a:pt x="217" y="134"/>
                    <a:pt x="217" y="132"/>
                  </a:cubicBezTo>
                  <a:cubicBezTo>
                    <a:pt x="217" y="132"/>
                    <a:pt x="217" y="132"/>
                    <a:pt x="217" y="132"/>
                  </a:cubicBezTo>
                  <a:cubicBezTo>
                    <a:pt x="217" y="132"/>
                    <a:pt x="217" y="133"/>
                    <a:pt x="217" y="133"/>
                  </a:cubicBezTo>
                  <a:cubicBezTo>
                    <a:pt x="217" y="135"/>
                    <a:pt x="216" y="137"/>
                    <a:pt x="215" y="138"/>
                  </a:cubicBezTo>
                  <a:close/>
                  <a:moveTo>
                    <a:pt x="216" y="117"/>
                  </a:moveTo>
                  <a:cubicBezTo>
                    <a:pt x="218" y="115"/>
                    <a:pt x="219" y="113"/>
                    <a:pt x="221" y="111"/>
                  </a:cubicBezTo>
                  <a:cubicBezTo>
                    <a:pt x="221" y="112"/>
                    <a:pt x="221" y="112"/>
                    <a:pt x="221" y="113"/>
                  </a:cubicBezTo>
                  <a:cubicBezTo>
                    <a:pt x="219" y="114"/>
                    <a:pt x="218" y="116"/>
                    <a:pt x="216" y="117"/>
                  </a:cubicBezTo>
                  <a:close/>
                  <a:moveTo>
                    <a:pt x="221" y="99"/>
                  </a:moveTo>
                  <a:cubicBezTo>
                    <a:pt x="220" y="98"/>
                    <a:pt x="220" y="97"/>
                    <a:pt x="220" y="96"/>
                  </a:cubicBezTo>
                  <a:cubicBezTo>
                    <a:pt x="220" y="96"/>
                    <a:pt x="220" y="96"/>
                    <a:pt x="220" y="96"/>
                  </a:cubicBezTo>
                  <a:cubicBezTo>
                    <a:pt x="221" y="97"/>
                    <a:pt x="221" y="98"/>
                    <a:pt x="221" y="99"/>
                  </a:cubicBezTo>
                  <a:cubicBezTo>
                    <a:pt x="221" y="99"/>
                    <a:pt x="221" y="99"/>
                    <a:pt x="221" y="99"/>
                  </a:cubicBezTo>
                  <a:close/>
                  <a:moveTo>
                    <a:pt x="220" y="108"/>
                  </a:moveTo>
                  <a:cubicBezTo>
                    <a:pt x="220" y="108"/>
                    <a:pt x="220" y="108"/>
                    <a:pt x="220" y="109"/>
                  </a:cubicBezTo>
                  <a:cubicBezTo>
                    <a:pt x="220" y="109"/>
                    <a:pt x="220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9" y="109"/>
                    <a:pt x="219" y="109"/>
                    <a:pt x="219" y="109"/>
                  </a:cubicBezTo>
                  <a:cubicBezTo>
                    <a:pt x="217" y="110"/>
                    <a:pt x="216" y="111"/>
                    <a:pt x="215" y="111"/>
                  </a:cubicBezTo>
                  <a:cubicBezTo>
                    <a:pt x="215" y="111"/>
                    <a:pt x="215" y="111"/>
                    <a:pt x="215" y="111"/>
                  </a:cubicBezTo>
                  <a:cubicBezTo>
                    <a:pt x="215" y="111"/>
                    <a:pt x="215" y="111"/>
                    <a:pt x="215" y="110"/>
                  </a:cubicBezTo>
                  <a:cubicBezTo>
                    <a:pt x="217" y="110"/>
                    <a:pt x="219" y="109"/>
                    <a:pt x="220" y="108"/>
                  </a:cubicBezTo>
                  <a:close/>
                  <a:moveTo>
                    <a:pt x="219" y="93"/>
                  </a:moveTo>
                  <a:cubicBezTo>
                    <a:pt x="219" y="92"/>
                    <a:pt x="218" y="90"/>
                    <a:pt x="218" y="89"/>
                  </a:cubicBezTo>
                  <a:cubicBezTo>
                    <a:pt x="218" y="89"/>
                    <a:pt x="219" y="89"/>
                    <a:pt x="219" y="89"/>
                  </a:cubicBezTo>
                  <a:cubicBezTo>
                    <a:pt x="219" y="90"/>
                    <a:pt x="219" y="92"/>
                    <a:pt x="220" y="93"/>
                  </a:cubicBezTo>
                  <a:cubicBezTo>
                    <a:pt x="220" y="93"/>
                    <a:pt x="219" y="93"/>
                    <a:pt x="219" y="93"/>
                  </a:cubicBezTo>
                  <a:close/>
                  <a:moveTo>
                    <a:pt x="217" y="87"/>
                  </a:moveTo>
                  <a:cubicBezTo>
                    <a:pt x="217" y="86"/>
                    <a:pt x="217" y="85"/>
                    <a:pt x="217" y="84"/>
                  </a:cubicBezTo>
                  <a:cubicBezTo>
                    <a:pt x="217" y="84"/>
                    <a:pt x="217" y="84"/>
                    <a:pt x="217" y="84"/>
                  </a:cubicBezTo>
                  <a:cubicBezTo>
                    <a:pt x="218" y="85"/>
                    <a:pt x="218" y="86"/>
                    <a:pt x="218" y="87"/>
                  </a:cubicBezTo>
                  <a:cubicBezTo>
                    <a:pt x="218" y="87"/>
                    <a:pt x="218" y="87"/>
                    <a:pt x="217" y="87"/>
                  </a:cubicBezTo>
                  <a:close/>
                  <a:moveTo>
                    <a:pt x="216" y="82"/>
                  </a:moveTo>
                  <a:cubicBezTo>
                    <a:pt x="215" y="79"/>
                    <a:pt x="215" y="77"/>
                    <a:pt x="214" y="74"/>
                  </a:cubicBezTo>
                  <a:cubicBezTo>
                    <a:pt x="215" y="75"/>
                    <a:pt x="215" y="76"/>
                    <a:pt x="216" y="77"/>
                  </a:cubicBezTo>
                  <a:cubicBezTo>
                    <a:pt x="216" y="78"/>
                    <a:pt x="216" y="80"/>
                    <a:pt x="217" y="82"/>
                  </a:cubicBezTo>
                  <a:cubicBezTo>
                    <a:pt x="217" y="82"/>
                    <a:pt x="216" y="82"/>
                    <a:pt x="216" y="82"/>
                  </a:cubicBezTo>
                  <a:close/>
                  <a:moveTo>
                    <a:pt x="215" y="88"/>
                  </a:moveTo>
                  <a:cubicBezTo>
                    <a:pt x="211" y="90"/>
                    <a:pt x="208" y="92"/>
                    <a:pt x="205" y="93"/>
                  </a:cubicBezTo>
                  <a:cubicBezTo>
                    <a:pt x="204" y="93"/>
                    <a:pt x="204" y="93"/>
                    <a:pt x="204" y="93"/>
                  </a:cubicBezTo>
                  <a:cubicBezTo>
                    <a:pt x="206" y="91"/>
                    <a:pt x="208" y="90"/>
                    <a:pt x="210" y="88"/>
                  </a:cubicBezTo>
                  <a:cubicBezTo>
                    <a:pt x="211" y="87"/>
                    <a:pt x="213" y="87"/>
                    <a:pt x="214" y="86"/>
                  </a:cubicBezTo>
                  <a:cubicBezTo>
                    <a:pt x="214" y="87"/>
                    <a:pt x="214" y="88"/>
                    <a:pt x="215" y="88"/>
                  </a:cubicBezTo>
                  <a:close/>
                  <a:moveTo>
                    <a:pt x="206" y="85"/>
                  </a:moveTo>
                  <a:cubicBezTo>
                    <a:pt x="208" y="84"/>
                    <a:pt x="208" y="84"/>
                    <a:pt x="208" y="84"/>
                  </a:cubicBezTo>
                  <a:cubicBezTo>
                    <a:pt x="209" y="83"/>
                    <a:pt x="208" y="82"/>
                    <a:pt x="207" y="82"/>
                  </a:cubicBezTo>
                  <a:cubicBezTo>
                    <a:pt x="209" y="81"/>
                    <a:pt x="210" y="80"/>
                    <a:pt x="212" y="79"/>
                  </a:cubicBezTo>
                  <a:cubicBezTo>
                    <a:pt x="212" y="81"/>
                    <a:pt x="213" y="82"/>
                    <a:pt x="213" y="83"/>
                  </a:cubicBezTo>
                  <a:cubicBezTo>
                    <a:pt x="211" y="84"/>
                    <a:pt x="208" y="84"/>
                    <a:pt x="206" y="85"/>
                  </a:cubicBezTo>
                  <a:close/>
                  <a:moveTo>
                    <a:pt x="206" y="58"/>
                  </a:moveTo>
                  <a:cubicBezTo>
                    <a:pt x="206" y="58"/>
                    <a:pt x="206" y="58"/>
                    <a:pt x="206" y="57"/>
                  </a:cubicBezTo>
                  <a:cubicBezTo>
                    <a:pt x="207" y="58"/>
                    <a:pt x="208" y="59"/>
                    <a:pt x="209" y="60"/>
                  </a:cubicBezTo>
                  <a:cubicBezTo>
                    <a:pt x="209" y="61"/>
                    <a:pt x="210" y="61"/>
                    <a:pt x="210" y="61"/>
                  </a:cubicBezTo>
                  <a:cubicBezTo>
                    <a:pt x="211" y="62"/>
                    <a:pt x="211" y="63"/>
                    <a:pt x="212" y="63"/>
                  </a:cubicBezTo>
                  <a:cubicBezTo>
                    <a:pt x="210" y="61"/>
                    <a:pt x="208" y="60"/>
                    <a:pt x="206" y="58"/>
                  </a:cubicBezTo>
                  <a:close/>
                  <a:moveTo>
                    <a:pt x="206" y="60"/>
                  </a:moveTo>
                  <a:cubicBezTo>
                    <a:pt x="206" y="60"/>
                    <a:pt x="205" y="60"/>
                    <a:pt x="205" y="60"/>
                  </a:cubicBezTo>
                  <a:cubicBezTo>
                    <a:pt x="204" y="59"/>
                    <a:pt x="204" y="58"/>
                    <a:pt x="203" y="57"/>
                  </a:cubicBezTo>
                  <a:cubicBezTo>
                    <a:pt x="204" y="58"/>
                    <a:pt x="204" y="58"/>
                    <a:pt x="205" y="59"/>
                  </a:cubicBezTo>
                  <a:cubicBezTo>
                    <a:pt x="205" y="60"/>
                    <a:pt x="206" y="60"/>
                    <a:pt x="206" y="60"/>
                  </a:cubicBezTo>
                  <a:close/>
                  <a:moveTo>
                    <a:pt x="211" y="67"/>
                  </a:moveTo>
                  <a:cubicBezTo>
                    <a:pt x="210" y="67"/>
                    <a:pt x="210" y="67"/>
                    <a:pt x="211" y="67"/>
                  </a:cubicBezTo>
                  <a:cubicBezTo>
                    <a:pt x="211" y="68"/>
                    <a:pt x="211" y="69"/>
                    <a:pt x="211" y="70"/>
                  </a:cubicBezTo>
                  <a:cubicBezTo>
                    <a:pt x="209" y="71"/>
                    <a:pt x="207" y="72"/>
                    <a:pt x="205" y="73"/>
                  </a:cubicBezTo>
                  <a:cubicBezTo>
                    <a:pt x="206" y="71"/>
                    <a:pt x="207" y="70"/>
                    <a:pt x="208" y="68"/>
                  </a:cubicBezTo>
                  <a:cubicBezTo>
                    <a:pt x="209" y="67"/>
                    <a:pt x="208" y="66"/>
                    <a:pt x="207" y="67"/>
                  </a:cubicBezTo>
                  <a:cubicBezTo>
                    <a:pt x="207" y="67"/>
                    <a:pt x="207" y="67"/>
                    <a:pt x="206" y="68"/>
                  </a:cubicBezTo>
                  <a:cubicBezTo>
                    <a:pt x="206" y="67"/>
                    <a:pt x="206" y="67"/>
                    <a:pt x="205" y="67"/>
                  </a:cubicBezTo>
                  <a:cubicBezTo>
                    <a:pt x="201" y="68"/>
                    <a:pt x="196" y="69"/>
                    <a:pt x="191" y="71"/>
                  </a:cubicBezTo>
                  <a:cubicBezTo>
                    <a:pt x="196" y="69"/>
                    <a:pt x="200" y="66"/>
                    <a:pt x="204" y="64"/>
                  </a:cubicBezTo>
                  <a:cubicBezTo>
                    <a:pt x="205" y="63"/>
                    <a:pt x="204" y="62"/>
                    <a:pt x="203" y="62"/>
                  </a:cubicBezTo>
                  <a:cubicBezTo>
                    <a:pt x="202" y="62"/>
                    <a:pt x="202" y="63"/>
                    <a:pt x="202" y="63"/>
                  </a:cubicBezTo>
                  <a:cubicBezTo>
                    <a:pt x="202" y="63"/>
                    <a:pt x="202" y="62"/>
                    <a:pt x="202" y="62"/>
                  </a:cubicBezTo>
                  <a:cubicBezTo>
                    <a:pt x="203" y="62"/>
                    <a:pt x="203" y="60"/>
                    <a:pt x="202" y="61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202" y="61"/>
                    <a:pt x="202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63"/>
                    <a:pt x="208" y="65"/>
                    <a:pt x="211" y="67"/>
                  </a:cubicBezTo>
                  <a:close/>
                  <a:moveTo>
                    <a:pt x="187" y="63"/>
                  </a:moveTo>
                  <a:cubicBezTo>
                    <a:pt x="191" y="61"/>
                    <a:pt x="195" y="59"/>
                    <a:pt x="198" y="56"/>
                  </a:cubicBezTo>
                  <a:cubicBezTo>
                    <a:pt x="199" y="57"/>
                    <a:pt x="200" y="58"/>
                    <a:pt x="201" y="59"/>
                  </a:cubicBezTo>
                  <a:cubicBezTo>
                    <a:pt x="196" y="60"/>
                    <a:pt x="192" y="61"/>
                    <a:pt x="187" y="63"/>
                  </a:cubicBezTo>
                  <a:close/>
                  <a:moveTo>
                    <a:pt x="191" y="56"/>
                  </a:moveTo>
                  <a:cubicBezTo>
                    <a:pt x="192" y="55"/>
                    <a:pt x="193" y="55"/>
                    <a:pt x="194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6" y="54"/>
                    <a:pt x="196" y="55"/>
                  </a:cubicBezTo>
                  <a:cubicBezTo>
                    <a:pt x="194" y="55"/>
                    <a:pt x="193" y="55"/>
                    <a:pt x="191" y="56"/>
                  </a:cubicBezTo>
                  <a:close/>
                  <a:moveTo>
                    <a:pt x="189" y="54"/>
                  </a:moveTo>
                  <a:cubicBezTo>
                    <a:pt x="189" y="54"/>
                    <a:pt x="189" y="54"/>
                    <a:pt x="190" y="53"/>
                  </a:cubicBezTo>
                  <a:cubicBezTo>
                    <a:pt x="190" y="53"/>
                    <a:pt x="189" y="52"/>
                    <a:pt x="188" y="52"/>
                  </a:cubicBezTo>
                  <a:cubicBezTo>
                    <a:pt x="187" y="53"/>
                    <a:pt x="186" y="54"/>
                    <a:pt x="186" y="55"/>
                  </a:cubicBezTo>
                  <a:cubicBezTo>
                    <a:pt x="185" y="54"/>
                    <a:pt x="185" y="54"/>
                    <a:pt x="184" y="53"/>
                  </a:cubicBezTo>
                  <a:cubicBezTo>
                    <a:pt x="186" y="52"/>
                    <a:pt x="188" y="51"/>
                    <a:pt x="189" y="50"/>
                  </a:cubicBezTo>
                  <a:cubicBezTo>
                    <a:pt x="191" y="51"/>
                    <a:pt x="192" y="52"/>
                    <a:pt x="193" y="53"/>
                  </a:cubicBezTo>
                  <a:cubicBezTo>
                    <a:pt x="192" y="53"/>
                    <a:pt x="190" y="54"/>
                    <a:pt x="189" y="54"/>
                  </a:cubicBezTo>
                  <a:close/>
                  <a:moveTo>
                    <a:pt x="184" y="56"/>
                  </a:moveTo>
                  <a:cubicBezTo>
                    <a:pt x="182" y="57"/>
                    <a:pt x="179" y="58"/>
                    <a:pt x="176" y="59"/>
                  </a:cubicBezTo>
                  <a:cubicBezTo>
                    <a:pt x="177" y="58"/>
                    <a:pt x="178" y="57"/>
                    <a:pt x="179" y="55"/>
                  </a:cubicBezTo>
                  <a:cubicBezTo>
                    <a:pt x="180" y="55"/>
                    <a:pt x="181" y="54"/>
                    <a:pt x="183" y="54"/>
                  </a:cubicBezTo>
                  <a:cubicBezTo>
                    <a:pt x="183" y="54"/>
                    <a:pt x="184" y="55"/>
                    <a:pt x="184" y="56"/>
                  </a:cubicBezTo>
                  <a:close/>
                  <a:moveTo>
                    <a:pt x="180" y="50"/>
                  </a:moveTo>
                  <a:cubicBezTo>
                    <a:pt x="177" y="51"/>
                    <a:pt x="173" y="53"/>
                    <a:pt x="170" y="54"/>
                  </a:cubicBezTo>
                  <a:cubicBezTo>
                    <a:pt x="171" y="53"/>
                    <a:pt x="173" y="51"/>
                    <a:pt x="174" y="50"/>
                  </a:cubicBezTo>
                  <a:cubicBezTo>
                    <a:pt x="176" y="49"/>
                    <a:pt x="178" y="48"/>
                    <a:pt x="179" y="48"/>
                  </a:cubicBezTo>
                  <a:cubicBezTo>
                    <a:pt x="180" y="48"/>
                    <a:pt x="180" y="49"/>
                    <a:pt x="180" y="50"/>
                  </a:cubicBezTo>
                  <a:cubicBezTo>
                    <a:pt x="180" y="50"/>
                    <a:pt x="180" y="50"/>
                    <a:pt x="180" y="50"/>
                  </a:cubicBezTo>
                  <a:close/>
                  <a:moveTo>
                    <a:pt x="166" y="49"/>
                  </a:moveTo>
                  <a:cubicBezTo>
                    <a:pt x="167" y="48"/>
                    <a:pt x="168" y="47"/>
                    <a:pt x="169" y="46"/>
                  </a:cubicBezTo>
                  <a:cubicBezTo>
                    <a:pt x="172" y="45"/>
                    <a:pt x="175" y="44"/>
                    <a:pt x="178" y="44"/>
                  </a:cubicBezTo>
                  <a:cubicBezTo>
                    <a:pt x="174" y="45"/>
                    <a:pt x="170" y="47"/>
                    <a:pt x="166" y="49"/>
                  </a:cubicBezTo>
                  <a:close/>
                  <a:moveTo>
                    <a:pt x="166" y="53"/>
                  </a:moveTo>
                  <a:cubicBezTo>
                    <a:pt x="163" y="55"/>
                    <a:pt x="159" y="58"/>
                    <a:pt x="156" y="60"/>
                  </a:cubicBezTo>
                  <a:cubicBezTo>
                    <a:pt x="155" y="61"/>
                    <a:pt x="154" y="61"/>
                    <a:pt x="153" y="62"/>
                  </a:cubicBezTo>
                  <a:cubicBezTo>
                    <a:pt x="154" y="60"/>
                    <a:pt x="155" y="59"/>
                    <a:pt x="156" y="58"/>
                  </a:cubicBezTo>
                  <a:cubicBezTo>
                    <a:pt x="159" y="56"/>
                    <a:pt x="162" y="55"/>
                    <a:pt x="166" y="53"/>
                  </a:cubicBezTo>
                  <a:cubicBezTo>
                    <a:pt x="166" y="53"/>
                    <a:pt x="166" y="53"/>
                    <a:pt x="166" y="53"/>
                  </a:cubicBezTo>
                  <a:close/>
                  <a:moveTo>
                    <a:pt x="154" y="49"/>
                  </a:moveTo>
                  <a:cubicBezTo>
                    <a:pt x="154" y="48"/>
                    <a:pt x="155" y="48"/>
                    <a:pt x="155" y="48"/>
                  </a:cubicBezTo>
                  <a:cubicBezTo>
                    <a:pt x="157" y="47"/>
                    <a:pt x="159" y="46"/>
                    <a:pt x="160" y="46"/>
                  </a:cubicBezTo>
                  <a:cubicBezTo>
                    <a:pt x="158" y="47"/>
                    <a:pt x="156" y="48"/>
                    <a:pt x="154" y="49"/>
                  </a:cubicBezTo>
                  <a:close/>
                  <a:moveTo>
                    <a:pt x="155" y="45"/>
                  </a:moveTo>
                  <a:cubicBezTo>
                    <a:pt x="152" y="46"/>
                    <a:pt x="149" y="47"/>
                    <a:pt x="147" y="48"/>
                  </a:cubicBezTo>
                  <a:cubicBezTo>
                    <a:pt x="149" y="46"/>
                    <a:pt x="152" y="44"/>
                    <a:pt x="155" y="42"/>
                  </a:cubicBezTo>
                  <a:cubicBezTo>
                    <a:pt x="157" y="42"/>
                    <a:pt x="159" y="41"/>
                    <a:pt x="161" y="41"/>
                  </a:cubicBezTo>
                  <a:cubicBezTo>
                    <a:pt x="159" y="42"/>
                    <a:pt x="157" y="44"/>
                    <a:pt x="155" y="45"/>
                  </a:cubicBezTo>
                  <a:close/>
                  <a:moveTo>
                    <a:pt x="154" y="34"/>
                  </a:moveTo>
                  <a:cubicBezTo>
                    <a:pt x="153" y="34"/>
                    <a:pt x="153" y="34"/>
                    <a:pt x="152" y="34"/>
                  </a:cubicBezTo>
                  <a:cubicBezTo>
                    <a:pt x="153" y="34"/>
                    <a:pt x="153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3"/>
                    <a:pt x="154" y="33"/>
                  </a:cubicBezTo>
                  <a:cubicBezTo>
                    <a:pt x="154" y="33"/>
                    <a:pt x="154" y="34"/>
                    <a:pt x="154" y="34"/>
                  </a:cubicBezTo>
                  <a:close/>
                  <a:moveTo>
                    <a:pt x="152" y="36"/>
                  </a:moveTo>
                  <a:cubicBezTo>
                    <a:pt x="150" y="37"/>
                    <a:pt x="147" y="38"/>
                    <a:pt x="145" y="40"/>
                  </a:cubicBezTo>
                  <a:cubicBezTo>
                    <a:pt x="145" y="40"/>
                    <a:pt x="145" y="40"/>
                    <a:pt x="144" y="40"/>
                  </a:cubicBezTo>
                  <a:cubicBezTo>
                    <a:pt x="146" y="38"/>
                    <a:pt x="148" y="37"/>
                    <a:pt x="150" y="36"/>
                  </a:cubicBezTo>
                  <a:cubicBezTo>
                    <a:pt x="151" y="36"/>
                    <a:pt x="151" y="36"/>
                    <a:pt x="152" y="36"/>
                  </a:cubicBezTo>
                  <a:close/>
                  <a:moveTo>
                    <a:pt x="150" y="34"/>
                  </a:moveTo>
                  <a:cubicBezTo>
                    <a:pt x="148" y="34"/>
                    <a:pt x="147" y="34"/>
                    <a:pt x="146" y="34"/>
                  </a:cubicBezTo>
                  <a:cubicBezTo>
                    <a:pt x="146" y="34"/>
                    <a:pt x="147" y="33"/>
                    <a:pt x="147" y="33"/>
                  </a:cubicBezTo>
                  <a:cubicBezTo>
                    <a:pt x="149" y="33"/>
                    <a:pt x="150" y="33"/>
                    <a:pt x="151" y="33"/>
                  </a:cubicBezTo>
                  <a:cubicBezTo>
                    <a:pt x="151" y="33"/>
                    <a:pt x="150" y="34"/>
                    <a:pt x="150" y="34"/>
                  </a:cubicBezTo>
                  <a:close/>
                  <a:moveTo>
                    <a:pt x="151" y="29"/>
                  </a:moveTo>
                  <a:cubicBezTo>
                    <a:pt x="151" y="29"/>
                    <a:pt x="151" y="29"/>
                    <a:pt x="151" y="29"/>
                  </a:cubicBezTo>
                  <a:cubicBezTo>
                    <a:pt x="150" y="29"/>
                    <a:pt x="149" y="29"/>
                    <a:pt x="148" y="29"/>
                  </a:cubicBezTo>
                  <a:cubicBezTo>
                    <a:pt x="148" y="29"/>
                    <a:pt x="148" y="28"/>
                    <a:pt x="149" y="28"/>
                  </a:cubicBezTo>
                  <a:cubicBezTo>
                    <a:pt x="150" y="28"/>
                    <a:pt x="151" y="29"/>
                    <a:pt x="152" y="29"/>
                  </a:cubicBezTo>
                  <a:cubicBezTo>
                    <a:pt x="151" y="29"/>
                    <a:pt x="151" y="29"/>
                    <a:pt x="151" y="29"/>
                  </a:cubicBezTo>
                  <a:close/>
                  <a:moveTo>
                    <a:pt x="148" y="20"/>
                  </a:moveTo>
                  <a:cubicBezTo>
                    <a:pt x="146" y="18"/>
                    <a:pt x="144" y="17"/>
                    <a:pt x="142" y="16"/>
                  </a:cubicBezTo>
                  <a:cubicBezTo>
                    <a:pt x="142" y="16"/>
                    <a:pt x="143" y="16"/>
                    <a:pt x="143" y="15"/>
                  </a:cubicBezTo>
                  <a:cubicBezTo>
                    <a:pt x="146" y="16"/>
                    <a:pt x="149" y="17"/>
                    <a:pt x="152" y="18"/>
                  </a:cubicBezTo>
                  <a:cubicBezTo>
                    <a:pt x="151" y="18"/>
                    <a:pt x="149" y="19"/>
                    <a:pt x="148" y="20"/>
                  </a:cubicBezTo>
                  <a:close/>
                  <a:moveTo>
                    <a:pt x="139" y="9"/>
                  </a:moveTo>
                  <a:cubicBezTo>
                    <a:pt x="139" y="9"/>
                    <a:pt x="139" y="9"/>
                    <a:pt x="139" y="9"/>
                  </a:cubicBezTo>
                  <a:cubicBezTo>
                    <a:pt x="138" y="8"/>
                    <a:pt x="138" y="8"/>
                    <a:pt x="138" y="8"/>
                  </a:cubicBezTo>
                  <a:cubicBezTo>
                    <a:pt x="140" y="9"/>
                    <a:pt x="142" y="9"/>
                    <a:pt x="145" y="9"/>
                  </a:cubicBezTo>
                  <a:cubicBezTo>
                    <a:pt x="145" y="9"/>
                    <a:pt x="145" y="10"/>
                    <a:pt x="146" y="10"/>
                  </a:cubicBezTo>
                  <a:cubicBezTo>
                    <a:pt x="144" y="9"/>
                    <a:pt x="142" y="9"/>
                    <a:pt x="139" y="9"/>
                  </a:cubicBezTo>
                  <a:close/>
                  <a:moveTo>
                    <a:pt x="143" y="13"/>
                  </a:moveTo>
                  <a:cubicBezTo>
                    <a:pt x="142" y="13"/>
                    <a:pt x="142" y="13"/>
                    <a:pt x="142" y="13"/>
                  </a:cubicBezTo>
                  <a:cubicBezTo>
                    <a:pt x="140" y="13"/>
                    <a:pt x="138" y="13"/>
                    <a:pt x="135" y="13"/>
                  </a:cubicBezTo>
                  <a:cubicBezTo>
                    <a:pt x="136" y="12"/>
                    <a:pt x="136" y="12"/>
                    <a:pt x="136" y="12"/>
                  </a:cubicBezTo>
                  <a:cubicBezTo>
                    <a:pt x="138" y="12"/>
                    <a:pt x="141" y="13"/>
                    <a:pt x="143" y="13"/>
                  </a:cubicBezTo>
                  <a:close/>
                  <a:moveTo>
                    <a:pt x="136" y="14"/>
                  </a:moveTo>
                  <a:cubicBezTo>
                    <a:pt x="137" y="14"/>
                    <a:pt x="138" y="14"/>
                    <a:pt x="139" y="15"/>
                  </a:cubicBezTo>
                  <a:cubicBezTo>
                    <a:pt x="139" y="15"/>
                    <a:pt x="139" y="15"/>
                    <a:pt x="138" y="15"/>
                  </a:cubicBezTo>
                  <a:cubicBezTo>
                    <a:pt x="138" y="15"/>
                    <a:pt x="137" y="14"/>
                    <a:pt x="136" y="14"/>
                  </a:cubicBezTo>
                  <a:cubicBezTo>
                    <a:pt x="136" y="14"/>
                    <a:pt x="136" y="14"/>
                    <a:pt x="136" y="14"/>
                  </a:cubicBezTo>
                  <a:close/>
                  <a:moveTo>
                    <a:pt x="138" y="18"/>
                  </a:moveTo>
                  <a:cubicBezTo>
                    <a:pt x="141" y="19"/>
                    <a:pt x="143" y="20"/>
                    <a:pt x="146" y="21"/>
                  </a:cubicBezTo>
                  <a:cubicBezTo>
                    <a:pt x="146" y="21"/>
                    <a:pt x="146" y="21"/>
                    <a:pt x="146" y="21"/>
                  </a:cubicBezTo>
                  <a:cubicBezTo>
                    <a:pt x="143" y="20"/>
                    <a:pt x="140" y="20"/>
                    <a:pt x="137" y="19"/>
                  </a:cubicBezTo>
                  <a:cubicBezTo>
                    <a:pt x="137" y="19"/>
                    <a:pt x="138" y="19"/>
                    <a:pt x="138" y="18"/>
                  </a:cubicBezTo>
                  <a:close/>
                  <a:moveTo>
                    <a:pt x="141" y="27"/>
                  </a:moveTo>
                  <a:cubicBezTo>
                    <a:pt x="143" y="27"/>
                    <a:pt x="144" y="27"/>
                    <a:pt x="146" y="28"/>
                  </a:cubicBezTo>
                  <a:cubicBezTo>
                    <a:pt x="146" y="28"/>
                    <a:pt x="145" y="28"/>
                    <a:pt x="145" y="28"/>
                  </a:cubicBezTo>
                  <a:cubicBezTo>
                    <a:pt x="143" y="28"/>
                    <a:pt x="142" y="28"/>
                    <a:pt x="140" y="27"/>
                  </a:cubicBezTo>
                  <a:cubicBezTo>
                    <a:pt x="140" y="27"/>
                    <a:pt x="141" y="27"/>
                    <a:pt x="141" y="27"/>
                  </a:cubicBezTo>
                  <a:close/>
                  <a:moveTo>
                    <a:pt x="142" y="30"/>
                  </a:moveTo>
                  <a:cubicBezTo>
                    <a:pt x="142" y="30"/>
                    <a:pt x="142" y="30"/>
                    <a:pt x="142" y="30"/>
                  </a:cubicBezTo>
                  <a:cubicBezTo>
                    <a:pt x="140" y="30"/>
                    <a:pt x="138" y="29"/>
                    <a:pt x="137" y="29"/>
                  </a:cubicBezTo>
                  <a:cubicBezTo>
                    <a:pt x="137" y="29"/>
                    <a:pt x="137" y="29"/>
                    <a:pt x="138" y="29"/>
                  </a:cubicBezTo>
                  <a:cubicBezTo>
                    <a:pt x="139" y="29"/>
                    <a:pt x="141" y="29"/>
                    <a:pt x="142" y="30"/>
                  </a:cubicBezTo>
                  <a:close/>
                  <a:moveTo>
                    <a:pt x="140" y="34"/>
                  </a:moveTo>
                  <a:cubicBezTo>
                    <a:pt x="141" y="33"/>
                    <a:pt x="142" y="33"/>
                    <a:pt x="144" y="33"/>
                  </a:cubicBezTo>
                  <a:cubicBezTo>
                    <a:pt x="143" y="33"/>
                    <a:pt x="143" y="34"/>
                    <a:pt x="142" y="34"/>
                  </a:cubicBezTo>
                  <a:cubicBezTo>
                    <a:pt x="141" y="34"/>
                    <a:pt x="139" y="34"/>
                    <a:pt x="138" y="34"/>
                  </a:cubicBezTo>
                  <a:cubicBezTo>
                    <a:pt x="139" y="34"/>
                    <a:pt x="139" y="34"/>
                    <a:pt x="140" y="34"/>
                  </a:cubicBezTo>
                  <a:close/>
                  <a:moveTo>
                    <a:pt x="143" y="36"/>
                  </a:moveTo>
                  <a:cubicBezTo>
                    <a:pt x="144" y="36"/>
                    <a:pt x="146" y="36"/>
                    <a:pt x="147" y="36"/>
                  </a:cubicBezTo>
                  <a:cubicBezTo>
                    <a:pt x="145" y="37"/>
                    <a:pt x="143" y="39"/>
                    <a:pt x="141" y="40"/>
                  </a:cubicBezTo>
                  <a:cubicBezTo>
                    <a:pt x="140" y="40"/>
                    <a:pt x="139" y="40"/>
                    <a:pt x="138" y="40"/>
                  </a:cubicBezTo>
                  <a:cubicBezTo>
                    <a:pt x="137" y="40"/>
                    <a:pt x="136" y="40"/>
                    <a:pt x="135" y="40"/>
                  </a:cubicBezTo>
                  <a:cubicBezTo>
                    <a:pt x="137" y="39"/>
                    <a:pt x="140" y="37"/>
                    <a:pt x="143" y="36"/>
                  </a:cubicBezTo>
                  <a:close/>
                  <a:moveTo>
                    <a:pt x="137" y="42"/>
                  </a:moveTo>
                  <a:cubicBezTo>
                    <a:pt x="134" y="42"/>
                    <a:pt x="132" y="43"/>
                    <a:pt x="130" y="43"/>
                  </a:cubicBezTo>
                  <a:cubicBezTo>
                    <a:pt x="131" y="43"/>
                    <a:pt x="131" y="43"/>
                    <a:pt x="132" y="42"/>
                  </a:cubicBezTo>
                  <a:cubicBezTo>
                    <a:pt x="133" y="42"/>
                    <a:pt x="135" y="42"/>
                    <a:pt x="137" y="42"/>
                  </a:cubicBezTo>
                  <a:close/>
                  <a:moveTo>
                    <a:pt x="136" y="44"/>
                  </a:moveTo>
                  <a:cubicBezTo>
                    <a:pt x="136" y="44"/>
                    <a:pt x="135" y="45"/>
                    <a:pt x="135" y="45"/>
                  </a:cubicBezTo>
                  <a:cubicBezTo>
                    <a:pt x="131" y="46"/>
                    <a:pt x="128" y="46"/>
                    <a:pt x="124" y="47"/>
                  </a:cubicBezTo>
                  <a:cubicBezTo>
                    <a:pt x="125" y="47"/>
                    <a:pt x="125" y="46"/>
                    <a:pt x="126" y="46"/>
                  </a:cubicBezTo>
                  <a:cubicBezTo>
                    <a:pt x="129" y="45"/>
                    <a:pt x="133" y="45"/>
                    <a:pt x="136" y="44"/>
                  </a:cubicBezTo>
                  <a:close/>
                  <a:moveTo>
                    <a:pt x="126" y="44"/>
                  </a:moveTo>
                  <a:cubicBezTo>
                    <a:pt x="123" y="45"/>
                    <a:pt x="120" y="46"/>
                    <a:pt x="117" y="47"/>
                  </a:cubicBezTo>
                  <a:cubicBezTo>
                    <a:pt x="118" y="45"/>
                    <a:pt x="120" y="44"/>
                    <a:pt x="121" y="42"/>
                  </a:cubicBezTo>
                  <a:cubicBezTo>
                    <a:pt x="121" y="42"/>
                    <a:pt x="121" y="42"/>
                    <a:pt x="121" y="42"/>
                  </a:cubicBezTo>
                  <a:cubicBezTo>
                    <a:pt x="124" y="42"/>
                    <a:pt x="126" y="42"/>
                    <a:pt x="129" y="42"/>
                  </a:cubicBezTo>
                  <a:cubicBezTo>
                    <a:pt x="128" y="43"/>
                    <a:pt x="127" y="44"/>
                    <a:pt x="126" y="44"/>
                  </a:cubicBezTo>
                  <a:close/>
                  <a:moveTo>
                    <a:pt x="111" y="46"/>
                  </a:moveTo>
                  <a:cubicBezTo>
                    <a:pt x="113" y="45"/>
                    <a:pt x="114" y="44"/>
                    <a:pt x="115" y="42"/>
                  </a:cubicBezTo>
                  <a:cubicBezTo>
                    <a:pt x="116" y="42"/>
                    <a:pt x="117" y="42"/>
                    <a:pt x="118" y="42"/>
                  </a:cubicBezTo>
                  <a:cubicBezTo>
                    <a:pt x="116" y="44"/>
                    <a:pt x="114" y="45"/>
                    <a:pt x="111" y="46"/>
                  </a:cubicBezTo>
                  <a:close/>
                  <a:moveTo>
                    <a:pt x="115" y="41"/>
                  </a:moveTo>
                  <a:cubicBezTo>
                    <a:pt x="114" y="40"/>
                    <a:pt x="113" y="40"/>
                    <a:pt x="112" y="41"/>
                  </a:cubicBezTo>
                  <a:cubicBezTo>
                    <a:pt x="110" y="41"/>
                    <a:pt x="109" y="41"/>
                    <a:pt x="107" y="41"/>
                  </a:cubicBezTo>
                  <a:cubicBezTo>
                    <a:pt x="107" y="40"/>
                    <a:pt x="108" y="40"/>
                    <a:pt x="108" y="40"/>
                  </a:cubicBezTo>
                  <a:cubicBezTo>
                    <a:pt x="112" y="39"/>
                    <a:pt x="115" y="38"/>
                    <a:pt x="119" y="37"/>
                  </a:cubicBezTo>
                  <a:cubicBezTo>
                    <a:pt x="118" y="38"/>
                    <a:pt x="116" y="39"/>
                    <a:pt x="115" y="41"/>
                  </a:cubicBezTo>
                  <a:close/>
                  <a:moveTo>
                    <a:pt x="116" y="33"/>
                  </a:moveTo>
                  <a:cubicBezTo>
                    <a:pt x="115" y="33"/>
                    <a:pt x="115" y="33"/>
                    <a:pt x="114" y="34"/>
                  </a:cubicBezTo>
                  <a:cubicBezTo>
                    <a:pt x="115" y="33"/>
                    <a:pt x="115" y="33"/>
                    <a:pt x="116" y="33"/>
                  </a:cubicBezTo>
                  <a:cubicBezTo>
                    <a:pt x="116" y="33"/>
                    <a:pt x="117" y="33"/>
                    <a:pt x="117" y="33"/>
                  </a:cubicBezTo>
                  <a:cubicBezTo>
                    <a:pt x="117" y="33"/>
                    <a:pt x="117" y="33"/>
                    <a:pt x="116" y="33"/>
                  </a:cubicBezTo>
                  <a:close/>
                  <a:moveTo>
                    <a:pt x="105" y="29"/>
                  </a:moveTo>
                  <a:cubicBezTo>
                    <a:pt x="104" y="29"/>
                    <a:pt x="103" y="29"/>
                    <a:pt x="102" y="29"/>
                  </a:cubicBezTo>
                  <a:cubicBezTo>
                    <a:pt x="104" y="29"/>
                    <a:pt x="106" y="28"/>
                    <a:pt x="107" y="27"/>
                  </a:cubicBezTo>
                  <a:cubicBezTo>
                    <a:pt x="108" y="27"/>
                    <a:pt x="108" y="27"/>
                    <a:pt x="109" y="27"/>
                  </a:cubicBezTo>
                  <a:cubicBezTo>
                    <a:pt x="108" y="28"/>
                    <a:pt x="106" y="29"/>
                    <a:pt x="105" y="29"/>
                  </a:cubicBezTo>
                  <a:close/>
                  <a:moveTo>
                    <a:pt x="103" y="32"/>
                  </a:moveTo>
                  <a:cubicBezTo>
                    <a:pt x="104" y="32"/>
                    <a:pt x="104" y="32"/>
                    <a:pt x="105" y="32"/>
                  </a:cubicBezTo>
                  <a:cubicBezTo>
                    <a:pt x="104" y="33"/>
                    <a:pt x="102" y="34"/>
                    <a:pt x="101" y="35"/>
                  </a:cubicBezTo>
                  <a:cubicBezTo>
                    <a:pt x="100" y="35"/>
                    <a:pt x="100" y="35"/>
                    <a:pt x="99" y="35"/>
                  </a:cubicBezTo>
                  <a:cubicBezTo>
                    <a:pt x="99" y="35"/>
                    <a:pt x="98" y="35"/>
                    <a:pt x="98" y="36"/>
                  </a:cubicBezTo>
                  <a:cubicBezTo>
                    <a:pt x="98" y="36"/>
                    <a:pt x="97" y="36"/>
                    <a:pt x="96" y="37"/>
                  </a:cubicBezTo>
                  <a:cubicBezTo>
                    <a:pt x="98" y="35"/>
                    <a:pt x="101" y="33"/>
                    <a:pt x="103" y="32"/>
                  </a:cubicBezTo>
                  <a:close/>
                  <a:moveTo>
                    <a:pt x="96" y="35"/>
                  </a:moveTo>
                  <a:cubicBezTo>
                    <a:pt x="97" y="34"/>
                    <a:pt x="98" y="33"/>
                    <a:pt x="99" y="32"/>
                  </a:cubicBezTo>
                  <a:cubicBezTo>
                    <a:pt x="99" y="32"/>
                    <a:pt x="100" y="32"/>
                    <a:pt x="100" y="32"/>
                  </a:cubicBezTo>
                  <a:cubicBezTo>
                    <a:pt x="99" y="33"/>
                    <a:pt x="98" y="34"/>
                    <a:pt x="96" y="35"/>
                  </a:cubicBezTo>
                  <a:close/>
                  <a:moveTo>
                    <a:pt x="96" y="30"/>
                  </a:moveTo>
                  <a:cubicBezTo>
                    <a:pt x="96" y="30"/>
                    <a:pt x="95" y="30"/>
                    <a:pt x="95" y="30"/>
                  </a:cubicBezTo>
                  <a:cubicBezTo>
                    <a:pt x="97" y="29"/>
                    <a:pt x="98" y="28"/>
                    <a:pt x="100" y="27"/>
                  </a:cubicBezTo>
                  <a:cubicBezTo>
                    <a:pt x="100" y="27"/>
                    <a:pt x="100" y="27"/>
                    <a:pt x="100" y="27"/>
                  </a:cubicBezTo>
                  <a:cubicBezTo>
                    <a:pt x="99" y="28"/>
                    <a:pt x="97" y="29"/>
                    <a:pt x="96" y="30"/>
                  </a:cubicBezTo>
                  <a:close/>
                  <a:moveTo>
                    <a:pt x="90" y="31"/>
                  </a:moveTo>
                  <a:cubicBezTo>
                    <a:pt x="90" y="31"/>
                    <a:pt x="89" y="31"/>
                    <a:pt x="89" y="31"/>
                  </a:cubicBezTo>
                  <a:cubicBezTo>
                    <a:pt x="88" y="32"/>
                    <a:pt x="86" y="33"/>
                    <a:pt x="85" y="33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87" y="31"/>
                    <a:pt x="89" y="28"/>
                    <a:pt x="91" y="26"/>
                  </a:cubicBezTo>
                  <a:cubicBezTo>
                    <a:pt x="93" y="26"/>
                    <a:pt x="95" y="27"/>
                    <a:pt x="97" y="27"/>
                  </a:cubicBezTo>
                  <a:cubicBezTo>
                    <a:pt x="95" y="28"/>
                    <a:pt x="92" y="30"/>
                    <a:pt x="90" y="31"/>
                  </a:cubicBezTo>
                  <a:close/>
                  <a:moveTo>
                    <a:pt x="89" y="18"/>
                  </a:moveTo>
                  <a:cubicBezTo>
                    <a:pt x="89" y="18"/>
                    <a:pt x="89" y="18"/>
                    <a:pt x="88" y="18"/>
                  </a:cubicBezTo>
                  <a:cubicBezTo>
                    <a:pt x="88" y="18"/>
                    <a:pt x="87" y="19"/>
                    <a:pt x="87" y="19"/>
                  </a:cubicBezTo>
                  <a:cubicBezTo>
                    <a:pt x="83" y="21"/>
                    <a:pt x="79" y="23"/>
                    <a:pt x="75" y="26"/>
                  </a:cubicBezTo>
                  <a:cubicBezTo>
                    <a:pt x="73" y="27"/>
                    <a:pt x="70" y="28"/>
                    <a:pt x="68" y="29"/>
                  </a:cubicBezTo>
                  <a:cubicBezTo>
                    <a:pt x="68" y="29"/>
                    <a:pt x="68" y="28"/>
                    <a:pt x="69" y="28"/>
                  </a:cubicBezTo>
                  <a:cubicBezTo>
                    <a:pt x="73" y="25"/>
                    <a:pt x="78" y="23"/>
                    <a:pt x="83" y="20"/>
                  </a:cubicBezTo>
                  <a:cubicBezTo>
                    <a:pt x="86" y="19"/>
                    <a:pt x="90" y="17"/>
                    <a:pt x="94" y="16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7"/>
                    <a:pt x="90" y="18"/>
                    <a:pt x="89" y="18"/>
                  </a:cubicBezTo>
                  <a:close/>
                  <a:moveTo>
                    <a:pt x="80" y="17"/>
                  </a:moveTo>
                  <a:cubicBezTo>
                    <a:pt x="73" y="19"/>
                    <a:pt x="66" y="23"/>
                    <a:pt x="60" y="27"/>
                  </a:cubicBezTo>
                  <a:cubicBezTo>
                    <a:pt x="60" y="27"/>
                    <a:pt x="60" y="28"/>
                    <a:pt x="60" y="28"/>
                  </a:cubicBezTo>
                  <a:cubicBezTo>
                    <a:pt x="58" y="29"/>
                    <a:pt x="56" y="31"/>
                    <a:pt x="54" y="32"/>
                  </a:cubicBezTo>
                  <a:cubicBezTo>
                    <a:pt x="51" y="34"/>
                    <a:pt x="48" y="35"/>
                    <a:pt x="45" y="36"/>
                  </a:cubicBezTo>
                  <a:cubicBezTo>
                    <a:pt x="48" y="34"/>
                    <a:pt x="52" y="31"/>
                    <a:pt x="55" y="29"/>
                  </a:cubicBezTo>
                  <a:cubicBezTo>
                    <a:pt x="62" y="23"/>
                    <a:pt x="70" y="19"/>
                    <a:pt x="79" y="15"/>
                  </a:cubicBezTo>
                  <a:cubicBezTo>
                    <a:pt x="81" y="14"/>
                    <a:pt x="83" y="13"/>
                    <a:pt x="85" y="12"/>
                  </a:cubicBezTo>
                  <a:cubicBezTo>
                    <a:pt x="83" y="13"/>
                    <a:pt x="81" y="14"/>
                    <a:pt x="80" y="15"/>
                  </a:cubicBezTo>
                  <a:cubicBezTo>
                    <a:pt x="79" y="16"/>
                    <a:pt x="79" y="16"/>
                    <a:pt x="80" y="17"/>
                  </a:cubicBezTo>
                  <a:close/>
                  <a:moveTo>
                    <a:pt x="50" y="40"/>
                  </a:moveTo>
                  <a:cubicBezTo>
                    <a:pt x="51" y="39"/>
                    <a:pt x="52" y="38"/>
                    <a:pt x="53" y="38"/>
                  </a:cubicBezTo>
                  <a:cubicBezTo>
                    <a:pt x="52" y="39"/>
                    <a:pt x="51" y="40"/>
                    <a:pt x="50" y="41"/>
                  </a:cubicBezTo>
                  <a:cubicBezTo>
                    <a:pt x="50" y="40"/>
                    <a:pt x="50" y="40"/>
                    <a:pt x="50" y="40"/>
                  </a:cubicBezTo>
                  <a:close/>
                  <a:moveTo>
                    <a:pt x="56" y="38"/>
                  </a:moveTo>
                  <a:cubicBezTo>
                    <a:pt x="56" y="38"/>
                    <a:pt x="57" y="38"/>
                    <a:pt x="57" y="38"/>
                  </a:cubicBezTo>
                  <a:cubicBezTo>
                    <a:pt x="56" y="40"/>
                    <a:pt x="54" y="42"/>
                    <a:pt x="53" y="44"/>
                  </a:cubicBezTo>
                  <a:cubicBezTo>
                    <a:pt x="49" y="46"/>
                    <a:pt x="46" y="48"/>
                    <a:pt x="43" y="51"/>
                  </a:cubicBezTo>
                  <a:cubicBezTo>
                    <a:pt x="44" y="51"/>
                    <a:pt x="44" y="50"/>
                    <a:pt x="44" y="50"/>
                  </a:cubicBezTo>
                  <a:cubicBezTo>
                    <a:pt x="48" y="46"/>
                    <a:pt x="52" y="42"/>
                    <a:pt x="56" y="38"/>
                  </a:cubicBezTo>
                  <a:close/>
                  <a:moveTo>
                    <a:pt x="49" y="48"/>
                  </a:moveTo>
                  <a:cubicBezTo>
                    <a:pt x="49" y="49"/>
                    <a:pt x="48" y="50"/>
                    <a:pt x="47" y="50"/>
                  </a:cubicBezTo>
                  <a:cubicBezTo>
                    <a:pt x="46" y="51"/>
                    <a:pt x="46" y="52"/>
                    <a:pt x="45" y="53"/>
                  </a:cubicBezTo>
                  <a:cubicBezTo>
                    <a:pt x="43" y="54"/>
                    <a:pt x="41" y="56"/>
                    <a:pt x="40" y="57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3" y="53"/>
                    <a:pt x="46" y="51"/>
                    <a:pt x="49" y="48"/>
                  </a:cubicBezTo>
                  <a:close/>
                  <a:moveTo>
                    <a:pt x="39" y="55"/>
                  </a:moveTo>
                  <a:cubicBezTo>
                    <a:pt x="38" y="55"/>
                    <a:pt x="38" y="56"/>
                    <a:pt x="37" y="57"/>
                  </a:cubicBezTo>
                  <a:cubicBezTo>
                    <a:pt x="37" y="57"/>
                    <a:pt x="37" y="56"/>
                    <a:pt x="37" y="56"/>
                  </a:cubicBezTo>
                  <a:cubicBezTo>
                    <a:pt x="38" y="56"/>
                    <a:pt x="38" y="55"/>
                    <a:pt x="39" y="54"/>
                  </a:cubicBezTo>
                  <a:cubicBezTo>
                    <a:pt x="39" y="54"/>
                    <a:pt x="40" y="53"/>
                    <a:pt x="40" y="53"/>
                  </a:cubicBezTo>
                  <a:lnTo>
                    <a:pt x="39" y="55"/>
                  </a:lnTo>
                  <a:close/>
                  <a:moveTo>
                    <a:pt x="38" y="65"/>
                  </a:moveTo>
                  <a:cubicBezTo>
                    <a:pt x="40" y="64"/>
                    <a:pt x="42" y="62"/>
                    <a:pt x="45" y="60"/>
                  </a:cubicBezTo>
                  <a:cubicBezTo>
                    <a:pt x="40" y="65"/>
                    <a:pt x="35" y="70"/>
                    <a:pt x="30" y="75"/>
                  </a:cubicBezTo>
                  <a:cubicBezTo>
                    <a:pt x="30" y="75"/>
                    <a:pt x="30" y="77"/>
                    <a:pt x="31" y="76"/>
                  </a:cubicBezTo>
                  <a:cubicBezTo>
                    <a:pt x="32" y="76"/>
                    <a:pt x="33" y="75"/>
                    <a:pt x="34" y="75"/>
                  </a:cubicBezTo>
                  <a:cubicBezTo>
                    <a:pt x="33" y="75"/>
                    <a:pt x="33" y="76"/>
                    <a:pt x="32" y="76"/>
                  </a:cubicBezTo>
                  <a:cubicBezTo>
                    <a:pt x="31" y="77"/>
                    <a:pt x="29" y="78"/>
                    <a:pt x="27" y="78"/>
                  </a:cubicBezTo>
                  <a:cubicBezTo>
                    <a:pt x="27" y="77"/>
                    <a:pt x="28" y="76"/>
                    <a:pt x="29" y="75"/>
                  </a:cubicBezTo>
                  <a:cubicBezTo>
                    <a:pt x="32" y="72"/>
                    <a:pt x="35" y="69"/>
                    <a:pt x="38" y="65"/>
                  </a:cubicBezTo>
                  <a:close/>
                  <a:moveTo>
                    <a:pt x="34" y="77"/>
                  </a:moveTo>
                  <a:cubicBezTo>
                    <a:pt x="35" y="77"/>
                    <a:pt x="36" y="76"/>
                    <a:pt x="37" y="75"/>
                  </a:cubicBezTo>
                  <a:cubicBezTo>
                    <a:pt x="35" y="78"/>
                    <a:pt x="32" y="81"/>
                    <a:pt x="30" y="83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31" y="81"/>
                    <a:pt x="32" y="79"/>
                    <a:pt x="34" y="77"/>
                  </a:cubicBezTo>
                  <a:close/>
                  <a:moveTo>
                    <a:pt x="30" y="93"/>
                  </a:moveTo>
                  <a:cubicBezTo>
                    <a:pt x="30" y="93"/>
                    <a:pt x="30" y="93"/>
                    <a:pt x="30" y="94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94"/>
                    <a:pt x="30" y="93"/>
                    <a:pt x="29" y="93"/>
                  </a:cubicBezTo>
                  <a:cubicBezTo>
                    <a:pt x="29" y="93"/>
                    <a:pt x="30" y="93"/>
                    <a:pt x="30" y="93"/>
                  </a:cubicBezTo>
                  <a:close/>
                  <a:moveTo>
                    <a:pt x="32" y="123"/>
                  </a:moveTo>
                  <a:cubicBezTo>
                    <a:pt x="32" y="124"/>
                    <a:pt x="32" y="124"/>
                    <a:pt x="32" y="125"/>
                  </a:cubicBezTo>
                  <a:cubicBezTo>
                    <a:pt x="32" y="125"/>
                    <a:pt x="32" y="125"/>
                    <a:pt x="32" y="126"/>
                  </a:cubicBezTo>
                  <a:cubicBezTo>
                    <a:pt x="31" y="124"/>
                    <a:pt x="31" y="124"/>
                    <a:pt x="31" y="124"/>
                  </a:cubicBezTo>
                  <a:cubicBezTo>
                    <a:pt x="32" y="124"/>
                    <a:pt x="32" y="124"/>
                    <a:pt x="32" y="123"/>
                  </a:cubicBezTo>
                  <a:close/>
                  <a:moveTo>
                    <a:pt x="32" y="120"/>
                  </a:moveTo>
                  <a:cubicBezTo>
                    <a:pt x="32" y="119"/>
                    <a:pt x="33" y="117"/>
                    <a:pt x="33" y="115"/>
                  </a:cubicBezTo>
                  <a:cubicBezTo>
                    <a:pt x="33" y="116"/>
                    <a:pt x="34" y="118"/>
                    <a:pt x="34" y="119"/>
                  </a:cubicBezTo>
                  <a:cubicBezTo>
                    <a:pt x="34" y="120"/>
                    <a:pt x="34" y="120"/>
                    <a:pt x="34" y="121"/>
                  </a:cubicBezTo>
                  <a:cubicBezTo>
                    <a:pt x="33" y="122"/>
                    <a:pt x="33" y="122"/>
                    <a:pt x="33" y="123"/>
                  </a:cubicBezTo>
                  <a:cubicBezTo>
                    <a:pt x="33" y="122"/>
                    <a:pt x="32" y="121"/>
                    <a:pt x="32" y="120"/>
                  </a:cubicBezTo>
                  <a:close/>
                  <a:moveTo>
                    <a:pt x="33" y="131"/>
                  </a:moveTo>
                  <a:cubicBezTo>
                    <a:pt x="34" y="130"/>
                    <a:pt x="34" y="130"/>
                    <a:pt x="34" y="130"/>
                  </a:cubicBezTo>
                  <a:cubicBezTo>
                    <a:pt x="35" y="130"/>
                    <a:pt x="35" y="131"/>
                    <a:pt x="35" y="132"/>
                  </a:cubicBezTo>
                  <a:cubicBezTo>
                    <a:pt x="35" y="132"/>
                    <a:pt x="35" y="132"/>
                    <a:pt x="35" y="133"/>
                  </a:cubicBezTo>
                  <a:cubicBezTo>
                    <a:pt x="35" y="133"/>
                    <a:pt x="35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5"/>
                    <a:pt x="36" y="135"/>
                    <a:pt x="37" y="135"/>
                  </a:cubicBezTo>
                  <a:cubicBezTo>
                    <a:pt x="37" y="137"/>
                    <a:pt x="38" y="138"/>
                    <a:pt x="38" y="140"/>
                  </a:cubicBezTo>
                  <a:cubicBezTo>
                    <a:pt x="39" y="140"/>
                    <a:pt x="39" y="141"/>
                    <a:pt x="39" y="142"/>
                  </a:cubicBezTo>
                  <a:cubicBezTo>
                    <a:pt x="38" y="143"/>
                    <a:pt x="38" y="144"/>
                    <a:pt x="37" y="145"/>
                  </a:cubicBezTo>
                  <a:cubicBezTo>
                    <a:pt x="37" y="146"/>
                    <a:pt x="38" y="147"/>
                    <a:pt x="39" y="146"/>
                  </a:cubicBezTo>
                  <a:cubicBezTo>
                    <a:pt x="39" y="146"/>
                    <a:pt x="39" y="145"/>
                    <a:pt x="40" y="145"/>
                  </a:cubicBezTo>
                  <a:cubicBezTo>
                    <a:pt x="40" y="148"/>
                    <a:pt x="41" y="151"/>
                    <a:pt x="42" y="153"/>
                  </a:cubicBezTo>
                  <a:cubicBezTo>
                    <a:pt x="41" y="154"/>
                    <a:pt x="41" y="154"/>
                    <a:pt x="41" y="154"/>
                  </a:cubicBezTo>
                  <a:cubicBezTo>
                    <a:pt x="41" y="155"/>
                    <a:pt x="41" y="156"/>
                    <a:pt x="42" y="156"/>
                  </a:cubicBezTo>
                  <a:cubicBezTo>
                    <a:pt x="43" y="159"/>
                    <a:pt x="44" y="162"/>
                    <a:pt x="45" y="166"/>
                  </a:cubicBezTo>
                  <a:cubicBezTo>
                    <a:pt x="43" y="161"/>
                    <a:pt x="40" y="157"/>
                    <a:pt x="38" y="152"/>
                  </a:cubicBezTo>
                  <a:cubicBezTo>
                    <a:pt x="37" y="145"/>
                    <a:pt x="35" y="138"/>
                    <a:pt x="33" y="131"/>
                  </a:cubicBezTo>
                  <a:cubicBezTo>
                    <a:pt x="33" y="131"/>
                    <a:pt x="33" y="131"/>
                    <a:pt x="33" y="131"/>
                  </a:cubicBezTo>
                  <a:close/>
                  <a:moveTo>
                    <a:pt x="34" y="149"/>
                  </a:moveTo>
                  <a:cubicBezTo>
                    <a:pt x="35" y="152"/>
                    <a:pt x="36" y="155"/>
                    <a:pt x="37" y="157"/>
                  </a:cubicBezTo>
                  <a:cubicBezTo>
                    <a:pt x="37" y="158"/>
                    <a:pt x="37" y="158"/>
                    <a:pt x="37" y="158"/>
                  </a:cubicBezTo>
                  <a:cubicBezTo>
                    <a:pt x="37" y="159"/>
                    <a:pt x="38" y="161"/>
                    <a:pt x="38" y="163"/>
                  </a:cubicBezTo>
                  <a:cubicBezTo>
                    <a:pt x="37" y="161"/>
                    <a:pt x="36" y="160"/>
                    <a:pt x="36" y="159"/>
                  </a:cubicBezTo>
                  <a:cubicBezTo>
                    <a:pt x="35" y="156"/>
                    <a:pt x="35" y="152"/>
                    <a:pt x="34" y="149"/>
                  </a:cubicBezTo>
                  <a:cubicBezTo>
                    <a:pt x="34" y="149"/>
                    <a:pt x="34" y="149"/>
                    <a:pt x="34" y="149"/>
                  </a:cubicBezTo>
                  <a:close/>
                  <a:moveTo>
                    <a:pt x="38" y="166"/>
                  </a:moveTo>
                  <a:cubicBezTo>
                    <a:pt x="38" y="166"/>
                    <a:pt x="38" y="166"/>
                    <a:pt x="38" y="167"/>
                  </a:cubicBezTo>
                  <a:cubicBezTo>
                    <a:pt x="38" y="165"/>
                    <a:pt x="37" y="164"/>
                    <a:pt x="36" y="163"/>
                  </a:cubicBezTo>
                  <a:cubicBezTo>
                    <a:pt x="36" y="163"/>
                    <a:pt x="36" y="162"/>
                    <a:pt x="36" y="162"/>
                  </a:cubicBezTo>
                  <a:cubicBezTo>
                    <a:pt x="37" y="163"/>
                    <a:pt x="38" y="165"/>
                    <a:pt x="38" y="166"/>
                  </a:cubicBezTo>
                  <a:close/>
                  <a:moveTo>
                    <a:pt x="40" y="173"/>
                  </a:moveTo>
                  <a:cubicBezTo>
                    <a:pt x="40" y="175"/>
                    <a:pt x="40" y="176"/>
                    <a:pt x="40" y="178"/>
                  </a:cubicBezTo>
                  <a:cubicBezTo>
                    <a:pt x="39" y="175"/>
                    <a:pt x="38" y="173"/>
                    <a:pt x="38" y="170"/>
                  </a:cubicBezTo>
                  <a:cubicBezTo>
                    <a:pt x="38" y="171"/>
                    <a:pt x="39" y="172"/>
                    <a:pt x="40" y="173"/>
                  </a:cubicBezTo>
                  <a:close/>
                  <a:moveTo>
                    <a:pt x="42" y="197"/>
                  </a:moveTo>
                  <a:cubicBezTo>
                    <a:pt x="42" y="197"/>
                    <a:pt x="42" y="197"/>
                    <a:pt x="42" y="197"/>
                  </a:cubicBezTo>
                  <a:cubicBezTo>
                    <a:pt x="42" y="198"/>
                    <a:pt x="43" y="198"/>
                    <a:pt x="43" y="198"/>
                  </a:cubicBezTo>
                  <a:cubicBezTo>
                    <a:pt x="43" y="199"/>
                    <a:pt x="44" y="199"/>
                    <a:pt x="44" y="200"/>
                  </a:cubicBezTo>
                  <a:cubicBezTo>
                    <a:pt x="43" y="198"/>
                    <a:pt x="41" y="196"/>
                    <a:pt x="39" y="194"/>
                  </a:cubicBezTo>
                  <a:cubicBezTo>
                    <a:pt x="39" y="194"/>
                    <a:pt x="39" y="194"/>
                    <a:pt x="39" y="194"/>
                  </a:cubicBezTo>
                  <a:cubicBezTo>
                    <a:pt x="40" y="195"/>
                    <a:pt x="41" y="196"/>
                    <a:pt x="42" y="197"/>
                  </a:cubicBezTo>
                  <a:close/>
                  <a:moveTo>
                    <a:pt x="43" y="192"/>
                  </a:moveTo>
                  <a:cubicBezTo>
                    <a:pt x="43" y="191"/>
                    <a:pt x="42" y="190"/>
                    <a:pt x="42" y="189"/>
                  </a:cubicBezTo>
                  <a:cubicBezTo>
                    <a:pt x="43" y="191"/>
                    <a:pt x="45" y="194"/>
                    <a:pt x="47" y="196"/>
                  </a:cubicBezTo>
                  <a:cubicBezTo>
                    <a:pt x="46" y="196"/>
                    <a:pt x="45" y="195"/>
                    <a:pt x="45" y="195"/>
                  </a:cubicBezTo>
                  <a:cubicBezTo>
                    <a:pt x="44" y="194"/>
                    <a:pt x="43" y="193"/>
                    <a:pt x="43" y="192"/>
                  </a:cubicBezTo>
                  <a:close/>
                  <a:moveTo>
                    <a:pt x="48" y="198"/>
                  </a:moveTo>
                  <a:cubicBezTo>
                    <a:pt x="50" y="201"/>
                    <a:pt x="51" y="203"/>
                    <a:pt x="53" y="205"/>
                  </a:cubicBezTo>
                  <a:cubicBezTo>
                    <a:pt x="50" y="203"/>
                    <a:pt x="48" y="200"/>
                    <a:pt x="46" y="197"/>
                  </a:cubicBezTo>
                  <a:cubicBezTo>
                    <a:pt x="47" y="197"/>
                    <a:pt x="47" y="198"/>
                    <a:pt x="48" y="198"/>
                  </a:cubicBezTo>
                  <a:close/>
                  <a:moveTo>
                    <a:pt x="49" y="188"/>
                  </a:moveTo>
                  <a:cubicBezTo>
                    <a:pt x="51" y="190"/>
                    <a:pt x="52" y="192"/>
                    <a:pt x="53" y="194"/>
                  </a:cubicBezTo>
                  <a:cubicBezTo>
                    <a:pt x="54" y="197"/>
                    <a:pt x="55" y="201"/>
                    <a:pt x="56" y="204"/>
                  </a:cubicBezTo>
                  <a:cubicBezTo>
                    <a:pt x="55" y="203"/>
                    <a:pt x="55" y="203"/>
                    <a:pt x="54" y="202"/>
                  </a:cubicBezTo>
                  <a:cubicBezTo>
                    <a:pt x="52" y="197"/>
                    <a:pt x="51" y="193"/>
                    <a:pt x="49" y="188"/>
                  </a:cubicBezTo>
                  <a:close/>
                  <a:moveTo>
                    <a:pt x="61" y="205"/>
                  </a:moveTo>
                  <a:cubicBezTo>
                    <a:pt x="62" y="205"/>
                    <a:pt x="62" y="205"/>
                    <a:pt x="62" y="205"/>
                  </a:cubicBezTo>
                  <a:cubicBezTo>
                    <a:pt x="63" y="207"/>
                    <a:pt x="64" y="208"/>
                    <a:pt x="65" y="210"/>
                  </a:cubicBezTo>
                  <a:cubicBezTo>
                    <a:pt x="65" y="210"/>
                    <a:pt x="64" y="210"/>
                    <a:pt x="63" y="209"/>
                  </a:cubicBezTo>
                  <a:cubicBezTo>
                    <a:pt x="63" y="208"/>
                    <a:pt x="62" y="206"/>
                    <a:pt x="61" y="205"/>
                  </a:cubicBezTo>
                  <a:close/>
                  <a:moveTo>
                    <a:pt x="65" y="202"/>
                  </a:moveTo>
                  <a:cubicBezTo>
                    <a:pt x="65" y="202"/>
                    <a:pt x="65" y="202"/>
                    <a:pt x="65" y="201"/>
                  </a:cubicBezTo>
                  <a:cubicBezTo>
                    <a:pt x="65" y="201"/>
                    <a:pt x="66" y="200"/>
                    <a:pt x="66" y="200"/>
                  </a:cubicBezTo>
                  <a:cubicBezTo>
                    <a:pt x="66" y="200"/>
                    <a:pt x="67" y="201"/>
                    <a:pt x="67" y="201"/>
                  </a:cubicBezTo>
                  <a:cubicBezTo>
                    <a:pt x="67" y="201"/>
                    <a:pt x="66" y="202"/>
                    <a:pt x="65" y="202"/>
                  </a:cubicBezTo>
                  <a:close/>
                  <a:moveTo>
                    <a:pt x="70" y="206"/>
                  </a:moveTo>
                  <a:cubicBezTo>
                    <a:pt x="69" y="205"/>
                    <a:pt x="68" y="204"/>
                    <a:pt x="67" y="204"/>
                  </a:cubicBezTo>
                  <a:cubicBezTo>
                    <a:pt x="67" y="204"/>
                    <a:pt x="67" y="203"/>
                    <a:pt x="67" y="203"/>
                  </a:cubicBezTo>
                  <a:cubicBezTo>
                    <a:pt x="67" y="203"/>
                    <a:pt x="68" y="203"/>
                    <a:pt x="69" y="202"/>
                  </a:cubicBezTo>
                  <a:cubicBezTo>
                    <a:pt x="69" y="203"/>
                    <a:pt x="70" y="204"/>
                    <a:pt x="71" y="205"/>
                  </a:cubicBezTo>
                  <a:cubicBezTo>
                    <a:pt x="71" y="205"/>
                    <a:pt x="72" y="205"/>
                    <a:pt x="72" y="204"/>
                  </a:cubicBezTo>
                  <a:cubicBezTo>
                    <a:pt x="72" y="204"/>
                    <a:pt x="72" y="204"/>
                    <a:pt x="73" y="203"/>
                  </a:cubicBezTo>
                  <a:cubicBezTo>
                    <a:pt x="73" y="204"/>
                    <a:pt x="74" y="205"/>
                    <a:pt x="75" y="205"/>
                  </a:cubicBezTo>
                  <a:cubicBezTo>
                    <a:pt x="75" y="206"/>
                    <a:pt x="74" y="206"/>
                    <a:pt x="74" y="206"/>
                  </a:cubicBezTo>
                  <a:cubicBezTo>
                    <a:pt x="73" y="206"/>
                    <a:pt x="72" y="205"/>
                    <a:pt x="71" y="205"/>
                  </a:cubicBezTo>
                  <a:cubicBezTo>
                    <a:pt x="71" y="204"/>
                    <a:pt x="70" y="205"/>
                    <a:pt x="70" y="206"/>
                  </a:cubicBezTo>
                  <a:close/>
                  <a:moveTo>
                    <a:pt x="71" y="193"/>
                  </a:moveTo>
                  <a:cubicBezTo>
                    <a:pt x="72" y="192"/>
                    <a:pt x="73" y="191"/>
                    <a:pt x="73" y="190"/>
                  </a:cubicBezTo>
                  <a:cubicBezTo>
                    <a:pt x="73" y="191"/>
                    <a:pt x="73" y="192"/>
                    <a:pt x="73" y="194"/>
                  </a:cubicBezTo>
                  <a:cubicBezTo>
                    <a:pt x="72" y="193"/>
                    <a:pt x="72" y="193"/>
                    <a:pt x="71" y="193"/>
                  </a:cubicBezTo>
                  <a:close/>
                  <a:moveTo>
                    <a:pt x="73" y="159"/>
                  </a:moveTo>
                  <a:cubicBezTo>
                    <a:pt x="74" y="159"/>
                    <a:pt x="74" y="158"/>
                    <a:pt x="75" y="158"/>
                  </a:cubicBezTo>
                  <a:cubicBezTo>
                    <a:pt x="75" y="159"/>
                    <a:pt x="76" y="161"/>
                    <a:pt x="76" y="163"/>
                  </a:cubicBezTo>
                  <a:cubicBezTo>
                    <a:pt x="75" y="163"/>
                    <a:pt x="75" y="163"/>
                    <a:pt x="74" y="164"/>
                  </a:cubicBezTo>
                  <a:cubicBezTo>
                    <a:pt x="74" y="162"/>
                    <a:pt x="74" y="161"/>
                    <a:pt x="73" y="159"/>
                  </a:cubicBezTo>
                  <a:close/>
                  <a:moveTo>
                    <a:pt x="75" y="191"/>
                  </a:moveTo>
                  <a:cubicBezTo>
                    <a:pt x="75" y="191"/>
                    <a:pt x="75" y="191"/>
                    <a:pt x="76" y="192"/>
                  </a:cubicBezTo>
                  <a:cubicBezTo>
                    <a:pt x="75" y="192"/>
                    <a:pt x="75" y="192"/>
                    <a:pt x="75" y="193"/>
                  </a:cubicBezTo>
                  <a:cubicBezTo>
                    <a:pt x="75" y="192"/>
                    <a:pt x="75" y="192"/>
                    <a:pt x="75" y="191"/>
                  </a:cubicBezTo>
                  <a:close/>
                  <a:moveTo>
                    <a:pt x="75" y="188"/>
                  </a:moveTo>
                  <a:cubicBezTo>
                    <a:pt x="76" y="188"/>
                    <a:pt x="76" y="187"/>
                    <a:pt x="76" y="187"/>
                  </a:cubicBezTo>
                  <a:cubicBezTo>
                    <a:pt x="77" y="187"/>
                    <a:pt x="77" y="187"/>
                    <a:pt x="77" y="187"/>
                  </a:cubicBezTo>
                  <a:cubicBezTo>
                    <a:pt x="78" y="187"/>
                    <a:pt x="78" y="187"/>
                    <a:pt x="78" y="187"/>
                  </a:cubicBezTo>
                  <a:cubicBezTo>
                    <a:pt x="78" y="188"/>
                    <a:pt x="77" y="188"/>
                    <a:pt x="77" y="189"/>
                  </a:cubicBezTo>
                  <a:cubicBezTo>
                    <a:pt x="76" y="189"/>
                    <a:pt x="76" y="188"/>
                    <a:pt x="75" y="188"/>
                  </a:cubicBezTo>
                  <a:close/>
                  <a:moveTo>
                    <a:pt x="77" y="193"/>
                  </a:moveTo>
                  <a:cubicBezTo>
                    <a:pt x="78" y="193"/>
                    <a:pt x="78" y="194"/>
                    <a:pt x="79" y="194"/>
                  </a:cubicBezTo>
                  <a:cubicBezTo>
                    <a:pt x="79" y="194"/>
                    <a:pt x="78" y="195"/>
                    <a:pt x="78" y="195"/>
                  </a:cubicBezTo>
                  <a:cubicBezTo>
                    <a:pt x="78" y="195"/>
                    <a:pt x="77" y="195"/>
                    <a:pt x="77" y="196"/>
                  </a:cubicBezTo>
                  <a:cubicBezTo>
                    <a:pt x="76" y="195"/>
                    <a:pt x="76" y="195"/>
                    <a:pt x="76" y="195"/>
                  </a:cubicBezTo>
                  <a:cubicBezTo>
                    <a:pt x="76" y="194"/>
                    <a:pt x="77" y="193"/>
                    <a:pt x="77" y="193"/>
                  </a:cubicBezTo>
                  <a:close/>
                  <a:moveTo>
                    <a:pt x="79" y="180"/>
                  </a:moveTo>
                  <a:cubicBezTo>
                    <a:pt x="79" y="180"/>
                    <a:pt x="79" y="180"/>
                    <a:pt x="79" y="180"/>
                  </a:cubicBezTo>
                  <a:cubicBezTo>
                    <a:pt x="79" y="179"/>
                    <a:pt x="80" y="178"/>
                    <a:pt x="81" y="177"/>
                  </a:cubicBezTo>
                  <a:cubicBezTo>
                    <a:pt x="81" y="178"/>
                    <a:pt x="81" y="178"/>
                    <a:pt x="81" y="178"/>
                  </a:cubicBezTo>
                  <a:cubicBezTo>
                    <a:pt x="80" y="178"/>
                    <a:pt x="80" y="179"/>
                    <a:pt x="79" y="180"/>
                  </a:cubicBezTo>
                  <a:close/>
                  <a:moveTo>
                    <a:pt x="82" y="188"/>
                  </a:moveTo>
                  <a:cubicBezTo>
                    <a:pt x="82" y="189"/>
                    <a:pt x="82" y="189"/>
                    <a:pt x="83" y="189"/>
                  </a:cubicBezTo>
                  <a:cubicBezTo>
                    <a:pt x="82" y="189"/>
                    <a:pt x="81" y="190"/>
                    <a:pt x="80" y="190"/>
                  </a:cubicBezTo>
                  <a:cubicBezTo>
                    <a:pt x="81" y="189"/>
                    <a:pt x="81" y="189"/>
                    <a:pt x="82" y="188"/>
                  </a:cubicBezTo>
                  <a:close/>
                  <a:moveTo>
                    <a:pt x="83" y="191"/>
                  </a:moveTo>
                  <a:cubicBezTo>
                    <a:pt x="83" y="191"/>
                    <a:pt x="83" y="191"/>
                    <a:pt x="83" y="191"/>
                  </a:cubicBezTo>
                  <a:cubicBezTo>
                    <a:pt x="83" y="192"/>
                    <a:pt x="82" y="192"/>
                    <a:pt x="82" y="192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82" y="191"/>
                    <a:pt x="82" y="191"/>
                    <a:pt x="83" y="191"/>
                  </a:cubicBezTo>
                  <a:close/>
                  <a:moveTo>
                    <a:pt x="83" y="187"/>
                  </a:moveTo>
                  <a:cubicBezTo>
                    <a:pt x="83" y="187"/>
                    <a:pt x="83" y="187"/>
                    <a:pt x="83" y="187"/>
                  </a:cubicBezTo>
                  <a:cubicBezTo>
                    <a:pt x="84" y="188"/>
                    <a:pt x="84" y="188"/>
                    <a:pt x="85" y="188"/>
                  </a:cubicBezTo>
                  <a:cubicBezTo>
                    <a:pt x="85" y="188"/>
                    <a:pt x="85" y="189"/>
                    <a:pt x="85" y="189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4" y="188"/>
                    <a:pt x="83" y="188"/>
                    <a:pt x="83" y="187"/>
                  </a:cubicBezTo>
                  <a:close/>
                  <a:moveTo>
                    <a:pt x="84" y="198"/>
                  </a:moveTo>
                  <a:cubicBezTo>
                    <a:pt x="85" y="198"/>
                    <a:pt x="85" y="199"/>
                    <a:pt x="85" y="199"/>
                  </a:cubicBezTo>
                  <a:cubicBezTo>
                    <a:pt x="85" y="199"/>
                    <a:pt x="85" y="200"/>
                    <a:pt x="85" y="200"/>
                  </a:cubicBezTo>
                  <a:cubicBezTo>
                    <a:pt x="84" y="200"/>
                    <a:pt x="84" y="200"/>
                    <a:pt x="83" y="199"/>
                  </a:cubicBezTo>
                  <a:cubicBezTo>
                    <a:pt x="84" y="199"/>
                    <a:pt x="84" y="199"/>
                    <a:pt x="84" y="198"/>
                  </a:cubicBezTo>
                  <a:close/>
                  <a:moveTo>
                    <a:pt x="85" y="194"/>
                  </a:moveTo>
                  <a:cubicBezTo>
                    <a:pt x="86" y="194"/>
                    <a:pt x="87" y="193"/>
                    <a:pt x="88" y="193"/>
                  </a:cubicBezTo>
                  <a:cubicBezTo>
                    <a:pt x="87" y="194"/>
                    <a:pt x="86" y="194"/>
                    <a:pt x="86" y="195"/>
                  </a:cubicBezTo>
                  <a:cubicBezTo>
                    <a:pt x="85" y="195"/>
                    <a:pt x="85" y="195"/>
                    <a:pt x="85" y="194"/>
                  </a:cubicBezTo>
                  <a:close/>
                  <a:moveTo>
                    <a:pt x="86" y="205"/>
                  </a:moveTo>
                  <a:cubicBezTo>
                    <a:pt x="86" y="206"/>
                    <a:pt x="87" y="206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8" y="207"/>
                    <a:pt x="88" y="207"/>
                    <a:pt x="88" y="207"/>
                  </a:cubicBezTo>
                  <a:cubicBezTo>
                    <a:pt x="87" y="207"/>
                    <a:pt x="87" y="207"/>
                    <a:pt x="87" y="207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86" y="205"/>
                    <a:pt x="86" y="205"/>
                    <a:pt x="86" y="205"/>
                  </a:cubicBezTo>
                  <a:close/>
                  <a:moveTo>
                    <a:pt x="88" y="204"/>
                  </a:moveTo>
                  <a:cubicBezTo>
                    <a:pt x="88" y="204"/>
                    <a:pt x="88" y="204"/>
                    <a:pt x="88" y="204"/>
                  </a:cubicBezTo>
                  <a:cubicBezTo>
                    <a:pt x="89" y="204"/>
                    <a:pt x="89" y="204"/>
                    <a:pt x="90" y="205"/>
                  </a:cubicBezTo>
                  <a:cubicBezTo>
                    <a:pt x="90" y="205"/>
                    <a:pt x="89" y="205"/>
                    <a:pt x="89" y="205"/>
                  </a:cubicBezTo>
                  <a:cubicBezTo>
                    <a:pt x="89" y="205"/>
                    <a:pt x="88" y="205"/>
                    <a:pt x="88" y="204"/>
                  </a:cubicBezTo>
                  <a:close/>
                  <a:moveTo>
                    <a:pt x="90" y="186"/>
                  </a:moveTo>
                  <a:cubicBezTo>
                    <a:pt x="90" y="185"/>
                    <a:pt x="91" y="184"/>
                    <a:pt x="92" y="183"/>
                  </a:cubicBezTo>
                  <a:cubicBezTo>
                    <a:pt x="92" y="183"/>
                    <a:pt x="92" y="183"/>
                    <a:pt x="93" y="183"/>
                  </a:cubicBezTo>
                  <a:cubicBezTo>
                    <a:pt x="92" y="184"/>
                    <a:pt x="91" y="185"/>
                    <a:pt x="90" y="186"/>
                  </a:cubicBezTo>
                  <a:close/>
                  <a:moveTo>
                    <a:pt x="91" y="205"/>
                  </a:moveTo>
                  <a:cubicBezTo>
                    <a:pt x="92" y="206"/>
                    <a:pt x="92" y="206"/>
                    <a:pt x="93" y="206"/>
                  </a:cubicBezTo>
                  <a:cubicBezTo>
                    <a:pt x="93" y="207"/>
                    <a:pt x="92" y="207"/>
                    <a:pt x="92" y="207"/>
                  </a:cubicBezTo>
                  <a:cubicBezTo>
                    <a:pt x="91" y="207"/>
                    <a:pt x="91" y="207"/>
                    <a:pt x="90" y="206"/>
                  </a:cubicBezTo>
                  <a:cubicBezTo>
                    <a:pt x="91" y="206"/>
                    <a:pt x="91" y="206"/>
                    <a:pt x="91" y="205"/>
                  </a:cubicBezTo>
                  <a:close/>
                  <a:moveTo>
                    <a:pt x="93" y="186"/>
                  </a:moveTo>
                  <a:cubicBezTo>
                    <a:pt x="95" y="184"/>
                    <a:pt x="98" y="182"/>
                    <a:pt x="100" y="179"/>
                  </a:cubicBezTo>
                  <a:cubicBezTo>
                    <a:pt x="102" y="179"/>
                    <a:pt x="103" y="178"/>
                    <a:pt x="104" y="177"/>
                  </a:cubicBezTo>
                  <a:cubicBezTo>
                    <a:pt x="102" y="180"/>
                    <a:pt x="99" y="182"/>
                    <a:pt x="97" y="185"/>
                  </a:cubicBezTo>
                  <a:cubicBezTo>
                    <a:pt x="96" y="185"/>
                    <a:pt x="94" y="186"/>
                    <a:pt x="93" y="186"/>
                  </a:cubicBezTo>
                  <a:close/>
                  <a:moveTo>
                    <a:pt x="95" y="190"/>
                  </a:moveTo>
                  <a:cubicBezTo>
                    <a:pt x="95" y="190"/>
                    <a:pt x="95" y="191"/>
                    <a:pt x="96" y="191"/>
                  </a:cubicBezTo>
                  <a:cubicBezTo>
                    <a:pt x="95" y="191"/>
                    <a:pt x="95" y="192"/>
                    <a:pt x="94" y="192"/>
                  </a:cubicBezTo>
                  <a:cubicBezTo>
                    <a:pt x="94" y="192"/>
                    <a:pt x="94" y="192"/>
                    <a:pt x="93" y="192"/>
                  </a:cubicBezTo>
                  <a:cubicBezTo>
                    <a:pt x="94" y="191"/>
                    <a:pt x="94" y="191"/>
                    <a:pt x="95" y="190"/>
                  </a:cubicBezTo>
                  <a:close/>
                  <a:moveTo>
                    <a:pt x="96" y="208"/>
                  </a:moveTo>
                  <a:cubicBezTo>
                    <a:pt x="96" y="208"/>
                    <a:pt x="96" y="208"/>
                    <a:pt x="96" y="208"/>
                  </a:cubicBezTo>
                  <a:cubicBezTo>
                    <a:pt x="97" y="209"/>
                    <a:pt x="98" y="209"/>
                    <a:pt x="100" y="210"/>
                  </a:cubicBezTo>
                  <a:cubicBezTo>
                    <a:pt x="99" y="210"/>
                    <a:pt x="99" y="210"/>
                    <a:pt x="99" y="211"/>
                  </a:cubicBezTo>
                  <a:cubicBezTo>
                    <a:pt x="98" y="211"/>
                    <a:pt x="98" y="211"/>
                    <a:pt x="97" y="211"/>
                  </a:cubicBezTo>
                  <a:cubicBezTo>
                    <a:pt x="97" y="210"/>
                    <a:pt x="96" y="210"/>
                    <a:pt x="95" y="209"/>
                  </a:cubicBezTo>
                  <a:cubicBezTo>
                    <a:pt x="95" y="209"/>
                    <a:pt x="95" y="208"/>
                    <a:pt x="96" y="208"/>
                  </a:cubicBezTo>
                  <a:close/>
                  <a:moveTo>
                    <a:pt x="99" y="218"/>
                  </a:moveTo>
                  <a:cubicBezTo>
                    <a:pt x="99" y="218"/>
                    <a:pt x="100" y="219"/>
                    <a:pt x="101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99" y="218"/>
                    <a:pt x="99" y="218"/>
                    <a:pt x="99" y="218"/>
                  </a:cubicBezTo>
                  <a:close/>
                  <a:moveTo>
                    <a:pt x="101" y="224"/>
                  </a:moveTo>
                  <a:cubicBezTo>
                    <a:pt x="101" y="223"/>
                    <a:pt x="101" y="223"/>
                    <a:pt x="102" y="223"/>
                  </a:cubicBezTo>
                  <a:cubicBezTo>
                    <a:pt x="103" y="223"/>
                    <a:pt x="104" y="224"/>
                    <a:pt x="105" y="225"/>
                  </a:cubicBezTo>
                  <a:cubicBezTo>
                    <a:pt x="105" y="225"/>
                    <a:pt x="105" y="225"/>
                    <a:pt x="105" y="226"/>
                  </a:cubicBezTo>
                  <a:cubicBezTo>
                    <a:pt x="105" y="226"/>
                    <a:pt x="105" y="226"/>
                    <a:pt x="105" y="226"/>
                  </a:cubicBezTo>
                  <a:cubicBezTo>
                    <a:pt x="103" y="225"/>
                    <a:pt x="102" y="225"/>
                    <a:pt x="100" y="224"/>
                  </a:cubicBezTo>
                  <a:cubicBezTo>
                    <a:pt x="100" y="224"/>
                    <a:pt x="101" y="224"/>
                    <a:pt x="101" y="224"/>
                  </a:cubicBezTo>
                  <a:close/>
                  <a:moveTo>
                    <a:pt x="104" y="222"/>
                  </a:moveTo>
                  <a:cubicBezTo>
                    <a:pt x="104" y="222"/>
                    <a:pt x="104" y="222"/>
                    <a:pt x="104" y="222"/>
                  </a:cubicBezTo>
                  <a:cubicBezTo>
                    <a:pt x="104" y="222"/>
                    <a:pt x="104" y="221"/>
                    <a:pt x="104" y="221"/>
                  </a:cubicBezTo>
                  <a:cubicBezTo>
                    <a:pt x="105" y="222"/>
                    <a:pt x="106" y="222"/>
                    <a:pt x="106" y="222"/>
                  </a:cubicBezTo>
                  <a:cubicBezTo>
                    <a:pt x="106" y="222"/>
                    <a:pt x="106" y="223"/>
                    <a:pt x="106" y="223"/>
                  </a:cubicBezTo>
                  <a:cubicBezTo>
                    <a:pt x="106" y="222"/>
                    <a:pt x="105" y="222"/>
                    <a:pt x="104" y="222"/>
                  </a:cubicBezTo>
                  <a:close/>
                  <a:moveTo>
                    <a:pt x="108" y="226"/>
                  </a:moveTo>
                  <a:cubicBezTo>
                    <a:pt x="108" y="226"/>
                    <a:pt x="109" y="227"/>
                    <a:pt x="110" y="227"/>
                  </a:cubicBezTo>
                  <a:cubicBezTo>
                    <a:pt x="110" y="227"/>
                    <a:pt x="109" y="228"/>
                    <a:pt x="109" y="228"/>
                  </a:cubicBezTo>
                  <a:cubicBezTo>
                    <a:pt x="109" y="228"/>
                    <a:pt x="109" y="228"/>
                    <a:pt x="109" y="228"/>
                  </a:cubicBezTo>
                  <a:cubicBezTo>
                    <a:pt x="108" y="228"/>
                    <a:pt x="107" y="227"/>
                    <a:pt x="106" y="227"/>
                  </a:cubicBezTo>
                  <a:cubicBezTo>
                    <a:pt x="107" y="226"/>
                    <a:pt x="107" y="226"/>
                    <a:pt x="108" y="226"/>
                  </a:cubicBezTo>
                  <a:close/>
                  <a:moveTo>
                    <a:pt x="108" y="210"/>
                  </a:moveTo>
                  <a:cubicBezTo>
                    <a:pt x="109" y="210"/>
                    <a:pt x="110" y="209"/>
                    <a:pt x="111" y="208"/>
                  </a:cubicBezTo>
                  <a:cubicBezTo>
                    <a:pt x="112" y="208"/>
                    <a:pt x="112" y="209"/>
                    <a:pt x="112" y="209"/>
                  </a:cubicBezTo>
                  <a:cubicBezTo>
                    <a:pt x="111" y="210"/>
                    <a:pt x="110" y="210"/>
                    <a:pt x="110" y="211"/>
                  </a:cubicBezTo>
                  <a:cubicBezTo>
                    <a:pt x="109" y="211"/>
                    <a:pt x="109" y="211"/>
                    <a:pt x="108" y="210"/>
                  </a:cubicBezTo>
                  <a:close/>
                  <a:moveTo>
                    <a:pt x="112" y="213"/>
                  </a:moveTo>
                  <a:cubicBezTo>
                    <a:pt x="111" y="212"/>
                    <a:pt x="111" y="212"/>
                    <a:pt x="111" y="212"/>
                  </a:cubicBezTo>
                  <a:cubicBezTo>
                    <a:pt x="112" y="211"/>
                    <a:pt x="113" y="211"/>
                    <a:pt x="114" y="210"/>
                  </a:cubicBezTo>
                  <a:cubicBezTo>
                    <a:pt x="114" y="210"/>
                    <a:pt x="114" y="210"/>
                    <a:pt x="115" y="210"/>
                  </a:cubicBezTo>
                  <a:cubicBezTo>
                    <a:pt x="114" y="211"/>
                    <a:pt x="113" y="212"/>
                    <a:pt x="112" y="213"/>
                  </a:cubicBezTo>
                  <a:close/>
                  <a:moveTo>
                    <a:pt x="119" y="221"/>
                  </a:moveTo>
                  <a:cubicBezTo>
                    <a:pt x="120" y="221"/>
                    <a:pt x="120" y="221"/>
                    <a:pt x="120" y="221"/>
                  </a:cubicBezTo>
                  <a:cubicBezTo>
                    <a:pt x="120" y="221"/>
                    <a:pt x="119" y="222"/>
                    <a:pt x="119" y="222"/>
                  </a:cubicBezTo>
                  <a:cubicBezTo>
                    <a:pt x="119" y="222"/>
                    <a:pt x="119" y="222"/>
                    <a:pt x="119" y="222"/>
                  </a:cubicBezTo>
                  <a:cubicBezTo>
                    <a:pt x="119" y="222"/>
                    <a:pt x="119" y="221"/>
                    <a:pt x="119" y="221"/>
                  </a:cubicBezTo>
                  <a:cubicBezTo>
                    <a:pt x="119" y="221"/>
                    <a:pt x="119" y="221"/>
                    <a:pt x="119" y="221"/>
                  </a:cubicBezTo>
                  <a:close/>
                  <a:moveTo>
                    <a:pt x="120" y="211"/>
                  </a:moveTo>
                  <a:cubicBezTo>
                    <a:pt x="120" y="210"/>
                    <a:pt x="120" y="210"/>
                    <a:pt x="121" y="210"/>
                  </a:cubicBezTo>
                  <a:cubicBezTo>
                    <a:pt x="121" y="210"/>
                    <a:pt x="121" y="210"/>
                    <a:pt x="121" y="210"/>
                  </a:cubicBezTo>
                  <a:cubicBezTo>
                    <a:pt x="121" y="211"/>
                    <a:pt x="121" y="211"/>
                    <a:pt x="121" y="211"/>
                  </a:cubicBezTo>
                  <a:cubicBezTo>
                    <a:pt x="120" y="211"/>
                    <a:pt x="120" y="211"/>
                    <a:pt x="120" y="211"/>
                  </a:cubicBezTo>
                  <a:close/>
                  <a:moveTo>
                    <a:pt x="123" y="218"/>
                  </a:moveTo>
                  <a:cubicBezTo>
                    <a:pt x="123" y="218"/>
                    <a:pt x="123" y="219"/>
                    <a:pt x="124" y="219"/>
                  </a:cubicBezTo>
                  <a:cubicBezTo>
                    <a:pt x="123" y="219"/>
                    <a:pt x="122" y="220"/>
                    <a:pt x="121" y="220"/>
                  </a:cubicBezTo>
                  <a:cubicBezTo>
                    <a:pt x="121" y="220"/>
                    <a:pt x="121" y="220"/>
                    <a:pt x="121" y="220"/>
                  </a:cubicBezTo>
                  <a:cubicBezTo>
                    <a:pt x="122" y="219"/>
                    <a:pt x="122" y="219"/>
                    <a:pt x="123" y="218"/>
                  </a:cubicBezTo>
                  <a:close/>
                  <a:moveTo>
                    <a:pt x="123" y="222"/>
                  </a:moveTo>
                  <a:cubicBezTo>
                    <a:pt x="124" y="222"/>
                    <a:pt x="124" y="221"/>
                    <a:pt x="125" y="221"/>
                  </a:cubicBezTo>
                  <a:cubicBezTo>
                    <a:pt x="125" y="221"/>
                    <a:pt x="126" y="222"/>
                    <a:pt x="126" y="222"/>
                  </a:cubicBezTo>
                  <a:cubicBezTo>
                    <a:pt x="126" y="223"/>
                    <a:pt x="125" y="223"/>
                    <a:pt x="125" y="223"/>
                  </a:cubicBezTo>
                  <a:cubicBezTo>
                    <a:pt x="124" y="223"/>
                    <a:pt x="124" y="223"/>
                    <a:pt x="123" y="222"/>
                  </a:cubicBezTo>
                  <a:close/>
                  <a:moveTo>
                    <a:pt x="125" y="225"/>
                  </a:moveTo>
                  <a:cubicBezTo>
                    <a:pt x="126" y="225"/>
                    <a:pt x="126" y="225"/>
                    <a:pt x="127" y="224"/>
                  </a:cubicBezTo>
                  <a:cubicBezTo>
                    <a:pt x="127" y="224"/>
                    <a:pt x="127" y="225"/>
                    <a:pt x="128" y="225"/>
                  </a:cubicBezTo>
                  <a:cubicBezTo>
                    <a:pt x="127" y="226"/>
                    <a:pt x="126" y="226"/>
                    <a:pt x="125" y="227"/>
                  </a:cubicBezTo>
                  <a:cubicBezTo>
                    <a:pt x="125" y="227"/>
                    <a:pt x="125" y="227"/>
                    <a:pt x="124" y="226"/>
                  </a:cubicBezTo>
                  <a:cubicBezTo>
                    <a:pt x="124" y="226"/>
                    <a:pt x="125" y="226"/>
                    <a:pt x="125" y="225"/>
                  </a:cubicBezTo>
                  <a:close/>
                  <a:moveTo>
                    <a:pt x="127" y="221"/>
                  </a:moveTo>
                  <a:cubicBezTo>
                    <a:pt x="127" y="221"/>
                    <a:pt x="126" y="220"/>
                    <a:pt x="126" y="219"/>
                  </a:cubicBezTo>
                  <a:cubicBezTo>
                    <a:pt x="126" y="219"/>
                    <a:pt x="126" y="219"/>
                    <a:pt x="126" y="219"/>
                  </a:cubicBezTo>
                  <a:cubicBezTo>
                    <a:pt x="127" y="220"/>
                    <a:pt x="127" y="220"/>
                    <a:pt x="128" y="220"/>
                  </a:cubicBezTo>
                  <a:cubicBezTo>
                    <a:pt x="128" y="221"/>
                    <a:pt x="127" y="221"/>
                    <a:pt x="127" y="221"/>
                  </a:cubicBezTo>
                  <a:close/>
                  <a:moveTo>
                    <a:pt x="128" y="218"/>
                  </a:moveTo>
                  <a:cubicBezTo>
                    <a:pt x="128" y="217"/>
                    <a:pt x="129" y="216"/>
                    <a:pt x="130" y="216"/>
                  </a:cubicBezTo>
                  <a:cubicBezTo>
                    <a:pt x="130" y="216"/>
                    <a:pt x="130" y="216"/>
                    <a:pt x="130" y="216"/>
                  </a:cubicBezTo>
                  <a:cubicBezTo>
                    <a:pt x="130" y="216"/>
                    <a:pt x="130" y="217"/>
                    <a:pt x="129" y="217"/>
                  </a:cubicBezTo>
                  <a:cubicBezTo>
                    <a:pt x="129" y="218"/>
                    <a:pt x="129" y="219"/>
                    <a:pt x="130" y="219"/>
                  </a:cubicBezTo>
                  <a:cubicBezTo>
                    <a:pt x="130" y="219"/>
                    <a:pt x="129" y="219"/>
                    <a:pt x="129" y="219"/>
                  </a:cubicBezTo>
                  <a:cubicBezTo>
                    <a:pt x="129" y="219"/>
                    <a:pt x="128" y="218"/>
                    <a:pt x="128" y="218"/>
                  </a:cubicBezTo>
                  <a:close/>
                  <a:moveTo>
                    <a:pt x="130" y="222"/>
                  </a:moveTo>
                  <a:cubicBezTo>
                    <a:pt x="130" y="222"/>
                    <a:pt x="130" y="222"/>
                    <a:pt x="130" y="222"/>
                  </a:cubicBezTo>
                  <a:cubicBezTo>
                    <a:pt x="130" y="223"/>
                    <a:pt x="130" y="223"/>
                    <a:pt x="129" y="224"/>
                  </a:cubicBezTo>
                  <a:cubicBezTo>
                    <a:pt x="129" y="224"/>
                    <a:pt x="129" y="224"/>
                    <a:pt x="129" y="224"/>
                  </a:cubicBezTo>
                  <a:cubicBezTo>
                    <a:pt x="129" y="224"/>
                    <a:pt x="128" y="224"/>
                    <a:pt x="128" y="223"/>
                  </a:cubicBezTo>
                  <a:cubicBezTo>
                    <a:pt x="129" y="223"/>
                    <a:pt x="129" y="223"/>
                    <a:pt x="130" y="222"/>
                  </a:cubicBezTo>
                  <a:close/>
                  <a:moveTo>
                    <a:pt x="162" y="206"/>
                  </a:moveTo>
                  <a:cubicBezTo>
                    <a:pt x="163" y="205"/>
                    <a:pt x="164" y="204"/>
                    <a:pt x="165" y="203"/>
                  </a:cubicBezTo>
                  <a:cubicBezTo>
                    <a:pt x="167" y="201"/>
                    <a:pt x="169" y="200"/>
                    <a:pt x="172" y="198"/>
                  </a:cubicBezTo>
                  <a:cubicBezTo>
                    <a:pt x="172" y="198"/>
                    <a:pt x="171" y="198"/>
                    <a:pt x="171" y="198"/>
                  </a:cubicBezTo>
                  <a:cubicBezTo>
                    <a:pt x="170" y="199"/>
                    <a:pt x="169" y="200"/>
                    <a:pt x="168" y="202"/>
                  </a:cubicBezTo>
                  <a:cubicBezTo>
                    <a:pt x="166" y="203"/>
                    <a:pt x="164" y="205"/>
                    <a:pt x="162" y="206"/>
                  </a:cubicBezTo>
                  <a:close/>
                  <a:moveTo>
                    <a:pt x="167" y="210"/>
                  </a:moveTo>
                  <a:cubicBezTo>
                    <a:pt x="160" y="216"/>
                    <a:pt x="153" y="221"/>
                    <a:pt x="146" y="225"/>
                  </a:cubicBezTo>
                  <a:cubicBezTo>
                    <a:pt x="149" y="222"/>
                    <a:pt x="152" y="219"/>
                    <a:pt x="156" y="216"/>
                  </a:cubicBezTo>
                  <a:cubicBezTo>
                    <a:pt x="158" y="214"/>
                    <a:pt x="160" y="213"/>
                    <a:pt x="163" y="212"/>
                  </a:cubicBezTo>
                  <a:cubicBezTo>
                    <a:pt x="163" y="212"/>
                    <a:pt x="163" y="212"/>
                    <a:pt x="164" y="212"/>
                  </a:cubicBezTo>
                  <a:cubicBezTo>
                    <a:pt x="165" y="211"/>
                    <a:pt x="166" y="211"/>
                    <a:pt x="167" y="210"/>
                  </a:cubicBezTo>
                  <a:close/>
                  <a:moveTo>
                    <a:pt x="154" y="209"/>
                  </a:moveTo>
                  <a:cubicBezTo>
                    <a:pt x="155" y="208"/>
                    <a:pt x="156" y="208"/>
                    <a:pt x="157" y="207"/>
                  </a:cubicBezTo>
                  <a:cubicBezTo>
                    <a:pt x="161" y="203"/>
                    <a:pt x="166" y="199"/>
                    <a:pt x="171" y="195"/>
                  </a:cubicBezTo>
                  <a:cubicBezTo>
                    <a:pt x="168" y="197"/>
                    <a:pt x="166" y="200"/>
                    <a:pt x="163" y="202"/>
                  </a:cubicBezTo>
                  <a:cubicBezTo>
                    <a:pt x="160" y="204"/>
                    <a:pt x="157" y="207"/>
                    <a:pt x="154" y="209"/>
                  </a:cubicBezTo>
                  <a:close/>
                  <a:moveTo>
                    <a:pt x="158" y="208"/>
                  </a:moveTo>
                  <a:cubicBezTo>
                    <a:pt x="157" y="210"/>
                    <a:pt x="156" y="211"/>
                    <a:pt x="155" y="212"/>
                  </a:cubicBezTo>
                  <a:cubicBezTo>
                    <a:pt x="153" y="214"/>
                    <a:pt x="150" y="216"/>
                    <a:pt x="148" y="218"/>
                  </a:cubicBezTo>
                  <a:cubicBezTo>
                    <a:pt x="146" y="220"/>
                    <a:pt x="143" y="221"/>
                    <a:pt x="141" y="222"/>
                  </a:cubicBezTo>
                  <a:cubicBezTo>
                    <a:pt x="146" y="217"/>
                    <a:pt x="152" y="213"/>
                    <a:pt x="158" y="208"/>
                  </a:cubicBezTo>
                  <a:close/>
                  <a:moveTo>
                    <a:pt x="146" y="227"/>
                  </a:moveTo>
                  <a:cubicBezTo>
                    <a:pt x="146" y="227"/>
                    <a:pt x="146" y="227"/>
                    <a:pt x="146" y="227"/>
                  </a:cubicBezTo>
                  <a:cubicBezTo>
                    <a:pt x="147" y="227"/>
                    <a:pt x="148" y="227"/>
                    <a:pt x="148" y="228"/>
                  </a:cubicBezTo>
                  <a:cubicBezTo>
                    <a:pt x="148" y="228"/>
                    <a:pt x="150" y="228"/>
                    <a:pt x="150" y="228"/>
                  </a:cubicBezTo>
                  <a:cubicBezTo>
                    <a:pt x="150" y="228"/>
                    <a:pt x="150" y="228"/>
                    <a:pt x="150" y="228"/>
                  </a:cubicBezTo>
                  <a:cubicBezTo>
                    <a:pt x="149" y="228"/>
                    <a:pt x="147" y="228"/>
                    <a:pt x="146" y="228"/>
                  </a:cubicBezTo>
                  <a:cubicBezTo>
                    <a:pt x="146" y="227"/>
                    <a:pt x="146" y="227"/>
                    <a:pt x="146" y="227"/>
                  </a:cubicBezTo>
                  <a:close/>
                  <a:moveTo>
                    <a:pt x="151" y="231"/>
                  </a:moveTo>
                  <a:cubicBezTo>
                    <a:pt x="151" y="231"/>
                    <a:pt x="151" y="231"/>
                    <a:pt x="151" y="231"/>
                  </a:cubicBezTo>
                  <a:cubicBezTo>
                    <a:pt x="151" y="231"/>
                    <a:pt x="150" y="232"/>
                    <a:pt x="150" y="232"/>
                  </a:cubicBezTo>
                  <a:cubicBezTo>
                    <a:pt x="150" y="232"/>
                    <a:pt x="149" y="232"/>
                    <a:pt x="149" y="232"/>
                  </a:cubicBezTo>
                  <a:cubicBezTo>
                    <a:pt x="150" y="231"/>
                    <a:pt x="151" y="231"/>
                    <a:pt x="151" y="231"/>
                  </a:cubicBezTo>
                  <a:close/>
                  <a:moveTo>
                    <a:pt x="150" y="228"/>
                  </a:moveTo>
                  <a:cubicBezTo>
                    <a:pt x="149" y="227"/>
                    <a:pt x="148" y="227"/>
                    <a:pt x="147" y="227"/>
                  </a:cubicBezTo>
                  <a:cubicBezTo>
                    <a:pt x="157" y="222"/>
                    <a:pt x="165" y="214"/>
                    <a:pt x="174" y="206"/>
                  </a:cubicBezTo>
                  <a:cubicBezTo>
                    <a:pt x="174" y="207"/>
                    <a:pt x="174" y="207"/>
                    <a:pt x="175" y="207"/>
                  </a:cubicBezTo>
                  <a:cubicBezTo>
                    <a:pt x="174" y="208"/>
                    <a:pt x="173" y="208"/>
                    <a:pt x="173" y="209"/>
                  </a:cubicBezTo>
                  <a:cubicBezTo>
                    <a:pt x="165" y="215"/>
                    <a:pt x="158" y="221"/>
                    <a:pt x="150" y="228"/>
                  </a:cubicBezTo>
                  <a:close/>
                  <a:moveTo>
                    <a:pt x="169" y="216"/>
                  </a:moveTo>
                  <a:cubicBezTo>
                    <a:pt x="169" y="216"/>
                    <a:pt x="169" y="216"/>
                    <a:pt x="169" y="216"/>
                  </a:cubicBezTo>
                  <a:cubicBezTo>
                    <a:pt x="168" y="216"/>
                    <a:pt x="169" y="217"/>
                    <a:pt x="170" y="217"/>
                  </a:cubicBezTo>
                  <a:cubicBezTo>
                    <a:pt x="171" y="216"/>
                    <a:pt x="172" y="216"/>
                    <a:pt x="174" y="215"/>
                  </a:cubicBezTo>
                  <a:cubicBezTo>
                    <a:pt x="168" y="220"/>
                    <a:pt x="162" y="225"/>
                    <a:pt x="155" y="229"/>
                  </a:cubicBezTo>
                  <a:cubicBezTo>
                    <a:pt x="160" y="224"/>
                    <a:pt x="164" y="220"/>
                    <a:pt x="169" y="216"/>
                  </a:cubicBezTo>
                  <a:close/>
                  <a:moveTo>
                    <a:pt x="183" y="211"/>
                  </a:moveTo>
                  <a:cubicBezTo>
                    <a:pt x="185" y="210"/>
                    <a:pt x="186" y="209"/>
                    <a:pt x="187" y="209"/>
                  </a:cubicBezTo>
                  <a:cubicBezTo>
                    <a:pt x="182" y="213"/>
                    <a:pt x="176" y="218"/>
                    <a:pt x="170" y="222"/>
                  </a:cubicBezTo>
                  <a:cubicBezTo>
                    <a:pt x="174" y="218"/>
                    <a:pt x="179" y="214"/>
                    <a:pt x="183" y="211"/>
                  </a:cubicBezTo>
                  <a:close/>
                  <a:moveTo>
                    <a:pt x="180" y="210"/>
                  </a:moveTo>
                  <a:cubicBezTo>
                    <a:pt x="179" y="210"/>
                    <a:pt x="179" y="211"/>
                    <a:pt x="178" y="212"/>
                  </a:cubicBezTo>
                  <a:cubicBezTo>
                    <a:pt x="176" y="213"/>
                    <a:pt x="173" y="214"/>
                    <a:pt x="171" y="215"/>
                  </a:cubicBezTo>
                  <a:cubicBezTo>
                    <a:pt x="172" y="214"/>
                    <a:pt x="172" y="213"/>
                    <a:pt x="173" y="212"/>
                  </a:cubicBezTo>
                  <a:cubicBezTo>
                    <a:pt x="178" y="208"/>
                    <a:pt x="183" y="204"/>
                    <a:pt x="188" y="200"/>
                  </a:cubicBezTo>
                  <a:cubicBezTo>
                    <a:pt x="186" y="203"/>
                    <a:pt x="183" y="206"/>
                    <a:pt x="180" y="210"/>
                  </a:cubicBezTo>
                  <a:close/>
                  <a:moveTo>
                    <a:pt x="183" y="199"/>
                  </a:moveTo>
                  <a:cubicBezTo>
                    <a:pt x="184" y="198"/>
                    <a:pt x="185" y="197"/>
                    <a:pt x="186" y="196"/>
                  </a:cubicBezTo>
                  <a:cubicBezTo>
                    <a:pt x="186" y="195"/>
                    <a:pt x="187" y="195"/>
                    <a:pt x="187" y="195"/>
                  </a:cubicBezTo>
                  <a:cubicBezTo>
                    <a:pt x="188" y="194"/>
                    <a:pt x="189" y="193"/>
                    <a:pt x="190" y="193"/>
                  </a:cubicBezTo>
                  <a:cubicBezTo>
                    <a:pt x="188" y="195"/>
                    <a:pt x="185" y="197"/>
                    <a:pt x="183" y="199"/>
                  </a:cubicBezTo>
                  <a:close/>
                  <a:moveTo>
                    <a:pt x="195" y="193"/>
                  </a:moveTo>
                  <a:cubicBezTo>
                    <a:pt x="194" y="194"/>
                    <a:pt x="193" y="195"/>
                    <a:pt x="192" y="195"/>
                  </a:cubicBezTo>
                  <a:cubicBezTo>
                    <a:pt x="191" y="196"/>
                    <a:pt x="190" y="197"/>
                    <a:pt x="189" y="197"/>
                  </a:cubicBezTo>
                  <a:cubicBezTo>
                    <a:pt x="191" y="196"/>
                    <a:pt x="193" y="194"/>
                    <a:pt x="195" y="193"/>
                  </a:cubicBezTo>
                  <a:close/>
                  <a:moveTo>
                    <a:pt x="197" y="198"/>
                  </a:moveTo>
                  <a:cubicBezTo>
                    <a:pt x="196" y="199"/>
                    <a:pt x="196" y="199"/>
                    <a:pt x="195" y="200"/>
                  </a:cubicBezTo>
                  <a:cubicBezTo>
                    <a:pt x="195" y="200"/>
                    <a:pt x="194" y="201"/>
                    <a:pt x="194" y="201"/>
                  </a:cubicBezTo>
                  <a:cubicBezTo>
                    <a:pt x="195" y="200"/>
                    <a:pt x="196" y="199"/>
                    <a:pt x="197" y="198"/>
                  </a:cubicBezTo>
                  <a:close/>
                  <a:moveTo>
                    <a:pt x="196" y="192"/>
                  </a:moveTo>
                  <a:cubicBezTo>
                    <a:pt x="196" y="191"/>
                    <a:pt x="195" y="191"/>
                    <a:pt x="194" y="191"/>
                  </a:cubicBezTo>
                  <a:cubicBezTo>
                    <a:pt x="194" y="191"/>
                    <a:pt x="194" y="192"/>
                    <a:pt x="193" y="192"/>
                  </a:cubicBezTo>
                  <a:cubicBezTo>
                    <a:pt x="196" y="189"/>
                    <a:pt x="199" y="187"/>
                    <a:pt x="202" y="184"/>
                  </a:cubicBezTo>
                  <a:cubicBezTo>
                    <a:pt x="200" y="187"/>
                    <a:pt x="198" y="189"/>
                    <a:pt x="196" y="192"/>
                  </a:cubicBezTo>
                  <a:close/>
                  <a:moveTo>
                    <a:pt x="204" y="185"/>
                  </a:moveTo>
                  <a:cubicBezTo>
                    <a:pt x="204" y="185"/>
                    <a:pt x="204" y="185"/>
                    <a:pt x="205" y="185"/>
                  </a:cubicBezTo>
                  <a:cubicBezTo>
                    <a:pt x="203" y="187"/>
                    <a:pt x="201" y="189"/>
                    <a:pt x="199" y="190"/>
                  </a:cubicBezTo>
                  <a:cubicBezTo>
                    <a:pt x="201" y="188"/>
                    <a:pt x="202" y="187"/>
                    <a:pt x="204" y="185"/>
                  </a:cubicBezTo>
                  <a:close/>
                  <a:moveTo>
                    <a:pt x="200" y="181"/>
                  </a:moveTo>
                  <a:cubicBezTo>
                    <a:pt x="201" y="180"/>
                    <a:pt x="202" y="178"/>
                    <a:pt x="202" y="177"/>
                  </a:cubicBezTo>
                  <a:cubicBezTo>
                    <a:pt x="203" y="175"/>
                    <a:pt x="204" y="174"/>
                    <a:pt x="206" y="172"/>
                  </a:cubicBezTo>
                  <a:cubicBezTo>
                    <a:pt x="207" y="171"/>
                    <a:pt x="209" y="169"/>
                    <a:pt x="210" y="168"/>
                  </a:cubicBezTo>
                  <a:cubicBezTo>
                    <a:pt x="209" y="170"/>
                    <a:pt x="208" y="173"/>
                    <a:pt x="207" y="175"/>
                  </a:cubicBezTo>
                  <a:cubicBezTo>
                    <a:pt x="205" y="177"/>
                    <a:pt x="203" y="179"/>
                    <a:pt x="200" y="181"/>
                  </a:cubicBezTo>
                  <a:close/>
                  <a:moveTo>
                    <a:pt x="207" y="181"/>
                  </a:moveTo>
                  <a:cubicBezTo>
                    <a:pt x="212" y="175"/>
                    <a:pt x="217" y="169"/>
                    <a:pt x="221" y="163"/>
                  </a:cubicBezTo>
                  <a:cubicBezTo>
                    <a:pt x="221" y="164"/>
                    <a:pt x="221" y="164"/>
                    <a:pt x="221" y="165"/>
                  </a:cubicBezTo>
                  <a:cubicBezTo>
                    <a:pt x="217" y="170"/>
                    <a:pt x="213" y="174"/>
                    <a:pt x="210" y="179"/>
                  </a:cubicBezTo>
                  <a:cubicBezTo>
                    <a:pt x="209" y="180"/>
                    <a:pt x="208" y="181"/>
                    <a:pt x="207" y="183"/>
                  </a:cubicBezTo>
                  <a:cubicBezTo>
                    <a:pt x="206" y="183"/>
                    <a:pt x="206" y="183"/>
                    <a:pt x="206" y="184"/>
                  </a:cubicBezTo>
                  <a:cubicBezTo>
                    <a:pt x="206" y="183"/>
                    <a:pt x="207" y="182"/>
                    <a:pt x="207" y="181"/>
                  </a:cubicBezTo>
                  <a:close/>
                  <a:moveTo>
                    <a:pt x="218" y="155"/>
                  </a:moveTo>
                  <a:cubicBezTo>
                    <a:pt x="219" y="153"/>
                    <a:pt x="219" y="151"/>
                    <a:pt x="220" y="149"/>
                  </a:cubicBezTo>
                  <a:cubicBezTo>
                    <a:pt x="221" y="147"/>
                    <a:pt x="222" y="144"/>
                    <a:pt x="222" y="141"/>
                  </a:cubicBezTo>
                  <a:cubicBezTo>
                    <a:pt x="222" y="141"/>
                    <a:pt x="223" y="141"/>
                    <a:pt x="223" y="141"/>
                  </a:cubicBezTo>
                  <a:cubicBezTo>
                    <a:pt x="222" y="145"/>
                    <a:pt x="222" y="149"/>
                    <a:pt x="222" y="154"/>
                  </a:cubicBezTo>
                  <a:cubicBezTo>
                    <a:pt x="220" y="154"/>
                    <a:pt x="219" y="154"/>
                    <a:pt x="218" y="155"/>
                  </a:cubicBezTo>
                  <a:close/>
                  <a:moveTo>
                    <a:pt x="217" y="149"/>
                  </a:moveTo>
                  <a:cubicBezTo>
                    <a:pt x="217" y="144"/>
                    <a:pt x="218" y="139"/>
                    <a:pt x="218" y="135"/>
                  </a:cubicBezTo>
                  <a:cubicBezTo>
                    <a:pt x="220" y="132"/>
                    <a:pt x="221" y="129"/>
                    <a:pt x="223" y="126"/>
                  </a:cubicBezTo>
                  <a:cubicBezTo>
                    <a:pt x="222" y="134"/>
                    <a:pt x="219" y="142"/>
                    <a:pt x="217" y="149"/>
                  </a:cubicBezTo>
                  <a:close/>
                  <a:moveTo>
                    <a:pt x="223" y="98"/>
                  </a:moveTo>
                  <a:cubicBezTo>
                    <a:pt x="222" y="97"/>
                    <a:pt x="222" y="96"/>
                    <a:pt x="222" y="95"/>
                  </a:cubicBezTo>
                  <a:cubicBezTo>
                    <a:pt x="222" y="95"/>
                    <a:pt x="222" y="95"/>
                    <a:pt x="222" y="94"/>
                  </a:cubicBezTo>
                  <a:cubicBezTo>
                    <a:pt x="223" y="96"/>
                    <a:pt x="223" y="97"/>
                    <a:pt x="224" y="98"/>
                  </a:cubicBezTo>
                  <a:cubicBezTo>
                    <a:pt x="223" y="98"/>
                    <a:pt x="223" y="98"/>
                    <a:pt x="223" y="98"/>
                  </a:cubicBezTo>
                  <a:close/>
                  <a:moveTo>
                    <a:pt x="221" y="87"/>
                  </a:moveTo>
                  <a:cubicBezTo>
                    <a:pt x="222" y="87"/>
                    <a:pt x="222" y="87"/>
                    <a:pt x="222" y="87"/>
                  </a:cubicBezTo>
                  <a:cubicBezTo>
                    <a:pt x="223" y="88"/>
                    <a:pt x="223" y="90"/>
                    <a:pt x="223" y="91"/>
                  </a:cubicBezTo>
                  <a:cubicBezTo>
                    <a:pt x="223" y="91"/>
                    <a:pt x="223" y="91"/>
                    <a:pt x="223" y="91"/>
                  </a:cubicBezTo>
                  <a:cubicBezTo>
                    <a:pt x="222" y="90"/>
                    <a:pt x="222" y="89"/>
                    <a:pt x="221" y="87"/>
                  </a:cubicBezTo>
                  <a:close/>
                  <a:moveTo>
                    <a:pt x="226" y="83"/>
                  </a:moveTo>
                  <a:cubicBezTo>
                    <a:pt x="225" y="83"/>
                    <a:pt x="224" y="84"/>
                    <a:pt x="223" y="84"/>
                  </a:cubicBezTo>
                  <a:cubicBezTo>
                    <a:pt x="222" y="82"/>
                    <a:pt x="222" y="80"/>
                    <a:pt x="221" y="77"/>
                  </a:cubicBezTo>
                  <a:cubicBezTo>
                    <a:pt x="222" y="78"/>
                    <a:pt x="222" y="78"/>
                    <a:pt x="223" y="79"/>
                  </a:cubicBezTo>
                  <a:cubicBezTo>
                    <a:pt x="223" y="79"/>
                    <a:pt x="224" y="79"/>
                    <a:pt x="224" y="78"/>
                  </a:cubicBezTo>
                  <a:cubicBezTo>
                    <a:pt x="225" y="79"/>
                    <a:pt x="225" y="80"/>
                    <a:pt x="226" y="81"/>
                  </a:cubicBezTo>
                  <a:cubicBezTo>
                    <a:pt x="226" y="82"/>
                    <a:pt x="226" y="82"/>
                    <a:pt x="226" y="83"/>
                  </a:cubicBezTo>
                  <a:cubicBezTo>
                    <a:pt x="226" y="83"/>
                    <a:pt x="226" y="83"/>
                    <a:pt x="226" y="83"/>
                  </a:cubicBezTo>
                  <a:close/>
                  <a:moveTo>
                    <a:pt x="224" y="75"/>
                  </a:moveTo>
                  <a:cubicBezTo>
                    <a:pt x="223" y="74"/>
                    <a:pt x="223" y="74"/>
                    <a:pt x="223" y="73"/>
                  </a:cubicBezTo>
                  <a:cubicBezTo>
                    <a:pt x="223" y="73"/>
                    <a:pt x="223" y="73"/>
                    <a:pt x="223" y="73"/>
                  </a:cubicBezTo>
                  <a:cubicBezTo>
                    <a:pt x="224" y="74"/>
                    <a:pt x="224" y="75"/>
                    <a:pt x="224" y="76"/>
                  </a:cubicBezTo>
                  <a:cubicBezTo>
                    <a:pt x="224" y="75"/>
                    <a:pt x="224" y="75"/>
                    <a:pt x="224" y="75"/>
                  </a:cubicBezTo>
                  <a:close/>
                  <a:moveTo>
                    <a:pt x="224" y="70"/>
                  </a:moveTo>
                  <a:cubicBezTo>
                    <a:pt x="223" y="69"/>
                    <a:pt x="222" y="67"/>
                    <a:pt x="221" y="65"/>
                  </a:cubicBezTo>
                  <a:cubicBezTo>
                    <a:pt x="222" y="67"/>
                    <a:pt x="223" y="68"/>
                    <a:pt x="224" y="69"/>
                  </a:cubicBezTo>
                  <a:cubicBezTo>
                    <a:pt x="224" y="69"/>
                    <a:pt x="223" y="69"/>
                    <a:pt x="224" y="70"/>
                  </a:cubicBezTo>
                  <a:cubicBezTo>
                    <a:pt x="224" y="70"/>
                    <a:pt x="224" y="70"/>
                    <a:pt x="224" y="70"/>
                  </a:cubicBezTo>
                  <a:close/>
                  <a:moveTo>
                    <a:pt x="222" y="76"/>
                  </a:moveTo>
                  <a:cubicBezTo>
                    <a:pt x="222" y="76"/>
                    <a:pt x="222" y="76"/>
                    <a:pt x="222" y="76"/>
                  </a:cubicBezTo>
                  <a:cubicBezTo>
                    <a:pt x="221" y="75"/>
                    <a:pt x="221" y="75"/>
                    <a:pt x="220" y="74"/>
                  </a:cubicBezTo>
                  <a:cubicBezTo>
                    <a:pt x="220" y="74"/>
                    <a:pt x="220" y="74"/>
                    <a:pt x="220" y="73"/>
                  </a:cubicBezTo>
                  <a:cubicBezTo>
                    <a:pt x="220" y="74"/>
                    <a:pt x="221" y="74"/>
                    <a:pt x="221" y="75"/>
                  </a:cubicBezTo>
                  <a:cubicBezTo>
                    <a:pt x="221" y="75"/>
                    <a:pt x="222" y="75"/>
                    <a:pt x="222" y="76"/>
                  </a:cubicBezTo>
                  <a:close/>
                  <a:moveTo>
                    <a:pt x="220" y="81"/>
                  </a:moveTo>
                  <a:cubicBezTo>
                    <a:pt x="219" y="80"/>
                    <a:pt x="219" y="78"/>
                    <a:pt x="218" y="77"/>
                  </a:cubicBezTo>
                  <a:cubicBezTo>
                    <a:pt x="217" y="75"/>
                    <a:pt x="217" y="74"/>
                    <a:pt x="216" y="73"/>
                  </a:cubicBezTo>
                  <a:cubicBezTo>
                    <a:pt x="217" y="73"/>
                    <a:pt x="218" y="74"/>
                    <a:pt x="219" y="75"/>
                  </a:cubicBezTo>
                  <a:cubicBezTo>
                    <a:pt x="219" y="77"/>
                    <a:pt x="220" y="79"/>
                    <a:pt x="220" y="81"/>
                  </a:cubicBezTo>
                  <a:close/>
                  <a:moveTo>
                    <a:pt x="218" y="67"/>
                  </a:moveTo>
                  <a:cubicBezTo>
                    <a:pt x="217" y="65"/>
                    <a:pt x="216" y="63"/>
                    <a:pt x="215" y="61"/>
                  </a:cubicBezTo>
                  <a:cubicBezTo>
                    <a:pt x="217" y="63"/>
                    <a:pt x="218" y="65"/>
                    <a:pt x="219" y="68"/>
                  </a:cubicBezTo>
                  <a:cubicBezTo>
                    <a:pt x="219" y="67"/>
                    <a:pt x="219" y="67"/>
                    <a:pt x="218" y="67"/>
                  </a:cubicBezTo>
                  <a:close/>
                  <a:moveTo>
                    <a:pt x="216" y="64"/>
                  </a:moveTo>
                  <a:cubicBezTo>
                    <a:pt x="214" y="62"/>
                    <a:pt x="212" y="59"/>
                    <a:pt x="210" y="56"/>
                  </a:cubicBezTo>
                  <a:cubicBezTo>
                    <a:pt x="209" y="54"/>
                    <a:pt x="207" y="53"/>
                    <a:pt x="206" y="51"/>
                  </a:cubicBezTo>
                  <a:cubicBezTo>
                    <a:pt x="208" y="53"/>
                    <a:pt x="211" y="55"/>
                    <a:pt x="213" y="58"/>
                  </a:cubicBezTo>
                  <a:cubicBezTo>
                    <a:pt x="213" y="58"/>
                    <a:pt x="213" y="58"/>
                    <a:pt x="213" y="58"/>
                  </a:cubicBezTo>
                  <a:cubicBezTo>
                    <a:pt x="214" y="60"/>
                    <a:pt x="215" y="62"/>
                    <a:pt x="216" y="64"/>
                  </a:cubicBezTo>
                  <a:close/>
                  <a:moveTo>
                    <a:pt x="201" y="44"/>
                  </a:moveTo>
                  <a:cubicBezTo>
                    <a:pt x="200" y="44"/>
                    <a:pt x="200" y="43"/>
                    <a:pt x="199" y="43"/>
                  </a:cubicBezTo>
                  <a:cubicBezTo>
                    <a:pt x="202" y="45"/>
                    <a:pt x="205" y="47"/>
                    <a:pt x="208" y="50"/>
                  </a:cubicBezTo>
                  <a:cubicBezTo>
                    <a:pt x="205" y="48"/>
                    <a:pt x="203" y="46"/>
                    <a:pt x="201" y="44"/>
                  </a:cubicBezTo>
                  <a:close/>
                  <a:moveTo>
                    <a:pt x="201" y="46"/>
                  </a:moveTo>
                  <a:cubicBezTo>
                    <a:pt x="204" y="50"/>
                    <a:pt x="207" y="55"/>
                    <a:pt x="209" y="58"/>
                  </a:cubicBezTo>
                  <a:cubicBezTo>
                    <a:pt x="209" y="58"/>
                    <a:pt x="209" y="58"/>
                    <a:pt x="209" y="58"/>
                  </a:cubicBezTo>
                  <a:cubicBezTo>
                    <a:pt x="205" y="53"/>
                    <a:pt x="201" y="48"/>
                    <a:pt x="197" y="44"/>
                  </a:cubicBezTo>
                  <a:cubicBezTo>
                    <a:pt x="198" y="45"/>
                    <a:pt x="200" y="45"/>
                    <a:pt x="201" y="46"/>
                  </a:cubicBezTo>
                  <a:close/>
                  <a:moveTo>
                    <a:pt x="189" y="41"/>
                  </a:moveTo>
                  <a:cubicBezTo>
                    <a:pt x="189" y="41"/>
                    <a:pt x="189" y="41"/>
                    <a:pt x="188" y="41"/>
                  </a:cubicBezTo>
                  <a:cubicBezTo>
                    <a:pt x="188" y="40"/>
                    <a:pt x="188" y="40"/>
                    <a:pt x="187" y="40"/>
                  </a:cubicBezTo>
                  <a:cubicBezTo>
                    <a:pt x="187" y="40"/>
                    <a:pt x="187" y="40"/>
                    <a:pt x="186" y="40"/>
                  </a:cubicBezTo>
                  <a:cubicBezTo>
                    <a:pt x="186" y="40"/>
                    <a:pt x="186" y="40"/>
                    <a:pt x="186" y="40"/>
                  </a:cubicBezTo>
                  <a:cubicBezTo>
                    <a:pt x="186" y="40"/>
                    <a:pt x="185" y="39"/>
                    <a:pt x="185" y="39"/>
                  </a:cubicBezTo>
                  <a:cubicBezTo>
                    <a:pt x="186" y="39"/>
                    <a:pt x="188" y="38"/>
                    <a:pt x="189" y="38"/>
                  </a:cubicBezTo>
                  <a:cubicBezTo>
                    <a:pt x="190" y="39"/>
                    <a:pt x="191" y="40"/>
                    <a:pt x="192" y="41"/>
                  </a:cubicBezTo>
                  <a:cubicBezTo>
                    <a:pt x="191" y="41"/>
                    <a:pt x="190" y="41"/>
                    <a:pt x="189" y="41"/>
                  </a:cubicBezTo>
                  <a:close/>
                  <a:moveTo>
                    <a:pt x="188" y="44"/>
                  </a:moveTo>
                  <a:cubicBezTo>
                    <a:pt x="189" y="45"/>
                    <a:pt x="190" y="46"/>
                    <a:pt x="191" y="47"/>
                  </a:cubicBezTo>
                  <a:cubicBezTo>
                    <a:pt x="190" y="47"/>
                    <a:pt x="189" y="47"/>
                    <a:pt x="188" y="48"/>
                  </a:cubicBezTo>
                  <a:cubicBezTo>
                    <a:pt x="187" y="47"/>
                    <a:pt x="186" y="46"/>
                    <a:pt x="185" y="46"/>
                  </a:cubicBezTo>
                  <a:cubicBezTo>
                    <a:pt x="186" y="45"/>
                    <a:pt x="187" y="45"/>
                    <a:pt x="188" y="44"/>
                  </a:cubicBezTo>
                  <a:close/>
                  <a:moveTo>
                    <a:pt x="186" y="48"/>
                  </a:moveTo>
                  <a:cubicBezTo>
                    <a:pt x="185" y="49"/>
                    <a:pt x="183" y="49"/>
                    <a:pt x="182" y="49"/>
                  </a:cubicBezTo>
                  <a:cubicBezTo>
                    <a:pt x="182" y="49"/>
                    <a:pt x="181" y="48"/>
                    <a:pt x="181" y="47"/>
                  </a:cubicBezTo>
                  <a:cubicBezTo>
                    <a:pt x="181" y="47"/>
                    <a:pt x="182" y="47"/>
                    <a:pt x="183" y="46"/>
                  </a:cubicBezTo>
                  <a:cubicBezTo>
                    <a:pt x="184" y="47"/>
                    <a:pt x="185" y="48"/>
                    <a:pt x="186" y="48"/>
                  </a:cubicBezTo>
                  <a:close/>
                  <a:moveTo>
                    <a:pt x="172" y="43"/>
                  </a:moveTo>
                  <a:cubicBezTo>
                    <a:pt x="176" y="42"/>
                    <a:pt x="180" y="41"/>
                    <a:pt x="183" y="40"/>
                  </a:cubicBezTo>
                  <a:cubicBezTo>
                    <a:pt x="183" y="40"/>
                    <a:pt x="184" y="40"/>
                    <a:pt x="184" y="40"/>
                  </a:cubicBezTo>
                  <a:cubicBezTo>
                    <a:pt x="184" y="40"/>
                    <a:pt x="184" y="40"/>
                    <a:pt x="184" y="40"/>
                  </a:cubicBezTo>
                  <a:cubicBezTo>
                    <a:pt x="180" y="41"/>
                    <a:pt x="176" y="42"/>
                    <a:pt x="172" y="43"/>
                  </a:cubicBezTo>
                  <a:close/>
                  <a:moveTo>
                    <a:pt x="159" y="44"/>
                  </a:moveTo>
                  <a:cubicBezTo>
                    <a:pt x="161" y="43"/>
                    <a:pt x="163" y="41"/>
                    <a:pt x="164" y="40"/>
                  </a:cubicBezTo>
                  <a:cubicBezTo>
                    <a:pt x="170" y="39"/>
                    <a:pt x="175" y="38"/>
                    <a:pt x="180" y="37"/>
                  </a:cubicBezTo>
                  <a:cubicBezTo>
                    <a:pt x="173" y="40"/>
                    <a:pt x="166" y="42"/>
                    <a:pt x="159" y="44"/>
                  </a:cubicBezTo>
                  <a:close/>
                  <a:moveTo>
                    <a:pt x="172" y="31"/>
                  </a:moveTo>
                  <a:cubicBezTo>
                    <a:pt x="171" y="31"/>
                    <a:pt x="171" y="31"/>
                    <a:pt x="170" y="31"/>
                  </a:cubicBezTo>
                  <a:cubicBezTo>
                    <a:pt x="169" y="31"/>
                    <a:pt x="168" y="31"/>
                    <a:pt x="167" y="30"/>
                  </a:cubicBezTo>
                  <a:cubicBezTo>
                    <a:pt x="167" y="30"/>
                    <a:pt x="167" y="30"/>
                    <a:pt x="166" y="29"/>
                  </a:cubicBezTo>
                  <a:cubicBezTo>
                    <a:pt x="166" y="29"/>
                    <a:pt x="165" y="29"/>
                    <a:pt x="164" y="28"/>
                  </a:cubicBezTo>
                  <a:cubicBezTo>
                    <a:pt x="164" y="28"/>
                    <a:pt x="164" y="28"/>
                    <a:pt x="164" y="28"/>
                  </a:cubicBezTo>
                  <a:cubicBezTo>
                    <a:pt x="167" y="29"/>
                    <a:pt x="170" y="30"/>
                    <a:pt x="173" y="31"/>
                  </a:cubicBezTo>
                  <a:cubicBezTo>
                    <a:pt x="173" y="31"/>
                    <a:pt x="173" y="31"/>
                    <a:pt x="172" y="31"/>
                  </a:cubicBezTo>
                  <a:close/>
                  <a:moveTo>
                    <a:pt x="166" y="36"/>
                  </a:moveTo>
                  <a:cubicBezTo>
                    <a:pt x="166" y="36"/>
                    <a:pt x="167" y="36"/>
                    <a:pt x="167" y="36"/>
                  </a:cubicBezTo>
                  <a:cubicBezTo>
                    <a:pt x="167" y="36"/>
                    <a:pt x="167" y="36"/>
                    <a:pt x="167" y="36"/>
                  </a:cubicBezTo>
                  <a:cubicBezTo>
                    <a:pt x="166" y="37"/>
                    <a:pt x="164" y="37"/>
                    <a:pt x="163" y="37"/>
                  </a:cubicBezTo>
                  <a:cubicBezTo>
                    <a:pt x="164" y="37"/>
                    <a:pt x="165" y="36"/>
                    <a:pt x="166" y="36"/>
                  </a:cubicBezTo>
                  <a:close/>
                  <a:moveTo>
                    <a:pt x="154" y="12"/>
                  </a:moveTo>
                  <a:cubicBezTo>
                    <a:pt x="154" y="12"/>
                    <a:pt x="154" y="12"/>
                    <a:pt x="154" y="12"/>
                  </a:cubicBezTo>
                  <a:cubicBezTo>
                    <a:pt x="153" y="11"/>
                    <a:pt x="153" y="11"/>
                    <a:pt x="152" y="11"/>
                  </a:cubicBezTo>
                  <a:cubicBezTo>
                    <a:pt x="153" y="11"/>
                    <a:pt x="155" y="11"/>
                    <a:pt x="156" y="12"/>
                  </a:cubicBezTo>
                  <a:cubicBezTo>
                    <a:pt x="157" y="12"/>
                    <a:pt x="159" y="13"/>
                    <a:pt x="160" y="14"/>
                  </a:cubicBezTo>
                  <a:cubicBezTo>
                    <a:pt x="158" y="13"/>
                    <a:pt x="156" y="13"/>
                    <a:pt x="154" y="12"/>
                  </a:cubicBezTo>
                  <a:close/>
                  <a:moveTo>
                    <a:pt x="154" y="6"/>
                  </a:moveTo>
                  <a:cubicBezTo>
                    <a:pt x="153" y="6"/>
                    <a:pt x="153" y="6"/>
                    <a:pt x="153" y="7"/>
                  </a:cubicBezTo>
                  <a:cubicBezTo>
                    <a:pt x="150" y="6"/>
                    <a:pt x="147" y="6"/>
                    <a:pt x="144" y="6"/>
                  </a:cubicBezTo>
                  <a:cubicBezTo>
                    <a:pt x="144" y="5"/>
                    <a:pt x="143" y="5"/>
                    <a:pt x="142" y="5"/>
                  </a:cubicBezTo>
                  <a:cubicBezTo>
                    <a:pt x="139" y="5"/>
                    <a:pt x="136" y="4"/>
                    <a:pt x="133" y="3"/>
                  </a:cubicBezTo>
                  <a:cubicBezTo>
                    <a:pt x="136" y="3"/>
                    <a:pt x="138" y="3"/>
                    <a:pt x="140" y="3"/>
                  </a:cubicBezTo>
                  <a:cubicBezTo>
                    <a:pt x="147" y="4"/>
                    <a:pt x="154" y="5"/>
                    <a:pt x="161" y="7"/>
                  </a:cubicBezTo>
                  <a:cubicBezTo>
                    <a:pt x="163" y="8"/>
                    <a:pt x="165" y="9"/>
                    <a:pt x="167" y="10"/>
                  </a:cubicBezTo>
                  <a:cubicBezTo>
                    <a:pt x="167" y="10"/>
                    <a:pt x="166" y="10"/>
                    <a:pt x="166" y="10"/>
                  </a:cubicBezTo>
                  <a:cubicBezTo>
                    <a:pt x="165" y="9"/>
                    <a:pt x="165" y="10"/>
                    <a:pt x="165" y="10"/>
                  </a:cubicBezTo>
                  <a:cubicBezTo>
                    <a:pt x="164" y="9"/>
                    <a:pt x="162" y="9"/>
                    <a:pt x="160" y="8"/>
                  </a:cubicBezTo>
                  <a:cubicBezTo>
                    <a:pt x="158" y="7"/>
                    <a:pt x="156" y="7"/>
                    <a:pt x="154" y="6"/>
                  </a:cubicBezTo>
                  <a:close/>
                  <a:moveTo>
                    <a:pt x="136" y="26"/>
                  </a:moveTo>
                  <a:cubicBezTo>
                    <a:pt x="135" y="26"/>
                    <a:pt x="135" y="26"/>
                    <a:pt x="135" y="27"/>
                  </a:cubicBezTo>
                  <a:cubicBezTo>
                    <a:pt x="134" y="26"/>
                    <a:pt x="133" y="26"/>
                    <a:pt x="132" y="26"/>
                  </a:cubicBezTo>
                  <a:cubicBezTo>
                    <a:pt x="133" y="26"/>
                    <a:pt x="135" y="26"/>
                    <a:pt x="136" y="26"/>
                  </a:cubicBezTo>
                  <a:close/>
                  <a:moveTo>
                    <a:pt x="135" y="28"/>
                  </a:moveTo>
                  <a:cubicBezTo>
                    <a:pt x="135" y="29"/>
                    <a:pt x="134" y="29"/>
                    <a:pt x="134" y="29"/>
                  </a:cubicBezTo>
                  <a:cubicBezTo>
                    <a:pt x="134" y="29"/>
                    <a:pt x="133" y="29"/>
                    <a:pt x="133" y="29"/>
                  </a:cubicBezTo>
                  <a:cubicBezTo>
                    <a:pt x="134" y="29"/>
                    <a:pt x="134" y="29"/>
                    <a:pt x="135" y="28"/>
                  </a:cubicBezTo>
                  <a:cubicBezTo>
                    <a:pt x="135" y="28"/>
                    <a:pt x="135" y="28"/>
                    <a:pt x="135" y="28"/>
                  </a:cubicBezTo>
                  <a:close/>
                  <a:moveTo>
                    <a:pt x="120" y="31"/>
                  </a:moveTo>
                  <a:cubicBezTo>
                    <a:pt x="120" y="31"/>
                    <a:pt x="119" y="31"/>
                    <a:pt x="118" y="31"/>
                  </a:cubicBezTo>
                  <a:cubicBezTo>
                    <a:pt x="118" y="31"/>
                    <a:pt x="118" y="31"/>
                    <a:pt x="118" y="31"/>
                  </a:cubicBezTo>
                  <a:cubicBezTo>
                    <a:pt x="119" y="31"/>
                    <a:pt x="120" y="31"/>
                    <a:pt x="121" y="31"/>
                  </a:cubicBezTo>
                  <a:cubicBezTo>
                    <a:pt x="121" y="31"/>
                    <a:pt x="121" y="31"/>
                    <a:pt x="120" y="31"/>
                  </a:cubicBezTo>
                  <a:close/>
                  <a:moveTo>
                    <a:pt x="118" y="29"/>
                  </a:moveTo>
                  <a:cubicBezTo>
                    <a:pt x="117" y="29"/>
                    <a:pt x="117" y="29"/>
                    <a:pt x="116" y="29"/>
                  </a:cubicBezTo>
                  <a:cubicBezTo>
                    <a:pt x="117" y="28"/>
                    <a:pt x="119" y="27"/>
                    <a:pt x="120" y="27"/>
                  </a:cubicBezTo>
                  <a:cubicBezTo>
                    <a:pt x="121" y="27"/>
                    <a:pt x="121" y="26"/>
                    <a:pt x="122" y="26"/>
                  </a:cubicBezTo>
                  <a:cubicBezTo>
                    <a:pt x="121" y="27"/>
                    <a:pt x="120" y="28"/>
                    <a:pt x="118" y="29"/>
                  </a:cubicBezTo>
                  <a:close/>
                  <a:moveTo>
                    <a:pt x="122" y="24"/>
                  </a:moveTo>
                  <a:cubicBezTo>
                    <a:pt x="120" y="24"/>
                    <a:pt x="119" y="24"/>
                    <a:pt x="118" y="24"/>
                  </a:cubicBezTo>
                  <a:cubicBezTo>
                    <a:pt x="118" y="24"/>
                    <a:pt x="118" y="23"/>
                    <a:pt x="119" y="23"/>
                  </a:cubicBezTo>
                  <a:cubicBezTo>
                    <a:pt x="120" y="24"/>
                    <a:pt x="121" y="24"/>
                    <a:pt x="122" y="24"/>
                  </a:cubicBezTo>
                  <a:cubicBezTo>
                    <a:pt x="122" y="24"/>
                    <a:pt x="122" y="24"/>
                    <a:pt x="122" y="24"/>
                  </a:cubicBezTo>
                  <a:close/>
                  <a:moveTo>
                    <a:pt x="117" y="16"/>
                  </a:moveTo>
                  <a:cubicBezTo>
                    <a:pt x="116" y="16"/>
                    <a:pt x="116" y="16"/>
                    <a:pt x="116" y="16"/>
                  </a:cubicBezTo>
                  <a:cubicBezTo>
                    <a:pt x="117" y="16"/>
                    <a:pt x="117" y="15"/>
                    <a:pt x="116" y="15"/>
                  </a:cubicBezTo>
                  <a:cubicBezTo>
                    <a:pt x="115" y="15"/>
                    <a:pt x="113" y="15"/>
                    <a:pt x="112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5"/>
                    <a:pt x="110" y="15"/>
                    <a:pt x="110" y="15"/>
                  </a:cubicBezTo>
                  <a:cubicBezTo>
                    <a:pt x="113" y="14"/>
                    <a:pt x="115" y="13"/>
                    <a:pt x="118" y="12"/>
                  </a:cubicBezTo>
                  <a:cubicBezTo>
                    <a:pt x="119" y="12"/>
                    <a:pt x="119" y="12"/>
                    <a:pt x="119" y="12"/>
                  </a:cubicBezTo>
                  <a:cubicBezTo>
                    <a:pt x="121" y="12"/>
                    <a:pt x="122" y="12"/>
                    <a:pt x="123" y="13"/>
                  </a:cubicBezTo>
                  <a:cubicBezTo>
                    <a:pt x="121" y="14"/>
                    <a:pt x="119" y="15"/>
                    <a:pt x="117" y="16"/>
                  </a:cubicBezTo>
                  <a:close/>
                  <a:moveTo>
                    <a:pt x="107" y="24"/>
                  </a:moveTo>
                  <a:cubicBezTo>
                    <a:pt x="108" y="24"/>
                    <a:pt x="109" y="24"/>
                    <a:pt x="110" y="24"/>
                  </a:cubicBezTo>
                  <a:cubicBezTo>
                    <a:pt x="109" y="25"/>
                    <a:pt x="108" y="25"/>
                    <a:pt x="107" y="25"/>
                  </a:cubicBezTo>
                  <a:cubicBezTo>
                    <a:pt x="107" y="25"/>
                    <a:pt x="106" y="25"/>
                    <a:pt x="105" y="25"/>
                  </a:cubicBezTo>
                  <a:cubicBezTo>
                    <a:pt x="106" y="25"/>
                    <a:pt x="107" y="24"/>
                    <a:pt x="107" y="24"/>
                  </a:cubicBezTo>
                  <a:close/>
                  <a:moveTo>
                    <a:pt x="100" y="22"/>
                  </a:moveTo>
                  <a:cubicBezTo>
                    <a:pt x="101" y="22"/>
                    <a:pt x="102" y="22"/>
                    <a:pt x="102" y="21"/>
                  </a:cubicBezTo>
                  <a:cubicBezTo>
                    <a:pt x="104" y="22"/>
                    <a:pt x="105" y="22"/>
                    <a:pt x="106" y="22"/>
                  </a:cubicBezTo>
                  <a:cubicBezTo>
                    <a:pt x="106" y="22"/>
                    <a:pt x="106" y="22"/>
                    <a:pt x="105" y="22"/>
                  </a:cubicBezTo>
                  <a:cubicBezTo>
                    <a:pt x="104" y="22"/>
                    <a:pt x="102" y="22"/>
                    <a:pt x="100" y="22"/>
                  </a:cubicBezTo>
                  <a:close/>
                  <a:moveTo>
                    <a:pt x="103" y="8"/>
                  </a:moveTo>
                  <a:cubicBezTo>
                    <a:pt x="104" y="7"/>
                    <a:pt x="104" y="7"/>
                    <a:pt x="105" y="7"/>
                  </a:cubicBezTo>
                  <a:cubicBezTo>
                    <a:pt x="106" y="7"/>
                    <a:pt x="106" y="7"/>
                    <a:pt x="106" y="7"/>
                  </a:cubicBezTo>
                  <a:cubicBezTo>
                    <a:pt x="105" y="7"/>
                    <a:pt x="104" y="7"/>
                    <a:pt x="103" y="8"/>
                  </a:cubicBezTo>
                  <a:close/>
                  <a:moveTo>
                    <a:pt x="104" y="17"/>
                  </a:moveTo>
                  <a:cubicBezTo>
                    <a:pt x="103" y="17"/>
                    <a:pt x="103" y="17"/>
                    <a:pt x="102" y="17"/>
                  </a:cubicBezTo>
                  <a:cubicBezTo>
                    <a:pt x="101" y="18"/>
                    <a:pt x="99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7" y="18"/>
                    <a:pt x="97" y="18"/>
                    <a:pt x="97" y="18"/>
                  </a:cubicBezTo>
                  <a:cubicBezTo>
                    <a:pt x="99" y="18"/>
                    <a:pt x="101" y="17"/>
                    <a:pt x="102" y="16"/>
                  </a:cubicBezTo>
                  <a:cubicBezTo>
                    <a:pt x="103" y="16"/>
                    <a:pt x="103" y="17"/>
                    <a:pt x="104" y="17"/>
                  </a:cubicBezTo>
                  <a:close/>
                  <a:moveTo>
                    <a:pt x="100" y="11"/>
                  </a:moveTo>
                  <a:cubicBezTo>
                    <a:pt x="99" y="12"/>
                    <a:pt x="98" y="12"/>
                    <a:pt x="97" y="12"/>
                  </a:cubicBezTo>
                  <a:cubicBezTo>
                    <a:pt x="97" y="12"/>
                    <a:pt x="97" y="12"/>
                    <a:pt x="97" y="12"/>
                  </a:cubicBezTo>
                  <a:cubicBezTo>
                    <a:pt x="97" y="12"/>
                    <a:pt x="98" y="11"/>
                    <a:pt x="98" y="11"/>
                  </a:cubicBezTo>
                  <a:cubicBezTo>
                    <a:pt x="99" y="11"/>
                    <a:pt x="100" y="11"/>
                    <a:pt x="102" y="11"/>
                  </a:cubicBezTo>
                  <a:cubicBezTo>
                    <a:pt x="101" y="11"/>
                    <a:pt x="101" y="11"/>
                    <a:pt x="100" y="11"/>
                  </a:cubicBezTo>
                  <a:close/>
                  <a:moveTo>
                    <a:pt x="102" y="24"/>
                  </a:moveTo>
                  <a:cubicBezTo>
                    <a:pt x="102" y="24"/>
                    <a:pt x="101" y="25"/>
                    <a:pt x="100" y="25"/>
                  </a:cubicBezTo>
                  <a:cubicBezTo>
                    <a:pt x="97" y="25"/>
                    <a:pt x="95" y="25"/>
                    <a:pt x="93" y="25"/>
                  </a:cubicBezTo>
                  <a:cubicBezTo>
                    <a:pt x="93" y="24"/>
                    <a:pt x="93" y="24"/>
                    <a:pt x="94" y="24"/>
                  </a:cubicBezTo>
                  <a:cubicBezTo>
                    <a:pt x="97" y="24"/>
                    <a:pt x="99" y="24"/>
                    <a:pt x="102" y="24"/>
                  </a:cubicBezTo>
                  <a:close/>
                  <a:moveTo>
                    <a:pt x="93" y="10"/>
                  </a:moveTo>
                  <a:cubicBezTo>
                    <a:pt x="93" y="10"/>
                    <a:pt x="93" y="11"/>
                    <a:pt x="92" y="11"/>
                  </a:cubicBezTo>
                  <a:cubicBezTo>
                    <a:pt x="91" y="11"/>
                    <a:pt x="89" y="12"/>
                    <a:pt x="88" y="12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6" y="13"/>
                    <a:pt x="86" y="14"/>
                    <a:pt x="85" y="14"/>
                  </a:cubicBezTo>
                  <a:cubicBezTo>
                    <a:pt x="87" y="12"/>
                    <a:pt x="90" y="11"/>
                    <a:pt x="93" y="10"/>
                  </a:cubicBezTo>
                  <a:cubicBezTo>
                    <a:pt x="94" y="9"/>
                    <a:pt x="95" y="9"/>
                    <a:pt x="96" y="9"/>
                  </a:cubicBezTo>
                  <a:cubicBezTo>
                    <a:pt x="95" y="9"/>
                    <a:pt x="94" y="10"/>
                    <a:pt x="93" y="10"/>
                  </a:cubicBezTo>
                  <a:close/>
                  <a:moveTo>
                    <a:pt x="92" y="8"/>
                  </a:moveTo>
                  <a:cubicBezTo>
                    <a:pt x="78" y="11"/>
                    <a:pt x="65" y="20"/>
                    <a:pt x="55" y="27"/>
                  </a:cubicBezTo>
                  <a:cubicBezTo>
                    <a:pt x="50" y="30"/>
                    <a:pt x="46" y="34"/>
                    <a:pt x="42" y="37"/>
                  </a:cubicBezTo>
                  <a:cubicBezTo>
                    <a:pt x="41" y="37"/>
                    <a:pt x="41" y="37"/>
                    <a:pt x="41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0" y="38"/>
                    <a:pt x="39" y="38"/>
                    <a:pt x="39" y="39"/>
                  </a:cubicBezTo>
                  <a:cubicBezTo>
                    <a:pt x="42" y="35"/>
                    <a:pt x="46" y="32"/>
                    <a:pt x="51" y="29"/>
                  </a:cubicBezTo>
                  <a:cubicBezTo>
                    <a:pt x="57" y="24"/>
                    <a:pt x="65" y="19"/>
                    <a:pt x="72" y="15"/>
                  </a:cubicBezTo>
                  <a:cubicBezTo>
                    <a:pt x="79" y="12"/>
                    <a:pt x="87" y="9"/>
                    <a:pt x="94" y="7"/>
                  </a:cubicBezTo>
                  <a:cubicBezTo>
                    <a:pt x="94" y="7"/>
                    <a:pt x="94" y="7"/>
                    <a:pt x="95" y="7"/>
                  </a:cubicBezTo>
                  <a:cubicBezTo>
                    <a:pt x="94" y="8"/>
                    <a:pt x="93" y="8"/>
                    <a:pt x="92" y="8"/>
                  </a:cubicBezTo>
                  <a:close/>
                  <a:moveTo>
                    <a:pt x="42" y="39"/>
                  </a:moveTo>
                  <a:cubicBezTo>
                    <a:pt x="42" y="39"/>
                    <a:pt x="42" y="39"/>
                    <a:pt x="42" y="39"/>
                  </a:cubicBezTo>
                  <a:cubicBezTo>
                    <a:pt x="44" y="38"/>
                    <a:pt x="47" y="37"/>
                    <a:pt x="49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9" y="38"/>
                    <a:pt x="48" y="38"/>
                    <a:pt x="48" y="39"/>
                  </a:cubicBezTo>
                  <a:cubicBezTo>
                    <a:pt x="47" y="40"/>
                    <a:pt x="46" y="40"/>
                    <a:pt x="45" y="41"/>
                  </a:cubicBezTo>
                  <a:cubicBezTo>
                    <a:pt x="46" y="40"/>
                    <a:pt x="47" y="39"/>
                    <a:pt x="49" y="38"/>
                  </a:cubicBezTo>
                  <a:cubicBezTo>
                    <a:pt x="49" y="37"/>
                    <a:pt x="48" y="36"/>
                    <a:pt x="48" y="37"/>
                  </a:cubicBezTo>
                  <a:cubicBezTo>
                    <a:pt x="46" y="39"/>
                    <a:pt x="44" y="40"/>
                    <a:pt x="42" y="42"/>
                  </a:cubicBezTo>
                  <a:cubicBezTo>
                    <a:pt x="42" y="42"/>
                    <a:pt x="41" y="42"/>
                    <a:pt x="41" y="42"/>
                  </a:cubicBezTo>
                  <a:cubicBezTo>
                    <a:pt x="41" y="43"/>
                    <a:pt x="40" y="43"/>
                    <a:pt x="40" y="44"/>
                  </a:cubicBezTo>
                  <a:cubicBezTo>
                    <a:pt x="40" y="44"/>
                    <a:pt x="40" y="44"/>
                    <a:pt x="39" y="44"/>
                  </a:cubicBezTo>
                  <a:cubicBezTo>
                    <a:pt x="40" y="43"/>
                    <a:pt x="41" y="41"/>
                    <a:pt x="42" y="39"/>
                  </a:cubicBezTo>
                  <a:close/>
                  <a:moveTo>
                    <a:pt x="41" y="46"/>
                  </a:moveTo>
                  <a:cubicBezTo>
                    <a:pt x="42" y="46"/>
                    <a:pt x="43" y="45"/>
                    <a:pt x="44" y="44"/>
                  </a:cubicBezTo>
                  <a:cubicBezTo>
                    <a:pt x="42" y="47"/>
                    <a:pt x="40" y="50"/>
                    <a:pt x="38" y="53"/>
                  </a:cubicBezTo>
                  <a:cubicBezTo>
                    <a:pt x="38" y="53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2"/>
                    <a:pt x="39" y="49"/>
                    <a:pt x="41" y="46"/>
                  </a:cubicBezTo>
                  <a:close/>
                  <a:moveTo>
                    <a:pt x="36" y="50"/>
                  </a:moveTo>
                  <a:cubicBezTo>
                    <a:pt x="36" y="50"/>
                    <a:pt x="36" y="50"/>
                    <a:pt x="37" y="49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6" y="52"/>
                    <a:pt x="35" y="54"/>
                    <a:pt x="34" y="57"/>
                  </a:cubicBezTo>
                  <a:cubicBezTo>
                    <a:pt x="33" y="57"/>
                    <a:pt x="32" y="58"/>
                    <a:pt x="31" y="59"/>
                  </a:cubicBezTo>
                  <a:cubicBezTo>
                    <a:pt x="33" y="56"/>
                    <a:pt x="34" y="53"/>
                    <a:pt x="36" y="50"/>
                  </a:cubicBezTo>
                  <a:close/>
                  <a:moveTo>
                    <a:pt x="35" y="46"/>
                  </a:moveTo>
                  <a:cubicBezTo>
                    <a:pt x="36" y="45"/>
                    <a:pt x="37" y="44"/>
                    <a:pt x="38" y="43"/>
                  </a:cubicBezTo>
                  <a:cubicBezTo>
                    <a:pt x="37" y="44"/>
                    <a:pt x="36" y="45"/>
                    <a:pt x="36" y="46"/>
                  </a:cubicBezTo>
                  <a:cubicBezTo>
                    <a:pt x="35" y="46"/>
                    <a:pt x="35" y="46"/>
                    <a:pt x="35" y="46"/>
                  </a:cubicBezTo>
                  <a:cubicBezTo>
                    <a:pt x="35" y="46"/>
                    <a:pt x="35" y="46"/>
                    <a:pt x="35" y="46"/>
                  </a:cubicBezTo>
                  <a:close/>
                  <a:moveTo>
                    <a:pt x="32" y="55"/>
                  </a:moveTo>
                  <a:cubicBezTo>
                    <a:pt x="31" y="57"/>
                    <a:pt x="30" y="58"/>
                    <a:pt x="29" y="60"/>
                  </a:cubicBezTo>
                  <a:cubicBezTo>
                    <a:pt x="28" y="60"/>
                    <a:pt x="28" y="60"/>
                    <a:pt x="28" y="60"/>
                  </a:cubicBezTo>
                  <a:lnTo>
                    <a:pt x="32" y="55"/>
                  </a:lnTo>
                  <a:close/>
                  <a:moveTo>
                    <a:pt x="28" y="54"/>
                  </a:moveTo>
                  <a:cubicBezTo>
                    <a:pt x="30" y="51"/>
                    <a:pt x="32" y="49"/>
                    <a:pt x="34" y="47"/>
                  </a:cubicBezTo>
                  <a:cubicBezTo>
                    <a:pt x="33" y="48"/>
                    <a:pt x="32" y="50"/>
                    <a:pt x="31" y="51"/>
                  </a:cubicBezTo>
                  <a:cubicBezTo>
                    <a:pt x="30" y="52"/>
                    <a:pt x="29" y="53"/>
                    <a:pt x="28" y="54"/>
                  </a:cubicBezTo>
                  <a:close/>
                  <a:moveTo>
                    <a:pt x="31" y="79"/>
                  </a:moveTo>
                  <a:cubicBezTo>
                    <a:pt x="30" y="80"/>
                    <a:pt x="29" y="81"/>
                    <a:pt x="28" y="82"/>
                  </a:cubicBezTo>
                  <a:cubicBezTo>
                    <a:pt x="27" y="82"/>
                    <a:pt x="25" y="83"/>
                    <a:pt x="24" y="84"/>
                  </a:cubicBezTo>
                  <a:cubicBezTo>
                    <a:pt x="25" y="83"/>
                    <a:pt x="25" y="81"/>
                    <a:pt x="26" y="80"/>
                  </a:cubicBezTo>
                  <a:cubicBezTo>
                    <a:pt x="28" y="80"/>
                    <a:pt x="29" y="79"/>
                    <a:pt x="31" y="79"/>
                  </a:cubicBezTo>
                  <a:close/>
                  <a:moveTo>
                    <a:pt x="23" y="83"/>
                  </a:moveTo>
                  <a:cubicBezTo>
                    <a:pt x="22" y="83"/>
                    <a:pt x="22" y="83"/>
                    <a:pt x="22" y="83"/>
                  </a:cubicBezTo>
                  <a:cubicBezTo>
                    <a:pt x="22" y="82"/>
                    <a:pt x="23" y="81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24" y="81"/>
                    <a:pt x="23" y="82"/>
                    <a:pt x="23" y="83"/>
                  </a:cubicBezTo>
                  <a:close/>
                  <a:moveTo>
                    <a:pt x="22" y="98"/>
                  </a:moveTo>
                  <a:cubicBezTo>
                    <a:pt x="24" y="103"/>
                    <a:pt x="25" y="109"/>
                    <a:pt x="26" y="115"/>
                  </a:cubicBezTo>
                  <a:cubicBezTo>
                    <a:pt x="26" y="117"/>
                    <a:pt x="26" y="118"/>
                    <a:pt x="27" y="120"/>
                  </a:cubicBezTo>
                  <a:cubicBezTo>
                    <a:pt x="25" y="114"/>
                    <a:pt x="23" y="108"/>
                    <a:pt x="22" y="102"/>
                  </a:cubicBezTo>
                  <a:cubicBezTo>
                    <a:pt x="22" y="101"/>
                    <a:pt x="22" y="99"/>
                    <a:pt x="22" y="98"/>
                  </a:cubicBezTo>
                  <a:close/>
                  <a:moveTo>
                    <a:pt x="27" y="139"/>
                  </a:moveTo>
                  <a:cubicBezTo>
                    <a:pt x="27" y="139"/>
                    <a:pt x="27" y="139"/>
                    <a:pt x="27" y="139"/>
                  </a:cubicBezTo>
                  <a:cubicBezTo>
                    <a:pt x="26" y="140"/>
                    <a:pt x="27" y="140"/>
                    <a:pt x="27" y="140"/>
                  </a:cubicBezTo>
                  <a:cubicBezTo>
                    <a:pt x="27" y="141"/>
                    <a:pt x="27" y="141"/>
                    <a:pt x="27" y="141"/>
                  </a:cubicBezTo>
                  <a:cubicBezTo>
                    <a:pt x="25" y="137"/>
                    <a:pt x="24" y="133"/>
                    <a:pt x="23" y="129"/>
                  </a:cubicBezTo>
                  <a:cubicBezTo>
                    <a:pt x="23" y="127"/>
                    <a:pt x="23" y="125"/>
                    <a:pt x="23" y="123"/>
                  </a:cubicBezTo>
                  <a:cubicBezTo>
                    <a:pt x="22" y="121"/>
                    <a:pt x="22" y="118"/>
                    <a:pt x="22" y="115"/>
                  </a:cubicBezTo>
                  <a:cubicBezTo>
                    <a:pt x="24" y="123"/>
                    <a:pt x="25" y="131"/>
                    <a:pt x="27" y="139"/>
                  </a:cubicBezTo>
                  <a:close/>
                  <a:moveTo>
                    <a:pt x="25" y="156"/>
                  </a:moveTo>
                  <a:cubicBezTo>
                    <a:pt x="23" y="153"/>
                    <a:pt x="22" y="149"/>
                    <a:pt x="21" y="146"/>
                  </a:cubicBezTo>
                  <a:cubicBezTo>
                    <a:pt x="21" y="145"/>
                    <a:pt x="20" y="145"/>
                    <a:pt x="20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2" y="147"/>
                    <a:pt x="23" y="150"/>
                    <a:pt x="25" y="154"/>
                  </a:cubicBezTo>
                  <a:cubicBezTo>
                    <a:pt x="25" y="154"/>
                    <a:pt x="25" y="155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lose/>
                  <a:moveTo>
                    <a:pt x="29" y="163"/>
                  </a:moveTo>
                  <a:cubicBezTo>
                    <a:pt x="30" y="164"/>
                    <a:pt x="30" y="165"/>
                    <a:pt x="30" y="167"/>
                  </a:cubicBezTo>
                  <a:cubicBezTo>
                    <a:pt x="29" y="164"/>
                    <a:pt x="29" y="162"/>
                    <a:pt x="28" y="160"/>
                  </a:cubicBezTo>
                  <a:cubicBezTo>
                    <a:pt x="28" y="161"/>
                    <a:pt x="29" y="162"/>
                    <a:pt x="29" y="163"/>
                  </a:cubicBezTo>
                  <a:close/>
                  <a:moveTo>
                    <a:pt x="29" y="148"/>
                  </a:moveTo>
                  <a:cubicBezTo>
                    <a:pt x="29" y="147"/>
                    <a:pt x="29" y="146"/>
                    <a:pt x="29" y="145"/>
                  </a:cubicBezTo>
                  <a:cubicBezTo>
                    <a:pt x="30" y="143"/>
                    <a:pt x="30" y="142"/>
                    <a:pt x="31" y="140"/>
                  </a:cubicBezTo>
                  <a:cubicBezTo>
                    <a:pt x="31" y="141"/>
                    <a:pt x="31" y="141"/>
                    <a:pt x="31" y="141"/>
                  </a:cubicBezTo>
                  <a:cubicBezTo>
                    <a:pt x="31" y="142"/>
                    <a:pt x="31" y="143"/>
                    <a:pt x="32" y="144"/>
                  </a:cubicBezTo>
                  <a:cubicBezTo>
                    <a:pt x="32" y="147"/>
                    <a:pt x="33" y="151"/>
                    <a:pt x="33" y="155"/>
                  </a:cubicBezTo>
                  <a:cubicBezTo>
                    <a:pt x="32" y="153"/>
                    <a:pt x="31" y="151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8"/>
                    <a:pt x="29" y="148"/>
                  </a:cubicBezTo>
                  <a:close/>
                  <a:moveTo>
                    <a:pt x="35" y="166"/>
                  </a:moveTo>
                  <a:cubicBezTo>
                    <a:pt x="36" y="168"/>
                    <a:pt x="36" y="169"/>
                    <a:pt x="36" y="171"/>
                  </a:cubicBezTo>
                  <a:cubicBezTo>
                    <a:pt x="35" y="166"/>
                    <a:pt x="33" y="161"/>
                    <a:pt x="30" y="156"/>
                  </a:cubicBezTo>
                  <a:cubicBezTo>
                    <a:pt x="30" y="156"/>
                    <a:pt x="30" y="155"/>
                    <a:pt x="30" y="155"/>
                  </a:cubicBezTo>
                  <a:cubicBezTo>
                    <a:pt x="32" y="159"/>
                    <a:pt x="33" y="162"/>
                    <a:pt x="35" y="166"/>
                  </a:cubicBezTo>
                  <a:close/>
                  <a:moveTo>
                    <a:pt x="38" y="182"/>
                  </a:moveTo>
                  <a:cubicBezTo>
                    <a:pt x="39" y="183"/>
                    <a:pt x="39" y="185"/>
                    <a:pt x="39" y="186"/>
                  </a:cubicBezTo>
                  <a:cubicBezTo>
                    <a:pt x="39" y="186"/>
                    <a:pt x="39" y="186"/>
                    <a:pt x="39" y="186"/>
                  </a:cubicBezTo>
                  <a:cubicBezTo>
                    <a:pt x="38" y="184"/>
                    <a:pt x="37" y="182"/>
                    <a:pt x="35" y="180"/>
                  </a:cubicBezTo>
                  <a:cubicBezTo>
                    <a:pt x="34" y="178"/>
                    <a:pt x="33" y="175"/>
                    <a:pt x="32" y="173"/>
                  </a:cubicBezTo>
                  <a:cubicBezTo>
                    <a:pt x="32" y="171"/>
                    <a:pt x="32" y="170"/>
                    <a:pt x="31" y="168"/>
                  </a:cubicBezTo>
                  <a:cubicBezTo>
                    <a:pt x="34" y="173"/>
                    <a:pt x="36" y="177"/>
                    <a:pt x="38" y="182"/>
                  </a:cubicBezTo>
                  <a:close/>
                  <a:moveTo>
                    <a:pt x="32" y="177"/>
                  </a:moveTo>
                  <a:cubicBezTo>
                    <a:pt x="32" y="177"/>
                    <a:pt x="32" y="178"/>
                    <a:pt x="32" y="178"/>
                  </a:cubicBezTo>
                  <a:cubicBezTo>
                    <a:pt x="34" y="182"/>
                    <a:pt x="37" y="186"/>
                    <a:pt x="39" y="190"/>
                  </a:cubicBezTo>
                  <a:cubicBezTo>
                    <a:pt x="39" y="190"/>
                    <a:pt x="39" y="190"/>
                    <a:pt x="39" y="191"/>
                  </a:cubicBezTo>
                  <a:cubicBezTo>
                    <a:pt x="36" y="188"/>
                    <a:pt x="34" y="185"/>
                    <a:pt x="32" y="183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2" y="182"/>
                    <a:pt x="32" y="181"/>
                  </a:cubicBezTo>
                  <a:cubicBezTo>
                    <a:pt x="32" y="180"/>
                    <a:pt x="32" y="179"/>
                    <a:pt x="32" y="177"/>
                  </a:cubicBezTo>
                  <a:close/>
                  <a:moveTo>
                    <a:pt x="38" y="192"/>
                  </a:moveTo>
                  <a:cubicBezTo>
                    <a:pt x="38" y="192"/>
                    <a:pt x="38" y="193"/>
                    <a:pt x="38" y="193"/>
                  </a:cubicBezTo>
                  <a:cubicBezTo>
                    <a:pt x="38" y="192"/>
                    <a:pt x="37" y="192"/>
                    <a:pt x="37" y="192"/>
                  </a:cubicBezTo>
                  <a:cubicBezTo>
                    <a:pt x="36" y="190"/>
                    <a:pt x="36" y="189"/>
                    <a:pt x="35" y="188"/>
                  </a:cubicBezTo>
                  <a:cubicBezTo>
                    <a:pt x="36" y="189"/>
                    <a:pt x="37" y="191"/>
                    <a:pt x="38" y="192"/>
                  </a:cubicBezTo>
                  <a:close/>
                  <a:moveTo>
                    <a:pt x="39" y="197"/>
                  </a:moveTo>
                  <a:cubicBezTo>
                    <a:pt x="39" y="196"/>
                    <a:pt x="39" y="196"/>
                    <a:pt x="38" y="196"/>
                  </a:cubicBezTo>
                  <a:cubicBezTo>
                    <a:pt x="39" y="196"/>
                    <a:pt x="39" y="196"/>
                    <a:pt x="39" y="196"/>
                  </a:cubicBezTo>
                  <a:cubicBezTo>
                    <a:pt x="41" y="199"/>
                    <a:pt x="44" y="202"/>
                    <a:pt x="48" y="204"/>
                  </a:cubicBezTo>
                  <a:cubicBezTo>
                    <a:pt x="48" y="204"/>
                    <a:pt x="49" y="204"/>
                    <a:pt x="49" y="203"/>
                  </a:cubicBezTo>
                  <a:cubicBezTo>
                    <a:pt x="49" y="204"/>
                    <a:pt x="50" y="205"/>
                    <a:pt x="50" y="205"/>
                  </a:cubicBezTo>
                  <a:cubicBezTo>
                    <a:pt x="50" y="205"/>
                    <a:pt x="49" y="205"/>
                    <a:pt x="49" y="204"/>
                  </a:cubicBezTo>
                  <a:cubicBezTo>
                    <a:pt x="48" y="204"/>
                    <a:pt x="48" y="205"/>
                    <a:pt x="48" y="206"/>
                  </a:cubicBezTo>
                  <a:cubicBezTo>
                    <a:pt x="50" y="207"/>
                    <a:pt x="52" y="208"/>
                    <a:pt x="54" y="209"/>
                  </a:cubicBezTo>
                  <a:cubicBezTo>
                    <a:pt x="54" y="210"/>
                    <a:pt x="55" y="211"/>
                    <a:pt x="56" y="212"/>
                  </a:cubicBezTo>
                  <a:cubicBezTo>
                    <a:pt x="54" y="210"/>
                    <a:pt x="51" y="209"/>
                    <a:pt x="49" y="208"/>
                  </a:cubicBezTo>
                  <a:cubicBezTo>
                    <a:pt x="46" y="205"/>
                    <a:pt x="42" y="201"/>
                    <a:pt x="39" y="197"/>
                  </a:cubicBezTo>
                  <a:close/>
                  <a:moveTo>
                    <a:pt x="51" y="212"/>
                  </a:moveTo>
                  <a:cubicBezTo>
                    <a:pt x="52" y="214"/>
                    <a:pt x="54" y="216"/>
                    <a:pt x="56" y="218"/>
                  </a:cubicBezTo>
                  <a:cubicBezTo>
                    <a:pt x="56" y="217"/>
                    <a:pt x="56" y="217"/>
                    <a:pt x="56" y="217"/>
                  </a:cubicBezTo>
                  <a:cubicBezTo>
                    <a:pt x="55" y="217"/>
                    <a:pt x="54" y="216"/>
                    <a:pt x="52" y="215"/>
                  </a:cubicBezTo>
                  <a:cubicBezTo>
                    <a:pt x="51" y="214"/>
                    <a:pt x="50" y="212"/>
                    <a:pt x="49" y="210"/>
                  </a:cubicBezTo>
                  <a:cubicBezTo>
                    <a:pt x="49" y="211"/>
                    <a:pt x="50" y="211"/>
                    <a:pt x="51" y="212"/>
                  </a:cubicBezTo>
                  <a:close/>
                  <a:moveTo>
                    <a:pt x="54" y="220"/>
                  </a:moveTo>
                  <a:cubicBezTo>
                    <a:pt x="55" y="221"/>
                    <a:pt x="56" y="222"/>
                    <a:pt x="57" y="223"/>
                  </a:cubicBezTo>
                  <a:cubicBezTo>
                    <a:pt x="56" y="222"/>
                    <a:pt x="55" y="222"/>
                    <a:pt x="54" y="221"/>
                  </a:cubicBezTo>
                  <a:cubicBezTo>
                    <a:pt x="53" y="220"/>
                    <a:pt x="52" y="220"/>
                    <a:pt x="52" y="219"/>
                  </a:cubicBezTo>
                  <a:cubicBezTo>
                    <a:pt x="52" y="219"/>
                    <a:pt x="52" y="219"/>
                    <a:pt x="52" y="219"/>
                  </a:cubicBezTo>
                  <a:cubicBezTo>
                    <a:pt x="52" y="219"/>
                    <a:pt x="53" y="220"/>
                    <a:pt x="53" y="220"/>
                  </a:cubicBezTo>
                  <a:cubicBezTo>
                    <a:pt x="54" y="220"/>
                    <a:pt x="54" y="220"/>
                    <a:pt x="54" y="220"/>
                  </a:cubicBezTo>
                  <a:close/>
                  <a:moveTo>
                    <a:pt x="53" y="222"/>
                  </a:moveTo>
                  <a:cubicBezTo>
                    <a:pt x="53" y="223"/>
                    <a:pt x="54" y="223"/>
                    <a:pt x="54" y="223"/>
                  </a:cubicBezTo>
                  <a:cubicBezTo>
                    <a:pt x="53" y="223"/>
                    <a:pt x="52" y="222"/>
                    <a:pt x="51" y="221"/>
                  </a:cubicBezTo>
                  <a:cubicBezTo>
                    <a:pt x="51" y="221"/>
                    <a:pt x="51" y="221"/>
                    <a:pt x="51" y="220"/>
                  </a:cubicBezTo>
                  <a:cubicBezTo>
                    <a:pt x="51" y="221"/>
                    <a:pt x="52" y="222"/>
                    <a:pt x="53" y="222"/>
                  </a:cubicBezTo>
                  <a:close/>
                  <a:moveTo>
                    <a:pt x="56" y="228"/>
                  </a:moveTo>
                  <a:cubicBezTo>
                    <a:pt x="57" y="228"/>
                    <a:pt x="57" y="228"/>
                    <a:pt x="57" y="228"/>
                  </a:cubicBezTo>
                  <a:cubicBezTo>
                    <a:pt x="57" y="228"/>
                    <a:pt x="57" y="228"/>
                    <a:pt x="57" y="228"/>
                  </a:cubicBezTo>
                  <a:cubicBezTo>
                    <a:pt x="55" y="227"/>
                    <a:pt x="54" y="226"/>
                    <a:pt x="52" y="225"/>
                  </a:cubicBezTo>
                  <a:cubicBezTo>
                    <a:pt x="54" y="226"/>
                    <a:pt x="55" y="227"/>
                    <a:pt x="56" y="228"/>
                  </a:cubicBezTo>
                  <a:close/>
                  <a:moveTo>
                    <a:pt x="55" y="218"/>
                  </a:moveTo>
                  <a:cubicBezTo>
                    <a:pt x="55" y="218"/>
                    <a:pt x="55" y="218"/>
                    <a:pt x="55" y="218"/>
                  </a:cubicBezTo>
                  <a:cubicBezTo>
                    <a:pt x="57" y="219"/>
                    <a:pt x="58" y="220"/>
                    <a:pt x="60" y="221"/>
                  </a:cubicBezTo>
                  <a:cubicBezTo>
                    <a:pt x="63" y="224"/>
                    <a:pt x="66" y="227"/>
                    <a:pt x="69" y="230"/>
                  </a:cubicBezTo>
                  <a:cubicBezTo>
                    <a:pt x="69" y="230"/>
                    <a:pt x="68" y="230"/>
                    <a:pt x="67" y="229"/>
                  </a:cubicBezTo>
                  <a:cubicBezTo>
                    <a:pt x="65" y="228"/>
                    <a:pt x="62" y="226"/>
                    <a:pt x="60" y="225"/>
                  </a:cubicBezTo>
                  <a:cubicBezTo>
                    <a:pt x="58" y="223"/>
                    <a:pt x="56" y="220"/>
                    <a:pt x="55" y="218"/>
                  </a:cubicBezTo>
                  <a:close/>
                  <a:moveTo>
                    <a:pt x="68" y="227"/>
                  </a:moveTo>
                  <a:cubicBezTo>
                    <a:pt x="68" y="227"/>
                    <a:pt x="68" y="227"/>
                    <a:pt x="68" y="227"/>
                  </a:cubicBezTo>
                  <a:cubicBezTo>
                    <a:pt x="67" y="226"/>
                    <a:pt x="66" y="225"/>
                    <a:pt x="65" y="224"/>
                  </a:cubicBezTo>
                  <a:cubicBezTo>
                    <a:pt x="66" y="225"/>
                    <a:pt x="67" y="226"/>
                    <a:pt x="69" y="226"/>
                  </a:cubicBezTo>
                  <a:cubicBezTo>
                    <a:pt x="69" y="227"/>
                    <a:pt x="70" y="227"/>
                    <a:pt x="70" y="228"/>
                  </a:cubicBezTo>
                  <a:cubicBezTo>
                    <a:pt x="69" y="228"/>
                    <a:pt x="69" y="228"/>
                    <a:pt x="68" y="227"/>
                  </a:cubicBezTo>
                  <a:close/>
                  <a:moveTo>
                    <a:pt x="60" y="220"/>
                  </a:moveTo>
                  <a:cubicBezTo>
                    <a:pt x="59" y="218"/>
                    <a:pt x="57" y="216"/>
                    <a:pt x="55" y="215"/>
                  </a:cubicBezTo>
                  <a:cubicBezTo>
                    <a:pt x="58" y="216"/>
                    <a:pt x="60" y="218"/>
                    <a:pt x="63" y="219"/>
                  </a:cubicBezTo>
                  <a:cubicBezTo>
                    <a:pt x="64" y="221"/>
                    <a:pt x="65" y="222"/>
                    <a:pt x="66" y="223"/>
                  </a:cubicBezTo>
                  <a:cubicBezTo>
                    <a:pt x="64" y="222"/>
                    <a:pt x="62" y="221"/>
                    <a:pt x="60" y="220"/>
                  </a:cubicBezTo>
                  <a:close/>
                  <a:moveTo>
                    <a:pt x="62" y="216"/>
                  </a:moveTo>
                  <a:cubicBezTo>
                    <a:pt x="66" y="219"/>
                    <a:pt x="71" y="222"/>
                    <a:pt x="75" y="225"/>
                  </a:cubicBezTo>
                  <a:cubicBezTo>
                    <a:pt x="71" y="222"/>
                    <a:pt x="67" y="220"/>
                    <a:pt x="63" y="218"/>
                  </a:cubicBezTo>
                  <a:cubicBezTo>
                    <a:pt x="63" y="217"/>
                    <a:pt x="62" y="217"/>
                    <a:pt x="62" y="216"/>
                  </a:cubicBezTo>
                  <a:close/>
                  <a:moveTo>
                    <a:pt x="74" y="221"/>
                  </a:moveTo>
                  <a:cubicBezTo>
                    <a:pt x="73" y="220"/>
                    <a:pt x="73" y="220"/>
                    <a:pt x="72" y="219"/>
                  </a:cubicBezTo>
                  <a:cubicBezTo>
                    <a:pt x="75" y="221"/>
                    <a:pt x="77" y="223"/>
                    <a:pt x="80" y="225"/>
                  </a:cubicBezTo>
                  <a:cubicBezTo>
                    <a:pt x="80" y="225"/>
                    <a:pt x="80" y="225"/>
                    <a:pt x="80" y="225"/>
                  </a:cubicBezTo>
                  <a:cubicBezTo>
                    <a:pt x="78" y="224"/>
                    <a:pt x="76" y="222"/>
                    <a:pt x="74" y="221"/>
                  </a:cubicBezTo>
                  <a:close/>
                  <a:moveTo>
                    <a:pt x="68" y="215"/>
                  </a:moveTo>
                  <a:cubicBezTo>
                    <a:pt x="66" y="214"/>
                    <a:pt x="65" y="213"/>
                    <a:pt x="64" y="211"/>
                  </a:cubicBezTo>
                  <a:cubicBezTo>
                    <a:pt x="65" y="212"/>
                    <a:pt x="67" y="212"/>
                    <a:pt x="68" y="213"/>
                  </a:cubicBezTo>
                  <a:cubicBezTo>
                    <a:pt x="69" y="213"/>
                    <a:pt x="69" y="214"/>
                    <a:pt x="70" y="214"/>
                  </a:cubicBezTo>
                  <a:cubicBezTo>
                    <a:pt x="70" y="214"/>
                    <a:pt x="70" y="215"/>
                    <a:pt x="69" y="215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1" y="215"/>
                    <a:pt x="72" y="215"/>
                    <a:pt x="73" y="215"/>
                  </a:cubicBezTo>
                  <a:cubicBezTo>
                    <a:pt x="74" y="215"/>
                    <a:pt x="75" y="215"/>
                    <a:pt x="75" y="216"/>
                  </a:cubicBezTo>
                  <a:cubicBezTo>
                    <a:pt x="77" y="218"/>
                    <a:pt x="78" y="220"/>
                    <a:pt x="79" y="222"/>
                  </a:cubicBezTo>
                  <a:cubicBezTo>
                    <a:pt x="75" y="220"/>
                    <a:pt x="71" y="217"/>
                    <a:pt x="68" y="215"/>
                  </a:cubicBezTo>
                  <a:close/>
                  <a:moveTo>
                    <a:pt x="76" y="204"/>
                  </a:moveTo>
                  <a:cubicBezTo>
                    <a:pt x="75" y="203"/>
                    <a:pt x="74" y="202"/>
                    <a:pt x="73" y="202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3"/>
                    <a:pt x="76" y="203"/>
                  </a:cubicBezTo>
                  <a:cubicBezTo>
                    <a:pt x="76" y="203"/>
                    <a:pt x="76" y="204"/>
                    <a:pt x="76" y="204"/>
                  </a:cubicBezTo>
                  <a:close/>
                  <a:moveTo>
                    <a:pt x="74" y="200"/>
                  </a:moveTo>
                  <a:cubicBezTo>
                    <a:pt x="74" y="200"/>
                    <a:pt x="74" y="200"/>
                    <a:pt x="74" y="200"/>
                  </a:cubicBezTo>
                  <a:cubicBezTo>
                    <a:pt x="74" y="200"/>
                    <a:pt x="74" y="199"/>
                    <a:pt x="74" y="199"/>
                  </a:cubicBezTo>
                  <a:cubicBezTo>
                    <a:pt x="75" y="200"/>
                    <a:pt x="76" y="201"/>
                    <a:pt x="77" y="202"/>
                  </a:cubicBezTo>
                  <a:cubicBezTo>
                    <a:pt x="77" y="202"/>
                    <a:pt x="77" y="202"/>
                    <a:pt x="77" y="202"/>
                  </a:cubicBezTo>
                  <a:cubicBezTo>
                    <a:pt x="76" y="201"/>
                    <a:pt x="75" y="201"/>
                    <a:pt x="74" y="200"/>
                  </a:cubicBezTo>
                  <a:close/>
                  <a:moveTo>
                    <a:pt x="75" y="199"/>
                  </a:moveTo>
                  <a:cubicBezTo>
                    <a:pt x="75" y="199"/>
                    <a:pt x="76" y="199"/>
                    <a:pt x="76" y="199"/>
                  </a:cubicBezTo>
                  <a:cubicBezTo>
                    <a:pt x="76" y="199"/>
                    <a:pt x="77" y="200"/>
                    <a:pt x="78" y="200"/>
                  </a:cubicBezTo>
                  <a:cubicBezTo>
                    <a:pt x="78" y="200"/>
                    <a:pt x="78" y="201"/>
                    <a:pt x="78" y="201"/>
                  </a:cubicBezTo>
                  <a:cubicBezTo>
                    <a:pt x="77" y="200"/>
                    <a:pt x="76" y="199"/>
                    <a:pt x="75" y="199"/>
                  </a:cubicBezTo>
                  <a:close/>
                  <a:moveTo>
                    <a:pt x="78" y="208"/>
                  </a:moveTo>
                  <a:cubicBezTo>
                    <a:pt x="78" y="208"/>
                    <a:pt x="79" y="208"/>
                    <a:pt x="79" y="208"/>
                  </a:cubicBezTo>
                  <a:cubicBezTo>
                    <a:pt x="79" y="208"/>
                    <a:pt x="78" y="209"/>
                    <a:pt x="78" y="209"/>
                  </a:cubicBezTo>
                  <a:cubicBezTo>
                    <a:pt x="78" y="209"/>
                    <a:pt x="78" y="208"/>
                    <a:pt x="77" y="208"/>
                  </a:cubicBezTo>
                  <a:cubicBezTo>
                    <a:pt x="78" y="208"/>
                    <a:pt x="78" y="208"/>
                    <a:pt x="78" y="208"/>
                  </a:cubicBezTo>
                  <a:close/>
                  <a:moveTo>
                    <a:pt x="78" y="206"/>
                  </a:moveTo>
                  <a:cubicBezTo>
                    <a:pt x="78" y="206"/>
                    <a:pt x="78" y="206"/>
                    <a:pt x="78" y="205"/>
                  </a:cubicBezTo>
                  <a:cubicBezTo>
                    <a:pt x="78" y="205"/>
                    <a:pt x="78" y="205"/>
                    <a:pt x="79" y="204"/>
                  </a:cubicBezTo>
                  <a:cubicBezTo>
                    <a:pt x="79" y="204"/>
                    <a:pt x="79" y="204"/>
                    <a:pt x="79" y="204"/>
                  </a:cubicBezTo>
                  <a:cubicBezTo>
                    <a:pt x="79" y="205"/>
                    <a:pt x="79" y="205"/>
                    <a:pt x="79" y="205"/>
                  </a:cubicBezTo>
                  <a:cubicBezTo>
                    <a:pt x="79" y="205"/>
                    <a:pt x="78" y="205"/>
                    <a:pt x="78" y="206"/>
                  </a:cubicBezTo>
                  <a:close/>
                  <a:moveTo>
                    <a:pt x="79" y="197"/>
                  </a:moveTo>
                  <a:cubicBezTo>
                    <a:pt x="79" y="196"/>
                    <a:pt x="80" y="196"/>
                    <a:pt x="80" y="196"/>
                  </a:cubicBezTo>
                  <a:cubicBezTo>
                    <a:pt x="81" y="196"/>
                    <a:pt x="81" y="196"/>
                    <a:pt x="81" y="196"/>
                  </a:cubicBezTo>
                  <a:cubicBezTo>
                    <a:pt x="81" y="197"/>
                    <a:pt x="80" y="197"/>
                    <a:pt x="80" y="197"/>
                  </a:cubicBezTo>
                  <a:lnTo>
                    <a:pt x="79" y="197"/>
                  </a:lnTo>
                  <a:close/>
                  <a:moveTo>
                    <a:pt x="80" y="206"/>
                  </a:moveTo>
                  <a:cubicBezTo>
                    <a:pt x="81" y="206"/>
                    <a:pt x="81" y="206"/>
                    <a:pt x="81" y="206"/>
                  </a:cubicBezTo>
                  <a:cubicBezTo>
                    <a:pt x="81" y="207"/>
                    <a:pt x="81" y="207"/>
                    <a:pt x="81" y="207"/>
                  </a:cubicBezTo>
                  <a:cubicBezTo>
                    <a:pt x="81" y="207"/>
                    <a:pt x="80" y="207"/>
                    <a:pt x="80" y="207"/>
                  </a:cubicBezTo>
                  <a:cubicBezTo>
                    <a:pt x="80" y="207"/>
                    <a:pt x="80" y="207"/>
                    <a:pt x="80" y="207"/>
                  </a:cubicBezTo>
                  <a:cubicBezTo>
                    <a:pt x="80" y="207"/>
                    <a:pt x="80" y="206"/>
                    <a:pt x="80" y="206"/>
                  </a:cubicBezTo>
                  <a:close/>
                  <a:moveTo>
                    <a:pt x="80" y="209"/>
                  </a:moveTo>
                  <a:cubicBezTo>
                    <a:pt x="82" y="210"/>
                    <a:pt x="83" y="211"/>
                    <a:pt x="85" y="212"/>
                  </a:cubicBezTo>
                  <a:cubicBezTo>
                    <a:pt x="85" y="212"/>
                    <a:pt x="84" y="212"/>
                    <a:pt x="84" y="212"/>
                  </a:cubicBezTo>
                  <a:cubicBezTo>
                    <a:pt x="83" y="211"/>
                    <a:pt x="81" y="210"/>
                    <a:pt x="80" y="210"/>
                  </a:cubicBezTo>
                  <a:cubicBezTo>
                    <a:pt x="80" y="209"/>
                    <a:pt x="80" y="209"/>
                    <a:pt x="80" y="209"/>
                  </a:cubicBezTo>
                  <a:close/>
                  <a:moveTo>
                    <a:pt x="82" y="208"/>
                  </a:moveTo>
                  <a:cubicBezTo>
                    <a:pt x="82" y="208"/>
                    <a:pt x="82" y="208"/>
                    <a:pt x="83" y="208"/>
                  </a:cubicBezTo>
                  <a:cubicBezTo>
                    <a:pt x="84" y="208"/>
                    <a:pt x="85" y="209"/>
                    <a:pt x="86" y="210"/>
                  </a:cubicBezTo>
                  <a:cubicBezTo>
                    <a:pt x="86" y="210"/>
                    <a:pt x="86" y="210"/>
                    <a:pt x="85" y="211"/>
                  </a:cubicBezTo>
                  <a:cubicBezTo>
                    <a:pt x="84" y="210"/>
                    <a:pt x="83" y="209"/>
                    <a:pt x="82" y="208"/>
                  </a:cubicBezTo>
                  <a:close/>
                  <a:moveTo>
                    <a:pt x="85" y="214"/>
                  </a:moveTo>
                  <a:cubicBezTo>
                    <a:pt x="88" y="216"/>
                    <a:pt x="91" y="217"/>
                    <a:pt x="94" y="219"/>
                  </a:cubicBezTo>
                  <a:cubicBezTo>
                    <a:pt x="93" y="218"/>
                    <a:pt x="91" y="218"/>
                    <a:pt x="89" y="217"/>
                  </a:cubicBezTo>
                  <a:cubicBezTo>
                    <a:pt x="88" y="216"/>
                    <a:pt x="86" y="215"/>
                    <a:pt x="85" y="214"/>
                  </a:cubicBezTo>
                  <a:cubicBezTo>
                    <a:pt x="85" y="214"/>
                    <a:pt x="85" y="214"/>
                    <a:pt x="85" y="214"/>
                  </a:cubicBezTo>
                  <a:close/>
                  <a:moveTo>
                    <a:pt x="95" y="221"/>
                  </a:moveTo>
                  <a:cubicBezTo>
                    <a:pt x="95" y="221"/>
                    <a:pt x="95" y="221"/>
                    <a:pt x="95" y="221"/>
                  </a:cubicBezTo>
                  <a:cubicBezTo>
                    <a:pt x="95" y="221"/>
                    <a:pt x="94" y="221"/>
                    <a:pt x="94" y="221"/>
                  </a:cubicBezTo>
                  <a:cubicBezTo>
                    <a:pt x="94" y="221"/>
                    <a:pt x="93" y="220"/>
                    <a:pt x="93" y="220"/>
                  </a:cubicBezTo>
                  <a:cubicBezTo>
                    <a:pt x="94" y="220"/>
                    <a:pt x="94" y="220"/>
                    <a:pt x="95" y="221"/>
                  </a:cubicBezTo>
                  <a:close/>
                  <a:moveTo>
                    <a:pt x="93" y="216"/>
                  </a:moveTo>
                  <a:cubicBezTo>
                    <a:pt x="94" y="215"/>
                    <a:pt x="94" y="215"/>
                    <a:pt x="94" y="215"/>
                  </a:cubicBezTo>
                  <a:cubicBezTo>
                    <a:pt x="95" y="216"/>
                    <a:pt x="96" y="216"/>
                    <a:pt x="97" y="217"/>
                  </a:cubicBezTo>
                  <a:cubicBezTo>
                    <a:pt x="96" y="217"/>
                    <a:pt x="97" y="218"/>
                    <a:pt x="97" y="218"/>
                  </a:cubicBezTo>
                  <a:cubicBezTo>
                    <a:pt x="97" y="218"/>
                    <a:pt x="97" y="218"/>
                    <a:pt x="97" y="218"/>
                  </a:cubicBezTo>
                  <a:cubicBezTo>
                    <a:pt x="96" y="217"/>
                    <a:pt x="95" y="216"/>
                    <a:pt x="93" y="216"/>
                  </a:cubicBezTo>
                  <a:close/>
                  <a:moveTo>
                    <a:pt x="98" y="222"/>
                  </a:moveTo>
                  <a:cubicBezTo>
                    <a:pt x="99" y="222"/>
                    <a:pt x="99" y="222"/>
                    <a:pt x="100" y="222"/>
                  </a:cubicBezTo>
                  <a:cubicBezTo>
                    <a:pt x="100" y="222"/>
                    <a:pt x="100" y="222"/>
                    <a:pt x="99" y="223"/>
                  </a:cubicBezTo>
                  <a:cubicBezTo>
                    <a:pt x="99" y="223"/>
                    <a:pt x="99" y="223"/>
                    <a:pt x="99" y="223"/>
                  </a:cubicBezTo>
                  <a:cubicBezTo>
                    <a:pt x="99" y="223"/>
                    <a:pt x="98" y="223"/>
                    <a:pt x="97" y="222"/>
                  </a:cubicBezTo>
                  <a:cubicBezTo>
                    <a:pt x="97" y="222"/>
                    <a:pt x="98" y="222"/>
                    <a:pt x="98" y="222"/>
                  </a:cubicBezTo>
                  <a:close/>
                  <a:moveTo>
                    <a:pt x="106" y="235"/>
                  </a:moveTo>
                  <a:cubicBezTo>
                    <a:pt x="106" y="236"/>
                    <a:pt x="106" y="236"/>
                    <a:pt x="107" y="236"/>
                  </a:cubicBezTo>
                  <a:cubicBezTo>
                    <a:pt x="108" y="236"/>
                    <a:pt x="109" y="237"/>
                    <a:pt x="110" y="237"/>
                  </a:cubicBezTo>
                  <a:cubicBezTo>
                    <a:pt x="111" y="238"/>
                    <a:pt x="111" y="238"/>
                    <a:pt x="111" y="238"/>
                  </a:cubicBezTo>
                  <a:cubicBezTo>
                    <a:pt x="109" y="238"/>
                    <a:pt x="107" y="237"/>
                    <a:pt x="106" y="235"/>
                  </a:cubicBezTo>
                  <a:close/>
                  <a:moveTo>
                    <a:pt x="110" y="234"/>
                  </a:moveTo>
                  <a:cubicBezTo>
                    <a:pt x="111" y="234"/>
                    <a:pt x="111" y="234"/>
                    <a:pt x="112" y="234"/>
                  </a:cubicBezTo>
                  <a:cubicBezTo>
                    <a:pt x="113" y="235"/>
                    <a:pt x="113" y="235"/>
                    <a:pt x="114" y="235"/>
                  </a:cubicBezTo>
                  <a:cubicBezTo>
                    <a:pt x="114" y="236"/>
                    <a:pt x="114" y="236"/>
                    <a:pt x="113" y="236"/>
                  </a:cubicBezTo>
                  <a:cubicBezTo>
                    <a:pt x="112" y="235"/>
                    <a:pt x="111" y="235"/>
                    <a:pt x="110" y="234"/>
                  </a:cubicBezTo>
                  <a:close/>
                  <a:moveTo>
                    <a:pt x="114" y="231"/>
                  </a:moveTo>
                  <a:cubicBezTo>
                    <a:pt x="113" y="231"/>
                    <a:pt x="113" y="230"/>
                    <a:pt x="113" y="230"/>
                  </a:cubicBezTo>
                  <a:cubicBezTo>
                    <a:pt x="113" y="230"/>
                    <a:pt x="114" y="230"/>
                    <a:pt x="114" y="230"/>
                  </a:cubicBezTo>
                  <a:cubicBezTo>
                    <a:pt x="115" y="231"/>
                    <a:pt x="115" y="231"/>
                    <a:pt x="116" y="231"/>
                  </a:cubicBezTo>
                  <a:cubicBezTo>
                    <a:pt x="115" y="232"/>
                    <a:pt x="115" y="232"/>
                    <a:pt x="115" y="232"/>
                  </a:cubicBezTo>
                  <a:cubicBezTo>
                    <a:pt x="115" y="231"/>
                    <a:pt x="114" y="231"/>
                    <a:pt x="114" y="231"/>
                  </a:cubicBezTo>
                  <a:close/>
                  <a:moveTo>
                    <a:pt x="113" y="227"/>
                  </a:moveTo>
                  <a:cubicBezTo>
                    <a:pt x="113" y="227"/>
                    <a:pt x="113" y="227"/>
                    <a:pt x="114" y="227"/>
                  </a:cubicBezTo>
                  <a:cubicBezTo>
                    <a:pt x="115" y="228"/>
                    <a:pt x="116" y="228"/>
                    <a:pt x="117" y="228"/>
                  </a:cubicBezTo>
                  <a:cubicBezTo>
                    <a:pt x="117" y="229"/>
                    <a:pt x="117" y="230"/>
                    <a:pt x="118" y="229"/>
                  </a:cubicBezTo>
                  <a:cubicBezTo>
                    <a:pt x="118" y="229"/>
                    <a:pt x="118" y="229"/>
                    <a:pt x="118" y="229"/>
                  </a:cubicBezTo>
                  <a:cubicBezTo>
                    <a:pt x="118" y="229"/>
                    <a:pt x="119" y="229"/>
                    <a:pt x="119" y="230"/>
                  </a:cubicBezTo>
                  <a:cubicBezTo>
                    <a:pt x="119" y="230"/>
                    <a:pt x="119" y="230"/>
                    <a:pt x="119" y="230"/>
                  </a:cubicBezTo>
                  <a:cubicBezTo>
                    <a:pt x="118" y="230"/>
                    <a:pt x="117" y="230"/>
                    <a:pt x="117" y="230"/>
                  </a:cubicBezTo>
                  <a:cubicBezTo>
                    <a:pt x="115" y="229"/>
                    <a:pt x="114" y="228"/>
                    <a:pt x="113" y="227"/>
                  </a:cubicBezTo>
                  <a:close/>
                  <a:moveTo>
                    <a:pt x="118" y="224"/>
                  </a:moveTo>
                  <a:cubicBezTo>
                    <a:pt x="119" y="224"/>
                    <a:pt x="120" y="223"/>
                    <a:pt x="121" y="222"/>
                  </a:cubicBezTo>
                  <a:cubicBezTo>
                    <a:pt x="121" y="222"/>
                    <a:pt x="121" y="222"/>
                    <a:pt x="121" y="222"/>
                  </a:cubicBezTo>
                  <a:cubicBezTo>
                    <a:pt x="121" y="223"/>
                    <a:pt x="120" y="224"/>
                    <a:pt x="119" y="225"/>
                  </a:cubicBezTo>
                  <a:cubicBezTo>
                    <a:pt x="119" y="225"/>
                    <a:pt x="118" y="225"/>
                    <a:pt x="118" y="224"/>
                  </a:cubicBezTo>
                  <a:close/>
                  <a:moveTo>
                    <a:pt x="121" y="232"/>
                  </a:moveTo>
                  <a:cubicBezTo>
                    <a:pt x="121" y="232"/>
                    <a:pt x="121" y="232"/>
                    <a:pt x="122" y="232"/>
                  </a:cubicBezTo>
                  <a:cubicBezTo>
                    <a:pt x="123" y="232"/>
                    <a:pt x="124" y="233"/>
                    <a:pt x="124" y="234"/>
                  </a:cubicBezTo>
                  <a:cubicBezTo>
                    <a:pt x="125" y="234"/>
                    <a:pt x="126" y="233"/>
                    <a:pt x="125" y="232"/>
                  </a:cubicBezTo>
                  <a:cubicBezTo>
                    <a:pt x="125" y="232"/>
                    <a:pt x="124" y="232"/>
                    <a:pt x="124" y="231"/>
                  </a:cubicBezTo>
                  <a:cubicBezTo>
                    <a:pt x="126" y="231"/>
                    <a:pt x="129" y="230"/>
                    <a:pt x="131" y="230"/>
                  </a:cubicBezTo>
                  <a:cubicBezTo>
                    <a:pt x="131" y="230"/>
                    <a:pt x="131" y="230"/>
                    <a:pt x="131" y="230"/>
                  </a:cubicBezTo>
                  <a:cubicBezTo>
                    <a:pt x="130" y="231"/>
                    <a:pt x="130" y="232"/>
                    <a:pt x="129" y="233"/>
                  </a:cubicBezTo>
                  <a:cubicBezTo>
                    <a:pt x="128" y="233"/>
                    <a:pt x="128" y="233"/>
                    <a:pt x="128" y="234"/>
                  </a:cubicBezTo>
                  <a:cubicBezTo>
                    <a:pt x="126" y="234"/>
                    <a:pt x="124" y="234"/>
                    <a:pt x="122" y="234"/>
                  </a:cubicBezTo>
                  <a:cubicBezTo>
                    <a:pt x="121" y="233"/>
                    <a:pt x="121" y="233"/>
                    <a:pt x="120" y="232"/>
                  </a:cubicBezTo>
                  <a:cubicBezTo>
                    <a:pt x="120" y="232"/>
                    <a:pt x="120" y="232"/>
                    <a:pt x="121" y="232"/>
                  </a:cubicBezTo>
                  <a:close/>
                  <a:moveTo>
                    <a:pt x="132" y="235"/>
                  </a:moveTo>
                  <a:cubicBezTo>
                    <a:pt x="130" y="235"/>
                    <a:pt x="128" y="236"/>
                    <a:pt x="126" y="236"/>
                  </a:cubicBezTo>
                  <a:cubicBezTo>
                    <a:pt x="125" y="236"/>
                    <a:pt x="124" y="235"/>
                    <a:pt x="123" y="235"/>
                  </a:cubicBezTo>
                  <a:cubicBezTo>
                    <a:pt x="126" y="235"/>
                    <a:pt x="129" y="235"/>
                    <a:pt x="132" y="235"/>
                  </a:cubicBezTo>
                  <a:close/>
                  <a:moveTo>
                    <a:pt x="137" y="235"/>
                  </a:moveTo>
                  <a:cubicBezTo>
                    <a:pt x="137" y="235"/>
                    <a:pt x="136" y="235"/>
                    <a:pt x="136" y="236"/>
                  </a:cubicBezTo>
                  <a:cubicBezTo>
                    <a:pt x="135" y="236"/>
                    <a:pt x="134" y="236"/>
                    <a:pt x="133" y="236"/>
                  </a:cubicBezTo>
                  <a:cubicBezTo>
                    <a:pt x="132" y="236"/>
                    <a:pt x="131" y="236"/>
                    <a:pt x="130" y="237"/>
                  </a:cubicBezTo>
                  <a:cubicBezTo>
                    <a:pt x="132" y="236"/>
                    <a:pt x="134" y="236"/>
                    <a:pt x="137" y="235"/>
                  </a:cubicBezTo>
                  <a:close/>
                  <a:moveTo>
                    <a:pt x="130" y="234"/>
                  </a:moveTo>
                  <a:cubicBezTo>
                    <a:pt x="132" y="233"/>
                    <a:pt x="134" y="232"/>
                    <a:pt x="135" y="231"/>
                  </a:cubicBezTo>
                  <a:cubicBezTo>
                    <a:pt x="135" y="231"/>
                    <a:pt x="136" y="232"/>
                    <a:pt x="137" y="232"/>
                  </a:cubicBezTo>
                  <a:cubicBezTo>
                    <a:pt x="138" y="231"/>
                    <a:pt x="139" y="231"/>
                    <a:pt x="140" y="230"/>
                  </a:cubicBezTo>
                  <a:cubicBezTo>
                    <a:pt x="139" y="231"/>
                    <a:pt x="139" y="232"/>
                    <a:pt x="138" y="233"/>
                  </a:cubicBezTo>
                  <a:cubicBezTo>
                    <a:pt x="135" y="233"/>
                    <a:pt x="133" y="234"/>
                    <a:pt x="130" y="234"/>
                  </a:cubicBezTo>
                  <a:close/>
                  <a:moveTo>
                    <a:pt x="139" y="226"/>
                  </a:moveTo>
                  <a:cubicBezTo>
                    <a:pt x="139" y="226"/>
                    <a:pt x="139" y="227"/>
                    <a:pt x="139" y="227"/>
                  </a:cubicBezTo>
                  <a:cubicBezTo>
                    <a:pt x="138" y="227"/>
                    <a:pt x="137" y="227"/>
                    <a:pt x="136" y="227"/>
                  </a:cubicBezTo>
                  <a:cubicBezTo>
                    <a:pt x="137" y="227"/>
                    <a:pt x="137" y="227"/>
                    <a:pt x="137" y="227"/>
                  </a:cubicBezTo>
                  <a:cubicBezTo>
                    <a:pt x="139" y="226"/>
                    <a:pt x="140" y="225"/>
                    <a:pt x="142" y="224"/>
                  </a:cubicBezTo>
                  <a:cubicBezTo>
                    <a:pt x="141" y="225"/>
                    <a:pt x="140" y="225"/>
                    <a:pt x="139" y="226"/>
                  </a:cubicBezTo>
                  <a:close/>
                  <a:moveTo>
                    <a:pt x="143" y="229"/>
                  </a:moveTo>
                  <a:cubicBezTo>
                    <a:pt x="145" y="229"/>
                    <a:pt x="146" y="229"/>
                    <a:pt x="147" y="229"/>
                  </a:cubicBezTo>
                  <a:cubicBezTo>
                    <a:pt x="148" y="229"/>
                    <a:pt x="149" y="229"/>
                    <a:pt x="149" y="229"/>
                  </a:cubicBezTo>
                  <a:cubicBezTo>
                    <a:pt x="149" y="229"/>
                    <a:pt x="148" y="230"/>
                    <a:pt x="148" y="230"/>
                  </a:cubicBezTo>
                  <a:cubicBezTo>
                    <a:pt x="147" y="231"/>
                    <a:pt x="145" y="232"/>
                    <a:pt x="144" y="232"/>
                  </a:cubicBezTo>
                  <a:cubicBezTo>
                    <a:pt x="143" y="233"/>
                    <a:pt x="141" y="233"/>
                    <a:pt x="140" y="233"/>
                  </a:cubicBezTo>
                  <a:cubicBezTo>
                    <a:pt x="141" y="232"/>
                    <a:pt x="142" y="230"/>
                    <a:pt x="143" y="229"/>
                  </a:cubicBezTo>
                  <a:close/>
                  <a:moveTo>
                    <a:pt x="145" y="236"/>
                  </a:moveTo>
                  <a:cubicBezTo>
                    <a:pt x="149" y="235"/>
                    <a:pt x="153" y="234"/>
                    <a:pt x="158" y="234"/>
                  </a:cubicBezTo>
                  <a:cubicBezTo>
                    <a:pt x="157" y="234"/>
                    <a:pt x="157" y="234"/>
                    <a:pt x="157" y="235"/>
                  </a:cubicBezTo>
                  <a:cubicBezTo>
                    <a:pt x="152" y="235"/>
                    <a:pt x="148" y="236"/>
                    <a:pt x="144" y="236"/>
                  </a:cubicBezTo>
                  <a:cubicBezTo>
                    <a:pt x="144" y="236"/>
                    <a:pt x="145" y="236"/>
                    <a:pt x="145" y="236"/>
                  </a:cubicBezTo>
                  <a:close/>
                  <a:moveTo>
                    <a:pt x="157" y="231"/>
                  </a:moveTo>
                  <a:cubicBezTo>
                    <a:pt x="158" y="231"/>
                    <a:pt x="160" y="230"/>
                    <a:pt x="161" y="229"/>
                  </a:cubicBezTo>
                  <a:cubicBezTo>
                    <a:pt x="160" y="230"/>
                    <a:pt x="160" y="230"/>
                    <a:pt x="159" y="231"/>
                  </a:cubicBezTo>
                  <a:cubicBezTo>
                    <a:pt x="159" y="231"/>
                    <a:pt x="158" y="231"/>
                    <a:pt x="157" y="231"/>
                  </a:cubicBezTo>
                  <a:close/>
                  <a:moveTo>
                    <a:pt x="159" y="229"/>
                  </a:moveTo>
                  <a:cubicBezTo>
                    <a:pt x="161" y="227"/>
                    <a:pt x="164" y="225"/>
                    <a:pt x="166" y="223"/>
                  </a:cubicBezTo>
                  <a:cubicBezTo>
                    <a:pt x="166" y="224"/>
                    <a:pt x="165" y="225"/>
                    <a:pt x="164" y="226"/>
                  </a:cubicBezTo>
                  <a:cubicBezTo>
                    <a:pt x="162" y="227"/>
                    <a:pt x="161" y="228"/>
                    <a:pt x="159" y="229"/>
                  </a:cubicBezTo>
                  <a:close/>
                  <a:moveTo>
                    <a:pt x="165" y="227"/>
                  </a:moveTo>
                  <a:cubicBezTo>
                    <a:pt x="174" y="222"/>
                    <a:pt x="182" y="215"/>
                    <a:pt x="190" y="208"/>
                  </a:cubicBezTo>
                  <a:cubicBezTo>
                    <a:pt x="190" y="209"/>
                    <a:pt x="189" y="210"/>
                    <a:pt x="189" y="210"/>
                  </a:cubicBezTo>
                  <a:cubicBezTo>
                    <a:pt x="189" y="210"/>
                    <a:pt x="189" y="210"/>
                    <a:pt x="189" y="210"/>
                  </a:cubicBezTo>
                  <a:cubicBezTo>
                    <a:pt x="180" y="217"/>
                    <a:pt x="172" y="224"/>
                    <a:pt x="163" y="231"/>
                  </a:cubicBezTo>
                  <a:cubicBezTo>
                    <a:pt x="163" y="231"/>
                    <a:pt x="162" y="231"/>
                    <a:pt x="162" y="231"/>
                  </a:cubicBezTo>
                  <a:cubicBezTo>
                    <a:pt x="163" y="229"/>
                    <a:pt x="164" y="228"/>
                    <a:pt x="165" y="227"/>
                  </a:cubicBezTo>
                  <a:close/>
                  <a:moveTo>
                    <a:pt x="177" y="222"/>
                  </a:moveTo>
                  <a:cubicBezTo>
                    <a:pt x="175" y="224"/>
                    <a:pt x="172" y="226"/>
                    <a:pt x="170" y="229"/>
                  </a:cubicBezTo>
                  <a:cubicBezTo>
                    <a:pt x="169" y="229"/>
                    <a:pt x="168" y="230"/>
                    <a:pt x="168" y="230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70" y="227"/>
                    <a:pt x="174" y="224"/>
                    <a:pt x="177" y="222"/>
                  </a:cubicBezTo>
                  <a:close/>
                  <a:moveTo>
                    <a:pt x="185" y="218"/>
                  </a:moveTo>
                  <a:cubicBezTo>
                    <a:pt x="184" y="218"/>
                    <a:pt x="183" y="219"/>
                    <a:pt x="183" y="220"/>
                  </a:cubicBezTo>
                  <a:cubicBezTo>
                    <a:pt x="181" y="221"/>
                    <a:pt x="179" y="223"/>
                    <a:pt x="177" y="225"/>
                  </a:cubicBezTo>
                  <a:cubicBezTo>
                    <a:pt x="176" y="225"/>
                    <a:pt x="176" y="226"/>
                    <a:pt x="175" y="226"/>
                  </a:cubicBezTo>
                  <a:cubicBezTo>
                    <a:pt x="178" y="223"/>
                    <a:pt x="181" y="220"/>
                    <a:pt x="185" y="218"/>
                  </a:cubicBezTo>
                  <a:close/>
                  <a:moveTo>
                    <a:pt x="184" y="216"/>
                  </a:moveTo>
                  <a:cubicBezTo>
                    <a:pt x="186" y="215"/>
                    <a:pt x="188" y="213"/>
                    <a:pt x="190" y="212"/>
                  </a:cubicBezTo>
                  <a:cubicBezTo>
                    <a:pt x="190" y="212"/>
                    <a:pt x="190" y="212"/>
                    <a:pt x="190" y="212"/>
                  </a:cubicBezTo>
                  <a:cubicBezTo>
                    <a:pt x="191" y="211"/>
                    <a:pt x="191" y="211"/>
                    <a:pt x="192" y="210"/>
                  </a:cubicBezTo>
                  <a:cubicBezTo>
                    <a:pt x="192" y="211"/>
                    <a:pt x="192" y="211"/>
                    <a:pt x="191" y="211"/>
                  </a:cubicBezTo>
                  <a:cubicBezTo>
                    <a:pt x="189" y="213"/>
                    <a:pt x="186" y="215"/>
                    <a:pt x="184" y="216"/>
                  </a:cubicBezTo>
                  <a:close/>
                  <a:moveTo>
                    <a:pt x="192" y="212"/>
                  </a:moveTo>
                  <a:cubicBezTo>
                    <a:pt x="193" y="212"/>
                    <a:pt x="193" y="212"/>
                    <a:pt x="194" y="212"/>
                  </a:cubicBezTo>
                  <a:cubicBezTo>
                    <a:pt x="193" y="212"/>
                    <a:pt x="193" y="213"/>
                    <a:pt x="192" y="214"/>
                  </a:cubicBezTo>
                  <a:cubicBezTo>
                    <a:pt x="191" y="215"/>
                    <a:pt x="189" y="217"/>
                    <a:pt x="187" y="218"/>
                  </a:cubicBezTo>
                  <a:cubicBezTo>
                    <a:pt x="189" y="216"/>
                    <a:pt x="191" y="214"/>
                    <a:pt x="192" y="212"/>
                  </a:cubicBezTo>
                  <a:close/>
                  <a:moveTo>
                    <a:pt x="193" y="207"/>
                  </a:moveTo>
                  <a:cubicBezTo>
                    <a:pt x="194" y="206"/>
                    <a:pt x="194" y="205"/>
                    <a:pt x="195" y="204"/>
                  </a:cubicBezTo>
                  <a:cubicBezTo>
                    <a:pt x="197" y="202"/>
                    <a:pt x="199" y="201"/>
                    <a:pt x="201" y="199"/>
                  </a:cubicBezTo>
                  <a:cubicBezTo>
                    <a:pt x="202" y="198"/>
                    <a:pt x="202" y="198"/>
                    <a:pt x="203" y="197"/>
                  </a:cubicBezTo>
                  <a:cubicBezTo>
                    <a:pt x="203" y="198"/>
                    <a:pt x="202" y="199"/>
                    <a:pt x="201" y="200"/>
                  </a:cubicBezTo>
                  <a:cubicBezTo>
                    <a:pt x="198" y="203"/>
                    <a:pt x="196" y="205"/>
                    <a:pt x="193" y="207"/>
                  </a:cubicBezTo>
                  <a:close/>
                  <a:moveTo>
                    <a:pt x="206" y="192"/>
                  </a:moveTo>
                  <a:cubicBezTo>
                    <a:pt x="204" y="194"/>
                    <a:pt x="202" y="196"/>
                    <a:pt x="199" y="197"/>
                  </a:cubicBezTo>
                  <a:cubicBezTo>
                    <a:pt x="201" y="195"/>
                    <a:pt x="202" y="193"/>
                    <a:pt x="204" y="191"/>
                  </a:cubicBezTo>
                  <a:cubicBezTo>
                    <a:pt x="210" y="184"/>
                    <a:pt x="216" y="177"/>
                    <a:pt x="223" y="171"/>
                  </a:cubicBezTo>
                  <a:cubicBezTo>
                    <a:pt x="223" y="171"/>
                    <a:pt x="223" y="171"/>
                    <a:pt x="223" y="171"/>
                  </a:cubicBezTo>
                  <a:cubicBezTo>
                    <a:pt x="220" y="174"/>
                    <a:pt x="218" y="177"/>
                    <a:pt x="216" y="179"/>
                  </a:cubicBezTo>
                  <a:cubicBezTo>
                    <a:pt x="213" y="183"/>
                    <a:pt x="209" y="188"/>
                    <a:pt x="206" y="192"/>
                  </a:cubicBezTo>
                  <a:close/>
                  <a:moveTo>
                    <a:pt x="220" y="144"/>
                  </a:moveTo>
                  <a:cubicBezTo>
                    <a:pt x="220" y="146"/>
                    <a:pt x="219" y="148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1" y="144"/>
                    <a:pt x="222" y="137"/>
                    <a:pt x="224" y="131"/>
                  </a:cubicBezTo>
                  <a:cubicBezTo>
                    <a:pt x="223" y="133"/>
                    <a:pt x="223" y="134"/>
                    <a:pt x="223" y="136"/>
                  </a:cubicBezTo>
                  <a:cubicBezTo>
                    <a:pt x="222" y="139"/>
                    <a:pt x="221" y="142"/>
                    <a:pt x="220" y="144"/>
                  </a:cubicBezTo>
                  <a:close/>
                  <a:moveTo>
                    <a:pt x="223" y="102"/>
                  </a:moveTo>
                  <a:cubicBezTo>
                    <a:pt x="223" y="102"/>
                    <a:pt x="223" y="101"/>
                    <a:pt x="223" y="101"/>
                  </a:cubicBezTo>
                  <a:cubicBezTo>
                    <a:pt x="224" y="101"/>
                    <a:pt x="224" y="100"/>
                    <a:pt x="225" y="100"/>
                  </a:cubicBezTo>
                  <a:cubicBezTo>
                    <a:pt x="225" y="100"/>
                    <a:pt x="225" y="101"/>
                    <a:pt x="225" y="101"/>
                  </a:cubicBezTo>
                  <a:cubicBezTo>
                    <a:pt x="225" y="101"/>
                    <a:pt x="224" y="102"/>
                    <a:pt x="223" y="102"/>
                  </a:cubicBezTo>
                  <a:close/>
                  <a:moveTo>
                    <a:pt x="226" y="103"/>
                  </a:moveTo>
                  <a:cubicBezTo>
                    <a:pt x="226" y="103"/>
                    <a:pt x="227" y="104"/>
                    <a:pt x="227" y="104"/>
                  </a:cubicBezTo>
                  <a:cubicBezTo>
                    <a:pt x="227" y="104"/>
                    <a:pt x="227" y="104"/>
                    <a:pt x="227" y="104"/>
                  </a:cubicBezTo>
                  <a:cubicBezTo>
                    <a:pt x="226" y="105"/>
                    <a:pt x="225" y="105"/>
                    <a:pt x="224" y="105"/>
                  </a:cubicBezTo>
                  <a:cubicBezTo>
                    <a:pt x="224" y="105"/>
                    <a:pt x="224" y="105"/>
                    <a:pt x="224" y="104"/>
                  </a:cubicBezTo>
                  <a:cubicBezTo>
                    <a:pt x="224" y="104"/>
                    <a:pt x="225" y="103"/>
                    <a:pt x="226" y="103"/>
                  </a:cubicBezTo>
                  <a:close/>
                  <a:moveTo>
                    <a:pt x="226" y="151"/>
                  </a:moveTo>
                  <a:cubicBezTo>
                    <a:pt x="226" y="151"/>
                    <a:pt x="225" y="152"/>
                    <a:pt x="225" y="152"/>
                  </a:cubicBezTo>
                  <a:cubicBezTo>
                    <a:pt x="225" y="152"/>
                    <a:pt x="225" y="153"/>
                    <a:pt x="225" y="153"/>
                  </a:cubicBezTo>
                  <a:cubicBezTo>
                    <a:pt x="225" y="152"/>
                    <a:pt x="225" y="151"/>
                    <a:pt x="226" y="151"/>
                  </a:cubicBezTo>
                  <a:close/>
                  <a:moveTo>
                    <a:pt x="224" y="151"/>
                  </a:moveTo>
                  <a:cubicBezTo>
                    <a:pt x="224" y="146"/>
                    <a:pt x="225" y="140"/>
                    <a:pt x="225" y="135"/>
                  </a:cubicBezTo>
                  <a:cubicBezTo>
                    <a:pt x="225" y="135"/>
                    <a:pt x="225" y="135"/>
                    <a:pt x="226" y="135"/>
                  </a:cubicBezTo>
                  <a:cubicBezTo>
                    <a:pt x="226" y="138"/>
                    <a:pt x="226" y="142"/>
                    <a:pt x="226" y="145"/>
                  </a:cubicBezTo>
                  <a:cubicBezTo>
                    <a:pt x="225" y="147"/>
                    <a:pt x="225" y="149"/>
                    <a:pt x="224" y="151"/>
                  </a:cubicBezTo>
                  <a:close/>
                  <a:moveTo>
                    <a:pt x="226" y="158"/>
                  </a:moveTo>
                  <a:cubicBezTo>
                    <a:pt x="226" y="157"/>
                    <a:pt x="227" y="157"/>
                    <a:pt x="227" y="156"/>
                  </a:cubicBezTo>
                  <a:cubicBezTo>
                    <a:pt x="227" y="157"/>
                    <a:pt x="227" y="157"/>
                    <a:pt x="227" y="158"/>
                  </a:cubicBezTo>
                  <a:cubicBezTo>
                    <a:pt x="226" y="159"/>
                    <a:pt x="226" y="159"/>
                    <a:pt x="225" y="160"/>
                  </a:cubicBezTo>
                  <a:cubicBezTo>
                    <a:pt x="226" y="159"/>
                    <a:pt x="226" y="159"/>
                    <a:pt x="226" y="158"/>
                  </a:cubicBezTo>
                  <a:close/>
                  <a:moveTo>
                    <a:pt x="226" y="123"/>
                  </a:moveTo>
                  <a:cubicBezTo>
                    <a:pt x="226" y="122"/>
                    <a:pt x="226" y="121"/>
                    <a:pt x="226" y="119"/>
                  </a:cubicBezTo>
                  <a:cubicBezTo>
                    <a:pt x="226" y="119"/>
                    <a:pt x="226" y="119"/>
                    <a:pt x="226" y="119"/>
                  </a:cubicBezTo>
                  <a:cubicBezTo>
                    <a:pt x="227" y="124"/>
                    <a:pt x="227" y="129"/>
                    <a:pt x="227" y="135"/>
                  </a:cubicBezTo>
                  <a:cubicBezTo>
                    <a:pt x="227" y="131"/>
                    <a:pt x="226" y="127"/>
                    <a:pt x="226" y="123"/>
                  </a:cubicBezTo>
                  <a:close/>
                  <a:moveTo>
                    <a:pt x="224" y="164"/>
                  </a:moveTo>
                  <a:cubicBezTo>
                    <a:pt x="225" y="163"/>
                    <a:pt x="226" y="162"/>
                    <a:pt x="227" y="161"/>
                  </a:cubicBezTo>
                  <a:cubicBezTo>
                    <a:pt x="227" y="162"/>
                    <a:pt x="227" y="162"/>
                    <a:pt x="227" y="162"/>
                  </a:cubicBezTo>
                  <a:cubicBezTo>
                    <a:pt x="226" y="163"/>
                    <a:pt x="225" y="164"/>
                    <a:pt x="224" y="165"/>
                  </a:cubicBezTo>
                  <a:cubicBezTo>
                    <a:pt x="224" y="164"/>
                    <a:pt x="224" y="164"/>
                    <a:pt x="224" y="164"/>
                  </a:cubicBezTo>
                  <a:close/>
                  <a:moveTo>
                    <a:pt x="227" y="169"/>
                  </a:moveTo>
                  <a:cubicBezTo>
                    <a:pt x="227" y="168"/>
                    <a:pt x="228" y="167"/>
                    <a:pt x="228" y="167"/>
                  </a:cubicBezTo>
                  <a:cubicBezTo>
                    <a:pt x="227" y="168"/>
                    <a:pt x="226" y="170"/>
                    <a:pt x="225" y="171"/>
                  </a:cubicBezTo>
                  <a:cubicBezTo>
                    <a:pt x="225" y="171"/>
                    <a:pt x="225" y="171"/>
                    <a:pt x="225" y="171"/>
                  </a:cubicBezTo>
                  <a:cubicBezTo>
                    <a:pt x="226" y="171"/>
                    <a:pt x="226" y="170"/>
                    <a:pt x="227" y="169"/>
                  </a:cubicBezTo>
                  <a:close/>
                  <a:moveTo>
                    <a:pt x="228" y="123"/>
                  </a:moveTo>
                  <a:cubicBezTo>
                    <a:pt x="228" y="121"/>
                    <a:pt x="228" y="119"/>
                    <a:pt x="228" y="117"/>
                  </a:cubicBezTo>
                  <a:cubicBezTo>
                    <a:pt x="228" y="116"/>
                    <a:pt x="228" y="116"/>
                    <a:pt x="229" y="115"/>
                  </a:cubicBezTo>
                  <a:cubicBezTo>
                    <a:pt x="228" y="118"/>
                    <a:pt x="228" y="121"/>
                    <a:pt x="228" y="123"/>
                  </a:cubicBezTo>
                  <a:close/>
                  <a:moveTo>
                    <a:pt x="227" y="112"/>
                  </a:moveTo>
                  <a:cubicBezTo>
                    <a:pt x="227" y="111"/>
                    <a:pt x="227" y="111"/>
                    <a:pt x="226" y="110"/>
                  </a:cubicBezTo>
                  <a:cubicBezTo>
                    <a:pt x="227" y="110"/>
                    <a:pt x="228" y="109"/>
                    <a:pt x="229" y="108"/>
                  </a:cubicBezTo>
                  <a:cubicBezTo>
                    <a:pt x="229" y="109"/>
                    <a:pt x="229" y="109"/>
                    <a:pt x="229" y="109"/>
                  </a:cubicBezTo>
                  <a:cubicBezTo>
                    <a:pt x="228" y="110"/>
                    <a:pt x="227" y="111"/>
                    <a:pt x="227" y="112"/>
                  </a:cubicBezTo>
                  <a:close/>
                  <a:moveTo>
                    <a:pt x="232" y="108"/>
                  </a:moveTo>
                  <a:cubicBezTo>
                    <a:pt x="232" y="108"/>
                    <a:pt x="232" y="107"/>
                    <a:pt x="232" y="107"/>
                  </a:cubicBezTo>
                  <a:cubicBezTo>
                    <a:pt x="232" y="106"/>
                    <a:pt x="232" y="106"/>
                    <a:pt x="233" y="105"/>
                  </a:cubicBezTo>
                  <a:cubicBezTo>
                    <a:pt x="233" y="108"/>
                    <a:pt x="234" y="111"/>
                    <a:pt x="235" y="114"/>
                  </a:cubicBezTo>
                  <a:cubicBezTo>
                    <a:pt x="235" y="114"/>
                    <a:pt x="235" y="114"/>
                    <a:pt x="235" y="115"/>
                  </a:cubicBezTo>
                  <a:cubicBezTo>
                    <a:pt x="234" y="112"/>
                    <a:pt x="233" y="110"/>
                    <a:pt x="232" y="108"/>
                  </a:cubicBezTo>
                  <a:close/>
                  <a:moveTo>
                    <a:pt x="234" y="103"/>
                  </a:moveTo>
                  <a:cubicBezTo>
                    <a:pt x="234" y="103"/>
                    <a:pt x="234" y="103"/>
                    <a:pt x="233" y="103"/>
                  </a:cubicBezTo>
                  <a:cubicBezTo>
                    <a:pt x="232" y="97"/>
                    <a:pt x="230" y="92"/>
                    <a:pt x="229" y="87"/>
                  </a:cubicBezTo>
                  <a:cubicBezTo>
                    <a:pt x="230" y="89"/>
                    <a:pt x="231" y="90"/>
                    <a:pt x="231" y="92"/>
                  </a:cubicBezTo>
                  <a:cubicBezTo>
                    <a:pt x="233" y="97"/>
                    <a:pt x="234" y="102"/>
                    <a:pt x="235" y="107"/>
                  </a:cubicBezTo>
                  <a:cubicBezTo>
                    <a:pt x="235" y="106"/>
                    <a:pt x="234" y="105"/>
                    <a:pt x="234" y="103"/>
                  </a:cubicBezTo>
                  <a:close/>
                  <a:moveTo>
                    <a:pt x="229" y="69"/>
                  </a:moveTo>
                  <a:cubicBezTo>
                    <a:pt x="230" y="69"/>
                    <a:pt x="230" y="69"/>
                    <a:pt x="230" y="70"/>
                  </a:cubicBezTo>
                  <a:cubicBezTo>
                    <a:pt x="231" y="71"/>
                    <a:pt x="231" y="72"/>
                    <a:pt x="232" y="72"/>
                  </a:cubicBezTo>
                  <a:cubicBezTo>
                    <a:pt x="231" y="72"/>
                    <a:pt x="231" y="72"/>
                    <a:pt x="231" y="72"/>
                  </a:cubicBezTo>
                  <a:cubicBezTo>
                    <a:pt x="231" y="72"/>
                    <a:pt x="231" y="72"/>
                    <a:pt x="231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1"/>
                    <a:pt x="230" y="71"/>
                    <a:pt x="230" y="71"/>
                  </a:cubicBezTo>
                  <a:cubicBezTo>
                    <a:pt x="230" y="70"/>
                    <a:pt x="229" y="69"/>
                    <a:pt x="229" y="69"/>
                  </a:cubicBezTo>
                  <a:close/>
                  <a:moveTo>
                    <a:pt x="233" y="86"/>
                  </a:moveTo>
                  <a:cubicBezTo>
                    <a:pt x="233" y="86"/>
                    <a:pt x="233" y="86"/>
                    <a:pt x="233" y="86"/>
                  </a:cubicBezTo>
                  <a:cubicBezTo>
                    <a:pt x="233" y="87"/>
                    <a:pt x="234" y="88"/>
                    <a:pt x="234" y="88"/>
                  </a:cubicBezTo>
                  <a:cubicBezTo>
                    <a:pt x="234" y="88"/>
                    <a:pt x="233" y="87"/>
                    <a:pt x="233" y="86"/>
                  </a:cubicBezTo>
                  <a:close/>
                  <a:moveTo>
                    <a:pt x="232" y="69"/>
                  </a:moveTo>
                  <a:cubicBezTo>
                    <a:pt x="231" y="68"/>
                    <a:pt x="231" y="68"/>
                    <a:pt x="231" y="67"/>
                  </a:cubicBezTo>
                  <a:cubicBezTo>
                    <a:pt x="232" y="69"/>
                    <a:pt x="233" y="70"/>
                    <a:pt x="235" y="71"/>
                  </a:cubicBezTo>
                  <a:cubicBezTo>
                    <a:pt x="235" y="72"/>
                    <a:pt x="235" y="73"/>
                    <a:pt x="236" y="74"/>
                  </a:cubicBezTo>
                  <a:cubicBezTo>
                    <a:pt x="236" y="74"/>
                    <a:pt x="236" y="74"/>
                    <a:pt x="237" y="74"/>
                  </a:cubicBezTo>
                  <a:cubicBezTo>
                    <a:pt x="237" y="75"/>
                    <a:pt x="237" y="75"/>
                    <a:pt x="237" y="76"/>
                  </a:cubicBezTo>
                  <a:cubicBezTo>
                    <a:pt x="235" y="73"/>
                    <a:pt x="234" y="71"/>
                    <a:pt x="232" y="69"/>
                  </a:cubicBezTo>
                  <a:close/>
                  <a:moveTo>
                    <a:pt x="226" y="55"/>
                  </a:moveTo>
                  <a:cubicBezTo>
                    <a:pt x="225" y="54"/>
                    <a:pt x="225" y="53"/>
                    <a:pt x="224" y="52"/>
                  </a:cubicBezTo>
                  <a:cubicBezTo>
                    <a:pt x="224" y="51"/>
                    <a:pt x="223" y="50"/>
                    <a:pt x="223" y="50"/>
                  </a:cubicBezTo>
                  <a:cubicBezTo>
                    <a:pt x="224" y="51"/>
                    <a:pt x="225" y="52"/>
                    <a:pt x="226" y="53"/>
                  </a:cubicBezTo>
                  <a:cubicBezTo>
                    <a:pt x="226" y="53"/>
                    <a:pt x="226" y="54"/>
                    <a:pt x="226" y="55"/>
                  </a:cubicBezTo>
                  <a:close/>
                  <a:moveTo>
                    <a:pt x="223" y="54"/>
                  </a:moveTo>
                  <a:cubicBezTo>
                    <a:pt x="225" y="56"/>
                    <a:pt x="226" y="59"/>
                    <a:pt x="228" y="62"/>
                  </a:cubicBezTo>
                  <a:cubicBezTo>
                    <a:pt x="226" y="60"/>
                    <a:pt x="224" y="58"/>
                    <a:pt x="223" y="56"/>
                  </a:cubicBezTo>
                  <a:cubicBezTo>
                    <a:pt x="223" y="56"/>
                    <a:pt x="224" y="56"/>
                    <a:pt x="223" y="56"/>
                  </a:cubicBezTo>
                  <a:cubicBezTo>
                    <a:pt x="223" y="55"/>
                    <a:pt x="223" y="54"/>
                    <a:pt x="223" y="54"/>
                  </a:cubicBezTo>
                  <a:close/>
                  <a:moveTo>
                    <a:pt x="228" y="65"/>
                  </a:moveTo>
                  <a:cubicBezTo>
                    <a:pt x="227" y="66"/>
                    <a:pt x="227" y="66"/>
                    <a:pt x="227" y="66"/>
                  </a:cubicBezTo>
                  <a:cubicBezTo>
                    <a:pt x="227" y="68"/>
                    <a:pt x="228" y="70"/>
                    <a:pt x="228" y="71"/>
                  </a:cubicBezTo>
                  <a:cubicBezTo>
                    <a:pt x="228" y="71"/>
                    <a:pt x="228" y="72"/>
                    <a:pt x="228" y="72"/>
                  </a:cubicBezTo>
                  <a:cubicBezTo>
                    <a:pt x="227" y="70"/>
                    <a:pt x="226" y="68"/>
                    <a:pt x="225" y="66"/>
                  </a:cubicBezTo>
                  <a:cubicBezTo>
                    <a:pt x="225" y="65"/>
                    <a:pt x="224" y="65"/>
                    <a:pt x="224" y="65"/>
                  </a:cubicBezTo>
                  <a:cubicBezTo>
                    <a:pt x="223" y="64"/>
                    <a:pt x="222" y="62"/>
                    <a:pt x="222" y="61"/>
                  </a:cubicBezTo>
                  <a:cubicBezTo>
                    <a:pt x="222" y="61"/>
                    <a:pt x="223" y="60"/>
                    <a:pt x="222" y="60"/>
                  </a:cubicBezTo>
                  <a:cubicBezTo>
                    <a:pt x="221" y="58"/>
                    <a:pt x="220" y="57"/>
                    <a:pt x="218" y="55"/>
                  </a:cubicBezTo>
                  <a:cubicBezTo>
                    <a:pt x="218" y="55"/>
                    <a:pt x="218" y="54"/>
                    <a:pt x="217" y="53"/>
                  </a:cubicBezTo>
                  <a:cubicBezTo>
                    <a:pt x="221" y="57"/>
                    <a:pt x="225" y="61"/>
                    <a:pt x="228" y="65"/>
                  </a:cubicBezTo>
                  <a:close/>
                  <a:moveTo>
                    <a:pt x="214" y="48"/>
                  </a:moveTo>
                  <a:cubicBezTo>
                    <a:pt x="213" y="47"/>
                    <a:pt x="212" y="45"/>
                    <a:pt x="211" y="44"/>
                  </a:cubicBezTo>
                  <a:cubicBezTo>
                    <a:pt x="214" y="46"/>
                    <a:pt x="216" y="47"/>
                    <a:pt x="218" y="49"/>
                  </a:cubicBezTo>
                  <a:cubicBezTo>
                    <a:pt x="219" y="51"/>
                    <a:pt x="220" y="53"/>
                    <a:pt x="221" y="54"/>
                  </a:cubicBezTo>
                  <a:cubicBezTo>
                    <a:pt x="219" y="52"/>
                    <a:pt x="216" y="50"/>
                    <a:pt x="214" y="48"/>
                  </a:cubicBezTo>
                  <a:close/>
                  <a:moveTo>
                    <a:pt x="211" y="42"/>
                  </a:moveTo>
                  <a:cubicBezTo>
                    <a:pt x="211" y="41"/>
                    <a:pt x="211" y="41"/>
                    <a:pt x="210" y="41"/>
                  </a:cubicBezTo>
                  <a:cubicBezTo>
                    <a:pt x="210" y="41"/>
                    <a:pt x="210" y="41"/>
                    <a:pt x="210" y="41"/>
                  </a:cubicBezTo>
                  <a:cubicBezTo>
                    <a:pt x="212" y="42"/>
                    <a:pt x="214" y="43"/>
                    <a:pt x="215" y="45"/>
                  </a:cubicBezTo>
                  <a:cubicBezTo>
                    <a:pt x="214" y="44"/>
                    <a:pt x="212" y="43"/>
                    <a:pt x="211" y="42"/>
                  </a:cubicBezTo>
                  <a:close/>
                  <a:moveTo>
                    <a:pt x="210" y="47"/>
                  </a:moveTo>
                  <a:cubicBezTo>
                    <a:pt x="211" y="48"/>
                    <a:pt x="211" y="48"/>
                    <a:pt x="211" y="49"/>
                  </a:cubicBezTo>
                  <a:cubicBezTo>
                    <a:pt x="210" y="47"/>
                    <a:pt x="208" y="45"/>
                    <a:pt x="206" y="43"/>
                  </a:cubicBezTo>
                  <a:cubicBezTo>
                    <a:pt x="207" y="44"/>
                    <a:pt x="209" y="46"/>
                    <a:pt x="210" y="47"/>
                  </a:cubicBezTo>
                  <a:close/>
                  <a:moveTo>
                    <a:pt x="208" y="40"/>
                  </a:moveTo>
                  <a:cubicBezTo>
                    <a:pt x="207" y="39"/>
                    <a:pt x="206" y="38"/>
                    <a:pt x="206" y="37"/>
                  </a:cubicBezTo>
                  <a:cubicBezTo>
                    <a:pt x="206" y="38"/>
                    <a:pt x="207" y="38"/>
                    <a:pt x="208" y="39"/>
                  </a:cubicBezTo>
                  <a:cubicBezTo>
                    <a:pt x="208" y="39"/>
                    <a:pt x="208" y="39"/>
                    <a:pt x="208" y="40"/>
                  </a:cubicBezTo>
                  <a:cubicBezTo>
                    <a:pt x="208" y="40"/>
                    <a:pt x="208" y="40"/>
                    <a:pt x="208" y="40"/>
                  </a:cubicBezTo>
                  <a:close/>
                  <a:moveTo>
                    <a:pt x="207" y="42"/>
                  </a:moveTo>
                  <a:cubicBezTo>
                    <a:pt x="205" y="40"/>
                    <a:pt x="202" y="39"/>
                    <a:pt x="200" y="37"/>
                  </a:cubicBezTo>
                  <a:cubicBezTo>
                    <a:pt x="200" y="37"/>
                    <a:pt x="200" y="37"/>
                    <a:pt x="201" y="37"/>
                  </a:cubicBezTo>
                  <a:cubicBezTo>
                    <a:pt x="201" y="37"/>
                    <a:pt x="202" y="36"/>
                    <a:pt x="201" y="36"/>
                  </a:cubicBezTo>
                  <a:cubicBezTo>
                    <a:pt x="201" y="36"/>
                    <a:pt x="201" y="36"/>
                    <a:pt x="201" y="36"/>
                  </a:cubicBezTo>
                  <a:cubicBezTo>
                    <a:pt x="202" y="36"/>
                    <a:pt x="202" y="36"/>
                    <a:pt x="203" y="36"/>
                  </a:cubicBezTo>
                  <a:cubicBezTo>
                    <a:pt x="204" y="38"/>
                    <a:pt x="206" y="40"/>
                    <a:pt x="207" y="42"/>
                  </a:cubicBezTo>
                  <a:close/>
                  <a:moveTo>
                    <a:pt x="202" y="34"/>
                  </a:moveTo>
                  <a:cubicBezTo>
                    <a:pt x="201" y="34"/>
                    <a:pt x="201" y="34"/>
                    <a:pt x="200" y="34"/>
                  </a:cubicBezTo>
                  <a:cubicBezTo>
                    <a:pt x="198" y="32"/>
                    <a:pt x="196" y="30"/>
                    <a:pt x="194" y="28"/>
                  </a:cubicBezTo>
                  <a:cubicBezTo>
                    <a:pt x="197" y="29"/>
                    <a:pt x="200" y="31"/>
                    <a:pt x="202" y="33"/>
                  </a:cubicBezTo>
                  <a:cubicBezTo>
                    <a:pt x="202" y="33"/>
                    <a:pt x="201" y="34"/>
                    <a:pt x="202" y="34"/>
                  </a:cubicBezTo>
                  <a:close/>
                  <a:moveTo>
                    <a:pt x="194" y="32"/>
                  </a:moveTo>
                  <a:cubicBezTo>
                    <a:pt x="195" y="32"/>
                    <a:pt x="195" y="32"/>
                    <a:pt x="195" y="32"/>
                  </a:cubicBezTo>
                  <a:cubicBezTo>
                    <a:pt x="196" y="33"/>
                    <a:pt x="197" y="34"/>
                    <a:pt x="198" y="35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7" y="35"/>
                    <a:pt x="196" y="34"/>
                    <a:pt x="195" y="34"/>
                  </a:cubicBezTo>
                  <a:cubicBezTo>
                    <a:pt x="193" y="33"/>
                    <a:pt x="191" y="31"/>
                    <a:pt x="189" y="29"/>
                  </a:cubicBezTo>
                  <a:cubicBezTo>
                    <a:pt x="190" y="29"/>
                    <a:pt x="190" y="29"/>
                    <a:pt x="190" y="29"/>
                  </a:cubicBezTo>
                  <a:cubicBezTo>
                    <a:pt x="191" y="30"/>
                    <a:pt x="193" y="31"/>
                    <a:pt x="194" y="32"/>
                  </a:cubicBezTo>
                  <a:close/>
                  <a:moveTo>
                    <a:pt x="192" y="33"/>
                  </a:moveTo>
                  <a:cubicBezTo>
                    <a:pt x="191" y="33"/>
                    <a:pt x="191" y="33"/>
                    <a:pt x="190" y="33"/>
                  </a:cubicBezTo>
                  <a:cubicBezTo>
                    <a:pt x="190" y="32"/>
                    <a:pt x="190" y="33"/>
                    <a:pt x="190" y="33"/>
                  </a:cubicBezTo>
                  <a:cubicBezTo>
                    <a:pt x="191" y="34"/>
                    <a:pt x="193" y="35"/>
                    <a:pt x="195" y="36"/>
                  </a:cubicBezTo>
                  <a:cubicBezTo>
                    <a:pt x="195" y="36"/>
                    <a:pt x="196" y="36"/>
                    <a:pt x="196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8" y="38"/>
                    <a:pt x="200" y="40"/>
                    <a:pt x="201" y="41"/>
                  </a:cubicBezTo>
                  <a:cubicBezTo>
                    <a:pt x="203" y="43"/>
                    <a:pt x="204" y="44"/>
                    <a:pt x="205" y="46"/>
                  </a:cubicBezTo>
                  <a:cubicBezTo>
                    <a:pt x="202" y="42"/>
                    <a:pt x="197" y="39"/>
                    <a:pt x="193" y="36"/>
                  </a:cubicBezTo>
                  <a:cubicBezTo>
                    <a:pt x="193" y="36"/>
                    <a:pt x="193" y="35"/>
                    <a:pt x="192" y="35"/>
                  </a:cubicBezTo>
                  <a:cubicBezTo>
                    <a:pt x="191" y="35"/>
                    <a:pt x="191" y="35"/>
                    <a:pt x="191" y="35"/>
                  </a:cubicBezTo>
                  <a:cubicBezTo>
                    <a:pt x="190" y="34"/>
                    <a:pt x="188" y="34"/>
                    <a:pt x="187" y="33"/>
                  </a:cubicBezTo>
                  <a:cubicBezTo>
                    <a:pt x="187" y="33"/>
                    <a:pt x="186" y="34"/>
                    <a:pt x="187" y="34"/>
                  </a:cubicBezTo>
                  <a:cubicBezTo>
                    <a:pt x="187" y="34"/>
                    <a:pt x="187" y="34"/>
                    <a:pt x="187" y="35"/>
                  </a:cubicBezTo>
                  <a:cubicBezTo>
                    <a:pt x="184" y="35"/>
                    <a:pt x="180" y="35"/>
                    <a:pt x="177" y="36"/>
                  </a:cubicBezTo>
                  <a:cubicBezTo>
                    <a:pt x="178" y="35"/>
                    <a:pt x="180" y="35"/>
                    <a:pt x="181" y="34"/>
                  </a:cubicBezTo>
                  <a:cubicBezTo>
                    <a:pt x="182" y="34"/>
                    <a:pt x="182" y="33"/>
                    <a:pt x="181" y="33"/>
                  </a:cubicBezTo>
                  <a:cubicBezTo>
                    <a:pt x="180" y="33"/>
                    <a:pt x="179" y="32"/>
                    <a:pt x="178" y="32"/>
                  </a:cubicBezTo>
                  <a:cubicBezTo>
                    <a:pt x="179" y="32"/>
                    <a:pt x="179" y="31"/>
                    <a:pt x="178" y="31"/>
                  </a:cubicBezTo>
                  <a:cubicBezTo>
                    <a:pt x="176" y="30"/>
                    <a:pt x="173" y="29"/>
                    <a:pt x="170" y="28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8" y="26"/>
                    <a:pt x="166" y="26"/>
                    <a:pt x="164" y="25"/>
                  </a:cubicBezTo>
                  <a:cubicBezTo>
                    <a:pt x="164" y="25"/>
                    <a:pt x="165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73" y="26"/>
                    <a:pt x="180" y="29"/>
                    <a:pt x="186" y="32"/>
                  </a:cubicBezTo>
                  <a:cubicBezTo>
                    <a:pt x="187" y="32"/>
                    <a:pt x="188" y="31"/>
                    <a:pt x="187" y="30"/>
                  </a:cubicBezTo>
                  <a:cubicBezTo>
                    <a:pt x="186" y="30"/>
                    <a:pt x="185" y="29"/>
                    <a:pt x="184" y="28"/>
                  </a:cubicBezTo>
                  <a:cubicBezTo>
                    <a:pt x="185" y="29"/>
                    <a:pt x="186" y="29"/>
                    <a:pt x="187" y="29"/>
                  </a:cubicBezTo>
                  <a:cubicBezTo>
                    <a:pt x="189" y="30"/>
                    <a:pt x="190" y="32"/>
                    <a:pt x="192" y="33"/>
                  </a:cubicBezTo>
                  <a:close/>
                  <a:moveTo>
                    <a:pt x="167" y="17"/>
                  </a:moveTo>
                  <a:cubicBezTo>
                    <a:pt x="165" y="15"/>
                    <a:pt x="162" y="14"/>
                    <a:pt x="160" y="12"/>
                  </a:cubicBezTo>
                  <a:cubicBezTo>
                    <a:pt x="160" y="12"/>
                    <a:pt x="160" y="12"/>
                    <a:pt x="161" y="12"/>
                  </a:cubicBezTo>
                  <a:cubicBezTo>
                    <a:pt x="161" y="12"/>
                    <a:pt x="161" y="12"/>
                    <a:pt x="161" y="12"/>
                  </a:cubicBezTo>
                  <a:cubicBezTo>
                    <a:pt x="164" y="12"/>
                    <a:pt x="166" y="14"/>
                    <a:pt x="169" y="15"/>
                  </a:cubicBezTo>
                  <a:cubicBezTo>
                    <a:pt x="174" y="18"/>
                    <a:pt x="180" y="23"/>
                    <a:pt x="185" y="26"/>
                  </a:cubicBezTo>
                  <a:cubicBezTo>
                    <a:pt x="179" y="23"/>
                    <a:pt x="173" y="20"/>
                    <a:pt x="167" y="17"/>
                  </a:cubicBezTo>
                  <a:close/>
                  <a:moveTo>
                    <a:pt x="172" y="13"/>
                  </a:moveTo>
                  <a:cubicBezTo>
                    <a:pt x="171" y="13"/>
                    <a:pt x="169" y="12"/>
                    <a:pt x="168" y="11"/>
                  </a:cubicBezTo>
                  <a:cubicBezTo>
                    <a:pt x="169" y="12"/>
                    <a:pt x="171" y="12"/>
                    <a:pt x="173" y="13"/>
                  </a:cubicBezTo>
                  <a:cubicBezTo>
                    <a:pt x="172" y="13"/>
                    <a:pt x="172" y="13"/>
                    <a:pt x="172" y="13"/>
                  </a:cubicBezTo>
                  <a:close/>
                  <a:moveTo>
                    <a:pt x="133" y="12"/>
                  </a:moveTo>
                  <a:cubicBezTo>
                    <a:pt x="133" y="12"/>
                    <a:pt x="132" y="12"/>
                    <a:pt x="132" y="12"/>
                  </a:cubicBezTo>
                  <a:cubicBezTo>
                    <a:pt x="131" y="12"/>
                    <a:pt x="129" y="12"/>
                    <a:pt x="128" y="12"/>
                  </a:cubicBezTo>
                  <a:cubicBezTo>
                    <a:pt x="128" y="12"/>
                    <a:pt x="127" y="12"/>
                    <a:pt x="127" y="12"/>
                  </a:cubicBezTo>
                  <a:cubicBezTo>
                    <a:pt x="127" y="12"/>
                    <a:pt x="127" y="11"/>
                    <a:pt x="128" y="11"/>
                  </a:cubicBezTo>
                  <a:cubicBezTo>
                    <a:pt x="130" y="11"/>
                    <a:pt x="131" y="11"/>
                    <a:pt x="133" y="12"/>
                  </a:cubicBezTo>
                  <a:close/>
                  <a:moveTo>
                    <a:pt x="132" y="28"/>
                  </a:moveTo>
                  <a:cubicBezTo>
                    <a:pt x="132" y="28"/>
                    <a:pt x="131" y="29"/>
                    <a:pt x="130" y="29"/>
                  </a:cubicBezTo>
                  <a:cubicBezTo>
                    <a:pt x="129" y="29"/>
                    <a:pt x="129" y="29"/>
                    <a:pt x="128" y="29"/>
                  </a:cubicBezTo>
                  <a:cubicBezTo>
                    <a:pt x="129" y="29"/>
                    <a:pt x="129" y="28"/>
                    <a:pt x="129" y="28"/>
                  </a:cubicBezTo>
                  <a:cubicBezTo>
                    <a:pt x="129" y="28"/>
                    <a:pt x="129" y="27"/>
                    <a:pt x="128" y="27"/>
                  </a:cubicBezTo>
                  <a:cubicBezTo>
                    <a:pt x="127" y="28"/>
                    <a:pt x="126" y="28"/>
                    <a:pt x="124" y="29"/>
                  </a:cubicBezTo>
                  <a:cubicBezTo>
                    <a:pt x="123" y="29"/>
                    <a:pt x="122" y="29"/>
                    <a:pt x="121" y="29"/>
                  </a:cubicBezTo>
                  <a:cubicBezTo>
                    <a:pt x="122" y="28"/>
                    <a:pt x="124" y="27"/>
                    <a:pt x="125" y="26"/>
                  </a:cubicBezTo>
                  <a:cubicBezTo>
                    <a:pt x="128" y="27"/>
                    <a:pt x="130" y="27"/>
                    <a:pt x="132" y="28"/>
                  </a:cubicBezTo>
                  <a:close/>
                  <a:moveTo>
                    <a:pt x="124" y="22"/>
                  </a:moveTo>
                  <a:cubicBezTo>
                    <a:pt x="123" y="22"/>
                    <a:pt x="122" y="22"/>
                    <a:pt x="121" y="22"/>
                  </a:cubicBezTo>
                  <a:cubicBezTo>
                    <a:pt x="121" y="22"/>
                    <a:pt x="122" y="22"/>
                    <a:pt x="122" y="21"/>
                  </a:cubicBezTo>
                  <a:cubicBezTo>
                    <a:pt x="123" y="21"/>
                    <a:pt x="125" y="22"/>
                    <a:pt x="126" y="22"/>
                  </a:cubicBezTo>
                  <a:cubicBezTo>
                    <a:pt x="125" y="22"/>
                    <a:pt x="125" y="22"/>
                    <a:pt x="124" y="22"/>
                  </a:cubicBezTo>
                  <a:close/>
                  <a:moveTo>
                    <a:pt x="123" y="15"/>
                  </a:moveTo>
                  <a:cubicBezTo>
                    <a:pt x="122" y="16"/>
                    <a:pt x="121" y="16"/>
                    <a:pt x="120" y="17"/>
                  </a:cubicBezTo>
                  <a:cubicBezTo>
                    <a:pt x="120" y="17"/>
                    <a:pt x="119" y="17"/>
                    <a:pt x="119" y="17"/>
                  </a:cubicBezTo>
                  <a:cubicBezTo>
                    <a:pt x="121" y="16"/>
                    <a:pt x="122" y="15"/>
                    <a:pt x="124" y="14"/>
                  </a:cubicBezTo>
                  <a:cubicBezTo>
                    <a:pt x="124" y="14"/>
                    <a:pt x="124" y="14"/>
                    <a:pt x="124" y="14"/>
                  </a:cubicBezTo>
                  <a:cubicBezTo>
                    <a:pt x="124" y="14"/>
                    <a:pt x="125" y="14"/>
                    <a:pt x="126" y="15"/>
                  </a:cubicBezTo>
                  <a:cubicBezTo>
                    <a:pt x="125" y="15"/>
                    <a:pt x="124" y="15"/>
                    <a:pt x="123" y="15"/>
                  </a:cubicBezTo>
                  <a:close/>
                  <a:moveTo>
                    <a:pt x="125" y="11"/>
                  </a:moveTo>
                  <a:cubicBezTo>
                    <a:pt x="124" y="11"/>
                    <a:pt x="123" y="11"/>
                    <a:pt x="122" y="11"/>
                  </a:cubicBezTo>
                  <a:cubicBezTo>
                    <a:pt x="123" y="11"/>
                    <a:pt x="124" y="11"/>
                    <a:pt x="125" y="11"/>
                  </a:cubicBezTo>
                  <a:cubicBezTo>
                    <a:pt x="125" y="11"/>
                    <a:pt x="125" y="11"/>
                    <a:pt x="125" y="11"/>
                  </a:cubicBezTo>
                  <a:close/>
                  <a:moveTo>
                    <a:pt x="114" y="5"/>
                  </a:moveTo>
                  <a:cubicBezTo>
                    <a:pt x="114" y="5"/>
                    <a:pt x="114" y="5"/>
                    <a:pt x="113" y="5"/>
                  </a:cubicBezTo>
                  <a:cubicBezTo>
                    <a:pt x="113" y="5"/>
                    <a:pt x="113" y="5"/>
                    <a:pt x="113" y="6"/>
                  </a:cubicBezTo>
                  <a:cubicBezTo>
                    <a:pt x="111" y="6"/>
                    <a:pt x="110" y="6"/>
                    <a:pt x="108" y="6"/>
                  </a:cubicBezTo>
                  <a:cubicBezTo>
                    <a:pt x="108" y="6"/>
                    <a:pt x="108" y="6"/>
                    <a:pt x="108" y="6"/>
                  </a:cubicBezTo>
                  <a:cubicBezTo>
                    <a:pt x="109" y="6"/>
                    <a:pt x="111" y="5"/>
                    <a:pt x="113" y="5"/>
                  </a:cubicBezTo>
                  <a:cubicBezTo>
                    <a:pt x="114" y="5"/>
                    <a:pt x="114" y="5"/>
                    <a:pt x="115" y="5"/>
                  </a:cubicBezTo>
                  <a:cubicBezTo>
                    <a:pt x="115" y="5"/>
                    <a:pt x="115" y="5"/>
                    <a:pt x="114" y="5"/>
                  </a:cubicBezTo>
                  <a:close/>
                  <a:moveTo>
                    <a:pt x="99" y="5"/>
                  </a:moveTo>
                  <a:cubicBezTo>
                    <a:pt x="99" y="5"/>
                    <a:pt x="98" y="5"/>
                    <a:pt x="98" y="5"/>
                  </a:cubicBezTo>
                  <a:cubicBezTo>
                    <a:pt x="99" y="5"/>
                    <a:pt x="100" y="4"/>
                    <a:pt x="102" y="4"/>
                  </a:cubicBezTo>
                  <a:cubicBezTo>
                    <a:pt x="101" y="4"/>
                    <a:pt x="100" y="5"/>
                    <a:pt x="99" y="5"/>
                  </a:cubicBezTo>
                  <a:close/>
                  <a:moveTo>
                    <a:pt x="22" y="63"/>
                  </a:moveTo>
                  <a:cubicBezTo>
                    <a:pt x="23" y="63"/>
                    <a:pt x="23" y="63"/>
                    <a:pt x="23" y="63"/>
                  </a:cubicBezTo>
                  <a:cubicBezTo>
                    <a:pt x="23" y="63"/>
                    <a:pt x="23" y="63"/>
                    <a:pt x="23" y="63"/>
                  </a:cubicBezTo>
                  <a:cubicBezTo>
                    <a:pt x="22" y="65"/>
                    <a:pt x="21" y="66"/>
                    <a:pt x="20" y="68"/>
                  </a:cubicBezTo>
                  <a:cubicBezTo>
                    <a:pt x="19" y="68"/>
                    <a:pt x="19" y="69"/>
                    <a:pt x="18" y="70"/>
                  </a:cubicBezTo>
                  <a:cubicBezTo>
                    <a:pt x="18" y="70"/>
                    <a:pt x="17" y="70"/>
                    <a:pt x="17" y="70"/>
                  </a:cubicBezTo>
                  <a:cubicBezTo>
                    <a:pt x="19" y="68"/>
                    <a:pt x="20" y="65"/>
                    <a:pt x="22" y="63"/>
                  </a:cubicBezTo>
                  <a:close/>
                  <a:moveTo>
                    <a:pt x="21" y="78"/>
                  </a:moveTo>
                  <a:cubicBezTo>
                    <a:pt x="23" y="76"/>
                    <a:pt x="24" y="75"/>
                    <a:pt x="25" y="73"/>
                  </a:cubicBezTo>
                  <a:cubicBezTo>
                    <a:pt x="24" y="76"/>
                    <a:pt x="22" y="79"/>
                    <a:pt x="20" y="82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7" y="85"/>
                    <a:pt x="17" y="84"/>
                    <a:pt x="17" y="84"/>
                  </a:cubicBezTo>
                  <a:cubicBezTo>
                    <a:pt x="17" y="83"/>
                    <a:pt x="17" y="83"/>
                    <a:pt x="16" y="83"/>
                  </a:cubicBezTo>
                  <a:cubicBezTo>
                    <a:pt x="17" y="82"/>
                    <a:pt x="17" y="81"/>
                    <a:pt x="17" y="80"/>
                  </a:cubicBezTo>
                  <a:cubicBezTo>
                    <a:pt x="18" y="79"/>
                    <a:pt x="19" y="78"/>
                    <a:pt x="20" y="77"/>
                  </a:cubicBezTo>
                  <a:cubicBezTo>
                    <a:pt x="20" y="78"/>
                    <a:pt x="21" y="78"/>
                    <a:pt x="21" y="78"/>
                  </a:cubicBezTo>
                  <a:close/>
                  <a:moveTo>
                    <a:pt x="20" y="88"/>
                  </a:moveTo>
                  <a:cubicBezTo>
                    <a:pt x="20" y="87"/>
                    <a:pt x="20" y="87"/>
                    <a:pt x="20" y="86"/>
                  </a:cubicBezTo>
                  <a:cubicBezTo>
                    <a:pt x="20" y="85"/>
                    <a:pt x="21" y="85"/>
                    <a:pt x="21" y="84"/>
                  </a:cubicBezTo>
                  <a:cubicBezTo>
                    <a:pt x="21" y="84"/>
                    <a:pt x="21" y="84"/>
                    <a:pt x="21" y="84"/>
                  </a:cubicBezTo>
                  <a:cubicBezTo>
                    <a:pt x="22" y="84"/>
                    <a:pt x="22" y="85"/>
                    <a:pt x="22" y="85"/>
                  </a:cubicBezTo>
                  <a:cubicBezTo>
                    <a:pt x="21" y="86"/>
                    <a:pt x="21" y="87"/>
                    <a:pt x="20" y="88"/>
                  </a:cubicBezTo>
                  <a:close/>
                  <a:moveTo>
                    <a:pt x="21" y="120"/>
                  </a:moveTo>
                  <a:cubicBezTo>
                    <a:pt x="19" y="113"/>
                    <a:pt x="18" y="107"/>
                    <a:pt x="17" y="100"/>
                  </a:cubicBezTo>
                  <a:cubicBezTo>
                    <a:pt x="18" y="100"/>
                    <a:pt x="18" y="100"/>
                    <a:pt x="18" y="100"/>
                  </a:cubicBezTo>
                  <a:cubicBezTo>
                    <a:pt x="19" y="102"/>
                    <a:pt x="19" y="105"/>
                    <a:pt x="20" y="108"/>
                  </a:cubicBezTo>
                  <a:cubicBezTo>
                    <a:pt x="20" y="110"/>
                    <a:pt x="20" y="113"/>
                    <a:pt x="20" y="115"/>
                  </a:cubicBezTo>
                  <a:cubicBezTo>
                    <a:pt x="20" y="117"/>
                    <a:pt x="21" y="118"/>
                    <a:pt x="21" y="120"/>
                  </a:cubicBezTo>
                  <a:close/>
                  <a:moveTo>
                    <a:pt x="17" y="89"/>
                  </a:moveTo>
                  <a:cubicBezTo>
                    <a:pt x="17" y="89"/>
                    <a:pt x="17" y="89"/>
                    <a:pt x="18" y="89"/>
                  </a:cubicBezTo>
                  <a:cubicBezTo>
                    <a:pt x="18" y="91"/>
                    <a:pt x="18" y="93"/>
                    <a:pt x="18" y="95"/>
                  </a:cubicBezTo>
                  <a:cubicBezTo>
                    <a:pt x="18" y="95"/>
                    <a:pt x="18" y="95"/>
                    <a:pt x="18" y="95"/>
                  </a:cubicBezTo>
                  <a:cubicBezTo>
                    <a:pt x="18" y="93"/>
                    <a:pt x="17" y="92"/>
                    <a:pt x="17" y="90"/>
                  </a:cubicBezTo>
                  <a:cubicBezTo>
                    <a:pt x="17" y="90"/>
                    <a:pt x="17" y="90"/>
                    <a:pt x="16" y="89"/>
                  </a:cubicBezTo>
                  <a:cubicBezTo>
                    <a:pt x="17" y="89"/>
                    <a:pt x="17" y="89"/>
                    <a:pt x="17" y="89"/>
                  </a:cubicBezTo>
                  <a:close/>
                  <a:moveTo>
                    <a:pt x="18" y="114"/>
                  </a:moveTo>
                  <a:cubicBezTo>
                    <a:pt x="17" y="110"/>
                    <a:pt x="16" y="106"/>
                    <a:pt x="15" y="103"/>
                  </a:cubicBezTo>
                  <a:cubicBezTo>
                    <a:pt x="15" y="102"/>
                    <a:pt x="16" y="102"/>
                    <a:pt x="16" y="102"/>
                  </a:cubicBezTo>
                  <a:cubicBezTo>
                    <a:pt x="16" y="106"/>
                    <a:pt x="17" y="110"/>
                    <a:pt x="18" y="114"/>
                  </a:cubicBezTo>
                  <a:close/>
                  <a:moveTo>
                    <a:pt x="15" y="100"/>
                  </a:moveTo>
                  <a:cubicBezTo>
                    <a:pt x="15" y="98"/>
                    <a:pt x="15" y="96"/>
                    <a:pt x="15" y="93"/>
                  </a:cubicBezTo>
                  <a:cubicBezTo>
                    <a:pt x="15" y="95"/>
                    <a:pt x="16" y="97"/>
                    <a:pt x="16" y="98"/>
                  </a:cubicBezTo>
                  <a:cubicBezTo>
                    <a:pt x="15" y="99"/>
                    <a:pt x="15" y="99"/>
                    <a:pt x="15" y="100"/>
                  </a:cubicBezTo>
                  <a:close/>
                  <a:moveTo>
                    <a:pt x="21" y="131"/>
                  </a:moveTo>
                  <a:cubicBezTo>
                    <a:pt x="21" y="133"/>
                    <a:pt x="22" y="135"/>
                    <a:pt x="22" y="136"/>
                  </a:cubicBezTo>
                  <a:cubicBezTo>
                    <a:pt x="22" y="136"/>
                    <a:pt x="22" y="136"/>
                    <a:pt x="22" y="135"/>
                  </a:cubicBezTo>
                  <a:cubicBezTo>
                    <a:pt x="21" y="134"/>
                    <a:pt x="20" y="135"/>
                    <a:pt x="20" y="136"/>
                  </a:cubicBezTo>
                  <a:cubicBezTo>
                    <a:pt x="21" y="139"/>
                    <a:pt x="22" y="142"/>
                    <a:pt x="23" y="145"/>
                  </a:cubicBezTo>
                  <a:cubicBezTo>
                    <a:pt x="22" y="143"/>
                    <a:pt x="21" y="141"/>
                    <a:pt x="19" y="140"/>
                  </a:cubicBezTo>
                  <a:cubicBezTo>
                    <a:pt x="17" y="129"/>
                    <a:pt x="16" y="118"/>
                    <a:pt x="14" y="107"/>
                  </a:cubicBezTo>
                  <a:cubicBezTo>
                    <a:pt x="16" y="115"/>
                    <a:pt x="19" y="123"/>
                    <a:pt x="21" y="131"/>
                  </a:cubicBezTo>
                  <a:close/>
                  <a:moveTo>
                    <a:pt x="17" y="165"/>
                  </a:moveTo>
                  <a:cubicBezTo>
                    <a:pt x="17" y="165"/>
                    <a:pt x="17" y="165"/>
                    <a:pt x="17" y="165"/>
                  </a:cubicBezTo>
                  <a:cubicBezTo>
                    <a:pt x="18" y="167"/>
                    <a:pt x="18" y="168"/>
                    <a:pt x="19" y="170"/>
                  </a:cubicBezTo>
                  <a:cubicBezTo>
                    <a:pt x="19" y="169"/>
                    <a:pt x="18" y="169"/>
                    <a:pt x="18" y="168"/>
                  </a:cubicBezTo>
                  <a:cubicBezTo>
                    <a:pt x="17" y="167"/>
                    <a:pt x="17" y="166"/>
                    <a:pt x="16" y="166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7" y="165"/>
                    <a:pt x="17" y="165"/>
                    <a:pt x="17" y="165"/>
                  </a:cubicBezTo>
                  <a:close/>
                  <a:moveTo>
                    <a:pt x="19" y="163"/>
                  </a:moveTo>
                  <a:cubicBezTo>
                    <a:pt x="19" y="163"/>
                    <a:pt x="18" y="163"/>
                    <a:pt x="18" y="163"/>
                  </a:cubicBezTo>
                  <a:cubicBezTo>
                    <a:pt x="17" y="162"/>
                    <a:pt x="17" y="162"/>
                    <a:pt x="16" y="161"/>
                  </a:cubicBezTo>
                  <a:cubicBezTo>
                    <a:pt x="16" y="157"/>
                    <a:pt x="15" y="154"/>
                    <a:pt x="15" y="150"/>
                  </a:cubicBezTo>
                  <a:cubicBezTo>
                    <a:pt x="16" y="155"/>
                    <a:pt x="18" y="160"/>
                    <a:pt x="20" y="164"/>
                  </a:cubicBezTo>
                  <a:cubicBezTo>
                    <a:pt x="19" y="164"/>
                    <a:pt x="19" y="164"/>
                    <a:pt x="19" y="163"/>
                  </a:cubicBezTo>
                  <a:close/>
                  <a:moveTo>
                    <a:pt x="15" y="169"/>
                  </a:moveTo>
                  <a:cubicBezTo>
                    <a:pt x="15" y="169"/>
                    <a:pt x="15" y="169"/>
                    <a:pt x="15" y="169"/>
                  </a:cubicBezTo>
                  <a:cubicBezTo>
                    <a:pt x="14" y="165"/>
                    <a:pt x="13" y="162"/>
                    <a:pt x="11" y="158"/>
                  </a:cubicBezTo>
                  <a:cubicBezTo>
                    <a:pt x="12" y="160"/>
                    <a:pt x="13" y="162"/>
                    <a:pt x="14" y="164"/>
                  </a:cubicBezTo>
                  <a:cubicBezTo>
                    <a:pt x="14" y="164"/>
                    <a:pt x="14" y="164"/>
                    <a:pt x="14" y="164"/>
                  </a:cubicBezTo>
                  <a:cubicBezTo>
                    <a:pt x="15" y="165"/>
                    <a:pt x="15" y="166"/>
                    <a:pt x="16" y="167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6" y="168"/>
                    <a:pt x="15" y="168"/>
                    <a:pt x="15" y="169"/>
                  </a:cubicBezTo>
                  <a:close/>
                  <a:moveTo>
                    <a:pt x="8" y="128"/>
                  </a:moveTo>
                  <a:cubicBezTo>
                    <a:pt x="9" y="129"/>
                    <a:pt x="10" y="128"/>
                    <a:pt x="10" y="128"/>
                  </a:cubicBezTo>
                  <a:cubicBezTo>
                    <a:pt x="10" y="124"/>
                    <a:pt x="9" y="120"/>
                    <a:pt x="9" y="117"/>
                  </a:cubicBezTo>
                  <a:cubicBezTo>
                    <a:pt x="9" y="116"/>
                    <a:pt x="10" y="115"/>
                    <a:pt x="10" y="114"/>
                  </a:cubicBezTo>
                  <a:cubicBezTo>
                    <a:pt x="10" y="121"/>
                    <a:pt x="11" y="129"/>
                    <a:pt x="12" y="137"/>
                  </a:cubicBezTo>
                  <a:cubicBezTo>
                    <a:pt x="12" y="142"/>
                    <a:pt x="13" y="146"/>
                    <a:pt x="13" y="151"/>
                  </a:cubicBezTo>
                  <a:cubicBezTo>
                    <a:pt x="12" y="147"/>
                    <a:pt x="11" y="142"/>
                    <a:pt x="10" y="138"/>
                  </a:cubicBezTo>
                  <a:cubicBezTo>
                    <a:pt x="10" y="136"/>
                    <a:pt x="9" y="134"/>
                    <a:pt x="9" y="133"/>
                  </a:cubicBezTo>
                  <a:cubicBezTo>
                    <a:pt x="9" y="131"/>
                    <a:pt x="8" y="129"/>
                    <a:pt x="8" y="128"/>
                  </a:cubicBezTo>
                  <a:cubicBezTo>
                    <a:pt x="8" y="128"/>
                    <a:pt x="8" y="128"/>
                    <a:pt x="8" y="128"/>
                  </a:cubicBezTo>
                  <a:close/>
                  <a:moveTo>
                    <a:pt x="8" y="106"/>
                  </a:moveTo>
                  <a:cubicBezTo>
                    <a:pt x="8" y="105"/>
                    <a:pt x="9" y="104"/>
                    <a:pt x="9" y="103"/>
                  </a:cubicBezTo>
                  <a:cubicBezTo>
                    <a:pt x="9" y="105"/>
                    <a:pt x="9" y="108"/>
                    <a:pt x="9" y="111"/>
                  </a:cubicBezTo>
                  <a:cubicBezTo>
                    <a:pt x="9" y="109"/>
                    <a:pt x="8" y="108"/>
                    <a:pt x="8" y="106"/>
                  </a:cubicBezTo>
                  <a:close/>
                  <a:moveTo>
                    <a:pt x="9" y="99"/>
                  </a:moveTo>
                  <a:cubicBezTo>
                    <a:pt x="10" y="98"/>
                    <a:pt x="10" y="97"/>
                    <a:pt x="10" y="96"/>
                  </a:cubicBezTo>
                  <a:cubicBezTo>
                    <a:pt x="10" y="97"/>
                    <a:pt x="11" y="97"/>
                    <a:pt x="11" y="97"/>
                  </a:cubicBezTo>
                  <a:cubicBezTo>
                    <a:pt x="11" y="99"/>
                    <a:pt x="10" y="101"/>
                    <a:pt x="10" y="103"/>
                  </a:cubicBezTo>
                  <a:cubicBezTo>
                    <a:pt x="10" y="102"/>
                    <a:pt x="10" y="100"/>
                    <a:pt x="9" y="99"/>
                  </a:cubicBezTo>
                  <a:close/>
                  <a:moveTo>
                    <a:pt x="11" y="149"/>
                  </a:moveTo>
                  <a:cubicBezTo>
                    <a:pt x="12" y="153"/>
                    <a:pt x="13" y="157"/>
                    <a:pt x="14" y="161"/>
                  </a:cubicBezTo>
                  <a:cubicBezTo>
                    <a:pt x="13" y="159"/>
                    <a:pt x="12" y="156"/>
                    <a:pt x="11" y="154"/>
                  </a:cubicBezTo>
                  <a:cubicBezTo>
                    <a:pt x="11" y="152"/>
                    <a:pt x="11" y="150"/>
                    <a:pt x="11" y="149"/>
                  </a:cubicBezTo>
                  <a:close/>
                  <a:moveTo>
                    <a:pt x="14" y="141"/>
                  </a:moveTo>
                  <a:cubicBezTo>
                    <a:pt x="14" y="140"/>
                    <a:pt x="14" y="139"/>
                    <a:pt x="14" y="138"/>
                  </a:cubicBezTo>
                  <a:cubicBezTo>
                    <a:pt x="14" y="136"/>
                    <a:pt x="14" y="134"/>
                    <a:pt x="14" y="132"/>
                  </a:cubicBezTo>
                  <a:cubicBezTo>
                    <a:pt x="14" y="133"/>
                    <a:pt x="14" y="134"/>
                    <a:pt x="15" y="135"/>
                  </a:cubicBezTo>
                  <a:cubicBezTo>
                    <a:pt x="15" y="138"/>
                    <a:pt x="16" y="141"/>
                    <a:pt x="16" y="143"/>
                  </a:cubicBezTo>
                  <a:cubicBezTo>
                    <a:pt x="17" y="147"/>
                    <a:pt x="17" y="152"/>
                    <a:pt x="18" y="156"/>
                  </a:cubicBezTo>
                  <a:cubicBezTo>
                    <a:pt x="17" y="151"/>
                    <a:pt x="15" y="146"/>
                    <a:pt x="14" y="141"/>
                  </a:cubicBezTo>
                  <a:close/>
                  <a:moveTo>
                    <a:pt x="10" y="90"/>
                  </a:moveTo>
                  <a:cubicBezTo>
                    <a:pt x="10" y="91"/>
                    <a:pt x="9" y="92"/>
                    <a:pt x="8" y="92"/>
                  </a:cubicBezTo>
                  <a:cubicBezTo>
                    <a:pt x="9" y="91"/>
                    <a:pt x="10" y="89"/>
                    <a:pt x="12" y="88"/>
                  </a:cubicBezTo>
                  <a:cubicBezTo>
                    <a:pt x="11" y="89"/>
                    <a:pt x="11" y="89"/>
                    <a:pt x="10" y="90"/>
                  </a:cubicBezTo>
                  <a:close/>
                  <a:moveTo>
                    <a:pt x="9" y="93"/>
                  </a:moveTo>
                  <a:cubicBezTo>
                    <a:pt x="9" y="94"/>
                    <a:pt x="9" y="95"/>
                    <a:pt x="9" y="96"/>
                  </a:cubicBezTo>
                  <a:cubicBezTo>
                    <a:pt x="8" y="96"/>
                    <a:pt x="8" y="95"/>
                    <a:pt x="8" y="95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8" y="94"/>
                    <a:pt x="9" y="94"/>
                    <a:pt x="9" y="93"/>
                  </a:cubicBezTo>
                  <a:close/>
                  <a:moveTo>
                    <a:pt x="8" y="116"/>
                  </a:moveTo>
                  <a:cubicBezTo>
                    <a:pt x="8" y="117"/>
                    <a:pt x="7" y="117"/>
                    <a:pt x="7" y="118"/>
                  </a:cubicBezTo>
                  <a:cubicBezTo>
                    <a:pt x="7" y="117"/>
                    <a:pt x="7" y="117"/>
                    <a:pt x="7" y="116"/>
                  </a:cubicBezTo>
                  <a:cubicBezTo>
                    <a:pt x="7" y="115"/>
                    <a:pt x="7" y="113"/>
                    <a:pt x="7" y="112"/>
                  </a:cubicBezTo>
                  <a:cubicBezTo>
                    <a:pt x="7" y="113"/>
                    <a:pt x="8" y="115"/>
                    <a:pt x="8" y="116"/>
                  </a:cubicBezTo>
                  <a:close/>
                  <a:moveTo>
                    <a:pt x="8" y="144"/>
                  </a:moveTo>
                  <a:cubicBezTo>
                    <a:pt x="8" y="140"/>
                    <a:pt x="7" y="136"/>
                    <a:pt x="7" y="133"/>
                  </a:cubicBezTo>
                  <a:cubicBezTo>
                    <a:pt x="7" y="133"/>
                    <a:pt x="7" y="134"/>
                    <a:pt x="7" y="134"/>
                  </a:cubicBezTo>
                  <a:cubicBezTo>
                    <a:pt x="8" y="137"/>
                    <a:pt x="8" y="141"/>
                    <a:pt x="8" y="144"/>
                  </a:cubicBezTo>
                  <a:close/>
                  <a:moveTo>
                    <a:pt x="9" y="159"/>
                  </a:moveTo>
                  <a:cubicBezTo>
                    <a:pt x="9" y="158"/>
                    <a:pt x="8" y="157"/>
                    <a:pt x="8" y="157"/>
                  </a:cubicBezTo>
                  <a:cubicBezTo>
                    <a:pt x="8" y="156"/>
                    <a:pt x="8" y="156"/>
                    <a:pt x="8" y="155"/>
                  </a:cubicBezTo>
                  <a:cubicBezTo>
                    <a:pt x="8" y="156"/>
                    <a:pt x="9" y="157"/>
                    <a:pt x="9" y="158"/>
                  </a:cubicBezTo>
                  <a:cubicBezTo>
                    <a:pt x="9" y="158"/>
                    <a:pt x="10" y="158"/>
                    <a:pt x="10" y="158"/>
                  </a:cubicBezTo>
                  <a:cubicBezTo>
                    <a:pt x="11" y="160"/>
                    <a:pt x="12" y="163"/>
                    <a:pt x="12" y="165"/>
                  </a:cubicBezTo>
                  <a:cubicBezTo>
                    <a:pt x="12" y="165"/>
                    <a:pt x="12" y="165"/>
                    <a:pt x="12" y="166"/>
                  </a:cubicBezTo>
                  <a:cubicBezTo>
                    <a:pt x="14" y="171"/>
                    <a:pt x="16" y="176"/>
                    <a:pt x="19" y="181"/>
                  </a:cubicBezTo>
                  <a:cubicBezTo>
                    <a:pt x="20" y="182"/>
                    <a:pt x="20" y="183"/>
                    <a:pt x="20" y="184"/>
                  </a:cubicBezTo>
                  <a:cubicBezTo>
                    <a:pt x="20" y="183"/>
                    <a:pt x="20" y="182"/>
                    <a:pt x="19" y="182"/>
                  </a:cubicBezTo>
                  <a:cubicBezTo>
                    <a:pt x="15" y="174"/>
                    <a:pt x="12" y="166"/>
                    <a:pt x="9" y="159"/>
                  </a:cubicBezTo>
                  <a:close/>
                  <a:moveTo>
                    <a:pt x="18" y="144"/>
                  </a:moveTo>
                  <a:cubicBezTo>
                    <a:pt x="19" y="145"/>
                    <a:pt x="19" y="145"/>
                    <a:pt x="19" y="146"/>
                  </a:cubicBezTo>
                  <a:cubicBezTo>
                    <a:pt x="19" y="147"/>
                    <a:pt x="19" y="147"/>
                    <a:pt x="19" y="148"/>
                  </a:cubicBezTo>
                  <a:cubicBezTo>
                    <a:pt x="21" y="154"/>
                    <a:pt x="23" y="161"/>
                    <a:pt x="25" y="168"/>
                  </a:cubicBezTo>
                  <a:cubicBezTo>
                    <a:pt x="25" y="168"/>
                    <a:pt x="25" y="169"/>
                    <a:pt x="25" y="169"/>
                  </a:cubicBezTo>
                  <a:cubicBezTo>
                    <a:pt x="24" y="168"/>
                    <a:pt x="24" y="168"/>
                    <a:pt x="23" y="168"/>
                  </a:cubicBezTo>
                  <a:cubicBezTo>
                    <a:pt x="22" y="160"/>
                    <a:pt x="20" y="152"/>
                    <a:pt x="18" y="144"/>
                  </a:cubicBezTo>
                  <a:close/>
                  <a:moveTo>
                    <a:pt x="27" y="189"/>
                  </a:moveTo>
                  <a:cubicBezTo>
                    <a:pt x="28" y="191"/>
                    <a:pt x="29" y="193"/>
                    <a:pt x="30" y="195"/>
                  </a:cubicBezTo>
                  <a:cubicBezTo>
                    <a:pt x="30" y="195"/>
                    <a:pt x="30" y="195"/>
                    <a:pt x="29" y="195"/>
                  </a:cubicBezTo>
                  <a:cubicBezTo>
                    <a:pt x="28" y="191"/>
                    <a:pt x="26" y="188"/>
                    <a:pt x="25" y="185"/>
                  </a:cubicBezTo>
                  <a:cubicBezTo>
                    <a:pt x="25" y="187"/>
                    <a:pt x="26" y="188"/>
                    <a:pt x="27" y="189"/>
                  </a:cubicBezTo>
                  <a:close/>
                  <a:moveTo>
                    <a:pt x="30" y="190"/>
                  </a:moveTo>
                  <a:cubicBezTo>
                    <a:pt x="29" y="190"/>
                    <a:pt x="29" y="189"/>
                    <a:pt x="29" y="188"/>
                  </a:cubicBezTo>
                  <a:cubicBezTo>
                    <a:pt x="29" y="189"/>
                    <a:pt x="30" y="190"/>
                    <a:pt x="31" y="191"/>
                  </a:cubicBezTo>
                  <a:cubicBezTo>
                    <a:pt x="32" y="192"/>
                    <a:pt x="32" y="193"/>
                    <a:pt x="32" y="194"/>
                  </a:cubicBezTo>
                  <a:cubicBezTo>
                    <a:pt x="32" y="194"/>
                    <a:pt x="32" y="194"/>
                    <a:pt x="32" y="194"/>
                  </a:cubicBezTo>
                  <a:cubicBezTo>
                    <a:pt x="31" y="193"/>
                    <a:pt x="31" y="192"/>
                    <a:pt x="30" y="190"/>
                  </a:cubicBezTo>
                  <a:close/>
                  <a:moveTo>
                    <a:pt x="31" y="187"/>
                  </a:moveTo>
                  <a:cubicBezTo>
                    <a:pt x="30" y="185"/>
                    <a:pt x="28" y="182"/>
                    <a:pt x="27" y="180"/>
                  </a:cubicBezTo>
                  <a:cubicBezTo>
                    <a:pt x="29" y="182"/>
                    <a:pt x="30" y="184"/>
                    <a:pt x="31" y="186"/>
                  </a:cubicBezTo>
                  <a:cubicBezTo>
                    <a:pt x="31" y="186"/>
                    <a:pt x="31" y="186"/>
                    <a:pt x="32" y="187"/>
                  </a:cubicBezTo>
                  <a:cubicBezTo>
                    <a:pt x="33" y="189"/>
                    <a:pt x="35" y="192"/>
                    <a:pt x="36" y="195"/>
                  </a:cubicBezTo>
                  <a:cubicBezTo>
                    <a:pt x="36" y="195"/>
                    <a:pt x="36" y="195"/>
                    <a:pt x="36" y="195"/>
                  </a:cubicBezTo>
                  <a:cubicBezTo>
                    <a:pt x="36" y="194"/>
                    <a:pt x="35" y="194"/>
                    <a:pt x="35" y="193"/>
                  </a:cubicBezTo>
                  <a:cubicBezTo>
                    <a:pt x="34" y="192"/>
                    <a:pt x="34" y="192"/>
                    <a:pt x="33" y="191"/>
                  </a:cubicBezTo>
                  <a:cubicBezTo>
                    <a:pt x="32" y="190"/>
                    <a:pt x="32" y="188"/>
                    <a:pt x="31" y="187"/>
                  </a:cubicBezTo>
                  <a:close/>
                  <a:moveTo>
                    <a:pt x="37" y="206"/>
                  </a:moveTo>
                  <a:cubicBezTo>
                    <a:pt x="39" y="208"/>
                    <a:pt x="41" y="210"/>
                    <a:pt x="43" y="212"/>
                  </a:cubicBezTo>
                  <a:cubicBezTo>
                    <a:pt x="42" y="211"/>
                    <a:pt x="41" y="211"/>
                    <a:pt x="40" y="210"/>
                  </a:cubicBezTo>
                  <a:cubicBezTo>
                    <a:pt x="40" y="210"/>
                    <a:pt x="40" y="210"/>
                    <a:pt x="39" y="209"/>
                  </a:cubicBezTo>
                  <a:cubicBezTo>
                    <a:pt x="38" y="207"/>
                    <a:pt x="36" y="205"/>
                    <a:pt x="34" y="204"/>
                  </a:cubicBezTo>
                  <a:cubicBezTo>
                    <a:pt x="35" y="204"/>
                    <a:pt x="36" y="205"/>
                    <a:pt x="37" y="206"/>
                  </a:cubicBezTo>
                  <a:close/>
                  <a:moveTo>
                    <a:pt x="41" y="205"/>
                  </a:moveTo>
                  <a:cubicBezTo>
                    <a:pt x="41" y="204"/>
                    <a:pt x="40" y="203"/>
                    <a:pt x="40" y="203"/>
                  </a:cubicBezTo>
                  <a:cubicBezTo>
                    <a:pt x="40" y="203"/>
                    <a:pt x="40" y="203"/>
                    <a:pt x="40" y="203"/>
                  </a:cubicBezTo>
                  <a:cubicBezTo>
                    <a:pt x="42" y="205"/>
                    <a:pt x="44" y="208"/>
                    <a:pt x="46" y="211"/>
                  </a:cubicBezTo>
                  <a:cubicBezTo>
                    <a:pt x="45" y="209"/>
                    <a:pt x="43" y="207"/>
                    <a:pt x="41" y="205"/>
                  </a:cubicBezTo>
                  <a:close/>
                  <a:moveTo>
                    <a:pt x="43" y="212"/>
                  </a:moveTo>
                  <a:cubicBezTo>
                    <a:pt x="44" y="212"/>
                    <a:pt x="44" y="213"/>
                    <a:pt x="45" y="213"/>
                  </a:cubicBezTo>
                  <a:cubicBezTo>
                    <a:pt x="45" y="213"/>
                    <a:pt x="45" y="213"/>
                    <a:pt x="45" y="213"/>
                  </a:cubicBezTo>
                  <a:cubicBezTo>
                    <a:pt x="46" y="214"/>
                    <a:pt x="47" y="215"/>
                    <a:pt x="49" y="216"/>
                  </a:cubicBezTo>
                  <a:cubicBezTo>
                    <a:pt x="47" y="214"/>
                    <a:pt x="45" y="213"/>
                    <a:pt x="43" y="212"/>
                  </a:cubicBezTo>
                  <a:cubicBezTo>
                    <a:pt x="43" y="212"/>
                    <a:pt x="43" y="212"/>
                    <a:pt x="43" y="212"/>
                  </a:cubicBezTo>
                  <a:close/>
                  <a:moveTo>
                    <a:pt x="44" y="215"/>
                  </a:moveTo>
                  <a:cubicBezTo>
                    <a:pt x="45" y="215"/>
                    <a:pt x="45" y="215"/>
                    <a:pt x="45" y="216"/>
                  </a:cubicBezTo>
                  <a:cubicBezTo>
                    <a:pt x="45" y="216"/>
                    <a:pt x="45" y="216"/>
                    <a:pt x="45" y="216"/>
                  </a:cubicBezTo>
                  <a:cubicBezTo>
                    <a:pt x="45" y="217"/>
                    <a:pt x="46" y="217"/>
                    <a:pt x="46" y="217"/>
                  </a:cubicBezTo>
                  <a:cubicBezTo>
                    <a:pt x="45" y="216"/>
                    <a:pt x="44" y="216"/>
                    <a:pt x="44" y="215"/>
                  </a:cubicBezTo>
                  <a:cubicBezTo>
                    <a:pt x="44" y="215"/>
                    <a:pt x="44" y="215"/>
                    <a:pt x="44" y="215"/>
                  </a:cubicBezTo>
                  <a:close/>
                  <a:moveTo>
                    <a:pt x="50" y="222"/>
                  </a:moveTo>
                  <a:cubicBezTo>
                    <a:pt x="51" y="222"/>
                    <a:pt x="51" y="222"/>
                    <a:pt x="51" y="223"/>
                  </a:cubicBezTo>
                  <a:cubicBezTo>
                    <a:pt x="49" y="221"/>
                    <a:pt x="47" y="219"/>
                    <a:pt x="45" y="217"/>
                  </a:cubicBezTo>
                  <a:cubicBezTo>
                    <a:pt x="46" y="219"/>
                    <a:pt x="48" y="220"/>
                    <a:pt x="50" y="222"/>
                  </a:cubicBezTo>
                  <a:close/>
                  <a:moveTo>
                    <a:pt x="73" y="227"/>
                  </a:moveTo>
                  <a:cubicBezTo>
                    <a:pt x="72" y="226"/>
                    <a:pt x="70" y="226"/>
                    <a:pt x="69" y="225"/>
                  </a:cubicBezTo>
                  <a:cubicBezTo>
                    <a:pt x="68" y="223"/>
                    <a:pt x="67" y="222"/>
                    <a:pt x="66" y="221"/>
                  </a:cubicBezTo>
                  <a:cubicBezTo>
                    <a:pt x="74" y="225"/>
                    <a:pt x="81" y="229"/>
                    <a:pt x="88" y="235"/>
                  </a:cubicBezTo>
                  <a:cubicBezTo>
                    <a:pt x="87" y="235"/>
                    <a:pt x="86" y="234"/>
                    <a:pt x="86" y="234"/>
                  </a:cubicBezTo>
                  <a:cubicBezTo>
                    <a:pt x="81" y="232"/>
                    <a:pt x="77" y="229"/>
                    <a:pt x="73" y="227"/>
                  </a:cubicBezTo>
                  <a:close/>
                  <a:moveTo>
                    <a:pt x="81" y="225"/>
                  </a:moveTo>
                  <a:cubicBezTo>
                    <a:pt x="82" y="226"/>
                    <a:pt x="84" y="227"/>
                    <a:pt x="85" y="229"/>
                  </a:cubicBezTo>
                  <a:cubicBezTo>
                    <a:pt x="84" y="228"/>
                    <a:pt x="83" y="227"/>
                    <a:pt x="81" y="226"/>
                  </a:cubicBezTo>
                  <a:cubicBezTo>
                    <a:pt x="81" y="226"/>
                    <a:pt x="81" y="226"/>
                    <a:pt x="81" y="225"/>
                  </a:cubicBezTo>
                  <a:close/>
                  <a:moveTo>
                    <a:pt x="82" y="223"/>
                  </a:moveTo>
                  <a:cubicBezTo>
                    <a:pt x="81" y="223"/>
                    <a:pt x="81" y="223"/>
                    <a:pt x="81" y="224"/>
                  </a:cubicBezTo>
                  <a:cubicBezTo>
                    <a:pt x="81" y="224"/>
                    <a:pt x="81" y="223"/>
                    <a:pt x="80" y="223"/>
                  </a:cubicBezTo>
                  <a:cubicBezTo>
                    <a:pt x="79" y="221"/>
                    <a:pt x="78" y="219"/>
                    <a:pt x="77" y="216"/>
                  </a:cubicBezTo>
                  <a:cubicBezTo>
                    <a:pt x="79" y="218"/>
                    <a:pt x="81" y="220"/>
                    <a:pt x="83" y="222"/>
                  </a:cubicBezTo>
                  <a:cubicBezTo>
                    <a:pt x="83" y="222"/>
                    <a:pt x="83" y="222"/>
                    <a:pt x="83" y="223"/>
                  </a:cubicBezTo>
                  <a:cubicBezTo>
                    <a:pt x="86" y="225"/>
                    <a:pt x="89" y="228"/>
                    <a:pt x="93" y="230"/>
                  </a:cubicBezTo>
                  <a:cubicBezTo>
                    <a:pt x="93" y="230"/>
                    <a:pt x="93" y="230"/>
                    <a:pt x="93" y="231"/>
                  </a:cubicBezTo>
                  <a:cubicBezTo>
                    <a:pt x="89" y="229"/>
                    <a:pt x="86" y="226"/>
                    <a:pt x="82" y="223"/>
                  </a:cubicBezTo>
                  <a:close/>
                  <a:moveTo>
                    <a:pt x="98" y="240"/>
                  </a:moveTo>
                  <a:cubicBezTo>
                    <a:pt x="98" y="240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9" y="239"/>
                    <a:pt x="99" y="239"/>
                    <a:pt x="99" y="239"/>
                  </a:cubicBezTo>
                  <a:cubicBezTo>
                    <a:pt x="98" y="238"/>
                    <a:pt x="97" y="237"/>
                    <a:pt x="96" y="236"/>
                  </a:cubicBezTo>
                  <a:cubicBezTo>
                    <a:pt x="97" y="237"/>
                    <a:pt x="97" y="237"/>
                    <a:pt x="98" y="237"/>
                  </a:cubicBezTo>
                  <a:cubicBezTo>
                    <a:pt x="98" y="237"/>
                    <a:pt x="98" y="238"/>
                    <a:pt x="98" y="238"/>
                  </a:cubicBezTo>
                  <a:cubicBezTo>
                    <a:pt x="100" y="239"/>
                    <a:pt x="102" y="240"/>
                    <a:pt x="104" y="241"/>
                  </a:cubicBezTo>
                  <a:cubicBezTo>
                    <a:pt x="102" y="241"/>
                    <a:pt x="101" y="241"/>
                    <a:pt x="99" y="241"/>
                  </a:cubicBezTo>
                  <a:cubicBezTo>
                    <a:pt x="97" y="239"/>
                    <a:pt x="95" y="238"/>
                    <a:pt x="93" y="237"/>
                  </a:cubicBezTo>
                  <a:cubicBezTo>
                    <a:pt x="91" y="236"/>
                    <a:pt x="90" y="235"/>
                    <a:pt x="89" y="234"/>
                  </a:cubicBezTo>
                  <a:cubicBezTo>
                    <a:pt x="92" y="236"/>
                    <a:pt x="95" y="238"/>
                    <a:pt x="98" y="240"/>
                  </a:cubicBezTo>
                  <a:close/>
                  <a:moveTo>
                    <a:pt x="96" y="243"/>
                  </a:moveTo>
                  <a:cubicBezTo>
                    <a:pt x="99" y="244"/>
                    <a:pt x="102" y="244"/>
                    <a:pt x="105" y="244"/>
                  </a:cubicBezTo>
                  <a:cubicBezTo>
                    <a:pt x="107" y="245"/>
                    <a:pt x="109" y="245"/>
                    <a:pt x="112" y="246"/>
                  </a:cubicBezTo>
                  <a:cubicBezTo>
                    <a:pt x="109" y="246"/>
                    <a:pt x="107" y="246"/>
                    <a:pt x="104" y="246"/>
                  </a:cubicBezTo>
                  <a:cubicBezTo>
                    <a:pt x="101" y="245"/>
                    <a:pt x="99" y="244"/>
                    <a:pt x="96" y="244"/>
                  </a:cubicBezTo>
                  <a:cubicBezTo>
                    <a:pt x="96" y="244"/>
                    <a:pt x="96" y="243"/>
                    <a:pt x="96" y="243"/>
                  </a:cubicBezTo>
                  <a:close/>
                  <a:moveTo>
                    <a:pt x="109" y="242"/>
                  </a:moveTo>
                  <a:cubicBezTo>
                    <a:pt x="106" y="241"/>
                    <a:pt x="104" y="240"/>
                    <a:pt x="101" y="238"/>
                  </a:cubicBezTo>
                  <a:cubicBezTo>
                    <a:pt x="104" y="239"/>
                    <a:pt x="106" y="239"/>
                    <a:pt x="108" y="239"/>
                  </a:cubicBezTo>
                  <a:cubicBezTo>
                    <a:pt x="110" y="241"/>
                    <a:pt x="113" y="242"/>
                    <a:pt x="115" y="243"/>
                  </a:cubicBezTo>
                  <a:cubicBezTo>
                    <a:pt x="113" y="243"/>
                    <a:pt x="111" y="243"/>
                    <a:pt x="109" y="242"/>
                  </a:cubicBezTo>
                  <a:close/>
                  <a:moveTo>
                    <a:pt x="122" y="241"/>
                  </a:moveTo>
                  <a:cubicBezTo>
                    <a:pt x="122" y="241"/>
                    <a:pt x="122" y="240"/>
                    <a:pt x="122" y="240"/>
                  </a:cubicBezTo>
                  <a:cubicBezTo>
                    <a:pt x="122" y="240"/>
                    <a:pt x="122" y="240"/>
                    <a:pt x="122" y="240"/>
                  </a:cubicBezTo>
                  <a:cubicBezTo>
                    <a:pt x="123" y="240"/>
                    <a:pt x="124" y="241"/>
                    <a:pt x="125" y="241"/>
                  </a:cubicBezTo>
                  <a:cubicBezTo>
                    <a:pt x="126" y="241"/>
                    <a:pt x="127" y="240"/>
                    <a:pt x="126" y="240"/>
                  </a:cubicBezTo>
                  <a:cubicBezTo>
                    <a:pt x="126" y="240"/>
                    <a:pt x="126" y="240"/>
                    <a:pt x="126" y="240"/>
                  </a:cubicBezTo>
                  <a:cubicBezTo>
                    <a:pt x="129" y="240"/>
                    <a:pt x="131" y="239"/>
                    <a:pt x="134" y="239"/>
                  </a:cubicBezTo>
                  <a:cubicBezTo>
                    <a:pt x="131" y="240"/>
                    <a:pt x="127" y="241"/>
                    <a:pt x="124" y="242"/>
                  </a:cubicBezTo>
                  <a:cubicBezTo>
                    <a:pt x="123" y="242"/>
                    <a:pt x="122" y="241"/>
                    <a:pt x="122" y="241"/>
                  </a:cubicBezTo>
                  <a:close/>
                  <a:moveTo>
                    <a:pt x="127" y="244"/>
                  </a:moveTo>
                  <a:cubicBezTo>
                    <a:pt x="129" y="244"/>
                    <a:pt x="131" y="244"/>
                    <a:pt x="133" y="244"/>
                  </a:cubicBezTo>
                  <a:cubicBezTo>
                    <a:pt x="131" y="244"/>
                    <a:pt x="129" y="244"/>
                    <a:pt x="127" y="245"/>
                  </a:cubicBezTo>
                  <a:cubicBezTo>
                    <a:pt x="127" y="244"/>
                    <a:pt x="127" y="244"/>
                    <a:pt x="127" y="244"/>
                  </a:cubicBezTo>
                  <a:close/>
                  <a:moveTo>
                    <a:pt x="127" y="243"/>
                  </a:moveTo>
                  <a:cubicBezTo>
                    <a:pt x="136" y="240"/>
                    <a:pt x="146" y="238"/>
                    <a:pt x="155" y="237"/>
                  </a:cubicBezTo>
                  <a:cubicBezTo>
                    <a:pt x="155" y="237"/>
                    <a:pt x="155" y="237"/>
                    <a:pt x="155" y="237"/>
                  </a:cubicBezTo>
                  <a:cubicBezTo>
                    <a:pt x="146" y="239"/>
                    <a:pt x="137" y="242"/>
                    <a:pt x="127" y="243"/>
                  </a:cubicBezTo>
                  <a:close/>
                  <a:moveTo>
                    <a:pt x="140" y="245"/>
                  </a:moveTo>
                  <a:cubicBezTo>
                    <a:pt x="143" y="245"/>
                    <a:pt x="145" y="245"/>
                    <a:pt x="148" y="244"/>
                  </a:cubicBezTo>
                  <a:cubicBezTo>
                    <a:pt x="150" y="244"/>
                    <a:pt x="153" y="244"/>
                    <a:pt x="155" y="243"/>
                  </a:cubicBezTo>
                  <a:cubicBezTo>
                    <a:pt x="152" y="244"/>
                    <a:pt x="149" y="245"/>
                    <a:pt x="146" y="245"/>
                  </a:cubicBezTo>
                  <a:cubicBezTo>
                    <a:pt x="144" y="245"/>
                    <a:pt x="142" y="246"/>
                    <a:pt x="140" y="246"/>
                  </a:cubicBezTo>
                  <a:cubicBezTo>
                    <a:pt x="139" y="246"/>
                    <a:pt x="138" y="246"/>
                    <a:pt x="136" y="246"/>
                  </a:cubicBezTo>
                  <a:cubicBezTo>
                    <a:pt x="138" y="246"/>
                    <a:pt x="139" y="246"/>
                    <a:pt x="140" y="245"/>
                  </a:cubicBezTo>
                  <a:close/>
                  <a:moveTo>
                    <a:pt x="147" y="243"/>
                  </a:moveTo>
                  <a:cubicBezTo>
                    <a:pt x="146" y="243"/>
                    <a:pt x="144" y="243"/>
                    <a:pt x="142" y="243"/>
                  </a:cubicBezTo>
                  <a:cubicBezTo>
                    <a:pt x="150" y="242"/>
                    <a:pt x="157" y="240"/>
                    <a:pt x="164" y="237"/>
                  </a:cubicBezTo>
                  <a:cubicBezTo>
                    <a:pt x="165" y="237"/>
                    <a:pt x="165" y="236"/>
                    <a:pt x="165" y="236"/>
                  </a:cubicBezTo>
                  <a:cubicBezTo>
                    <a:pt x="165" y="236"/>
                    <a:pt x="165" y="236"/>
                    <a:pt x="165" y="236"/>
                  </a:cubicBezTo>
                  <a:cubicBezTo>
                    <a:pt x="165" y="236"/>
                    <a:pt x="166" y="236"/>
                    <a:pt x="166" y="236"/>
                  </a:cubicBezTo>
                  <a:cubicBezTo>
                    <a:pt x="169" y="236"/>
                    <a:pt x="172" y="235"/>
                    <a:pt x="175" y="234"/>
                  </a:cubicBezTo>
                  <a:cubicBezTo>
                    <a:pt x="175" y="234"/>
                    <a:pt x="174" y="234"/>
                    <a:pt x="174" y="234"/>
                  </a:cubicBezTo>
                  <a:cubicBezTo>
                    <a:pt x="174" y="235"/>
                    <a:pt x="174" y="235"/>
                    <a:pt x="174" y="235"/>
                  </a:cubicBezTo>
                  <a:cubicBezTo>
                    <a:pt x="169" y="237"/>
                    <a:pt x="164" y="239"/>
                    <a:pt x="160" y="242"/>
                  </a:cubicBezTo>
                  <a:cubicBezTo>
                    <a:pt x="160" y="242"/>
                    <a:pt x="159" y="242"/>
                    <a:pt x="159" y="242"/>
                  </a:cubicBezTo>
                  <a:cubicBezTo>
                    <a:pt x="155" y="242"/>
                    <a:pt x="151" y="242"/>
                    <a:pt x="147" y="243"/>
                  </a:cubicBezTo>
                  <a:close/>
                  <a:moveTo>
                    <a:pt x="168" y="234"/>
                  </a:moveTo>
                  <a:cubicBezTo>
                    <a:pt x="168" y="234"/>
                    <a:pt x="168" y="233"/>
                    <a:pt x="169" y="233"/>
                  </a:cubicBezTo>
                  <a:cubicBezTo>
                    <a:pt x="172" y="231"/>
                    <a:pt x="175" y="229"/>
                    <a:pt x="178" y="226"/>
                  </a:cubicBezTo>
                  <a:cubicBezTo>
                    <a:pt x="182" y="224"/>
                    <a:pt x="186" y="221"/>
                    <a:pt x="190" y="218"/>
                  </a:cubicBezTo>
                  <a:cubicBezTo>
                    <a:pt x="188" y="220"/>
                    <a:pt x="186" y="223"/>
                    <a:pt x="184" y="225"/>
                  </a:cubicBezTo>
                  <a:cubicBezTo>
                    <a:pt x="184" y="225"/>
                    <a:pt x="184" y="225"/>
                    <a:pt x="184" y="225"/>
                  </a:cubicBezTo>
                  <a:cubicBezTo>
                    <a:pt x="183" y="226"/>
                    <a:pt x="182" y="227"/>
                    <a:pt x="181" y="228"/>
                  </a:cubicBezTo>
                  <a:cubicBezTo>
                    <a:pt x="181" y="228"/>
                    <a:pt x="181" y="228"/>
                    <a:pt x="181" y="229"/>
                  </a:cubicBezTo>
                  <a:cubicBezTo>
                    <a:pt x="180" y="229"/>
                    <a:pt x="180" y="229"/>
                    <a:pt x="180" y="230"/>
                  </a:cubicBezTo>
                  <a:cubicBezTo>
                    <a:pt x="176" y="232"/>
                    <a:pt x="172" y="233"/>
                    <a:pt x="168" y="234"/>
                  </a:cubicBezTo>
                  <a:close/>
                  <a:moveTo>
                    <a:pt x="198" y="221"/>
                  </a:moveTo>
                  <a:cubicBezTo>
                    <a:pt x="198" y="221"/>
                    <a:pt x="199" y="220"/>
                    <a:pt x="199" y="220"/>
                  </a:cubicBezTo>
                  <a:cubicBezTo>
                    <a:pt x="199" y="220"/>
                    <a:pt x="199" y="220"/>
                    <a:pt x="199" y="221"/>
                  </a:cubicBezTo>
                  <a:cubicBezTo>
                    <a:pt x="198" y="221"/>
                    <a:pt x="197" y="222"/>
                    <a:pt x="196" y="223"/>
                  </a:cubicBezTo>
                  <a:cubicBezTo>
                    <a:pt x="196" y="223"/>
                    <a:pt x="196" y="223"/>
                    <a:pt x="196" y="223"/>
                  </a:cubicBezTo>
                  <a:cubicBezTo>
                    <a:pt x="196" y="222"/>
                    <a:pt x="197" y="222"/>
                    <a:pt x="198" y="221"/>
                  </a:cubicBezTo>
                  <a:close/>
                  <a:moveTo>
                    <a:pt x="192" y="219"/>
                  </a:moveTo>
                  <a:cubicBezTo>
                    <a:pt x="193" y="218"/>
                    <a:pt x="193" y="218"/>
                    <a:pt x="194" y="217"/>
                  </a:cubicBezTo>
                  <a:cubicBezTo>
                    <a:pt x="196" y="215"/>
                    <a:pt x="198" y="214"/>
                    <a:pt x="200" y="212"/>
                  </a:cubicBezTo>
                  <a:cubicBezTo>
                    <a:pt x="197" y="214"/>
                    <a:pt x="195" y="217"/>
                    <a:pt x="192" y="219"/>
                  </a:cubicBezTo>
                  <a:close/>
                  <a:moveTo>
                    <a:pt x="229" y="185"/>
                  </a:moveTo>
                  <a:cubicBezTo>
                    <a:pt x="231" y="183"/>
                    <a:pt x="232" y="181"/>
                    <a:pt x="233" y="179"/>
                  </a:cubicBezTo>
                  <a:cubicBezTo>
                    <a:pt x="234" y="177"/>
                    <a:pt x="235" y="175"/>
                    <a:pt x="237" y="172"/>
                  </a:cubicBezTo>
                  <a:cubicBezTo>
                    <a:pt x="237" y="172"/>
                    <a:pt x="237" y="172"/>
                    <a:pt x="237" y="172"/>
                  </a:cubicBezTo>
                  <a:cubicBezTo>
                    <a:pt x="236" y="174"/>
                    <a:pt x="236" y="176"/>
                    <a:pt x="235" y="177"/>
                  </a:cubicBezTo>
                  <a:cubicBezTo>
                    <a:pt x="235" y="178"/>
                    <a:pt x="234" y="179"/>
                    <a:pt x="234" y="180"/>
                  </a:cubicBezTo>
                  <a:cubicBezTo>
                    <a:pt x="232" y="183"/>
                    <a:pt x="230" y="185"/>
                    <a:pt x="228" y="188"/>
                  </a:cubicBezTo>
                  <a:cubicBezTo>
                    <a:pt x="229" y="187"/>
                    <a:pt x="229" y="186"/>
                    <a:pt x="229" y="185"/>
                  </a:cubicBezTo>
                  <a:close/>
                  <a:moveTo>
                    <a:pt x="233" y="152"/>
                  </a:moveTo>
                  <a:cubicBezTo>
                    <a:pt x="234" y="142"/>
                    <a:pt x="235" y="131"/>
                    <a:pt x="236" y="120"/>
                  </a:cubicBezTo>
                  <a:cubicBezTo>
                    <a:pt x="236" y="120"/>
                    <a:pt x="236" y="120"/>
                    <a:pt x="237" y="120"/>
                  </a:cubicBezTo>
                  <a:cubicBezTo>
                    <a:pt x="237" y="121"/>
                    <a:pt x="237" y="122"/>
                    <a:pt x="237" y="122"/>
                  </a:cubicBezTo>
                  <a:cubicBezTo>
                    <a:pt x="237" y="123"/>
                    <a:pt x="237" y="124"/>
                    <a:pt x="237" y="125"/>
                  </a:cubicBezTo>
                  <a:cubicBezTo>
                    <a:pt x="237" y="134"/>
                    <a:pt x="235" y="143"/>
                    <a:pt x="233" y="152"/>
                  </a:cubicBezTo>
                  <a:close/>
                  <a:moveTo>
                    <a:pt x="237" y="112"/>
                  </a:moveTo>
                  <a:cubicBezTo>
                    <a:pt x="237" y="112"/>
                    <a:pt x="237" y="111"/>
                    <a:pt x="237" y="110"/>
                  </a:cubicBezTo>
                  <a:cubicBezTo>
                    <a:pt x="237" y="112"/>
                    <a:pt x="238" y="113"/>
                    <a:pt x="238" y="115"/>
                  </a:cubicBezTo>
                  <a:cubicBezTo>
                    <a:pt x="238" y="115"/>
                    <a:pt x="238" y="116"/>
                    <a:pt x="238" y="117"/>
                  </a:cubicBezTo>
                  <a:cubicBezTo>
                    <a:pt x="238" y="115"/>
                    <a:pt x="237" y="114"/>
                    <a:pt x="237" y="112"/>
                  </a:cubicBezTo>
                  <a:close/>
                  <a:moveTo>
                    <a:pt x="236" y="94"/>
                  </a:moveTo>
                  <a:cubicBezTo>
                    <a:pt x="237" y="98"/>
                    <a:pt x="238" y="101"/>
                    <a:pt x="239" y="105"/>
                  </a:cubicBezTo>
                  <a:cubicBezTo>
                    <a:pt x="239" y="104"/>
                    <a:pt x="239" y="103"/>
                    <a:pt x="238" y="103"/>
                  </a:cubicBezTo>
                  <a:cubicBezTo>
                    <a:pt x="238" y="100"/>
                    <a:pt x="237" y="97"/>
                    <a:pt x="236" y="94"/>
                  </a:cubicBezTo>
                  <a:close/>
                  <a:moveTo>
                    <a:pt x="239" y="156"/>
                  </a:moveTo>
                  <a:cubicBezTo>
                    <a:pt x="239" y="156"/>
                    <a:pt x="239" y="155"/>
                    <a:pt x="240" y="155"/>
                  </a:cubicBezTo>
                  <a:cubicBezTo>
                    <a:pt x="240" y="156"/>
                    <a:pt x="239" y="157"/>
                    <a:pt x="239" y="158"/>
                  </a:cubicBezTo>
                  <a:cubicBezTo>
                    <a:pt x="239" y="158"/>
                    <a:pt x="239" y="159"/>
                    <a:pt x="238" y="160"/>
                  </a:cubicBezTo>
                  <a:cubicBezTo>
                    <a:pt x="239" y="158"/>
                    <a:pt x="239" y="157"/>
                    <a:pt x="239" y="156"/>
                  </a:cubicBezTo>
                  <a:close/>
                  <a:moveTo>
                    <a:pt x="239" y="153"/>
                  </a:moveTo>
                  <a:cubicBezTo>
                    <a:pt x="239" y="151"/>
                    <a:pt x="239" y="150"/>
                    <a:pt x="240" y="148"/>
                  </a:cubicBezTo>
                  <a:cubicBezTo>
                    <a:pt x="241" y="140"/>
                    <a:pt x="241" y="132"/>
                    <a:pt x="241" y="124"/>
                  </a:cubicBezTo>
                  <a:cubicBezTo>
                    <a:pt x="241" y="124"/>
                    <a:pt x="242" y="125"/>
                    <a:pt x="242" y="126"/>
                  </a:cubicBezTo>
                  <a:cubicBezTo>
                    <a:pt x="242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27"/>
                    <a:pt x="243" y="127"/>
                    <a:pt x="243" y="127"/>
                  </a:cubicBezTo>
                  <a:cubicBezTo>
                    <a:pt x="243" y="136"/>
                    <a:pt x="242" y="144"/>
                    <a:pt x="240" y="153"/>
                  </a:cubicBezTo>
                  <a:cubicBezTo>
                    <a:pt x="240" y="153"/>
                    <a:pt x="240" y="153"/>
                    <a:pt x="240" y="153"/>
                  </a:cubicBezTo>
                  <a:cubicBezTo>
                    <a:pt x="240" y="153"/>
                    <a:pt x="239" y="153"/>
                    <a:pt x="239" y="153"/>
                  </a:cubicBezTo>
                  <a:close/>
                  <a:moveTo>
                    <a:pt x="244" y="139"/>
                  </a:moveTo>
                  <a:cubicBezTo>
                    <a:pt x="245" y="141"/>
                    <a:pt x="245" y="143"/>
                    <a:pt x="245" y="145"/>
                  </a:cubicBezTo>
                  <a:cubicBezTo>
                    <a:pt x="245" y="146"/>
                    <a:pt x="245" y="147"/>
                    <a:pt x="244" y="148"/>
                  </a:cubicBezTo>
                  <a:cubicBezTo>
                    <a:pt x="244" y="148"/>
                    <a:pt x="244" y="148"/>
                    <a:pt x="244" y="148"/>
                  </a:cubicBezTo>
                  <a:cubicBezTo>
                    <a:pt x="244" y="150"/>
                    <a:pt x="243" y="151"/>
                    <a:pt x="243" y="153"/>
                  </a:cubicBezTo>
                  <a:cubicBezTo>
                    <a:pt x="243" y="155"/>
                    <a:pt x="242" y="156"/>
                    <a:pt x="242" y="158"/>
                  </a:cubicBezTo>
                  <a:cubicBezTo>
                    <a:pt x="243" y="152"/>
                    <a:pt x="244" y="145"/>
                    <a:pt x="244" y="139"/>
                  </a:cubicBezTo>
                  <a:close/>
                  <a:moveTo>
                    <a:pt x="245" y="135"/>
                  </a:moveTo>
                  <a:cubicBezTo>
                    <a:pt x="245" y="132"/>
                    <a:pt x="245" y="129"/>
                    <a:pt x="245" y="126"/>
                  </a:cubicBezTo>
                  <a:cubicBezTo>
                    <a:pt x="245" y="126"/>
                    <a:pt x="245" y="126"/>
                    <a:pt x="245" y="127"/>
                  </a:cubicBezTo>
                  <a:cubicBezTo>
                    <a:pt x="245" y="127"/>
                    <a:pt x="245" y="127"/>
                    <a:pt x="246" y="127"/>
                  </a:cubicBezTo>
                  <a:cubicBezTo>
                    <a:pt x="246" y="131"/>
                    <a:pt x="246" y="135"/>
                    <a:pt x="246" y="140"/>
                  </a:cubicBezTo>
                  <a:cubicBezTo>
                    <a:pt x="246" y="138"/>
                    <a:pt x="245" y="137"/>
                    <a:pt x="245" y="136"/>
                  </a:cubicBezTo>
                  <a:cubicBezTo>
                    <a:pt x="245" y="135"/>
                    <a:pt x="245" y="135"/>
                    <a:pt x="245" y="135"/>
                  </a:cubicBezTo>
                  <a:close/>
                  <a:moveTo>
                    <a:pt x="245" y="95"/>
                  </a:moveTo>
                  <a:cubicBezTo>
                    <a:pt x="247" y="99"/>
                    <a:pt x="248" y="103"/>
                    <a:pt x="248" y="107"/>
                  </a:cubicBezTo>
                  <a:cubicBezTo>
                    <a:pt x="248" y="103"/>
                    <a:pt x="246" y="99"/>
                    <a:pt x="245" y="95"/>
                  </a:cubicBezTo>
                  <a:close/>
                  <a:moveTo>
                    <a:pt x="247" y="129"/>
                  </a:moveTo>
                  <a:cubicBezTo>
                    <a:pt x="247" y="129"/>
                    <a:pt x="247" y="129"/>
                    <a:pt x="248" y="128"/>
                  </a:cubicBezTo>
                  <a:cubicBezTo>
                    <a:pt x="247" y="130"/>
                    <a:pt x="247" y="132"/>
                    <a:pt x="247" y="133"/>
                  </a:cubicBezTo>
                  <a:cubicBezTo>
                    <a:pt x="247" y="132"/>
                    <a:pt x="247" y="130"/>
                    <a:pt x="247" y="129"/>
                  </a:cubicBezTo>
                  <a:close/>
                  <a:moveTo>
                    <a:pt x="247" y="123"/>
                  </a:moveTo>
                  <a:cubicBezTo>
                    <a:pt x="247" y="120"/>
                    <a:pt x="247" y="116"/>
                    <a:pt x="247" y="112"/>
                  </a:cubicBezTo>
                  <a:cubicBezTo>
                    <a:pt x="248" y="114"/>
                    <a:pt x="248" y="117"/>
                    <a:pt x="249" y="119"/>
                  </a:cubicBezTo>
                  <a:cubicBezTo>
                    <a:pt x="248" y="122"/>
                    <a:pt x="248" y="125"/>
                    <a:pt x="248" y="127"/>
                  </a:cubicBezTo>
                  <a:cubicBezTo>
                    <a:pt x="248" y="126"/>
                    <a:pt x="247" y="125"/>
                    <a:pt x="247" y="123"/>
                  </a:cubicBezTo>
                  <a:close/>
                  <a:moveTo>
                    <a:pt x="225" y="50"/>
                  </a:moveTo>
                  <a:cubicBezTo>
                    <a:pt x="223" y="47"/>
                    <a:pt x="220" y="45"/>
                    <a:pt x="218" y="42"/>
                  </a:cubicBezTo>
                  <a:cubicBezTo>
                    <a:pt x="218" y="42"/>
                    <a:pt x="217" y="42"/>
                    <a:pt x="217" y="43"/>
                  </a:cubicBezTo>
                  <a:cubicBezTo>
                    <a:pt x="216" y="41"/>
                    <a:pt x="215" y="40"/>
                    <a:pt x="213" y="39"/>
                  </a:cubicBezTo>
                  <a:cubicBezTo>
                    <a:pt x="213" y="38"/>
                    <a:pt x="212" y="39"/>
                    <a:pt x="212" y="39"/>
                  </a:cubicBezTo>
                  <a:cubicBezTo>
                    <a:pt x="211" y="39"/>
                    <a:pt x="211" y="38"/>
                    <a:pt x="211" y="38"/>
                  </a:cubicBezTo>
                  <a:cubicBezTo>
                    <a:pt x="211" y="38"/>
                    <a:pt x="211" y="37"/>
                    <a:pt x="211" y="37"/>
                  </a:cubicBezTo>
                  <a:cubicBezTo>
                    <a:pt x="210" y="36"/>
                    <a:pt x="208" y="34"/>
                    <a:pt x="207" y="33"/>
                  </a:cubicBezTo>
                  <a:cubicBezTo>
                    <a:pt x="204" y="29"/>
                    <a:pt x="200" y="26"/>
                    <a:pt x="195" y="24"/>
                  </a:cubicBezTo>
                  <a:cubicBezTo>
                    <a:pt x="190" y="20"/>
                    <a:pt x="184" y="17"/>
                    <a:pt x="179" y="13"/>
                  </a:cubicBezTo>
                  <a:cubicBezTo>
                    <a:pt x="192" y="19"/>
                    <a:pt x="204" y="28"/>
                    <a:pt x="215" y="38"/>
                  </a:cubicBezTo>
                  <a:cubicBezTo>
                    <a:pt x="219" y="42"/>
                    <a:pt x="222" y="46"/>
                    <a:pt x="225" y="50"/>
                  </a:cubicBezTo>
                  <a:close/>
                  <a:moveTo>
                    <a:pt x="178" y="13"/>
                  </a:moveTo>
                  <a:cubicBezTo>
                    <a:pt x="178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7" y="13"/>
                  </a:cubicBezTo>
                  <a:cubicBezTo>
                    <a:pt x="177" y="13"/>
                    <a:pt x="177" y="13"/>
                    <a:pt x="176" y="13"/>
                  </a:cubicBezTo>
                  <a:cubicBezTo>
                    <a:pt x="176" y="12"/>
                    <a:pt x="175" y="12"/>
                    <a:pt x="175" y="12"/>
                  </a:cubicBezTo>
                  <a:cubicBezTo>
                    <a:pt x="174" y="12"/>
                    <a:pt x="174" y="11"/>
                    <a:pt x="173" y="11"/>
                  </a:cubicBezTo>
                  <a:cubicBezTo>
                    <a:pt x="175" y="11"/>
                    <a:pt x="176" y="12"/>
                    <a:pt x="178" y="13"/>
                  </a:cubicBezTo>
                  <a:close/>
                  <a:moveTo>
                    <a:pt x="128" y="2"/>
                  </a:moveTo>
                  <a:cubicBezTo>
                    <a:pt x="124" y="2"/>
                    <a:pt x="120" y="2"/>
                    <a:pt x="116" y="3"/>
                  </a:cubicBezTo>
                  <a:cubicBezTo>
                    <a:pt x="114" y="3"/>
                    <a:pt x="112" y="3"/>
                    <a:pt x="110" y="3"/>
                  </a:cubicBezTo>
                  <a:cubicBezTo>
                    <a:pt x="116" y="2"/>
                    <a:pt x="121" y="2"/>
                    <a:pt x="126" y="2"/>
                  </a:cubicBezTo>
                  <a:cubicBezTo>
                    <a:pt x="127" y="2"/>
                    <a:pt x="127" y="2"/>
                    <a:pt x="128" y="2"/>
                  </a:cubicBezTo>
                  <a:close/>
                  <a:moveTo>
                    <a:pt x="8" y="87"/>
                  </a:moveTo>
                  <a:cubicBezTo>
                    <a:pt x="9" y="86"/>
                    <a:pt x="10" y="84"/>
                    <a:pt x="11" y="83"/>
                  </a:cubicBezTo>
                  <a:cubicBezTo>
                    <a:pt x="13" y="82"/>
                    <a:pt x="14" y="81"/>
                    <a:pt x="15" y="79"/>
                  </a:cubicBezTo>
                  <a:cubicBezTo>
                    <a:pt x="16" y="79"/>
                    <a:pt x="15" y="79"/>
                    <a:pt x="15" y="79"/>
                  </a:cubicBezTo>
                  <a:cubicBezTo>
                    <a:pt x="14" y="79"/>
                    <a:pt x="14" y="80"/>
                    <a:pt x="13" y="81"/>
                  </a:cubicBezTo>
                  <a:cubicBezTo>
                    <a:pt x="12" y="81"/>
                    <a:pt x="12" y="82"/>
                    <a:pt x="12" y="82"/>
                  </a:cubicBezTo>
                  <a:cubicBezTo>
                    <a:pt x="14" y="78"/>
                    <a:pt x="17" y="75"/>
                    <a:pt x="19" y="71"/>
                  </a:cubicBezTo>
                  <a:cubicBezTo>
                    <a:pt x="20" y="71"/>
                    <a:pt x="20" y="71"/>
                    <a:pt x="20" y="71"/>
                  </a:cubicBezTo>
                  <a:cubicBezTo>
                    <a:pt x="19" y="73"/>
                    <a:pt x="19" y="74"/>
                    <a:pt x="18" y="75"/>
                  </a:cubicBezTo>
                  <a:cubicBezTo>
                    <a:pt x="17" y="77"/>
                    <a:pt x="17" y="78"/>
                    <a:pt x="16" y="79"/>
                  </a:cubicBezTo>
                  <a:cubicBezTo>
                    <a:pt x="13" y="83"/>
                    <a:pt x="10" y="87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8" y="166"/>
                  </a:moveTo>
                  <a:cubicBezTo>
                    <a:pt x="9" y="168"/>
                    <a:pt x="10" y="170"/>
                    <a:pt x="11" y="173"/>
                  </a:cubicBezTo>
                  <a:cubicBezTo>
                    <a:pt x="11" y="173"/>
                    <a:pt x="11" y="173"/>
                    <a:pt x="11" y="173"/>
                  </a:cubicBezTo>
                  <a:cubicBezTo>
                    <a:pt x="12" y="173"/>
                    <a:pt x="12" y="173"/>
                    <a:pt x="12" y="173"/>
                  </a:cubicBezTo>
                  <a:cubicBezTo>
                    <a:pt x="13" y="177"/>
                    <a:pt x="15" y="181"/>
                    <a:pt x="17" y="184"/>
                  </a:cubicBezTo>
                  <a:cubicBezTo>
                    <a:pt x="16" y="183"/>
                    <a:pt x="15" y="182"/>
                    <a:pt x="14" y="180"/>
                  </a:cubicBezTo>
                  <a:cubicBezTo>
                    <a:pt x="11" y="176"/>
                    <a:pt x="9" y="171"/>
                    <a:pt x="8" y="166"/>
                  </a:cubicBezTo>
                  <a:close/>
                  <a:moveTo>
                    <a:pt x="17" y="188"/>
                  </a:moveTo>
                  <a:cubicBezTo>
                    <a:pt x="19" y="189"/>
                    <a:pt x="20" y="191"/>
                    <a:pt x="21" y="192"/>
                  </a:cubicBezTo>
                  <a:cubicBezTo>
                    <a:pt x="21" y="192"/>
                    <a:pt x="21" y="192"/>
                    <a:pt x="21" y="192"/>
                  </a:cubicBezTo>
                  <a:cubicBezTo>
                    <a:pt x="22" y="193"/>
                    <a:pt x="23" y="194"/>
                    <a:pt x="23" y="195"/>
                  </a:cubicBezTo>
                  <a:cubicBezTo>
                    <a:pt x="24" y="195"/>
                    <a:pt x="24" y="195"/>
                    <a:pt x="24" y="195"/>
                  </a:cubicBezTo>
                  <a:cubicBezTo>
                    <a:pt x="24" y="195"/>
                    <a:pt x="24" y="195"/>
                    <a:pt x="24" y="196"/>
                  </a:cubicBezTo>
                  <a:cubicBezTo>
                    <a:pt x="24" y="196"/>
                    <a:pt x="25" y="197"/>
                    <a:pt x="25" y="197"/>
                  </a:cubicBezTo>
                  <a:cubicBezTo>
                    <a:pt x="28" y="200"/>
                    <a:pt x="30" y="203"/>
                    <a:pt x="33" y="206"/>
                  </a:cubicBezTo>
                  <a:cubicBezTo>
                    <a:pt x="32" y="206"/>
                    <a:pt x="32" y="207"/>
                    <a:pt x="32" y="207"/>
                  </a:cubicBezTo>
                  <a:cubicBezTo>
                    <a:pt x="33" y="209"/>
                    <a:pt x="35" y="210"/>
                    <a:pt x="36" y="211"/>
                  </a:cubicBezTo>
                  <a:cubicBezTo>
                    <a:pt x="36" y="211"/>
                    <a:pt x="36" y="211"/>
                    <a:pt x="36" y="212"/>
                  </a:cubicBezTo>
                  <a:cubicBezTo>
                    <a:pt x="40" y="216"/>
                    <a:pt x="43" y="220"/>
                    <a:pt x="47" y="223"/>
                  </a:cubicBezTo>
                  <a:cubicBezTo>
                    <a:pt x="44" y="221"/>
                    <a:pt x="41" y="218"/>
                    <a:pt x="38" y="215"/>
                  </a:cubicBezTo>
                  <a:cubicBezTo>
                    <a:pt x="30" y="207"/>
                    <a:pt x="23" y="198"/>
                    <a:pt x="17" y="188"/>
                  </a:cubicBezTo>
                  <a:close/>
                  <a:moveTo>
                    <a:pt x="94" y="245"/>
                  </a:moveTo>
                  <a:cubicBezTo>
                    <a:pt x="95" y="246"/>
                    <a:pt x="96" y="246"/>
                    <a:pt x="97" y="246"/>
                  </a:cubicBezTo>
                  <a:cubicBezTo>
                    <a:pt x="97" y="246"/>
                    <a:pt x="97" y="247"/>
                    <a:pt x="97" y="247"/>
                  </a:cubicBezTo>
                  <a:cubicBezTo>
                    <a:pt x="100" y="248"/>
                    <a:pt x="102" y="248"/>
                    <a:pt x="105" y="249"/>
                  </a:cubicBezTo>
                  <a:cubicBezTo>
                    <a:pt x="105" y="249"/>
                    <a:pt x="105" y="249"/>
                    <a:pt x="105" y="248"/>
                  </a:cubicBezTo>
                  <a:cubicBezTo>
                    <a:pt x="109" y="249"/>
                    <a:pt x="112" y="249"/>
                    <a:pt x="116" y="249"/>
                  </a:cubicBezTo>
                  <a:cubicBezTo>
                    <a:pt x="115" y="250"/>
                    <a:pt x="116" y="250"/>
                    <a:pt x="116" y="250"/>
                  </a:cubicBezTo>
                  <a:cubicBezTo>
                    <a:pt x="119" y="251"/>
                    <a:pt x="121" y="251"/>
                    <a:pt x="123" y="251"/>
                  </a:cubicBezTo>
                  <a:cubicBezTo>
                    <a:pt x="111" y="251"/>
                    <a:pt x="99" y="249"/>
                    <a:pt x="88" y="245"/>
                  </a:cubicBezTo>
                  <a:cubicBezTo>
                    <a:pt x="90" y="245"/>
                    <a:pt x="92" y="245"/>
                    <a:pt x="94" y="245"/>
                  </a:cubicBezTo>
                  <a:close/>
                  <a:moveTo>
                    <a:pt x="135" y="251"/>
                  </a:moveTo>
                  <a:cubicBezTo>
                    <a:pt x="140" y="250"/>
                    <a:pt x="145" y="249"/>
                    <a:pt x="150" y="248"/>
                  </a:cubicBezTo>
                  <a:cubicBezTo>
                    <a:pt x="151" y="248"/>
                    <a:pt x="150" y="247"/>
                    <a:pt x="150" y="247"/>
                  </a:cubicBezTo>
                  <a:cubicBezTo>
                    <a:pt x="142" y="249"/>
                    <a:pt x="134" y="250"/>
                    <a:pt x="127" y="250"/>
                  </a:cubicBezTo>
                  <a:cubicBezTo>
                    <a:pt x="127" y="250"/>
                    <a:pt x="126" y="249"/>
                    <a:pt x="126" y="249"/>
                  </a:cubicBezTo>
                  <a:cubicBezTo>
                    <a:pt x="120" y="248"/>
                    <a:pt x="114" y="248"/>
                    <a:pt x="108" y="248"/>
                  </a:cubicBezTo>
                  <a:cubicBezTo>
                    <a:pt x="108" y="247"/>
                    <a:pt x="108" y="247"/>
                    <a:pt x="108" y="247"/>
                  </a:cubicBezTo>
                  <a:cubicBezTo>
                    <a:pt x="110" y="247"/>
                    <a:pt x="113" y="247"/>
                    <a:pt x="115" y="247"/>
                  </a:cubicBezTo>
                  <a:cubicBezTo>
                    <a:pt x="115" y="247"/>
                    <a:pt x="115" y="247"/>
                    <a:pt x="115" y="246"/>
                  </a:cubicBezTo>
                  <a:cubicBezTo>
                    <a:pt x="117" y="246"/>
                    <a:pt x="118" y="247"/>
                    <a:pt x="119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0" y="247"/>
                    <a:pt x="120" y="247"/>
                    <a:pt x="120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1" y="247"/>
                    <a:pt x="121" y="247"/>
                    <a:pt x="121" y="247"/>
                  </a:cubicBezTo>
                  <a:cubicBezTo>
                    <a:pt x="122" y="247"/>
                    <a:pt x="122" y="247"/>
                    <a:pt x="122" y="247"/>
                  </a:cubicBezTo>
                  <a:cubicBezTo>
                    <a:pt x="123" y="247"/>
                    <a:pt x="125" y="247"/>
                    <a:pt x="126" y="248"/>
                  </a:cubicBezTo>
                  <a:cubicBezTo>
                    <a:pt x="126" y="248"/>
                    <a:pt x="126" y="248"/>
                    <a:pt x="127" y="248"/>
                  </a:cubicBezTo>
                  <a:cubicBezTo>
                    <a:pt x="136" y="248"/>
                    <a:pt x="144" y="247"/>
                    <a:pt x="153" y="246"/>
                  </a:cubicBezTo>
                  <a:cubicBezTo>
                    <a:pt x="153" y="246"/>
                    <a:pt x="153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4" y="246"/>
                    <a:pt x="154" y="246"/>
                    <a:pt x="154" y="246"/>
                  </a:cubicBezTo>
                  <a:cubicBezTo>
                    <a:pt x="155" y="246"/>
                    <a:pt x="156" y="246"/>
                    <a:pt x="157" y="245"/>
                  </a:cubicBezTo>
                  <a:cubicBezTo>
                    <a:pt x="157" y="246"/>
                    <a:pt x="158" y="246"/>
                    <a:pt x="159" y="246"/>
                  </a:cubicBezTo>
                  <a:cubicBezTo>
                    <a:pt x="160" y="246"/>
                    <a:pt x="161" y="245"/>
                    <a:pt x="162" y="244"/>
                  </a:cubicBezTo>
                  <a:cubicBezTo>
                    <a:pt x="164" y="244"/>
                    <a:pt x="165" y="243"/>
                    <a:pt x="166" y="243"/>
                  </a:cubicBezTo>
                  <a:cubicBezTo>
                    <a:pt x="168" y="242"/>
                    <a:pt x="170" y="242"/>
                    <a:pt x="171" y="241"/>
                  </a:cubicBezTo>
                  <a:cubicBezTo>
                    <a:pt x="172" y="241"/>
                    <a:pt x="174" y="240"/>
                    <a:pt x="175" y="240"/>
                  </a:cubicBezTo>
                  <a:cubicBezTo>
                    <a:pt x="177" y="239"/>
                    <a:pt x="178" y="238"/>
                    <a:pt x="180" y="238"/>
                  </a:cubicBezTo>
                  <a:cubicBezTo>
                    <a:pt x="180" y="238"/>
                    <a:pt x="180" y="238"/>
                    <a:pt x="181" y="238"/>
                  </a:cubicBezTo>
                  <a:cubicBezTo>
                    <a:pt x="184" y="236"/>
                    <a:pt x="188" y="234"/>
                    <a:pt x="191" y="232"/>
                  </a:cubicBezTo>
                  <a:cubicBezTo>
                    <a:pt x="192" y="231"/>
                    <a:pt x="191" y="230"/>
                    <a:pt x="190" y="231"/>
                  </a:cubicBezTo>
                  <a:cubicBezTo>
                    <a:pt x="193" y="229"/>
                    <a:pt x="195" y="228"/>
                    <a:pt x="197" y="226"/>
                  </a:cubicBezTo>
                  <a:cubicBezTo>
                    <a:pt x="197" y="226"/>
                    <a:pt x="197" y="226"/>
                    <a:pt x="197" y="226"/>
                  </a:cubicBezTo>
                  <a:cubicBezTo>
                    <a:pt x="198" y="225"/>
                    <a:pt x="199" y="225"/>
                    <a:pt x="200" y="224"/>
                  </a:cubicBezTo>
                  <a:cubicBezTo>
                    <a:pt x="200" y="223"/>
                    <a:pt x="201" y="223"/>
                    <a:pt x="201" y="223"/>
                  </a:cubicBezTo>
                  <a:cubicBezTo>
                    <a:pt x="203" y="221"/>
                    <a:pt x="205" y="220"/>
                    <a:pt x="207" y="218"/>
                  </a:cubicBezTo>
                  <a:cubicBezTo>
                    <a:pt x="207" y="218"/>
                    <a:pt x="207" y="218"/>
                    <a:pt x="208" y="218"/>
                  </a:cubicBezTo>
                  <a:cubicBezTo>
                    <a:pt x="207" y="218"/>
                    <a:pt x="207" y="219"/>
                    <a:pt x="206" y="220"/>
                  </a:cubicBezTo>
                  <a:cubicBezTo>
                    <a:pt x="206" y="220"/>
                    <a:pt x="207" y="221"/>
                    <a:pt x="207" y="221"/>
                  </a:cubicBezTo>
                  <a:cubicBezTo>
                    <a:pt x="208" y="220"/>
                    <a:pt x="209" y="219"/>
                    <a:pt x="210" y="218"/>
                  </a:cubicBezTo>
                  <a:cubicBezTo>
                    <a:pt x="210" y="218"/>
                    <a:pt x="211" y="219"/>
                    <a:pt x="211" y="219"/>
                  </a:cubicBezTo>
                  <a:cubicBezTo>
                    <a:pt x="190" y="237"/>
                    <a:pt x="163" y="249"/>
                    <a:pt x="135" y="251"/>
                  </a:cubicBezTo>
                  <a:close/>
                  <a:moveTo>
                    <a:pt x="215" y="215"/>
                  </a:moveTo>
                  <a:cubicBezTo>
                    <a:pt x="214" y="215"/>
                    <a:pt x="214" y="215"/>
                    <a:pt x="214" y="216"/>
                  </a:cubicBezTo>
                  <a:cubicBezTo>
                    <a:pt x="214" y="215"/>
                    <a:pt x="215" y="214"/>
                    <a:pt x="216" y="213"/>
                  </a:cubicBezTo>
                  <a:cubicBezTo>
                    <a:pt x="220" y="209"/>
                    <a:pt x="224" y="203"/>
                    <a:pt x="227" y="197"/>
                  </a:cubicBezTo>
                  <a:cubicBezTo>
                    <a:pt x="229" y="196"/>
                    <a:pt x="230" y="195"/>
                    <a:pt x="231" y="194"/>
                  </a:cubicBezTo>
                  <a:cubicBezTo>
                    <a:pt x="231" y="193"/>
                    <a:pt x="231" y="193"/>
                    <a:pt x="231" y="193"/>
                  </a:cubicBezTo>
                  <a:cubicBezTo>
                    <a:pt x="229" y="193"/>
                    <a:pt x="228" y="193"/>
                    <a:pt x="227" y="194"/>
                  </a:cubicBezTo>
                  <a:cubicBezTo>
                    <a:pt x="227" y="193"/>
                    <a:pt x="227" y="193"/>
                    <a:pt x="227" y="193"/>
                  </a:cubicBezTo>
                  <a:cubicBezTo>
                    <a:pt x="227" y="193"/>
                    <a:pt x="228" y="193"/>
                    <a:pt x="228" y="193"/>
                  </a:cubicBezTo>
                  <a:cubicBezTo>
                    <a:pt x="230" y="192"/>
                    <a:pt x="231" y="190"/>
                    <a:pt x="232" y="188"/>
                  </a:cubicBezTo>
                  <a:cubicBezTo>
                    <a:pt x="232" y="188"/>
                    <a:pt x="232" y="188"/>
                    <a:pt x="233" y="188"/>
                  </a:cubicBezTo>
                  <a:cubicBezTo>
                    <a:pt x="233" y="188"/>
                    <a:pt x="233" y="188"/>
                    <a:pt x="233" y="188"/>
                  </a:cubicBezTo>
                  <a:cubicBezTo>
                    <a:pt x="234" y="187"/>
                    <a:pt x="234" y="185"/>
                    <a:pt x="235" y="184"/>
                  </a:cubicBezTo>
                  <a:cubicBezTo>
                    <a:pt x="242" y="175"/>
                    <a:pt x="246" y="164"/>
                    <a:pt x="246" y="153"/>
                  </a:cubicBezTo>
                  <a:cubicBezTo>
                    <a:pt x="246" y="152"/>
                    <a:pt x="246" y="151"/>
                    <a:pt x="246" y="150"/>
                  </a:cubicBezTo>
                  <a:cubicBezTo>
                    <a:pt x="248" y="145"/>
                    <a:pt x="248" y="140"/>
                    <a:pt x="248" y="134"/>
                  </a:cubicBezTo>
                  <a:cubicBezTo>
                    <a:pt x="249" y="132"/>
                    <a:pt x="249" y="129"/>
                    <a:pt x="250" y="126"/>
                  </a:cubicBezTo>
                  <a:cubicBezTo>
                    <a:pt x="250" y="128"/>
                    <a:pt x="250" y="131"/>
                    <a:pt x="250" y="133"/>
                  </a:cubicBezTo>
                  <a:cubicBezTo>
                    <a:pt x="250" y="134"/>
                    <a:pt x="251" y="134"/>
                    <a:pt x="252" y="133"/>
                  </a:cubicBezTo>
                  <a:cubicBezTo>
                    <a:pt x="250" y="164"/>
                    <a:pt x="237" y="193"/>
                    <a:pt x="215" y="215"/>
                  </a:cubicBezTo>
                  <a:close/>
                </a:path>
              </a:pathLst>
            </a:custGeom>
            <a:solidFill>
              <a:srgbClr val="B9C63A"/>
            </a:solidFill>
            <a:ln>
              <a:noFill/>
            </a:ln>
          </p:spPr>
          <p:txBody>
            <a:bodyPr vert="horz" wrap="square" lIns="0" tIns="0" rIns="0" bIns="0" numCol="1" anchor="ctr" anchorCtr="0" compatLnSpc="1">
              <a:noAutofit/>
              <a:scene3d>
                <a:camera prst="orthographicFront"/>
                <a:lightRig rig="threePt" dir="t"/>
              </a:scene3d>
            </a:bodyPr>
            <a:lstStyle/>
            <a:p>
              <a:pPr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6000" b="1" kern="1200"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Times New Roman" panose="02020603050405020304"/>
                  <a:sym typeface="Times New Roman" panose="02020603050405020304"/>
                </a:rPr>
                <a:t>A</a:t>
              </a:r>
              <a:endParaRPr lang="en-US" altLang="zh-CN" sz="6000" b="1" kern="120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18" name="Freeform 13" descr="KSO_WM_UNIT_INDEX=1_1&amp;KSO_WM_UNIT_TYPE=q_i&amp;KSO_WM_UNIT_ID=wpsdiag20163441_3*q_i*1_1&amp;KSO_WM_UNIT_LAYERLEVEL=1_1&amp;KSO_WM_UNIT_CLEAR=1&amp;KSO_WM_TAG_VERSION=1.0&amp;KSO_WM_BEAUTIFY_FLAG=#wm#&amp;KSO_WM_TEMPLATE_CATEGORY=wpsdiag&amp;KSO_WM_TEMPLATE_INDEX=20163441&amp;KSO_WM_SLIDE_ITEM_CNT=3&amp;KSO_WM_DIAGRAM_GROUP_CODE=q1_1&amp;KSO_WM_UNIT_FILL_TYPE=1&amp;KSO_WM_UNIT_FILL_FORE_SCHEMECOLOR_INDEX=5&amp;KSO_WM_UNIT_FILL_BACK_SCHEMECOLOR_INDEX=0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 rot="11647598" flipV="1">
              <a:off x="833118" y="865078"/>
              <a:ext cx="199029" cy="156579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rgbClr val="B9C63A"/>
            </a:solidFill>
            <a:ln>
              <a:noFill/>
            </a:ln>
          </p:spPr>
        </p:sp>
        <p:sp>
          <p:nvSpPr>
            <p:cNvPr id="19" name="Freeform 13" descr="KSO_WM_UNIT_INDEX=1_2&amp;KSO_WM_UNIT_TYPE=q_i&amp;KSO_WM_UNIT_ID=wpsdiag20163441_3*q_i*1_2&amp;KSO_WM_UNIT_LAYERLEVEL=1_1&amp;KSO_WM_UNIT_CLEAR=1&amp;KSO_WM_TAG_VERSION=1.0&amp;KSO_WM_BEAUTIFY_FLAG=#wm#&amp;KSO_WM_TEMPLATE_CATEGORY=wpsdiag&amp;KSO_WM_TEMPLATE_INDEX=20163441&amp;KSO_WM_SLIDE_ITEM_CNT=3&amp;KSO_WM_DIAGRAM_GROUP_CODE=q1_1&amp;KSO_WM_UNIT_FILL_TYPE=1&amp;KSO_WM_UNIT_FILL_FORE_SCHEMECOLOR_INDEX=5&amp;KSO_WM_UNIT_FILL_BACK_SCHEMECOLOR_INDEX=0"/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 rot="4047137" flipV="1">
              <a:off x="1053177" y="590483"/>
              <a:ext cx="194750" cy="128531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rgbClr val="B9C63A"/>
            </a:solidFill>
            <a:ln>
              <a:noFill/>
            </a:ln>
          </p:spPr>
        </p:sp>
        <p:sp>
          <p:nvSpPr>
            <p:cNvPr id="20" name="Freeform 13" descr="KSO_WM_UNIT_INDEX=1_3&amp;KSO_WM_UNIT_TYPE=q_i&amp;KSO_WM_UNIT_ID=wpsdiag20163441_3*q_i*1_3&amp;KSO_WM_UNIT_LAYERLEVEL=1_1&amp;KSO_WM_UNIT_CLEAR=1&amp;KSO_WM_TAG_VERSION=1.0&amp;KSO_WM_BEAUTIFY_FLAG=#wm#&amp;KSO_WM_TEMPLATE_CATEGORY=wpsdiag&amp;KSO_WM_TEMPLATE_INDEX=20163441&amp;KSO_WM_SLIDE_ITEM_CNT=3&amp;KSO_WM_DIAGRAM_GROUP_CODE=q1_1&amp;KSO_WM_UNIT_FILL_TYPE=1&amp;KSO_WM_UNIT_FILL_FORE_SCHEMECOLOR_INDEX=5&amp;KSO_WM_UNIT_FILL_BACK_SCHEMECOLOR_INDEX=0"/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 rot="20742571" flipV="1">
              <a:off x="558528" y="554258"/>
              <a:ext cx="181892" cy="178001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rgbClr val="B9C63A"/>
            </a:solidFill>
            <a:ln>
              <a:noFill/>
            </a:ln>
          </p:spPr>
        </p:sp>
        <p:sp>
          <p:nvSpPr>
            <p:cNvPr id="21" name="文本框 1" descr="KSO_WM_UNIT_INDEX=1_3_1&amp;KSO_WM_UNIT_TYPE=q_h_f&amp;KSO_WM_UNIT_ID=wpsdiag20163441_3*q_h_f*1_3_1&amp;KSO_WM_UNIT_LAYERLEVEL=1_1_1&amp;KSO_WM_UNIT_HIGHLIGHT=0&amp;KSO_WM_UNIT_CLEAR=0&amp;KSO_WM_UNIT_COMPATIBLE=0&amp;KSO_WM_UNIT_PRESET_TEXT=Lorem ipsum dolor sit amet&amp;KSO_WM_UNIT_VALUE=32&amp;KSO_WM_TAG_VERSION=1.0&amp;KSO_WM_BEAUTIFY_FLAG=#wm#&amp;KSO_WM_TEMPLATE_CATEGORY=wpsdiag&amp;KSO_WM_TEMPLATE_INDEX=20163441&amp;KSO_WM_SLIDE_ITEM_CNT=3&amp;KSO_WM_DIAGRAM_GROUP_CODE=q1_1&amp;KSO_WM_UNIT_TEXT_FILL_TYPE=1&amp;KSO_WM_UNIT_TEXT_FILL_FORE_SCHEMECOLOR_INDEX=13"/>
            <p:cNvSpPr txBox="1"/>
            <p:nvPr>
              <p:custDataLst>
                <p:tags r:id="rId11"/>
              </p:custDataLst>
            </p:nvPr>
          </p:nvSpPr>
          <p:spPr>
            <a:xfrm>
              <a:off x="337273" y="1049895"/>
              <a:ext cx="483732" cy="251145"/>
            </a:xfrm>
            <a:prstGeom prst="rect">
              <a:avLst/>
            </a:prstGeom>
          </p:spPr>
          <p:txBody>
            <a:bodyPr lIns="23946" tIns="12452" rIns="23946" bIns="12452" anchor="t" anchorCtr="0">
              <a:noAutofit/>
            </a:bodyPr>
            <a:lstStyle/>
            <a:p>
              <a:pPr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4800" b="1" kern="1200">
                  <a:solidFill>
                    <a:srgbClr val="1F3864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/>
                  <a:sym typeface="Times New Roman" panose="02020603050405020304"/>
                </a:rPr>
                <a:t>Wuyi County</a:t>
              </a:r>
              <a:endParaRPr lang="en-US" altLang="zh-CN" sz="4800" b="1" kern="1200">
                <a:solidFill>
                  <a:srgbClr val="1F3864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endParaRPr>
            </a:p>
          </p:txBody>
        </p:sp>
        <p:sp>
          <p:nvSpPr>
            <p:cNvPr id="22" name="文本框 2" descr="KSO_WM_UNIT_INDEX=1_2_1&amp;KSO_WM_UNIT_TYPE=q_h_f&amp;KSO_WM_UNIT_ID=wpsdiag20163441_3*q_h_f*1_2_1&amp;KSO_WM_UNIT_LAYERLEVEL=1_1_1&amp;KSO_WM_UNIT_HIGHLIGHT=0&amp;KSO_WM_UNIT_CLEAR=0&amp;KSO_WM_UNIT_COMPATIBLE=0&amp;KSO_WM_UNIT_PRESET_TEXT=Lorem ipsum dolor sit amet&amp;KSO_WM_UNIT_VALUE=32&amp;KSO_WM_TAG_VERSION=1.0&amp;KSO_WM_BEAUTIFY_FLAG=#wm#&amp;KSO_WM_TEMPLATE_CATEGORY=wpsdiag&amp;KSO_WM_TEMPLATE_INDEX=20163441&amp;KSO_WM_SLIDE_ITEM_CNT=3&amp;KSO_WM_DIAGRAM_GROUP_CODE=q1_1&amp;KSO_WM_UNIT_TEXT_FILL_TYPE=1&amp;KSO_WM_UNIT_TEXT_FILL_FORE_SCHEMECOLOR_INDEX=13"/>
            <p:cNvSpPr txBox="1"/>
            <p:nvPr>
              <p:custDataLst>
                <p:tags r:id="rId12"/>
              </p:custDataLst>
            </p:nvPr>
          </p:nvSpPr>
          <p:spPr>
            <a:xfrm>
              <a:off x="962404" y="1047840"/>
              <a:ext cx="483776" cy="251372"/>
            </a:xfrm>
            <a:prstGeom prst="rect">
              <a:avLst/>
            </a:prstGeom>
          </p:spPr>
          <p:txBody>
            <a:bodyPr lIns="23946" tIns="12452" rIns="23946" bIns="12452" anchor="t" anchorCtr="0">
              <a:noAutofit/>
            </a:bodyPr>
            <a:lstStyle/>
            <a:p>
              <a:pPr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900" kern="0">
                  <a:solidFill>
                    <a:srgbClr val="1F3864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Times New Roman" panose="02020603050405020304"/>
                </a:rPr>
                <a:t> </a:t>
              </a:r>
              <a:endParaRPr lang="en-US" altLang="zh-CN" sz="900" kern="0">
                <a:solidFill>
                  <a:srgbClr val="1F3864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endParaRPr>
            </a:p>
          </p:txBody>
        </p:sp>
        <p:sp>
          <p:nvSpPr>
            <p:cNvPr id="23" name="文本框 3" descr="KSO_WM_UNIT_INDEX=1_1_1&amp;KSO_WM_UNIT_TYPE=q_h_f&amp;KSO_WM_UNIT_ID=wpsdiag20163441_3*q_h_f*1_1_1&amp;KSO_WM_UNIT_LAYERLEVEL=1_1_1&amp;KSO_WM_UNIT_HIGHLIGHT=0&amp;KSO_WM_UNIT_CLEAR=0&amp;KSO_WM_UNIT_COMPATIBLE=0&amp;KSO_WM_UNIT_PRESET_TEXT=Lorem ipsum dolor sit amet&amp;KSO_WM_UNIT_VALUE=40&amp;KSO_WM_TAG_VERSION=1.0&amp;KSO_WM_BEAUTIFY_FLAG=#wm#&amp;KSO_WM_TEMPLATE_CATEGORY=wpsdiag&amp;KSO_WM_TEMPLATE_INDEX=20163441&amp;KSO_WM_SLIDE_ITEM_CNT=3&amp;KSO_WM_DIAGRAM_GROUP_CODE=q1_1&amp;KSO_WM_UNIT_TEXT_FILL_TYPE=1&amp;KSO_WM_UNIT_TEXT_FILL_FORE_SCHEMECOLOR_INDEX=13"/>
            <p:cNvSpPr txBox="1"/>
            <p:nvPr>
              <p:custDataLst>
                <p:tags r:id="rId13"/>
              </p:custDataLst>
            </p:nvPr>
          </p:nvSpPr>
          <p:spPr>
            <a:xfrm>
              <a:off x="542315" y="141378"/>
              <a:ext cx="633649" cy="258906"/>
            </a:xfrm>
            <a:prstGeom prst="rect">
              <a:avLst/>
            </a:prstGeom>
          </p:spPr>
          <p:txBody>
            <a:bodyPr lIns="23946" tIns="12452" rIns="23946" bIns="12452" anchor="b" anchorCtr="0">
              <a:noAutofit/>
            </a:bodyPr>
            <a:lstStyle/>
            <a:p>
              <a:pPr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900" kern="0">
                  <a:solidFill>
                    <a:srgbClr val="1F3864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Times New Roman" panose="02020603050405020304"/>
                </a:rPr>
                <a:t> </a:t>
              </a:r>
              <a:endParaRPr lang="en-US" altLang="zh-CN" sz="900" kern="0">
                <a:solidFill>
                  <a:srgbClr val="1F3864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Times New Roman" panose="02020603050405020304"/>
              </a:endParaRPr>
            </a:p>
          </p:txBody>
        </p:sp>
      </p:grpSp>
      <p:sp>
        <p:nvSpPr>
          <p:cNvPr id="24" name="文本框 1" descr="KSO_WM_UNIT_INDEX=1_3_1&amp;KSO_WM_UNIT_TYPE=q_h_f&amp;KSO_WM_UNIT_ID=wpsdiag20163441_3*q_h_f*1_3_1&amp;KSO_WM_UNIT_LAYERLEVEL=1_1_1&amp;KSO_WM_UNIT_HIGHLIGHT=0&amp;KSO_WM_UNIT_CLEAR=0&amp;KSO_WM_UNIT_COMPATIBLE=0&amp;KSO_WM_UNIT_PRESET_TEXT=Lorem ipsum dolor sit amet&amp;KSO_WM_UNIT_VALUE=32&amp;KSO_WM_TAG_VERSION=1.0&amp;KSO_WM_BEAUTIFY_FLAG=#wm#&amp;KSO_WM_TEMPLATE_CATEGORY=wpsdiag&amp;KSO_WM_TEMPLATE_INDEX=20163441&amp;KSO_WM_SLIDE_ITEM_CNT=3&amp;KSO_WM_DIAGRAM_GROUP_CODE=q1_1&amp;KSO_WM_UNIT_TEXT_FILL_TYPE=1&amp;KSO_WM_UNIT_TEXT_FILL_FORE_SCHEMECOLOR_INDEX=13"/>
          <p:cNvSpPr txBox="1"/>
          <p:nvPr>
            <p:custDataLst>
              <p:tags r:id="rId14"/>
            </p:custDataLst>
          </p:nvPr>
        </p:nvSpPr>
        <p:spPr>
          <a:xfrm>
            <a:off x="14859000" y="8725000"/>
            <a:ext cx="3614880" cy="1811555"/>
          </a:xfrm>
          <a:prstGeom prst="rect">
            <a:avLst/>
          </a:prstGeom>
        </p:spPr>
        <p:txBody>
          <a:bodyPr lIns="23946" tIns="12452" rIns="23946" bIns="12452" anchor="t" anchorCtr="0">
            <a:noAutofit/>
          </a:bodyPr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800" b="1" kern="1200">
                <a:solidFill>
                  <a:srgbClr val="1F3864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Health&amp;</a:t>
            </a:r>
            <a:endParaRPr lang="en-US" altLang="zh-CN" sz="4800" b="1" kern="1200">
              <a:solidFill>
                <a:srgbClr val="1F3864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Times New Roman" panose="02020603050405020304"/>
            </a:endParaRPr>
          </a:p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800" b="1" kern="1200">
                <a:solidFill>
                  <a:srgbClr val="1F3864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Relaxation</a:t>
            </a:r>
            <a:endParaRPr lang="en-US" altLang="zh-CN" sz="4800" b="1" kern="1200">
              <a:solidFill>
                <a:srgbClr val="1F3864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5" name="文本框 1" descr="KSO_WM_UNIT_INDEX=1_3_1&amp;KSO_WM_UNIT_TYPE=q_h_f&amp;KSO_WM_UNIT_ID=wpsdiag20163441_3*q_h_f*1_3_1&amp;KSO_WM_UNIT_LAYERLEVEL=1_1_1&amp;KSO_WM_UNIT_HIGHLIGHT=0&amp;KSO_WM_UNIT_CLEAR=0&amp;KSO_WM_UNIT_COMPATIBLE=0&amp;KSO_WM_UNIT_PRESET_TEXT=Lorem ipsum dolor sit amet&amp;KSO_WM_UNIT_VALUE=32&amp;KSO_WM_TAG_VERSION=1.0&amp;KSO_WM_BEAUTIFY_FLAG=#wm#&amp;KSO_WM_TEMPLATE_CATEGORY=wpsdiag&amp;KSO_WM_TEMPLATE_INDEX=20163441&amp;KSO_WM_SLIDE_ITEM_CNT=3&amp;KSO_WM_DIAGRAM_GROUP_CODE=q1_1&amp;KSO_WM_UNIT_TEXT_FILL_TYPE=1&amp;KSO_WM_UNIT_TEXT_FILL_FORE_SCHEMECOLOR_INDEX=13"/>
          <p:cNvSpPr txBox="1"/>
          <p:nvPr>
            <p:custDataLst>
              <p:tags r:id="rId15"/>
            </p:custDataLst>
          </p:nvPr>
        </p:nvSpPr>
        <p:spPr>
          <a:xfrm>
            <a:off x="13783945" y="4381600"/>
            <a:ext cx="3614880" cy="1811555"/>
          </a:xfrm>
          <a:prstGeom prst="rect">
            <a:avLst/>
          </a:prstGeom>
        </p:spPr>
        <p:txBody>
          <a:bodyPr lIns="23946" tIns="12452" rIns="23946" bIns="12452" anchor="t" anchorCtr="0">
            <a:noAutofit/>
          </a:bodyPr>
          <a:p>
            <a:pPr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4800" b="1" kern="1200">
                <a:solidFill>
                  <a:srgbClr val="1F3864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Times New Roman" panose="02020603050405020304"/>
              </a:rPr>
              <a:t>Hot Springs</a:t>
            </a:r>
            <a:endParaRPr lang="en-US" altLang="zh-CN" sz="4800" b="1" kern="1200">
              <a:solidFill>
                <a:srgbClr val="1F3864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3" grpId="0" animBg="1"/>
      <p:bldP spid="3" grpId="1" animBg="1"/>
      <p:bldP spid="3" grpId="2" animBg="1"/>
      <p:bldP spid="17" grpId="0"/>
      <p:bldP spid="17" grpId="1"/>
      <p:bldP spid="17" grpId="2"/>
      <p:bldP spid="11" grpId="0" bldLvl="0" animBg="1"/>
      <p:bldP spid="11" grpId="1" animBg="1"/>
      <p:bldP spid="12" grpId="0" bldLvl="0" animBg="1"/>
      <p:bldP spid="12" grpId="1" animBg="1"/>
      <p:bldP spid="14" grpId="0" bldLvl="0" animBg="1"/>
      <p:bldP spid="14" grpId="1" animBg="1"/>
      <p:bldP spid="7" grpId="2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9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7669087" y="1270541"/>
            <a:ext cx="805312" cy="851772"/>
          </a:xfrm>
          <a:custGeom>
            <a:avLst/>
            <a:gdLst/>
            <a:ahLst/>
            <a:cxnLst/>
            <a:rect l="l" t="t" r="r" b="b"/>
            <a:pathLst>
              <a:path w="805312" h="851772">
                <a:moveTo>
                  <a:pt x="0" y="0"/>
                </a:moveTo>
                <a:lnTo>
                  <a:pt x="805311" y="0"/>
                </a:lnTo>
                <a:lnTo>
                  <a:pt x="805311" y="851772"/>
                </a:lnTo>
                <a:lnTo>
                  <a:pt x="0" y="85177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0">
            <a:off x="8168065" y="844655"/>
            <a:ext cx="231298" cy="231298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4F2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4066958" y="-195733"/>
            <a:ext cx="805312" cy="851772"/>
          </a:xfrm>
          <a:custGeom>
            <a:avLst/>
            <a:gdLst/>
            <a:ahLst/>
            <a:cxnLst/>
            <a:rect l="l" t="t" r="r" b="b"/>
            <a:pathLst>
              <a:path w="805312" h="851772">
                <a:moveTo>
                  <a:pt x="0" y="0"/>
                </a:moveTo>
                <a:lnTo>
                  <a:pt x="805311" y="0"/>
                </a:lnTo>
                <a:lnTo>
                  <a:pt x="805311" y="851772"/>
                </a:lnTo>
                <a:lnTo>
                  <a:pt x="0" y="85177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181200" y="844655"/>
            <a:ext cx="805312" cy="851772"/>
          </a:xfrm>
          <a:custGeom>
            <a:avLst/>
            <a:gdLst/>
            <a:ahLst/>
            <a:cxnLst/>
            <a:rect l="l" t="t" r="r" b="b"/>
            <a:pathLst>
              <a:path w="805312" h="851772">
                <a:moveTo>
                  <a:pt x="0" y="0"/>
                </a:moveTo>
                <a:lnTo>
                  <a:pt x="805312" y="0"/>
                </a:lnTo>
                <a:lnTo>
                  <a:pt x="805312" y="851772"/>
                </a:lnTo>
                <a:lnTo>
                  <a:pt x="0" y="85177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077289" y="656039"/>
            <a:ext cx="805312" cy="851772"/>
          </a:xfrm>
          <a:custGeom>
            <a:avLst/>
            <a:gdLst/>
            <a:ahLst/>
            <a:cxnLst/>
            <a:rect l="l" t="t" r="r" b="b"/>
            <a:pathLst>
              <a:path w="805312" h="851772">
                <a:moveTo>
                  <a:pt x="0" y="0"/>
                </a:moveTo>
                <a:lnTo>
                  <a:pt x="805312" y="0"/>
                </a:lnTo>
                <a:lnTo>
                  <a:pt x="805312" y="851772"/>
                </a:lnTo>
                <a:lnTo>
                  <a:pt x="0" y="85177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 rot="0">
            <a:off x="12712865" y="1154892"/>
            <a:ext cx="231298" cy="231298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4F2"/>
            </a:solidFill>
          </p:spPr>
        </p:sp>
      </p:grpSp>
      <p:grpSp>
        <p:nvGrpSpPr>
          <p:cNvPr id="16" name="Group 16"/>
          <p:cNvGrpSpPr/>
          <p:nvPr/>
        </p:nvGrpSpPr>
        <p:grpSpPr>
          <a:xfrm rot="0">
            <a:off x="16110773" y="913051"/>
            <a:ext cx="231298" cy="231298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4F2"/>
            </a:solidFill>
          </p:spPr>
        </p:sp>
      </p:grpSp>
      <p:grpSp>
        <p:nvGrpSpPr>
          <p:cNvPr id="18" name="Group 18"/>
          <p:cNvGrpSpPr/>
          <p:nvPr/>
        </p:nvGrpSpPr>
        <p:grpSpPr>
          <a:xfrm rot="0">
            <a:off x="2927351" y="1270541"/>
            <a:ext cx="231298" cy="231298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1F4F2"/>
            </a:solidFill>
          </p:spPr>
        </p:sp>
      </p:grpSp>
      <p:sp>
        <p:nvSpPr>
          <p:cNvPr id="20" name="Freeform 20"/>
          <p:cNvSpPr/>
          <p:nvPr/>
        </p:nvSpPr>
        <p:spPr>
          <a:xfrm>
            <a:off x="166238" y="418769"/>
            <a:ext cx="805312" cy="851772"/>
          </a:xfrm>
          <a:custGeom>
            <a:avLst/>
            <a:gdLst/>
            <a:ahLst/>
            <a:cxnLst/>
            <a:rect l="l" t="t" r="r" b="b"/>
            <a:pathLst>
              <a:path w="805312" h="851772">
                <a:moveTo>
                  <a:pt x="0" y="0"/>
                </a:moveTo>
                <a:lnTo>
                  <a:pt x="805312" y="0"/>
                </a:lnTo>
                <a:lnTo>
                  <a:pt x="805312" y="851772"/>
                </a:lnTo>
                <a:lnTo>
                  <a:pt x="0" y="85177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 rot="0">
            <a:off x="6533565" y="8972784"/>
            <a:ext cx="15066786" cy="2090365"/>
            <a:chOff x="0" y="0"/>
            <a:chExt cx="20089048" cy="2787153"/>
          </a:xfrm>
        </p:grpSpPr>
        <p:sp>
          <p:nvSpPr>
            <p:cNvPr id="23" name="Freeform 23"/>
            <p:cNvSpPr/>
            <p:nvPr/>
          </p:nvSpPr>
          <p:spPr>
            <a:xfrm rot="-164745">
              <a:off x="48541" y="238113"/>
              <a:ext cx="9995522" cy="2266150"/>
            </a:xfrm>
            <a:custGeom>
              <a:avLst/>
              <a:gdLst/>
              <a:ahLst/>
              <a:cxnLst/>
              <a:rect l="l" t="t" r="r" b="b"/>
              <a:pathLst>
                <a:path w="9995522" h="2266150">
                  <a:moveTo>
                    <a:pt x="0" y="0"/>
                  </a:moveTo>
                  <a:lnTo>
                    <a:pt x="9995522" y="0"/>
                  </a:lnTo>
                  <a:lnTo>
                    <a:pt x="9995522" y="2266150"/>
                  </a:lnTo>
                  <a:lnTo>
                    <a:pt x="0" y="2266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164745">
              <a:off x="10044985" y="282890"/>
              <a:ext cx="9995522" cy="2266150"/>
            </a:xfrm>
            <a:custGeom>
              <a:avLst/>
              <a:gdLst/>
              <a:ahLst/>
              <a:cxnLst/>
              <a:rect l="l" t="t" r="r" b="b"/>
              <a:pathLst>
                <a:path w="9995522" h="2266150">
                  <a:moveTo>
                    <a:pt x="0" y="0"/>
                  </a:moveTo>
                  <a:lnTo>
                    <a:pt x="9995522" y="0"/>
                  </a:lnTo>
                  <a:lnTo>
                    <a:pt x="9995522" y="2266150"/>
                  </a:lnTo>
                  <a:lnTo>
                    <a:pt x="0" y="2266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3000"/>
              </a:blip>
              <a:stretch>
                <a:fillRect/>
              </a:stretch>
            </a:blipFill>
          </p:spPr>
        </p:sp>
      </p:grpSp>
      <p:sp>
        <p:nvSpPr>
          <p:cNvPr id="4" name="圆角矩形 5"/>
          <p:cNvSpPr/>
          <p:nvPr>
            <p:custDataLst>
              <p:tags r:id="rId3"/>
            </p:custDataLst>
          </p:nvPr>
        </p:nvSpPr>
        <p:spPr>
          <a:xfrm>
            <a:off x="872173" y="1061922"/>
            <a:ext cx="4340043" cy="876470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5" name="椭圆 4"/>
          <p:cNvSpPr/>
          <p:nvPr>
            <p:custDataLst>
              <p:tags r:id="rId4"/>
            </p:custDataLst>
          </p:nvPr>
        </p:nvSpPr>
        <p:spPr>
          <a:xfrm>
            <a:off x="1452265" y="1672290"/>
            <a:ext cx="3176513" cy="3176513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  <a:effectLst>
            <a:outerShdw blurRad="241300" dist="25400" dir="5400000" algn="t" rotWithShape="0">
              <a:schemeClr val="accent1"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143000" y="5753100"/>
            <a:ext cx="4281170" cy="2790825"/>
          </a:xfrm>
          <a:prstGeom prst="rect">
            <a:avLst/>
          </a:prstGeom>
          <a:noFill/>
        </p:spPr>
        <p:txBody>
          <a:bodyPr wrap="square" lIns="0" tIns="0" rIns="0" rtlCol="0"/>
          <a:lstStyle/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Yu Gothic Medium" panose="020B0500000000000000" charset="-128"/>
                <a:sym typeface="+mn-ea"/>
              </a:rPr>
              <a:t>a bright,</a:t>
            </a:r>
            <a:endParaRPr lang="en-US" sz="6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Yu Gothic Medium" panose="020B0500000000000000" charset="-128"/>
              <a:sym typeface="+mn-ea"/>
            </a:endParaRPr>
          </a:p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Yu Gothic Medium" panose="020B0500000000000000" charset="-128"/>
                <a:sym typeface="+mn-ea"/>
              </a:rPr>
              <a:t> </a:t>
            </a:r>
            <a:endParaRPr lang="en-US" sz="6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Yu Gothic Medium" panose="020B0500000000000000" charset="-128"/>
              <a:sym typeface="+mn-ea"/>
            </a:endParaRPr>
          </a:p>
          <a:p>
            <a:pPr marL="0" lvl="0" indent="0" algn="ctr">
              <a:lnSpc>
                <a:spcPts val="5040"/>
              </a:lnSpc>
              <a:spcBef>
                <a:spcPct val="0"/>
              </a:spcBef>
            </a:pPr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Yu Gothic Medium" panose="020B0500000000000000" charset="-128"/>
                <a:sym typeface="+mn-ea"/>
              </a:rPr>
              <a:t>clear light</a:t>
            </a:r>
            <a:endParaRPr lang="en-US" altLang="en-US" sz="6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uFillTx/>
              <a:latin typeface="Yu Gothic Medium" panose="020B0500000000000000" charset="-128"/>
              <a:sym typeface="+mn-ea"/>
            </a:endParaRPr>
          </a:p>
        </p:txBody>
      </p:sp>
      <p:sp>
        <p:nvSpPr>
          <p:cNvPr id="7" name="圆角矩形 9"/>
          <p:cNvSpPr/>
          <p:nvPr>
            <p:custDataLst>
              <p:tags r:id="rId7"/>
            </p:custDataLst>
          </p:nvPr>
        </p:nvSpPr>
        <p:spPr>
          <a:xfrm>
            <a:off x="6983123" y="1061922"/>
            <a:ext cx="4340043" cy="876470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" name="椭圆 2"/>
          <p:cNvSpPr/>
          <p:nvPr>
            <p:custDataLst>
              <p:tags r:id="rId8"/>
            </p:custDataLst>
          </p:nvPr>
        </p:nvSpPr>
        <p:spPr>
          <a:xfrm>
            <a:off x="7565637" y="1672290"/>
            <a:ext cx="3176513" cy="3176513"/>
          </a:xfrm>
          <a:prstGeom prst="ellipse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  <a:effectLst>
            <a:outerShdw blurRad="241300" dist="25400" dir="5400000" algn="t" rotWithShape="0">
              <a:schemeClr val="accent2"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2" name="圆角矩形 14"/>
          <p:cNvSpPr/>
          <p:nvPr>
            <p:custDataLst>
              <p:tags r:id="rId10"/>
            </p:custDataLst>
          </p:nvPr>
        </p:nvSpPr>
        <p:spPr>
          <a:xfrm>
            <a:off x="13095284" y="1061922"/>
            <a:ext cx="4340043" cy="876470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3" name="椭圆 32"/>
          <p:cNvSpPr/>
          <p:nvPr>
            <p:custDataLst>
              <p:tags r:id="rId11"/>
            </p:custDataLst>
          </p:nvPr>
        </p:nvSpPr>
        <p:spPr>
          <a:xfrm>
            <a:off x="13677799" y="1672290"/>
            <a:ext cx="3176513" cy="3176513"/>
          </a:xfrm>
          <a:prstGeom prst="ellipse">
            <a:avLst/>
          </a:prstGeom>
          <a:blipFill rotWithShape="1">
            <a:blip r:embed="rId12"/>
            <a:stretch>
              <a:fillRect/>
            </a:stretch>
          </a:blipFill>
          <a:ln>
            <a:noFill/>
          </a:ln>
          <a:effectLst>
            <a:outerShdw blurRad="241300" dist="25400" dir="5400000" algn="t" rotWithShape="0">
              <a:schemeClr val="accent6">
                <a:alpha val="4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5" name="文本框 34"/>
          <p:cNvSpPr txBox="1"/>
          <p:nvPr>
            <p:custDataLst>
              <p:tags r:id="rId13"/>
            </p:custDataLst>
          </p:nvPr>
        </p:nvSpPr>
        <p:spPr>
          <a:xfrm>
            <a:off x="13258800" y="5721985"/>
            <a:ext cx="4147820" cy="3503295"/>
          </a:xfrm>
          <a:prstGeom prst="rect">
            <a:avLst/>
          </a:prstGeom>
          <a:noFill/>
        </p:spPr>
        <p:txBody>
          <a:bodyPr wrap="square" lIns="0" tIns="0" rIns="0" rtlCol="0"/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>
              <a:lnSpc>
                <a:spcPct val="130000"/>
              </a:lnSpc>
            </a:pPr>
            <a:r>
              <a:rPr lang="en-US" sz="6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Yu Gothic Medium" panose="020B0500000000000000" charset="-128"/>
                <a:sym typeface="+mn-ea"/>
              </a:rPr>
              <a:t>a long black robe</a:t>
            </a:r>
            <a:r>
              <a:rPr lang="en-US" sz="6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Yu Gothic Medium" panose="020B0500000000000000" charset="-128"/>
                <a:sym typeface="+mn-ea"/>
              </a:rPr>
              <a:t> </a:t>
            </a:r>
            <a:endParaRPr lang="en-US" altLang="en-US" sz="6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Yu Gothic Medium" panose="020B0500000000000000" charset="-128"/>
              <a:ea typeface="+mn-ea"/>
              <a:sym typeface="+mn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619365" y="6057900"/>
            <a:ext cx="338836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sz="7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Yu Gothic Medium" panose="020B0500000000000000" charset="-128"/>
                <a:sym typeface="+mn-ea"/>
              </a:rPr>
              <a:t>a torch </a:t>
            </a:r>
            <a:endParaRPr lang="en-US" altLang="en-US" sz="72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Yu Gothic Medium" panose="020B0500000000000000" charset="-128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8" grpId="0"/>
      <p:bldP spid="38" grpId="1"/>
      <p:bldP spid="35" grpId="0"/>
      <p:bldP spid="3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0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-635" y="635"/>
          <a:ext cx="18287365" cy="10643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632325"/>
                <a:gridCol w="3623310"/>
                <a:gridCol w="5459730"/>
              </a:tblGrid>
              <a:tr h="1139825">
                <a:tc>
                  <a:txBody>
                    <a:bodyPr/>
                    <a:p>
                      <a:pPr>
                        <a:buNone/>
                      </a:pPr>
                      <a:endParaRPr lang="zh-CN" altLang="en-US">
                        <a:latin typeface="Yu Gothic" panose="020B0400000000000000" charset="-128"/>
                        <a:ea typeface="Yu Gothic" panose="020B0400000000000000" charset="-128"/>
                      </a:endParaRPr>
                    </a:p>
                  </a:txBody>
                  <a:tcPr>
                    <a:gradFill>
                      <a:gsLst>
                        <a:gs pos="0">
                          <a:srgbClr val="86DBE2"/>
                        </a:gs>
                        <a:gs pos="100000">
                          <a:srgbClr val="E8E1D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400">
                          <a:solidFill>
                            <a:schemeClr val="tx1"/>
                          </a:solidFill>
                          <a:latin typeface="Yu Gothic" panose="020B0400000000000000" charset="-128"/>
                          <a:ea typeface="Yu Gothic" panose="020B0400000000000000" charset="-128"/>
                        </a:rPr>
                        <a:t>Seeing</a:t>
                      </a:r>
                      <a:endParaRPr lang="en-US" altLang="zh-CN" sz="4400">
                        <a:solidFill>
                          <a:schemeClr val="tx1"/>
                        </a:solidFill>
                        <a:latin typeface="Yu Gothic" panose="020B0400000000000000" charset="-128"/>
                        <a:ea typeface="Yu Gothic" panose="020B0400000000000000" charset="-128"/>
                      </a:endParaRPr>
                    </a:p>
                  </a:txBody>
                  <a:tcPr>
                    <a:gradFill>
                      <a:gsLst>
                        <a:gs pos="0">
                          <a:srgbClr val="86DBE2"/>
                        </a:gs>
                        <a:gs pos="100000">
                          <a:srgbClr val="E8E1D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400">
                          <a:solidFill>
                            <a:schemeClr val="tx1"/>
                          </a:solidFill>
                          <a:latin typeface="Yu Gothic" panose="020B0400000000000000" charset="-128"/>
                          <a:ea typeface="Yu Gothic" panose="020B0400000000000000" charset="-128"/>
                        </a:rPr>
                        <a:t>Hearing</a:t>
                      </a:r>
                      <a:endParaRPr lang="en-US" altLang="zh-CN" sz="4400">
                        <a:solidFill>
                          <a:schemeClr val="tx1"/>
                        </a:solidFill>
                        <a:latin typeface="Yu Gothic" panose="020B0400000000000000" charset="-128"/>
                        <a:ea typeface="Yu Gothic" panose="020B0400000000000000" charset="-128"/>
                      </a:endParaRPr>
                    </a:p>
                  </a:txBody>
                  <a:tcPr>
                    <a:gradFill>
                      <a:gsLst>
                        <a:gs pos="0">
                          <a:srgbClr val="86DBE2"/>
                        </a:gs>
                        <a:gs pos="100000">
                          <a:srgbClr val="E8E1D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400">
                          <a:solidFill>
                            <a:schemeClr val="tx1"/>
                          </a:solidFill>
                          <a:latin typeface="Yu Gothic" panose="020B0400000000000000" charset="-128"/>
                          <a:ea typeface="Yu Gothic" panose="020B0400000000000000" charset="-128"/>
                        </a:rPr>
                        <a:t>Response</a:t>
                      </a:r>
                      <a:endParaRPr lang="en-US" altLang="zh-CN" sz="4400">
                        <a:solidFill>
                          <a:schemeClr val="tx1"/>
                        </a:solidFill>
                        <a:latin typeface="Yu Gothic" panose="020B0400000000000000" charset="-128"/>
                        <a:ea typeface="Yu Gothic" panose="020B0400000000000000" charset="-128"/>
                      </a:endParaRPr>
                    </a:p>
                  </a:txBody>
                  <a:tcPr>
                    <a:gradFill>
                      <a:gsLst>
                        <a:gs pos="0">
                          <a:srgbClr val="86DBE2"/>
                        </a:gs>
                        <a:gs pos="100000">
                          <a:srgbClr val="E8E1D7"/>
                        </a:gs>
                      </a:gsLst>
                      <a:lin ang="5400000" scaled="1"/>
                    </a:gradFill>
                  </a:tcPr>
                </a:tc>
              </a:tr>
              <a:tr h="29362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000" b="1" i="1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Spirit of Past</a:t>
                      </a:r>
                      <a:endParaRPr lang="en-US" altLang="zh-CN" sz="4000" b="1" i="1">
                        <a:latin typeface="Yu Gothic" panose="020B0400000000000000" charset="-128"/>
                        <a:ea typeface="Yu Gothic" panose="020B0400000000000000" charset="-128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rgbClr val="86DBE2"/>
                        </a:gs>
                        <a:gs pos="100000">
                          <a:srgbClr val="E8E1D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ts val="5600"/>
                        </a:lnSpc>
                        <a:buNone/>
                      </a:pP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</a:rPr>
                        <a:t>____________</a:t>
                      </a:r>
                      <a:r>
                        <a:rPr lang="en-US" altLang="zh-CN" sz="4000">
                          <a:latin typeface="Yu Gothic" panose="020B0400000000000000" charset="-128"/>
                          <a:ea typeface="Yu Gothic" panose="020B0400000000000000" charset="-128"/>
                        </a:rPr>
                        <a:t> were</a:t>
                      </a: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</a:rPr>
                        <a:t> on horse</a:t>
                      </a:r>
                      <a:r>
                        <a:rPr lang="en-US" altLang="zh-CN" sz="4000">
                          <a:latin typeface="Yu Gothic" panose="020B0400000000000000" charset="-128"/>
                          <a:ea typeface="Yu Gothic" panose="020B0400000000000000" charset="-128"/>
                        </a:rPr>
                        <a:t>s, in carts</a:t>
                      </a:r>
                      <a:endParaRPr lang="zh-CN" altLang="en-US" sz="4000">
                        <a:latin typeface="Yu Gothic" panose="020B0400000000000000" charset="-128"/>
                        <a:ea typeface="Yu Gothic" panose="020B0400000000000000" charset="-128"/>
                      </a:endParaRPr>
                    </a:p>
                    <a:p>
                      <a:pPr indent="0" fontAlgn="auto">
                        <a:lnSpc>
                          <a:spcPts val="5600"/>
                        </a:lnSpc>
                        <a:buNone/>
                      </a:pP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</a:rPr>
                        <a:t>and poor forgotten _______________</a:t>
                      </a:r>
                      <a:r>
                        <a:rPr lang="en-US" altLang="zh-CN" sz="4000">
                          <a:latin typeface="Yu Gothic" panose="020B0400000000000000" charset="-128"/>
                          <a:ea typeface="Yu Gothic" panose="020B0400000000000000" charset="-128"/>
                        </a:rPr>
                        <a:t>.</a:t>
                      </a:r>
                      <a:endParaRPr lang="en-US" altLang="zh-CN" sz="4000">
                        <a:latin typeface="Yu Gothic" panose="020B0400000000000000" charset="-128"/>
                        <a:ea typeface="Yu Gothic" panose="020B0400000000000000" charset="-128"/>
                      </a:endParaRPr>
                    </a:p>
                  </a:txBody>
                  <a:tcPr>
                    <a:gradFill>
                      <a:gsLst>
                        <a:gs pos="0">
                          <a:srgbClr val="86DBE2"/>
                        </a:gs>
                        <a:gs pos="100000">
                          <a:srgbClr val="E8E1D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ts val="5600"/>
                        </a:lnSpc>
                        <a:buNone/>
                      </a:pP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</a:rPr>
                        <a:t>_____________, _____________ a merry </a:t>
                      </a:r>
                      <a:r>
                        <a:rPr lang="en-US" altLang="zh-CN" sz="4000">
                          <a:latin typeface="Yu Gothic" panose="020B0400000000000000" charset="-128"/>
                          <a:ea typeface="Yu Gothic" panose="020B0400000000000000" charset="-128"/>
                        </a:rPr>
                        <a:t>Christmas.</a:t>
                      </a:r>
                      <a:endParaRPr lang="en-US" altLang="zh-CN" sz="4000">
                        <a:latin typeface="Yu Gothic" panose="020B0400000000000000" charset="-128"/>
                        <a:ea typeface="Yu Gothic" panose="020B0400000000000000" charset="-128"/>
                      </a:endParaRPr>
                    </a:p>
                  </a:txBody>
                  <a:tcPr>
                    <a:gradFill>
                      <a:gsLst>
                        <a:gs pos="0">
                          <a:srgbClr val="86DBE2"/>
                        </a:gs>
                        <a:gs pos="100000">
                          <a:srgbClr val="E8E1D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ts val="5600"/>
                        </a:lnSpc>
                        <a:buNone/>
                      </a:pP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</a:rPr>
                        <a:t>Feel r_______________</a:t>
                      </a:r>
                      <a:endParaRPr lang="zh-CN" altLang="en-US" sz="4000">
                        <a:latin typeface="Yu Gothic" panose="020B0400000000000000" charset="-128"/>
                        <a:ea typeface="Yu Gothic" panose="020B0400000000000000" charset="-128"/>
                      </a:endParaRPr>
                    </a:p>
                    <a:p>
                      <a:pPr indent="0" fontAlgn="auto">
                        <a:lnSpc>
                          <a:spcPts val="5600"/>
                        </a:lnSpc>
                        <a:buNone/>
                      </a:pP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</a:rPr>
                        <a:t>about not giving the boy anything</a:t>
                      </a:r>
                      <a:r>
                        <a:rPr lang="en-US" altLang="zh-CN" sz="4000">
                          <a:latin typeface="Yu Gothic" panose="020B0400000000000000" charset="-128"/>
                          <a:ea typeface="Yu Gothic" panose="020B0400000000000000" charset="-128"/>
                        </a:rPr>
                        <a:t>.</a:t>
                      </a:r>
                      <a:endParaRPr lang="en-US" altLang="zh-CN" sz="4000">
                        <a:latin typeface="Yu Gothic" panose="020B0400000000000000" charset="-128"/>
                        <a:ea typeface="Yu Gothic" panose="020B0400000000000000" charset="-128"/>
                      </a:endParaRPr>
                    </a:p>
                  </a:txBody>
                  <a:tcPr>
                    <a:gradFill>
                      <a:gsLst>
                        <a:gs pos="0">
                          <a:srgbClr val="86DBE2"/>
                        </a:gs>
                        <a:gs pos="100000">
                          <a:srgbClr val="E8E1D7"/>
                        </a:gs>
                      </a:gsLst>
                      <a:lin ang="5400000" scaled="1"/>
                    </a:gradFill>
                  </a:tcPr>
                </a:tc>
              </a:tr>
              <a:tr h="302133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000" b="1" i="1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Spirit of Present</a:t>
                      </a:r>
                      <a:endParaRPr lang="en-US" altLang="zh-CN" sz="4000" b="1" i="1">
                        <a:latin typeface="Yu Gothic" panose="020B0400000000000000" charset="-128"/>
                        <a:ea typeface="Yu Gothic" panose="020B0400000000000000" charset="-128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rgbClr val="86DBE2"/>
                        </a:gs>
                        <a:gs pos="100000">
                          <a:srgbClr val="E8E1D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ts val="5600"/>
                        </a:lnSpc>
                        <a:buNone/>
                      </a:pP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</a:rPr>
                        <a:t>His nephew, Fred and friends were</a:t>
                      </a:r>
                      <a:endParaRPr lang="zh-CN" altLang="en-US" sz="4000">
                        <a:latin typeface="Yu Gothic" panose="020B0400000000000000" charset="-128"/>
                        <a:ea typeface="Yu Gothic" panose="020B0400000000000000" charset="-128"/>
                      </a:endParaRPr>
                    </a:p>
                    <a:p>
                      <a:pPr indent="0" fontAlgn="auto">
                        <a:lnSpc>
                          <a:spcPts val="5600"/>
                        </a:lnSpc>
                        <a:buNone/>
                      </a:pPr>
                      <a:r>
                        <a:rPr lang="en-US" altLang="zh-CN" sz="4000">
                          <a:latin typeface="Yu Gothic" panose="020B0400000000000000" charset="-128"/>
                          <a:ea typeface="Yu Gothic" panose="020B0400000000000000" charset="-128"/>
                        </a:rPr>
                        <a:t>___</a:t>
                      </a: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</a:rPr>
                        <a:t>______________</a:t>
                      </a:r>
                      <a:r>
                        <a:rPr lang="en-US" altLang="zh-CN" sz="4000">
                          <a:latin typeface="Yu Gothic" panose="020B0400000000000000" charset="-128"/>
                          <a:ea typeface="Yu Gothic" panose="020B0400000000000000" charset="-128"/>
                        </a:rPr>
                        <a:t>.</a:t>
                      </a:r>
                      <a:endParaRPr lang="en-US" altLang="zh-CN" sz="4000">
                        <a:latin typeface="Yu Gothic" panose="020B0400000000000000" charset="-128"/>
                        <a:ea typeface="Yu Gothic" panose="020B0400000000000000" charset="-128"/>
                      </a:endParaRPr>
                    </a:p>
                  </a:txBody>
                  <a:tcPr>
                    <a:gradFill>
                      <a:gsLst>
                        <a:gs pos="0">
                          <a:srgbClr val="86DBE2"/>
                        </a:gs>
                        <a:gs pos="100000">
                          <a:srgbClr val="E8E1D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ts val="5600"/>
                        </a:lnSpc>
                        <a:buNone/>
                      </a:pPr>
                      <a:r>
                        <a:rPr lang="en-US" altLang="zh-CN" sz="4000">
                          <a:latin typeface="Yu Gothic" panose="020B0400000000000000" charset="-128"/>
                          <a:ea typeface="Yu Gothic" panose="020B0400000000000000" charset="-128"/>
                        </a:rPr>
                        <a:t>They</a:t>
                      </a:r>
                      <a:endParaRPr lang="en-US" altLang="zh-CN" sz="4000">
                        <a:latin typeface="Yu Gothic" panose="020B0400000000000000" charset="-128"/>
                        <a:ea typeface="Yu Gothic" panose="020B0400000000000000" charset="-128"/>
                      </a:endParaRPr>
                    </a:p>
                    <a:p>
                      <a:pPr indent="0" fontAlgn="auto">
                        <a:lnSpc>
                          <a:spcPts val="5600"/>
                        </a:lnSpc>
                        <a:buNone/>
                      </a:pP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</a:rPr>
                        <a:t>_____________</a:t>
                      </a:r>
                      <a:endParaRPr lang="zh-CN" altLang="en-US" sz="4000">
                        <a:latin typeface="Yu Gothic" panose="020B0400000000000000" charset="-128"/>
                        <a:ea typeface="Yu Gothic" panose="020B0400000000000000" charset="-128"/>
                      </a:endParaRPr>
                    </a:p>
                    <a:p>
                      <a:pPr indent="0" fontAlgn="auto">
                        <a:lnSpc>
                          <a:spcPts val="5600"/>
                        </a:lnSpc>
                        <a:buNone/>
                      </a:pP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</a:rPr>
                        <a:t>to Scrooge</a:t>
                      </a:r>
                      <a:r>
                        <a:rPr lang="en-US" altLang="zh-CN" sz="4000">
                          <a:latin typeface="Yu Gothic" panose="020B0400000000000000" charset="-128"/>
                          <a:ea typeface="Yu Gothic" panose="020B0400000000000000" charset="-128"/>
                        </a:rPr>
                        <a:t>’s health.</a:t>
                      </a:r>
                      <a:endParaRPr lang="en-US" altLang="zh-CN" sz="4000">
                        <a:latin typeface="Yu Gothic" panose="020B0400000000000000" charset="-128"/>
                        <a:ea typeface="Yu Gothic" panose="020B0400000000000000" charset="-128"/>
                      </a:endParaRPr>
                    </a:p>
                  </a:txBody>
                  <a:tcPr>
                    <a:gradFill>
                      <a:gsLst>
                        <a:gs pos="0">
                          <a:srgbClr val="86DBE2"/>
                        </a:gs>
                        <a:gs pos="100000">
                          <a:srgbClr val="E8E1D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ts val="5600"/>
                        </a:lnSpc>
                        <a:buNone/>
                      </a:pPr>
                      <a:r>
                        <a:rPr lang="en-US" altLang="zh-CN" sz="4000">
                          <a:latin typeface="Yu Gothic" panose="020B0400000000000000" charset="-128"/>
                          <a:ea typeface="Yu Gothic" panose="020B0400000000000000" charset="-128"/>
                        </a:rPr>
                        <a:t>E</a:t>
                      </a: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</a:rPr>
                        <a:t>xpress _______________</a:t>
                      </a:r>
                      <a:endParaRPr lang="zh-CN" altLang="en-US" sz="4000">
                        <a:latin typeface="Yu Gothic" panose="020B0400000000000000" charset="-128"/>
                        <a:ea typeface="Yu Gothic" panose="020B0400000000000000" charset="-128"/>
                      </a:endParaRPr>
                    </a:p>
                    <a:p>
                      <a:pPr indent="0" fontAlgn="auto">
                        <a:lnSpc>
                          <a:spcPts val="5600"/>
                        </a:lnSpc>
                        <a:buNone/>
                      </a:pP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</a:rPr>
                        <a:t>to Fred</a:t>
                      </a:r>
                      <a:r>
                        <a:rPr lang="en-US" altLang="zh-CN" sz="4000">
                          <a:latin typeface="Yu Gothic" panose="020B0400000000000000" charset="-128"/>
                          <a:ea typeface="Yu Gothic" panose="020B0400000000000000" charset="-128"/>
                        </a:rPr>
                        <a:t>, f</a:t>
                      </a: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eel</a:t>
                      </a:r>
                      <a:r>
                        <a:rPr lang="en-US" altLang="zh-CN" sz="4000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ing</a:t>
                      </a: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 a_______________</a:t>
                      </a:r>
                      <a:r>
                        <a:rPr lang="en-US" altLang="zh-CN" sz="4000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.</a:t>
                      </a:r>
                      <a:endParaRPr lang="en-US" altLang="zh-CN" sz="4000">
                        <a:latin typeface="Yu Gothic" panose="020B0400000000000000" charset="-128"/>
                        <a:ea typeface="Yu Gothic" panose="020B0400000000000000" charset="-128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rgbClr val="86DBE2"/>
                        </a:gs>
                        <a:gs pos="100000">
                          <a:srgbClr val="E8E1D7"/>
                        </a:gs>
                      </a:gsLst>
                      <a:lin ang="5400000" scaled="1"/>
                    </a:gradFill>
                  </a:tcPr>
                </a:tc>
              </a:tr>
              <a:tr h="311023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4000" b="1" i="1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Spirit of Future</a:t>
                      </a:r>
                      <a:endParaRPr lang="en-US" altLang="zh-CN" sz="4000" b="1" i="1">
                        <a:latin typeface="Yu Gothic" panose="020B0400000000000000" charset="-128"/>
                        <a:ea typeface="Yu Gothic" panose="020B0400000000000000" charset="-128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rgbClr val="86DBE2"/>
                        </a:gs>
                        <a:gs pos="100000">
                          <a:srgbClr val="E8E1D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ts val="5600"/>
                        </a:lnSpc>
                        <a:buNone/>
                      </a:pP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The Spirit ____________ to his</a:t>
                      </a:r>
                      <a:endParaRPr lang="zh-CN" altLang="en-US" sz="4000">
                        <a:latin typeface="Yu Gothic" panose="020B0400000000000000" charset="-128"/>
                        <a:ea typeface="Yu Gothic" panose="020B0400000000000000" charset="-128"/>
                      </a:endParaRPr>
                    </a:p>
                    <a:p>
                      <a:pPr indent="0" fontAlgn="auto">
                        <a:lnSpc>
                          <a:spcPts val="5600"/>
                        </a:lnSpc>
                        <a:buNone/>
                      </a:pP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____________</a:t>
                      </a:r>
                      <a:r>
                        <a:rPr lang="en-US" altLang="zh-CN" sz="4000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.</a:t>
                      </a:r>
                      <a:endParaRPr lang="en-US" altLang="zh-CN" sz="4000">
                        <a:latin typeface="Yu Gothic" panose="020B0400000000000000" charset="-128"/>
                        <a:ea typeface="Yu Gothic" panose="020B0400000000000000" charset="-128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rgbClr val="86DBE2"/>
                        </a:gs>
                        <a:gs pos="100000">
                          <a:srgbClr val="E8E1D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ts val="5600"/>
                        </a:lnSpc>
                        <a:buNone/>
                      </a:pP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The Spirit gave __________</a:t>
                      </a:r>
                      <a:r>
                        <a:rPr lang="en-US" altLang="zh-CN" sz="4000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___</a:t>
                      </a: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 reply</a:t>
                      </a:r>
                      <a:r>
                        <a:rPr lang="en-US" altLang="zh-CN" sz="4000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.</a:t>
                      </a:r>
                      <a:endParaRPr lang="zh-CN" altLang="en-US" sz="4000">
                        <a:latin typeface="Yu Gothic" panose="020B0400000000000000" charset="-128"/>
                        <a:ea typeface="Yu Gothic" panose="020B0400000000000000" charset="-128"/>
                      </a:endParaRPr>
                    </a:p>
                    <a:p>
                      <a:pPr>
                        <a:buNone/>
                      </a:pPr>
                      <a:endParaRPr lang="zh-CN" altLang="en-US" sz="4000">
                        <a:latin typeface="Yu Gothic" panose="020B0400000000000000" charset="-128"/>
                        <a:ea typeface="Yu Gothic" panose="020B0400000000000000" charset="-128"/>
                      </a:endParaRPr>
                    </a:p>
                  </a:txBody>
                  <a:tcPr>
                    <a:gradFill>
                      <a:gsLst>
                        <a:gs pos="0">
                          <a:srgbClr val="86DBE2"/>
                        </a:gs>
                        <a:gs pos="100000">
                          <a:srgbClr val="E8E1D7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p>
                      <a:pPr indent="0" fontAlgn="auto">
                        <a:lnSpc>
                          <a:spcPts val="5600"/>
                        </a:lnSpc>
                        <a:buNone/>
                      </a:pP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Feel t_______________, _______________ to the ground</a:t>
                      </a:r>
                      <a:r>
                        <a:rPr lang="en-US" altLang="zh-CN" sz="4000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, </a:t>
                      </a: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promis</a:t>
                      </a:r>
                      <a:r>
                        <a:rPr lang="en-US" altLang="zh-CN" sz="4000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ing</a:t>
                      </a:r>
                      <a:r>
                        <a:rPr lang="zh-CN" altLang="en-US" sz="4000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 to be _______________</a:t>
                      </a:r>
                      <a:r>
                        <a:rPr lang="en-US" altLang="zh-CN" sz="4000">
                          <a:latin typeface="Yu Gothic" panose="020B0400000000000000" charset="-128"/>
                          <a:ea typeface="Yu Gothic" panose="020B0400000000000000" charset="-128"/>
                          <a:sym typeface="+mn-ea"/>
                        </a:rPr>
                        <a:t> to others.</a:t>
                      </a:r>
                      <a:endParaRPr lang="en-US" altLang="zh-CN" sz="4000">
                        <a:latin typeface="Yu Gothic" panose="020B0400000000000000" charset="-128"/>
                        <a:ea typeface="Yu Gothic" panose="020B0400000000000000" charset="-128"/>
                        <a:sym typeface="+mn-ea"/>
                      </a:endParaRPr>
                    </a:p>
                  </a:txBody>
                  <a:tcPr>
                    <a:gradFill>
                      <a:gsLst>
                        <a:gs pos="0">
                          <a:srgbClr val="86DBE2"/>
                        </a:gs>
                        <a:gs pos="100000">
                          <a:srgbClr val="E8E1D7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34" name="图片 33" descr="eb78fa50ed8895c5eb98aa23cd2d819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r="32040"/>
          <a:stretch>
            <a:fillRect/>
          </a:stretch>
        </p:blipFill>
        <p:spPr>
          <a:xfrm>
            <a:off x="685800" y="1880870"/>
            <a:ext cx="2343150" cy="2211705"/>
          </a:xfrm>
          <a:prstGeom prst="rect">
            <a:avLst/>
          </a:prstGeom>
        </p:spPr>
      </p:pic>
      <p:pic>
        <p:nvPicPr>
          <p:cNvPr id="29" name="图片 28" descr="Ghostpresentdisne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5123" r="19738"/>
          <a:stretch>
            <a:fillRect/>
          </a:stretch>
        </p:blipFill>
        <p:spPr>
          <a:xfrm>
            <a:off x="533400" y="4838700"/>
            <a:ext cx="2719070" cy="1986915"/>
          </a:xfrm>
          <a:prstGeom prst="rect">
            <a:avLst/>
          </a:prstGeom>
        </p:spPr>
      </p:pic>
      <p:pic>
        <p:nvPicPr>
          <p:cNvPr id="30" name="图片 29" descr="4fefc6ed9ef64f0ddcdbeeae2020391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10227" t="-737" r="3869" b="9808"/>
          <a:stretch>
            <a:fillRect/>
          </a:stretch>
        </p:blipFill>
        <p:spPr>
          <a:xfrm>
            <a:off x="533400" y="7810500"/>
            <a:ext cx="2833370" cy="242887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876800" y="1104900"/>
            <a:ext cx="297434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Schoolboys</a:t>
            </a:r>
            <a:endParaRPr lang="en-US" altLang="zh-CN" sz="4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5181600" y="3238500"/>
            <a:ext cx="27209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past self</a:t>
            </a:r>
            <a:endParaRPr lang="en-US" altLang="zh-CN" sz="4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9537700" y="1112520"/>
            <a:ext cx="27209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laughing</a:t>
            </a:r>
            <a:endParaRPr lang="en-US" altLang="zh-CN" sz="4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9525000" y="1866900"/>
            <a:ext cx="27209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wishing</a:t>
            </a:r>
            <a:endParaRPr lang="en-US" altLang="zh-CN" sz="4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文本框 20"/>
          <p:cNvSpPr txBox="1"/>
          <p:nvPr>
            <p:custDataLst>
              <p:tags r:id="rId11"/>
            </p:custDataLst>
          </p:nvPr>
        </p:nvSpPr>
        <p:spPr>
          <a:xfrm>
            <a:off x="13944600" y="1104900"/>
            <a:ext cx="27209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regretful</a:t>
            </a:r>
            <a:endParaRPr lang="en-US" altLang="zh-CN" sz="4800" b="1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2" name="文本框 21"/>
          <p:cNvSpPr txBox="1"/>
          <p:nvPr>
            <p:custDataLst>
              <p:tags r:id="rId12"/>
            </p:custDataLst>
          </p:nvPr>
        </p:nvSpPr>
        <p:spPr>
          <a:xfrm>
            <a:off x="4800600" y="5448300"/>
            <a:ext cx="4560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talking about him</a:t>
            </a:r>
            <a:endParaRPr lang="en-US" altLang="zh-CN" sz="4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5" name="文本框 24"/>
          <p:cNvSpPr txBox="1"/>
          <p:nvPr>
            <p:custDataLst>
              <p:tags r:id="rId13"/>
            </p:custDataLst>
          </p:nvPr>
        </p:nvSpPr>
        <p:spPr>
          <a:xfrm>
            <a:off x="9525000" y="4762500"/>
            <a:ext cx="21189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drank</a:t>
            </a:r>
            <a:endParaRPr lang="en-US" altLang="zh-CN" sz="4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文本框 25"/>
          <p:cNvSpPr txBox="1"/>
          <p:nvPr>
            <p:custDataLst>
              <p:tags r:id="rId14"/>
            </p:custDataLst>
          </p:nvPr>
        </p:nvSpPr>
        <p:spPr>
          <a:xfrm>
            <a:off x="12801600" y="6155055"/>
            <a:ext cx="32207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appreciated</a:t>
            </a:r>
            <a:endParaRPr lang="en-US" altLang="zh-CN" sz="4800" b="1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文本框 26"/>
          <p:cNvSpPr txBox="1"/>
          <p:nvPr>
            <p:custDataLst>
              <p:tags r:id="rId15"/>
            </p:custDataLst>
          </p:nvPr>
        </p:nvSpPr>
        <p:spPr>
          <a:xfrm>
            <a:off x="13335000" y="4741545"/>
            <a:ext cx="21189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thanks</a:t>
            </a:r>
            <a:endParaRPr lang="en-US" altLang="zh-CN" sz="4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文本框 27"/>
          <p:cNvSpPr txBox="1"/>
          <p:nvPr>
            <p:custDataLst>
              <p:tags r:id="rId16"/>
            </p:custDataLst>
          </p:nvPr>
        </p:nvSpPr>
        <p:spPr>
          <a:xfrm>
            <a:off x="4724400" y="7810500"/>
            <a:ext cx="34455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pointed</a:t>
            </a:r>
            <a:endParaRPr lang="en-US" altLang="zh-CN" sz="4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文本框 30"/>
          <p:cNvSpPr txBox="1"/>
          <p:nvPr>
            <p:custDataLst>
              <p:tags r:id="rId17"/>
            </p:custDataLst>
          </p:nvPr>
        </p:nvSpPr>
        <p:spPr>
          <a:xfrm>
            <a:off x="4648200" y="9258300"/>
            <a:ext cx="34455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gravestone</a:t>
            </a:r>
            <a:endParaRPr lang="en-US" altLang="zh-CN" sz="4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文本框 31"/>
          <p:cNvSpPr txBox="1"/>
          <p:nvPr>
            <p:custDataLst>
              <p:tags r:id="rId18"/>
            </p:custDataLst>
          </p:nvPr>
        </p:nvSpPr>
        <p:spPr>
          <a:xfrm>
            <a:off x="9677400" y="8496300"/>
            <a:ext cx="15119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</a:t>
            </a:r>
            <a:endParaRPr lang="en-US" altLang="zh-CN" sz="4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文本框 32"/>
          <p:cNvSpPr txBox="1"/>
          <p:nvPr>
            <p:custDataLst>
              <p:tags r:id="rId19"/>
            </p:custDataLst>
          </p:nvPr>
        </p:nvSpPr>
        <p:spPr>
          <a:xfrm>
            <a:off x="13944600" y="7048500"/>
            <a:ext cx="32207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terrified</a:t>
            </a:r>
            <a:endParaRPr lang="en-US" altLang="zh-CN" sz="4800" b="1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34"/>
          <p:cNvSpPr txBox="1"/>
          <p:nvPr>
            <p:custDataLst>
              <p:tags r:id="rId20"/>
            </p:custDataLst>
          </p:nvPr>
        </p:nvSpPr>
        <p:spPr>
          <a:xfrm>
            <a:off x="13487400" y="7789545"/>
            <a:ext cx="16700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fell</a:t>
            </a:r>
            <a:endParaRPr lang="en-US" altLang="zh-CN" sz="4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文本框 35"/>
          <p:cNvSpPr txBox="1"/>
          <p:nvPr>
            <p:custDataLst>
              <p:tags r:id="rId21"/>
            </p:custDataLst>
          </p:nvPr>
        </p:nvSpPr>
        <p:spPr>
          <a:xfrm>
            <a:off x="14706600" y="9203055"/>
            <a:ext cx="16700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good</a:t>
            </a:r>
            <a:endParaRPr lang="en-US" altLang="zh-CN" sz="4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/>
      <p:bldP spid="13" grpId="1"/>
      <p:bldP spid="14" grpId="0"/>
      <p:bldP spid="14" grpId="1"/>
      <p:bldP spid="17" grpId="0"/>
      <p:bldP spid="17" grpId="1"/>
      <p:bldP spid="21" grpId="0"/>
      <p:bldP spid="21" grpId="1"/>
      <p:bldP spid="22" grpId="0"/>
      <p:bldP spid="22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31" grpId="0"/>
      <p:bldP spid="31" grpId="1"/>
      <p:bldP spid="32" grpId="0"/>
      <p:bldP spid="32" grpId="1"/>
      <p:bldP spid="33" grpId="0"/>
      <p:bldP spid="33" grpId="1"/>
      <p:bldP spid="35" grpId="0"/>
      <p:bldP spid="35" grpId="1"/>
      <p:bldP spid="36" grpId="0"/>
      <p:bldP spid="36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302_2*l_h_i*1_1_1"/>
  <p:tag name="KSO_WM_TEMPLATE_CATEGORY" val="diagram"/>
  <p:tag name="KSO_WM_TEMPLATE_INDEX" val="20231302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GROUP_CODE" val="l1-1"/>
  <p:tag name="KSO_WM_UNIT_TYPE" val="l_h_i"/>
  <p:tag name="KSO_WM_UNIT_INDEX" val="1_1_1"/>
  <p:tag name="KSO_WM_DIAGRAM_MAX_ITEMCNT" val="6"/>
  <p:tag name="KSO_WM_DIAGRAM_MIN_ITEMCNT" val="2"/>
  <p:tag name="KSO_WM_DIAGRAM_VIRTUALLY_FRAME" val="{&quot;height&quot;:250.69118110236218,&quot;width&quot;:859.3130708661417}"/>
  <p:tag name="KSO_WM_DIAGRAM_COLOR_MATCH_VALUE" val="{&quot;shape&quot;:{&quot;fill&quot;:{&quot;solid&quot;:{&quot;brightness&quot;:-0.05000000074505806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302_2*l_h_i*1_1_2"/>
  <p:tag name="KSO_WM_TEMPLATE_CATEGORY" val="diagram"/>
  <p:tag name="KSO_WM_TEMPLATE_INDEX" val="20231302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GROUP_CODE" val="l1-1"/>
  <p:tag name="KSO_WM_UNIT_TYPE" val="l_h_i"/>
  <p:tag name="KSO_WM_UNIT_INDEX" val="1_1_2"/>
  <p:tag name="KSO_WM_UNIT_FILL_FORE_SCHEMECOLOR_INDEX" val="5"/>
  <p:tag name="KSO_WM_DIAGRAM_MAX_ITEMCNT" val="6"/>
  <p:tag name="KSO_WM_DIAGRAM_MIN_ITEMCNT" val="2"/>
  <p:tag name="KSO_WM_DIAGRAM_VIRTUALLY_FRAME" val="{&quot;height&quot;:250.69118110236218,&quot;width&quot;:859.3130708661417}"/>
  <p:tag name="KSO_WM_DIAGRAM_COLOR_MATCH_VALUE" val="{&quot;shape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],&quot;type&quot;:3},&quot;glow&quot;:{&quot;colorType&quot;:0},&quot;line&quot;:{&quot;type&quot;:0},&quot;shadow&quot;:{&quot;brightness&quot;:0,&quot;colorType&quot;:1,&quot;foreColorIndex&quot;:5,&quot;transparency&quot;:0.509999990463256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302_2*l_h_f*1_1_1"/>
  <p:tag name="KSO_WM_TEMPLATE_CATEGORY" val="diagram"/>
  <p:tag name="KSO_WM_TEMPLATE_INDEX" val="20231302"/>
  <p:tag name="KSO_WM_UNIT_LAYERLEVEL" val="1_1_1"/>
  <p:tag name="KSO_WM_TAG_VERSION" val="3.0"/>
  <p:tag name="KSO_WM_DIAGRAM_VERSION" val="3"/>
  <p:tag name="KSO_WM_DIAGRAM_COLOR_TEXT_CAN_REMOVE" val="n"/>
  <p:tag name="KSO_WM_UNIT_SUBTYPE" val="a"/>
  <p:tag name="KSO_WM_UNIT_NOCLEAR" val="0"/>
  <p:tag name="KSO_WM_DIAGRAM_GROUP_CODE" val="l1-1"/>
  <p:tag name="KSO_WM_UNIT_PRESET_TEXT" val="此处输入你的正文，文字是您思想的提炼"/>
  <p:tag name="KSO_WM_DIAGRAM_MAX_ITEMCNT" val="6"/>
  <p:tag name="KSO_WM_DIAGRAM_MIN_ITEMCNT" val="2"/>
  <p:tag name="KSO_WM_DIAGRAM_VIRTUALLY_FRAME" val="{&quot;height&quot;:250.69118110236218,&quot;width&quot;:859.313070866141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302_2*l_h_i*1_2_1"/>
  <p:tag name="KSO_WM_TEMPLATE_CATEGORY" val="diagram"/>
  <p:tag name="KSO_WM_TEMPLATE_INDEX" val="20231302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GROUP_CODE" val="l1-1"/>
  <p:tag name="KSO_WM_UNIT_TYPE" val="l_h_i"/>
  <p:tag name="KSO_WM_UNIT_INDEX" val="1_2_1"/>
  <p:tag name="KSO_WM_DIAGRAM_MAX_ITEMCNT" val="6"/>
  <p:tag name="KSO_WM_DIAGRAM_MIN_ITEMCNT" val="2"/>
  <p:tag name="KSO_WM_DIAGRAM_VIRTUALLY_FRAME" val="{&quot;height&quot;:250.69118110236218,&quot;width&quot;:859.3130708661417}"/>
  <p:tag name="KSO_WM_DIAGRAM_COLOR_MATCH_VALUE" val="{&quot;shape&quot;:{&quot;fill&quot;:{&quot;solid&quot;:{&quot;brightness&quot;:-0.05000000074505806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302_2*l_h_i*1_2_2"/>
  <p:tag name="KSO_WM_TEMPLATE_CATEGORY" val="diagram"/>
  <p:tag name="KSO_WM_TEMPLATE_INDEX" val="20231302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GROUP_CODE" val="l1-1"/>
  <p:tag name="KSO_WM_UNIT_TYPE" val="l_h_i"/>
  <p:tag name="KSO_WM_UNIT_INDEX" val="1_2_2"/>
  <p:tag name="KSO_WM_UNIT_FILL_FORE_SCHEMECOLOR_INDEX" val="6"/>
  <p:tag name="KSO_WM_DIAGRAM_MAX_ITEMCNT" val="6"/>
  <p:tag name="KSO_WM_DIAGRAM_MIN_ITEMCNT" val="2"/>
  <p:tag name="KSO_WM_DIAGRAM_VIRTUALLY_FRAME" val="{&quot;height&quot;:250.69118110236218,&quot;width&quot;:859.3130708661417}"/>
  <p:tag name="KSO_WM_DIAGRAM_COLOR_MATCH_VALUE" val="{&quot;shape&quot;:{&quot;fill&quot;:{&quot;gradient&quot;:[{&quot;brightness&quot;:0.800000011920929,&quot;colorType&quot;:1,&quot;foreColorIndex&quot;:6,&quot;pos&quot;:0,&quot;transparency&quot;:0},{&quot;brightness&quot;:0,&quot;colorType&quot;:1,&quot;foreColorIndex&quot;:6,&quot;pos&quot;:0.6600000262260437,&quot;transparency&quot;:0}],&quot;type&quot;:3},&quot;glow&quot;:{&quot;colorType&quot;:0},&quot;line&quot;:{&quot;type&quot;:0},&quot;shadow&quot;:{&quot;brightness&quot;:0,&quot;colorType&quot;:1,&quot;foreColorIndex&quot;:6,&quot;transparency&quot;:0.509999990463256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302_2*l_h_i*1_3_1"/>
  <p:tag name="KSO_WM_TEMPLATE_CATEGORY" val="diagram"/>
  <p:tag name="KSO_WM_TEMPLATE_INDEX" val="20231302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GROUP_CODE" val="l1-1"/>
  <p:tag name="KSO_WM_UNIT_TYPE" val="l_h_i"/>
  <p:tag name="KSO_WM_UNIT_INDEX" val="1_3_1"/>
  <p:tag name="KSO_WM_DIAGRAM_MAX_ITEMCNT" val="6"/>
  <p:tag name="KSO_WM_DIAGRAM_MIN_ITEMCNT" val="2"/>
  <p:tag name="KSO_WM_DIAGRAM_VIRTUALLY_FRAME" val="{&quot;height&quot;:250.69118110236218,&quot;width&quot;:859.3130708661417}"/>
  <p:tag name="KSO_WM_DIAGRAM_COLOR_MATCH_VALUE" val="{&quot;shape&quot;:{&quot;fill&quot;:{&quot;solid&quot;:{&quot;brightness&quot;:-0.05000000074505806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302_2*l_h_i*1_3_2"/>
  <p:tag name="KSO_WM_TEMPLATE_CATEGORY" val="diagram"/>
  <p:tag name="KSO_WM_TEMPLATE_INDEX" val="20231302"/>
  <p:tag name="KSO_WM_UNIT_LAYERLEVEL" val="1_1_1"/>
  <p:tag name="KSO_WM_TAG_VERSION" val="3.0"/>
  <p:tag name="KSO_WM_BEAUTIFY_FLAG" val="#wm#"/>
  <p:tag name="KSO_WM_DIAGRAM_VERSION" val="3"/>
  <p:tag name="KSO_WM_DIAGRAM_COLOR_TEXT_CAN_REMOVE" val="n"/>
  <p:tag name="KSO_WM_DIAGRAM_GROUP_CODE" val="l1-1"/>
  <p:tag name="KSO_WM_UNIT_TYPE" val="l_h_i"/>
  <p:tag name="KSO_WM_UNIT_INDEX" val="1_3_2"/>
  <p:tag name="KSO_WM_UNIT_FILL_FORE_SCHEMECOLOR_INDEX" val="10"/>
  <p:tag name="KSO_WM_DIAGRAM_MAX_ITEMCNT" val="6"/>
  <p:tag name="KSO_WM_DIAGRAM_MIN_ITEMCNT" val="2"/>
  <p:tag name="KSO_WM_DIAGRAM_VIRTUALLY_FRAME" val="{&quot;height&quot;:250.69118110236218,&quot;width&quot;:859.3130708661417}"/>
  <p:tag name="KSO_WM_DIAGRAM_COLOR_MATCH_VALUE" val="{&quot;shape&quot;:{&quot;fill&quot;:{&quot;gradient&quot;:[{&quot;brightness&quot;:0.800000011920929,&quot;colorType&quot;:1,&quot;foreColorIndex&quot;:10,&quot;pos&quot;:0,&quot;transparency&quot;:0},{&quot;brightness&quot;:0,&quot;colorType&quot;:1,&quot;foreColorIndex&quot;:10,&quot;pos&quot;:0.6600000262260437,&quot;transparency&quot;:0}],&quot;type&quot;:3},&quot;glow&quot;:{&quot;colorType&quot;:0},&quot;line&quot;:{&quot;type&quot;:0},&quot;shadow&quot;:{&quot;brightness&quot;:0,&quot;colorType&quot;:1,&quot;foreColorIndex&quot;:10,&quot;transparency&quot;:0.509999990463256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302_2*l_h_f*1_3_1"/>
  <p:tag name="KSO_WM_TEMPLATE_CATEGORY" val="diagram"/>
  <p:tag name="KSO_WM_TEMPLATE_INDEX" val="20231302"/>
  <p:tag name="KSO_WM_UNIT_LAYERLEVEL" val="1_1_1"/>
  <p:tag name="KSO_WM_TAG_VERSION" val="3.0"/>
  <p:tag name="KSO_WM_DIAGRAM_VERSION" val="3"/>
  <p:tag name="KSO_WM_DIAGRAM_COLOR_TEXT_CAN_REMOVE" val="n"/>
  <p:tag name="KSO_WM_UNIT_SUBTYPE" val="a"/>
  <p:tag name="KSO_WM_UNIT_NOCLEAR" val="0"/>
  <p:tag name="KSO_WM_DIAGRAM_GROUP_CODE" val="l1-1"/>
  <p:tag name="KSO_WM_UNIT_PRESET_TEXT" val="此处输入你的正文，文字是您思想的提炼"/>
  <p:tag name="KSO_WM_DIAGRAM_MAX_ITEMCNT" val="6"/>
  <p:tag name="KSO_WM_DIAGRAM_MIN_ITEMCNT" val="2"/>
  <p:tag name="KSO_WM_DIAGRAM_VIRTUALLY_FRAME" val="{&quot;height&quot;:250.69118110236218,&quot;width&quot;:859.3130708661417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8.xml><?xml version="1.0" encoding="utf-8"?>
<p:tagLst xmlns:p="http://schemas.openxmlformats.org/presentationml/2006/main">
  <p:tag name="TABLE_ENDDRAG_ORIGIN_RECT" val="1439*844"/>
  <p:tag name="TABLE_ENDDRAG_RECT" val="0*0*1439*844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30953_1*m_i*1_1"/>
  <p:tag name="KSO_WM_TEMPLATE_CATEGORY" val="diagram"/>
  <p:tag name="KSO_WM_TEMPLATE_INDEX" val="20230953"/>
  <p:tag name="KSO_WM_UNIT_LAYERLEVEL" val="1_1"/>
  <p:tag name="KSO_WM_TAG_VERSION" val="3.0"/>
  <p:tag name="KSO_WM_DIAGRAM_MAX_ITEMCNT" val="4"/>
  <p:tag name="KSO_WM_DIAGRAM_MIN_ITEMCNT" val="4"/>
  <p:tag name="KSO_WM_DIAGRAM_VIRTUALLY_FRAME" val="{&quot;height&quot;:335,&quot;width&quot;:630.90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800000011920929,&quot;transparency&quot;:0.800000011920929},{&quot;brightness&quot;:0,&quot;colorType&quot;:1,&quot;foreColorIndex&quot;:5,&quot;pos&quot;:0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53_1*m_h_a*1_1_1"/>
  <p:tag name="KSO_WM_TEMPLATE_CATEGORY" val="diagram"/>
  <p:tag name="KSO_WM_TEMPLATE_INDEX" val="20230953"/>
  <p:tag name="KSO_WM_UNIT_LAYERLEVEL" val="1_1_1"/>
  <p:tag name="KSO_WM_TAG_VERSION" val="3.0"/>
  <p:tag name="KSO_WM_UNIT_PRESET_TEXT" val="引进"/>
  <p:tag name="KSO_WM_UNIT_FILL_FORE_SCHEMECOLOR_INDEX" val="5"/>
  <p:tag name="KSO_WM_DIAGRAM_MAX_ITEMCNT" val="4"/>
  <p:tag name="KSO_WM_DIAGRAM_MIN_ITEMCNT" val="4"/>
  <p:tag name="KSO_WM_DIAGRAM_VIRTUALLY_FRAME" val="{&quot;height&quot;:335,&quot;width&quot;:630.9000000000001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58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30953_1*m_h_i*1_2_1"/>
  <p:tag name="KSO_WM_TEMPLATE_CATEGORY" val="diagram"/>
  <p:tag name="KSO_WM_TEMPLATE_INDEX" val="20230953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335,&quot;width&quot;:630.90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5000000074505806,&quot;transparency&quot;:1},{&quot;brightness&quot;:0,&quot;colorType&quot;:1,&quot;foreColorIndex&quot;:5,&quot;pos&quot;:0.5,&quot;transparency&quot;:0},{&quot;brightness&quot;:0,&quot;colorType&quot;:1,&quot;foreColorIndex&quot;:5,&quot;pos&quot;:0.94999998807907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5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53_1*m_h_a*1_3_1"/>
  <p:tag name="KSO_WM_TEMPLATE_CATEGORY" val="diagram"/>
  <p:tag name="KSO_WM_TEMPLATE_INDEX" val="20230953"/>
  <p:tag name="KSO_WM_UNIT_LAYERLEVEL" val="1_1_1"/>
  <p:tag name="KSO_WM_TAG_VERSION" val="3.0"/>
  <p:tag name="KSO_WM_UNIT_PRESET_TEXT" val="成熟"/>
  <p:tag name="KSO_WM_UNIT_FILL_FORE_SCHEMECOLOR_INDEX" val="5"/>
  <p:tag name="KSO_WM_DIAGRAM_MAX_ITEMCNT" val="4"/>
  <p:tag name="KSO_WM_DIAGRAM_MIN_ITEMCNT" val="4"/>
  <p:tag name="KSO_WM_DIAGRAM_VIRTUALLY_FRAME" val="{&quot;height&quot;:335,&quot;width&quot;:630.9000000000001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230953_1*m_h_i*1_4_1"/>
  <p:tag name="KSO_WM_TEMPLATE_CATEGORY" val="diagram"/>
  <p:tag name="KSO_WM_TEMPLATE_INDEX" val="20230953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335,&quot;width&quot;:630.90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5000000074505806,&quot;transparency&quot;:1},{&quot;brightness&quot;:0,&quot;colorType&quot;:1,&quot;foreColorIndex&quot;:5,&quot;pos&quot;:0.5,&quot;transparency&quot;:0},{&quot;brightness&quot;:0,&quot;colorType&quot;:1,&quot;foreColorIndex&quot;:5,&quot;pos&quot;:0.94999998807907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53_1*m_h_a*1_4_1"/>
  <p:tag name="KSO_WM_TEMPLATE_CATEGORY" val="diagram"/>
  <p:tag name="KSO_WM_TEMPLATE_INDEX" val="20230953"/>
  <p:tag name="KSO_WM_UNIT_LAYERLEVEL" val="1_1_1"/>
  <p:tag name="KSO_WM_TAG_VERSION" val="3.0"/>
  <p:tag name="KSO_WM_UNIT_PRESET_TEXT" val="衰退"/>
  <p:tag name="KSO_WM_UNIT_FILL_FORE_SCHEMECOLOR_INDEX" val="5"/>
  <p:tag name="KSO_WM_DIAGRAM_MAX_ITEMCNT" val="4"/>
  <p:tag name="KSO_WM_DIAGRAM_MIN_ITEMCNT" val="4"/>
  <p:tag name="KSO_WM_DIAGRAM_VIRTUALLY_FRAME" val="{&quot;height&quot;:335,&quot;width&quot;:630.9000000000001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0953_1*m_h_a*1_2_1"/>
  <p:tag name="KSO_WM_TEMPLATE_CATEGORY" val="diagram"/>
  <p:tag name="KSO_WM_TEMPLATE_INDEX" val="20230953"/>
  <p:tag name="KSO_WM_UNIT_LAYERLEVEL" val="1_1_1"/>
  <p:tag name="KSO_WM_TAG_VERSION" val="3.0"/>
  <p:tag name="KSO_WM_UNIT_PRESET_TEXT" val="成长"/>
  <p:tag name="KSO_WM_UNIT_FILL_FORE_SCHEMECOLOR_INDEX" val="5"/>
  <p:tag name="KSO_WM_DIAGRAM_MAX_ITEMCNT" val="4"/>
  <p:tag name="KSO_WM_DIAGRAM_MIN_ITEMCNT" val="4"/>
  <p:tag name="KSO_WM_DIAGRAM_VIRTUALLY_FRAME" val="{&quot;height&quot;:335,&quot;width&quot;:630.9000000000001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30953_1*m_h_i*1_3_1"/>
  <p:tag name="KSO_WM_TEMPLATE_CATEGORY" val="diagram"/>
  <p:tag name="KSO_WM_TEMPLATE_INDEX" val="20230953"/>
  <p:tag name="KSO_WM_UNIT_LAYERLEVEL" val="1_1_1"/>
  <p:tag name="KSO_WM_TAG_VERSION" val="3.0"/>
  <p:tag name="KSO_WM_DIAGRAM_MAX_ITEMCNT" val="4"/>
  <p:tag name="KSO_WM_DIAGRAM_MIN_ITEMCNT" val="4"/>
  <p:tag name="KSO_WM_DIAGRAM_VIRTUALLY_FRAME" val="{&quot;height&quot;:335,&quot;width&quot;:630.90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05000000074505806,&quot;transparency&quot;:1},{&quot;brightness&quot;:0,&quot;colorType&quot;:1,&quot;foreColorIndex&quot;:5,&quot;pos&quot;:0.5,&quot;transparency&quot;:0},{&quot;brightness&quot;:0,&quot;colorType&quot;:1,&quot;foreColorIndex&quot;:5,&quot;pos&quot;:0.94999998807907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64.xml><?xml version="1.0" encoding="utf-8"?>
<p:tagLst xmlns:p="http://schemas.openxmlformats.org/presentationml/2006/main">
  <p:tag name="KSO_WM_BEAUTIFY_FLAG" val="#wm#"/>
  <p:tag name="KSO_WM_UNIT_PLACING_PICTURE_USER_VIEWPORT" val="{&quot;height&quot;:2383.1259842519685,&quot;width&quot;:10839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20230953_1*m_i*1_2"/>
  <p:tag name="KSO_WM_TEMPLATE_CATEGORY" val="diagram"/>
  <p:tag name="KSO_WM_TEMPLATE_INDEX" val="20230953"/>
  <p:tag name="KSO_WM_UNIT_LAYERLEVEL" val="1_1"/>
  <p:tag name="KSO_WM_TAG_VERSION" val="3.0"/>
  <p:tag name="KSO_WM_DIAGRAM_MAX_ITEMCNT" val="4"/>
  <p:tag name="KSO_WM_DIAGRAM_MIN_ITEMCNT" val="4"/>
  <p:tag name="KSO_WM_DIAGRAM_VIRTUALLY_FRAME" val="{&quot;height&quot;:335,&quot;width&quot;:630.90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1,&quot;transparency&quot;:1},{&quot;brightness&quot;:0,&quot;colorType&quot;:1,&quot;foreColorIndex&quot;:5,&quot;pos&quot;:0.550000011920929,&quot;transparency&quot;:0},{&quot;brightness&quot;:0,&quot;colorType&quot;:1,&quot;foreColorIndex&quot;:5,&quot;pos&quot;:0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0953_1*m_h_f*1_1_1"/>
  <p:tag name="KSO_WM_TEMPLATE_CATEGORY" val="diagram"/>
  <p:tag name="KSO_WM_TEMPLATE_INDEX" val="2023095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PRESET_TEXT" val="单击输入你的智能图形项正文"/>
  <p:tag name="KSO_WM_DIAGRAM_MAX_ITEMCNT" val="4"/>
  <p:tag name="KSO_WM_DIAGRAM_MIN_ITEMCNT" val="4"/>
  <p:tag name="KSO_WM_DIAGRAM_VIRTUALLY_FRAME" val="{&quot;height&quot;:335,&quot;width&quot;:630.90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0953_1*m_h_f*1_2_1"/>
  <p:tag name="KSO_WM_TEMPLATE_CATEGORY" val="diagram"/>
  <p:tag name="KSO_WM_TEMPLATE_INDEX" val="2023095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PRESET_TEXT" val="单击输入你的智能图形项正文"/>
  <p:tag name="KSO_WM_DIAGRAM_MAX_ITEMCNT" val="4"/>
  <p:tag name="KSO_WM_DIAGRAM_MIN_ITEMCNT" val="4"/>
  <p:tag name="KSO_WM_DIAGRAM_VIRTUALLY_FRAME" val="{&quot;height&quot;:335,&quot;width&quot;:630.90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0953_1*m_h_f*1_3_1"/>
  <p:tag name="KSO_WM_TEMPLATE_CATEGORY" val="diagram"/>
  <p:tag name="KSO_WM_TEMPLATE_INDEX" val="2023095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PRESET_TEXT" val="单击输入你的智能图形项正文"/>
  <p:tag name="KSO_WM_DIAGRAM_MAX_ITEMCNT" val="4"/>
  <p:tag name="KSO_WM_DIAGRAM_MIN_ITEMCNT" val="4"/>
  <p:tag name="KSO_WM_DIAGRAM_VIRTUALLY_FRAME" val="{&quot;height&quot;:335,&quot;width&quot;:630.90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0953_1*m_h_f*1_4_1"/>
  <p:tag name="KSO_WM_TEMPLATE_CATEGORY" val="diagram"/>
  <p:tag name="KSO_WM_TEMPLATE_INDEX" val="2023095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m1-1"/>
  <p:tag name="KSO_WM_UNIT_PRESET_TEXT" val="单击输入你的智能图形项正文"/>
  <p:tag name="KSO_WM_DIAGRAM_MAX_ITEMCNT" val="4"/>
  <p:tag name="KSO_WM_DIAGRAM_MIN_ITEMCNT" val="4"/>
  <p:tag name="KSO_WM_DIAGRAM_VIRTUALLY_FRAME" val="{&quot;height&quot;:335,&quot;width&quot;:630.90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SLIDE_ITEM_CNT" val="3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2443</Words>
  <Application>WPS 演示</Application>
  <PresentationFormat>On-screen Show (4:3)</PresentationFormat>
  <Paragraphs>193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Arial</vt:lpstr>
      <vt:lpstr>宋体</vt:lpstr>
      <vt:lpstr>Wingdings</vt:lpstr>
      <vt:lpstr>汉仪程行简</vt:lpstr>
      <vt:lpstr>Yu Gothic</vt:lpstr>
      <vt:lpstr>Yu Gothic Medium</vt:lpstr>
      <vt:lpstr>微软雅黑</vt:lpstr>
      <vt:lpstr>Times New Roman</vt:lpstr>
      <vt:lpstr>Berlin Sans FB Demi</vt:lpstr>
      <vt:lpstr>仿宋</vt:lpstr>
      <vt:lpstr>Britannic Bold</vt:lpstr>
      <vt:lpstr>Calibri</vt:lpstr>
      <vt:lpstr>Arial Unicode MS</vt:lpstr>
      <vt:lpstr>HelveticaNeue</vt:lpstr>
      <vt:lpstr>华文新魏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Green and Orange Illustrative Christmas Scene Blank Greetings Christmas Presentation</dc:title>
  <dc:creator/>
  <cp:lastModifiedBy>Administrator</cp:lastModifiedBy>
  <cp:revision>113</cp:revision>
  <dcterms:created xsi:type="dcterms:W3CDTF">2006-08-16T00:00:00Z</dcterms:created>
  <dcterms:modified xsi:type="dcterms:W3CDTF">2024-09-10T03:23:35Z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D29E168970624E1C84718284A27AC949_12</vt:lpwstr>
  </property>
  <property fmtid="{D5CDD505-2E9C-101B-9397-08002B2CF9AE}" pid="3" name="KSOProductBuildVer">
    <vt:lpwstr>2052-11.8.2.7978</vt:lpwstr>
  </property>
</Properties>
</file>