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84" r:id="rId3"/>
    <p:sldId id="257" r:id="rId4"/>
    <p:sldId id="258" r:id="rId6"/>
    <p:sldId id="260" r:id="rId7"/>
    <p:sldId id="262" r:id="rId8"/>
    <p:sldId id="261" r:id="rId9"/>
    <p:sldId id="264" r:id="rId10"/>
    <p:sldId id="275" r:id="rId11"/>
    <p:sldId id="265" r:id="rId12"/>
    <p:sldId id="268" r:id="rId13"/>
    <p:sldId id="267" r:id="rId14"/>
    <p:sldId id="266" r:id="rId15"/>
    <p:sldId id="269" r:id="rId16"/>
    <p:sldId id="270" r:id="rId17"/>
    <p:sldId id="272" r:id="rId18"/>
    <p:sldId id="271" r:id="rId19"/>
  </p:sldIdLst>
  <p:sldSz cx="12192000" cy="6858000"/>
  <p:notesSz cx="6858000" cy="9144000"/>
  <p:embeddedFontLst>
    <p:embeddedFont>
      <p:font typeface="兰米粗楷简体" panose="02000503000000000000" charset="-122"/>
      <p:regular r:id="rId23"/>
    </p:embeddedFont>
    <p:embeddedFont>
      <p:font typeface="微软雅黑" panose="020B0503020204020204" charset="-122"/>
      <p:regular r:id="rId24"/>
    </p:embeddedFont>
    <p:embeddedFont>
      <p:font typeface="Calibri" panose="020F0502020204030204" charset="0"/>
      <p:regular r:id="rId25"/>
      <p:bold r:id="rId26"/>
      <p:italic r:id="rId27"/>
      <p:boldItalic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VCG41N1226331540</a:t>
            </a:r>
            <a:r>
              <a:rPr lang="en-US" altLang="zh-CN" dirty="0"/>
              <a:t>  </a:t>
            </a:r>
            <a:r>
              <a:rPr lang="en-US" altLang="zh-CN" dirty="0" err="1"/>
              <a:t>VCG211253393377</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jpeg"/><Relationship Id="rId2" Type="http://schemas.openxmlformats.org/officeDocument/2006/relationships/image" Target="../media/image23.png"/><Relationship Id="rId1" Type="http://schemas.openxmlformats.org/officeDocument/2006/relationships/image" Target="../media/image22.GIF"/></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0.jpe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1.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270" y="5080"/>
            <a:ext cx="12199620" cy="6852285"/>
          </a:xfrm>
          <a:prstGeom prst="rect">
            <a:avLst/>
          </a:prstGeom>
          <a:solidFill>
            <a:srgbClr val="75CC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nvSpPr>
        <p:spPr>
          <a:xfrm>
            <a:off x="311785" y="272415"/>
            <a:ext cx="11586845" cy="6260465"/>
          </a:xfrm>
          <a:prstGeom prst="roundRect">
            <a:avLst>
              <a:gd name="adj" fmla="val 937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648970" y="491490"/>
            <a:ext cx="11250295" cy="2061210"/>
          </a:xfrm>
          <a:prstGeom prst="rect">
            <a:avLst/>
          </a:prstGeom>
          <a:noFill/>
        </p:spPr>
        <p:txBody>
          <a:bodyPr wrap="square" rtlCol="0" anchor="t">
            <a:spAutoFit/>
          </a:bodyPr>
          <a:p>
            <a:r>
              <a:rPr lang="zh-CN" altLang="en-US" sz="3200">
                <a:highlight>
                  <a:srgbClr val="FFFF00"/>
                </a:highlight>
                <a:latin typeface="Times New Roman" panose="02020603050405020304" charset="0"/>
                <a:cs typeface="Times New Roman" panose="02020603050405020304" charset="0"/>
              </a:rPr>
              <a:t>drag </a:t>
            </a:r>
            <a:r>
              <a:rPr lang="zh-CN" altLang="en-US" sz="3200">
                <a:latin typeface="Times New Roman" panose="02020603050405020304" charset="0"/>
                <a:cs typeface="Times New Roman" panose="02020603050405020304" charset="0"/>
              </a:rPr>
              <a:t> /dræɡ/  ( -</a:t>
            </a:r>
            <a:r>
              <a:rPr lang="zh-CN" altLang="en-US" sz="3200">
                <a:solidFill>
                  <a:srgbClr val="C00000"/>
                </a:solidFill>
                <a:highlight>
                  <a:srgbClr val="FFFF00"/>
                </a:highlight>
                <a:latin typeface="Times New Roman" panose="02020603050405020304" charset="0"/>
                <a:cs typeface="Times New Roman" panose="02020603050405020304" charset="0"/>
              </a:rPr>
              <a:t>gg</a:t>
            </a:r>
            <a:r>
              <a:rPr lang="zh-CN" altLang="en-US" sz="3200">
                <a:latin typeface="Times New Roman" panose="02020603050405020304" charset="0"/>
                <a:cs typeface="Times New Roman" panose="02020603050405020304" charset="0"/>
              </a:rPr>
              <a:t>- )</a:t>
            </a:r>
            <a:endParaRPr lang="zh-CN" altLang="en-US" sz="3200">
              <a:latin typeface="Times New Roman" panose="02020603050405020304" charset="0"/>
              <a:cs typeface="Times New Roman" panose="02020603050405020304" charset="0"/>
            </a:endParaRPr>
          </a:p>
          <a:p>
            <a:r>
              <a:rPr lang="zh-CN" altLang="en-US" sz="3200">
                <a:latin typeface="Times New Roman" panose="02020603050405020304" charset="0"/>
                <a:cs typeface="Times New Roman" panose="02020603050405020304" charset="0"/>
              </a:rPr>
              <a:t>1. </a:t>
            </a:r>
            <a:r>
              <a:rPr lang="zh-CN" altLang="en-US" sz="3200">
                <a:latin typeface="Times New Roman" panose="02020603050405020304" charset="0"/>
                <a:cs typeface="Times New Roman" panose="02020603050405020304" charset="0"/>
                <a:sym typeface="+mn-ea"/>
              </a:rPr>
              <a:t>[ + adv./prep.] </a:t>
            </a:r>
            <a:r>
              <a:rPr lang="en-US" altLang="zh-CN" sz="3200">
                <a:latin typeface="Times New Roman" panose="02020603050405020304" charset="0"/>
                <a:cs typeface="Times New Roman" panose="02020603050405020304" charset="0"/>
              </a:rPr>
              <a:t>pull</a:t>
            </a:r>
            <a:r>
              <a:rPr lang="zh-CN" altLang="en-US" sz="3200">
                <a:latin typeface="Times New Roman" panose="02020603050405020304" charset="0"/>
                <a:cs typeface="Times New Roman" panose="02020603050405020304" charset="0"/>
              </a:rPr>
              <a:t> with effort and difficulty</a:t>
            </a:r>
            <a:r>
              <a:rPr lang="zh-CN" altLang="en-US" sz="3200">
                <a:latin typeface="兰米粗楷简体" panose="02000503000000000000" charset="-122"/>
                <a:ea typeface="兰米粗楷简体" panose="02000503000000000000" charset="-122"/>
                <a:cs typeface="Times New Roman" panose="02020603050405020304" charset="0"/>
              </a:rPr>
              <a:t>（使劲而吃力地）拖，拉，拽，扯</a:t>
            </a:r>
            <a:endParaRPr lang="zh-CN" altLang="en-US" sz="3200">
              <a:latin typeface="兰米粗楷简体" panose="02000503000000000000" charset="-122"/>
              <a:ea typeface="兰米粗楷简体" panose="02000503000000000000" charset="-122"/>
              <a:cs typeface="Times New Roman" panose="02020603050405020304" charset="0"/>
            </a:endParaRPr>
          </a:p>
          <a:p>
            <a:pPr algn="l">
              <a:buClrTx/>
              <a:buSzTx/>
              <a:buFontTx/>
            </a:pPr>
            <a:r>
              <a:rPr lang="zh-CN" altLang="en-US" sz="3200">
                <a:latin typeface="Times New Roman" panose="02020603050405020304" charset="0"/>
                <a:cs typeface="Times New Roman" panose="02020603050405020304" charset="0"/>
              </a:rPr>
              <a:t>•I dragged the chair over to the window.</a:t>
            </a:r>
            <a:endParaRPr lang="zh-CN" altLang="en-US" sz="3200">
              <a:latin typeface="Times New Roman" panose="02020603050405020304" charset="0"/>
              <a:ea typeface="兰米粗楷简体" panose="02000503000000000000" charset="-122"/>
              <a:cs typeface="Times New Roman" panose="02020603050405020304" charset="0"/>
            </a:endParaRPr>
          </a:p>
        </p:txBody>
      </p:sp>
      <p:pic>
        <p:nvPicPr>
          <p:cNvPr id="6" name="图片 5"/>
          <p:cNvPicPr>
            <a:picLocks noChangeAspect="1"/>
          </p:cNvPicPr>
          <p:nvPr/>
        </p:nvPicPr>
        <p:blipFill>
          <a:blip r:embed="rId1"/>
          <a:stretch>
            <a:fillRect/>
          </a:stretch>
        </p:blipFill>
        <p:spPr>
          <a:xfrm>
            <a:off x="8070215" y="2180590"/>
            <a:ext cx="3473450" cy="3111500"/>
          </a:xfrm>
          <a:prstGeom prst="rect">
            <a:avLst/>
          </a:prstGeom>
        </p:spPr>
      </p:pic>
      <p:sp>
        <p:nvSpPr>
          <p:cNvPr id="7" name="文本框 6"/>
          <p:cNvSpPr txBox="1"/>
          <p:nvPr/>
        </p:nvSpPr>
        <p:spPr>
          <a:xfrm>
            <a:off x="704850" y="3492500"/>
            <a:ext cx="6570345" cy="2061210"/>
          </a:xfrm>
          <a:prstGeom prst="rect">
            <a:avLst/>
          </a:prstGeom>
          <a:noFill/>
        </p:spPr>
        <p:txBody>
          <a:bodyPr wrap="square" rtlCol="0" anchor="t">
            <a:spAutoFit/>
          </a:bodyPr>
          <a:p>
            <a:r>
              <a:rPr lang="zh-CN" altLang="en-US" sz="32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 + adv./prep.] to move yourself slowly and with effort</a:t>
            </a:r>
            <a:r>
              <a:rPr lang="zh-CN" altLang="en-US" sz="3200">
                <a:latin typeface="兰米粗楷简体" panose="02000503000000000000" charset="-122"/>
                <a:ea typeface="兰米粗楷简体" panose="02000503000000000000" charset="-122"/>
                <a:cs typeface="Times New Roman" panose="02020603050405020304" charset="0"/>
              </a:rPr>
              <a:t>缓慢而费力地移动（或行进）</a:t>
            </a:r>
            <a:endParaRPr lang="zh-CN" altLang="en-US" sz="3200">
              <a:latin typeface="Times New Roman" panose="02020603050405020304" charset="0"/>
              <a:cs typeface="Times New Roman" panose="02020603050405020304" charset="0"/>
            </a:endParaRPr>
          </a:p>
          <a:p>
            <a:r>
              <a:rPr lang="zh-CN" altLang="en-US" sz="3200">
                <a:latin typeface="Times New Roman" panose="02020603050405020304" charset="0"/>
                <a:cs typeface="Times New Roman" panose="02020603050405020304" charset="0"/>
              </a:rPr>
              <a:t>•I managed to drag myself out of bed</a:t>
            </a:r>
            <a:r>
              <a:rPr lang="zh-CN" altLang="en-US" sz="3200">
                <a:latin typeface="兰米粗楷简体" panose="02000503000000000000" charset="-122"/>
                <a:ea typeface="兰米粗楷简体" panose="02000503000000000000" charset="-122"/>
                <a:cs typeface="Times New Roman" panose="02020603050405020304" charset="0"/>
              </a:rPr>
              <a:t>.</a:t>
            </a:r>
            <a:endParaRPr lang="zh-CN" altLang="en-US" sz="3200">
              <a:latin typeface="兰米粗楷简体" panose="02000503000000000000" charset="-122"/>
              <a:ea typeface="兰米粗楷简体" panose="02000503000000000000" charset="-122"/>
              <a:cs typeface="Times New Roman" panose="02020603050405020304" charset="0"/>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270" y="5080"/>
            <a:ext cx="12199620" cy="6852285"/>
          </a:xfrm>
          <a:prstGeom prst="rect">
            <a:avLst/>
          </a:prstGeom>
          <a:solidFill>
            <a:srgbClr val="75CC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nvSpPr>
        <p:spPr>
          <a:xfrm>
            <a:off x="311785" y="272415"/>
            <a:ext cx="11586845" cy="6260465"/>
          </a:xfrm>
          <a:prstGeom prst="roundRect">
            <a:avLst>
              <a:gd name="adj" fmla="val 937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731520" y="428625"/>
            <a:ext cx="10922635" cy="521970"/>
          </a:xfrm>
          <a:prstGeom prst="rect">
            <a:avLst/>
          </a:prstGeom>
          <a:solidFill>
            <a:schemeClr val="accent5">
              <a:lumMod val="20000"/>
              <a:lumOff val="80000"/>
            </a:schemeClr>
          </a:solidFill>
        </p:spPr>
        <p:txBody>
          <a:bodyPr wrap="square" rtlCol="0" anchor="t">
            <a:spAutoFit/>
          </a:bodyPr>
          <a:p>
            <a:r>
              <a:rPr lang="zh-CN" altLang="en-US" sz="2800">
                <a:latin typeface="Times New Roman" panose="02020603050405020304" charset="0"/>
                <a:cs typeface="Times New Roman" panose="02020603050405020304" charset="0"/>
              </a:rPr>
              <a:t>When the bell finally rang, he </a:t>
            </a:r>
            <a:r>
              <a:rPr lang="zh-CN" altLang="en-US" sz="2800">
                <a:solidFill>
                  <a:srgbClr val="C00000"/>
                </a:solidFill>
                <a:highlight>
                  <a:srgbClr val="FFFF00"/>
                </a:highlight>
                <a:latin typeface="Times New Roman" panose="02020603050405020304" charset="0"/>
                <a:cs typeface="Times New Roman" panose="02020603050405020304" charset="0"/>
              </a:rPr>
              <a:t>pelt</a:t>
            </a:r>
            <a:r>
              <a:rPr lang="zh-CN" altLang="en-US" sz="2800">
                <a:latin typeface="Times New Roman" panose="02020603050405020304" charset="0"/>
                <a:cs typeface="Times New Roman" panose="02020603050405020304" charset="0"/>
              </a:rPr>
              <a:t>ed to the changing rooms and got ready.</a:t>
            </a:r>
            <a:endParaRPr lang="zh-CN" altLang="en-US" sz="2800">
              <a:latin typeface="Times New Roman" panose="02020603050405020304" charset="0"/>
              <a:cs typeface="Times New Roman" panose="02020603050405020304" charset="0"/>
            </a:endParaRPr>
          </a:p>
        </p:txBody>
      </p:sp>
      <p:sp>
        <p:nvSpPr>
          <p:cNvPr id="5" name="文本框 4"/>
          <p:cNvSpPr txBox="1"/>
          <p:nvPr/>
        </p:nvSpPr>
        <p:spPr>
          <a:xfrm>
            <a:off x="730885" y="1446530"/>
            <a:ext cx="10253980" cy="4030980"/>
          </a:xfrm>
          <a:prstGeom prst="rect">
            <a:avLst/>
          </a:prstGeom>
          <a:noFill/>
          <a:ln>
            <a:solidFill>
              <a:schemeClr val="bg2">
                <a:lumMod val="90000"/>
              </a:schemeClr>
            </a:solidFill>
          </a:ln>
          <a:extLst>
            <a:ext uri="{909E8E84-426E-40DD-AFC4-6F175D3DCCD1}">
              <a14:hiddenFill xmlns:a14="http://schemas.microsoft.com/office/drawing/2010/main">
                <a:solidFill>
                  <a:schemeClr val="accent5">
                    <a:lumMod val="20000"/>
                    <a:lumOff val="80000"/>
                  </a:schemeClr>
                </a:solidFill>
              </a14:hiddenFill>
            </a:ext>
          </a:extLst>
        </p:spPr>
        <p:txBody>
          <a:bodyPr wrap="square" rtlCol="0" anchor="t">
            <a:spAutoFit/>
          </a:bodyPr>
          <a:p>
            <a:r>
              <a:rPr lang="zh-CN" altLang="en-US" sz="3200">
                <a:highlight>
                  <a:srgbClr val="FFFF00"/>
                </a:highlight>
                <a:latin typeface="Times New Roman" panose="02020603050405020304" charset="0"/>
                <a:cs typeface="Times New Roman" panose="02020603050405020304" charset="0"/>
              </a:rPr>
              <a:t>1.~ sb (with sth)</a:t>
            </a:r>
            <a:r>
              <a:rPr lang="zh-CN" altLang="en-US" sz="3200">
                <a:latin typeface="Times New Roman" panose="02020603050405020304" charset="0"/>
                <a:cs typeface="Times New Roman" panose="02020603050405020304" charset="0"/>
              </a:rPr>
              <a:t>to attack sb by throwing things at them</a:t>
            </a:r>
            <a:r>
              <a:rPr lang="zh-CN" altLang="en-US" sz="3200">
                <a:latin typeface="兰米粗楷简体" panose="02000503000000000000" charset="-122"/>
                <a:ea typeface="兰米粗楷简体" panose="02000503000000000000" charset="-122"/>
                <a:cs typeface="Times New Roman" panose="02020603050405020304" charset="0"/>
              </a:rPr>
              <a:t>向…投掷</a:t>
            </a:r>
            <a:endParaRPr lang="zh-CN" altLang="en-US" sz="3200">
              <a:latin typeface="兰米粗楷简体" panose="02000503000000000000" charset="-122"/>
              <a:ea typeface="兰米粗楷简体" panose="02000503000000000000" charset="-122"/>
              <a:cs typeface="Times New Roman" panose="02020603050405020304" charset="0"/>
            </a:endParaRPr>
          </a:p>
          <a:p>
            <a:r>
              <a:rPr lang="zh-CN" altLang="en-US" sz="3200">
                <a:latin typeface="Times New Roman" panose="02020603050405020304" charset="0"/>
                <a:cs typeface="Times New Roman" panose="02020603050405020304" charset="0"/>
              </a:rPr>
              <a:t>•The children pelted him with snowballs.</a:t>
            </a:r>
            <a:endParaRPr lang="zh-CN" altLang="en-US" sz="3200">
              <a:latin typeface="Times New Roman" panose="02020603050405020304" charset="0"/>
              <a:cs typeface="Times New Roman" panose="02020603050405020304" charset="0"/>
            </a:endParaRPr>
          </a:p>
          <a:p>
            <a:endParaRPr lang="zh-CN" altLang="en-US" sz="3200">
              <a:latin typeface="Times New Roman" panose="02020603050405020304" charset="0"/>
              <a:cs typeface="Times New Roman" panose="02020603050405020304" charset="0"/>
            </a:endParaRPr>
          </a:p>
          <a:p>
            <a:r>
              <a:rPr lang="zh-CN" altLang="en-US" sz="3200">
                <a:highlight>
                  <a:srgbClr val="FFFF00"/>
                </a:highlight>
                <a:latin typeface="Times New Roman" panose="02020603050405020304" charset="0"/>
                <a:cs typeface="Times New Roman" panose="02020603050405020304" charset="0"/>
              </a:rPr>
              <a:t>2.~ (down)</a:t>
            </a:r>
            <a:r>
              <a:rPr lang="zh-CN" altLang="en-US" sz="3200">
                <a:latin typeface="Times New Roman" panose="02020603050405020304" charset="0"/>
                <a:cs typeface="Times New Roman" panose="02020603050405020304" charset="0"/>
              </a:rPr>
              <a:t>( of rain雨 ) to fall very heavily</a:t>
            </a:r>
            <a:r>
              <a:rPr lang="zh-CN" altLang="en-US" sz="3200">
                <a:latin typeface="兰米粗楷简体" panose="02000503000000000000" charset="-122"/>
                <a:ea typeface="兰米粗楷简体" panose="02000503000000000000" charset="-122"/>
                <a:cs typeface="Times New Roman" panose="02020603050405020304" charset="0"/>
              </a:rPr>
              <a:t>倾泻；下得很大</a:t>
            </a:r>
            <a:endParaRPr lang="zh-CN" altLang="en-US" sz="3200">
              <a:latin typeface="兰米粗楷简体" panose="02000503000000000000" charset="-122"/>
              <a:ea typeface="兰米粗楷简体" panose="02000503000000000000" charset="-122"/>
              <a:cs typeface="Times New Roman" panose="02020603050405020304" charset="0"/>
            </a:endParaRPr>
          </a:p>
          <a:p>
            <a:endParaRPr lang="zh-CN" altLang="en-US" sz="3200">
              <a:latin typeface="兰米粗楷简体" panose="02000503000000000000" charset="-122"/>
              <a:ea typeface="兰米粗楷简体" panose="02000503000000000000" charset="-122"/>
              <a:cs typeface="Times New Roman" panose="02020603050405020304" charset="0"/>
            </a:endParaRPr>
          </a:p>
          <a:p>
            <a:r>
              <a:rPr lang="zh-CN" altLang="en-US" sz="3200">
                <a:highlight>
                  <a:srgbClr val="FFFF00"/>
                </a:highlight>
                <a:latin typeface="Times New Roman" panose="02020603050405020304" charset="0"/>
                <a:cs typeface="Times New Roman" panose="02020603050405020304" charset="0"/>
              </a:rPr>
              <a:t>3.[ V+ adv./prep.] =dash</a:t>
            </a:r>
            <a:r>
              <a:rPr lang="zh-CN" altLang="en-US" sz="3200">
                <a:latin typeface="兰米粗楷简体" panose="02000503000000000000" charset="-122"/>
                <a:ea typeface="兰米粗楷简体" panose="02000503000000000000" charset="-122"/>
                <a:cs typeface="Times New Roman" panose="02020603050405020304" charset="0"/>
              </a:rPr>
              <a:t>飞跑</a:t>
            </a:r>
            <a:endParaRPr lang="zh-CN" altLang="en-US" sz="3200">
              <a:latin typeface="兰米粗楷简体" panose="02000503000000000000" charset="-122"/>
              <a:ea typeface="兰米粗楷简体" panose="02000503000000000000" charset="-122"/>
              <a:cs typeface="Times New Roman" panose="02020603050405020304" charset="0"/>
            </a:endParaRPr>
          </a:p>
          <a:p>
            <a:r>
              <a:rPr lang="zh-CN" altLang="en-US" sz="3200">
                <a:latin typeface="Times New Roman" panose="02020603050405020304" charset="0"/>
                <a:cs typeface="Times New Roman" panose="02020603050405020304" charset="0"/>
              </a:rPr>
              <a:t>•We pelted down the hill after the car.</a:t>
            </a:r>
            <a:endParaRPr lang="zh-CN" altLang="en-US" sz="3200">
              <a:latin typeface="Times New Roman" panose="02020603050405020304" charset="0"/>
              <a:cs typeface="Times New Roman" panose="02020603050405020304" charset="0"/>
            </a:endParaRPr>
          </a:p>
        </p:txBody>
      </p:sp>
      <p:pic>
        <p:nvPicPr>
          <p:cNvPr id="6" name="图片 5" descr="OIP"/>
          <p:cNvPicPr>
            <a:picLocks noChangeAspect="1"/>
          </p:cNvPicPr>
          <p:nvPr/>
        </p:nvPicPr>
        <p:blipFill>
          <a:blip r:embed="rId1"/>
          <a:stretch>
            <a:fillRect/>
          </a:stretch>
        </p:blipFill>
        <p:spPr>
          <a:xfrm>
            <a:off x="8599805" y="4173855"/>
            <a:ext cx="3408045" cy="2359025"/>
          </a:xfrm>
          <a:prstGeom prst="rect">
            <a:avLst/>
          </a:prstGeom>
        </p:spPr>
      </p:pic>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270" y="5080"/>
            <a:ext cx="12199620" cy="6852285"/>
          </a:xfrm>
          <a:prstGeom prst="rect">
            <a:avLst/>
          </a:prstGeom>
          <a:solidFill>
            <a:srgbClr val="75CC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nvSpPr>
        <p:spPr>
          <a:xfrm>
            <a:off x="311785" y="272415"/>
            <a:ext cx="11586845" cy="6260465"/>
          </a:xfrm>
          <a:prstGeom prst="roundRect">
            <a:avLst>
              <a:gd name="adj" fmla="val 937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676910" y="372745"/>
            <a:ext cx="10810875" cy="521970"/>
          </a:xfrm>
          <a:prstGeom prst="rect">
            <a:avLst/>
          </a:prstGeom>
          <a:solidFill>
            <a:schemeClr val="accent5">
              <a:lumMod val="20000"/>
              <a:lumOff val="80000"/>
            </a:schemeClr>
          </a:solidFill>
        </p:spPr>
        <p:txBody>
          <a:bodyPr wrap="square" rtlCol="0" anchor="t">
            <a:spAutoFit/>
          </a:bodyPr>
          <a:p>
            <a:r>
              <a:rPr lang="zh-CN" altLang="en-US" sz="2800">
                <a:latin typeface="Times New Roman" panose="02020603050405020304" charset="0"/>
                <a:cs typeface="Times New Roman" panose="02020603050405020304" charset="0"/>
              </a:rPr>
              <a:t>The bigger boy </a:t>
            </a:r>
            <a:r>
              <a:rPr lang="zh-CN" altLang="en-US" sz="2800">
                <a:solidFill>
                  <a:srgbClr val="C00000"/>
                </a:solidFill>
                <a:highlight>
                  <a:srgbClr val="FFFF00"/>
                </a:highlight>
                <a:latin typeface="Times New Roman" panose="02020603050405020304" charset="0"/>
                <a:cs typeface="Times New Roman" panose="02020603050405020304" charset="0"/>
              </a:rPr>
              <a:t>sneer</a:t>
            </a:r>
            <a:r>
              <a:rPr lang="zh-CN" altLang="en-US" sz="2800">
                <a:latin typeface="Times New Roman" panose="02020603050405020304" charset="0"/>
                <a:cs typeface="Times New Roman" panose="02020603050405020304" charset="0"/>
              </a:rPr>
              <a:t>ed when he saw Jake's </a:t>
            </a:r>
            <a:r>
              <a:rPr lang="zh-CN" altLang="en-US" sz="2800">
                <a:solidFill>
                  <a:srgbClr val="C00000"/>
                </a:solidFill>
                <a:highlight>
                  <a:srgbClr val="FFFF00"/>
                </a:highlight>
                <a:latin typeface="Times New Roman" panose="02020603050405020304" charset="0"/>
                <a:cs typeface="Times New Roman" panose="02020603050405020304" charset="0"/>
              </a:rPr>
              <a:t>gleam</a:t>
            </a:r>
            <a:r>
              <a:rPr lang="zh-CN" altLang="en-US" sz="2800">
                <a:latin typeface="Times New Roman" panose="02020603050405020304" charset="0"/>
                <a:cs typeface="Times New Roman" panose="02020603050405020304" charset="0"/>
              </a:rPr>
              <a:t>ing new trainers.</a:t>
            </a:r>
            <a:endParaRPr lang="zh-CN" altLang="en-US" sz="2800">
              <a:latin typeface="Times New Roman" panose="02020603050405020304" charset="0"/>
              <a:cs typeface="Times New Roman" panose="02020603050405020304" charset="0"/>
            </a:endParaRPr>
          </a:p>
        </p:txBody>
      </p:sp>
      <p:grpSp>
        <p:nvGrpSpPr>
          <p:cNvPr id="7" name="组合 6"/>
          <p:cNvGrpSpPr/>
          <p:nvPr/>
        </p:nvGrpSpPr>
        <p:grpSpPr>
          <a:xfrm>
            <a:off x="593090" y="1270000"/>
            <a:ext cx="11305540" cy="5262880"/>
            <a:chOff x="934" y="2000"/>
            <a:chExt cx="17804" cy="8288"/>
          </a:xfrm>
        </p:grpSpPr>
        <p:sp>
          <p:nvSpPr>
            <p:cNvPr id="5" name="文本框 4"/>
            <p:cNvSpPr txBox="1"/>
            <p:nvPr/>
          </p:nvSpPr>
          <p:spPr>
            <a:xfrm>
              <a:off x="1066" y="2000"/>
              <a:ext cx="16718" cy="1695"/>
            </a:xfrm>
            <a:prstGeom prst="rect">
              <a:avLst/>
            </a:prstGeom>
            <a:noFill/>
          </p:spPr>
          <p:txBody>
            <a:bodyPr wrap="square" rtlCol="0" anchor="t">
              <a:spAutoFit/>
            </a:bodyPr>
            <a:p>
              <a:r>
                <a:rPr lang="en-US" altLang="zh-CN" sz="3200">
                  <a:highlight>
                    <a:srgbClr val="FFFF00"/>
                  </a:highlight>
                  <a:latin typeface="Times New Roman" panose="02020603050405020304" charset="0"/>
                  <a:cs typeface="Times New Roman" panose="02020603050405020304" charset="0"/>
                </a:rPr>
                <a:t>sneer</a:t>
              </a:r>
              <a:r>
                <a:rPr lang="zh-CN" altLang="en-US" sz="3200">
                  <a:highlight>
                    <a:srgbClr val="FFFF00"/>
                  </a:highlight>
                  <a:latin typeface="Times New Roman" panose="02020603050405020304" charset="0"/>
                  <a:cs typeface="Times New Roman" panose="02020603050405020304" charset="0"/>
                </a:rPr>
                <a:t> (at sb/sth)</a:t>
              </a:r>
              <a:r>
                <a:rPr lang="en-US" altLang="zh-CN" sz="3200">
                  <a:highlight>
                    <a:srgbClr val="FFFF00"/>
                  </a:highlight>
                  <a:latin typeface="Times New Roman" panose="02020603050405020304" charset="0"/>
                  <a:cs typeface="Times New Roman" panose="02020603050405020304" charset="0"/>
                </a:rPr>
                <a:t> </a:t>
              </a:r>
              <a:r>
                <a:rPr lang="zh-CN" altLang="en-US" sz="3200">
                  <a:latin typeface="兰米粗楷简体" panose="02000503000000000000" charset="-122"/>
                  <a:ea typeface="兰米粗楷简体" panose="02000503000000000000" charset="-122"/>
                  <a:cs typeface="Times New Roman" panose="02020603050405020304" charset="0"/>
                </a:rPr>
                <a:t>嘲笑；讥讽；嗤笑</a:t>
              </a:r>
              <a:endParaRPr lang="zh-CN" altLang="en-US" sz="3200">
                <a:latin typeface="兰米粗楷简体" panose="02000503000000000000" charset="-122"/>
                <a:ea typeface="兰米粗楷简体" panose="02000503000000000000" charset="-122"/>
                <a:cs typeface="Times New Roman" panose="02020603050405020304" charset="0"/>
              </a:endParaRPr>
            </a:p>
            <a:p>
              <a:r>
                <a:rPr lang="zh-CN" altLang="en-US" sz="3200">
                  <a:latin typeface="Times New Roman" panose="02020603050405020304" charset="0"/>
                  <a:cs typeface="Times New Roman" panose="02020603050405020304" charset="0"/>
                </a:rPr>
                <a:t>[ V]•He sneered at people who liked pop music.</a:t>
              </a:r>
              <a:endParaRPr lang="zh-CN" altLang="en-US" sz="3200">
                <a:latin typeface="Times New Roman" panose="02020603050405020304" charset="0"/>
                <a:cs typeface="Times New Roman" panose="02020603050405020304" charset="0"/>
              </a:endParaRPr>
            </a:p>
          </p:txBody>
        </p:sp>
        <p:pic>
          <p:nvPicPr>
            <p:cNvPr id="6" name="图片 5"/>
            <p:cNvPicPr/>
            <p:nvPr/>
          </p:nvPicPr>
          <p:blipFill>
            <a:blip r:embed="rId1"/>
            <a:stretch>
              <a:fillRect/>
            </a:stretch>
          </p:blipFill>
          <p:spPr>
            <a:xfrm>
              <a:off x="15124" y="6982"/>
              <a:ext cx="3614" cy="3306"/>
            </a:xfrm>
            <a:prstGeom prst="rect">
              <a:avLst/>
            </a:prstGeom>
          </p:spPr>
        </p:pic>
        <p:sp>
          <p:nvSpPr>
            <p:cNvPr id="8" name="文本框 7"/>
            <p:cNvSpPr txBox="1"/>
            <p:nvPr/>
          </p:nvSpPr>
          <p:spPr>
            <a:xfrm>
              <a:off x="934" y="4250"/>
              <a:ext cx="16718" cy="3246"/>
            </a:xfrm>
            <a:prstGeom prst="rect">
              <a:avLst/>
            </a:prstGeom>
            <a:noFill/>
          </p:spPr>
          <p:txBody>
            <a:bodyPr wrap="square" rtlCol="0" anchor="t">
              <a:spAutoFit/>
            </a:bodyPr>
            <a:p>
              <a:r>
                <a:rPr lang="en-US" altLang="zh-CN" sz="3200">
                  <a:highlight>
                    <a:srgbClr val="FFFF00"/>
                  </a:highlight>
                  <a:latin typeface="Times New Roman" panose="02020603050405020304" charset="0"/>
                  <a:cs typeface="Times New Roman" panose="02020603050405020304" charset="0"/>
                </a:rPr>
                <a:t>gleam</a:t>
              </a:r>
              <a:r>
                <a:rPr lang="zh-CN" altLang="en-US" sz="3200">
                  <a:highlight>
                    <a:srgbClr val="FFFF00"/>
                  </a:highlight>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 /ɡliːm/ to shine with a pale clear light</a:t>
              </a:r>
              <a:r>
                <a:rPr lang="zh-CN" altLang="en-US" sz="3200">
                  <a:latin typeface="兰米粗楷简体" panose="02000503000000000000" charset="-122"/>
                  <a:ea typeface="兰米粗楷简体" panose="02000503000000000000" charset="-122"/>
                  <a:cs typeface="Times New Roman" panose="02020603050405020304" charset="0"/>
                </a:rPr>
                <a:t>发微光；隐约闪光；闪烁</a:t>
              </a:r>
              <a:endParaRPr sz="3200">
                <a:cs typeface="Times New Roman" panose="02020603050405020304" charset="0"/>
              </a:endParaRPr>
            </a:p>
            <a:p>
              <a:r>
                <a:rPr lang="zh-CN" altLang="en-US" sz="3200">
                  <a:latin typeface="Times New Roman" panose="02020603050405020304" charset="0"/>
                  <a:cs typeface="Times New Roman" panose="02020603050405020304" charset="0"/>
                </a:rPr>
                <a:t>•The moonlight gleamed on the water.</a:t>
              </a:r>
              <a:endParaRPr lang="zh-CN" altLang="en-US" sz="3200">
                <a:latin typeface="Times New Roman" panose="02020603050405020304" charset="0"/>
                <a:cs typeface="Times New Roman" panose="02020603050405020304" charset="0"/>
              </a:endParaRPr>
            </a:p>
            <a:p>
              <a:r>
                <a:rPr lang="zh-CN" altLang="en-US" sz="3200">
                  <a:latin typeface="兰米粗楷简体" panose="02000503000000000000" charset="-122"/>
                  <a:ea typeface="兰米粗楷简体" panose="02000503000000000000" charset="-122"/>
                  <a:cs typeface="Times New Roman" panose="02020603050405020304" charset="0"/>
                </a:rPr>
                <a:t>月光照在水面上泛起粼粼波光。</a:t>
              </a:r>
              <a:endParaRPr lang="zh-CN" altLang="en-US" sz="3200">
                <a:latin typeface="兰米粗楷简体" panose="02000503000000000000" charset="-122"/>
                <a:ea typeface="兰米粗楷简体" panose="02000503000000000000" charset="-122"/>
                <a:cs typeface="Times New Roman" panose="02020603050405020304" charset="0"/>
              </a:endParaRPr>
            </a:p>
          </p:txBody>
        </p:sp>
      </p:gr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270" y="5080"/>
            <a:ext cx="12199620" cy="6852285"/>
          </a:xfrm>
          <a:prstGeom prst="rect">
            <a:avLst/>
          </a:prstGeom>
          <a:solidFill>
            <a:srgbClr val="75CC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nvSpPr>
        <p:spPr>
          <a:xfrm>
            <a:off x="311785" y="272415"/>
            <a:ext cx="11586845" cy="6260465"/>
          </a:xfrm>
          <a:prstGeom prst="roundRect">
            <a:avLst>
              <a:gd name="adj" fmla="val 937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899795" y="541655"/>
            <a:ext cx="5956935" cy="583565"/>
          </a:xfrm>
          <a:prstGeom prst="rect">
            <a:avLst/>
          </a:prstGeom>
          <a:solidFill>
            <a:schemeClr val="accent5">
              <a:lumMod val="20000"/>
              <a:lumOff val="80000"/>
            </a:schemeClr>
          </a:solidFill>
        </p:spPr>
        <p:txBody>
          <a:bodyPr wrap="square" rtlCol="0" anchor="t">
            <a:spAutoFit/>
          </a:bodyPr>
          <a:p>
            <a:r>
              <a:rPr lang="zh-CN" altLang="en-US" sz="2000"/>
              <a:t></a:t>
            </a:r>
            <a:r>
              <a:rPr lang="zh-CN" altLang="en-US" sz="3200">
                <a:latin typeface="Times New Roman" panose="02020603050405020304" charset="0"/>
                <a:cs typeface="Times New Roman" panose="02020603050405020304" charset="0"/>
              </a:rPr>
              <a:t>Jake </a:t>
            </a:r>
            <a:r>
              <a:rPr lang="zh-CN" altLang="en-US" sz="3200">
                <a:solidFill>
                  <a:srgbClr val="C00000"/>
                </a:solidFill>
                <a:highlight>
                  <a:srgbClr val="FFFF00"/>
                </a:highlight>
                <a:latin typeface="Times New Roman" panose="02020603050405020304" charset="0"/>
                <a:cs typeface="Times New Roman" panose="02020603050405020304" charset="0"/>
              </a:rPr>
              <a:t>eyed </a:t>
            </a:r>
            <a:r>
              <a:rPr lang="zh-CN" altLang="en-US" sz="3200">
                <a:latin typeface="Times New Roman" panose="02020603050405020304" charset="0"/>
                <a:cs typeface="Times New Roman" panose="02020603050405020304" charset="0"/>
              </a:rPr>
              <a:t>him suspiciously. </a:t>
            </a:r>
            <a:endParaRPr lang="zh-CN" altLang="en-US" sz="3200">
              <a:latin typeface="Times New Roman" panose="02020603050405020304" charset="0"/>
              <a:cs typeface="Times New Roman" panose="02020603050405020304" charset="0"/>
            </a:endParaRPr>
          </a:p>
        </p:txBody>
      </p:sp>
      <p:sp>
        <p:nvSpPr>
          <p:cNvPr id="5" name="文本框 4"/>
          <p:cNvSpPr txBox="1"/>
          <p:nvPr/>
        </p:nvSpPr>
        <p:spPr>
          <a:xfrm>
            <a:off x="899795" y="1215390"/>
            <a:ext cx="9862185" cy="2061210"/>
          </a:xfrm>
          <a:prstGeom prst="rect">
            <a:avLst/>
          </a:prstGeom>
          <a:noFill/>
        </p:spPr>
        <p:txBody>
          <a:bodyPr wrap="square" rtlCol="0" anchor="t">
            <a:spAutoFit/>
          </a:bodyPr>
          <a:p>
            <a:r>
              <a:rPr lang="zh-CN" altLang="en-US" sz="3200">
                <a:highlight>
                  <a:srgbClr val="FFFF00"/>
                </a:highlight>
                <a:latin typeface="Times New Roman" panose="02020603050405020304" charset="0"/>
                <a:cs typeface="Times New Roman" panose="02020603050405020304" charset="0"/>
                <a:sym typeface="+mn-ea"/>
              </a:rPr>
              <a:t>eye  /aɪ/ </a:t>
            </a:r>
            <a:r>
              <a:rPr lang="en-US" altLang="zh-CN" sz="3200">
                <a:highlight>
                  <a:srgbClr val="FFFF00"/>
                </a:highlight>
                <a:latin typeface="Times New Roman" panose="02020603050405020304" charset="0"/>
                <a:cs typeface="Times New Roman" panose="02020603050405020304" charset="0"/>
                <a:sym typeface="+mn-ea"/>
              </a:rPr>
              <a:t> </a:t>
            </a:r>
            <a:r>
              <a:rPr lang="zh-CN" altLang="en-US" sz="3200">
                <a:highlight>
                  <a:srgbClr val="FFFF00"/>
                </a:highlight>
                <a:latin typeface="Times New Roman" panose="02020603050405020304" charset="0"/>
                <a:cs typeface="Times New Roman" panose="02020603050405020304" charset="0"/>
              </a:rPr>
              <a:t>n.v.</a:t>
            </a:r>
            <a:r>
              <a:rPr lang="en-US" altLang="zh-CN" sz="3200">
                <a:highlight>
                  <a:srgbClr val="FFFF00"/>
                </a:highlight>
                <a:latin typeface="Times New Roman" panose="02020603050405020304" charset="0"/>
                <a:cs typeface="Times New Roman" panose="02020603050405020304" charset="0"/>
              </a:rPr>
              <a:t>  </a:t>
            </a:r>
            <a:r>
              <a:rPr lang="zh-CN" altLang="en-US" sz="3200">
                <a:highlight>
                  <a:srgbClr val="FFFF00"/>
                </a:highlight>
                <a:latin typeface="Times New Roman" panose="02020603050405020304" charset="0"/>
                <a:cs typeface="Times New Roman" panose="02020603050405020304" charset="0"/>
              </a:rPr>
              <a:t>(eye·ing</a:t>
            </a:r>
            <a:r>
              <a:rPr lang="en-US" altLang="zh-CN" sz="3200">
                <a:highlight>
                  <a:srgbClr val="FFFF00"/>
                </a:highlight>
                <a:latin typeface="Times New Roman" panose="02020603050405020304" charset="0"/>
                <a:cs typeface="Times New Roman" panose="02020603050405020304" charset="0"/>
              </a:rPr>
              <a:t> </a:t>
            </a:r>
            <a:r>
              <a:rPr lang="zh-CN" altLang="en-US" sz="3200">
                <a:highlight>
                  <a:srgbClr val="FFFF00"/>
                </a:highlight>
                <a:latin typeface="Times New Roman" panose="02020603050405020304" charset="0"/>
                <a:cs typeface="Times New Roman" panose="02020603050405020304" charset="0"/>
              </a:rPr>
              <a:t>or</a:t>
            </a:r>
            <a:r>
              <a:rPr lang="en-US" altLang="zh-CN" sz="3200">
                <a:highlight>
                  <a:srgbClr val="FFFF00"/>
                </a:highlight>
                <a:latin typeface="Times New Roman" panose="02020603050405020304" charset="0"/>
                <a:cs typeface="Times New Roman" panose="02020603050405020304" charset="0"/>
              </a:rPr>
              <a:t> </a:t>
            </a:r>
            <a:r>
              <a:rPr lang="zh-CN" altLang="en-US" sz="3200">
                <a:highlight>
                  <a:srgbClr val="FFFF00"/>
                </a:highlight>
                <a:latin typeface="Times New Roman" panose="02020603050405020304" charset="0"/>
                <a:cs typeface="Times New Roman" panose="02020603050405020304" charset="0"/>
              </a:rPr>
              <a:t>eying</a:t>
            </a:r>
            <a:r>
              <a:rPr lang="en-US" altLang="zh-CN" sz="3200">
                <a:highlight>
                  <a:srgbClr val="FFFF00"/>
                </a:highlight>
                <a:latin typeface="Times New Roman" panose="02020603050405020304" charset="0"/>
                <a:cs typeface="Times New Roman" panose="02020603050405020304" charset="0"/>
              </a:rPr>
              <a:t>  </a:t>
            </a:r>
            <a:r>
              <a:rPr lang="zh-CN" altLang="en-US" sz="3200">
                <a:highlight>
                  <a:srgbClr val="FFFF00"/>
                </a:highlight>
                <a:latin typeface="Times New Roman" panose="02020603050405020304" charset="0"/>
                <a:cs typeface="Times New Roman" panose="02020603050405020304" charset="0"/>
              </a:rPr>
              <a:t>eyed</a:t>
            </a:r>
            <a:r>
              <a:rPr lang="en-US" altLang="zh-CN" sz="3200">
                <a:highlight>
                  <a:srgbClr val="FFFF00"/>
                </a:highlight>
                <a:latin typeface="Times New Roman" panose="02020603050405020304" charset="0"/>
                <a:cs typeface="Times New Roman" panose="02020603050405020304" charset="0"/>
              </a:rPr>
              <a:t>    </a:t>
            </a:r>
            <a:r>
              <a:rPr lang="zh-CN" altLang="en-US" sz="3200">
                <a:highlight>
                  <a:srgbClr val="FFFF00"/>
                </a:highlight>
                <a:latin typeface="Times New Roman" panose="02020603050405020304" charset="0"/>
                <a:cs typeface="Times New Roman" panose="02020603050405020304" charset="0"/>
              </a:rPr>
              <a:t>eyed)</a:t>
            </a:r>
            <a:endParaRPr lang="zh-CN" altLang="en-US" sz="3200">
              <a:highlight>
                <a:srgbClr val="FFFF00"/>
              </a:highlight>
              <a:latin typeface="Times New Roman" panose="02020603050405020304" charset="0"/>
              <a:cs typeface="Times New Roman" panose="02020603050405020304" charset="0"/>
            </a:endParaRPr>
          </a:p>
          <a:p>
            <a:r>
              <a:rPr lang="zh-CN" altLang="en-US" sz="3200">
                <a:latin typeface="Times New Roman" panose="02020603050405020304" charset="0"/>
                <a:cs typeface="Times New Roman" panose="02020603050405020304" charset="0"/>
              </a:rPr>
              <a:t>[ VN] to look at sb/sth carefully, especially because you want sth or you are suspicious of sth</a:t>
            </a:r>
            <a:r>
              <a:rPr lang="zh-CN" altLang="en-US" sz="3200">
                <a:latin typeface="兰米粗楷简体" panose="02000503000000000000" charset="-122"/>
                <a:ea typeface="兰米粗楷简体" panose="02000503000000000000" charset="-122"/>
                <a:cs typeface="Times New Roman" panose="02020603050405020304" charset="0"/>
              </a:rPr>
              <a:t>注视；审视；细看</a:t>
            </a:r>
            <a:endParaRPr lang="zh-CN" altLang="en-US" sz="3200">
              <a:latin typeface="兰米粗楷简体" panose="02000503000000000000" charset="-122"/>
              <a:ea typeface="兰米粗楷简体" panose="02000503000000000000" charset="-122"/>
              <a:cs typeface="Times New Roman" panose="02020603050405020304" charset="0"/>
            </a:endParaRPr>
          </a:p>
          <a:p>
            <a:r>
              <a:rPr lang="zh-CN" altLang="en-US" sz="3200">
                <a:latin typeface="Times New Roman" panose="02020603050405020304" charset="0"/>
                <a:cs typeface="Times New Roman" panose="02020603050405020304" charset="0"/>
              </a:rPr>
              <a:t>•</a:t>
            </a:r>
            <a:r>
              <a:rPr lang="en-US" altLang="zh-CN" sz="3200">
                <a:latin typeface="Times New Roman" panose="02020603050405020304" charset="0"/>
                <a:cs typeface="Times New Roman" panose="02020603050405020304" charset="0"/>
              </a:rPr>
              <a:t>Th</a:t>
            </a:r>
            <a:r>
              <a:rPr lang="zh-CN" altLang="en-US" sz="3200">
                <a:latin typeface="Times New Roman" panose="02020603050405020304" charset="0"/>
                <a:cs typeface="Times New Roman" panose="02020603050405020304" charset="0"/>
              </a:rPr>
              <a:t>e</a:t>
            </a:r>
            <a:r>
              <a:rPr lang="en-US" altLang="zh-CN" sz="3200">
                <a:latin typeface="Times New Roman" panose="02020603050405020304" charset="0"/>
                <a:cs typeface="Times New Roman" panose="02020603050405020304" charset="0"/>
              </a:rPr>
              <a:t>y</a:t>
            </a:r>
            <a:r>
              <a:rPr lang="zh-CN" altLang="en-US" sz="3200">
                <a:latin typeface="Times New Roman" panose="02020603050405020304" charset="0"/>
                <a:cs typeface="Times New Roman" panose="02020603050405020304" charset="0"/>
              </a:rPr>
              <a:t> couldn't help eyeing the cakes hungrily.</a:t>
            </a:r>
            <a:endParaRPr lang="zh-CN" altLang="en-US" sz="3200">
              <a:latin typeface="Times New Roman" panose="02020603050405020304" charset="0"/>
              <a:ea typeface="兰米粗楷简体" panose="02000503000000000000" charset="-122"/>
              <a:cs typeface="Times New Roman" panose="02020603050405020304" charset="0"/>
            </a:endParaRPr>
          </a:p>
        </p:txBody>
      </p:sp>
      <p:pic>
        <p:nvPicPr>
          <p:cNvPr id="6" name="图片 5"/>
          <p:cNvPicPr>
            <a:picLocks noChangeAspect="1"/>
          </p:cNvPicPr>
          <p:nvPr/>
        </p:nvPicPr>
        <p:blipFill>
          <a:blip r:embed="rId1"/>
          <a:stretch>
            <a:fillRect/>
          </a:stretch>
        </p:blipFill>
        <p:spPr>
          <a:xfrm>
            <a:off x="8725535" y="3590290"/>
            <a:ext cx="3173095" cy="3041015"/>
          </a:xfrm>
          <a:prstGeom prst="rect">
            <a:avLst/>
          </a:prstGeom>
        </p:spPr>
      </p:pic>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270" y="5080"/>
            <a:ext cx="12199620" cy="6852285"/>
          </a:xfrm>
          <a:prstGeom prst="rect">
            <a:avLst/>
          </a:prstGeom>
          <a:solidFill>
            <a:srgbClr val="75CC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nvSpPr>
        <p:spPr>
          <a:xfrm>
            <a:off x="311785" y="272415"/>
            <a:ext cx="11586845" cy="6260465"/>
          </a:xfrm>
          <a:prstGeom prst="roundRect">
            <a:avLst>
              <a:gd name="adj" fmla="val 937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704850" y="455295"/>
            <a:ext cx="6096000" cy="583565"/>
          </a:xfrm>
          <a:prstGeom prst="rect">
            <a:avLst/>
          </a:prstGeom>
          <a:solidFill>
            <a:schemeClr val="accent5">
              <a:lumMod val="20000"/>
              <a:lumOff val="80000"/>
            </a:schemeClr>
          </a:solidFill>
        </p:spPr>
        <p:txBody>
          <a:bodyPr wrap="square" rtlCol="0" anchor="t">
            <a:spAutoFit/>
          </a:bodyPr>
          <a:p>
            <a:r>
              <a:rPr lang="zh-CN" altLang="en-US" sz="3200">
                <a:latin typeface="Times New Roman" panose="02020603050405020304" charset="0"/>
                <a:cs typeface="Times New Roman" panose="02020603050405020304" charset="0"/>
              </a:rPr>
              <a:t>Kevin had been </a:t>
            </a:r>
            <a:r>
              <a:rPr lang="zh-CN" altLang="en-US" sz="3200">
                <a:solidFill>
                  <a:srgbClr val="FF0000"/>
                </a:solidFill>
                <a:highlight>
                  <a:srgbClr val="FFFF00"/>
                </a:highlight>
                <a:latin typeface="Times New Roman" panose="02020603050405020304" charset="0"/>
                <a:cs typeface="Times New Roman" panose="02020603050405020304" charset="0"/>
              </a:rPr>
              <a:t>picking on</a:t>
            </a:r>
            <a:r>
              <a:rPr lang="zh-CN" altLang="en-US" sz="3200">
                <a:highlight>
                  <a:srgbClr val="FFFF00"/>
                </a:highlight>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him.</a:t>
            </a:r>
            <a:endParaRPr lang="zh-CN" altLang="en-US" sz="3200">
              <a:latin typeface="Times New Roman" panose="02020603050405020304" charset="0"/>
              <a:cs typeface="Times New Roman" panose="02020603050405020304" charset="0"/>
            </a:endParaRPr>
          </a:p>
        </p:txBody>
      </p:sp>
      <p:sp>
        <p:nvSpPr>
          <p:cNvPr id="5" name="文本框 4"/>
          <p:cNvSpPr txBox="1"/>
          <p:nvPr/>
        </p:nvSpPr>
        <p:spPr>
          <a:xfrm>
            <a:off x="765810" y="1225550"/>
            <a:ext cx="10854055" cy="583565"/>
          </a:xfrm>
          <a:prstGeom prst="rect">
            <a:avLst/>
          </a:prstGeom>
        </p:spPr>
        <p:txBody>
          <a:bodyPr wrap="square">
            <a:spAutoFit/>
          </a:bodyPr>
          <a:p>
            <a:pPr marL="0" indent="0">
              <a:spcBef>
                <a:spcPts val="200"/>
              </a:spcBef>
              <a:spcAft>
                <a:spcPts val="200"/>
              </a:spcAft>
            </a:pPr>
            <a:r>
              <a:rPr lang="zh-CN" altLang="en-US" sz="3200" b="0">
                <a:latin typeface="Times New Roman" panose="02020603050405020304" charset="0"/>
                <a:cs typeface="Times New Roman" panose="02020603050405020304" charset="0"/>
              </a:rPr>
              <a:t>.</a:t>
            </a:r>
            <a:endParaRPr lang="zh-CN" altLang="en-US" sz="3200" b="0">
              <a:latin typeface="Times New Roman" panose="02020603050405020304" charset="0"/>
              <a:cs typeface="Times New Roman" panose="02020603050405020304" charset="0"/>
            </a:endParaRPr>
          </a:p>
        </p:txBody>
      </p:sp>
      <p:sp>
        <p:nvSpPr>
          <p:cNvPr id="7" name="文本框 6"/>
          <p:cNvSpPr txBox="1"/>
          <p:nvPr/>
        </p:nvSpPr>
        <p:spPr>
          <a:xfrm>
            <a:off x="6870065" y="393700"/>
            <a:ext cx="6096000" cy="645160"/>
          </a:xfrm>
          <a:prstGeom prst="rect">
            <a:avLst/>
          </a:prstGeom>
          <a:noFill/>
        </p:spPr>
        <p:txBody>
          <a:bodyPr wrap="square" rtlCol="0">
            <a:spAutoFit/>
          </a:bodyPr>
          <a:p>
            <a:r>
              <a:rPr lang="zh-CN" altLang="en-US" sz="3600" b="1">
                <a:solidFill>
                  <a:srgbClr val="1D2A57"/>
                </a:solidFill>
                <a:latin typeface="Arial" panose="020B0604020202020204"/>
                <a:ea typeface="Arial" panose="020B0604020202020204"/>
                <a:sym typeface="+mn-ea"/>
              </a:rPr>
              <a:t>欺负某人</a:t>
            </a:r>
            <a:endParaRPr lang="zh-CN" altLang="en-US" sz="3600" b="1">
              <a:solidFill>
                <a:srgbClr val="1D2A57"/>
              </a:solidFill>
              <a:latin typeface="Arial" panose="020B0604020202020204"/>
              <a:ea typeface="Arial" panose="020B0604020202020204"/>
            </a:endParaRPr>
          </a:p>
        </p:txBody>
      </p:sp>
      <p:grpSp>
        <p:nvGrpSpPr>
          <p:cNvPr id="10" name="组合 9"/>
          <p:cNvGrpSpPr/>
          <p:nvPr/>
        </p:nvGrpSpPr>
        <p:grpSpPr>
          <a:xfrm>
            <a:off x="765810" y="1440815"/>
            <a:ext cx="11271250" cy="5092065"/>
            <a:chOff x="1206" y="2269"/>
            <a:chExt cx="17750" cy="8019"/>
          </a:xfrm>
        </p:grpSpPr>
        <p:sp>
          <p:nvSpPr>
            <p:cNvPr id="8" name="文本框 7"/>
            <p:cNvSpPr txBox="1"/>
            <p:nvPr/>
          </p:nvSpPr>
          <p:spPr>
            <a:xfrm>
              <a:off x="1206" y="2269"/>
              <a:ext cx="15312" cy="919"/>
            </a:xfrm>
            <a:prstGeom prst="rect">
              <a:avLst/>
            </a:prstGeom>
            <a:noFill/>
          </p:spPr>
          <p:txBody>
            <a:bodyPr wrap="square" rtlCol="0" anchor="t">
              <a:spAutoFit/>
            </a:bodyPr>
            <a:p>
              <a:r>
                <a:rPr lang="zh-CN" altLang="en-US" sz="3200">
                  <a:latin typeface="Times New Roman" panose="02020603050405020304" charset="0"/>
                  <a:cs typeface="Times New Roman" panose="02020603050405020304" charset="0"/>
                </a:rPr>
                <a:t>He gets picked on by other boys because he is so small.</a:t>
              </a:r>
              <a:endParaRPr lang="zh-CN" altLang="en-US" sz="3200">
                <a:latin typeface="Times New Roman" panose="02020603050405020304" charset="0"/>
                <a:cs typeface="Times New Roman" panose="02020603050405020304" charset="0"/>
              </a:endParaRPr>
            </a:p>
          </p:txBody>
        </p:sp>
        <p:pic>
          <p:nvPicPr>
            <p:cNvPr id="9" name="图片 8" descr="OIP-C"/>
            <p:cNvPicPr>
              <a:picLocks noChangeAspect="1"/>
            </p:cNvPicPr>
            <p:nvPr/>
          </p:nvPicPr>
          <p:blipFill>
            <a:blip r:embed="rId1"/>
            <a:stretch>
              <a:fillRect/>
            </a:stretch>
          </p:blipFill>
          <p:spPr>
            <a:xfrm>
              <a:off x="11846" y="6298"/>
              <a:ext cx="7110" cy="3990"/>
            </a:xfrm>
            <a:prstGeom prst="rect">
              <a:avLst/>
            </a:prstGeom>
          </p:spPr>
        </p:pic>
      </p:gr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270" y="5080"/>
            <a:ext cx="12199620" cy="6852285"/>
          </a:xfrm>
          <a:prstGeom prst="rect">
            <a:avLst/>
          </a:prstGeom>
          <a:solidFill>
            <a:srgbClr val="75CC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nvSpPr>
        <p:spPr>
          <a:xfrm>
            <a:off x="311785" y="272415"/>
            <a:ext cx="11586845" cy="6260465"/>
          </a:xfrm>
          <a:prstGeom prst="roundRect">
            <a:avLst>
              <a:gd name="adj" fmla="val 937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821690" y="492125"/>
            <a:ext cx="9723120" cy="583565"/>
          </a:xfrm>
          <a:prstGeom prst="rect">
            <a:avLst/>
          </a:prstGeom>
          <a:solidFill>
            <a:schemeClr val="accent6">
              <a:lumMod val="20000"/>
              <a:lumOff val="80000"/>
            </a:schemeClr>
          </a:solidFill>
        </p:spPr>
        <p:txBody>
          <a:bodyPr wrap="square" rtlCol="0" anchor="t">
            <a:spAutoFit/>
          </a:bodyPr>
          <a:p>
            <a:r>
              <a:rPr lang="en-US" altLang="zh-CN" sz="3200">
                <a:latin typeface="Times New Roman" panose="02020603050405020304" charset="0"/>
                <a:cs typeface="Times New Roman" panose="02020603050405020304" charset="0"/>
              </a:rPr>
              <a:t>Find out two words in chapter 3 indicating sb runs fast.</a:t>
            </a:r>
            <a:endParaRPr lang="en-US" altLang="zh-CN" sz="3200">
              <a:latin typeface="Times New Roman" panose="02020603050405020304" charset="0"/>
              <a:cs typeface="Times New Roman" panose="02020603050405020304" charset="0"/>
            </a:endParaRPr>
          </a:p>
        </p:txBody>
      </p:sp>
      <p:grpSp>
        <p:nvGrpSpPr>
          <p:cNvPr id="6" name="组合 5"/>
          <p:cNvGrpSpPr/>
          <p:nvPr/>
        </p:nvGrpSpPr>
        <p:grpSpPr>
          <a:xfrm>
            <a:off x="821690" y="1106170"/>
            <a:ext cx="11076940" cy="5234940"/>
            <a:chOff x="1294" y="1742"/>
            <a:chExt cx="17444" cy="8244"/>
          </a:xfrm>
        </p:grpSpPr>
        <p:sp>
          <p:nvSpPr>
            <p:cNvPr id="4" name="文本框 3"/>
            <p:cNvSpPr txBox="1"/>
            <p:nvPr/>
          </p:nvSpPr>
          <p:spPr>
            <a:xfrm>
              <a:off x="1294" y="1742"/>
              <a:ext cx="15928" cy="2470"/>
            </a:xfrm>
            <a:prstGeom prst="rect">
              <a:avLst/>
            </a:prstGeom>
            <a:solidFill>
              <a:schemeClr val="accent5">
                <a:lumMod val="20000"/>
                <a:lumOff val="80000"/>
              </a:schemeClr>
            </a:solidFill>
          </p:spPr>
          <p:txBody>
            <a:bodyPr wrap="square" rtlCol="0" anchor="t">
              <a:spAutoFit/>
            </a:bodyPr>
            <a:p>
              <a:r>
                <a:rPr lang="en-US" altLang="zh-CN" sz="3200">
                  <a:latin typeface="Times New Roman" panose="02020603050405020304" charset="0"/>
                  <a:cs typeface="Times New Roman" panose="02020603050405020304" charset="0"/>
                </a:rPr>
                <a:t>He called out his lap time as he </a:t>
              </a:r>
              <a:r>
                <a:rPr lang="en-US" altLang="zh-CN" sz="3200">
                  <a:highlight>
                    <a:srgbClr val="FFFF00"/>
                  </a:highlight>
                  <a:latin typeface="Times New Roman" panose="02020603050405020304" charset="0"/>
                  <a:cs typeface="Times New Roman" panose="02020603050405020304" charset="0"/>
                </a:rPr>
                <a:t>whizzed</a:t>
              </a:r>
              <a:r>
                <a:rPr lang="en-US" altLang="zh-CN" sz="3200">
                  <a:latin typeface="Times New Roman" panose="02020603050405020304" charset="0"/>
                  <a:cs typeface="Times New Roman" panose="02020603050405020304" charset="0"/>
                </a:rPr>
                <a:t> by.</a:t>
              </a:r>
              <a:endParaRPr lang="en-US" altLang="zh-CN" sz="3200">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rPr>
                <a:t>Jake </a:t>
              </a:r>
              <a:r>
                <a:rPr lang="en-US" altLang="zh-CN" sz="3200">
                  <a:highlight>
                    <a:srgbClr val="FFFF00"/>
                  </a:highlight>
                  <a:latin typeface="Times New Roman" panose="02020603050405020304" charset="0"/>
                  <a:cs typeface="Times New Roman" panose="02020603050405020304" charset="0"/>
                </a:rPr>
                <a:t>zoomed</a:t>
              </a:r>
              <a:r>
                <a:rPr lang="en-US" altLang="zh-CN" sz="3200">
                  <a:latin typeface="Times New Roman" panose="02020603050405020304" charset="0"/>
                  <a:cs typeface="Times New Roman" panose="02020603050405020304" charset="0"/>
                </a:rPr>
                <a:t> around and he didn't even feel out of breath.</a:t>
              </a:r>
              <a:r>
                <a:rPr lang="en-US" altLang="zh-CN" sz="2800" b="1">
                  <a:solidFill>
                    <a:srgbClr val="C00000"/>
                  </a:solidFill>
                  <a:latin typeface="Times New Roman" panose="02020603050405020304" charset="0"/>
                  <a:cs typeface="Times New Roman" panose="02020603050405020304" charset="0"/>
                </a:rPr>
                <a:t>picking up speed(加速)</a:t>
              </a:r>
              <a:endParaRPr lang="en-US" altLang="zh-CN" sz="2800" b="1">
                <a:solidFill>
                  <a:srgbClr val="C00000"/>
                </a:solidFill>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1">
              <a:lum contrast="60000"/>
            </a:blip>
            <a:stretch>
              <a:fillRect/>
            </a:stretch>
          </p:blipFill>
          <p:spPr>
            <a:xfrm>
              <a:off x="10828" y="4812"/>
              <a:ext cx="7910" cy="5174"/>
            </a:xfrm>
            <a:prstGeom prst="rect">
              <a:avLst/>
            </a:prstGeom>
          </p:spPr>
        </p:pic>
      </p:grpSp>
      <p:sp>
        <p:nvSpPr>
          <p:cNvPr id="7" name="文本框 6"/>
          <p:cNvSpPr txBox="1"/>
          <p:nvPr/>
        </p:nvSpPr>
        <p:spPr>
          <a:xfrm>
            <a:off x="473075" y="2674620"/>
            <a:ext cx="6402705" cy="3538220"/>
          </a:xfrm>
          <a:prstGeom prst="rect">
            <a:avLst/>
          </a:prstGeom>
          <a:noFill/>
        </p:spPr>
        <p:txBody>
          <a:bodyPr wrap="square" rtlCol="0" anchor="t">
            <a:spAutoFit/>
          </a:bodyPr>
          <a:p>
            <a:r>
              <a:rPr lang="en-US" altLang="zh-CN" sz="3200">
                <a:highlight>
                  <a:srgbClr val="FFFF00"/>
                </a:highlight>
                <a:latin typeface="Times New Roman" panose="02020603050405020304" charset="0"/>
                <a:cs typeface="Times New Roman" panose="02020603050405020304" charset="0"/>
                <a:sym typeface="+mn-ea"/>
              </a:rPr>
              <a:t>whiz  </a:t>
            </a:r>
            <a:r>
              <a:rPr lang="en-US" altLang="zh-CN" sz="3200">
                <a:latin typeface="Times New Roman" panose="02020603050405020304" charset="0"/>
                <a:cs typeface="Times New Roman" panose="02020603050405020304" charset="0"/>
                <a:sym typeface="+mn-ea"/>
              </a:rPr>
              <a:t>whi</a:t>
            </a:r>
            <a:r>
              <a:rPr lang="en-US" altLang="zh-CN" sz="3200" b="1">
                <a:solidFill>
                  <a:srgbClr val="FF0000"/>
                </a:solidFill>
                <a:latin typeface="Times New Roman" panose="02020603050405020304" charset="0"/>
                <a:cs typeface="Times New Roman" panose="02020603050405020304" charset="0"/>
                <a:sym typeface="+mn-ea"/>
              </a:rPr>
              <a:t>zz</a:t>
            </a:r>
            <a:r>
              <a:rPr lang="en-US" altLang="zh-CN" sz="3200">
                <a:latin typeface="Times New Roman" panose="02020603050405020304" charset="0"/>
                <a:cs typeface="Times New Roman" panose="02020603050405020304" charset="0"/>
                <a:sym typeface="+mn-ea"/>
              </a:rPr>
              <a:t>ing whi</a:t>
            </a:r>
            <a:r>
              <a:rPr lang="en-US" altLang="zh-CN" sz="3200" b="1">
                <a:solidFill>
                  <a:srgbClr val="FF0000"/>
                </a:solidFill>
                <a:latin typeface="Times New Roman" panose="02020603050405020304" charset="0"/>
                <a:cs typeface="Times New Roman" panose="02020603050405020304" charset="0"/>
                <a:sym typeface="+mn-ea"/>
              </a:rPr>
              <a:t>zz</a:t>
            </a:r>
            <a:r>
              <a:rPr lang="en-US" altLang="zh-CN" sz="3200">
                <a:latin typeface="Times New Roman" panose="02020603050405020304" charset="0"/>
                <a:cs typeface="Times New Roman" panose="02020603050405020304" charset="0"/>
                <a:sym typeface="+mn-ea"/>
              </a:rPr>
              <a:t>ed whi</a:t>
            </a:r>
            <a:r>
              <a:rPr lang="en-US" altLang="zh-CN" sz="3200" b="1">
                <a:solidFill>
                  <a:srgbClr val="FF0000"/>
                </a:solidFill>
                <a:latin typeface="Times New Roman" panose="02020603050405020304" charset="0"/>
                <a:cs typeface="Times New Roman" panose="02020603050405020304" charset="0"/>
                <a:sym typeface="+mn-ea"/>
              </a:rPr>
              <a:t>zz</a:t>
            </a:r>
            <a:r>
              <a:rPr lang="en-US" altLang="zh-CN" sz="3200">
                <a:latin typeface="Times New Roman" panose="02020603050405020304" charset="0"/>
                <a:cs typeface="Times New Roman" panose="02020603050405020304" charset="0"/>
                <a:sym typeface="+mn-ea"/>
              </a:rPr>
              <a:t>es</a:t>
            </a:r>
            <a:endParaRPr lang="en-US" altLang="zh-CN" sz="3200">
              <a:latin typeface="Times New Roman" panose="02020603050405020304" charset="0"/>
              <a:cs typeface="Times New Roman" panose="02020603050405020304" charset="0"/>
              <a:sym typeface="+mn-ea"/>
            </a:endParaRPr>
          </a:p>
          <a:p>
            <a:r>
              <a:rPr lang="en-US" altLang="zh-CN" sz="3200">
                <a:latin typeface="Times New Roman" panose="02020603050405020304" charset="0"/>
                <a:cs typeface="Times New Roman" panose="02020603050405020304" charset="0"/>
                <a:sym typeface="+mn-ea"/>
              </a:rPr>
              <a:t>: If sth whizzes somewhere, it moves very fast. </a:t>
            </a:r>
            <a:r>
              <a:rPr lang="zh-CN" altLang="en-US" sz="3200">
                <a:latin typeface="兰米粗楷简体" panose="02000503000000000000" charset="-122"/>
                <a:ea typeface="兰米粗楷简体" panose="02000503000000000000" charset="-122"/>
                <a:cs typeface="Times New Roman" panose="02020603050405020304" charset="0"/>
                <a:sym typeface="+mn-ea"/>
              </a:rPr>
              <a:t>嗖嗖地快速移动</a:t>
            </a:r>
            <a:endParaRPr lang="en-US" altLang="zh-CN" sz="3200">
              <a:latin typeface="Times New Roman" panose="02020603050405020304" charset="0"/>
              <a:cs typeface="Times New Roman" panose="02020603050405020304" charset="0"/>
              <a:sym typeface="+mn-ea"/>
            </a:endParaRPr>
          </a:p>
          <a:p>
            <a:r>
              <a:rPr lang="en-US" altLang="zh-CN" sz="3200">
                <a:latin typeface="Times New Roman" panose="02020603050405020304" charset="0"/>
                <a:cs typeface="Times New Roman" panose="02020603050405020304" charset="0"/>
                <a:sym typeface="+mn-ea"/>
              </a:rPr>
              <a:t>•  They heard bullets continue to whiz over their heads.</a:t>
            </a:r>
            <a:endParaRPr lang="en-US" altLang="zh-CN" sz="3200">
              <a:latin typeface="Times New Roman" panose="02020603050405020304" charset="0"/>
              <a:cs typeface="Times New Roman" panose="02020603050405020304" charset="0"/>
              <a:sym typeface="+mn-ea"/>
            </a:endParaRPr>
          </a:p>
          <a:p>
            <a:r>
              <a:rPr lang="zh-CN" altLang="en-US" sz="3200">
                <a:latin typeface="兰米粗楷简体" panose="02000503000000000000" charset="-122"/>
                <a:ea typeface="兰米粗楷简体" panose="02000503000000000000" charset="-122"/>
                <a:cs typeface="Times New Roman" panose="02020603050405020304" charset="0"/>
                <a:sym typeface="+mn-ea"/>
              </a:rPr>
              <a:t> 他们听到子弹不断在他们头顶上嗖嗖飞过。</a:t>
            </a:r>
            <a:endParaRPr lang="zh-CN" altLang="en-US" sz="3200">
              <a:latin typeface="兰米粗楷简体" panose="02000503000000000000" charset="-122"/>
              <a:ea typeface="兰米粗楷简体" panose="02000503000000000000" charset="-122"/>
              <a:cs typeface="Times New Roman" panose="02020603050405020304" charset="0"/>
              <a:sym typeface="+mn-ea"/>
            </a:endParaRPr>
          </a:p>
        </p:txBody>
      </p:sp>
      <p:sp>
        <p:nvSpPr>
          <p:cNvPr id="9" name="文本框 8"/>
          <p:cNvSpPr txBox="1"/>
          <p:nvPr/>
        </p:nvSpPr>
        <p:spPr>
          <a:xfrm>
            <a:off x="536575" y="2674620"/>
            <a:ext cx="6339205" cy="3538220"/>
          </a:xfrm>
          <a:prstGeom prst="rect">
            <a:avLst/>
          </a:prstGeom>
          <a:solidFill>
            <a:schemeClr val="bg1"/>
          </a:solidFill>
        </p:spPr>
        <p:txBody>
          <a:bodyPr wrap="square" rtlCol="0" anchor="t">
            <a:spAutoFit/>
          </a:bodyPr>
          <a:p>
            <a:r>
              <a:rPr lang="en-US" altLang="zh-CN" sz="3200">
                <a:latin typeface="Times New Roman" panose="02020603050405020304" charset="0"/>
                <a:cs typeface="Times New Roman" panose="02020603050405020304" charset="0"/>
                <a:sym typeface="+mn-ea"/>
              </a:rPr>
              <a:t> </a:t>
            </a:r>
            <a:r>
              <a:rPr lang="en-US" altLang="zh-CN" sz="3200">
                <a:highlight>
                  <a:srgbClr val="FFFF00"/>
                </a:highlight>
                <a:latin typeface="Times New Roman" panose="02020603050405020304" charset="0"/>
                <a:cs typeface="Times New Roman" panose="02020603050405020304" charset="0"/>
                <a:sym typeface="+mn-ea"/>
              </a:rPr>
              <a:t>zoom:</a:t>
            </a:r>
            <a:endParaRPr lang="en-US" altLang="zh-CN" sz="3200">
              <a:highlight>
                <a:srgbClr val="FFFF00"/>
              </a:highlight>
              <a:latin typeface="Times New Roman" panose="02020603050405020304" charset="0"/>
              <a:cs typeface="Times New Roman" panose="02020603050405020304" charset="0"/>
              <a:sym typeface="+mn-ea"/>
            </a:endParaRPr>
          </a:p>
          <a:p>
            <a:endParaRPr lang="en-US" altLang="zh-CN" sz="3200">
              <a:highlight>
                <a:srgbClr val="FFFF00"/>
              </a:highlight>
              <a:latin typeface="Times New Roman" panose="02020603050405020304" charset="0"/>
              <a:cs typeface="Times New Roman" panose="02020603050405020304" charset="0"/>
              <a:sym typeface="+mn-ea"/>
            </a:endParaRPr>
          </a:p>
          <a:p>
            <a:r>
              <a:rPr lang="en-US" altLang="zh-CN" sz="3200">
                <a:latin typeface="Times New Roman" panose="02020603050405020304" charset="0"/>
                <a:cs typeface="Times New Roman" panose="02020603050405020304" charset="0"/>
                <a:sym typeface="+mn-ea"/>
              </a:rPr>
              <a:t>[ V+ adv./prep.] to move or go somewhere very fast</a:t>
            </a:r>
            <a:r>
              <a:rPr lang="zh-CN" altLang="en-US" sz="3200">
                <a:latin typeface="兰米粗楷简体" panose="02000503000000000000" charset="-122"/>
                <a:ea typeface="兰米粗楷简体" panose="02000503000000000000" charset="-122"/>
                <a:cs typeface="Times New Roman" panose="02020603050405020304" charset="0"/>
                <a:sym typeface="+mn-ea"/>
              </a:rPr>
              <a:t>快速移动；迅速前往</a:t>
            </a:r>
            <a:endParaRPr lang="zh-CN" altLang="en-US" sz="3200">
              <a:latin typeface="兰米粗楷简体" panose="02000503000000000000" charset="-122"/>
              <a:ea typeface="兰米粗楷简体" panose="02000503000000000000" charset="-122"/>
              <a:cs typeface="Times New Roman" panose="02020603050405020304" charset="0"/>
              <a:sym typeface="+mn-ea"/>
            </a:endParaRPr>
          </a:p>
          <a:p>
            <a:r>
              <a:rPr lang="en-US" altLang="zh-CN" sz="3200">
                <a:latin typeface="Times New Roman" panose="02020603050405020304" charset="0"/>
                <a:cs typeface="Times New Roman" panose="02020603050405020304" charset="0"/>
                <a:sym typeface="+mn-ea"/>
              </a:rPr>
              <a:t>Traffic zoomed past us.</a:t>
            </a:r>
            <a:r>
              <a:rPr lang="zh-CN" altLang="en-US" sz="3200">
                <a:latin typeface="兰米粗楷简体" panose="02000503000000000000" charset="-122"/>
                <a:ea typeface="兰米粗楷简体" panose="02000503000000000000" charset="-122"/>
                <a:cs typeface="Times New Roman" panose="02020603050405020304" charset="0"/>
                <a:sym typeface="+mn-ea"/>
              </a:rPr>
              <a:t>车辆从我们身边疾驰而过。</a:t>
            </a:r>
            <a:endParaRPr lang="en-US" altLang="zh-CN" sz="3200">
              <a:highlight>
                <a:srgbClr val="FFFF00"/>
              </a:highlight>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270" y="5080"/>
            <a:ext cx="12199620" cy="6852285"/>
          </a:xfrm>
          <a:prstGeom prst="rect">
            <a:avLst/>
          </a:prstGeom>
          <a:solidFill>
            <a:srgbClr val="75CC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nvSpPr>
        <p:spPr>
          <a:xfrm>
            <a:off x="311785" y="272415"/>
            <a:ext cx="11586845" cy="6260465"/>
          </a:xfrm>
          <a:prstGeom prst="roundRect">
            <a:avLst>
              <a:gd name="adj" fmla="val 937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518795" y="272415"/>
            <a:ext cx="11173460" cy="583565"/>
          </a:xfrm>
          <a:prstGeom prst="rect">
            <a:avLst/>
          </a:prstGeom>
          <a:solidFill>
            <a:schemeClr val="accent5">
              <a:lumMod val="20000"/>
              <a:lumOff val="80000"/>
            </a:schemeClr>
          </a:solidFill>
        </p:spPr>
        <p:txBody>
          <a:bodyPr wrap="square" rtlCol="0" anchor="t">
            <a:spAutoFit/>
          </a:bodyPr>
          <a:p>
            <a:r>
              <a:rPr lang="zh-CN" altLang="en-US" sz="3200">
                <a:latin typeface="Times New Roman" panose="02020603050405020304" charset="0"/>
                <a:cs typeface="Times New Roman" panose="02020603050405020304" charset="0"/>
              </a:rPr>
              <a:t>Jack shook his head and </a:t>
            </a:r>
            <a:r>
              <a:rPr lang="zh-CN" altLang="en-US" sz="3200">
                <a:highlight>
                  <a:srgbClr val="FFFF00"/>
                </a:highlight>
                <a:latin typeface="Times New Roman" panose="02020603050405020304" charset="0"/>
                <a:cs typeface="Times New Roman" panose="02020603050405020304" charset="0"/>
              </a:rPr>
              <a:t>grinned</a:t>
            </a:r>
            <a:r>
              <a:rPr lang="zh-CN" altLang="en-US" sz="3200">
                <a:latin typeface="Times New Roman" panose="02020603050405020304" charset="0"/>
                <a:cs typeface="Times New Roman" panose="02020603050405020304" charset="0"/>
              </a:rPr>
              <a:t>, but Anna just </a:t>
            </a:r>
            <a:r>
              <a:rPr lang="zh-CN" altLang="en-US" sz="3200">
                <a:highlight>
                  <a:srgbClr val="FFFF00"/>
                </a:highlight>
                <a:latin typeface="Times New Roman" panose="02020603050405020304" charset="0"/>
                <a:cs typeface="Times New Roman" panose="02020603050405020304" charset="0"/>
              </a:rPr>
              <a:t>narrowed her eyes</a:t>
            </a:r>
            <a:r>
              <a:rPr lang="zh-CN" altLang="en-US" sz="3200">
                <a:latin typeface="Times New Roman" panose="02020603050405020304" charset="0"/>
                <a:cs typeface="Times New Roman" panose="02020603050405020304" charset="0"/>
              </a:rPr>
              <a:t>.</a:t>
            </a:r>
            <a:endParaRPr lang="zh-CN" altLang="en-US" sz="3200">
              <a:latin typeface="Times New Roman" panose="02020603050405020304" charset="0"/>
              <a:cs typeface="Times New Roman" panose="02020603050405020304" charset="0"/>
            </a:endParaRPr>
          </a:p>
        </p:txBody>
      </p:sp>
      <p:sp>
        <p:nvSpPr>
          <p:cNvPr id="5" name="文本框 4"/>
          <p:cNvSpPr txBox="1"/>
          <p:nvPr/>
        </p:nvSpPr>
        <p:spPr>
          <a:xfrm>
            <a:off x="379095" y="2146935"/>
            <a:ext cx="10866120" cy="3046095"/>
          </a:xfrm>
          <a:prstGeom prst="rect">
            <a:avLst/>
          </a:prstGeom>
          <a:noFill/>
        </p:spPr>
        <p:txBody>
          <a:bodyPr wrap="square" rtlCol="0" anchor="t">
            <a:spAutoFit/>
          </a:bodyPr>
          <a:p>
            <a:r>
              <a:rPr lang="en-US" altLang="zh-CN" sz="3200">
                <a:highlight>
                  <a:srgbClr val="FFFF00"/>
                </a:highlight>
                <a:latin typeface="Times New Roman" panose="02020603050405020304" charset="0"/>
                <a:cs typeface="Times New Roman" panose="02020603050405020304" charset="0"/>
              </a:rPr>
              <a:t>grin  /ɡrɪn/   ( -nn- )</a:t>
            </a:r>
            <a:endParaRPr lang="en-US" altLang="zh-CN" sz="3200">
              <a:highlight>
                <a:srgbClr val="FFFF00"/>
              </a:highlight>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sym typeface="+mn-ea"/>
              </a:rPr>
              <a:t>v. </a:t>
            </a:r>
            <a:r>
              <a:rPr lang="en-US" altLang="zh-CN" sz="3200">
                <a:highlight>
                  <a:srgbClr val="FFFF00"/>
                </a:highlight>
                <a:latin typeface="Times New Roman" panose="02020603050405020304" charset="0"/>
                <a:cs typeface="Times New Roman" panose="02020603050405020304" charset="0"/>
              </a:rPr>
              <a:t>~ (at sb)</a:t>
            </a:r>
            <a:r>
              <a:rPr lang="en-US" altLang="zh-CN" sz="3200">
                <a:latin typeface="Times New Roman" panose="02020603050405020304" charset="0"/>
                <a:cs typeface="Times New Roman" panose="02020603050405020304" charset="0"/>
              </a:rPr>
              <a:t>to smile widely</a:t>
            </a:r>
            <a:r>
              <a:rPr lang="zh-CN" altLang="en-US" sz="3200">
                <a:solidFill>
                  <a:srgbClr val="FF0000"/>
                </a:solidFill>
                <a:latin typeface="兰米粗楷简体" panose="02000503000000000000" charset="-122"/>
                <a:ea typeface="兰米粗楷简体" panose="02000503000000000000" charset="-122"/>
                <a:cs typeface="Times New Roman" panose="02020603050405020304" charset="0"/>
              </a:rPr>
              <a:t>露齿而笑；咧着嘴笑；龇着牙笑</a:t>
            </a:r>
            <a:endParaRPr lang="en-US" altLang="zh-CN" sz="3200">
              <a:solidFill>
                <a:srgbClr val="FF0000"/>
              </a:solidFill>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rPr>
              <a:t>•She grinned amiably at us.</a:t>
            </a:r>
            <a:r>
              <a:rPr lang="zh-CN" altLang="en-US" sz="3200">
                <a:latin typeface="兰米粗楷简体" panose="02000503000000000000" charset="-122"/>
                <a:ea typeface="兰米粗楷简体" panose="02000503000000000000" charset="-122"/>
                <a:cs typeface="Times New Roman" panose="02020603050405020304" charset="0"/>
              </a:rPr>
              <a:t>她咧着嘴向我们亲切地微笑。</a:t>
            </a:r>
            <a:endParaRPr lang="en-US" altLang="zh-CN" sz="3200">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rPr>
              <a:t>He was </a:t>
            </a:r>
            <a:r>
              <a:rPr lang="en-US" altLang="zh-CN" sz="3200">
                <a:highlight>
                  <a:srgbClr val="FFFF00"/>
                </a:highlight>
                <a:latin typeface="Times New Roman" panose="02020603050405020304" charset="0"/>
                <a:cs typeface="Times New Roman" panose="02020603050405020304" charset="0"/>
              </a:rPr>
              <a:t>grinning from ear to ear</a:t>
            </a:r>
            <a:r>
              <a:rPr lang="en-US" altLang="zh-CN" sz="3200">
                <a:latin typeface="Times New Roman" panose="02020603050405020304" charset="0"/>
                <a:cs typeface="Times New Roman" panose="02020603050405020304" charset="0"/>
              </a:rPr>
              <a:t> .</a:t>
            </a:r>
            <a:r>
              <a:rPr lang="zh-CN" altLang="en-US" sz="3200">
                <a:latin typeface="兰米粗楷简体" panose="02000503000000000000" charset="-122"/>
                <a:ea typeface="兰米粗楷简体" panose="02000503000000000000" charset="-122"/>
                <a:cs typeface="Times New Roman" panose="02020603050405020304" charset="0"/>
              </a:rPr>
              <a:t>他笑得合不拢嘴。</a:t>
            </a:r>
            <a:endParaRPr lang="en-US" altLang="zh-CN" sz="3200">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rPr>
              <a:t>n.</a:t>
            </a:r>
            <a:endParaRPr lang="en-US" altLang="zh-CN" sz="3200">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rPr>
              <a:t>•She </a:t>
            </a:r>
            <a:r>
              <a:rPr lang="en-US" altLang="zh-CN" sz="3200">
                <a:highlight>
                  <a:srgbClr val="FFFF00"/>
                </a:highlight>
                <a:latin typeface="Times New Roman" panose="02020603050405020304" charset="0"/>
                <a:cs typeface="Times New Roman" panose="02020603050405020304" charset="0"/>
              </a:rPr>
              <a:t>gave a broad grin</a:t>
            </a:r>
            <a:r>
              <a:rPr lang="en-US" altLang="zh-CN" sz="3200">
                <a:latin typeface="Times New Roman" panose="02020603050405020304" charset="0"/>
                <a:cs typeface="Times New Roman" panose="02020603050405020304" charset="0"/>
              </a:rPr>
              <a:t> .</a:t>
            </a:r>
            <a:r>
              <a:rPr lang="zh-CN" altLang="en-US" sz="3200">
                <a:latin typeface="兰米粗楷简体" panose="02000503000000000000" charset="-122"/>
                <a:ea typeface="兰米粗楷简体" panose="02000503000000000000" charset="-122"/>
                <a:cs typeface="Times New Roman" panose="02020603050405020304" charset="0"/>
              </a:rPr>
              <a:t>她咧着嘴</a:t>
            </a:r>
            <a:r>
              <a:rPr lang="zh-CN" altLang="en-US" sz="3200">
                <a:latin typeface="兰米粗楷简体" panose="02000503000000000000" charset="-122"/>
                <a:ea typeface="兰米粗楷简体" panose="02000503000000000000" charset="-122"/>
                <a:cs typeface="Times New Roman" panose="02020603050405020304" charset="0"/>
                <a:sym typeface="+mn-ea"/>
              </a:rPr>
              <a:t>大</a:t>
            </a:r>
            <a:r>
              <a:rPr lang="zh-CN" altLang="en-US" sz="3200">
                <a:latin typeface="兰米粗楷简体" panose="02000503000000000000" charset="-122"/>
                <a:ea typeface="兰米粗楷简体" panose="02000503000000000000" charset="-122"/>
                <a:cs typeface="Times New Roman" panose="02020603050405020304" charset="0"/>
              </a:rPr>
              <a:t>笑。</a:t>
            </a:r>
            <a:endParaRPr lang="zh-CN" altLang="en-US" sz="3200">
              <a:latin typeface="兰米粗楷简体" panose="02000503000000000000" charset="-122"/>
              <a:ea typeface="兰米粗楷简体" panose="02000503000000000000" charset="-122"/>
              <a:cs typeface="Times New Roman" panose="02020603050405020304" charset="0"/>
            </a:endParaRPr>
          </a:p>
        </p:txBody>
      </p:sp>
      <p:pic>
        <p:nvPicPr>
          <p:cNvPr id="6" name="图片 5"/>
          <p:cNvPicPr/>
          <p:nvPr/>
        </p:nvPicPr>
        <p:blipFill>
          <a:blip r:embed="rId1"/>
          <a:stretch>
            <a:fillRect/>
          </a:stretch>
        </p:blipFill>
        <p:spPr>
          <a:xfrm>
            <a:off x="9134475" y="4208780"/>
            <a:ext cx="2833370" cy="2494280"/>
          </a:xfrm>
          <a:prstGeom prst="rect">
            <a:avLst/>
          </a:prstGeom>
        </p:spPr>
      </p:pic>
      <p:pic>
        <p:nvPicPr>
          <p:cNvPr id="7" name="图片 6"/>
          <p:cNvPicPr>
            <a:picLocks noChangeAspect="1"/>
          </p:cNvPicPr>
          <p:nvPr/>
        </p:nvPicPr>
        <p:blipFill>
          <a:blip r:embed="rId2">
            <a:lum contrast="6000"/>
          </a:blip>
          <a:srcRect r="1692" b="10892"/>
          <a:stretch>
            <a:fillRect/>
          </a:stretch>
        </p:blipFill>
        <p:spPr>
          <a:xfrm>
            <a:off x="5509260" y="855980"/>
            <a:ext cx="6389370" cy="1709420"/>
          </a:xfrm>
          <a:prstGeom prst="rect">
            <a:avLst/>
          </a:prstGeom>
        </p:spPr>
      </p:pic>
      <p:sp>
        <p:nvSpPr>
          <p:cNvPr id="8" name="文本框 7"/>
          <p:cNvSpPr txBox="1"/>
          <p:nvPr/>
        </p:nvSpPr>
        <p:spPr>
          <a:xfrm>
            <a:off x="7846695" y="709930"/>
            <a:ext cx="6096000" cy="583565"/>
          </a:xfrm>
          <a:prstGeom prst="rect">
            <a:avLst/>
          </a:prstGeom>
          <a:noFill/>
        </p:spPr>
        <p:txBody>
          <a:bodyPr wrap="square" rtlCol="0" anchor="t">
            <a:spAutoFit/>
          </a:bodyPr>
          <a:p>
            <a:r>
              <a:rPr lang="zh-CN" altLang="en-US" sz="3200">
                <a:solidFill>
                  <a:srgbClr val="FF0000"/>
                </a:solidFill>
                <a:latin typeface="兰米粗楷简体" panose="02000503000000000000" charset="-122"/>
                <a:ea typeface="兰米粗楷简体" panose="02000503000000000000" charset="-122"/>
                <a:cs typeface="Times New Roman" panose="02020603050405020304" charset="0"/>
                <a:sym typeface="+mn-ea"/>
              </a:rPr>
              <a:t>眯眼</a:t>
            </a:r>
            <a:endParaRPr lang="zh-CN" altLang="en-US" sz="3200">
              <a:solidFill>
                <a:srgbClr val="FF0000"/>
              </a:solidFill>
              <a:latin typeface="兰米粗楷简体" panose="02000503000000000000" charset="-122"/>
              <a:ea typeface="兰米粗楷简体" panose="02000503000000000000" charset="-122"/>
              <a:cs typeface="Times New Roman" panose="02020603050405020304" charset="0"/>
              <a:sym typeface="+mn-ea"/>
            </a:endParaRPr>
          </a:p>
        </p:txBody>
      </p:sp>
      <p:pic>
        <p:nvPicPr>
          <p:cNvPr id="5124" name="图片 6" descr="logo横版 png"/>
          <p:cNvPicPr>
            <a:picLocks noChangeAspect="1"/>
          </p:cNvPicPr>
          <p:nvPr userDrawn="1"/>
        </p:nvPicPr>
        <p:blipFill>
          <a:blip r:embed="rId3"/>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75C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形 16"/>
          <p:cNvPicPr>
            <a:picLocks noChangeAspect="1"/>
          </p:cNvPicPr>
          <p:nvPr/>
        </p:nvPicPr>
        <p:blipFill>
          <a:blip r:embed="rId1"/>
          <a:stretch>
            <a:fillRect/>
          </a:stretch>
        </p:blipFill>
        <p:spPr>
          <a:xfrm>
            <a:off x="-223384" y="4612541"/>
            <a:ext cx="7484892" cy="3574516"/>
          </a:xfrm>
          <a:prstGeom prst="rect">
            <a:avLst/>
          </a:prstGeom>
        </p:spPr>
      </p:pic>
      <p:pic>
        <p:nvPicPr>
          <p:cNvPr id="8" name="图形 7"/>
          <p:cNvPicPr>
            <a:picLocks noChangeAspect="1"/>
          </p:cNvPicPr>
          <p:nvPr/>
        </p:nvPicPr>
        <p:blipFill>
          <a:blip r:embed="rId2"/>
          <a:stretch>
            <a:fillRect/>
          </a:stretch>
        </p:blipFill>
        <p:spPr>
          <a:xfrm>
            <a:off x="2892541" y="-547120"/>
            <a:ext cx="4973771" cy="3205843"/>
          </a:xfrm>
          <a:prstGeom prst="rect">
            <a:avLst/>
          </a:prstGeom>
        </p:spPr>
      </p:pic>
      <p:pic>
        <p:nvPicPr>
          <p:cNvPr id="9" name="图形 8"/>
          <p:cNvPicPr>
            <a:picLocks noChangeAspect="1"/>
          </p:cNvPicPr>
          <p:nvPr/>
        </p:nvPicPr>
        <p:blipFill>
          <a:blip r:embed="rId3"/>
          <a:stretch>
            <a:fillRect/>
          </a:stretch>
        </p:blipFill>
        <p:spPr>
          <a:xfrm>
            <a:off x="-1920602" y="701794"/>
            <a:ext cx="14207852" cy="8457055"/>
          </a:xfrm>
          <a:prstGeom prst="rect">
            <a:avLst/>
          </a:prstGeom>
        </p:spPr>
      </p:pic>
      <p:pic>
        <p:nvPicPr>
          <p:cNvPr id="6" name="图形 5"/>
          <p:cNvPicPr>
            <a:picLocks noChangeAspect="1"/>
          </p:cNvPicPr>
          <p:nvPr/>
        </p:nvPicPr>
        <p:blipFill>
          <a:blip r:embed="rId4"/>
          <a:stretch>
            <a:fillRect/>
          </a:stretch>
        </p:blipFill>
        <p:spPr>
          <a:xfrm>
            <a:off x="-499154" y="808608"/>
            <a:ext cx="6029097" cy="6848585"/>
          </a:xfrm>
          <a:prstGeom prst="rect">
            <a:avLst/>
          </a:prstGeom>
        </p:spPr>
      </p:pic>
      <p:pic>
        <p:nvPicPr>
          <p:cNvPr id="11" name="图形 10"/>
          <p:cNvPicPr>
            <a:picLocks noChangeAspect="1"/>
          </p:cNvPicPr>
          <p:nvPr/>
        </p:nvPicPr>
        <p:blipFill>
          <a:blip r:embed="rId5"/>
          <a:stretch>
            <a:fillRect/>
          </a:stretch>
        </p:blipFill>
        <p:spPr>
          <a:xfrm>
            <a:off x="590549" y="3664348"/>
            <a:ext cx="1856643" cy="862013"/>
          </a:xfrm>
          <a:prstGeom prst="rect">
            <a:avLst/>
          </a:prstGeom>
        </p:spPr>
      </p:pic>
      <p:pic>
        <p:nvPicPr>
          <p:cNvPr id="12" name="图形 11"/>
          <p:cNvPicPr>
            <a:picLocks noChangeAspect="1"/>
          </p:cNvPicPr>
          <p:nvPr/>
        </p:nvPicPr>
        <p:blipFill>
          <a:blip r:embed="rId6"/>
          <a:stretch>
            <a:fillRect/>
          </a:stretch>
        </p:blipFill>
        <p:spPr>
          <a:xfrm>
            <a:off x="877154" y="580570"/>
            <a:ext cx="1570038" cy="819150"/>
          </a:xfrm>
          <a:prstGeom prst="rect">
            <a:avLst/>
          </a:prstGeom>
        </p:spPr>
      </p:pic>
      <p:pic>
        <p:nvPicPr>
          <p:cNvPr id="13" name="图形 12"/>
          <p:cNvPicPr>
            <a:picLocks noChangeAspect="1"/>
          </p:cNvPicPr>
          <p:nvPr/>
        </p:nvPicPr>
        <p:blipFill>
          <a:blip r:embed="rId7"/>
          <a:stretch>
            <a:fillRect/>
          </a:stretch>
        </p:blipFill>
        <p:spPr>
          <a:xfrm>
            <a:off x="8269332" y="4497534"/>
            <a:ext cx="5148536" cy="2132530"/>
          </a:xfrm>
          <a:prstGeom prst="rect">
            <a:avLst/>
          </a:prstGeom>
        </p:spPr>
      </p:pic>
      <p:pic>
        <p:nvPicPr>
          <p:cNvPr id="15" name="图形 14"/>
          <p:cNvPicPr>
            <a:picLocks noChangeAspect="1"/>
          </p:cNvPicPr>
          <p:nvPr/>
        </p:nvPicPr>
        <p:blipFill>
          <a:blip r:embed="rId5"/>
          <a:stretch>
            <a:fillRect/>
          </a:stretch>
        </p:blipFill>
        <p:spPr>
          <a:xfrm>
            <a:off x="10758853" y="105743"/>
            <a:ext cx="1528397" cy="709613"/>
          </a:xfrm>
          <a:prstGeom prst="rect">
            <a:avLst/>
          </a:prstGeom>
        </p:spPr>
      </p:pic>
      <p:sp>
        <p:nvSpPr>
          <p:cNvPr id="21" name="矩形 20"/>
          <p:cNvSpPr/>
          <p:nvPr/>
        </p:nvSpPr>
        <p:spPr>
          <a:xfrm>
            <a:off x="5380355" y="2348865"/>
            <a:ext cx="6653530" cy="768350"/>
          </a:xfrm>
          <a:prstGeom prst="rect">
            <a:avLst/>
          </a:prstGeom>
        </p:spPr>
        <p:txBody>
          <a:bodyPr wrap="square">
            <a:spAutoFit/>
          </a:bodyPr>
          <a:lstStyle/>
          <a:p>
            <a:r>
              <a:rPr lang="en-US" altLang="zh-CN" sz="4400" dirty="0">
                <a:solidFill>
                  <a:schemeClr val="bg1"/>
                </a:solidFill>
                <a:latin typeface="+mj-ea"/>
                <a:ea typeface="+mj-ea"/>
              </a:rPr>
              <a:t>The Ultimate Trainers</a:t>
            </a:r>
            <a:endParaRPr lang="en-US" altLang="zh-CN" sz="4400" dirty="0">
              <a:solidFill>
                <a:schemeClr val="bg1"/>
              </a:solidFill>
              <a:latin typeface="+mj-ea"/>
              <a:ea typeface="+mj-ea"/>
            </a:endParaRPr>
          </a:p>
        </p:txBody>
      </p:sp>
      <p:sp>
        <p:nvSpPr>
          <p:cNvPr id="26" name="矩形: 圆角 25"/>
          <p:cNvSpPr/>
          <p:nvPr/>
        </p:nvSpPr>
        <p:spPr>
          <a:xfrm>
            <a:off x="7866064" y="3926841"/>
            <a:ext cx="1971582" cy="599630"/>
          </a:xfrm>
          <a:prstGeom prst="roundRect">
            <a:avLst>
              <a:gd name="adj" fmla="val 50000"/>
            </a:avLst>
          </a:prstGeom>
          <a:solidFill>
            <a:srgbClr val="FF9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Good English</a:t>
            </a:r>
            <a:endParaRPr lang="en-US" altLang="zh-CN" dirty="0">
              <a:latin typeface="+mj-ea"/>
              <a:ea typeface="+mj-ea"/>
            </a:endParaRPr>
          </a:p>
        </p:txBody>
      </p:sp>
      <p:pic>
        <p:nvPicPr>
          <p:cNvPr id="5124" name="图片 6" descr="logo横版 png"/>
          <p:cNvPicPr>
            <a:picLocks noChangeAspect="1"/>
          </p:cNvPicPr>
          <p:nvPr userDrawn="1"/>
        </p:nvPicPr>
        <p:blipFill>
          <a:blip r:embed="rId8"/>
          <a:stretch>
            <a:fillRect/>
          </a:stretch>
        </p:blipFill>
        <p:spPr>
          <a:xfrm>
            <a:off x="11477625" y="82550"/>
            <a:ext cx="608013" cy="642938"/>
          </a:xfrm>
          <a:prstGeom prst="rect">
            <a:avLst/>
          </a:prstGeom>
          <a:noFill/>
          <a:ln w="9525">
            <a:noFill/>
          </a:ln>
        </p:spPr>
      </p:pic>
      <p:sp>
        <p:nvSpPr>
          <p:cNvPr id="2" name="矩形 1"/>
          <p:cNvSpPr/>
          <p:nvPr/>
        </p:nvSpPr>
        <p:spPr>
          <a:xfrm>
            <a:off x="6525260" y="3117215"/>
            <a:ext cx="3738880" cy="706755"/>
          </a:xfrm>
          <a:prstGeom prst="rect">
            <a:avLst/>
          </a:prstGeom>
          <a:noFill/>
          <a:ln>
            <a:noFill/>
          </a:ln>
        </p:spPr>
        <p:txBody>
          <a:bodyPr wrap="square" rtlCol="0" anchor="t">
            <a:spAutoFit/>
          </a:bodyPr>
          <a:p>
            <a:pPr algn="ctr"/>
            <a:r>
              <a:rPr lang="en-US" altLang="zh-CN" sz="4000" b="1">
                <a:ln w="22225">
                  <a:solidFill>
                    <a:schemeClr val="accent2"/>
                  </a:solidFill>
                  <a:prstDash val="solid"/>
                </a:ln>
                <a:solidFill>
                  <a:schemeClr val="accent2">
                    <a:lumMod val="40000"/>
                    <a:lumOff val="60000"/>
                  </a:schemeClr>
                </a:solidFill>
                <a:effectLst/>
              </a:rPr>
              <a:t>Chapter 2-3</a:t>
            </a:r>
            <a:endParaRPr lang="en-US" altLang="zh-CN" sz="4000" b="1">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 name="矩形 23"/>
          <p:cNvSpPr/>
          <p:nvPr/>
        </p:nvSpPr>
        <p:spPr>
          <a:xfrm>
            <a:off x="2952115" y="904240"/>
            <a:ext cx="8690610" cy="4744085"/>
          </a:xfrm>
          <a:prstGeom prst="rect">
            <a:avLst/>
          </a:prstGeom>
          <a:solidFill>
            <a:srgbClr val="75C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a:solidFill>
                  <a:schemeClr val="tx1"/>
                </a:solidFill>
                <a:highlight>
                  <a:srgbClr val="FFFF00"/>
                </a:highlight>
                <a:latin typeface="Times New Roman" panose="02020603050405020304" charset="0"/>
                <a:ea typeface="兰米粗楷简体" panose="02000503000000000000" charset="-122"/>
                <a:cs typeface="Times New Roman" panose="02020603050405020304" charset="0"/>
              </a:rPr>
              <a:t>Teaching Objectives:</a:t>
            </a:r>
            <a:endParaRPr lang="en-US" altLang="zh-CN" sz="2800">
              <a:solidFill>
                <a:schemeClr val="tx1"/>
              </a:solidFill>
              <a:highlight>
                <a:srgbClr val="FFFF00"/>
              </a:highlight>
              <a:latin typeface="Times New Roman" panose="02020603050405020304" charset="0"/>
              <a:ea typeface="兰米粗楷简体" panose="02000503000000000000" charset="-122"/>
              <a:cs typeface="Times New Roman" panose="02020603050405020304" charset="0"/>
            </a:endParaRPr>
          </a:p>
          <a:p>
            <a:pPr algn="l"/>
            <a:r>
              <a:rPr lang="en-US" altLang="zh-CN" sz="2800">
                <a:solidFill>
                  <a:schemeClr val="tx1"/>
                </a:solidFill>
                <a:latin typeface="Times New Roman" panose="02020603050405020304" charset="0"/>
                <a:ea typeface="兰米粗楷简体" panose="02000503000000000000" charset="-122"/>
                <a:cs typeface="Times New Roman" panose="02020603050405020304" charset="0"/>
              </a:rPr>
              <a:t>Language Objectives: </a:t>
            </a:r>
            <a:endParaRPr lang="en-US" altLang="zh-CN" sz="2800">
              <a:solidFill>
                <a:schemeClr val="tx1"/>
              </a:solidFill>
              <a:latin typeface="Times New Roman" panose="02020603050405020304" charset="0"/>
              <a:ea typeface="兰米粗楷简体" panose="02000503000000000000" charset="-122"/>
              <a:cs typeface="Times New Roman" panose="02020603050405020304" charset="0"/>
            </a:endParaRPr>
          </a:p>
          <a:p>
            <a:pPr algn="l"/>
            <a:r>
              <a:rPr lang="en-US" altLang="zh-CN" sz="2800">
                <a:solidFill>
                  <a:schemeClr val="tx1"/>
                </a:solidFill>
                <a:latin typeface="Times New Roman" panose="02020603050405020304" charset="0"/>
                <a:ea typeface="兰米粗楷简体" panose="02000503000000000000" charset="-122"/>
                <a:cs typeface="Times New Roman" panose="02020603050405020304" charset="0"/>
              </a:rPr>
              <a:t>1. </a:t>
            </a:r>
            <a:r>
              <a:rPr lang="en-US" altLang="zh-CN" sz="2800">
                <a:solidFill>
                  <a:schemeClr val="tx1"/>
                </a:solidFill>
                <a:latin typeface="Times New Roman" panose="02020603050405020304" charset="0"/>
                <a:ea typeface="兰米粗楷简体" panose="02000503000000000000" charset="-122"/>
                <a:cs typeface="Times New Roman" panose="02020603050405020304" charset="0"/>
                <a:sym typeface="+mn-ea"/>
              </a:rPr>
              <a:t>know the author of the story;</a:t>
            </a:r>
            <a:endParaRPr lang="en-US" altLang="zh-CN" sz="2800">
              <a:solidFill>
                <a:schemeClr val="tx1"/>
              </a:solidFill>
              <a:latin typeface="Times New Roman" panose="02020603050405020304" charset="0"/>
              <a:ea typeface="兰米粗楷简体" panose="02000503000000000000" charset="-122"/>
              <a:cs typeface="Times New Roman" panose="02020603050405020304" charset="0"/>
              <a:sym typeface="+mn-ea"/>
            </a:endParaRPr>
          </a:p>
          <a:p>
            <a:pPr algn="l"/>
            <a:r>
              <a:rPr lang="en-US" altLang="zh-CN" sz="2800">
                <a:solidFill>
                  <a:schemeClr val="tx1"/>
                </a:solidFill>
                <a:latin typeface="Times New Roman" panose="02020603050405020304" charset="0"/>
                <a:ea typeface="兰米粗楷简体" panose="02000503000000000000" charset="-122"/>
                <a:cs typeface="Times New Roman" panose="02020603050405020304" charset="0"/>
                <a:sym typeface="+mn-ea"/>
              </a:rPr>
              <a:t>2. </a:t>
            </a:r>
            <a:r>
              <a:rPr lang="en-US" altLang="zh-CN" sz="2800">
                <a:solidFill>
                  <a:schemeClr val="tx1"/>
                </a:solidFill>
                <a:latin typeface="Times New Roman" panose="02020603050405020304" charset="0"/>
                <a:ea typeface="兰米粗楷简体" panose="02000503000000000000" charset="-122"/>
                <a:cs typeface="Times New Roman" panose="02020603050405020304" charset="0"/>
              </a:rPr>
              <a:t> be able to understand the </a:t>
            </a:r>
            <a:r>
              <a:rPr lang="en-US" altLang="zh-CN" sz="2800">
                <a:solidFill>
                  <a:srgbClr val="FF0000"/>
                </a:solidFill>
                <a:latin typeface="Times New Roman" panose="02020603050405020304" charset="0"/>
                <a:ea typeface="兰米粗楷简体" panose="02000503000000000000" charset="-122"/>
                <a:cs typeface="Times New Roman" panose="02020603050405020304" charset="0"/>
              </a:rPr>
              <a:t>content </a:t>
            </a:r>
            <a:r>
              <a:rPr lang="en-US" altLang="zh-CN" sz="2800">
                <a:solidFill>
                  <a:schemeClr val="tx1"/>
                </a:solidFill>
                <a:latin typeface="Times New Roman" panose="02020603050405020304" charset="0"/>
                <a:ea typeface="兰米粗楷简体" panose="02000503000000000000" charset="-122"/>
                <a:cs typeface="Times New Roman" panose="02020603050405020304" charset="0"/>
              </a:rPr>
              <a:t>of the story, grasp the main characters’ traits and complete </a:t>
            </a:r>
            <a:r>
              <a:rPr lang="en-US" altLang="zh-CN" sz="2800">
                <a:solidFill>
                  <a:srgbClr val="FF0000"/>
                </a:solidFill>
                <a:latin typeface="Times New Roman" panose="02020603050405020304" charset="0"/>
                <a:ea typeface="兰米粗楷简体" panose="02000503000000000000" charset="-122"/>
                <a:cs typeface="Times New Roman" panose="02020603050405020304" charset="0"/>
              </a:rPr>
              <a:t>writing tasks </a:t>
            </a:r>
            <a:r>
              <a:rPr lang="en-US" altLang="zh-CN" sz="2800">
                <a:solidFill>
                  <a:schemeClr val="tx1"/>
                </a:solidFill>
                <a:latin typeface="Times New Roman" panose="02020603050405020304" charset="0"/>
                <a:ea typeface="兰米粗楷简体" panose="02000503000000000000" charset="-122"/>
                <a:cs typeface="Times New Roman" panose="02020603050405020304" charset="0"/>
              </a:rPr>
              <a:t>related to the story.</a:t>
            </a:r>
            <a:endParaRPr lang="en-US" altLang="zh-CN" sz="2800">
              <a:solidFill>
                <a:schemeClr val="tx1"/>
              </a:solidFill>
              <a:latin typeface="Times New Roman" panose="02020603050405020304" charset="0"/>
              <a:ea typeface="兰米粗楷简体" panose="02000503000000000000" charset="-122"/>
              <a:cs typeface="Times New Roman" panose="02020603050405020304" charset="0"/>
            </a:endParaRPr>
          </a:p>
          <a:p>
            <a:pPr algn="l"/>
            <a:r>
              <a:rPr lang="en-US" altLang="zh-CN" sz="2800">
                <a:solidFill>
                  <a:schemeClr val="tx1"/>
                </a:solidFill>
                <a:latin typeface="Times New Roman" panose="02020603050405020304" charset="0"/>
                <a:ea typeface="兰米粗楷简体" panose="02000503000000000000" charset="-122"/>
                <a:cs typeface="Times New Roman" panose="02020603050405020304" charset="0"/>
              </a:rPr>
              <a:t>Non-language Objectives: </a:t>
            </a:r>
            <a:endParaRPr lang="en-US" altLang="zh-CN" sz="2800">
              <a:solidFill>
                <a:schemeClr val="tx1"/>
              </a:solidFill>
              <a:latin typeface="Times New Roman" panose="02020603050405020304" charset="0"/>
              <a:ea typeface="兰米粗楷简体" panose="02000503000000000000" charset="-122"/>
              <a:cs typeface="Times New Roman" panose="02020603050405020304" charset="0"/>
            </a:endParaRPr>
          </a:p>
          <a:p>
            <a:pPr algn="l"/>
            <a:r>
              <a:rPr lang="en-US" altLang="zh-CN" sz="2800">
                <a:solidFill>
                  <a:schemeClr val="tx1"/>
                </a:solidFill>
                <a:latin typeface="Times New Roman" panose="02020603050405020304" charset="0"/>
                <a:ea typeface="兰米粗楷简体" panose="02000503000000000000" charset="-122"/>
                <a:cs typeface="Times New Roman" panose="02020603050405020304" charset="0"/>
              </a:rPr>
              <a:t>grasp the true meaning of the competition (such as</a:t>
            </a:r>
            <a:r>
              <a:rPr lang="en-US" altLang="zh-CN" sz="2800">
                <a:solidFill>
                  <a:srgbClr val="FF0000"/>
                </a:solidFill>
                <a:latin typeface="Times New Roman" panose="02020603050405020304" charset="0"/>
                <a:ea typeface="兰米粗楷简体" panose="02000503000000000000" charset="-122"/>
                <a:cs typeface="Times New Roman" panose="02020603050405020304" charset="0"/>
              </a:rPr>
              <a:t> the true </a:t>
            </a:r>
            <a:endParaRPr lang="en-US" altLang="zh-CN" sz="2800">
              <a:solidFill>
                <a:srgbClr val="FF0000"/>
              </a:solidFill>
              <a:latin typeface="Times New Roman" panose="02020603050405020304" charset="0"/>
              <a:ea typeface="兰米粗楷简体" panose="02000503000000000000" charset="-122"/>
              <a:cs typeface="Times New Roman" panose="02020603050405020304" charset="0"/>
            </a:endParaRPr>
          </a:p>
          <a:p>
            <a:pPr algn="l"/>
            <a:r>
              <a:rPr lang="en-US" altLang="zh-CN" sz="2800">
                <a:solidFill>
                  <a:srgbClr val="FF0000"/>
                </a:solidFill>
                <a:latin typeface="Times New Roman" panose="02020603050405020304" charset="0"/>
                <a:ea typeface="兰米粗楷简体" panose="02000503000000000000" charset="-122"/>
                <a:cs typeface="Times New Roman" panose="02020603050405020304" charset="0"/>
              </a:rPr>
              <a:t>sportsmanship</a:t>
            </a:r>
            <a:r>
              <a:rPr lang="en-US" altLang="zh-CN" sz="2800">
                <a:solidFill>
                  <a:schemeClr val="tx1"/>
                </a:solidFill>
                <a:latin typeface="Times New Roman" panose="02020603050405020304" charset="0"/>
                <a:ea typeface="兰米粗楷简体" panose="02000503000000000000" charset="-122"/>
                <a:cs typeface="Times New Roman" panose="02020603050405020304" charset="0"/>
              </a:rPr>
              <a:t>) and </a:t>
            </a:r>
            <a:r>
              <a:rPr lang="en-US" altLang="zh-CN" sz="2800">
                <a:solidFill>
                  <a:srgbClr val="FF0000"/>
                </a:solidFill>
                <a:latin typeface="Times New Roman" panose="02020603050405020304" charset="0"/>
                <a:ea typeface="兰米粗楷简体" panose="02000503000000000000" charset="-122"/>
                <a:cs typeface="Times New Roman" panose="02020603050405020304" charset="0"/>
              </a:rPr>
              <a:t>hold a right attitude towards </a:t>
            </a:r>
            <a:r>
              <a:rPr lang="en-US" altLang="zh-CN" sz="2800">
                <a:solidFill>
                  <a:schemeClr val="tx1"/>
                </a:solidFill>
                <a:latin typeface="Times New Roman" panose="02020603050405020304" charset="0"/>
                <a:ea typeface="兰米粗楷简体" panose="02000503000000000000" charset="-122"/>
                <a:cs typeface="Times New Roman" panose="02020603050405020304" charset="0"/>
              </a:rPr>
              <a:t>the winning of  competition.</a:t>
            </a:r>
            <a:endParaRPr lang="en-US" altLang="zh-CN" sz="2800">
              <a:solidFill>
                <a:schemeClr val="tx1"/>
              </a:solidFill>
              <a:latin typeface="Times New Roman" panose="02020603050405020304" charset="0"/>
              <a:ea typeface="兰米粗楷简体" panose="02000503000000000000" charset="-122"/>
              <a:cs typeface="Times New Roman" panose="02020603050405020304" charset="0"/>
            </a:endParaRPr>
          </a:p>
        </p:txBody>
      </p:sp>
      <p:pic>
        <p:nvPicPr>
          <p:cNvPr id="2" name="图片 1"/>
          <p:cNvPicPr>
            <a:picLocks noChangeAspect="1"/>
          </p:cNvPicPr>
          <p:nvPr/>
        </p:nvPicPr>
        <p:blipFill>
          <a:blip r:embed="rId1"/>
          <a:srcRect l="24288" t="3635" r="3970" b="4944"/>
          <a:stretch>
            <a:fillRect/>
          </a:stretch>
        </p:blipFill>
        <p:spPr>
          <a:xfrm>
            <a:off x="99695" y="1714500"/>
            <a:ext cx="2633980" cy="3234690"/>
          </a:xfrm>
          <a:prstGeom prst="roundRect">
            <a:avLst/>
          </a:prstGeom>
          <a:noFill/>
          <a:ln>
            <a:noFill/>
          </a:ln>
        </p:spPr>
      </p:pic>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270" y="5080"/>
            <a:ext cx="12199620" cy="6852285"/>
          </a:xfrm>
          <a:prstGeom prst="rect">
            <a:avLst/>
          </a:prstGeom>
          <a:solidFill>
            <a:srgbClr val="75CC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nvSpPr>
        <p:spPr>
          <a:xfrm>
            <a:off x="311785" y="272415"/>
            <a:ext cx="11586845" cy="6260465"/>
          </a:xfrm>
          <a:prstGeom prst="roundRect">
            <a:avLst>
              <a:gd name="adj" fmla="val 937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27" name="组合 126"/>
          <p:cNvGrpSpPr>
            <a:grpSpLocks noChangeAspect="1"/>
          </p:cNvGrpSpPr>
          <p:nvPr/>
        </p:nvGrpSpPr>
        <p:grpSpPr>
          <a:xfrm>
            <a:off x="766128" y="2436813"/>
            <a:ext cx="10677525" cy="4319587"/>
            <a:chOff x="5711336" y="1613339"/>
            <a:chExt cx="12961327" cy="5244661"/>
          </a:xfrm>
        </p:grpSpPr>
        <p:pic>
          <p:nvPicPr>
            <p:cNvPr id="113" name="图形 112"/>
            <p:cNvPicPr>
              <a:picLocks noChangeAspect="1"/>
            </p:cNvPicPr>
            <p:nvPr/>
          </p:nvPicPr>
          <p:blipFill>
            <a:blip r:embed="rId1"/>
            <a:stretch>
              <a:fillRect/>
            </a:stretch>
          </p:blipFill>
          <p:spPr>
            <a:xfrm>
              <a:off x="5711336" y="1613339"/>
              <a:ext cx="12961327" cy="5244661"/>
            </a:xfrm>
            <a:prstGeom prst="rect">
              <a:avLst/>
            </a:prstGeom>
          </p:spPr>
        </p:pic>
        <p:sp>
          <p:nvSpPr>
            <p:cNvPr id="122" name="文本框 121"/>
            <p:cNvSpPr txBox="1"/>
            <p:nvPr/>
          </p:nvSpPr>
          <p:spPr>
            <a:xfrm>
              <a:off x="11271000" y="2392628"/>
              <a:ext cx="1600270" cy="303182"/>
            </a:xfrm>
            <a:custGeom>
              <a:avLst/>
              <a:gdLst/>
              <a:ahLst/>
              <a:cxnLst/>
              <a:rect l="l" t="t" r="r" b="b"/>
              <a:pathLst>
                <a:path w="1600270" h="303182">
                  <a:moveTo>
                    <a:pt x="681370" y="126593"/>
                  </a:moveTo>
                  <a:cubicBezTo>
                    <a:pt x="669743" y="126593"/>
                    <a:pt x="659754" y="132143"/>
                    <a:pt x="651401" y="143243"/>
                  </a:cubicBezTo>
                  <a:cubicBezTo>
                    <a:pt x="643049" y="154344"/>
                    <a:pt x="638872" y="170592"/>
                    <a:pt x="638872" y="191989"/>
                  </a:cubicBezTo>
                  <a:cubicBezTo>
                    <a:pt x="638872" y="213521"/>
                    <a:pt x="643082" y="229803"/>
                    <a:pt x="651501" y="240836"/>
                  </a:cubicBezTo>
                  <a:cubicBezTo>
                    <a:pt x="659920" y="251868"/>
                    <a:pt x="670077" y="257385"/>
                    <a:pt x="681970" y="257385"/>
                  </a:cubicBezTo>
                  <a:cubicBezTo>
                    <a:pt x="693596" y="257385"/>
                    <a:pt x="703552" y="251834"/>
                    <a:pt x="711838" y="240734"/>
                  </a:cubicBezTo>
                  <a:cubicBezTo>
                    <a:pt x="720124" y="229634"/>
                    <a:pt x="724267" y="213252"/>
                    <a:pt x="724267" y="191589"/>
                  </a:cubicBezTo>
                  <a:cubicBezTo>
                    <a:pt x="724267" y="170459"/>
                    <a:pt x="720057" y="154344"/>
                    <a:pt x="711638" y="143243"/>
                  </a:cubicBezTo>
                  <a:cubicBezTo>
                    <a:pt x="703219" y="132143"/>
                    <a:pt x="693129" y="126593"/>
                    <a:pt x="681370" y="126593"/>
                  </a:cubicBezTo>
                  <a:close/>
                  <a:moveTo>
                    <a:pt x="50597" y="103994"/>
                  </a:moveTo>
                  <a:cubicBezTo>
                    <a:pt x="64596" y="103994"/>
                    <a:pt x="76562" y="108927"/>
                    <a:pt x="86494" y="118793"/>
                  </a:cubicBezTo>
                  <a:cubicBezTo>
                    <a:pt x="96427" y="128659"/>
                    <a:pt x="101394" y="140592"/>
                    <a:pt x="101394" y="154591"/>
                  </a:cubicBezTo>
                  <a:cubicBezTo>
                    <a:pt x="101394" y="168590"/>
                    <a:pt x="96427" y="180556"/>
                    <a:pt x="86494" y="190489"/>
                  </a:cubicBezTo>
                  <a:cubicBezTo>
                    <a:pt x="76562" y="200421"/>
                    <a:pt x="64596" y="205388"/>
                    <a:pt x="50597" y="205388"/>
                  </a:cubicBezTo>
                  <a:cubicBezTo>
                    <a:pt x="36731" y="205388"/>
                    <a:pt x="24831" y="200421"/>
                    <a:pt x="14899" y="190489"/>
                  </a:cubicBezTo>
                  <a:cubicBezTo>
                    <a:pt x="4966" y="180556"/>
                    <a:pt x="0" y="168590"/>
                    <a:pt x="0" y="154591"/>
                  </a:cubicBezTo>
                  <a:cubicBezTo>
                    <a:pt x="0" y="140592"/>
                    <a:pt x="4966" y="128659"/>
                    <a:pt x="14899" y="118793"/>
                  </a:cubicBezTo>
                  <a:cubicBezTo>
                    <a:pt x="24831" y="108927"/>
                    <a:pt x="36731" y="103994"/>
                    <a:pt x="50597" y="103994"/>
                  </a:cubicBezTo>
                  <a:close/>
                  <a:moveTo>
                    <a:pt x="1231124" y="85795"/>
                  </a:moveTo>
                  <a:lnTo>
                    <a:pt x="1277322" y="85795"/>
                  </a:lnTo>
                  <a:lnTo>
                    <a:pt x="1277322" y="298182"/>
                  </a:lnTo>
                  <a:lnTo>
                    <a:pt x="1231124" y="298182"/>
                  </a:lnTo>
                  <a:close/>
                  <a:moveTo>
                    <a:pt x="1400673" y="80795"/>
                  </a:moveTo>
                  <a:cubicBezTo>
                    <a:pt x="1421097" y="80795"/>
                    <a:pt x="1437750" y="86195"/>
                    <a:pt x="1450632" y="96994"/>
                  </a:cubicBezTo>
                  <a:cubicBezTo>
                    <a:pt x="1463515" y="107794"/>
                    <a:pt x="1472759" y="124926"/>
                    <a:pt x="1478365" y="148391"/>
                  </a:cubicBezTo>
                  <a:lnTo>
                    <a:pt x="1432968" y="158391"/>
                  </a:lnTo>
                  <a:cubicBezTo>
                    <a:pt x="1429616" y="136125"/>
                    <a:pt x="1419090" y="124993"/>
                    <a:pt x="1401389" y="124993"/>
                  </a:cubicBezTo>
                  <a:cubicBezTo>
                    <a:pt x="1389989" y="124993"/>
                    <a:pt x="1380804" y="129807"/>
                    <a:pt x="1373831" y="139436"/>
                  </a:cubicBezTo>
                  <a:cubicBezTo>
                    <a:pt x="1366858" y="149064"/>
                    <a:pt x="1363372" y="165312"/>
                    <a:pt x="1363372" y="188179"/>
                  </a:cubicBezTo>
                  <a:cubicBezTo>
                    <a:pt x="1363372" y="213455"/>
                    <a:pt x="1366848" y="231308"/>
                    <a:pt x="1373801" y="241739"/>
                  </a:cubicBezTo>
                  <a:cubicBezTo>
                    <a:pt x="1380754" y="252169"/>
                    <a:pt x="1390046" y="257385"/>
                    <a:pt x="1401676" y="257385"/>
                  </a:cubicBezTo>
                  <a:cubicBezTo>
                    <a:pt x="1410367" y="257385"/>
                    <a:pt x="1417520" y="254418"/>
                    <a:pt x="1423136" y="248485"/>
                  </a:cubicBezTo>
                  <a:cubicBezTo>
                    <a:pt x="1428751" y="242552"/>
                    <a:pt x="1432762" y="232053"/>
                    <a:pt x="1435168" y="216987"/>
                  </a:cubicBezTo>
                  <a:lnTo>
                    <a:pt x="1480565" y="226387"/>
                  </a:lnTo>
                  <a:cubicBezTo>
                    <a:pt x="1471232" y="277583"/>
                    <a:pt x="1444367" y="303182"/>
                    <a:pt x="1399970" y="303182"/>
                  </a:cubicBezTo>
                  <a:cubicBezTo>
                    <a:pt x="1371572" y="303182"/>
                    <a:pt x="1350506" y="292363"/>
                    <a:pt x="1336774" y="270726"/>
                  </a:cubicBezTo>
                  <a:cubicBezTo>
                    <a:pt x="1323041" y="249089"/>
                    <a:pt x="1316175" y="223043"/>
                    <a:pt x="1316175" y="192589"/>
                  </a:cubicBezTo>
                  <a:cubicBezTo>
                    <a:pt x="1316175" y="156126"/>
                    <a:pt x="1323951" y="128378"/>
                    <a:pt x="1339502" y="109345"/>
                  </a:cubicBezTo>
                  <a:cubicBezTo>
                    <a:pt x="1355053" y="90312"/>
                    <a:pt x="1375444" y="80795"/>
                    <a:pt x="1400673" y="80795"/>
                  </a:cubicBezTo>
                  <a:close/>
                  <a:moveTo>
                    <a:pt x="911818" y="80795"/>
                  </a:moveTo>
                  <a:cubicBezTo>
                    <a:pt x="925284" y="80795"/>
                    <a:pt x="936650" y="84298"/>
                    <a:pt x="945916" y="91304"/>
                  </a:cubicBezTo>
                  <a:cubicBezTo>
                    <a:pt x="955182" y="98310"/>
                    <a:pt x="961582" y="107318"/>
                    <a:pt x="965115" y="118327"/>
                  </a:cubicBezTo>
                  <a:cubicBezTo>
                    <a:pt x="968648" y="129337"/>
                    <a:pt x="970415" y="145251"/>
                    <a:pt x="970415" y="166068"/>
                  </a:cubicBezTo>
                  <a:lnTo>
                    <a:pt x="970415" y="298182"/>
                  </a:lnTo>
                  <a:lnTo>
                    <a:pt x="924218" y="298182"/>
                  </a:lnTo>
                  <a:lnTo>
                    <a:pt x="924218" y="189664"/>
                  </a:lnTo>
                  <a:cubicBezTo>
                    <a:pt x="924218" y="167907"/>
                    <a:pt x="923351" y="153424"/>
                    <a:pt x="921618" y="146216"/>
                  </a:cubicBezTo>
                  <a:cubicBezTo>
                    <a:pt x="919885" y="139009"/>
                    <a:pt x="916652" y="133469"/>
                    <a:pt x="911918" y="129599"/>
                  </a:cubicBezTo>
                  <a:cubicBezTo>
                    <a:pt x="907185" y="125728"/>
                    <a:pt x="901819" y="123793"/>
                    <a:pt x="895820" y="123793"/>
                  </a:cubicBezTo>
                  <a:cubicBezTo>
                    <a:pt x="888086" y="123793"/>
                    <a:pt x="881087" y="126296"/>
                    <a:pt x="874821" y="131302"/>
                  </a:cubicBezTo>
                  <a:cubicBezTo>
                    <a:pt x="868554" y="136308"/>
                    <a:pt x="864155" y="143215"/>
                    <a:pt x="861622" y="152024"/>
                  </a:cubicBezTo>
                  <a:cubicBezTo>
                    <a:pt x="859088" y="160833"/>
                    <a:pt x="857822" y="177451"/>
                    <a:pt x="857822" y="201879"/>
                  </a:cubicBezTo>
                  <a:lnTo>
                    <a:pt x="857822" y="298182"/>
                  </a:lnTo>
                  <a:lnTo>
                    <a:pt x="811625" y="298182"/>
                  </a:lnTo>
                  <a:lnTo>
                    <a:pt x="811625" y="85795"/>
                  </a:lnTo>
                  <a:lnTo>
                    <a:pt x="854422" y="85795"/>
                  </a:lnTo>
                  <a:lnTo>
                    <a:pt x="854422" y="116793"/>
                  </a:lnTo>
                  <a:cubicBezTo>
                    <a:pt x="862021" y="104794"/>
                    <a:pt x="870588" y="95794"/>
                    <a:pt x="880120" y="89795"/>
                  </a:cubicBezTo>
                  <a:cubicBezTo>
                    <a:pt x="889653" y="83795"/>
                    <a:pt x="900219" y="80795"/>
                    <a:pt x="911818" y="80795"/>
                  </a:cubicBezTo>
                  <a:close/>
                  <a:moveTo>
                    <a:pt x="681470" y="80795"/>
                  </a:moveTo>
                  <a:cubicBezTo>
                    <a:pt x="709468" y="80795"/>
                    <a:pt x="731467" y="91781"/>
                    <a:pt x="747466" y="113753"/>
                  </a:cubicBezTo>
                  <a:cubicBezTo>
                    <a:pt x="763465" y="135724"/>
                    <a:pt x="771464" y="161402"/>
                    <a:pt x="771464" y="190786"/>
                  </a:cubicBezTo>
                  <a:cubicBezTo>
                    <a:pt x="771464" y="212690"/>
                    <a:pt x="767298" y="232459"/>
                    <a:pt x="758965" y="250090"/>
                  </a:cubicBezTo>
                  <a:cubicBezTo>
                    <a:pt x="750632" y="267721"/>
                    <a:pt x="739700" y="280977"/>
                    <a:pt x="726167" y="289859"/>
                  </a:cubicBezTo>
                  <a:cubicBezTo>
                    <a:pt x="712634" y="298741"/>
                    <a:pt x="697802" y="303182"/>
                    <a:pt x="681670" y="303182"/>
                  </a:cubicBezTo>
                  <a:cubicBezTo>
                    <a:pt x="655805" y="303182"/>
                    <a:pt x="634339" y="293298"/>
                    <a:pt x="617274" y="273531"/>
                  </a:cubicBezTo>
                  <a:cubicBezTo>
                    <a:pt x="600208" y="253763"/>
                    <a:pt x="591675" y="225580"/>
                    <a:pt x="591675" y="188983"/>
                  </a:cubicBezTo>
                  <a:cubicBezTo>
                    <a:pt x="591675" y="168146"/>
                    <a:pt x="595808" y="149180"/>
                    <a:pt x="604074" y="132084"/>
                  </a:cubicBezTo>
                  <a:cubicBezTo>
                    <a:pt x="612341" y="114989"/>
                    <a:pt x="623140" y="102166"/>
                    <a:pt x="636472" y="93618"/>
                  </a:cubicBezTo>
                  <a:cubicBezTo>
                    <a:pt x="649805" y="85070"/>
                    <a:pt x="664804" y="80795"/>
                    <a:pt x="681470" y="80795"/>
                  </a:cubicBezTo>
                  <a:close/>
                  <a:moveTo>
                    <a:pt x="1565072" y="10800"/>
                  </a:moveTo>
                  <a:lnTo>
                    <a:pt x="1565072" y="85795"/>
                  </a:lnTo>
                  <a:lnTo>
                    <a:pt x="1596470" y="85795"/>
                  </a:lnTo>
                  <a:lnTo>
                    <a:pt x="1596470" y="130592"/>
                  </a:lnTo>
                  <a:lnTo>
                    <a:pt x="1565072" y="130592"/>
                  </a:lnTo>
                  <a:lnTo>
                    <a:pt x="1565072" y="216325"/>
                  </a:lnTo>
                  <a:cubicBezTo>
                    <a:pt x="1565072" y="234886"/>
                    <a:pt x="1565538" y="245635"/>
                    <a:pt x="1566472" y="248573"/>
                  </a:cubicBezTo>
                  <a:cubicBezTo>
                    <a:pt x="1568338" y="253914"/>
                    <a:pt x="1572138" y="256585"/>
                    <a:pt x="1577871" y="256585"/>
                  </a:cubicBezTo>
                  <a:cubicBezTo>
                    <a:pt x="1582137" y="256585"/>
                    <a:pt x="1588270" y="254785"/>
                    <a:pt x="1596270" y="251185"/>
                  </a:cubicBezTo>
                  <a:lnTo>
                    <a:pt x="1600270" y="294782"/>
                  </a:lnTo>
                  <a:cubicBezTo>
                    <a:pt x="1589604" y="300382"/>
                    <a:pt x="1577538" y="303182"/>
                    <a:pt x="1564072" y="303182"/>
                  </a:cubicBezTo>
                  <a:cubicBezTo>
                    <a:pt x="1552339" y="303182"/>
                    <a:pt x="1542940" y="300379"/>
                    <a:pt x="1535873" y="294773"/>
                  </a:cubicBezTo>
                  <a:cubicBezTo>
                    <a:pt x="1528807" y="289167"/>
                    <a:pt x="1524074" y="281092"/>
                    <a:pt x="1521674" y="270546"/>
                  </a:cubicBezTo>
                  <a:cubicBezTo>
                    <a:pt x="1519808" y="262805"/>
                    <a:pt x="1518874" y="247054"/>
                    <a:pt x="1518874" y="223293"/>
                  </a:cubicBezTo>
                  <a:lnTo>
                    <a:pt x="1518874" y="130592"/>
                  </a:lnTo>
                  <a:lnTo>
                    <a:pt x="1497676" y="130592"/>
                  </a:lnTo>
                  <a:lnTo>
                    <a:pt x="1497676" y="85795"/>
                  </a:lnTo>
                  <a:lnTo>
                    <a:pt x="1518874" y="85795"/>
                  </a:lnTo>
                  <a:lnTo>
                    <a:pt x="1518874" y="43598"/>
                  </a:lnTo>
                  <a:close/>
                  <a:moveTo>
                    <a:pt x="1231124" y="5000"/>
                  </a:moveTo>
                  <a:lnTo>
                    <a:pt x="1277322" y="5000"/>
                  </a:lnTo>
                  <a:lnTo>
                    <a:pt x="1277322" y="56997"/>
                  </a:lnTo>
                  <a:lnTo>
                    <a:pt x="1231124" y="56997"/>
                  </a:lnTo>
                  <a:close/>
                  <a:moveTo>
                    <a:pt x="1135874" y="5000"/>
                  </a:moveTo>
                  <a:lnTo>
                    <a:pt x="1182072" y="5000"/>
                  </a:lnTo>
                  <a:lnTo>
                    <a:pt x="1182072" y="298182"/>
                  </a:lnTo>
                  <a:lnTo>
                    <a:pt x="1135874" y="298182"/>
                  </a:lnTo>
                  <a:close/>
                  <a:moveTo>
                    <a:pt x="1080686" y="0"/>
                  </a:moveTo>
                  <a:cubicBezTo>
                    <a:pt x="1093782" y="0"/>
                    <a:pt x="1106609" y="2400"/>
                    <a:pt x="1119168" y="7200"/>
                  </a:cubicBezTo>
                  <a:lnTo>
                    <a:pt x="1113169" y="46198"/>
                  </a:lnTo>
                  <a:cubicBezTo>
                    <a:pt x="1105703" y="44064"/>
                    <a:pt x="1098570" y="42998"/>
                    <a:pt x="1091770" y="42998"/>
                  </a:cubicBezTo>
                  <a:cubicBezTo>
                    <a:pt x="1085237" y="42998"/>
                    <a:pt x="1080504" y="44873"/>
                    <a:pt x="1077571" y="48624"/>
                  </a:cubicBezTo>
                  <a:cubicBezTo>
                    <a:pt x="1074638" y="52375"/>
                    <a:pt x="1073171" y="59741"/>
                    <a:pt x="1073171" y="70724"/>
                  </a:cubicBezTo>
                  <a:lnTo>
                    <a:pt x="1073171" y="85795"/>
                  </a:lnTo>
                  <a:lnTo>
                    <a:pt x="1107569" y="85795"/>
                  </a:lnTo>
                  <a:lnTo>
                    <a:pt x="1107569" y="129992"/>
                  </a:lnTo>
                  <a:lnTo>
                    <a:pt x="1073171" y="129992"/>
                  </a:lnTo>
                  <a:lnTo>
                    <a:pt x="1073171" y="298182"/>
                  </a:lnTo>
                  <a:lnTo>
                    <a:pt x="1026974" y="298182"/>
                  </a:lnTo>
                  <a:lnTo>
                    <a:pt x="1026974" y="129992"/>
                  </a:lnTo>
                  <a:lnTo>
                    <a:pt x="1001376" y="129992"/>
                  </a:lnTo>
                  <a:lnTo>
                    <a:pt x="1001376" y="85795"/>
                  </a:lnTo>
                  <a:lnTo>
                    <a:pt x="1026974" y="85795"/>
                  </a:lnTo>
                  <a:lnTo>
                    <a:pt x="1026974" y="69796"/>
                  </a:lnTo>
                  <a:cubicBezTo>
                    <a:pt x="1026974" y="50464"/>
                    <a:pt x="1028812" y="36465"/>
                    <a:pt x="1032486" y="27799"/>
                  </a:cubicBezTo>
                  <a:cubicBezTo>
                    <a:pt x="1036161" y="19132"/>
                    <a:pt x="1042107" y="12333"/>
                    <a:pt x="1050324" y="7400"/>
                  </a:cubicBezTo>
                  <a:cubicBezTo>
                    <a:pt x="1058542" y="2467"/>
                    <a:pt x="1068662" y="0"/>
                    <a:pt x="1080686" y="0"/>
                  </a:cubicBezTo>
                  <a:close/>
                  <a:moveTo>
                    <a:pt x="469052" y="0"/>
                  </a:moveTo>
                  <a:cubicBezTo>
                    <a:pt x="496009" y="0"/>
                    <a:pt x="518562" y="9200"/>
                    <a:pt x="536711" y="27599"/>
                  </a:cubicBezTo>
                  <a:cubicBezTo>
                    <a:pt x="549656" y="40665"/>
                    <a:pt x="559131" y="60063"/>
                    <a:pt x="565137" y="85795"/>
                  </a:cubicBezTo>
                  <a:lnTo>
                    <a:pt x="517140" y="99794"/>
                  </a:lnTo>
                  <a:cubicBezTo>
                    <a:pt x="514068" y="83929"/>
                    <a:pt x="507957" y="71763"/>
                    <a:pt x="498808" y="63296"/>
                  </a:cubicBezTo>
                  <a:cubicBezTo>
                    <a:pt x="489660" y="54830"/>
                    <a:pt x="478875" y="50597"/>
                    <a:pt x="466453" y="50597"/>
                  </a:cubicBezTo>
                  <a:cubicBezTo>
                    <a:pt x="448687" y="50597"/>
                    <a:pt x="434195" y="58330"/>
                    <a:pt x="422976" y="73796"/>
                  </a:cubicBezTo>
                  <a:cubicBezTo>
                    <a:pt x="411756" y="89262"/>
                    <a:pt x="406147" y="114793"/>
                    <a:pt x="406147" y="150391"/>
                  </a:cubicBezTo>
                  <a:cubicBezTo>
                    <a:pt x="406147" y="187322"/>
                    <a:pt x="411613" y="213587"/>
                    <a:pt x="422546" y="229186"/>
                  </a:cubicBezTo>
                  <a:cubicBezTo>
                    <a:pt x="433479" y="244785"/>
                    <a:pt x="447678" y="252585"/>
                    <a:pt x="465143" y="252585"/>
                  </a:cubicBezTo>
                  <a:cubicBezTo>
                    <a:pt x="477942" y="252585"/>
                    <a:pt x="489009" y="247619"/>
                    <a:pt x="498341" y="237686"/>
                  </a:cubicBezTo>
                  <a:cubicBezTo>
                    <a:pt x="507674" y="227753"/>
                    <a:pt x="514407" y="211987"/>
                    <a:pt x="518540" y="190389"/>
                  </a:cubicBezTo>
                  <a:lnTo>
                    <a:pt x="565537" y="208588"/>
                  </a:lnTo>
                  <a:cubicBezTo>
                    <a:pt x="558204" y="241386"/>
                    <a:pt x="546005" y="265351"/>
                    <a:pt x="528939" y="280483"/>
                  </a:cubicBezTo>
                  <a:cubicBezTo>
                    <a:pt x="511874" y="295616"/>
                    <a:pt x="490875" y="303182"/>
                    <a:pt x="465943" y="303182"/>
                  </a:cubicBezTo>
                  <a:cubicBezTo>
                    <a:pt x="434612" y="303182"/>
                    <a:pt x="409214" y="291116"/>
                    <a:pt x="389748" y="266984"/>
                  </a:cubicBezTo>
                  <a:cubicBezTo>
                    <a:pt x="367349" y="239119"/>
                    <a:pt x="356150" y="201521"/>
                    <a:pt x="356150" y="154191"/>
                  </a:cubicBezTo>
                  <a:cubicBezTo>
                    <a:pt x="356150" y="104194"/>
                    <a:pt x="367426" y="65063"/>
                    <a:pt x="389979" y="36798"/>
                  </a:cubicBezTo>
                  <a:cubicBezTo>
                    <a:pt x="409597" y="12266"/>
                    <a:pt x="435954" y="0"/>
                    <a:pt x="469052" y="0"/>
                  </a:cubicBez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p>
              <a:pPr marL="457200" marR="0" indent="-360045" algn="ctr" defTabSz="457200" eaLnBrk="1" fontAlgn="auto" hangingPunct="1">
                <a:spcBef>
                  <a:spcPts val="0"/>
                </a:spcBef>
                <a:spcAft>
                  <a:spcPts val="0"/>
                </a:spcAft>
                <a:buClrTx/>
                <a:buSzTx/>
                <a:buFont typeface="Arial" panose="020B0604020202020204" pitchFamily="34" charset="0"/>
                <a:buChar char="•"/>
                <a:defRPr/>
              </a:pPr>
              <a:endParaRPr kumimoji="0" lang="en-US" altLang="zh-CN" sz="3200" b="1" kern="1200" cap="none" spc="0" normalizeH="0" baseline="0" noProof="0" dirty="0">
                <a:solidFill>
                  <a:srgbClr val="E7E6E6"/>
                </a:solidFill>
                <a:effectLst>
                  <a:outerShdw blurRad="38100" dist="38100" dir="2700000" algn="tl">
                    <a:srgbClr val="000000">
                      <a:alpha val="43137"/>
                    </a:srgbClr>
                  </a:outerShdw>
                </a:effectLst>
                <a:latin typeface="Arial Narrow" panose="020B0606020202030204" pitchFamily="34" charset="0"/>
                <a:ea typeface="等线" panose="02010600030101010101" charset="-122"/>
                <a:cs typeface="+mn-cs"/>
              </a:endParaRPr>
            </a:p>
          </p:txBody>
        </p:sp>
        <p:sp>
          <p:nvSpPr>
            <p:cNvPr id="120" name="文本框 119"/>
            <p:cNvSpPr txBox="1"/>
            <p:nvPr/>
          </p:nvSpPr>
          <p:spPr>
            <a:xfrm>
              <a:off x="9196895" y="4195429"/>
              <a:ext cx="1704515" cy="373977"/>
            </a:xfrm>
            <a:custGeom>
              <a:avLst/>
              <a:gdLst/>
              <a:ahLst/>
              <a:cxnLst/>
              <a:rect l="l" t="t" r="r" b="b"/>
              <a:pathLst>
                <a:path w="1704515" h="373977">
                  <a:moveTo>
                    <a:pt x="412947" y="165390"/>
                  </a:moveTo>
                  <a:lnTo>
                    <a:pt x="412947" y="243585"/>
                  </a:lnTo>
                  <a:lnTo>
                    <a:pt x="458032" y="243585"/>
                  </a:lnTo>
                  <a:cubicBezTo>
                    <a:pt x="477802" y="243585"/>
                    <a:pt x="490492" y="242555"/>
                    <a:pt x="496103" y="240493"/>
                  </a:cubicBezTo>
                  <a:cubicBezTo>
                    <a:pt x="501714" y="238432"/>
                    <a:pt x="506423" y="234376"/>
                    <a:pt x="510230" y="228325"/>
                  </a:cubicBezTo>
                  <a:cubicBezTo>
                    <a:pt x="514037" y="222275"/>
                    <a:pt x="515941" y="214594"/>
                    <a:pt x="515941" y="205284"/>
                  </a:cubicBezTo>
                  <a:cubicBezTo>
                    <a:pt x="515941" y="195710"/>
                    <a:pt x="513903" y="187831"/>
                    <a:pt x="509829" y="181647"/>
                  </a:cubicBezTo>
                  <a:cubicBezTo>
                    <a:pt x="505754" y="175463"/>
                    <a:pt x="500344" y="171207"/>
                    <a:pt x="493598" y="168880"/>
                  </a:cubicBezTo>
                  <a:cubicBezTo>
                    <a:pt x="486853" y="166554"/>
                    <a:pt x="473060" y="165390"/>
                    <a:pt x="452220" y="165390"/>
                  </a:cubicBezTo>
                  <a:close/>
                  <a:moveTo>
                    <a:pt x="1198476" y="158790"/>
                  </a:moveTo>
                  <a:lnTo>
                    <a:pt x="1289070" y="158790"/>
                  </a:lnTo>
                  <a:lnTo>
                    <a:pt x="1289070" y="214987"/>
                  </a:lnTo>
                  <a:lnTo>
                    <a:pt x="1198476" y="214987"/>
                  </a:lnTo>
                  <a:close/>
                  <a:moveTo>
                    <a:pt x="1619201" y="120193"/>
                  </a:moveTo>
                  <a:cubicBezTo>
                    <a:pt x="1608025" y="120193"/>
                    <a:pt x="1598711" y="125441"/>
                    <a:pt x="1591261" y="135939"/>
                  </a:cubicBezTo>
                  <a:cubicBezTo>
                    <a:pt x="1583810" y="146436"/>
                    <a:pt x="1580085" y="162250"/>
                    <a:pt x="1580085" y="183380"/>
                  </a:cubicBezTo>
                  <a:cubicBezTo>
                    <a:pt x="1580085" y="207449"/>
                    <a:pt x="1583976" y="225167"/>
                    <a:pt x="1591759" y="236534"/>
                  </a:cubicBezTo>
                  <a:cubicBezTo>
                    <a:pt x="1599542" y="247901"/>
                    <a:pt x="1608955" y="253585"/>
                    <a:pt x="1619998" y="253585"/>
                  </a:cubicBezTo>
                  <a:cubicBezTo>
                    <a:pt x="1630510" y="253585"/>
                    <a:pt x="1639358" y="248336"/>
                    <a:pt x="1646542" y="237839"/>
                  </a:cubicBezTo>
                  <a:cubicBezTo>
                    <a:pt x="1653726" y="227341"/>
                    <a:pt x="1657318" y="210191"/>
                    <a:pt x="1657318" y="186389"/>
                  </a:cubicBezTo>
                  <a:cubicBezTo>
                    <a:pt x="1657318" y="163788"/>
                    <a:pt x="1653626" y="147105"/>
                    <a:pt x="1646242" y="136340"/>
                  </a:cubicBezTo>
                  <a:cubicBezTo>
                    <a:pt x="1638858" y="125575"/>
                    <a:pt x="1629844" y="120193"/>
                    <a:pt x="1619201" y="120193"/>
                  </a:cubicBezTo>
                  <a:close/>
                  <a:moveTo>
                    <a:pt x="1077627" y="118793"/>
                  </a:moveTo>
                  <a:cubicBezTo>
                    <a:pt x="1066988" y="118793"/>
                    <a:pt x="1057944" y="124075"/>
                    <a:pt x="1050496" y="134639"/>
                  </a:cubicBezTo>
                  <a:cubicBezTo>
                    <a:pt x="1043047" y="145203"/>
                    <a:pt x="1039323" y="161115"/>
                    <a:pt x="1039323" y="182376"/>
                  </a:cubicBezTo>
                  <a:cubicBezTo>
                    <a:pt x="1039323" y="201634"/>
                    <a:pt x="1040952" y="215975"/>
                    <a:pt x="1044210" y="225402"/>
                  </a:cubicBezTo>
                  <a:cubicBezTo>
                    <a:pt x="1047468" y="234828"/>
                    <a:pt x="1052123" y="241916"/>
                    <a:pt x="1058175" y="246663"/>
                  </a:cubicBezTo>
                  <a:cubicBezTo>
                    <a:pt x="1064226" y="251411"/>
                    <a:pt x="1071043" y="253785"/>
                    <a:pt x="1078624" y="253785"/>
                  </a:cubicBezTo>
                  <a:cubicBezTo>
                    <a:pt x="1088731" y="253785"/>
                    <a:pt x="1097509" y="248302"/>
                    <a:pt x="1104958" y="237337"/>
                  </a:cubicBezTo>
                  <a:cubicBezTo>
                    <a:pt x="1112406" y="226372"/>
                    <a:pt x="1116131" y="209857"/>
                    <a:pt x="1116131" y="187792"/>
                  </a:cubicBezTo>
                  <a:cubicBezTo>
                    <a:pt x="1116131" y="163322"/>
                    <a:pt x="1112506" y="145705"/>
                    <a:pt x="1105258" y="134940"/>
                  </a:cubicBezTo>
                  <a:cubicBezTo>
                    <a:pt x="1098009" y="124175"/>
                    <a:pt x="1088799" y="118793"/>
                    <a:pt x="1077627" y="118793"/>
                  </a:cubicBezTo>
                  <a:close/>
                  <a:moveTo>
                    <a:pt x="50597" y="98994"/>
                  </a:moveTo>
                  <a:cubicBezTo>
                    <a:pt x="64596" y="98994"/>
                    <a:pt x="76562" y="103927"/>
                    <a:pt x="86495" y="113793"/>
                  </a:cubicBezTo>
                  <a:cubicBezTo>
                    <a:pt x="96428" y="123659"/>
                    <a:pt x="101394" y="135592"/>
                    <a:pt x="101394" y="149591"/>
                  </a:cubicBezTo>
                  <a:cubicBezTo>
                    <a:pt x="101394" y="163590"/>
                    <a:pt x="96428" y="175556"/>
                    <a:pt x="86495" y="185489"/>
                  </a:cubicBezTo>
                  <a:cubicBezTo>
                    <a:pt x="76562" y="195422"/>
                    <a:pt x="64596" y="200388"/>
                    <a:pt x="50597" y="200388"/>
                  </a:cubicBezTo>
                  <a:cubicBezTo>
                    <a:pt x="36731" y="200388"/>
                    <a:pt x="24832" y="195422"/>
                    <a:pt x="14899" y="185489"/>
                  </a:cubicBezTo>
                  <a:cubicBezTo>
                    <a:pt x="4967" y="175556"/>
                    <a:pt x="0" y="163590"/>
                    <a:pt x="0" y="149591"/>
                  </a:cubicBezTo>
                  <a:cubicBezTo>
                    <a:pt x="0" y="135592"/>
                    <a:pt x="4967" y="123659"/>
                    <a:pt x="14899" y="113793"/>
                  </a:cubicBezTo>
                  <a:cubicBezTo>
                    <a:pt x="24832" y="103927"/>
                    <a:pt x="36731" y="98994"/>
                    <a:pt x="50597" y="98994"/>
                  </a:cubicBezTo>
                  <a:close/>
                  <a:moveTo>
                    <a:pt x="1325175" y="80795"/>
                  </a:moveTo>
                  <a:lnTo>
                    <a:pt x="1371372" y="80795"/>
                  </a:lnTo>
                  <a:lnTo>
                    <a:pt x="1371372" y="178389"/>
                  </a:lnTo>
                  <a:cubicBezTo>
                    <a:pt x="1371372" y="206254"/>
                    <a:pt x="1372070" y="223953"/>
                    <a:pt x="1373466" y="231486"/>
                  </a:cubicBezTo>
                  <a:cubicBezTo>
                    <a:pt x="1374862" y="239019"/>
                    <a:pt x="1377952" y="244852"/>
                    <a:pt x="1382737" y="248985"/>
                  </a:cubicBezTo>
                  <a:cubicBezTo>
                    <a:pt x="1387522" y="253118"/>
                    <a:pt x="1393304" y="255185"/>
                    <a:pt x="1400083" y="255185"/>
                  </a:cubicBezTo>
                  <a:cubicBezTo>
                    <a:pt x="1407793" y="255185"/>
                    <a:pt x="1414904" y="252485"/>
                    <a:pt x="1421418" y="247085"/>
                  </a:cubicBezTo>
                  <a:cubicBezTo>
                    <a:pt x="1427931" y="241685"/>
                    <a:pt x="1432218" y="234752"/>
                    <a:pt x="1434278" y="226286"/>
                  </a:cubicBezTo>
                  <a:cubicBezTo>
                    <a:pt x="1436338" y="217820"/>
                    <a:pt x="1437368" y="199188"/>
                    <a:pt x="1437368" y="170390"/>
                  </a:cubicBezTo>
                  <a:lnTo>
                    <a:pt x="1437368" y="80795"/>
                  </a:lnTo>
                  <a:lnTo>
                    <a:pt x="1483566" y="80795"/>
                  </a:lnTo>
                  <a:lnTo>
                    <a:pt x="1483566" y="293182"/>
                  </a:lnTo>
                  <a:lnTo>
                    <a:pt x="1440568" y="293182"/>
                  </a:lnTo>
                  <a:lnTo>
                    <a:pt x="1440568" y="261412"/>
                  </a:lnTo>
                  <a:cubicBezTo>
                    <a:pt x="1434179" y="272932"/>
                    <a:pt x="1425794" y="281941"/>
                    <a:pt x="1415414" y="288437"/>
                  </a:cubicBezTo>
                  <a:cubicBezTo>
                    <a:pt x="1405033" y="294934"/>
                    <a:pt x="1394186" y="298182"/>
                    <a:pt x="1382872" y="298182"/>
                  </a:cubicBezTo>
                  <a:cubicBezTo>
                    <a:pt x="1371426" y="298182"/>
                    <a:pt x="1361179" y="295180"/>
                    <a:pt x="1352128" y="289175"/>
                  </a:cubicBezTo>
                  <a:cubicBezTo>
                    <a:pt x="1343078" y="283170"/>
                    <a:pt x="1336323" y="274629"/>
                    <a:pt x="1331864" y="263553"/>
                  </a:cubicBezTo>
                  <a:cubicBezTo>
                    <a:pt x="1327405" y="252476"/>
                    <a:pt x="1325175" y="236396"/>
                    <a:pt x="1325175" y="215312"/>
                  </a:cubicBezTo>
                  <a:close/>
                  <a:moveTo>
                    <a:pt x="812025" y="80795"/>
                  </a:moveTo>
                  <a:lnTo>
                    <a:pt x="858222" y="80795"/>
                  </a:lnTo>
                  <a:lnTo>
                    <a:pt x="858222" y="293182"/>
                  </a:lnTo>
                  <a:lnTo>
                    <a:pt x="812025" y="293182"/>
                  </a:lnTo>
                  <a:close/>
                  <a:moveTo>
                    <a:pt x="601275" y="80795"/>
                  </a:moveTo>
                  <a:lnTo>
                    <a:pt x="647472" y="80795"/>
                  </a:lnTo>
                  <a:lnTo>
                    <a:pt x="647472" y="178389"/>
                  </a:lnTo>
                  <a:cubicBezTo>
                    <a:pt x="647472" y="206254"/>
                    <a:pt x="648170" y="223953"/>
                    <a:pt x="649566" y="231486"/>
                  </a:cubicBezTo>
                  <a:cubicBezTo>
                    <a:pt x="650962" y="239019"/>
                    <a:pt x="654052" y="244852"/>
                    <a:pt x="658837" y="248985"/>
                  </a:cubicBezTo>
                  <a:cubicBezTo>
                    <a:pt x="663622" y="253118"/>
                    <a:pt x="669404" y="255185"/>
                    <a:pt x="676183" y="255185"/>
                  </a:cubicBezTo>
                  <a:cubicBezTo>
                    <a:pt x="683893" y="255185"/>
                    <a:pt x="691004" y="252485"/>
                    <a:pt x="697518" y="247085"/>
                  </a:cubicBezTo>
                  <a:cubicBezTo>
                    <a:pt x="704031" y="241685"/>
                    <a:pt x="708318" y="234752"/>
                    <a:pt x="710378" y="226286"/>
                  </a:cubicBezTo>
                  <a:cubicBezTo>
                    <a:pt x="712438" y="217820"/>
                    <a:pt x="713468" y="199188"/>
                    <a:pt x="713468" y="170390"/>
                  </a:cubicBezTo>
                  <a:lnTo>
                    <a:pt x="713468" y="80795"/>
                  </a:lnTo>
                  <a:lnTo>
                    <a:pt x="759666" y="80795"/>
                  </a:lnTo>
                  <a:lnTo>
                    <a:pt x="759666" y="293182"/>
                  </a:lnTo>
                  <a:lnTo>
                    <a:pt x="716668" y="293182"/>
                  </a:lnTo>
                  <a:lnTo>
                    <a:pt x="716668" y="261412"/>
                  </a:lnTo>
                  <a:cubicBezTo>
                    <a:pt x="710279" y="272932"/>
                    <a:pt x="701894" y="281941"/>
                    <a:pt x="691513" y="288437"/>
                  </a:cubicBezTo>
                  <a:cubicBezTo>
                    <a:pt x="681133" y="294934"/>
                    <a:pt x="670286" y="298182"/>
                    <a:pt x="658972" y="298182"/>
                  </a:cubicBezTo>
                  <a:cubicBezTo>
                    <a:pt x="647526" y="298182"/>
                    <a:pt x="637279" y="295180"/>
                    <a:pt x="628228" y="289175"/>
                  </a:cubicBezTo>
                  <a:cubicBezTo>
                    <a:pt x="619178" y="283170"/>
                    <a:pt x="612423" y="274629"/>
                    <a:pt x="607964" y="263553"/>
                  </a:cubicBezTo>
                  <a:cubicBezTo>
                    <a:pt x="603505" y="252476"/>
                    <a:pt x="601275" y="236396"/>
                    <a:pt x="601275" y="215312"/>
                  </a:cubicBezTo>
                  <a:close/>
                  <a:moveTo>
                    <a:pt x="1631604" y="75796"/>
                  </a:moveTo>
                  <a:cubicBezTo>
                    <a:pt x="1651500" y="75796"/>
                    <a:pt x="1668626" y="85279"/>
                    <a:pt x="1682982" y="104245"/>
                  </a:cubicBezTo>
                  <a:cubicBezTo>
                    <a:pt x="1697337" y="123212"/>
                    <a:pt x="1704515" y="150125"/>
                    <a:pt x="1704515" y="184986"/>
                  </a:cubicBezTo>
                  <a:cubicBezTo>
                    <a:pt x="1704515" y="221581"/>
                    <a:pt x="1697315" y="249596"/>
                    <a:pt x="1682916" y="269031"/>
                  </a:cubicBezTo>
                  <a:cubicBezTo>
                    <a:pt x="1668517" y="288465"/>
                    <a:pt x="1651384" y="298182"/>
                    <a:pt x="1631519" y="298182"/>
                  </a:cubicBezTo>
                  <a:cubicBezTo>
                    <a:pt x="1622320" y="298182"/>
                    <a:pt x="1613754" y="295949"/>
                    <a:pt x="1605821" y="291482"/>
                  </a:cubicBezTo>
                  <a:cubicBezTo>
                    <a:pt x="1597888" y="287016"/>
                    <a:pt x="1589522" y="278916"/>
                    <a:pt x="1580722" y="267184"/>
                  </a:cubicBezTo>
                  <a:lnTo>
                    <a:pt x="1580722" y="373977"/>
                  </a:lnTo>
                  <a:lnTo>
                    <a:pt x="1534525" y="373977"/>
                  </a:lnTo>
                  <a:lnTo>
                    <a:pt x="1534525" y="80795"/>
                  </a:lnTo>
                  <a:lnTo>
                    <a:pt x="1577322" y="80795"/>
                  </a:lnTo>
                  <a:lnTo>
                    <a:pt x="1577322" y="111993"/>
                  </a:lnTo>
                  <a:cubicBezTo>
                    <a:pt x="1583197" y="100794"/>
                    <a:pt x="1590942" y="91961"/>
                    <a:pt x="1600557" y="85495"/>
                  </a:cubicBezTo>
                  <a:cubicBezTo>
                    <a:pt x="1610172" y="79029"/>
                    <a:pt x="1620521" y="75796"/>
                    <a:pt x="1631604" y="75796"/>
                  </a:cubicBezTo>
                  <a:close/>
                  <a:moveTo>
                    <a:pt x="412947" y="48797"/>
                  </a:moveTo>
                  <a:lnTo>
                    <a:pt x="412947" y="116593"/>
                  </a:lnTo>
                  <a:lnTo>
                    <a:pt x="444945" y="116593"/>
                  </a:lnTo>
                  <a:cubicBezTo>
                    <a:pt x="464144" y="116593"/>
                    <a:pt x="476010" y="116260"/>
                    <a:pt x="480543" y="115593"/>
                  </a:cubicBezTo>
                  <a:cubicBezTo>
                    <a:pt x="488809" y="114260"/>
                    <a:pt x="495275" y="110760"/>
                    <a:pt x="499942" y="105094"/>
                  </a:cubicBezTo>
                  <a:cubicBezTo>
                    <a:pt x="504608" y="99427"/>
                    <a:pt x="506941" y="91728"/>
                    <a:pt x="506941" y="81995"/>
                  </a:cubicBezTo>
                  <a:cubicBezTo>
                    <a:pt x="506941" y="73329"/>
                    <a:pt x="505041" y="66296"/>
                    <a:pt x="501242" y="60896"/>
                  </a:cubicBezTo>
                  <a:cubicBezTo>
                    <a:pt x="497442" y="55497"/>
                    <a:pt x="492842" y="52130"/>
                    <a:pt x="487442" y="50797"/>
                  </a:cubicBezTo>
                  <a:cubicBezTo>
                    <a:pt x="482043" y="49464"/>
                    <a:pt x="466544" y="48797"/>
                    <a:pt x="440945" y="48797"/>
                  </a:cubicBezTo>
                  <a:close/>
                  <a:moveTo>
                    <a:pt x="1115918" y="0"/>
                  </a:moveTo>
                  <a:lnTo>
                    <a:pt x="1162115" y="0"/>
                  </a:lnTo>
                  <a:lnTo>
                    <a:pt x="1162115" y="293182"/>
                  </a:lnTo>
                  <a:lnTo>
                    <a:pt x="1119318" y="293182"/>
                  </a:lnTo>
                  <a:lnTo>
                    <a:pt x="1119318" y="261984"/>
                  </a:lnTo>
                  <a:cubicBezTo>
                    <a:pt x="1112252" y="273983"/>
                    <a:pt x="1103919" y="283016"/>
                    <a:pt x="1094320" y="289082"/>
                  </a:cubicBezTo>
                  <a:cubicBezTo>
                    <a:pt x="1084720" y="295149"/>
                    <a:pt x="1074854" y="298182"/>
                    <a:pt x="1064721" y="298182"/>
                  </a:cubicBezTo>
                  <a:cubicBezTo>
                    <a:pt x="1045256" y="298182"/>
                    <a:pt x="1028290" y="288465"/>
                    <a:pt x="1013824" y="269031"/>
                  </a:cubicBezTo>
                  <a:cubicBezTo>
                    <a:pt x="999358" y="249596"/>
                    <a:pt x="992126" y="221848"/>
                    <a:pt x="992126" y="185786"/>
                  </a:cubicBezTo>
                  <a:cubicBezTo>
                    <a:pt x="992126" y="149457"/>
                    <a:pt x="999180" y="122043"/>
                    <a:pt x="1013290" y="103544"/>
                  </a:cubicBezTo>
                  <a:cubicBezTo>
                    <a:pt x="1027400" y="85045"/>
                    <a:pt x="1044770" y="75796"/>
                    <a:pt x="1065402" y="75796"/>
                  </a:cubicBezTo>
                  <a:cubicBezTo>
                    <a:pt x="1075121" y="75796"/>
                    <a:pt x="1084205" y="78262"/>
                    <a:pt x="1092657" y="83195"/>
                  </a:cubicBezTo>
                  <a:cubicBezTo>
                    <a:pt x="1101109" y="88128"/>
                    <a:pt x="1108862" y="95528"/>
                    <a:pt x="1115918" y="105394"/>
                  </a:cubicBezTo>
                  <a:close/>
                  <a:moveTo>
                    <a:pt x="907275" y="0"/>
                  </a:moveTo>
                  <a:lnTo>
                    <a:pt x="953472" y="0"/>
                  </a:lnTo>
                  <a:lnTo>
                    <a:pt x="953472" y="293182"/>
                  </a:lnTo>
                  <a:lnTo>
                    <a:pt x="907275" y="293182"/>
                  </a:lnTo>
                  <a:close/>
                  <a:moveTo>
                    <a:pt x="812025" y="0"/>
                  </a:moveTo>
                  <a:lnTo>
                    <a:pt x="858222" y="0"/>
                  </a:lnTo>
                  <a:lnTo>
                    <a:pt x="858222" y="51997"/>
                  </a:lnTo>
                  <a:lnTo>
                    <a:pt x="812025" y="51997"/>
                  </a:lnTo>
                  <a:close/>
                  <a:moveTo>
                    <a:pt x="364550" y="0"/>
                  </a:moveTo>
                  <a:lnTo>
                    <a:pt x="460844" y="0"/>
                  </a:lnTo>
                  <a:cubicBezTo>
                    <a:pt x="487138" y="0"/>
                    <a:pt x="505624" y="2400"/>
                    <a:pt x="516302" y="7200"/>
                  </a:cubicBezTo>
                  <a:cubicBezTo>
                    <a:pt x="526979" y="11999"/>
                    <a:pt x="535988" y="20466"/>
                    <a:pt x="543328" y="32598"/>
                  </a:cubicBezTo>
                  <a:cubicBezTo>
                    <a:pt x="550668" y="44731"/>
                    <a:pt x="554338" y="58463"/>
                    <a:pt x="554338" y="73796"/>
                  </a:cubicBezTo>
                  <a:cubicBezTo>
                    <a:pt x="554338" y="87928"/>
                    <a:pt x="551192" y="100694"/>
                    <a:pt x="544898" y="112093"/>
                  </a:cubicBezTo>
                  <a:cubicBezTo>
                    <a:pt x="538605" y="123493"/>
                    <a:pt x="530438" y="131925"/>
                    <a:pt x="520397" y="137392"/>
                  </a:cubicBezTo>
                  <a:cubicBezTo>
                    <a:pt x="534646" y="142458"/>
                    <a:pt x="545798" y="151124"/>
                    <a:pt x="553854" y="163390"/>
                  </a:cubicBezTo>
                  <a:cubicBezTo>
                    <a:pt x="561910" y="175656"/>
                    <a:pt x="565938" y="190588"/>
                    <a:pt x="565938" y="208187"/>
                  </a:cubicBezTo>
                  <a:cubicBezTo>
                    <a:pt x="565938" y="229519"/>
                    <a:pt x="560805" y="247552"/>
                    <a:pt x="550539" y="262284"/>
                  </a:cubicBezTo>
                  <a:cubicBezTo>
                    <a:pt x="540273" y="277017"/>
                    <a:pt x="528140" y="286116"/>
                    <a:pt x="514141" y="289582"/>
                  </a:cubicBezTo>
                  <a:cubicBezTo>
                    <a:pt x="504408" y="291982"/>
                    <a:pt x="481810" y="293182"/>
                    <a:pt x="446345" y="293182"/>
                  </a:cubicBezTo>
                  <a:lnTo>
                    <a:pt x="364550" y="293182"/>
                  </a:ln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p>
              <a:pPr marL="457200" marR="0" indent="-360045" algn="ctr" defTabSz="457200" eaLnBrk="1" fontAlgn="auto" hangingPunct="1">
                <a:spcBef>
                  <a:spcPts val="0"/>
                </a:spcBef>
                <a:spcAft>
                  <a:spcPts val="0"/>
                </a:spcAft>
                <a:buClrTx/>
                <a:buSzTx/>
                <a:buFont typeface="Arial" panose="020B0604020202020204" pitchFamily="34" charset="0"/>
                <a:buChar char="•"/>
                <a:defRPr/>
              </a:pPr>
              <a:endParaRPr kumimoji="0" lang="en-US" altLang="zh-CN" sz="3200" b="1" kern="1200" cap="none" spc="0" normalizeH="0" baseline="0" noProof="0" dirty="0">
                <a:solidFill>
                  <a:srgbClr val="E7E6E6"/>
                </a:solidFill>
                <a:effectLst>
                  <a:outerShdw blurRad="38100" dist="38100" dir="2700000" algn="tl">
                    <a:srgbClr val="000000">
                      <a:alpha val="43137"/>
                    </a:srgbClr>
                  </a:outerShdw>
                </a:effectLst>
                <a:latin typeface="Arial Narrow" panose="020B0606020202030204" pitchFamily="34" charset="0"/>
                <a:ea typeface="等线" panose="02010600030101010101" charset="-122"/>
                <a:cs typeface="+mn-cs"/>
              </a:endParaRPr>
            </a:p>
          </p:txBody>
        </p:sp>
        <p:sp>
          <p:nvSpPr>
            <p:cNvPr id="124" name="文本框 123"/>
            <p:cNvSpPr txBox="1"/>
            <p:nvPr/>
          </p:nvSpPr>
          <p:spPr>
            <a:xfrm>
              <a:off x="12889094" y="4254860"/>
              <a:ext cx="2161040" cy="298182"/>
            </a:xfrm>
            <a:custGeom>
              <a:avLst/>
              <a:gdLst/>
              <a:ahLst/>
              <a:cxnLst/>
              <a:rect l="l" t="t" r="r" b="b"/>
              <a:pathLst>
                <a:path w="2161040" h="298182">
                  <a:moveTo>
                    <a:pt x="1881520" y="121593"/>
                  </a:moveTo>
                  <a:cubicBezTo>
                    <a:pt x="1869894" y="121593"/>
                    <a:pt x="1859904" y="127143"/>
                    <a:pt x="1851551" y="138243"/>
                  </a:cubicBezTo>
                  <a:cubicBezTo>
                    <a:pt x="1843198" y="149344"/>
                    <a:pt x="1839022" y="165592"/>
                    <a:pt x="1839022" y="186989"/>
                  </a:cubicBezTo>
                  <a:cubicBezTo>
                    <a:pt x="1839022" y="208521"/>
                    <a:pt x="1843232" y="224803"/>
                    <a:pt x="1851651" y="235836"/>
                  </a:cubicBezTo>
                  <a:cubicBezTo>
                    <a:pt x="1860070" y="246868"/>
                    <a:pt x="1870226" y="252385"/>
                    <a:pt x="1882120" y="252385"/>
                  </a:cubicBezTo>
                  <a:cubicBezTo>
                    <a:pt x="1893746" y="252385"/>
                    <a:pt x="1903702" y="246835"/>
                    <a:pt x="1911988" y="235734"/>
                  </a:cubicBezTo>
                  <a:cubicBezTo>
                    <a:pt x="1920274" y="224634"/>
                    <a:pt x="1924417" y="208252"/>
                    <a:pt x="1924417" y="186589"/>
                  </a:cubicBezTo>
                  <a:cubicBezTo>
                    <a:pt x="1924417" y="165459"/>
                    <a:pt x="1920208" y="149344"/>
                    <a:pt x="1911788" y="138243"/>
                  </a:cubicBezTo>
                  <a:cubicBezTo>
                    <a:pt x="1903369" y="127143"/>
                    <a:pt x="1893280" y="121593"/>
                    <a:pt x="1881520" y="121593"/>
                  </a:cubicBezTo>
                  <a:close/>
                  <a:moveTo>
                    <a:pt x="1157620" y="121593"/>
                  </a:moveTo>
                  <a:cubicBezTo>
                    <a:pt x="1145993" y="121593"/>
                    <a:pt x="1136004" y="127143"/>
                    <a:pt x="1127651" y="138243"/>
                  </a:cubicBezTo>
                  <a:cubicBezTo>
                    <a:pt x="1119299" y="149344"/>
                    <a:pt x="1115122" y="165592"/>
                    <a:pt x="1115122" y="186989"/>
                  </a:cubicBezTo>
                  <a:cubicBezTo>
                    <a:pt x="1115122" y="208521"/>
                    <a:pt x="1119332" y="224803"/>
                    <a:pt x="1127751" y="235836"/>
                  </a:cubicBezTo>
                  <a:cubicBezTo>
                    <a:pt x="1136170" y="246868"/>
                    <a:pt x="1146327" y="252385"/>
                    <a:pt x="1158220" y="252385"/>
                  </a:cubicBezTo>
                  <a:cubicBezTo>
                    <a:pt x="1169846" y="252385"/>
                    <a:pt x="1179802" y="246835"/>
                    <a:pt x="1188088" y="235734"/>
                  </a:cubicBezTo>
                  <a:cubicBezTo>
                    <a:pt x="1196374" y="224634"/>
                    <a:pt x="1200517" y="208252"/>
                    <a:pt x="1200517" y="186589"/>
                  </a:cubicBezTo>
                  <a:cubicBezTo>
                    <a:pt x="1200517" y="165459"/>
                    <a:pt x="1196308" y="149344"/>
                    <a:pt x="1187888" y="138243"/>
                  </a:cubicBezTo>
                  <a:cubicBezTo>
                    <a:pt x="1179469" y="127143"/>
                    <a:pt x="1169379" y="121593"/>
                    <a:pt x="1157620" y="121593"/>
                  </a:cubicBezTo>
                  <a:close/>
                  <a:moveTo>
                    <a:pt x="766920" y="118793"/>
                  </a:moveTo>
                  <a:cubicBezTo>
                    <a:pt x="757188" y="118793"/>
                    <a:pt x="748988" y="123144"/>
                    <a:pt x="742322" y="131845"/>
                  </a:cubicBezTo>
                  <a:cubicBezTo>
                    <a:pt x="735522" y="140680"/>
                    <a:pt x="732189" y="152995"/>
                    <a:pt x="732322" y="168790"/>
                  </a:cubicBezTo>
                  <a:lnTo>
                    <a:pt x="801318" y="168790"/>
                  </a:lnTo>
                  <a:cubicBezTo>
                    <a:pt x="800918" y="152191"/>
                    <a:pt x="797385" y="139708"/>
                    <a:pt x="790719" y="131342"/>
                  </a:cubicBezTo>
                  <a:cubicBezTo>
                    <a:pt x="784053" y="122976"/>
                    <a:pt x="776120" y="118793"/>
                    <a:pt x="766920" y="118793"/>
                  </a:cubicBezTo>
                  <a:close/>
                  <a:moveTo>
                    <a:pt x="50597" y="98994"/>
                  </a:moveTo>
                  <a:cubicBezTo>
                    <a:pt x="64596" y="98994"/>
                    <a:pt x="76562" y="103927"/>
                    <a:pt x="86494" y="113793"/>
                  </a:cubicBezTo>
                  <a:cubicBezTo>
                    <a:pt x="96427" y="123659"/>
                    <a:pt x="101393" y="135592"/>
                    <a:pt x="101393" y="149591"/>
                  </a:cubicBezTo>
                  <a:cubicBezTo>
                    <a:pt x="101393" y="163590"/>
                    <a:pt x="96427" y="175556"/>
                    <a:pt x="86494" y="185489"/>
                  </a:cubicBezTo>
                  <a:cubicBezTo>
                    <a:pt x="76562" y="195422"/>
                    <a:pt x="64596" y="200388"/>
                    <a:pt x="50597" y="200388"/>
                  </a:cubicBezTo>
                  <a:cubicBezTo>
                    <a:pt x="36731" y="200388"/>
                    <a:pt x="24832" y="195422"/>
                    <a:pt x="14899" y="185489"/>
                  </a:cubicBezTo>
                  <a:cubicBezTo>
                    <a:pt x="4966" y="175556"/>
                    <a:pt x="0" y="163590"/>
                    <a:pt x="0" y="149591"/>
                  </a:cubicBezTo>
                  <a:cubicBezTo>
                    <a:pt x="0" y="135592"/>
                    <a:pt x="4966" y="123659"/>
                    <a:pt x="14899" y="113793"/>
                  </a:cubicBezTo>
                  <a:cubicBezTo>
                    <a:pt x="24832" y="103927"/>
                    <a:pt x="36731" y="98994"/>
                    <a:pt x="50597" y="98994"/>
                  </a:cubicBezTo>
                  <a:close/>
                  <a:moveTo>
                    <a:pt x="1707374" y="80795"/>
                  </a:moveTo>
                  <a:lnTo>
                    <a:pt x="1753572" y="80795"/>
                  </a:lnTo>
                  <a:lnTo>
                    <a:pt x="1753572" y="293182"/>
                  </a:lnTo>
                  <a:lnTo>
                    <a:pt x="1707374" y="293182"/>
                  </a:lnTo>
                  <a:close/>
                  <a:moveTo>
                    <a:pt x="1382324" y="80795"/>
                  </a:moveTo>
                  <a:lnTo>
                    <a:pt x="1428522" y="80795"/>
                  </a:lnTo>
                  <a:lnTo>
                    <a:pt x="1428522" y="178389"/>
                  </a:lnTo>
                  <a:cubicBezTo>
                    <a:pt x="1428522" y="206254"/>
                    <a:pt x="1429220" y="223953"/>
                    <a:pt x="1430615" y="231486"/>
                  </a:cubicBezTo>
                  <a:cubicBezTo>
                    <a:pt x="1432011" y="239019"/>
                    <a:pt x="1435102" y="244852"/>
                    <a:pt x="1439887" y="248985"/>
                  </a:cubicBezTo>
                  <a:cubicBezTo>
                    <a:pt x="1444672" y="253118"/>
                    <a:pt x="1450454" y="255185"/>
                    <a:pt x="1457232" y="255185"/>
                  </a:cubicBezTo>
                  <a:cubicBezTo>
                    <a:pt x="1464942" y="255185"/>
                    <a:pt x="1472054" y="252485"/>
                    <a:pt x="1478567" y="247085"/>
                  </a:cubicBezTo>
                  <a:cubicBezTo>
                    <a:pt x="1485080" y="241685"/>
                    <a:pt x="1489367" y="234752"/>
                    <a:pt x="1491427" y="226286"/>
                  </a:cubicBezTo>
                  <a:cubicBezTo>
                    <a:pt x="1493488" y="217820"/>
                    <a:pt x="1494518" y="199188"/>
                    <a:pt x="1494518" y="170390"/>
                  </a:cubicBezTo>
                  <a:lnTo>
                    <a:pt x="1494518" y="80795"/>
                  </a:lnTo>
                  <a:lnTo>
                    <a:pt x="1540715" y="80795"/>
                  </a:lnTo>
                  <a:lnTo>
                    <a:pt x="1540715" y="293182"/>
                  </a:lnTo>
                  <a:lnTo>
                    <a:pt x="1497718" y="293182"/>
                  </a:lnTo>
                  <a:lnTo>
                    <a:pt x="1497718" y="261412"/>
                  </a:lnTo>
                  <a:cubicBezTo>
                    <a:pt x="1491328" y="272932"/>
                    <a:pt x="1482943" y="281941"/>
                    <a:pt x="1472563" y="288437"/>
                  </a:cubicBezTo>
                  <a:cubicBezTo>
                    <a:pt x="1462182" y="294934"/>
                    <a:pt x="1451335" y="298182"/>
                    <a:pt x="1440021" y="298182"/>
                  </a:cubicBezTo>
                  <a:cubicBezTo>
                    <a:pt x="1428576" y="298182"/>
                    <a:pt x="1418328" y="295180"/>
                    <a:pt x="1409278" y="289175"/>
                  </a:cubicBezTo>
                  <a:cubicBezTo>
                    <a:pt x="1400227" y="283170"/>
                    <a:pt x="1393472" y="274629"/>
                    <a:pt x="1389013" y="263553"/>
                  </a:cubicBezTo>
                  <a:cubicBezTo>
                    <a:pt x="1384554" y="252476"/>
                    <a:pt x="1382324" y="236396"/>
                    <a:pt x="1382324" y="215312"/>
                  </a:cubicBezTo>
                  <a:close/>
                  <a:moveTo>
                    <a:pt x="2102444" y="75796"/>
                  </a:moveTo>
                  <a:cubicBezTo>
                    <a:pt x="2115909" y="75796"/>
                    <a:pt x="2127275" y="79298"/>
                    <a:pt x="2136542" y="86304"/>
                  </a:cubicBezTo>
                  <a:cubicBezTo>
                    <a:pt x="2145808" y="93310"/>
                    <a:pt x="2152207" y="102318"/>
                    <a:pt x="2155740" y="113328"/>
                  </a:cubicBezTo>
                  <a:cubicBezTo>
                    <a:pt x="2159273" y="124337"/>
                    <a:pt x="2161040" y="140251"/>
                    <a:pt x="2161040" y="161068"/>
                  </a:cubicBezTo>
                  <a:lnTo>
                    <a:pt x="2161040" y="293182"/>
                  </a:lnTo>
                  <a:lnTo>
                    <a:pt x="2114843" y="293182"/>
                  </a:lnTo>
                  <a:lnTo>
                    <a:pt x="2114843" y="184664"/>
                  </a:lnTo>
                  <a:cubicBezTo>
                    <a:pt x="2114843" y="162907"/>
                    <a:pt x="2113976" y="148424"/>
                    <a:pt x="2112243" y="141217"/>
                  </a:cubicBezTo>
                  <a:cubicBezTo>
                    <a:pt x="2110510" y="134009"/>
                    <a:pt x="2107276" y="128469"/>
                    <a:pt x="2102544" y="124599"/>
                  </a:cubicBezTo>
                  <a:cubicBezTo>
                    <a:pt x="2097810" y="120728"/>
                    <a:pt x="2092444" y="118793"/>
                    <a:pt x="2086444" y="118793"/>
                  </a:cubicBezTo>
                  <a:cubicBezTo>
                    <a:pt x="2078712" y="118793"/>
                    <a:pt x="2071712" y="121296"/>
                    <a:pt x="2065446" y="126302"/>
                  </a:cubicBezTo>
                  <a:cubicBezTo>
                    <a:pt x="2059179" y="131308"/>
                    <a:pt x="2054780" y="138215"/>
                    <a:pt x="2052246" y="147024"/>
                  </a:cubicBezTo>
                  <a:cubicBezTo>
                    <a:pt x="2049713" y="155833"/>
                    <a:pt x="2048447" y="172451"/>
                    <a:pt x="2048447" y="196879"/>
                  </a:cubicBezTo>
                  <a:lnTo>
                    <a:pt x="2048447" y="293182"/>
                  </a:lnTo>
                  <a:lnTo>
                    <a:pt x="2002250" y="293182"/>
                  </a:lnTo>
                  <a:lnTo>
                    <a:pt x="2002250" y="80795"/>
                  </a:lnTo>
                  <a:lnTo>
                    <a:pt x="2045047" y="80795"/>
                  </a:lnTo>
                  <a:lnTo>
                    <a:pt x="2045047" y="111793"/>
                  </a:lnTo>
                  <a:cubicBezTo>
                    <a:pt x="2052646" y="99794"/>
                    <a:pt x="2061212" y="90795"/>
                    <a:pt x="2070746" y="84795"/>
                  </a:cubicBezTo>
                  <a:cubicBezTo>
                    <a:pt x="2080278" y="78795"/>
                    <a:pt x="2090844" y="75796"/>
                    <a:pt x="2102444" y="75796"/>
                  </a:cubicBezTo>
                  <a:close/>
                  <a:moveTo>
                    <a:pt x="1881620" y="75796"/>
                  </a:moveTo>
                  <a:cubicBezTo>
                    <a:pt x="1909618" y="75796"/>
                    <a:pt x="1931617" y="86781"/>
                    <a:pt x="1947616" y="108753"/>
                  </a:cubicBezTo>
                  <a:cubicBezTo>
                    <a:pt x="1963615" y="130724"/>
                    <a:pt x="1971614" y="156402"/>
                    <a:pt x="1971614" y="185786"/>
                  </a:cubicBezTo>
                  <a:cubicBezTo>
                    <a:pt x="1971614" y="207691"/>
                    <a:pt x="1967448" y="227459"/>
                    <a:pt x="1959115" y="245090"/>
                  </a:cubicBezTo>
                  <a:cubicBezTo>
                    <a:pt x="1950782" y="262721"/>
                    <a:pt x="1939849" y="275978"/>
                    <a:pt x="1926317" y="284859"/>
                  </a:cubicBezTo>
                  <a:cubicBezTo>
                    <a:pt x="1912784" y="293741"/>
                    <a:pt x="1897952" y="298182"/>
                    <a:pt x="1881820" y="298182"/>
                  </a:cubicBezTo>
                  <a:cubicBezTo>
                    <a:pt x="1855954" y="298182"/>
                    <a:pt x="1834489" y="288298"/>
                    <a:pt x="1817424" y="268531"/>
                  </a:cubicBezTo>
                  <a:cubicBezTo>
                    <a:pt x="1800358" y="248763"/>
                    <a:pt x="1791825" y="220580"/>
                    <a:pt x="1791825" y="183983"/>
                  </a:cubicBezTo>
                  <a:cubicBezTo>
                    <a:pt x="1791825" y="163146"/>
                    <a:pt x="1795958" y="144180"/>
                    <a:pt x="1804224" y="127085"/>
                  </a:cubicBezTo>
                  <a:cubicBezTo>
                    <a:pt x="1812490" y="109989"/>
                    <a:pt x="1823290" y="97167"/>
                    <a:pt x="1836622" y="88618"/>
                  </a:cubicBezTo>
                  <a:cubicBezTo>
                    <a:pt x="1849955" y="80070"/>
                    <a:pt x="1864954" y="75796"/>
                    <a:pt x="1881620" y="75796"/>
                  </a:cubicBezTo>
                  <a:close/>
                  <a:moveTo>
                    <a:pt x="1157720" y="75796"/>
                  </a:moveTo>
                  <a:cubicBezTo>
                    <a:pt x="1185718" y="75796"/>
                    <a:pt x="1207717" y="86781"/>
                    <a:pt x="1223716" y="108753"/>
                  </a:cubicBezTo>
                  <a:cubicBezTo>
                    <a:pt x="1239715" y="130724"/>
                    <a:pt x="1247714" y="156402"/>
                    <a:pt x="1247714" y="185786"/>
                  </a:cubicBezTo>
                  <a:cubicBezTo>
                    <a:pt x="1247714" y="207691"/>
                    <a:pt x="1243548" y="227459"/>
                    <a:pt x="1235215" y="245090"/>
                  </a:cubicBezTo>
                  <a:cubicBezTo>
                    <a:pt x="1226882" y="262721"/>
                    <a:pt x="1215950" y="275978"/>
                    <a:pt x="1202417" y="284859"/>
                  </a:cubicBezTo>
                  <a:cubicBezTo>
                    <a:pt x="1188884" y="293741"/>
                    <a:pt x="1174052" y="298182"/>
                    <a:pt x="1157920" y="298182"/>
                  </a:cubicBezTo>
                  <a:cubicBezTo>
                    <a:pt x="1132055" y="298182"/>
                    <a:pt x="1110589" y="288298"/>
                    <a:pt x="1093524" y="268531"/>
                  </a:cubicBezTo>
                  <a:cubicBezTo>
                    <a:pt x="1076458" y="248763"/>
                    <a:pt x="1067925" y="220580"/>
                    <a:pt x="1067925" y="183983"/>
                  </a:cubicBezTo>
                  <a:cubicBezTo>
                    <a:pt x="1067925" y="163146"/>
                    <a:pt x="1072058" y="144180"/>
                    <a:pt x="1080324" y="127085"/>
                  </a:cubicBezTo>
                  <a:cubicBezTo>
                    <a:pt x="1088590" y="109989"/>
                    <a:pt x="1099390" y="97167"/>
                    <a:pt x="1112722" y="88618"/>
                  </a:cubicBezTo>
                  <a:cubicBezTo>
                    <a:pt x="1126055" y="80070"/>
                    <a:pt x="1141054" y="75796"/>
                    <a:pt x="1157720" y="75796"/>
                  </a:cubicBezTo>
                  <a:close/>
                  <a:moveTo>
                    <a:pt x="951821" y="75796"/>
                  </a:moveTo>
                  <a:cubicBezTo>
                    <a:pt x="974619" y="75796"/>
                    <a:pt x="991952" y="80229"/>
                    <a:pt x="1003818" y="89095"/>
                  </a:cubicBezTo>
                  <a:cubicBezTo>
                    <a:pt x="1015683" y="97961"/>
                    <a:pt x="1024016" y="112260"/>
                    <a:pt x="1028816" y="131992"/>
                  </a:cubicBezTo>
                  <a:lnTo>
                    <a:pt x="985419" y="141791"/>
                  </a:lnTo>
                  <a:cubicBezTo>
                    <a:pt x="981552" y="124726"/>
                    <a:pt x="970620" y="116193"/>
                    <a:pt x="952621" y="116193"/>
                  </a:cubicBezTo>
                  <a:cubicBezTo>
                    <a:pt x="941288" y="116193"/>
                    <a:pt x="933222" y="117830"/>
                    <a:pt x="928422" y="121104"/>
                  </a:cubicBezTo>
                  <a:cubicBezTo>
                    <a:pt x="923622" y="124377"/>
                    <a:pt x="921223" y="128619"/>
                    <a:pt x="921223" y="133829"/>
                  </a:cubicBezTo>
                  <a:cubicBezTo>
                    <a:pt x="921223" y="138506"/>
                    <a:pt x="923421" y="142382"/>
                    <a:pt x="927819" y="145457"/>
                  </a:cubicBezTo>
                  <a:cubicBezTo>
                    <a:pt x="932215" y="148663"/>
                    <a:pt x="945872" y="153505"/>
                    <a:pt x="968792" y="159984"/>
                  </a:cubicBezTo>
                  <a:cubicBezTo>
                    <a:pt x="994509" y="167271"/>
                    <a:pt x="1011975" y="176051"/>
                    <a:pt x="1021192" y="186323"/>
                  </a:cubicBezTo>
                  <a:cubicBezTo>
                    <a:pt x="1030274" y="196595"/>
                    <a:pt x="1034816" y="210270"/>
                    <a:pt x="1034816" y="227346"/>
                  </a:cubicBezTo>
                  <a:cubicBezTo>
                    <a:pt x="1034816" y="247888"/>
                    <a:pt x="1027783" y="264830"/>
                    <a:pt x="1013717" y="278171"/>
                  </a:cubicBezTo>
                  <a:cubicBezTo>
                    <a:pt x="999651" y="291512"/>
                    <a:pt x="980219" y="298182"/>
                    <a:pt x="955420" y="298182"/>
                  </a:cubicBezTo>
                  <a:cubicBezTo>
                    <a:pt x="932888" y="298182"/>
                    <a:pt x="914490" y="292616"/>
                    <a:pt x="900224" y="281483"/>
                  </a:cubicBezTo>
                  <a:cubicBezTo>
                    <a:pt x="885958" y="270350"/>
                    <a:pt x="876559" y="254118"/>
                    <a:pt x="872026" y="232786"/>
                  </a:cubicBezTo>
                  <a:lnTo>
                    <a:pt x="918223" y="224186"/>
                  </a:lnTo>
                  <a:cubicBezTo>
                    <a:pt x="922222" y="246452"/>
                    <a:pt x="934622" y="257584"/>
                    <a:pt x="955420" y="257584"/>
                  </a:cubicBezTo>
                  <a:cubicBezTo>
                    <a:pt x="966486" y="257584"/>
                    <a:pt x="974753" y="255450"/>
                    <a:pt x="980219" y="251182"/>
                  </a:cubicBezTo>
                  <a:cubicBezTo>
                    <a:pt x="985685" y="246913"/>
                    <a:pt x="988418" y="241377"/>
                    <a:pt x="988418" y="234573"/>
                  </a:cubicBezTo>
                  <a:cubicBezTo>
                    <a:pt x="988418" y="229903"/>
                    <a:pt x="987218" y="226234"/>
                    <a:pt x="984819" y="223568"/>
                  </a:cubicBezTo>
                  <a:cubicBezTo>
                    <a:pt x="982285" y="220899"/>
                    <a:pt x="977269" y="218568"/>
                    <a:pt x="969770" y="216574"/>
                  </a:cubicBezTo>
                  <a:cubicBezTo>
                    <a:pt x="931938" y="206510"/>
                    <a:pt x="907890" y="196935"/>
                    <a:pt x="897624" y="187848"/>
                  </a:cubicBezTo>
                  <a:cubicBezTo>
                    <a:pt x="884825" y="176488"/>
                    <a:pt x="878425" y="160919"/>
                    <a:pt x="878425" y="141142"/>
                  </a:cubicBezTo>
                  <a:cubicBezTo>
                    <a:pt x="878425" y="121364"/>
                    <a:pt x="884691" y="105528"/>
                    <a:pt x="897224" y="93635"/>
                  </a:cubicBezTo>
                  <a:cubicBezTo>
                    <a:pt x="909756" y="81742"/>
                    <a:pt x="927956" y="75796"/>
                    <a:pt x="951821" y="75796"/>
                  </a:cubicBezTo>
                  <a:close/>
                  <a:moveTo>
                    <a:pt x="764120" y="75796"/>
                  </a:moveTo>
                  <a:cubicBezTo>
                    <a:pt x="789052" y="75796"/>
                    <a:pt x="808584" y="85010"/>
                    <a:pt x="822717" y="103438"/>
                  </a:cubicBezTo>
                  <a:cubicBezTo>
                    <a:pt x="838983" y="124536"/>
                    <a:pt x="847116" y="155650"/>
                    <a:pt x="847116" y="196779"/>
                  </a:cubicBezTo>
                  <a:lnTo>
                    <a:pt x="846916" y="203188"/>
                  </a:lnTo>
                  <a:lnTo>
                    <a:pt x="731522" y="203188"/>
                  </a:lnTo>
                  <a:cubicBezTo>
                    <a:pt x="731789" y="220051"/>
                    <a:pt x="735566" y="233100"/>
                    <a:pt x="742855" y="242334"/>
                  </a:cubicBezTo>
                  <a:cubicBezTo>
                    <a:pt x="750143" y="251568"/>
                    <a:pt x="758935" y="256184"/>
                    <a:pt x="769233" y="256184"/>
                  </a:cubicBezTo>
                  <a:cubicBezTo>
                    <a:pt x="784076" y="256184"/>
                    <a:pt x="793971" y="246052"/>
                    <a:pt x="798918" y="225786"/>
                  </a:cubicBezTo>
                  <a:lnTo>
                    <a:pt x="844716" y="235186"/>
                  </a:lnTo>
                  <a:cubicBezTo>
                    <a:pt x="838574" y="256518"/>
                    <a:pt x="829030" y="272350"/>
                    <a:pt x="816082" y="282683"/>
                  </a:cubicBezTo>
                  <a:cubicBezTo>
                    <a:pt x="803133" y="293016"/>
                    <a:pt x="787382" y="298182"/>
                    <a:pt x="768826" y="298182"/>
                  </a:cubicBezTo>
                  <a:cubicBezTo>
                    <a:pt x="743061" y="298182"/>
                    <a:pt x="723171" y="289567"/>
                    <a:pt x="709155" y="272337"/>
                  </a:cubicBezTo>
                  <a:cubicBezTo>
                    <a:pt x="692602" y="252302"/>
                    <a:pt x="684325" y="224254"/>
                    <a:pt x="684325" y="188192"/>
                  </a:cubicBezTo>
                  <a:cubicBezTo>
                    <a:pt x="684325" y="152663"/>
                    <a:pt x="692658" y="124213"/>
                    <a:pt x="709324" y="102844"/>
                  </a:cubicBezTo>
                  <a:cubicBezTo>
                    <a:pt x="723456" y="84812"/>
                    <a:pt x="741722" y="75796"/>
                    <a:pt x="764120" y="75796"/>
                  </a:cubicBezTo>
                  <a:close/>
                  <a:moveTo>
                    <a:pt x="508397" y="49597"/>
                  </a:moveTo>
                  <a:lnTo>
                    <a:pt x="508397" y="123993"/>
                  </a:lnTo>
                  <a:lnTo>
                    <a:pt x="544394" y="123993"/>
                  </a:lnTo>
                  <a:cubicBezTo>
                    <a:pt x="566393" y="123993"/>
                    <a:pt x="580392" y="123026"/>
                    <a:pt x="586392" y="121093"/>
                  </a:cubicBezTo>
                  <a:cubicBezTo>
                    <a:pt x="592392" y="119160"/>
                    <a:pt x="597258" y="115260"/>
                    <a:pt x="600991" y="109393"/>
                  </a:cubicBezTo>
                  <a:cubicBezTo>
                    <a:pt x="604724" y="103527"/>
                    <a:pt x="606591" y="95728"/>
                    <a:pt x="606591" y="85995"/>
                  </a:cubicBezTo>
                  <a:cubicBezTo>
                    <a:pt x="606591" y="76662"/>
                    <a:pt x="604724" y="69163"/>
                    <a:pt x="600991" y="63496"/>
                  </a:cubicBezTo>
                  <a:cubicBezTo>
                    <a:pt x="597258" y="57830"/>
                    <a:pt x="592192" y="53930"/>
                    <a:pt x="585792" y="51797"/>
                  </a:cubicBezTo>
                  <a:cubicBezTo>
                    <a:pt x="581259" y="50330"/>
                    <a:pt x="568126" y="49597"/>
                    <a:pt x="546394" y="49597"/>
                  </a:cubicBezTo>
                  <a:close/>
                  <a:moveTo>
                    <a:pt x="1641272" y="5800"/>
                  </a:moveTo>
                  <a:lnTo>
                    <a:pt x="1641272" y="80795"/>
                  </a:lnTo>
                  <a:lnTo>
                    <a:pt x="1672670" y="80795"/>
                  </a:lnTo>
                  <a:lnTo>
                    <a:pt x="1672670" y="125592"/>
                  </a:lnTo>
                  <a:lnTo>
                    <a:pt x="1641272" y="125592"/>
                  </a:lnTo>
                  <a:lnTo>
                    <a:pt x="1641272" y="211325"/>
                  </a:lnTo>
                  <a:cubicBezTo>
                    <a:pt x="1641272" y="229886"/>
                    <a:pt x="1641738" y="240635"/>
                    <a:pt x="1642672" y="243573"/>
                  </a:cubicBezTo>
                  <a:cubicBezTo>
                    <a:pt x="1644538" y="248914"/>
                    <a:pt x="1648338" y="251585"/>
                    <a:pt x="1654071" y="251585"/>
                  </a:cubicBezTo>
                  <a:cubicBezTo>
                    <a:pt x="1658337" y="251585"/>
                    <a:pt x="1664470" y="249785"/>
                    <a:pt x="1672470" y="246185"/>
                  </a:cubicBezTo>
                  <a:lnTo>
                    <a:pt x="1676470" y="289782"/>
                  </a:lnTo>
                  <a:cubicBezTo>
                    <a:pt x="1665804" y="295382"/>
                    <a:pt x="1653738" y="298182"/>
                    <a:pt x="1640272" y="298182"/>
                  </a:cubicBezTo>
                  <a:cubicBezTo>
                    <a:pt x="1628539" y="298182"/>
                    <a:pt x="1619140" y="295379"/>
                    <a:pt x="1612073" y="289773"/>
                  </a:cubicBezTo>
                  <a:cubicBezTo>
                    <a:pt x="1605007" y="284167"/>
                    <a:pt x="1600274" y="276092"/>
                    <a:pt x="1597874" y="265546"/>
                  </a:cubicBezTo>
                  <a:cubicBezTo>
                    <a:pt x="1596008" y="257805"/>
                    <a:pt x="1595074" y="242054"/>
                    <a:pt x="1595074" y="218293"/>
                  </a:cubicBezTo>
                  <a:lnTo>
                    <a:pt x="1595074" y="125592"/>
                  </a:lnTo>
                  <a:lnTo>
                    <a:pt x="1573876" y="125592"/>
                  </a:lnTo>
                  <a:lnTo>
                    <a:pt x="1573876" y="80795"/>
                  </a:lnTo>
                  <a:lnTo>
                    <a:pt x="1595074" y="80795"/>
                  </a:lnTo>
                  <a:lnTo>
                    <a:pt x="1595074" y="38598"/>
                  </a:lnTo>
                  <a:close/>
                  <a:moveTo>
                    <a:pt x="1707374" y="0"/>
                  </a:moveTo>
                  <a:lnTo>
                    <a:pt x="1753572" y="0"/>
                  </a:lnTo>
                  <a:lnTo>
                    <a:pt x="1753572" y="51997"/>
                  </a:lnTo>
                  <a:lnTo>
                    <a:pt x="1707374" y="51997"/>
                  </a:lnTo>
                  <a:close/>
                  <a:moveTo>
                    <a:pt x="1288275" y="0"/>
                  </a:moveTo>
                  <a:lnTo>
                    <a:pt x="1334472" y="0"/>
                  </a:lnTo>
                  <a:lnTo>
                    <a:pt x="1334472" y="293182"/>
                  </a:lnTo>
                  <a:lnTo>
                    <a:pt x="1288275" y="293182"/>
                  </a:lnTo>
                  <a:close/>
                  <a:moveTo>
                    <a:pt x="460000" y="0"/>
                  </a:moveTo>
                  <a:lnTo>
                    <a:pt x="562193" y="0"/>
                  </a:lnTo>
                  <a:cubicBezTo>
                    <a:pt x="588325" y="0"/>
                    <a:pt x="606991" y="2633"/>
                    <a:pt x="618190" y="7900"/>
                  </a:cubicBezTo>
                  <a:cubicBezTo>
                    <a:pt x="629389" y="13166"/>
                    <a:pt x="638589" y="22299"/>
                    <a:pt x="645788" y="35298"/>
                  </a:cubicBezTo>
                  <a:cubicBezTo>
                    <a:pt x="652988" y="48297"/>
                    <a:pt x="656588" y="63863"/>
                    <a:pt x="656588" y="81995"/>
                  </a:cubicBezTo>
                  <a:cubicBezTo>
                    <a:pt x="656588" y="104927"/>
                    <a:pt x="651088" y="123393"/>
                    <a:pt x="640089" y="137392"/>
                  </a:cubicBezTo>
                  <a:cubicBezTo>
                    <a:pt x="629089" y="151391"/>
                    <a:pt x="613457" y="160190"/>
                    <a:pt x="593191" y="163790"/>
                  </a:cubicBezTo>
                  <a:cubicBezTo>
                    <a:pt x="603591" y="171256"/>
                    <a:pt x="612190" y="179423"/>
                    <a:pt x="618990" y="188289"/>
                  </a:cubicBezTo>
                  <a:cubicBezTo>
                    <a:pt x="625789" y="197155"/>
                    <a:pt x="635056" y="213054"/>
                    <a:pt x="646788" y="235986"/>
                  </a:cubicBezTo>
                  <a:lnTo>
                    <a:pt x="675986" y="293182"/>
                  </a:lnTo>
                  <a:lnTo>
                    <a:pt x="618080" y="293182"/>
                  </a:lnTo>
                  <a:lnTo>
                    <a:pt x="582954" y="229386"/>
                  </a:lnTo>
                  <a:cubicBezTo>
                    <a:pt x="570314" y="206321"/>
                    <a:pt x="561727" y="191888"/>
                    <a:pt x="557194" y="186089"/>
                  </a:cubicBezTo>
                  <a:cubicBezTo>
                    <a:pt x="552660" y="180289"/>
                    <a:pt x="547861" y="176289"/>
                    <a:pt x="542794" y="174089"/>
                  </a:cubicBezTo>
                  <a:cubicBezTo>
                    <a:pt x="537728" y="171890"/>
                    <a:pt x="529595" y="170790"/>
                    <a:pt x="518396" y="170790"/>
                  </a:cubicBezTo>
                  <a:lnTo>
                    <a:pt x="508397" y="170790"/>
                  </a:lnTo>
                  <a:lnTo>
                    <a:pt x="508397" y="293182"/>
                  </a:lnTo>
                  <a:lnTo>
                    <a:pt x="460000" y="293182"/>
                  </a:ln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p>
              <a:pPr marL="457200" marR="0" indent="-360045" algn="r" defTabSz="457200" eaLnBrk="1" fontAlgn="auto" hangingPunct="1">
                <a:spcBef>
                  <a:spcPts val="0"/>
                </a:spcBef>
                <a:spcAft>
                  <a:spcPts val="0"/>
                </a:spcAft>
                <a:buClrTx/>
                <a:buSzTx/>
                <a:buFont typeface="Arial" panose="020B0604020202020204" pitchFamily="34" charset="0"/>
                <a:buChar char="•"/>
                <a:defRPr/>
              </a:pPr>
              <a:endParaRPr kumimoji="0" lang="en-US" altLang="zh-CN" sz="3200" b="1" kern="1200" cap="none" spc="0" normalizeH="0" baseline="0" noProof="0" dirty="0">
                <a:solidFill>
                  <a:srgbClr val="E7E6E6"/>
                </a:solidFill>
                <a:effectLst>
                  <a:outerShdw blurRad="38100" dist="38100" dir="2700000" algn="tl">
                    <a:srgbClr val="000000">
                      <a:alpha val="43137"/>
                    </a:srgbClr>
                  </a:outerShdw>
                </a:effectLst>
                <a:latin typeface="Arial Narrow" panose="020B0606020202030204" pitchFamily="34" charset="0"/>
                <a:ea typeface="等线" panose="02010600030101010101" charset="-122"/>
                <a:cs typeface="+mn-cs"/>
              </a:endParaRPr>
            </a:p>
          </p:txBody>
        </p:sp>
        <p:sp>
          <p:nvSpPr>
            <p:cNvPr id="119" name="文本框 118"/>
            <p:cNvSpPr txBox="1"/>
            <p:nvPr/>
          </p:nvSpPr>
          <p:spPr>
            <a:xfrm>
              <a:off x="7069475" y="5993230"/>
              <a:ext cx="1971740" cy="379377"/>
            </a:xfrm>
            <a:custGeom>
              <a:avLst/>
              <a:gdLst/>
              <a:ahLst/>
              <a:cxnLst/>
              <a:rect l="l" t="t" r="r" b="b"/>
              <a:pathLst>
                <a:path w="1971740" h="379377">
                  <a:moveTo>
                    <a:pt x="412947" y="165390"/>
                  </a:moveTo>
                  <a:lnTo>
                    <a:pt x="412947" y="243585"/>
                  </a:lnTo>
                  <a:lnTo>
                    <a:pt x="458032" y="243585"/>
                  </a:lnTo>
                  <a:cubicBezTo>
                    <a:pt x="477801" y="243585"/>
                    <a:pt x="490492" y="242555"/>
                    <a:pt x="496103" y="240493"/>
                  </a:cubicBezTo>
                  <a:cubicBezTo>
                    <a:pt x="501714" y="238432"/>
                    <a:pt x="506423" y="234376"/>
                    <a:pt x="510230" y="228325"/>
                  </a:cubicBezTo>
                  <a:cubicBezTo>
                    <a:pt x="514037" y="222275"/>
                    <a:pt x="515940" y="214594"/>
                    <a:pt x="515940" y="205284"/>
                  </a:cubicBezTo>
                  <a:cubicBezTo>
                    <a:pt x="515940" y="195710"/>
                    <a:pt x="513903" y="187831"/>
                    <a:pt x="509828" y="181647"/>
                  </a:cubicBezTo>
                  <a:cubicBezTo>
                    <a:pt x="505754" y="175463"/>
                    <a:pt x="500344" y="171207"/>
                    <a:pt x="493598" y="168880"/>
                  </a:cubicBezTo>
                  <a:cubicBezTo>
                    <a:pt x="486853" y="166554"/>
                    <a:pt x="473060" y="165390"/>
                    <a:pt x="452219" y="165390"/>
                  </a:cubicBezTo>
                  <a:close/>
                  <a:moveTo>
                    <a:pt x="1887145" y="118793"/>
                  </a:moveTo>
                  <a:cubicBezTo>
                    <a:pt x="1876212" y="118793"/>
                    <a:pt x="1867113" y="124001"/>
                    <a:pt x="1859847" y="134417"/>
                  </a:cubicBezTo>
                  <a:cubicBezTo>
                    <a:pt x="1852580" y="144833"/>
                    <a:pt x="1848947" y="160857"/>
                    <a:pt x="1848947" y="182489"/>
                  </a:cubicBezTo>
                  <a:cubicBezTo>
                    <a:pt x="1848947" y="205188"/>
                    <a:pt x="1852580" y="221745"/>
                    <a:pt x="1859847" y="232161"/>
                  </a:cubicBezTo>
                  <a:cubicBezTo>
                    <a:pt x="1867113" y="242577"/>
                    <a:pt x="1875879" y="247785"/>
                    <a:pt x="1886145" y="247785"/>
                  </a:cubicBezTo>
                  <a:cubicBezTo>
                    <a:pt x="1897211" y="247785"/>
                    <a:pt x="1906677" y="242510"/>
                    <a:pt x="1914543" y="231961"/>
                  </a:cubicBezTo>
                  <a:cubicBezTo>
                    <a:pt x="1922409" y="221412"/>
                    <a:pt x="1926343" y="205388"/>
                    <a:pt x="1926343" y="183889"/>
                  </a:cubicBezTo>
                  <a:cubicBezTo>
                    <a:pt x="1926343" y="161724"/>
                    <a:pt x="1922576" y="145333"/>
                    <a:pt x="1915043" y="134717"/>
                  </a:cubicBezTo>
                  <a:cubicBezTo>
                    <a:pt x="1907511" y="124101"/>
                    <a:pt x="1898211" y="118793"/>
                    <a:pt x="1887145" y="118793"/>
                  </a:cubicBezTo>
                  <a:close/>
                  <a:moveTo>
                    <a:pt x="867970" y="118793"/>
                  </a:moveTo>
                  <a:cubicBezTo>
                    <a:pt x="857037" y="118793"/>
                    <a:pt x="847938" y="124001"/>
                    <a:pt x="840672" y="134417"/>
                  </a:cubicBezTo>
                  <a:cubicBezTo>
                    <a:pt x="833406" y="144833"/>
                    <a:pt x="829773" y="160857"/>
                    <a:pt x="829773" y="182489"/>
                  </a:cubicBezTo>
                  <a:cubicBezTo>
                    <a:pt x="829773" y="205188"/>
                    <a:pt x="833406" y="221745"/>
                    <a:pt x="840672" y="232161"/>
                  </a:cubicBezTo>
                  <a:cubicBezTo>
                    <a:pt x="847938" y="242577"/>
                    <a:pt x="856704" y="247785"/>
                    <a:pt x="866970" y="247785"/>
                  </a:cubicBezTo>
                  <a:cubicBezTo>
                    <a:pt x="878036" y="247785"/>
                    <a:pt x="887502" y="242510"/>
                    <a:pt x="895368" y="231961"/>
                  </a:cubicBezTo>
                  <a:cubicBezTo>
                    <a:pt x="903235" y="221412"/>
                    <a:pt x="907168" y="205388"/>
                    <a:pt x="907168" y="183889"/>
                  </a:cubicBezTo>
                  <a:cubicBezTo>
                    <a:pt x="907168" y="161724"/>
                    <a:pt x="903401" y="145333"/>
                    <a:pt x="895869" y="134717"/>
                  </a:cubicBezTo>
                  <a:cubicBezTo>
                    <a:pt x="888336" y="124101"/>
                    <a:pt x="879036" y="118793"/>
                    <a:pt x="867970" y="118793"/>
                  </a:cubicBezTo>
                  <a:close/>
                  <a:moveTo>
                    <a:pt x="671671" y="118793"/>
                  </a:moveTo>
                  <a:cubicBezTo>
                    <a:pt x="661938" y="118793"/>
                    <a:pt x="653738" y="123144"/>
                    <a:pt x="647072" y="131845"/>
                  </a:cubicBezTo>
                  <a:cubicBezTo>
                    <a:pt x="640272" y="140680"/>
                    <a:pt x="636939" y="152995"/>
                    <a:pt x="637073" y="168790"/>
                  </a:cubicBezTo>
                  <a:lnTo>
                    <a:pt x="706068" y="168790"/>
                  </a:lnTo>
                  <a:cubicBezTo>
                    <a:pt x="705669" y="152191"/>
                    <a:pt x="702135" y="139708"/>
                    <a:pt x="695469" y="131342"/>
                  </a:cubicBezTo>
                  <a:cubicBezTo>
                    <a:pt x="688803" y="122976"/>
                    <a:pt x="680870" y="118793"/>
                    <a:pt x="671671" y="118793"/>
                  </a:cubicBezTo>
                  <a:close/>
                  <a:moveTo>
                    <a:pt x="50597" y="98994"/>
                  </a:moveTo>
                  <a:cubicBezTo>
                    <a:pt x="64596" y="98994"/>
                    <a:pt x="76562" y="103927"/>
                    <a:pt x="86495" y="113793"/>
                  </a:cubicBezTo>
                  <a:cubicBezTo>
                    <a:pt x="96427" y="123659"/>
                    <a:pt x="101394" y="135592"/>
                    <a:pt x="101394" y="149591"/>
                  </a:cubicBezTo>
                  <a:cubicBezTo>
                    <a:pt x="101394" y="163590"/>
                    <a:pt x="96427" y="175556"/>
                    <a:pt x="86495" y="185489"/>
                  </a:cubicBezTo>
                  <a:cubicBezTo>
                    <a:pt x="76562" y="195422"/>
                    <a:pt x="64596" y="200388"/>
                    <a:pt x="50597" y="200388"/>
                  </a:cubicBezTo>
                  <a:cubicBezTo>
                    <a:pt x="36731" y="200388"/>
                    <a:pt x="24832" y="195422"/>
                    <a:pt x="14899" y="185489"/>
                  </a:cubicBezTo>
                  <a:cubicBezTo>
                    <a:pt x="4966" y="175556"/>
                    <a:pt x="0" y="163590"/>
                    <a:pt x="0" y="149591"/>
                  </a:cubicBezTo>
                  <a:cubicBezTo>
                    <a:pt x="0" y="135592"/>
                    <a:pt x="4966" y="123659"/>
                    <a:pt x="14899" y="113793"/>
                  </a:cubicBezTo>
                  <a:cubicBezTo>
                    <a:pt x="24832" y="103927"/>
                    <a:pt x="36731" y="98994"/>
                    <a:pt x="50597" y="98994"/>
                  </a:cubicBezTo>
                  <a:close/>
                  <a:moveTo>
                    <a:pt x="1516875" y="80795"/>
                  </a:moveTo>
                  <a:lnTo>
                    <a:pt x="1563072" y="80795"/>
                  </a:lnTo>
                  <a:lnTo>
                    <a:pt x="1563072" y="293182"/>
                  </a:lnTo>
                  <a:lnTo>
                    <a:pt x="1516875" y="293182"/>
                  </a:lnTo>
                  <a:close/>
                  <a:moveTo>
                    <a:pt x="1002525" y="80795"/>
                  </a:moveTo>
                  <a:lnTo>
                    <a:pt x="1048722" y="80795"/>
                  </a:lnTo>
                  <a:lnTo>
                    <a:pt x="1048722" y="293182"/>
                  </a:lnTo>
                  <a:lnTo>
                    <a:pt x="1002525" y="293182"/>
                  </a:lnTo>
                  <a:close/>
                  <a:moveTo>
                    <a:pt x="1875345" y="75796"/>
                  </a:moveTo>
                  <a:cubicBezTo>
                    <a:pt x="1886145" y="75796"/>
                    <a:pt x="1895978" y="78695"/>
                    <a:pt x="1904844" y="84495"/>
                  </a:cubicBezTo>
                  <a:cubicBezTo>
                    <a:pt x="1913710" y="90295"/>
                    <a:pt x="1921610" y="98994"/>
                    <a:pt x="1928542" y="110593"/>
                  </a:cubicBezTo>
                  <a:lnTo>
                    <a:pt x="1928542" y="80795"/>
                  </a:lnTo>
                  <a:lnTo>
                    <a:pt x="1971740" y="80795"/>
                  </a:lnTo>
                  <a:lnTo>
                    <a:pt x="1971740" y="271384"/>
                  </a:lnTo>
                  <a:cubicBezTo>
                    <a:pt x="1971740" y="301915"/>
                    <a:pt x="1968940" y="324047"/>
                    <a:pt x="1963340" y="337780"/>
                  </a:cubicBezTo>
                  <a:cubicBezTo>
                    <a:pt x="1957741" y="351512"/>
                    <a:pt x="1949108" y="361878"/>
                    <a:pt x="1937442" y="368878"/>
                  </a:cubicBezTo>
                  <a:cubicBezTo>
                    <a:pt x="1925776" y="375877"/>
                    <a:pt x="1909611" y="379377"/>
                    <a:pt x="1888945" y="379377"/>
                  </a:cubicBezTo>
                  <a:cubicBezTo>
                    <a:pt x="1869879" y="379377"/>
                    <a:pt x="1854613" y="376844"/>
                    <a:pt x="1843147" y="371777"/>
                  </a:cubicBezTo>
                  <a:cubicBezTo>
                    <a:pt x="1831681" y="366711"/>
                    <a:pt x="1822915" y="359145"/>
                    <a:pt x="1816849" y="349079"/>
                  </a:cubicBezTo>
                  <a:cubicBezTo>
                    <a:pt x="1810783" y="339013"/>
                    <a:pt x="1807750" y="327380"/>
                    <a:pt x="1807750" y="314181"/>
                  </a:cubicBezTo>
                  <a:lnTo>
                    <a:pt x="1807750" y="307181"/>
                  </a:lnTo>
                  <a:lnTo>
                    <a:pt x="1860547" y="314981"/>
                  </a:lnTo>
                  <a:cubicBezTo>
                    <a:pt x="1861347" y="322714"/>
                    <a:pt x="1863779" y="328213"/>
                    <a:pt x="1867846" y="331480"/>
                  </a:cubicBezTo>
                  <a:cubicBezTo>
                    <a:pt x="1871913" y="334746"/>
                    <a:pt x="1878345" y="336380"/>
                    <a:pt x="1887145" y="336380"/>
                  </a:cubicBezTo>
                  <a:cubicBezTo>
                    <a:pt x="1897278" y="336380"/>
                    <a:pt x="1905477" y="334713"/>
                    <a:pt x="1911743" y="331380"/>
                  </a:cubicBezTo>
                  <a:cubicBezTo>
                    <a:pt x="1916143" y="328980"/>
                    <a:pt x="1919543" y="324980"/>
                    <a:pt x="1921943" y="319381"/>
                  </a:cubicBezTo>
                  <a:cubicBezTo>
                    <a:pt x="1924343" y="313781"/>
                    <a:pt x="1925543" y="303915"/>
                    <a:pt x="1925543" y="289782"/>
                  </a:cubicBezTo>
                  <a:lnTo>
                    <a:pt x="1925543" y="258784"/>
                  </a:lnTo>
                  <a:cubicBezTo>
                    <a:pt x="1918610" y="270250"/>
                    <a:pt x="1910810" y="278850"/>
                    <a:pt x="1902144" y="284583"/>
                  </a:cubicBezTo>
                  <a:cubicBezTo>
                    <a:pt x="1893478" y="290316"/>
                    <a:pt x="1883879" y="293182"/>
                    <a:pt x="1873346" y="293182"/>
                  </a:cubicBezTo>
                  <a:cubicBezTo>
                    <a:pt x="1854014" y="293182"/>
                    <a:pt x="1837748" y="284441"/>
                    <a:pt x="1824549" y="266959"/>
                  </a:cubicBezTo>
                  <a:cubicBezTo>
                    <a:pt x="1809350" y="246941"/>
                    <a:pt x="1801750" y="219851"/>
                    <a:pt x="1801750" y="185689"/>
                  </a:cubicBezTo>
                  <a:cubicBezTo>
                    <a:pt x="1801750" y="149391"/>
                    <a:pt x="1808917" y="122001"/>
                    <a:pt x="1823249" y="103519"/>
                  </a:cubicBezTo>
                  <a:cubicBezTo>
                    <a:pt x="1837581" y="85037"/>
                    <a:pt x="1854947" y="75796"/>
                    <a:pt x="1875345" y="75796"/>
                  </a:cubicBezTo>
                  <a:close/>
                  <a:moveTo>
                    <a:pt x="1711919" y="75796"/>
                  </a:moveTo>
                  <a:cubicBezTo>
                    <a:pt x="1725384" y="75796"/>
                    <a:pt x="1736750" y="79298"/>
                    <a:pt x="1746016" y="86304"/>
                  </a:cubicBezTo>
                  <a:cubicBezTo>
                    <a:pt x="1755283" y="93310"/>
                    <a:pt x="1761682" y="102318"/>
                    <a:pt x="1765215" y="113328"/>
                  </a:cubicBezTo>
                  <a:cubicBezTo>
                    <a:pt x="1768748" y="124337"/>
                    <a:pt x="1770515" y="140251"/>
                    <a:pt x="1770515" y="161068"/>
                  </a:cubicBezTo>
                  <a:lnTo>
                    <a:pt x="1770515" y="293182"/>
                  </a:lnTo>
                  <a:lnTo>
                    <a:pt x="1724317" y="293182"/>
                  </a:lnTo>
                  <a:lnTo>
                    <a:pt x="1724317" y="184664"/>
                  </a:lnTo>
                  <a:cubicBezTo>
                    <a:pt x="1724317" y="162907"/>
                    <a:pt x="1723451" y="148424"/>
                    <a:pt x="1721718" y="141217"/>
                  </a:cubicBezTo>
                  <a:cubicBezTo>
                    <a:pt x="1719985" y="134009"/>
                    <a:pt x="1716751" y="128469"/>
                    <a:pt x="1712018" y="124599"/>
                  </a:cubicBezTo>
                  <a:cubicBezTo>
                    <a:pt x="1707285" y="120728"/>
                    <a:pt x="1701919" y="118793"/>
                    <a:pt x="1695919" y="118793"/>
                  </a:cubicBezTo>
                  <a:cubicBezTo>
                    <a:pt x="1688187" y="118793"/>
                    <a:pt x="1681187" y="121296"/>
                    <a:pt x="1674921" y="126302"/>
                  </a:cubicBezTo>
                  <a:cubicBezTo>
                    <a:pt x="1668654" y="131308"/>
                    <a:pt x="1664255" y="138215"/>
                    <a:pt x="1661721" y="147024"/>
                  </a:cubicBezTo>
                  <a:cubicBezTo>
                    <a:pt x="1659188" y="155833"/>
                    <a:pt x="1657922" y="172451"/>
                    <a:pt x="1657922" y="196879"/>
                  </a:cubicBezTo>
                  <a:lnTo>
                    <a:pt x="1657922" y="293182"/>
                  </a:lnTo>
                  <a:lnTo>
                    <a:pt x="1611725" y="293182"/>
                  </a:lnTo>
                  <a:lnTo>
                    <a:pt x="1611725" y="80795"/>
                  </a:lnTo>
                  <a:lnTo>
                    <a:pt x="1654522" y="80795"/>
                  </a:lnTo>
                  <a:lnTo>
                    <a:pt x="1654522" y="111793"/>
                  </a:lnTo>
                  <a:cubicBezTo>
                    <a:pt x="1662121" y="99794"/>
                    <a:pt x="1670687" y="90795"/>
                    <a:pt x="1680220" y="84795"/>
                  </a:cubicBezTo>
                  <a:cubicBezTo>
                    <a:pt x="1689753" y="78795"/>
                    <a:pt x="1700319" y="75796"/>
                    <a:pt x="1711919" y="75796"/>
                  </a:cubicBezTo>
                  <a:close/>
                  <a:moveTo>
                    <a:pt x="1407118" y="75796"/>
                  </a:moveTo>
                  <a:cubicBezTo>
                    <a:pt x="1420584" y="75796"/>
                    <a:pt x="1431950" y="79298"/>
                    <a:pt x="1441216" y="86304"/>
                  </a:cubicBezTo>
                  <a:cubicBezTo>
                    <a:pt x="1450483" y="93310"/>
                    <a:pt x="1456882" y="102318"/>
                    <a:pt x="1460415" y="113328"/>
                  </a:cubicBezTo>
                  <a:cubicBezTo>
                    <a:pt x="1463948" y="124337"/>
                    <a:pt x="1465715" y="140251"/>
                    <a:pt x="1465715" y="161068"/>
                  </a:cubicBezTo>
                  <a:lnTo>
                    <a:pt x="1465715" y="293182"/>
                  </a:lnTo>
                  <a:lnTo>
                    <a:pt x="1419518" y="293182"/>
                  </a:lnTo>
                  <a:lnTo>
                    <a:pt x="1419518" y="184664"/>
                  </a:lnTo>
                  <a:cubicBezTo>
                    <a:pt x="1419518" y="162907"/>
                    <a:pt x="1418651" y="148424"/>
                    <a:pt x="1416918" y="141217"/>
                  </a:cubicBezTo>
                  <a:cubicBezTo>
                    <a:pt x="1415185" y="134009"/>
                    <a:pt x="1411951" y="128469"/>
                    <a:pt x="1407218" y="124599"/>
                  </a:cubicBezTo>
                  <a:cubicBezTo>
                    <a:pt x="1402485" y="120728"/>
                    <a:pt x="1397119" y="118793"/>
                    <a:pt x="1391119" y="118793"/>
                  </a:cubicBezTo>
                  <a:cubicBezTo>
                    <a:pt x="1383387" y="118793"/>
                    <a:pt x="1376387" y="121296"/>
                    <a:pt x="1370121" y="126302"/>
                  </a:cubicBezTo>
                  <a:cubicBezTo>
                    <a:pt x="1363855" y="131308"/>
                    <a:pt x="1359455" y="138215"/>
                    <a:pt x="1356921" y="147024"/>
                  </a:cubicBezTo>
                  <a:cubicBezTo>
                    <a:pt x="1354388" y="155833"/>
                    <a:pt x="1353122" y="172451"/>
                    <a:pt x="1353122" y="196879"/>
                  </a:cubicBezTo>
                  <a:lnTo>
                    <a:pt x="1353122" y="293182"/>
                  </a:lnTo>
                  <a:lnTo>
                    <a:pt x="1306925" y="293182"/>
                  </a:lnTo>
                  <a:lnTo>
                    <a:pt x="1306925" y="80795"/>
                  </a:lnTo>
                  <a:lnTo>
                    <a:pt x="1349722" y="80795"/>
                  </a:lnTo>
                  <a:lnTo>
                    <a:pt x="1349722" y="111793"/>
                  </a:lnTo>
                  <a:cubicBezTo>
                    <a:pt x="1357321" y="99794"/>
                    <a:pt x="1365888" y="90795"/>
                    <a:pt x="1375420" y="84795"/>
                  </a:cubicBezTo>
                  <a:cubicBezTo>
                    <a:pt x="1384953" y="78795"/>
                    <a:pt x="1395519" y="75796"/>
                    <a:pt x="1407118" y="75796"/>
                  </a:cubicBezTo>
                  <a:close/>
                  <a:moveTo>
                    <a:pt x="1197569" y="75796"/>
                  </a:moveTo>
                  <a:cubicBezTo>
                    <a:pt x="1211034" y="75796"/>
                    <a:pt x="1222400" y="79298"/>
                    <a:pt x="1231666" y="86304"/>
                  </a:cubicBezTo>
                  <a:cubicBezTo>
                    <a:pt x="1240933" y="93310"/>
                    <a:pt x="1247332" y="102318"/>
                    <a:pt x="1250865" y="113328"/>
                  </a:cubicBezTo>
                  <a:cubicBezTo>
                    <a:pt x="1254399" y="124337"/>
                    <a:pt x="1256165" y="140251"/>
                    <a:pt x="1256165" y="161068"/>
                  </a:cubicBezTo>
                  <a:lnTo>
                    <a:pt x="1256165" y="293182"/>
                  </a:lnTo>
                  <a:lnTo>
                    <a:pt x="1209968" y="293182"/>
                  </a:lnTo>
                  <a:lnTo>
                    <a:pt x="1209968" y="184664"/>
                  </a:lnTo>
                  <a:cubicBezTo>
                    <a:pt x="1209968" y="162907"/>
                    <a:pt x="1209101" y="148424"/>
                    <a:pt x="1207368" y="141217"/>
                  </a:cubicBezTo>
                  <a:cubicBezTo>
                    <a:pt x="1205635" y="134009"/>
                    <a:pt x="1202402" y="128469"/>
                    <a:pt x="1197669" y="124599"/>
                  </a:cubicBezTo>
                  <a:cubicBezTo>
                    <a:pt x="1192936" y="120728"/>
                    <a:pt x="1187569" y="118793"/>
                    <a:pt x="1181570" y="118793"/>
                  </a:cubicBezTo>
                  <a:cubicBezTo>
                    <a:pt x="1173837" y="118793"/>
                    <a:pt x="1166837" y="121296"/>
                    <a:pt x="1160571" y="126302"/>
                  </a:cubicBezTo>
                  <a:cubicBezTo>
                    <a:pt x="1154304" y="131308"/>
                    <a:pt x="1149905" y="138215"/>
                    <a:pt x="1147372" y="147024"/>
                  </a:cubicBezTo>
                  <a:cubicBezTo>
                    <a:pt x="1144839" y="155833"/>
                    <a:pt x="1143572" y="172451"/>
                    <a:pt x="1143572" y="196879"/>
                  </a:cubicBezTo>
                  <a:lnTo>
                    <a:pt x="1143572" y="293182"/>
                  </a:lnTo>
                  <a:lnTo>
                    <a:pt x="1097375" y="293182"/>
                  </a:lnTo>
                  <a:lnTo>
                    <a:pt x="1097375" y="80795"/>
                  </a:lnTo>
                  <a:lnTo>
                    <a:pt x="1140172" y="80795"/>
                  </a:lnTo>
                  <a:lnTo>
                    <a:pt x="1140172" y="111793"/>
                  </a:lnTo>
                  <a:cubicBezTo>
                    <a:pt x="1147772" y="99794"/>
                    <a:pt x="1156338" y="90795"/>
                    <a:pt x="1165871" y="84795"/>
                  </a:cubicBezTo>
                  <a:cubicBezTo>
                    <a:pt x="1175403" y="78795"/>
                    <a:pt x="1185969" y="75796"/>
                    <a:pt x="1197569" y="75796"/>
                  </a:cubicBezTo>
                  <a:close/>
                  <a:moveTo>
                    <a:pt x="856171" y="75796"/>
                  </a:moveTo>
                  <a:cubicBezTo>
                    <a:pt x="866970" y="75796"/>
                    <a:pt x="876803" y="78695"/>
                    <a:pt x="885669" y="84495"/>
                  </a:cubicBezTo>
                  <a:cubicBezTo>
                    <a:pt x="894535" y="90295"/>
                    <a:pt x="902435" y="98994"/>
                    <a:pt x="909368" y="110593"/>
                  </a:cubicBezTo>
                  <a:lnTo>
                    <a:pt x="909368" y="80795"/>
                  </a:lnTo>
                  <a:lnTo>
                    <a:pt x="952565" y="80795"/>
                  </a:lnTo>
                  <a:lnTo>
                    <a:pt x="952565" y="271384"/>
                  </a:lnTo>
                  <a:cubicBezTo>
                    <a:pt x="952565" y="301915"/>
                    <a:pt x="949765" y="324047"/>
                    <a:pt x="944166" y="337780"/>
                  </a:cubicBezTo>
                  <a:cubicBezTo>
                    <a:pt x="938566" y="351512"/>
                    <a:pt x="929933" y="361878"/>
                    <a:pt x="918267" y="368878"/>
                  </a:cubicBezTo>
                  <a:cubicBezTo>
                    <a:pt x="906601" y="375877"/>
                    <a:pt x="890435" y="379377"/>
                    <a:pt x="869770" y="379377"/>
                  </a:cubicBezTo>
                  <a:cubicBezTo>
                    <a:pt x="850705" y="379377"/>
                    <a:pt x="835439" y="376844"/>
                    <a:pt x="823973" y="371777"/>
                  </a:cubicBezTo>
                  <a:cubicBezTo>
                    <a:pt x="812507" y="366711"/>
                    <a:pt x="803741" y="359145"/>
                    <a:pt x="797674" y="349079"/>
                  </a:cubicBezTo>
                  <a:cubicBezTo>
                    <a:pt x="791608" y="339013"/>
                    <a:pt x="788575" y="327380"/>
                    <a:pt x="788575" y="314181"/>
                  </a:cubicBezTo>
                  <a:lnTo>
                    <a:pt x="788575" y="307181"/>
                  </a:lnTo>
                  <a:lnTo>
                    <a:pt x="841372" y="314981"/>
                  </a:lnTo>
                  <a:cubicBezTo>
                    <a:pt x="842172" y="322714"/>
                    <a:pt x="844605" y="328213"/>
                    <a:pt x="848671" y="331480"/>
                  </a:cubicBezTo>
                  <a:cubicBezTo>
                    <a:pt x="852738" y="334746"/>
                    <a:pt x="859171" y="336380"/>
                    <a:pt x="867970" y="336380"/>
                  </a:cubicBezTo>
                  <a:cubicBezTo>
                    <a:pt x="878103" y="336380"/>
                    <a:pt x="886302" y="334713"/>
                    <a:pt x="892569" y="331380"/>
                  </a:cubicBezTo>
                  <a:cubicBezTo>
                    <a:pt x="896968" y="328980"/>
                    <a:pt x="900368" y="324980"/>
                    <a:pt x="902768" y="319381"/>
                  </a:cubicBezTo>
                  <a:cubicBezTo>
                    <a:pt x="905168" y="313781"/>
                    <a:pt x="906368" y="303915"/>
                    <a:pt x="906368" y="289782"/>
                  </a:cubicBezTo>
                  <a:lnTo>
                    <a:pt x="906368" y="258784"/>
                  </a:lnTo>
                  <a:cubicBezTo>
                    <a:pt x="899435" y="270250"/>
                    <a:pt x="891635" y="278850"/>
                    <a:pt x="882969" y="284583"/>
                  </a:cubicBezTo>
                  <a:cubicBezTo>
                    <a:pt x="874303" y="290316"/>
                    <a:pt x="864704" y="293182"/>
                    <a:pt x="854171" y="293182"/>
                  </a:cubicBezTo>
                  <a:cubicBezTo>
                    <a:pt x="834839" y="293182"/>
                    <a:pt x="818573" y="284441"/>
                    <a:pt x="805374" y="266959"/>
                  </a:cubicBezTo>
                  <a:cubicBezTo>
                    <a:pt x="790175" y="246941"/>
                    <a:pt x="782575" y="219851"/>
                    <a:pt x="782575" y="185689"/>
                  </a:cubicBezTo>
                  <a:cubicBezTo>
                    <a:pt x="782575" y="149391"/>
                    <a:pt x="789742" y="122001"/>
                    <a:pt x="804074" y="103519"/>
                  </a:cubicBezTo>
                  <a:cubicBezTo>
                    <a:pt x="818407" y="85037"/>
                    <a:pt x="835772" y="75796"/>
                    <a:pt x="856171" y="75796"/>
                  </a:cubicBezTo>
                  <a:close/>
                  <a:moveTo>
                    <a:pt x="668871" y="75796"/>
                  </a:moveTo>
                  <a:cubicBezTo>
                    <a:pt x="693803" y="75796"/>
                    <a:pt x="713335" y="85010"/>
                    <a:pt x="727467" y="103438"/>
                  </a:cubicBezTo>
                  <a:cubicBezTo>
                    <a:pt x="743733" y="124536"/>
                    <a:pt x="751866" y="155650"/>
                    <a:pt x="751866" y="196779"/>
                  </a:cubicBezTo>
                  <a:lnTo>
                    <a:pt x="751666" y="203188"/>
                  </a:lnTo>
                  <a:lnTo>
                    <a:pt x="636273" y="203188"/>
                  </a:lnTo>
                  <a:cubicBezTo>
                    <a:pt x="636539" y="220051"/>
                    <a:pt x="640317" y="233100"/>
                    <a:pt x="647605" y="242334"/>
                  </a:cubicBezTo>
                  <a:cubicBezTo>
                    <a:pt x="654893" y="251568"/>
                    <a:pt x="663686" y="256184"/>
                    <a:pt x="673983" y="256184"/>
                  </a:cubicBezTo>
                  <a:cubicBezTo>
                    <a:pt x="688826" y="256184"/>
                    <a:pt x="698721" y="246052"/>
                    <a:pt x="703668" y="225786"/>
                  </a:cubicBezTo>
                  <a:lnTo>
                    <a:pt x="749466" y="235186"/>
                  </a:lnTo>
                  <a:cubicBezTo>
                    <a:pt x="743324" y="256518"/>
                    <a:pt x="733780" y="272350"/>
                    <a:pt x="720832" y="282683"/>
                  </a:cubicBezTo>
                  <a:cubicBezTo>
                    <a:pt x="707883" y="293016"/>
                    <a:pt x="692132" y="298182"/>
                    <a:pt x="673577" y="298182"/>
                  </a:cubicBezTo>
                  <a:cubicBezTo>
                    <a:pt x="647812" y="298182"/>
                    <a:pt x="627921" y="289567"/>
                    <a:pt x="613905" y="272337"/>
                  </a:cubicBezTo>
                  <a:cubicBezTo>
                    <a:pt x="597352" y="252302"/>
                    <a:pt x="589076" y="224254"/>
                    <a:pt x="589076" y="188192"/>
                  </a:cubicBezTo>
                  <a:cubicBezTo>
                    <a:pt x="589076" y="152663"/>
                    <a:pt x="597408" y="124213"/>
                    <a:pt x="614074" y="102844"/>
                  </a:cubicBezTo>
                  <a:cubicBezTo>
                    <a:pt x="628207" y="84812"/>
                    <a:pt x="646472" y="75796"/>
                    <a:pt x="668871" y="75796"/>
                  </a:cubicBezTo>
                  <a:close/>
                  <a:moveTo>
                    <a:pt x="412947" y="48797"/>
                  </a:moveTo>
                  <a:lnTo>
                    <a:pt x="412947" y="116593"/>
                  </a:lnTo>
                  <a:lnTo>
                    <a:pt x="444945" y="116593"/>
                  </a:lnTo>
                  <a:cubicBezTo>
                    <a:pt x="464144" y="116593"/>
                    <a:pt x="476010" y="116260"/>
                    <a:pt x="480543" y="115593"/>
                  </a:cubicBezTo>
                  <a:cubicBezTo>
                    <a:pt x="488809" y="114260"/>
                    <a:pt x="495275" y="110760"/>
                    <a:pt x="499941" y="105094"/>
                  </a:cubicBezTo>
                  <a:cubicBezTo>
                    <a:pt x="504608" y="99427"/>
                    <a:pt x="506941" y="91728"/>
                    <a:pt x="506941" y="81995"/>
                  </a:cubicBezTo>
                  <a:cubicBezTo>
                    <a:pt x="506941" y="73329"/>
                    <a:pt x="505041" y="66296"/>
                    <a:pt x="501241" y="60896"/>
                  </a:cubicBezTo>
                  <a:cubicBezTo>
                    <a:pt x="497442" y="55497"/>
                    <a:pt x="492842" y="52130"/>
                    <a:pt x="487442" y="50797"/>
                  </a:cubicBezTo>
                  <a:cubicBezTo>
                    <a:pt x="482043" y="49464"/>
                    <a:pt x="466544" y="48797"/>
                    <a:pt x="440945" y="48797"/>
                  </a:cubicBezTo>
                  <a:close/>
                  <a:moveTo>
                    <a:pt x="1516875" y="0"/>
                  </a:moveTo>
                  <a:lnTo>
                    <a:pt x="1563072" y="0"/>
                  </a:lnTo>
                  <a:lnTo>
                    <a:pt x="1563072" y="51997"/>
                  </a:lnTo>
                  <a:lnTo>
                    <a:pt x="1516875" y="51997"/>
                  </a:lnTo>
                  <a:close/>
                  <a:moveTo>
                    <a:pt x="1002525" y="0"/>
                  </a:moveTo>
                  <a:lnTo>
                    <a:pt x="1048722" y="0"/>
                  </a:lnTo>
                  <a:lnTo>
                    <a:pt x="1048722" y="51997"/>
                  </a:lnTo>
                  <a:lnTo>
                    <a:pt x="1002525" y="51997"/>
                  </a:lnTo>
                  <a:close/>
                  <a:moveTo>
                    <a:pt x="364550" y="0"/>
                  </a:moveTo>
                  <a:lnTo>
                    <a:pt x="460844" y="0"/>
                  </a:lnTo>
                  <a:cubicBezTo>
                    <a:pt x="487138" y="0"/>
                    <a:pt x="505624" y="2400"/>
                    <a:pt x="516301" y="7200"/>
                  </a:cubicBezTo>
                  <a:cubicBezTo>
                    <a:pt x="526979" y="11999"/>
                    <a:pt x="535988" y="20466"/>
                    <a:pt x="543328" y="32598"/>
                  </a:cubicBezTo>
                  <a:cubicBezTo>
                    <a:pt x="550668" y="44731"/>
                    <a:pt x="554338" y="58463"/>
                    <a:pt x="554338" y="73796"/>
                  </a:cubicBezTo>
                  <a:cubicBezTo>
                    <a:pt x="554338" y="87928"/>
                    <a:pt x="551191" y="100694"/>
                    <a:pt x="544898" y="112093"/>
                  </a:cubicBezTo>
                  <a:cubicBezTo>
                    <a:pt x="538605" y="123493"/>
                    <a:pt x="530437" y="131925"/>
                    <a:pt x="520396" y="137392"/>
                  </a:cubicBezTo>
                  <a:cubicBezTo>
                    <a:pt x="534646" y="142458"/>
                    <a:pt x="545798" y="151124"/>
                    <a:pt x="553854" y="163390"/>
                  </a:cubicBezTo>
                  <a:cubicBezTo>
                    <a:pt x="561910" y="175656"/>
                    <a:pt x="565937" y="190588"/>
                    <a:pt x="565937" y="208187"/>
                  </a:cubicBezTo>
                  <a:cubicBezTo>
                    <a:pt x="565937" y="229519"/>
                    <a:pt x="560804" y="247552"/>
                    <a:pt x="550538" y="262284"/>
                  </a:cubicBezTo>
                  <a:cubicBezTo>
                    <a:pt x="540272" y="277017"/>
                    <a:pt x="528140" y="286116"/>
                    <a:pt x="514141" y="289582"/>
                  </a:cubicBezTo>
                  <a:cubicBezTo>
                    <a:pt x="504408" y="291982"/>
                    <a:pt x="481809" y="293182"/>
                    <a:pt x="446345" y="293182"/>
                  </a:cubicBezTo>
                  <a:lnTo>
                    <a:pt x="364550" y="293182"/>
                  </a:ln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p>
              <a:pPr marL="457200" marR="0" indent="-360045" algn="ctr" defTabSz="914400" eaLnBrk="1" fontAlgn="auto" hangingPunct="1">
                <a:spcBef>
                  <a:spcPts val="0"/>
                </a:spcBef>
                <a:spcAft>
                  <a:spcPts val="0"/>
                </a:spcAft>
                <a:buClrTx/>
                <a:buSzTx/>
                <a:buFont typeface="Arial" panose="020B0604020202020204" pitchFamily="34" charset="0"/>
                <a:buChar char="•"/>
                <a:defRPr/>
              </a:pPr>
              <a:endParaRPr kumimoji="0" lang="en-US" altLang="zh-CN" sz="3200" b="1" kern="1200" cap="none" spc="0" normalizeH="0" baseline="0" noProof="0" dirty="0">
                <a:solidFill>
                  <a:srgbClr val="E7E6E6"/>
                </a:solidFill>
                <a:effectLst>
                  <a:outerShdw blurRad="38100" dist="38100" dir="2700000" algn="tl">
                    <a:srgbClr val="000000">
                      <a:alpha val="43137"/>
                    </a:srgbClr>
                  </a:outerShdw>
                </a:effectLst>
                <a:latin typeface="Arial Narrow" panose="020B0606020202030204" pitchFamily="34" charset="0"/>
                <a:ea typeface="等线" panose="02010600030101010101" charset="-122"/>
                <a:cs typeface="+mn-cs"/>
              </a:endParaRPr>
            </a:p>
          </p:txBody>
        </p:sp>
        <p:sp>
          <p:nvSpPr>
            <p:cNvPr id="126" name="文本框 125"/>
            <p:cNvSpPr txBox="1"/>
            <p:nvPr/>
          </p:nvSpPr>
          <p:spPr>
            <a:xfrm>
              <a:off x="16054070" y="5993230"/>
              <a:ext cx="1571690" cy="379377"/>
            </a:xfrm>
            <a:custGeom>
              <a:avLst/>
              <a:gdLst/>
              <a:ahLst/>
              <a:cxnLst/>
              <a:rect l="l" t="t" r="r" b="b"/>
              <a:pathLst>
                <a:path w="1571690" h="379377">
                  <a:moveTo>
                    <a:pt x="1487094" y="118793"/>
                  </a:moveTo>
                  <a:cubicBezTo>
                    <a:pt x="1476162" y="118793"/>
                    <a:pt x="1467062" y="124001"/>
                    <a:pt x="1459796" y="134417"/>
                  </a:cubicBezTo>
                  <a:cubicBezTo>
                    <a:pt x="1452530" y="144833"/>
                    <a:pt x="1448898" y="160857"/>
                    <a:pt x="1448898" y="182489"/>
                  </a:cubicBezTo>
                  <a:cubicBezTo>
                    <a:pt x="1448898" y="205188"/>
                    <a:pt x="1452530" y="221745"/>
                    <a:pt x="1459796" y="232161"/>
                  </a:cubicBezTo>
                  <a:cubicBezTo>
                    <a:pt x="1467062" y="242577"/>
                    <a:pt x="1475830" y="247785"/>
                    <a:pt x="1486094" y="247785"/>
                  </a:cubicBezTo>
                  <a:cubicBezTo>
                    <a:pt x="1497162" y="247785"/>
                    <a:pt x="1506628" y="242510"/>
                    <a:pt x="1514494" y="231961"/>
                  </a:cubicBezTo>
                  <a:cubicBezTo>
                    <a:pt x="1522360" y="221412"/>
                    <a:pt x="1526292" y="205388"/>
                    <a:pt x="1526292" y="183889"/>
                  </a:cubicBezTo>
                  <a:cubicBezTo>
                    <a:pt x="1526292" y="161724"/>
                    <a:pt x="1522526" y="145333"/>
                    <a:pt x="1514994" y="134717"/>
                  </a:cubicBezTo>
                  <a:cubicBezTo>
                    <a:pt x="1507460" y="124101"/>
                    <a:pt x="1498162" y="118793"/>
                    <a:pt x="1487094" y="118793"/>
                  </a:cubicBezTo>
                  <a:close/>
                  <a:moveTo>
                    <a:pt x="972852" y="118793"/>
                  </a:moveTo>
                  <a:cubicBezTo>
                    <a:pt x="962212" y="118793"/>
                    <a:pt x="953168" y="124075"/>
                    <a:pt x="945720" y="134639"/>
                  </a:cubicBezTo>
                  <a:cubicBezTo>
                    <a:pt x="938272" y="145203"/>
                    <a:pt x="934548" y="161115"/>
                    <a:pt x="934548" y="182376"/>
                  </a:cubicBezTo>
                  <a:cubicBezTo>
                    <a:pt x="934548" y="201634"/>
                    <a:pt x="936176" y="215975"/>
                    <a:pt x="939434" y="225402"/>
                  </a:cubicBezTo>
                  <a:cubicBezTo>
                    <a:pt x="942692" y="234828"/>
                    <a:pt x="947348" y="241916"/>
                    <a:pt x="953400" y="246663"/>
                  </a:cubicBezTo>
                  <a:cubicBezTo>
                    <a:pt x="959450" y="251411"/>
                    <a:pt x="966268" y="253785"/>
                    <a:pt x="973848" y="253785"/>
                  </a:cubicBezTo>
                  <a:cubicBezTo>
                    <a:pt x="983956" y="253785"/>
                    <a:pt x="992734" y="248302"/>
                    <a:pt x="1000182" y="237337"/>
                  </a:cubicBezTo>
                  <a:cubicBezTo>
                    <a:pt x="1007630" y="226372"/>
                    <a:pt x="1011356" y="209857"/>
                    <a:pt x="1011356" y="187792"/>
                  </a:cubicBezTo>
                  <a:cubicBezTo>
                    <a:pt x="1011356" y="163322"/>
                    <a:pt x="1007730" y="145705"/>
                    <a:pt x="1000482" y="134940"/>
                  </a:cubicBezTo>
                  <a:cubicBezTo>
                    <a:pt x="993234" y="124175"/>
                    <a:pt x="984024" y="118793"/>
                    <a:pt x="972852" y="118793"/>
                  </a:cubicBezTo>
                  <a:close/>
                  <a:moveTo>
                    <a:pt x="50597" y="98994"/>
                  </a:moveTo>
                  <a:cubicBezTo>
                    <a:pt x="64596" y="98994"/>
                    <a:pt x="76562" y="103927"/>
                    <a:pt x="86494" y="113793"/>
                  </a:cubicBezTo>
                  <a:cubicBezTo>
                    <a:pt x="96427" y="123659"/>
                    <a:pt x="101394" y="135592"/>
                    <a:pt x="101394" y="149591"/>
                  </a:cubicBezTo>
                  <a:cubicBezTo>
                    <a:pt x="101394" y="163590"/>
                    <a:pt x="96427" y="175556"/>
                    <a:pt x="86494" y="185489"/>
                  </a:cubicBezTo>
                  <a:cubicBezTo>
                    <a:pt x="76562" y="195422"/>
                    <a:pt x="64596" y="200388"/>
                    <a:pt x="50597" y="200388"/>
                  </a:cubicBezTo>
                  <a:cubicBezTo>
                    <a:pt x="36731" y="200388"/>
                    <a:pt x="24832" y="195422"/>
                    <a:pt x="14899" y="185489"/>
                  </a:cubicBezTo>
                  <a:cubicBezTo>
                    <a:pt x="4966" y="175556"/>
                    <a:pt x="0" y="163590"/>
                    <a:pt x="0" y="149591"/>
                  </a:cubicBezTo>
                  <a:cubicBezTo>
                    <a:pt x="0" y="135592"/>
                    <a:pt x="4966" y="123659"/>
                    <a:pt x="14899" y="113793"/>
                  </a:cubicBezTo>
                  <a:cubicBezTo>
                    <a:pt x="24832" y="103927"/>
                    <a:pt x="36731" y="98994"/>
                    <a:pt x="50597" y="98994"/>
                  </a:cubicBezTo>
                  <a:close/>
                  <a:moveTo>
                    <a:pt x="1107300" y="80795"/>
                  </a:moveTo>
                  <a:lnTo>
                    <a:pt x="1153496" y="80795"/>
                  </a:lnTo>
                  <a:lnTo>
                    <a:pt x="1153496" y="293182"/>
                  </a:lnTo>
                  <a:lnTo>
                    <a:pt x="1107300" y="293182"/>
                  </a:lnTo>
                  <a:close/>
                  <a:moveTo>
                    <a:pt x="1475296" y="75796"/>
                  </a:moveTo>
                  <a:cubicBezTo>
                    <a:pt x="1486094" y="75796"/>
                    <a:pt x="1495928" y="78695"/>
                    <a:pt x="1504794" y="84495"/>
                  </a:cubicBezTo>
                  <a:cubicBezTo>
                    <a:pt x="1513660" y="90295"/>
                    <a:pt x="1521560" y="98994"/>
                    <a:pt x="1528492" y="110593"/>
                  </a:cubicBezTo>
                  <a:lnTo>
                    <a:pt x="1528492" y="80795"/>
                  </a:lnTo>
                  <a:lnTo>
                    <a:pt x="1571690" y="80795"/>
                  </a:lnTo>
                  <a:lnTo>
                    <a:pt x="1571690" y="271384"/>
                  </a:lnTo>
                  <a:cubicBezTo>
                    <a:pt x="1571690" y="301915"/>
                    <a:pt x="1568890" y="324047"/>
                    <a:pt x="1563290" y="337780"/>
                  </a:cubicBezTo>
                  <a:cubicBezTo>
                    <a:pt x="1557690" y="351512"/>
                    <a:pt x="1549058" y="361878"/>
                    <a:pt x="1537392" y="368878"/>
                  </a:cubicBezTo>
                  <a:cubicBezTo>
                    <a:pt x="1525726" y="375877"/>
                    <a:pt x="1509560" y="379377"/>
                    <a:pt x="1488894" y="379377"/>
                  </a:cubicBezTo>
                  <a:cubicBezTo>
                    <a:pt x="1469830" y="379377"/>
                    <a:pt x="1454564" y="376844"/>
                    <a:pt x="1443098" y="371777"/>
                  </a:cubicBezTo>
                  <a:cubicBezTo>
                    <a:pt x="1431632" y="366711"/>
                    <a:pt x="1422866" y="359145"/>
                    <a:pt x="1416800" y="349079"/>
                  </a:cubicBezTo>
                  <a:cubicBezTo>
                    <a:pt x="1410734" y="339013"/>
                    <a:pt x="1407700" y="327380"/>
                    <a:pt x="1407700" y="314181"/>
                  </a:cubicBezTo>
                  <a:lnTo>
                    <a:pt x="1407700" y="307181"/>
                  </a:lnTo>
                  <a:lnTo>
                    <a:pt x="1460496" y="314981"/>
                  </a:lnTo>
                  <a:cubicBezTo>
                    <a:pt x="1461296" y="322714"/>
                    <a:pt x="1463730" y="328213"/>
                    <a:pt x="1467796" y="331480"/>
                  </a:cubicBezTo>
                  <a:cubicBezTo>
                    <a:pt x="1471862" y="334746"/>
                    <a:pt x="1478296" y="336380"/>
                    <a:pt x="1487094" y="336380"/>
                  </a:cubicBezTo>
                  <a:cubicBezTo>
                    <a:pt x="1497228" y="336380"/>
                    <a:pt x="1505428" y="334713"/>
                    <a:pt x="1511694" y="331380"/>
                  </a:cubicBezTo>
                  <a:cubicBezTo>
                    <a:pt x="1516094" y="328980"/>
                    <a:pt x="1519494" y="324980"/>
                    <a:pt x="1521894" y="319381"/>
                  </a:cubicBezTo>
                  <a:cubicBezTo>
                    <a:pt x="1524292" y="313781"/>
                    <a:pt x="1525492" y="303915"/>
                    <a:pt x="1525492" y="289782"/>
                  </a:cubicBezTo>
                  <a:lnTo>
                    <a:pt x="1525492" y="258784"/>
                  </a:lnTo>
                  <a:cubicBezTo>
                    <a:pt x="1518560" y="270250"/>
                    <a:pt x="1510760" y="278850"/>
                    <a:pt x="1502094" y="284583"/>
                  </a:cubicBezTo>
                  <a:cubicBezTo>
                    <a:pt x="1493428" y="290316"/>
                    <a:pt x="1483828" y="293182"/>
                    <a:pt x="1473296" y="293182"/>
                  </a:cubicBezTo>
                  <a:cubicBezTo>
                    <a:pt x="1453964" y="293182"/>
                    <a:pt x="1437698" y="284441"/>
                    <a:pt x="1424498" y="266959"/>
                  </a:cubicBezTo>
                  <a:cubicBezTo>
                    <a:pt x="1409300" y="246941"/>
                    <a:pt x="1401700" y="219851"/>
                    <a:pt x="1401700" y="185689"/>
                  </a:cubicBezTo>
                  <a:cubicBezTo>
                    <a:pt x="1401700" y="149391"/>
                    <a:pt x="1408866" y="122001"/>
                    <a:pt x="1423198" y="103519"/>
                  </a:cubicBezTo>
                  <a:cubicBezTo>
                    <a:pt x="1437532" y="85037"/>
                    <a:pt x="1454898" y="75796"/>
                    <a:pt x="1475296" y="75796"/>
                  </a:cubicBezTo>
                  <a:close/>
                  <a:moveTo>
                    <a:pt x="1302344" y="75796"/>
                  </a:moveTo>
                  <a:cubicBezTo>
                    <a:pt x="1315810" y="75796"/>
                    <a:pt x="1327176" y="79298"/>
                    <a:pt x="1336442" y="86304"/>
                  </a:cubicBezTo>
                  <a:cubicBezTo>
                    <a:pt x="1345708" y="93310"/>
                    <a:pt x="1352106" y="102318"/>
                    <a:pt x="1355640" y="113328"/>
                  </a:cubicBezTo>
                  <a:cubicBezTo>
                    <a:pt x="1359174" y="124337"/>
                    <a:pt x="1360940" y="140251"/>
                    <a:pt x="1360940" y="161068"/>
                  </a:cubicBezTo>
                  <a:lnTo>
                    <a:pt x="1360940" y="293182"/>
                  </a:lnTo>
                  <a:lnTo>
                    <a:pt x="1314742" y="293182"/>
                  </a:lnTo>
                  <a:lnTo>
                    <a:pt x="1314742" y="184664"/>
                  </a:lnTo>
                  <a:cubicBezTo>
                    <a:pt x="1314742" y="162907"/>
                    <a:pt x="1313876" y="148424"/>
                    <a:pt x="1312142" y="141217"/>
                  </a:cubicBezTo>
                  <a:cubicBezTo>
                    <a:pt x="1310410" y="134009"/>
                    <a:pt x="1307176" y="128469"/>
                    <a:pt x="1302444" y="124599"/>
                  </a:cubicBezTo>
                  <a:cubicBezTo>
                    <a:pt x="1297710" y="120728"/>
                    <a:pt x="1292344" y="118793"/>
                    <a:pt x="1286344" y="118793"/>
                  </a:cubicBezTo>
                  <a:cubicBezTo>
                    <a:pt x="1278612" y="118793"/>
                    <a:pt x="1271612" y="121296"/>
                    <a:pt x="1265346" y="126302"/>
                  </a:cubicBezTo>
                  <a:cubicBezTo>
                    <a:pt x="1259080" y="131308"/>
                    <a:pt x="1254680" y="138215"/>
                    <a:pt x="1252146" y="147024"/>
                  </a:cubicBezTo>
                  <a:cubicBezTo>
                    <a:pt x="1249614" y="155833"/>
                    <a:pt x="1248346" y="172451"/>
                    <a:pt x="1248346" y="196879"/>
                  </a:cubicBezTo>
                  <a:lnTo>
                    <a:pt x="1248346" y="293182"/>
                  </a:lnTo>
                  <a:lnTo>
                    <a:pt x="1202150" y="293182"/>
                  </a:lnTo>
                  <a:lnTo>
                    <a:pt x="1202150" y="80795"/>
                  </a:lnTo>
                  <a:lnTo>
                    <a:pt x="1244946" y="80795"/>
                  </a:lnTo>
                  <a:lnTo>
                    <a:pt x="1244946" y="111793"/>
                  </a:lnTo>
                  <a:cubicBezTo>
                    <a:pt x="1252546" y="99794"/>
                    <a:pt x="1261112" y="90795"/>
                    <a:pt x="1270646" y="84795"/>
                  </a:cubicBezTo>
                  <a:cubicBezTo>
                    <a:pt x="1280178" y="78795"/>
                    <a:pt x="1290744" y="75796"/>
                    <a:pt x="1302344" y="75796"/>
                  </a:cubicBezTo>
                  <a:close/>
                  <a:moveTo>
                    <a:pt x="787994" y="75796"/>
                  </a:moveTo>
                  <a:cubicBezTo>
                    <a:pt x="801460" y="75796"/>
                    <a:pt x="812826" y="79298"/>
                    <a:pt x="822092" y="86304"/>
                  </a:cubicBezTo>
                  <a:cubicBezTo>
                    <a:pt x="831358" y="93310"/>
                    <a:pt x="837758" y="102318"/>
                    <a:pt x="841290" y="113328"/>
                  </a:cubicBezTo>
                  <a:cubicBezTo>
                    <a:pt x="844824" y="124337"/>
                    <a:pt x="846590" y="140251"/>
                    <a:pt x="846590" y="161068"/>
                  </a:cubicBezTo>
                  <a:lnTo>
                    <a:pt x="846590" y="293182"/>
                  </a:lnTo>
                  <a:lnTo>
                    <a:pt x="800392" y="293182"/>
                  </a:lnTo>
                  <a:lnTo>
                    <a:pt x="800392" y="184664"/>
                  </a:lnTo>
                  <a:cubicBezTo>
                    <a:pt x="800392" y="162907"/>
                    <a:pt x="799526" y="148424"/>
                    <a:pt x="797794" y="141217"/>
                  </a:cubicBezTo>
                  <a:cubicBezTo>
                    <a:pt x="796060" y="134009"/>
                    <a:pt x="792826" y="128469"/>
                    <a:pt x="788094" y="124599"/>
                  </a:cubicBezTo>
                  <a:cubicBezTo>
                    <a:pt x="783360" y="120728"/>
                    <a:pt x="777994" y="118793"/>
                    <a:pt x="771994" y="118793"/>
                  </a:cubicBezTo>
                  <a:cubicBezTo>
                    <a:pt x="764262" y="118793"/>
                    <a:pt x="757262" y="121296"/>
                    <a:pt x="750996" y="126302"/>
                  </a:cubicBezTo>
                  <a:cubicBezTo>
                    <a:pt x="744730" y="131308"/>
                    <a:pt x="740330" y="138215"/>
                    <a:pt x="737796" y="147024"/>
                  </a:cubicBezTo>
                  <a:cubicBezTo>
                    <a:pt x="735264" y="155833"/>
                    <a:pt x="733996" y="172451"/>
                    <a:pt x="733996" y="196879"/>
                  </a:cubicBezTo>
                  <a:lnTo>
                    <a:pt x="733996" y="293182"/>
                  </a:lnTo>
                  <a:lnTo>
                    <a:pt x="687800" y="293182"/>
                  </a:lnTo>
                  <a:lnTo>
                    <a:pt x="687800" y="80795"/>
                  </a:lnTo>
                  <a:lnTo>
                    <a:pt x="730598" y="80795"/>
                  </a:lnTo>
                  <a:lnTo>
                    <a:pt x="730598" y="111793"/>
                  </a:lnTo>
                  <a:cubicBezTo>
                    <a:pt x="738196" y="99794"/>
                    <a:pt x="746762" y="90795"/>
                    <a:pt x="756296" y="84795"/>
                  </a:cubicBezTo>
                  <a:cubicBezTo>
                    <a:pt x="765828" y="78795"/>
                    <a:pt x="776394" y="75796"/>
                    <a:pt x="787994" y="75796"/>
                  </a:cubicBezTo>
                  <a:close/>
                  <a:moveTo>
                    <a:pt x="1107300" y="0"/>
                  </a:moveTo>
                  <a:lnTo>
                    <a:pt x="1153496" y="0"/>
                  </a:lnTo>
                  <a:lnTo>
                    <a:pt x="1153496" y="51997"/>
                  </a:lnTo>
                  <a:lnTo>
                    <a:pt x="1107300" y="51997"/>
                  </a:lnTo>
                  <a:close/>
                  <a:moveTo>
                    <a:pt x="1011142" y="0"/>
                  </a:moveTo>
                  <a:lnTo>
                    <a:pt x="1057340" y="0"/>
                  </a:lnTo>
                  <a:lnTo>
                    <a:pt x="1057340" y="293182"/>
                  </a:lnTo>
                  <a:lnTo>
                    <a:pt x="1014542" y="293182"/>
                  </a:lnTo>
                  <a:lnTo>
                    <a:pt x="1014542" y="261984"/>
                  </a:lnTo>
                  <a:cubicBezTo>
                    <a:pt x="1007476" y="273983"/>
                    <a:pt x="999144" y="283016"/>
                    <a:pt x="989544" y="289082"/>
                  </a:cubicBezTo>
                  <a:cubicBezTo>
                    <a:pt x="979944" y="295149"/>
                    <a:pt x="970078" y="298182"/>
                    <a:pt x="959946" y="298182"/>
                  </a:cubicBezTo>
                  <a:cubicBezTo>
                    <a:pt x="940480" y="298182"/>
                    <a:pt x="923514" y="288465"/>
                    <a:pt x="909050" y="269031"/>
                  </a:cubicBezTo>
                  <a:cubicBezTo>
                    <a:pt x="894582" y="249596"/>
                    <a:pt x="887350" y="221848"/>
                    <a:pt x="887350" y="185786"/>
                  </a:cubicBezTo>
                  <a:cubicBezTo>
                    <a:pt x="887350" y="149457"/>
                    <a:pt x="894406" y="122043"/>
                    <a:pt x="908514" y="103544"/>
                  </a:cubicBezTo>
                  <a:cubicBezTo>
                    <a:pt x="922624" y="85045"/>
                    <a:pt x="939994" y="75796"/>
                    <a:pt x="960626" y="75796"/>
                  </a:cubicBezTo>
                  <a:cubicBezTo>
                    <a:pt x="970346" y="75796"/>
                    <a:pt x="979430" y="78262"/>
                    <a:pt x="987882" y="83195"/>
                  </a:cubicBezTo>
                  <a:cubicBezTo>
                    <a:pt x="996334" y="88128"/>
                    <a:pt x="1004086" y="95528"/>
                    <a:pt x="1011142" y="105394"/>
                  </a:cubicBezTo>
                  <a:close/>
                  <a:moveTo>
                    <a:pt x="460000" y="0"/>
                  </a:moveTo>
                  <a:lnTo>
                    <a:pt x="638389" y="0"/>
                  </a:lnTo>
                  <a:lnTo>
                    <a:pt x="638389" y="49597"/>
                  </a:lnTo>
                  <a:lnTo>
                    <a:pt x="508397" y="49597"/>
                  </a:lnTo>
                  <a:lnTo>
                    <a:pt x="508397" y="114593"/>
                  </a:lnTo>
                  <a:lnTo>
                    <a:pt x="629189" y="114593"/>
                  </a:lnTo>
                  <a:lnTo>
                    <a:pt x="629189" y="163990"/>
                  </a:lnTo>
                  <a:lnTo>
                    <a:pt x="508397" y="163990"/>
                  </a:lnTo>
                  <a:lnTo>
                    <a:pt x="508397" y="243585"/>
                  </a:lnTo>
                  <a:lnTo>
                    <a:pt x="642788" y="243585"/>
                  </a:lnTo>
                  <a:lnTo>
                    <a:pt x="642788" y="293182"/>
                  </a:lnTo>
                  <a:lnTo>
                    <a:pt x="460000" y="293182"/>
                  </a:lnTo>
                  <a:close/>
                </a:path>
              </a:pathLst>
            </a:custGeom>
            <a:solidFill>
              <a:schemeClr val="bg2"/>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p>
              <a:pPr marL="457200" marR="0" indent="-360045" algn="r" defTabSz="457200" eaLnBrk="1" fontAlgn="auto" hangingPunct="1">
                <a:spcBef>
                  <a:spcPts val="0"/>
                </a:spcBef>
                <a:spcAft>
                  <a:spcPts val="0"/>
                </a:spcAft>
                <a:buClrTx/>
                <a:buSzTx/>
                <a:buFont typeface="Arial" panose="020B0604020202020204" pitchFamily="34" charset="0"/>
                <a:buChar char="•"/>
                <a:defRPr/>
              </a:pPr>
              <a:endParaRPr kumimoji="0" lang="en-US" altLang="zh-CN" sz="3200" b="1" kern="1200" cap="none" spc="0" normalizeH="0" baseline="0" noProof="0" dirty="0">
                <a:solidFill>
                  <a:srgbClr val="E7E6E6"/>
                </a:solidFill>
                <a:effectLst>
                  <a:outerShdw blurRad="38100" dist="38100" dir="2700000" algn="tl">
                    <a:srgbClr val="000000">
                      <a:alpha val="43137"/>
                    </a:srgbClr>
                  </a:outerShdw>
                </a:effectLst>
                <a:latin typeface="Arial Narrow" panose="020B0606020202030204" pitchFamily="34" charset="0"/>
                <a:ea typeface="等线" panose="02010600030101010101" charset="-122"/>
                <a:cs typeface="+mn-cs"/>
              </a:endParaRPr>
            </a:p>
          </p:txBody>
        </p:sp>
      </p:grpSp>
      <p:sp>
        <p:nvSpPr>
          <p:cNvPr id="4" name="文本框 3"/>
          <p:cNvSpPr txBox="1"/>
          <p:nvPr/>
        </p:nvSpPr>
        <p:spPr>
          <a:xfrm>
            <a:off x="480695" y="4472940"/>
            <a:ext cx="2078990" cy="1350645"/>
          </a:xfrm>
          <a:prstGeom prst="rect">
            <a:avLst/>
          </a:prstGeom>
          <a:solidFill>
            <a:schemeClr val="accent5">
              <a:lumMod val="20000"/>
              <a:lumOff val="80000"/>
            </a:schemeClr>
          </a:solidFill>
        </p:spPr>
        <p:txBody>
          <a:bodyPr wrap="square" rtlCol="0" anchor="t">
            <a:noAutofit/>
          </a:bodyPr>
          <a:p>
            <a:r>
              <a:rPr lang="en-US" altLang="zh-CN" sz="2800" b="1" dirty="0">
                <a:sym typeface="+mn-ea"/>
              </a:rPr>
              <a:t>Chapter I: The Perfect Trainers</a:t>
            </a:r>
            <a:endParaRPr lang="en-US" altLang="zh-CN" sz="2800" b="1" dirty="0">
              <a:sym typeface="+mn-ea"/>
            </a:endParaRPr>
          </a:p>
        </p:txBody>
      </p:sp>
      <p:sp>
        <p:nvSpPr>
          <p:cNvPr id="5" name="文本框 4"/>
          <p:cNvSpPr txBox="1"/>
          <p:nvPr/>
        </p:nvSpPr>
        <p:spPr>
          <a:xfrm>
            <a:off x="173990" y="2296160"/>
            <a:ext cx="5287645" cy="1814830"/>
          </a:xfrm>
          <a:prstGeom prst="rect">
            <a:avLst/>
          </a:prstGeom>
          <a:solidFill>
            <a:schemeClr val="accent5">
              <a:lumMod val="20000"/>
              <a:lumOff val="80000"/>
            </a:schemeClr>
          </a:solidFill>
        </p:spPr>
        <p:txBody>
          <a:bodyPr wrap="square" rtlCol="0" anchor="t">
            <a:spAutoFit/>
          </a:bodyPr>
          <a:p>
            <a:r>
              <a:rPr lang="en-US" altLang="zh-CN" sz="2800" b="1" dirty="0">
                <a:solidFill>
                  <a:srgbClr val="FF0000"/>
                </a:solidFill>
                <a:sym typeface="+mn-ea"/>
              </a:rPr>
              <a:t>Chapter 2: Kevin Beadle</a:t>
            </a:r>
            <a:endParaRPr lang="en-US" altLang="zh-CN" sz="2800" b="1" dirty="0">
              <a:solidFill>
                <a:srgbClr val="FF0000"/>
              </a:solidFill>
              <a:sym typeface="+mn-ea"/>
            </a:endParaRPr>
          </a:p>
          <a:p>
            <a:r>
              <a:rPr lang="en-US" altLang="zh-CN" sz="2800" b="1" dirty="0">
                <a:solidFill>
                  <a:srgbClr val="FF0000"/>
                </a:solidFill>
                <a:sym typeface="+mn-ea"/>
              </a:rPr>
              <a:t>Chapter 3: Jake Tries them out</a:t>
            </a:r>
            <a:endParaRPr lang="en-US" altLang="zh-CN" sz="2800" b="1" dirty="0">
              <a:solidFill>
                <a:srgbClr val="FF0000"/>
              </a:solidFill>
              <a:sym typeface="+mn-ea"/>
            </a:endParaRPr>
          </a:p>
          <a:p>
            <a:r>
              <a:rPr lang="en-US" altLang="zh-CN" sz="2800" b="1" dirty="0">
                <a:solidFill>
                  <a:srgbClr val="FF0000"/>
                </a:solidFill>
                <a:sym typeface="+mn-ea"/>
              </a:rPr>
              <a:t>Chapter 4: Anna works it out</a:t>
            </a:r>
            <a:endParaRPr lang="en-US" altLang="zh-CN" sz="2800" b="1" dirty="0">
              <a:solidFill>
                <a:srgbClr val="FF0000"/>
              </a:solidFill>
              <a:sym typeface="+mn-ea"/>
            </a:endParaRPr>
          </a:p>
          <a:p>
            <a:r>
              <a:rPr lang="en-US" altLang="zh-CN" sz="2800" b="1" dirty="0">
                <a:solidFill>
                  <a:srgbClr val="FF0000"/>
                </a:solidFill>
                <a:sym typeface="+mn-ea"/>
              </a:rPr>
              <a:t>Chapter 5: It won't prove anything</a:t>
            </a:r>
            <a:endParaRPr lang="en-US" altLang="zh-CN" sz="2800" b="1" dirty="0">
              <a:solidFill>
                <a:srgbClr val="FF0000"/>
              </a:solidFill>
              <a:sym typeface="+mn-ea"/>
            </a:endParaRPr>
          </a:p>
        </p:txBody>
      </p:sp>
      <p:sp>
        <p:nvSpPr>
          <p:cNvPr id="6" name="文本框 5"/>
          <p:cNvSpPr txBox="1"/>
          <p:nvPr/>
        </p:nvSpPr>
        <p:spPr>
          <a:xfrm>
            <a:off x="4610100" y="912495"/>
            <a:ext cx="5455285" cy="1383665"/>
          </a:xfrm>
          <a:prstGeom prst="rect">
            <a:avLst/>
          </a:prstGeom>
          <a:solidFill>
            <a:schemeClr val="accent5">
              <a:lumMod val="20000"/>
              <a:lumOff val="80000"/>
            </a:schemeClr>
          </a:solidFill>
        </p:spPr>
        <p:txBody>
          <a:bodyPr wrap="square" rtlCol="0" anchor="t">
            <a:spAutoFit/>
          </a:bodyPr>
          <a:p>
            <a:r>
              <a:rPr lang="en-US" altLang="zh-CN" sz="2800" b="1" dirty="0">
                <a:sym typeface="+mn-ea"/>
              </a:rPr>
              <a:t>Chapter 6: Jake makes up his mind</a:t>
            </a:r>
            <a:endParaRPr lang="en-US" altLang="zh-CN" sz="2800" b="1" dirty="0">
              <a:solidFill>
                <a:schemeClr val="tx1"/>
              </a:solidFill>
              <a:sym typeface="+mn-ea"/>
            </a:endParaRPr>
          </a:p>
          <a:p>
            <a:r>
              <a:rPr lang="en-US" altLang="zh-CN" sz="2800" b="1" dirty="0">
                <a:sym typeface="+mn-ea"/>
              </a:rPr>
              <a:t>Chapter 7: Where are the trainers?</a:t>
            </a:r>
            <a:endParaRPr lang="en-US" altLang="zh-CN" sz="2800" b="1" dirty="0">
              <a:solidFill>
                <a:schemeClr val="tx1"/>
              </a:solidFill>
              <a:sym typeface="+mn-ea"/>
            </a:endParaRPr>
          </a:p>
          <a:p>
            <a:r>
              <a:rPr lang="en-US" altLang="zh-CN" sz="2800" b="1" dirty="0">
                <a:sym typeface="+mn-ea"/>
              </a:rPr>
              <a:t>Chapter 8: The big race</a:t>
            </a:r>
            <a:endParaRPr lang="en-US" altLang="zh-CN" sz="2800" b="1" dirty="0">
              <a:sym typeface="+mn-ea"/>
            </a:endParaRPr>
          </a:p>
        </p:txBody>
      </p:sp>
      <p:sp>
        <p:nvSpPr>
          <p:cNvPr id="7" name="文本框 6"/>
          <p:cNvSpPr txBox="1"/>
          <p:nvPr/>
        </p:nvSpPr>
        <p:spPr>
          <a:xfrm>
            <a:off x="7113270" y="3519805"/>
            <a:ext cx="4785360" cy="953135"/>
          </a:xfrm>
          <a:prstGeom prst="rect">
            <a:avLst/>
          </a:prstGeom>
          <a:solidFill>
            <a:schemeClr val="accent5">
              <a:lumMod val="20000"/>
              <a:lumOff val="80000"/>
            </a:schemeClr>
          </a:solidFill>
        </p:spPr>
        <p:txBody>
          <a:bodyPr wrap="square" rtlCol="0" anchor="t">
            <a:spAutoFit/>
          </a:bodyPr>
          <a:p>
            <a:r>
              <a:rPr lang="en-US" altLang="zh-CN" sz="2800" b="1" dirty="0">
                <a:sym typeface="+mn-ea"/>
              </a:rPr>
              <a:t>Chapter 9: The trainers get their own back</a:t>
            </a:r>
            <a:endParaRPr lang="en-US" altLang="zh-CN" sz="2800" b="1" dirty="0">
              <a:sym typeface="+mn-ea"/>
            </a:endParaRPr>
          </a:p>
        </p:txBody>
      </p:sp>
      <p:sp>
        <p:nvSpPr>
          <p:cNvPr id="8" name="文本框 7"/>
          <p:cNvSpPr txBox="1"/>
          <p:nvPr/>
        </p:nvSpPr>
        <p:spPr>
          <a:xfrm>
            <a:off x="7239000" y="5455920"/>
            <a:ext cx="4841240" cy="521970"/>
          </a:xfrm>
          <a:prstGeom prst="rect">
            <a:avLst/>
          </a:prstGeom>
          <a:solidFill>
            <a:schemeClr val="accent5">
              <a:lumMod val="20000"/>
              <a:lumOff val="80000"/>
            </a:schemeClr>
          </a:solidFill>
        </p:spPr>
        <p:txBody>
          <a:bodyPr wrap="square" rtlCol="0" anchor="t">
            <a:spAutoFit/>
          </a:bodyPr>
          <a:p>
            <a:r>
              <a:rPr lang="en-US" altLang="zh-CN" sz="2800" b="1" dirty="0">
                <a:sym typeface="+mn-ea"/>
              </a:rPr>
              <a:t>Chapter 10: Back to whenever </a:t>
            </a:r>
            <a:endParaRPr lang="en-US" altLang="zh-CN" sz="2800" b="1" dirty="0">
              <a:sym typeface="+mn-ea"/>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270" y="5080"/>
            <a:ext cx="12199620" cy="6852285"/>
          </a:xfrm>
          <a:prstGeom prst="rect">
            <a:avLst/>
          </a:prstGeom>
          <a:solidFill>
            <a:srgbClr val="75CC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nvSpPr>
        <p:spPr>
          <a:xfrm>
            <a:off x="311785" y="272415"/>
            <a:ext cx="11586845" cy="6260465"/>
          </a:xfrm>
          <a:prstGeom prst="roundRect">
            <a:avLst>
              <a:gd name="adj" fmla="val 937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3048000" y="633730"/>
            <a:ext cx="6096000" cy="706755"/>
          </a:xfrm>
          <a:prstGeom prst="rect">
            <a:avLst/>
          </a:prstGeom>
          <a:noFill/>
        </p:spPr>
        <p:txBody>
          <a:bodyPr wrap="square" rtlCol="0" anchor="t">
            <a:spAutoFit/>
          </a:bodyPr>
          <a:p>
            <a:r>
              <a:rPr lang="en-US" altLang="zh-CN" sz="4000" b="1" dirty="0">
                <a:sym typeface="+mn-ea"/>
              </a:rPr>
              <a:t>Chapter 2  Kevin Beadle</a:t>
            </a:r>
            <a:endParaRPr lang="en-US" altLang="zh-CN" sz="4000" b="1" dirty="0">
              <a:sym typeface="+mn-ea"/>
            </a:endParaRPr>
          </a:p>
        </p:txBody>
      </p:sp>
      <p:grpSp>
        <p:nvGrpSpPr>
          <p:cNvPr id="7" name="组合 6"/>
          <p:cNvGrpSpPr/>
          <p:nvPr/>
        </p:nvGrpSpPr>
        <p:grpSpPr>
          <a:xfrm>
            <a:off x="1113790" y="1597660"/>
            <a:ext cx="6821170" cy="4496435"/>
            <a:chOff x="3657" y="2516"/>
            <a:chExt cx="10742" cy="7081"/>
          </a:xfrm>
        </p:grpSpPr>
        <p:pic>
          <p:nvPicPr>
            <p:cNvPr id="4" name="图片 3"/>
            <p:cNvPicPr>
              <a:picLocks noChangeAspect="1"/>
            </p:cNvPicPr>
            <p:nvPr/>
          </p:nvPicPr>
          <p:blipFill>
            <a:blip r:embed="rId1">
              <a:lum contrast="18000"/>
            </a:blip>
            <a:stretch>
              <a:fillRect/>
            </a:stretch>
          </p:blipFill>
          <p:spPr>
            <a:xfrm>
              <a:off x="3657" y="2621"/>
              <a:ext cx="10743" cy="6976"/>
            </a:xfrm>
            <a:prstGeom prst="rect">
              <a:avLst/>
            </a:prstGeom>
          </p:spPr>
        </p:pic>
        <p:sp>
          <p:nvSpPr>
            <p:cNvPr id="6" name="矩形 5"/>
            <p:cNvSpPr/>
            <p:nvPr/>
          </p:nvSpPr>
          <p:spPr>
            <a:xfrm>
              <a:off x="3776" y="2516"/>
              <a:ext cx="2162" cy="73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8" name="文本框 7"/>
          <p:cNvSpPr txBox="1"/>
          <p:nvPr/>
        </p:nvSpPr>
        <p:spPr>
          <a:xfrm>
            <a:off x="8356600" y="1487805"/>
            <a:ext cx="3129915" cy="1568450"/>
          </a:xfrm>
          <a:prstGeom prst="rect">
            <a:avLst/>
          </a:prstGeom>
          <a:noFill/>
        </p:spPr>
        <p:txBody>
          <a:bodyPr wrap="square" rtlCol="0">
            <a:spAutoFit/>
          </a:bodyPr>
          <a:p>
            <a:pPr marL="457200" indent="-457200">
              <a:buFont typeface="Wingdings" panose="05000000000000000000" charset="0"/>
              <a:buChar char="p"/>
            </a:pPr>
            <a:r>
              <a:rPr lang="en-US" altLang="zh-CN" sz="3200">
                <a:latin typeface="Times New Roman" panose="02020603050405020304" charset="0"/>
                <a:cs typeface="Times New Roman" panose="02020603050405020304" charset="0"/>
              </a:rPr>
              <a:t>Who is Kevin Beadle?</a:t>
            </a:r>
            <a:endParaRPr lang="en-US" altLang="zh-CN" sz="3200">
              <a:latin typeface="Times New Roman" panose="02020603050405020304" charset="0"/>
              <a:cs typeface="Times New Roman" panose="02020603050405020304" charset="0"/>
            </a:endParaRPr>
          </a:p>
          <a:p>
            <a:pPr marL="457200" indent="-457200">
              <a:buFont typeface="Wingdings" panose="05000000000000000000" charset="0"/>
              <a:buChar char="p"/>
            </a:pPr>
            <a:r>
              <a:rPr lang="en-US" altLang="zh-CN" sz="3200">
                <a:latin typeface="Times New Roman" panose="02020603050405020304" charset="0"/>
                <a:cs typeface="Times New Roman" panose="02020603050405020304" charset="0"/>
              </a:rPr>
              <a:t>How is he?</a:t>
            </a:r>
            <a:endParaRPr lang="en-US" altLang="zh-CN" sz="3200">
              <a:latin typeface="Times New Roman" panose="02020603050405020304" charset="0"/>
              <a:cs typeface="Times New Roman" panose="02020603050405020304" charset="0"/>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270" y="5080"/>
            <a:ext cx="12199620" cy="6852285"/>
          </a:xfrm>
          <a:prstGeom prst="rect">
            <a:avLst/>
          </a:prstGeom>
          <a:solidFill>
            <a:srgbClr val="75CC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nvSpPr>
        <p:spPr>
          <a:xfrm>
            <a:off x="311785" y="272415"/>
            <a:ext cx="11586845" cy="6260465"/>
          </a:xfrm>
          <a:prstGeom prst="roundRect">
            <a:avLst>
              <a:gd name="adj" fmla="val 937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613410" y="272415"/>
            <a:ext cx="10763885" cy="4030980"/>
          </a:xfrm>
          <a:prstGeom prst="rect">
            <a:avLst/>
          </a:prstGeom>
          <a:noFill/>
        </p:spPr>
        <p:txBody>
          <a:bodyPr wrap="square" rtlCol="0" anchor="t">
            <a:spAutoFit/>
          </a:bodyPr>
          <a:p>
            <a:r>
              <a:rPr lang="zh-CN" altLang="en-US" sz="3200">
                <a:latin typeface="Times New Roman" panose="02020603050405020304" charset="0"/>
                <a:cs typeface="Times New Roman" panose="02020603050405020304" charset="0"/>
              </a:rPr>
              <a:t>Beadle was the best runner in the school. The problem was that he knew it and he never let anyone else forget it either. Ever since Jake had joined the cross-country team, Kevin had been picking on him.'They won't help, you know, '</a:t>
            </a:r>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sneered</a:t>
            </a:r>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Beadle.' It doesn't matter if you run in snazzy</a:t>
            </a:r>
            <a:r>
              <a:rPr lang="en-US" altLang="zh-CN" sz="3200">
                <a:latin typeface="Times New Roman" panose="02020603050405020304" charset="0"/>
                <a:cs typeface="Times New Roman" panose="02020603050405020304" charset="0"/>
              </a:rPr>
              <a:t>(/ˈsnæzi/</a:t>
            </a:r>
            <a:r>
              <a:rPr lang="en-US" altLang="zh-CN" sz="2400" b="1">
                <a:latin typeface="Times New Roman" panose="02020603050405020304" charset="0"/>
                <a:cs typeface="Times New Roman" panose="02020603050405020304" charset="0"/>
              </a:rPr>
              <a:t>时髦的</a:t>
            </a:r>
            <a:r>
              <a:rPr lang="en-US" altLang="zh-CN" sz="3200">
                <a:latin typeface="Times New Roman" panose="02020603050405020304" charset="0"/>
                <a:cs typeface="Times New Roman" panose="02020603050405020304" charset="0"/>
              </a:rPr>
              <a:t>)</a:t>
            </a:r>
            <a:r>
              <a:rPr lang="zh-CN" altLang="en-US" sz="3200">
                <a:latin typeface="Times New Roman" panose="02020603050405020304" charset="0"/>
                <a:cs typeface="Times New Roman" panose="02020603050405020304" charset="0"/>
              </a:rPr>
              <a:t> trainers, flip-flops,</a:t>
            </a:r>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or old army boots, Jake Crandall! The only thing you'll see of me in the Championships is a cloud of dust! 'He</a:t>
            </a:r>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walked away laughing.</a:t>
            </a:r>
            <a:endParaRPr lang="zh-CN" altLang="en-US" sz="3200">
              <a:latin typeface="Times New Roman" panose="02020603050405020304" charset="0"/>
              <a:cs typeface="Times New Roman" panose="02020603050405020304" charset="0"/>
            </a:endParaRPr>
          </a:p>
        </p:txBody>
      </p:sp>
      <p:sp>
        <p:nvSpPr>
          <p:cNvPr id="8" name="文本框 7"/>
          <p:cNvSpPr txBox="1"/>
          <p:nvPr/>
        </p:nvSpPr>
        <p:spPr>
          <a:xfrm>
            <a:off x="613410" y="4563110"/>
            <a:ext cx="4229100" cy="1076325"/>
          </a:xfrm>
          <a:prstGeom prst="rect">
            <a:avLst/>
          </a:prstGeom>
          <a:noFill/>
        </p:spPr>
        <p:txBody>
          <a:bodyPr wrap="square" rtlCol="0">
            <a:spAutoFit/>
          </a:bodyPr>
          <a:p>
            <a:pPr marL="457200" indent="-457200">
              <a:buFont typeface="Wingdings" panose="05000000000000000000" charset="0"/>
              <a:buChar char="p"/>
            </a:pPr>
            <a:r>
              <a:rPr lang="en-US" altLang="zh-CN" sz="3200">
                <a:solidFill>
                  <a:srgbClr val="FF0000"/>
                </a:solidFill>
                <a:latin typeface="Times New Roman" panose="02020603050405020304" charset="0"/>
                <a:cs typeface="Times New Roman" panose="02020603050405020304" charset="0"/>
              </a:rPr>
              <a:t>Who is Kevin Beadle?</a:t>
            </a:r>
            <a:endParaRPr lang="en-US" altLang="zh-CN" sz="3200">
              <a:solidFill>
                <a:srgbClr val="FF0000"/>
              </a:solidFill>
              <a:latin typeface="Times New Roman" panose="02020603050405020304" charset="0"/>
              <a:cs typeface="Times New Roman" panose="02020603050405020304" charset="0"/>
            </a:endParaRPr>
          </a:p>
          <a:p>
            <a:pPr marL="457200" indent="-457200">
              <a:buFont typeface="Wingdings" panose="05000000000000000000" charset="0"/>
              <a:buChar char="p"/>
            </a:pPr>
            <a:r>
              <a:rPr lang="en-US" altLang="zh-CN" sz="3200">
                <a:solidFill>
                  <a:srgbClr val="FF0000"/>
                </a:solidFill>
                <a:latin typeface="Times New Roman" panose="02020603050405020304" charset="0"/>
                <a:cs typeface="Times New Roman" panose="02020603050405020304" charset="0"/>
              </a:rPr>
              <a:t>How is he?</a:t>
            </a:r>
            <a:endParaRPr lang="en-US" altLang="zh-CN" sz="3200">
              <a:solidFill>
                <a:srgbClr val="FF0000"/>
              </a:solidFill>
              <a:latin typeface="Times New Roman" panose="02020603050405020304" charset="0"/>
              <a:cs typeface="Times New Roman" panose="02020603050405020304" charset="0"/>
            </a:endParaRPr>
          </a:p>
        </p:txBody>
      </p:sp>
      <p:sp>
        <p:nvSpPr>
          <p:cNvPr id="9" name="圆角矩形 8"/>
          <p:cNvSpPr/>
          <p:nvPr/>
        </p:nvSpPr>
        <p:spPr>
          <a:xfrm>
            <a:off x="5034280" y="4508500"/>
            <a:ext cx="6490970" cy="1154430"/>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accent1"/>
                </a:solidFill>
              </a:rPr>
              <a:t>talented but</a:t>
            </a:r>
            <a:endParaRPr lang="en-US" altLang="zh-CN" sz="2800">
              <a:solidFill>
                <a:schemeClr val="accent1"/>
              </a:solidFill>
            </a:endParaRPr>
          </a:p>
          <a:p>
            <a:pPr algn="l"/>
            <a:r>
              <a:rPr lang="en-US" altLang="zh-CN" sz="2800">
                <a:solidFill>
                  <a:srgbClr val="C00000"/>
                </a:solidFill>
              </a:rPr>
              <a:t>boastful; impolite; unkind;  he is a bully</a:t>
            </a:r>
            <a:endParaRPr lang="en-US" altLang="zh-CN" sz="2800">
              <a:solidFill>
                <a:srgbClr val="C00000"/>
              </a:solidFill>
            </a:endParaRPr>
          </a:p>
        </p:txBody>
      </p:sp>
      <p:cxnSp>
        <p:nvCxnSpPr>
          <p:cNvPr id="10" name="直接连接符 9"/>
          <p:cNvCxnSpPr/>
          <p:nvPr/>
        </p:nvCxnSpPr>
        <p:spPr>
          <a:xfrm>
            <a:off x="2837180" y="828675"/>
            <a:ext cx="4311015" cy="0"/>
          </a:xfrm>
          <a:prstGeom prst="line">
            <a:avLst/>
          </a:prstGeom>
          <a:ln>
            <a:solidFill>
              <a:srgbClr val="C00000"/>
            </a:solidFill>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613410" y="5584190"/>
            <a:ext cx="10851515" cy="1131570"/>
          </a:xfrm>
          <a:prstGeom prst="rect">
            <a:avLst/>
          </a:prstGeom>
          <a:noFill/>
        </p:spPr>
        <p:txBody>
          <a:bodyPr wrap="square" rtlCol="0">
            <a:noAutofit/>
          </a:bodyPr>
          <a:p>
            <a:pPr marL="457200" indent="-457200">
              <a:buFont typeface="Wingdings" panose="05000000000000000000" charset="0"/>
              <a:buChar char="p"/>
            </a:pPr>
            <a:r>
              <a:rPr lang="en-US" altLang="zh-CN" sz="3200">
                <a:solidFill>
                  <a:srgbClr val="FF0000"/>
                </a:solidFill>
                <a:latin typeface="Times New Roman" panose="02020603050405020304" charset="0"/>
                <a:cs typeface="Times New Roman" panose="02020603050405020304" charset="0"/>
              </a:rPr>
              <a:t>If you were Jake how would you respond to his behavior?</a:t>
            </a:r>
            <a:endParaRPr lang="en-US" altLang="zh-CN" sz="3200">
              <a:solidFill>
                <a:srgbClr val="FF0000"/>
              </a:solidFill>
              <a:latin typeface="Times New Roman" panose="02020603050405020304" charset="0"/>
              <a:cs typeface="Times New Roman" panose="02020603050405020304" charset="0"/>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ldLvl="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270" y="5080"/>
            <a:ext cx="12199620" cy="6852285"/>
          </a:xfrm>
          <a:prstGeom prst="rect">
            <a:avLst/>
          </a:prstGeom>
          <a:solidFill>
            <a:srgbClr val="75CC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nvSpPr>
        <p:spPr>
          <a:xfrm>
            <a:off x="311785" y="272415"/>
            <a:ext cx="11586845" cy="6260465"/>
          </a:xfrm>
          <a:prstGeom prst="roundRect">
            <a:avLst>
              <a:gd name="adj" fmla="val 937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3048000" y="633730"/>
            <a:ext cx="7139940" cy="706755"/>
          </a:xfrm>
          <a:prstGeom prst="rect">
            <a:avLst/>
          </a:prstGeom>
          <a:noFill/>
        </p:spPr>
        <p:txBody>
          <a:bodyPr wrap="square" rtlCol="0" anchor="t">
            <a:spAutoFit/>
          </a:bodyPr>
          <a:p>
            <a:r>
              <a:rPr lang="en-US" altLang="zh-CN" sz="4000" b="1" dirty="0">
                <a:sym typeface="+mn-ea"/>
              </a:rPr>
              <a:t>Chapter 3 </a:t>
            </a:r>
            <a:r>
              <a:rPr lang="en-US" altLang="zh-CN" sz="4000" b="1" dirty="0">
                <a:solidFill>
                  <a:srgbClr val="FF0000"/>
                </a:solidFill>
                <a:sym typeface="+mn-ea"/>
              </a:rPr>
              <a:t> </a:t>
            </a:r>
            <a:r>
              <a:rPr lang="en-US" altLang="zh-CN" sz="4000" b="1" dirty="0">
                <a:sym typeface="+mn-ea"/>
              </a:rPr>
              <a:t>Jake Tries them out</a:t>
            </a:r>
            <a:endParaRPr lang="en-US" altLang="zh-CN" sz="4000" b="1" dirty="0">
              <a:sym typeface="+mn-ea"/>
            </a:endParaRPr>
          </a:p>
        </p:txBody>
      </p:sp>
      <p:pic>
        <p:nvPicPr>
          <p:cNvPr id="4" name="图片 3"/>
          <p:cNvPicPr>
            <a:picLocks noChangeAspect="1"/>
          </p:cNvPicPr>
          <p:nvPr/>
        </p:nvPicPr>
        <p:blipFill>
          <a:blip r:embed="rId1">
            <a:lum contrast="18000"/>
          </a:blip>
          <a:stretch>
            <a:fillRect/>
          </a:stretch>
        </p:blipFill>
        <p:spPr>
          <a:xfrm>
            <a:off x="1889125" y="2767965"/>
            <a:ext cx="8515350" cy="3590925"/>
          </a:xfrm>
          <a:prstGeom prst="rect">
            <a:avLst/>
          </a:prstGeom>
        </p:spPr>
      </p:pic>
      <p:sp>
        <p:nvSpPr>
          <p:cNvPr id="8" name="文本框 7"/>
          <p:cNvSpPr txBox="1"/>
          <p:nvPr/>
        </p:nvSpPr>
        <p:spPr>
          <a:xfrm>
            <a:off x="2748915" y="1564005"/>
            <a:ext cx="8095615" cy="583565"/>
          </a:xfrm>
          <a:prstGeom prst="rect">
            <a:avLst/>
          </a:prstGeom>
          <a:noFill/>
        </p:spPr>
        <p:txBody>
          <a:bodyPr wrap="square" rtlCol="0">
            <a:spAutoFit/>
          </a:bodyPr>
          <a:p>
            <a:pPr marL="457200" indent="-457200">
              <a:buFont typeface="Wingdings" panose="05000000000000000000" charset="0"/>
              <a:buChar char="p"/>
            </a:pPr>
            <a:r>
              <a:rPr lang="en-US" altLang="zh-CN" sz="3200">
                <a:latin typeface="Times New Roman" panose="02020603050405020304" charset="0"/>
                <a:cs typeface="Times New Roman" panose="02020603050405020304" charset="0"/>
              </a:rPr>
              <a:t>How did Jake feel after trying?</a:t>
            </a:r>
            <a:endParaRPr lang="en-US" altLang="zh-CN" sz="3200">
              <a:latin typeface="Times New Roman" panose="02020603050405020304" charset="0"/>
              <a:cs typeface="Times New Roman" panose="02020603050405020304" charset="0"/>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270" y="5080"/>
            <a:ext cx="12199620" cy="6852285"/>
          </a:xfrm>
          <a:prstGeom prst="rect">
            <a:avLst/>
          </a:prstGeom>
          <a:solidFill>
            <a:srgbClr val="75CC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nvSpPr>
        <p:spPr>
          <a:xfrm>
            <a:off x="311785" y="272415"/>
            <a:ext cx="11586845" cy="6260465"/>
          </a:xfrm>
          <a:prstGeom prst="roundRect">
            <a:avLst>
              <a:gd name="adj" fmla="val 937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311785" y="458470"/>
            <a:ext cx="11563350" cy="5507990"/>
          </a:xfrm>
          <a:prstGeom prst="rect">
            <a:avLst/>
          </a:prstGeom>
          <a:noFill/>
        </p:spPr>
        <p:txBody>
          <a:bodyPr wrap="square" rtlCol="0" anchor="t">
            <a:spAutoFit/>
          </a:bodyPr>
          <a:p>
            <a:r>
              <a:rPr lang="zh-CN" altLang="en-US" sz="3200">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Usually Jake set out at a light jog at first. But today was different. He reached top speed straight away. He didn't plan it- it just happened. It felt as if he was running on air. His feet were a blur.</a:t>
            </a:r>
            <a:r>
              <a:rPr lang="en-US" altLang="zh-CN" sz="3200">
                <a:latin typeface="Times New Roman" panose="02020603050405020304" charset="0"/>
                <a:cs typeface="Times New Roman" panose="02020603050405020304" charset="0"/>
              </a:rPr>
              <a:t>...</a:t>
            </a:r>
            <a:endParaRPr lang="en-US" altLang="zh-CN" sz="3200">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rPr>
              <a:t>   But the second lap was faster yet.Jake zoomed round and he didn't even feel out of breath. Not at all! In fact,he felt wonderful. And he was still picking up speed!</a:t>
            </a:r>
            <a:endParaRPr lang="en-US" altLang="zh-CN" sz="3200">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rPr>
              <a:t>   The third lap flashed by too. This was </a:t>
            </a:r>
            <a:endParaRPr lang="en-US" altLang="zh-CN" sz="3200">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rPr>
              <a:t>normally the time when Jake got a stitch </a:t>
            </a:r>
            <a:endParaRPr lang="en-US" altLang="zh-CN" sz="3200">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rPr>
              <a:t>in his side and his breath began to wheeze. </a:t>
            </a:r>
            <a:endParaRPr lang="en-US" altLang="zh-CN" sz="3200">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rPr>
              <a:t>Not today. He zoomed around the park and </a:t>
            </a:r>
            <a:endParaRPr lang="en-US" altLang="zh-CN" sz="3200">
              <a:latin typeface="Times New Roman" panose="02020603050405020304" charset="0"/>
              <a:cs typeface="Times New Roman" panose="02020603050405020304" charset="0"/>
            </a:endParaRPr>
          </a:p>
          <a:p>
            <a:r>
              <a:rPr lang="en-US" altLang="zh-CN" sz="3200">
                <a:latin typeface="Times New Roman" panose="02020603050405020304" charset="0"/>
                <a:cs typeface="Times New Roman" panose="02020603050405020304" charset="0"/>
              </a:rPr>
              <a:t>he still felt completely fresh.</a:t>
            </a:r>
            <a:endParaRPr lang="en-US" altLang="zh-CN" sz="3200">
              <a:latin typeface="Times New Roman" panose="02020603050405020304" charset="0"/>
              <a:cs typeface="Times New Roman" panose="02020603050405020304" charset="0"/>
            </a:endParaRPr>
          </a:p>
        </p:txBody>
      </p:sp>
      <p:cxnSp>
        <p:nvCxnSpPr>
          <p:cNvPr id="6" name="直接连接符 5"/>
          <p:cNvCxnSpPr/>
          <p:nvPr/>
        </p:nvCxnSpPr>
        <p:spPr>
          <a:xfrm>
            <a:off x="1264285" y="1921510"/>
            <a:ext cx="7616190" cy="0"/>
          </a:xfrm>
          <a:prstGeom prst="line">
            <a:avLst/>
          </a:prstGeom>
          <a:ln w="41275" cmpd="sng">
            <a:solidFill>
              <a:srgbClr val="C00000"/>
            </a:solidFill>
            <a:prstDash val="solid"/>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762000" y="2945130"/>
            <a:ext cx="9067165" cy="0"/>
          </a:xfrm>
          <a:prstGeom prst="line">
            <a:avLst/>
          </a:prstGeom>
          <a:ln w="41275" cmpd="sng">
            <a:solidFill>
              <a:srgbClr val="C00000"/>
            </a:solidFill>
            <a:prstDash val="solid"/>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10107930" y="2423795"/>
            <a:ext cx="1256030" cy="9525"/>
          </a:xfrm>
          <a:prstGeom prst="line">
            <a:avLst/>
          </a:prstGeom>
          <a:ln w="41275" cmpd="sng">
            <a:solidFill>
              <a:srgbClr val="C00000"/>
            </a:solidFill>
            <a:prstDash val="solid"/>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a:off x="650240" y="5800090"/>
            <a:ext cx="4519930" cy="0"/>
          </a:xfrm>
          <a:prstGeom prst="line">
            <a:avLst/>
          </a:prstGeom>
          <a:ln w="41275" cmpd="sng">
            <a:solidFill>
              <a:srgbClr val="C00000"/>
            </a:solidFill>
            <a:prstDash val="solid"/>
          </a:ln>
        </p:spPr>
        <p:style>
          <a:lnRef idx="2">
            <a:schemeClr val="accent1"/>
          </a:lnRef>
          <a:fillRef idx="0">
            <a:srgbClr val="FFFFFF"/>
          </a:fillRef>
          <a:effectRef idx="0">
            <a:srgbClr val="FFFFFF"/>
          </a:effectRef>
          <a:fontRef idx="minor">
            <a:schemeClr val="tx1"/>
          </a:fontRef>
        </p:style>
      </p:cxnSp>
      <p:pic>
        <p:nvPicPr>
          <p:cNvPr id="9" name="图片 8"/>
          <p:cNvPicPr>
            <a:picLocks noChangeAspect="1"/>
          </p:cNvPicPr>
          <p:nvPr/>
        </p:nvPicPr>
        <p:blipFill>
          <a:blip r:embed="rId1">
            <a:lum contrast="42000"/>
          </a:blip>
          <a:srcRect t="9945"/>
          <a:stretch>
            <a:fillRect/>
          </a:stretch>
        </p:blipFill>
        <p:spPr>
          <a:xfrm>
            <a:off x="8447405" y="3166110"/>
            <a:ext cx="3340735" cy="3324225"/>
          </a:xfrm>
          <a:prstGeom prst="rect">
            <a:avLst/>
          </a:prstGeom>
        </p:spPr>
      </p:pic>
      <p:grpSp>
        <p:nvGrpSpPr>
          <p:cNvPr id="14" name="组合 13"/>
          <p:cNvGrpSpPr/>
          <p:nvPr/>
        </p:nvGrpSpPr>
        <p:grpSpPr>
          <a:xfrm>
            <a:off x="1116330" y="5800090"/>
            <a:ext cx="10085070" cy="690245"/>
            <a:chOff x="1758" y="9134"/>
            <a:chExt cx="15882" cy="1087"/>
          </a:xfrm>
        </p:grpSpPr>
        <p:sp>
          <p:nvSpPr>
            <p:cNvPr id="5" name="文本框 4"/>
            <p:cNvSpPr txBox="1"/>
            <p:nvPr/>
          </p:nvSpPr>
          <p:spPr>
            <a:xfrm>
              <a:off x="2944" y="9302"/>
              <a:ext cx="14696" cy="919"/>
            </a:xfrm>
            <a:prstGeom prst="rect">
              <a:avLst/>
            </a:prstGeom>
            <a:solidFill>
              <a:schemeClr val="accent6">
                <a:lumMod val="20000"/>
                <a:lumOff val="80000"/>
              </a:schemeClr>
            </a:solidFill>
          </p:spPr>
          <p:txBody>
            <a:bodyPr wrap="square" rtlCol="0">
              <a:spAutoFit/>
            </a:bodyPr>
            <a:p>
              <a:r>
                <a:rPr lang="en-US" altLang="zh-CN" sz="3200"/>
                <a:t>They are _______-saving; ___________-enhancing</a:t>
              </a:r>
              <a:endParaRPr lang="en-US" altLang="zh-CN" sz="3200"/>
            </a:p>
          </p:txBody>
        </p:sp>
        <p:sp>
          <p:nvSpPr>
            <p:cNvPr id="13" name="圆角右箭头 12"/>
            <p:cNvSpPr/>
            <p:nvPr/>
          </p:nvSpPr>
          <p:spPr>
            <a:xfrm flipV="1">
              <a:off x="1758" y="9134"/>
              <a:ext cx="922" cy="923"/>
            </a:xfrm>
            <a:prstGeom prst="bentArrow">
              <a:avLst/>
            </a:prstGeom>
            <a:solidFill>
              <a:schemeClr val="accent6">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grpSp>
      <p:sp>
        <p:nvSpPr>
          <p:cNvPr id="15" name="文本框 14"/>
          <p:cNvSpPr txBox="1"/>
          <p:nvPr/>
        </p:nvSpPr>
        <p:spPr>
          <a:xfrm>
            <a:off x="3484880" y="5906770"/>
            <a:ext cx="5395595" cy="583565"/>
          </a:xfrm>
          <a:prstGeom prst="rect">
            <a:avLst/>
          </a:prstGeom>
          <a:noFill/>
        </p:spPr>
        <p:txBody>
          <a:bodyPr wrap="square" rtlCol="0">
            <a:spAutoFit/>
          </a:bodyPr>
          <a:p>
            <a:r>
              <a:rPr lang="en-US" altLang="zh-CN" sz="3200" b="1">
                <a:solidFill>
                  <a:srgbClr val="FF0000"/>
                </a:solidFill>
              </a:rPr>
              <a:t>effort                   performance</a:t>
            </a:r>
            <a:endParaRPr lang="en-US" altLang="zh-CN" sz="3200" b="1">
              <a:solidFill>
                <a:srgbClr val="FF0000"/>
              </a:solidFill>
            </a:endParaRPr>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ox(in)">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270" y="5080"/>
            <a:ext cx="12199620" cy="6852285"/>
          </a:xfrm>
          <a:prstGeom prst="rect">
            <a:avLst/>
          </a:prstGeom>
          <a:solidFill>
            <a:srgbClr val="75CCE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nvSpPr>
        <p:spPr>
          <a:xfrm>
            <a:off x="367665" y="272415"/>
            <a:ext cx="11586845" cy="6260465"/>
          </a:xfrm>
          <a:prstGeom prst="roundRect">
            <a:avLst>
              <a:gd name="adj" fmla="val 9375"/>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646430" y="272415"/>
            <a:ext cx="4210050" cy="706755"/>
          </a:xfrm>
          <a:prstGeom prst="rect">
            <a:avLst/>
          </a:prstGeom>
          <a:noFill/>
        </p:spPr>
        <p:txBody>
          <a:bodyPr wrap="square" rtlCol="0" anchor="t">
            <a:spAutoFit/>
          </a:bodyPr>
          <a:p>
            <a:r>
              <a:rPr lang="en-US" altLang="zh-CN" sz="4000" b="1" dirty="0">
                <a:sym typeface="+mn-ea"/>
              </a:rPr>
              <a:t>Read for language</a:t>
            </a:r>
            <a:endParaRPr lang="en-US" altLang="zh-CN" sz="4000" b="1" dirty="0">
              <a:sym typeface="+mn-ea"/>
            </a:endParaRPr>
          </a:p>
        </p:txBody>
      </p:sp>
      <p:sp>
        <p:nvSpPr>
          <p:cNvPr id="6" name="文本框 5"/>
          <p:cNvSpPr txBox="1"/>
          <p:nvPr/>
        </p:nvSpPr>
        <p:spPr>
          <a:xfrm>
            <a:off x="871855" y="1125220"/>
            <a:ext cx="10391775" cy="953135"/>
          </a:xfrm>
          <a:prstGeom prst="rect">
            <a:avLst/>
          </a:prstGeom>
          <a:solidFill>
            <a:schemeClr val="accent5">
              <a:lumMod val="20000"/>
              <a:lumOff val="80000"/>
            </a:schemeClr>
          </a:solidFill>
        </p:spPr>
        <p:txBody>
          <a:bodyPr wrap="square" rtlCol="0" anchor="t">
            <a:spAutoFit/>
          </a:bodyPr>
          <a:p>
            <a:r>
              <a:rPr lang="zh-CN" altLang="en-US" sz="2800">
                <a:latin typeface="Times New Roman" panose="02020603050405020304" charset="0"/>
                <a:cs typeface="Times New Roman" panose="02020603050405020304" charset="0"/>
              </a:rPr>
              <a:t>Jake usually liked Thursdays at school,but that day seemed to </a:t>
            </a:r>
            <a:r>
              <a:rPr lang="zh-CN" altLang="en-US" sz="2800">
                <a:solidFill>
                  <a:srgbClr val="C00000"/>
                </a:solidFill>
                <a:highlight>
                  <a:srgbClr val="FFFF00"/>
                </a:highlight>
                <a:latin typeface="Times New Roman" panose="02020603050405020304" charset="0"/>
                <a:cs typeface="Times New Roman" panose="02020603050405020304" charset="0"/>
              </a:rPr>
              <a:t>drag on </a:t>
            </a:r>
            <a:r>
              <a:rPr lang="zh-CN" altLang="en-US" sz="2800">
                <a:latin typeface="Times New Roman" panose="02020603050405020304" charset="0"/>
                <a:cs typeface="Times New Roman" panose="02020603050405020304" charset="0"/>
              </a:rPr>
              <a:t>forever.</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562610" y="2447925"/>
            <a:ext cx="11308715" cy="3538220"/>
          </a:xfrm>
          <a:prstGeom prst="rect">
            <a:avLst/>
          </a:prstGeom>
          <a:solidFill>
            <a:schemeClr val="bg1"/>
          </a:solidFill>
          <a:ln w="9525">
            <a:solidFill>
              <a:schemeClr val="bg2">
                <a:lumMod val="90000"/>
              </a:schemeClr>
            </a:solidFill>
          </a:ln>
        </p:spPr>
        <p:txBody>
          <a:bodyPr wrap="square" rtlCol="0" anchor="t">
            <a:spAutoFit/>
          </a:bodyPr>
          <a:p>
            <a:r>
              <a:rPr lang="zh-CN" altLang="en-US" sz="3200">
                <a:highlight>
                  <a:srgbClr val="FFFF00"/>
                </a:highlight>
                <a:latin typeface="Times New Roman" panose="02020603050405020304" charset="0"/>
                <a:cs typeface="Times New Roman" panose="02020603050405020304" charset="0"/>
              </a:rPr>
              <a:t>drag on</a:t>
            </a:r>
            <a:r>
              <a:rPr lang="en-US" altLang="zh-CN" sz="3200">
                <a:latin typeface="Times New Roman" panose="02020603050405020304" charset="0"/>
                <a:cs typeface="Times New Roman" panose="02020603050405020304" charset="0"/>
              </a:rPr>
              <a:t> : </a:t>
            </a:r>
            <a:r>
              <a:rPr lang="zh-CN" altLang="en-US" sz="3200">
                <a:latin typeface="Times New Roman" panose="02020603050405020304" charset="0"/>
                <a:cs typeface="Times New Roman" panose="02020603050405020304" charset="0"/>
              </a:rPr>
              <a:t>to go on for too long</a:t>
            </a:r>
            <a:r>
              <a:rPr lang="zh-CN" altLang="en-US" sz="3200">
                <a:latin typeface="兰米粗楷简体" panose="02000503000000000000" charset="-122"/>
                <a:ea typeface="兰米粗楷简体" panose="02000503000000000000" charset="-122"/>
                <a:cs typeface="Times New Roman" panose="02020603050405020304" charset="0"/>
              </a:rPr>
              <a:t>拖得太久；持续太久</a:t>
            </a:r>
            <a:endParaRPr lang="zh-CN" altLang="en-US" sz="3200">
              <a:latin typeface="兰米粗楷简体" panose="02000503000000000000" charset="-122"/>
              <a:ea typeface="兰米粗楷简体" panose="02000503000000000000" charset="-122"/>
              <a:cs typeface="Times New Roman" panose="02020603050405020304" charset="0"/>
            </a:endParaRPr>
          </a:p>
          <a:p>
            <a:pPr algn="l">
              <a:buClrTx/>
              <a:buSzTx/>
              <a:buFontTx/>
            </a:pPr>
            <a:r>
              <a:rPr lang="zh-CN" altLang="en-US" sz="3200">
                <a:latin typeface="Times New Roman" panose="02020603050405020304" charset="0"/>
                <a:cs typeface="Times New Roman" panose="02020603050405020304" charset="0"/>
              </a:rPr>
              <a:t>The dispute has dragged on for months.</a:t>
            </a:r>
            <a:r>
              <a:rPr lang="zh-CN" altLang="en-US" sz="3200">
                <a:latin typeface="兰米粗楷简体" panose="02000503000000000000" charset="-122"/>
                <a:ea typeface="兰米粗楷简体" panose="02000503000000000000" charset="-122"/>
                <a:cs typeface="Times New Roman" panose="02020603050405020304" charset="0"/>
              </a:rPr>
              <a:t>这场争论没完没了地持续了数月。</a:t>
            </a:r>
            <a:endParaRPr lang="zh-CN" altLang="en-US" sz="3200">
              <a:latin typeface="兰米粗楷简体" panose="02000503000000000000" charset="-122"/>
              <a:ea typeface="兰米粗楷简体" panose="02000503000000000000" charset="-122"/>
              <a:cs typeface="Times New Roman" panose="02020603050405020304" charset="0"/>
            </a:endParaRPr>
          </a:p>
          <a:p>
            <a:pPr algn="l">
              <a:buClrTx/>
              <a:buSzTx/>
              <a:buFontTx/>
            </a:pPr>
            <a:endParaRPr lang="zh-CN" altLang="en-US" sz="3200">
              <a:latin typeface="兰米粗楷简体" panose="02000503000000000000" charset="-122"/>
              <a:ea typeface="兰米粗楷简体" panose="02000503000000000000" charset="-122"/>
              <a:cs typeface="Times New Roman" panose="02020603050405020304" charset="0"/>
            </a:endParaRPr>
          </a:p>
          <a:p>
            <a:pPr algn="l">
              <a:buClrTx/>
              <a:buSzTx/>
              <a:buFontTx/>
            </a:pPr>
            <a:r>
              <a:rPr lang="zh-CN" altLang="en-US" sz="3200">
                <a:highlight>
                  <a:srgbClr val="FFFF00"/>
                </a:highlight>
                <a:latin typeface="Times New Roman" panose="02020603050405020304" charset="0"/>
                <a:cs typeface="Times New Roman" panose="02020603050405020304" charset="0"/>
              </a:rPr>
              <a:t>drag by </a:t>
            </a:r>
            <a:r>
              <a:rPr lang="en-US" altLang="zh-CN" sz="3200">
                <a:latin typeface="Times New Roman" panose="02020603050405020304" charset="0"/>
                <a:cs typeface="Times New Roman" panose="02020603050405020304" charset="0"/>
              </a:rPr>
              <a:t>: </a:t>
            </a:r>
            <a:r>
              <a:rPr lang="zh-CN" altLang="en-US" sz="3200">
                <a:latin typeface="Times New Roman" panose="02020603050405020304" charset="0"/>
                <a:cs typeface="Times New Roman" panose="02020603050405020304" charset="0"/>
              </a:rPr>
              <a:t>(of time</a:t>
            </a:r>
            <a:r>
              <a:rPr lang="zh-CN" altLang="en-US" sz="3200">
                <a:latin typeface="兰米粗楷简体" panose="02000503000000000000" charset="-122"/>
                <a:ea typeface="兰米粗楷简体" panose="02000503000000000000" charset="-122"/>
                <a:cs typeface="Times New Roman" panose="02020603050405020304" charset="0"/>
              </a:rPr>
              <a:t>时间 </a:t>
            </a:r>
            <a:r>
              <a:rPr lang="zh-CN" altLang="en-US" sz="3200">
                <a:latin typeface="Times New Roman" panose="02020603050405020304" charset="0"/>
                <a:cs typeface="Times New Roman" panose="02020603050405020304" charset="0"/>
              </a:rPr>
              <a:t>) to pass very slowly</a:t>
            </a:r>
            <a:r>
              <a:rPr lang="zh-CN" altLang="en-US" sz="3200">
                <a:latin typeface="兰米粗楷简体" panose="02000503000000000000" charset="-122"/>
                <a:ea typeface="兰米粗楷简体" panose="02000503000000000000" charset="-122"/>
                <a:cs typeface="Times New Roman" panose="02020603050405020304" charset="0"/>
              </a:rPr>
              <a:t>过得很慢</a:t>
            </a:r>
            <a:r>
              <a:rPr lang="en-US" altLang="zh-CN" sz="3200">
                <a:latin typeface="兰米粗楷简体" panose="02000503000000000000" charset="-122"/>
                <a:ea typeface="兰米粗楷简体" panose="02000503000000000000" charset="-122"/>
                <a:cs typeface="Times New Roman" panose="02020603050405020304" charset="0"/>
              </a:rPr>
              <a:t>/</a:t>
            </a:r>
            <a:r>
              <a:rPr lang="zh-CN" altLang="en-US" sz="3200">
                <a:latin typeface="兰米粗楷简体" panose="02000503000000000000" charset="-122"/>
                <a:ea typeface="兰米粗楷简体" panose="02000503000000000000" charset="-122"/>
                <a:cs typeface="Times New Roman" panose="02020603050405020304" charset="0"/>
              </a:rPr>
              <a:t>拖沓地进行</a:t>
            </a:r>
            <a:endParaRPr lang="zh-CN" altLang="en-US" sz="3200">
              <a:latin typeface="兰米粗楷简体" panose="02000503000000000000" charset="-122"/>
              <a:ea typeface="兰米粗楷简体" panose="02000503000000000000" charset="-122"/>
              <a:cs typeface="Times New Roman" panose="02020603050405020304" charset="0"/>
            </a:endParaRPr>
          </a:p>
          <a:p>
            <a:pPr algn="l">
              <a:buClrTx/>
              <a:buSzTx/>
              <a:buFontTx/>
            </a:pPr>
            <a:r>
              <a:rPr lang="zh-CN" altLang="en-US" sz="3200">
                <a:latin typeface="Times New Roman" panose="02020603050405020304" charset="0"/>
                <a:cs typeface="Times New Roman" panose="02020603050405020304" charset="0"/>
              </a:rPr>
              <a:t>•The last few weeks of the summer really dragged by.</a:t>
            </a:r>
            <a:r>
              <a:rPr lang="zh-CN" altLang="en-US" sz="3200">
                <a:latin typeface="兰米粗楷简体" panose="02000503000000000000" charset="-122"/>
                <a:ea typeface="兰米粗楷简体" panose="02000503000000000000" charset="-122"/>
                <a:cs typeface="Times New Roman" panose="02020603050405020304" charset="0"/>
              </a:rPr>
              <a:t>夏天最后的几个星期过得真是慢啊。</a:t>
            </a:r>
            <a:endParaRPr lang="zh-CN" altLang="en-US" sz="3200">
              <a:latin typeface="兰米粗楷简体" panose="02000503000000000000" charset="-122"/>
              <a:ea typeface="兰米粗楷简体" panose="02000503000000000000" charset="-122"/>
              <a:cs typeface="Times New Roman" panose="02020603050405020304" charset="0"/>
            </a:endParaRPr>
          </a:p>
        </p:txBody>
      </p:sp>
      <p:pic>
        <p:nvPicPr>
          <p:cNvPr id="5124" name="图片 6" descr="logo横版 png"/>
          <p:cNvPicPr>
            <a:picLocks noChangeAspect="1"/>
          </p:cNvPicPr>
          <p:nvPr userDrawn="1"/>
        </p:nvPicPr>
        <p:blipFill>
          <a:blip r:embed="rId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4237</Words>
  <Application>WPS 演示</Application>
  <PresentationFormat>宽屏</PresentationFormat>
  <Paragraphs>143</Paragraphs>
  <Slides>16</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16</vt:i4>
      </vt:variant>
    </vt:vector>
  </HeadingPairs>
  <TitlesOfParts>
    <vt:vector size="32" baseType="lpstr">
      <vt:lpstr>Arial</vt:lpstr>
      <vt:lpstr>宋体</vt:lpstr>
      <vt:lpstr>Wingdings</vt:lpstr>
      <vt:lpstr>HelveticaNeue</vt:lpstr>
      <vt:lpstr>华文新魏</vt:lpstr>
      <vt:lpstr>Times New Roman</vt:lpstr>
      <vt:lpstr>兰米粗楷简体</vt:lpstr>
      <vt:lpstr>Arial Narrow</vt:lpstr>
      <vt:lpstr>等线</vt:lpstr>
      <vt:lpstr>Wingdings</vt:lpstr>
      <vt:lpstr>Arial</vt:lpstr>
      <vt:lpstr>Segoe Print</vt:lpstr>
      <vt:lpstr>微软雅黑</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golden'apple</dc:creator>
  <cp:lastModifiedBy>Administrator</cp:lastModifiedBy>
  <cp:revision>16</cp:revision>
  <dcterms:created xsi:type="dcterms:W3CDTF">2023-08-09T12:44:00Z</dcterms:created>
  <dcterms:modified xsi:type="dcterms:W3CDTF">2024-09-27T07:19:56Z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