
<file path=[Content_Types].xml><?xml version="1.0" encoding="utf-8"?>
<Types xmlns="http://schemas.openxmlformats.org/package/2006/content-types">
  <Default Extension="wdp" ContentType="image/vnd.ms-photo"/>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2" r:id="rId3"/>
    <p:sldId id="257" r:id="rId4"/>
    <p:sldId id="259" r:id="rId5"/>
    <p:sldId id="267" r:id="rId6"/>
    <p:sldId id="268" r:id="rId7"/>
    <p:sldId id="269" r:id="rId8"/>
    <p:sldId id="270" r:id="rId9"/>
    <p:sldId id="271" r:id="rId10"/>
    <p:sldId id="260" r:id="rId11"/>
    <p:sldId id="272" r:id="rId12"/>
    <p:sldId id="273" r:id="rId13"/>
    <p:sldId id="276" r:id="rId14"/>
    <p:sldId id="277" r:id="rId15"/>
    <p:sldId id="278" r:id="rId16"/>
    <p:sldId id="279" r:id="rId17"/>
    <p:sldId id="280" r:id="rId18"/>
    <p:sldId id="26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949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6.xml"/><Relationship Id="rId17" Type="http://schemas.openxmlformats.org/officeDocument/2006/relationships/image" Target="../media/image1.png"/><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8" Type="http://schemas.openxmlformats.org/officeDocument/2006/relationships/tags" Target="../tags/tag86.xml"/><Relationship Id="rId17" Type="http://schemas.openxmlformats.org/officeDocument/2006/relationships/image" Target="../media/image4.png"/><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2.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38" name="矩形 37"/>
          <p:cNvSpPr/>
          <p:nvPr userDrawn="1">
            <p:custDataLst>
              <p:tags r:id="rId2"/>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6" name="任意多边形: 形状 25"/>
          <p:cNvSpPr/>
          <p:nvPr userDrawn="1">
            <p:custDataLst>
              <p:tags r:id="rId3"/>
            </p:custDataLst>
          </p:nvPr>
        </p:nvSpPr>
        <p:spPr>
          <a:xfrm>
            <a:off x="6449570" y="0"/>
            <a:ext cx="5742430" cy="6858000"/>
          </a:xfrm>
          <a:custGeom>
            <a:avLst/>
            <a:gdLst>
              <a:gd name="connsiteX0" fmla="*/ 5742430 w 5742430"/>
              <a:gd name="connsiteY0" fmla="*/ 0 h 6858000"/>
              <a:gd name="connsiteX1" fmla="*/ 3634496 w 5742430"/>
              <a:gd name="connsiteY1" fmla="*/ 0 h 6858000"/>
              <a:gd name="connsiteX2" fmla="*/ 3698247 w 5742430"/>
              <a:gd name="connsiteY2" fmla="*/ 146498 h 6858000"/>
              <a:gd name="connsiteX3" fmla="*/ 4493428 w 5742430"/>
              <a:gd name="connsiteY3" fmla="*/ 2424502 h 6858000"/>
              <a:gd name="connsiteX4" fmla="*/ 2629031 w 5742430"/>
              <a:gd name="connsiteY4" fmla="*/ 4074010 h 6858000"/>
              <a:gd name="connsiteX5" fmla="*/ 95726 w 5742430"/>
              <a:gd name="connsiteY5" fmla="*/ 6197898 h 6858000"/>
              <a:gd name="connsiteX6" fmla="*/ 2895 w 5742430"/>
              <a:gd name="connsiteY6" fmla="*/ 6823070 h 6858000"/>
              <a:gd name="connsiteX7" fmla="*/ 0 w 5742430"/>
              <a:gd name="connsiteY7" fmla="*/ 6858000 h 6858000"/>
              <a:gd name="connsiteX8" fmla="*/ 5742430 w 574243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2430" h="6858000">
                <a:moveTo>
                  <a:pt x="5742430" y="0"/>
                </a:moveTo>
                <a:lnTo>
                  <a:pt x="3634496" y="0"/>
                </a:lnTo>
                <a:lnTo>
                  <a:pt x="3698247" y="146498"/>
                </a:lnTo>
                <a:cubicBezTo>
                  <a:pt x="4050751" y="929803"/>
                  <a:pt x="4464909" y="1713139"/>
                  <a:pt x="4493428" y="2424502"/>
                </a:cubicBezTo>
                <a:cubicBezTo>
                  <a:pt x="4548418" y="3792170"/>
                  <a:pt x="3738511" y="3921025"/>
                  <a:pt x="2629031" y="4074010"/>
                </a:cubicBezTo>
                <a:cubicBezTo>
                  <a:pt x="1243783" y="4265074"/>
                  <a:pt x="393000" y="4661981"/>
                  <a:pt x="95726" y="6197898"/>
                </a:cubicBezTo>
                <a:cubicBezTo>
                  <a:pt x="55151" y="6407631"/>
                  <a:pt x="24480" y="6615989"/>
                  <a:pt x="2895" y="6823070"/>
                </a:cubicBezTo>
                <a:lnTo>
                  <a:pt x="0" y="6858000"/>
                </a:lnTo>
                <a:lnTo>
                  <a:pt x="5742430" y="6858000"/>
                </a:lnTo>
                <a:close/>
              </a:path>
            </a:pathLst>
          </a:custGeom>
          <a:gradFill>
            <a:gsLst>
              <a:gs pos="63000">
                <a:schemeClr val="accent1">
                  <a:alpha val="20000"/>
                </a:schemeClr>
              </a:gs>
              <a:gs pos="100000">
                <a:schemeClr val="accent1">
                  <a:alpha val="40000"/>
                </a:schemeClr>
              </a:gs>
              <a:gs pos="0">
                <a:schemeClr val="bg2">
                  <a:alpha val="0"/>
                </a:schemeClr>
              </a:gs>
            </a:gsLst>
            <a:lin ang="2700000" scaled="1"/>
          </a:gradFill>
          <a:ln w="34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cxnSp>
        <p:nvCxnSpPr>
          <p:cNvPr id="39" name="直接连接符 38"/>
          <p:cNvCxnSpPr/>
          <p:nvPr userDrawn="1">
            <p:custDataLst>
              <p:tags r:id="rId4"/>
            </p:custDataLst>
          </p:nvPr>
        </p:nvCxnSpPr>
        <p:spPr>
          <a:xfrm>
            <a:off x="1078094" y="1053387"/>
            <a:ext cx="158738"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5"/>
            </p:custDataLst>
          </p:nvPr>
        </p:nvCxnSpPr>
        <p:spPr>
          <a:xfrm>
            <a:off x="1078094" y="987351"/>
            <a:ext cx="158738"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6"/>
            </p:custDataLst>
          </p:nvPr>
        </p:nvCxnSpPr>
        <p:spPr>
          <a:xfrm>
            <a:off x="1078094" y="921314"/>
            <a:ext cx="158738"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7"/>
            </p:custDataLst>
          </p:nvPr>
        </p:nvSpPr>
        <p:spPr>
          <a:xfrm>
            <a:off x="1050778" y="1488518"/>
            <a:ext cx="6038865" cy="2385464"/>
          </a:xfrm>
        </p:spPr>
        <p:txBody>
          <a:bodyPr wrap="square" anchor="b">
            <a:normAutofit/>
          </a:bodyPr>
          <a:lstStyle>
            <a:lvl1pPr algn="l">
              <a:lnSpc>
                <a:spcPct val="100000"/>
              </a:lnSpc>
              <a:defRPr sz="54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8"/>
            </p:custDataLst>
          </p:nvPr>
        </p:nvSpPr>
        <p:spPr>
          <a:xfrm>
            <a:off x="1076178" y="3985763"/>
            <a:ext cx="6038865" cy="801607"/>
          </a:xfrm>
        </p:spPr>
        <p:txBody>
          <a:bodyPr wrap="square">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2"/>
            </p:custDataLst>
          </p:nvPr>
        </p:nvSpPr>
        <p:spPr>
          <a:xfrm>
            <a:off x="1076179" y="5150363"/>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sp>
        <p:nvSpPr>
          <p:cNvPr id="10" name="公司名占位符 6"/>
          <p:cNvSpPr>
            <a:spLocks noGrp="1"/>
          </p:cNvSpPr>
          <p:nvPr>
            <p:ph type="body" sz="quarter" idx="13" hasCustomPrompt="1"/>
            <p:custDataLst>
              <p:tags r:id="rId13"/>
            </p:custDataLst>
          </p:nvPr>
        </p:nvSpPr>
        <p:spPr>
          <a:xfrm>
            <a:off x="1442344" y="735350"/>
            <a:ext cx="2880000" cy="504000"/>
          </a:xfrm>
        </p:spPr>
        <p:txBody>
          <a:bodyPr wrap="square" anchor="ctr">
            <a:normAutofit/>
          </a:bodyPr>
          <a:lstStyle>
            <a:lvl1pPr marL="0" indent="0">
              <a:lnSpc>
                <a:spcPct val="100000"/>
              </a:lnSpc>
              <a:buNone/>
              <a:defRPr sz="1600"/>
            </a:lvl1pPr>
          </a:lstStyle>
          <a:p>
            <a:pPr lvl="0"/>
            <a:r>
              <a:rPr lang="zh-CN" altLang="en-US" dirty="0"/>
              <a:t>公司名</a:t>
            </a:r>
            <a:endParaRPr lang="zh-CN" altLang="en-US" dirty="0"/>
          </a:p>
        </p:txBody>
      </p:sp>
      <p:sp>
        <p:nvSpPr>
          <p:cNvPr id="22" name="任意多边形: 形状 21"/>
          <p:cNvSpPr/>
          <p:nvPr userDrawn="1">
            <p:custDataLst>
              <p:tags r:id="rId14"/>
            </p:custDataLst>
          </p:nvPr>
        </p:nvSpPr>
        <p:spPr>
          <a:xfrm>
            <a:off x="10864542" y="4632302"/>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userDrawn="1">
            <p:custDataLst>
              <p:tags r:id="rId15"/>
            </p:custDataLst>
          </p:nvPr>
        </p:nvSpPr>
        <p:spPr>
          <a:xfrm>
            <a:off x="7613202" y="1420813"/>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图片 16"/>
          <p:cNvPicPr>
            <a:picLocks noChangeAspect="1"/>
          </p:cNvPicPr>
          <p:nvPr userDrawn="1">
            <p:custDataLst>
              <p:tags r:id="rId16"/>
            </p:custDataLst>
          </p:nvPr>
        </p:nvPicPr>
        <p:blipFill>
          <a:blip r:embed="rId17"/>
          <a:srcRect/>
          <a:stretch>
            <a:fillRect/>
          </a:stretch>
        </p:blipFill>
        <p:spPr>
          <a:xfrm>
            <a:off x="7190353" y="1263435"/>
            <a:ext cx="4014667" cy="5065201"/>
          </a:xfrm>
          <a:custGeom>
            <a:avLst/>
            <a:gdLst>
              <a:gd name="connsiteX0" fmla="*/ 0 w 4067937"/>
              <a:gd name="connsiteY0" fmla="*/ 0 h 5132411"/>
              <a:gd name="connsiteX1" fmla="*/ 4067937 w 4067937"/>
              <a:gd name="connsiteY1" fmla="*/ 0 h 5132411"/>
              <a:gd name="connsiteX2" fmla="*/ 4067937 w 4067937"/>
              <a:gd name="connsiteY2" fmla="*/ 1593111 h 5132411"/>
              <a:gd name="connsiteX3" fmla="*/ 3486033 w 4067937"/>
              <a:gd name="connsiteY3" fmla="*/ 1593111 h 5132411"/>
              <a:gd name="connsiteX4" fmla="*/ 3486033 w 4067937"/>
              <a:gd name="connsiteY4" fmla="*/ 2397974 h 5132411"/>
              <a:gd name="connsiteX5" fmla="*/ 4067937 w 4067937"/>
              <a:gd name="connsiteY5" fmla="*/ 2397974 h 5132411"/>
              <a:gd name="connsiteX6" fmla="*/ 4067937 w 4067937"/>
              <a:gd name="connsiteY6" fmla="*/ 5132411 h 5132411"/>
              <a:gd name="connsiteX7" fmla="*/ 0 w 4067937"/>
              <a:gd name="connsiteY7" fmla="*/ 5132411 h 5132411"/>
              <a:gd name="connsiteX8" fmla="*/ 0 w 4067937"/>
              <a:gd name="connsiteY8" fmla="*/ 3288561 h 5132411"/>
              <a:gd name="connsiteX9" fmla="*/ 428508 w 4067937"/>
              <a:gd name="connsiteY9" fmla="*/ 3288561 h 5132411"/>
              <a:gd name="connsiteX10" fmla="*/ 428508 w 4067937"/>
              <a:gd name="connsiteY10" fmla="*/ 2566206 h 5132411"/>
              <a:gd name="connsiteX11" fmla="*/ 0 w 4067937"/>
              <a:gd name="connsiteY11" fmla="*/ 2566206 h 51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7937" h="5132411">
                <a:moveTo>
                  <a:pt x="0" y="0"/>
                </a:moveTo>
                <a:lnTo>
                  <a:pt x="4067937" y="0"/>
                </a:lnTo>
                <a:lnTo>
                  <a:pt x="4067937" y="1593111"/>
                </a:lnTo>
                <a:lnTo>
                  <a:pt x="3486033" y="1593111"/>
                </a:lnTo>
                <a:lnTo>
                  <a:pt x="3486033" y="2397974"/>
                </a:lnTo>
                <a:lnTo>
                  <a:pt x="4067937" y="2397974"/>
                </a:lnTo>
                <a:lnTo>
                  <a:pt x="4067937" y="5132411"/>
                </a:lnTo>
                <a:lnTo>
                  <a:pt x="0" y="5132411"/>
                </a:lnTo>
                <a:lnTo>
                  <a:pt x="0" y="3288561"/>
                </a:lnTo>
                <a:lnTo>
                  <a:pt x="428508" y="3288561"/>
                </a:lnTo>
                <a:lnTo>
                  <a:pt x="428508" y="2566206"/>
                </a:lnTo>
                <a:lnTo>
                  <a:pt x="0" y="2566206"/>
                </a:lnTo>
                <a:close/>
              </a:path>
            </a:pathLst>
          </a:custGeom>
        </p:spPr>
      </p:pic>
      <p:sp>
        <p:nvSpPr>
          <p:cNvPr id="7" name="任意多边形: 形状 18"/>
          <p:cNvSpPr/>
          <p:nvPr userDrawn="1">
            <p:custDataLst>
              <p:tags r:id="rId18"/>
            </p:custDataLst>
          </p:nvPr>
        </p:nvSpPr>
        <p:spPr>
          <a:xfrm>
            <a:off x="0" y="-5715"/>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任意多边形: 形状 19"/>
          <p:cNvSpPr/>
          <p:nvPr userDrawn="1">
            <p:custDataLst>
              <p:tags r:id="rId3"/>
            </p:custDataLst>
          </p:nvPr>
        </p:nvSpPr>
        <p:spPr>
          <a:xfrm>
            <a:off x="6449570" y="0"/>
            <a:ext cx="5742430" cy="6858000"/>
          </a:xfrm>
          <a:custGeom>
            <a:avLst/>
            <a:gdLst>
              <a:gd name="connsiteX0" fmla="*/ 5742430 w 5742430"/>
              <a:gd name="connsiteY0" fmla="*/ 0 h 6858000"/>
              <a:gd name="connsiteX1" fmla="*/ 3634496 w 5742430"/>
              <a:gd name="connsiteY1" fmla="*/ 0 h 6858000"/>
              <a:gd name="connsiteX2" fmla="*/ 3698247 w 5742430"/>
              <a:gd name="connsiteY2" fmla="*/ 146498 h 6858000"/>
              <a:gd name="connsiteX3" fmla="*/ 4493428 w 5742430"/>
              <a:gd name="connsiteY3" fmla="*/ 2424502 h 6858000"/>
              <a:gd name="connsiteX4" fmla="*/ 2629031 w 5742430"/>
              <a:gd name="connsiteY4" fmla="*/ 4074010 h 6858000"/>
              <a:gd name="connsiteX5" fmla="*/ 95726 w 5742430"/>
              <a:gd name="connsiteY5" fmla="*/ 6197898 h 6858000"/>
              <a:gd name="connsiteX6" fmla="*/ 2895 w 5742430"/>
              <a:gd name="connsiteY6" fmla="*/ 6823070 h 6858000"/>
              <a:gd name="connsiteX7" fmla="*/ 0 w 5742430"/>
              <a:gd name="connsiteY7" fmla="*/ 6858000 h 6858000"/>
              <a:gd name="connsiteX8" fmla="*/ 5742430 w 574243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2430" h="6858000">
                <a:moveTo>
                  <a:pt x="5742430" y="0"/>
                </a:moveTo>
                <a:lnTo>
                  <a:pt x="3634496" y="0"/>
                </a:lnTo>
                <a:lnTo>
                  <a:pt x="3698247" y="146498"/>
                </a:lnTo>
                <a:cubicBezTo>
                  <a:pt x="4050751" y="929803"/>
                  <a:pt x="4464909" y="1713139"/>
                  <a:pt x="4493428" y="2424502"/>
                </a:cubicBezTo>
                <a:cubicBezTo>
                  <a:pt x="4548418" y="3792170"/>
                  <a:pt x="3738511" y="3921025"/>
                  <a:pt x="2629031" y="4074010"/>
                </a:cubicBezTo>
                <a:cubicBezTo>
                  <a:pt x="1243783" y="4265074"/>
                  <a:pt x="393000" y="4661981"/>
                  <a:pt x="95726" y="6197898"/>
                </a:cubicBezTo>
                <a:cubicBezTo>
                  <a:pt x="55151" y="6407631"/>
                  <a:pt x="24480" y="6615989"/>
                  <a:pt x="2895" y="6823070"/>
                </a:cubicBezTo>
                <a:lnTo>
                  <a:pt x="0" y="6858000"/>
                </a:lnTo>
                <a:lnTo>
                  <a:pt x="5742430" y="6858000"/>
                </a:lnTo>
                <a:close/>
              </a:path>
            </a:pathLst>
          </a:custGeom>
          <a:gradFill>
            <a:gsLst>
              <a:gs pos="63000">
                <a:schemeClr val="accent1">
                  <a:alpha val="20000"/>
                </a:schemeClr>
              </a:gs>
              <a:gs pos="100000">
                <a:schemeClr val="accent1">
                  <a:alpha val="40000"/>
                </a:schemeClr>
              </a:gs>
              <a:gs pos="0">
                <a:schemeClr val="bg2">
                  <a:alpha val="0"/>
                </a:schemeClr>
              </a:gs>
            </a:gsLst>
            <a:lin ang="2700000" scaled="1"/>
          </a:gradFill>
          <a:ln w="34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2" name="标题 1"/>
          <p:cNvSpPr>
            <a:spLocks noGrp="1"/>
          </p:cNvSpPr>
          <p:nvPr>
            <p:ph type="ctrTitle"/>
            <p:custDataLst>
              <p:tags r:id="rId4"/>
            </p:custDataLst>
          </p:nvPr>
        </p:nvSpPr>
        <p:spPr>
          <a:xfrm>
            <a:off x="1046163" y="1388914"/>
            <a:ext cx="5816600" cy="2203825"/>
          </a:xfrm>
        </p:spPr>
        <p:txBody>
          <a:bodyPr wrap="square" anchor="b">
            <a:normAutofit/>
          </a:bodyPr>
          <a:lstStyle>
            <a:lvl1pPr algn="l">
              <a:lnSpc>
                <a:spcPct val="100000"/>
              </a:lnSpc>
              <a:defRPr sz="54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5"/>
            </p:custDataLst>
          </p:nvPr>
        </p:nvSpPr>
        <p:spPr>
          <a:xfrm>
            <a:off x="1071563" y="3763475"/>
            <a:ext cx="5816600" cy="972000"/>
          </a:xfrm>
        </p:spPr>
        <p:txBody>
          <a:bodyPr wrap="square">
            <a:normAutofit/>
          </a:bodyPr>
          <a:lstStyle>
            <a:lvl1pPr marL="0" indent="0" algn="l">
              <a:lnSpc>
                <a:spcPct val="100000"/>
              </a:lnSpc>
              <a:buNone/>
              <a:defRPr sz="36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9"/>
            </p:custDataLst>
          </p:nvPr>
        </p:nvSpPr>
        <p:spPr>
          <a:xfrm>
            <a:off x="1417363" y="750699"/>
            <a:ext cx="2880000" cy="504000"/>
          </a:xfrm>
        </p:spPr>
        <p:txBody>
          <a:bodyPr wrap="square" anchor="ctr">
            <a:normAutofit/>
          </a:bodyPr>
          <a:lstStyle>
            <a:lvl1pPr marL="0" indent="0">
              <a:lnSpc>
                <a:spcPct val="100000"/>
              </a:lnSpc>
              <a:buNone/>
              <a:defRPr sz="1600"/>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0"/>
            </p:custDataLst>
          </p:nvPr>
        </p:nvSpPr>
        <p:spPr>
          <a:xfrm>
            <a:off x="1071563" y="492120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600" b="1">
                <a:solidFill>
                  <a:srgbClr val="FFFFFF"/>
                </a:solidFill>
              </a:defRPr>
            </a:lvl1pPr>
          </a:lstStyle>
          <a:p>
            <a:pPr lvl="0"/>
            <a:r>
              <a:rPr lang="zh-CN" altLang="en-US" dirty="0"/>
              <a:t>署名</a:t>
            </a:r>
            <a:endParaRPr lang="zh-CN" altLang="en-US" dirty="0"/>
          </a:p>
        </p:txBody>
      </p:sp>
      <p:cxnSp>
        <p:nvCxnSpPr>
          <p:cNvPr id="12" name="直接连接符 11"/>
          <p:cNvCxnSpPr/>
          <p:nvPr userDrawn="1">
            <p:custDataLst>
              <p:tags r:id="rId11"/>
            </p:custDataLst>
          </p:nvPr>
        </p:nvCxnSpPr>
        <p:spPr>
          <a:xfrm>
            <a:off x="1073785" y="1068705"/>
            <a:ext cx="15875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12"/>
            </p:custDataLst>
          </p:nvPr>
        </p:nvCxnSpPr>
        <p:spPr>
          <a:xfrm>
            <a:off x="1073785" y="1002665"/>
            <a:ext cx="15875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13"/>
            </p:custDataLst>
          </p:nvPr>
        </p:nvCxnSpPr>
        <p:spPr>
          <a:xfrm>
            <a:off x="1073785" y="936625"/>
            <a:ext cx="15875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userDrawn="1">
            <p:custDataLst>
              <p:tags r:id="rId14"/>
            </p:custDataLst>
          </p:nvPr>
        </p:nvSpPr>
        <p:spPr>
          <a:xfrm>
            <a:off x="11060344" y="4340954"/>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15"/>
            </p:custDataLst>
          </p:nvPr>
        </p:nvSpPr>
        <p:spPr>
          <a:xfrm>
            <a:off x="7683052" y="1420813"/>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3" name="图片 22"/>
          <p:cNvPicPr>
            <a:picLocks noChangeAspect="1"/>
          </p:cNvPicPr>
          <p:nvPr userDrawn="1">
            <p:custDataLst>
              <p:tags r:id="rId16"/>
            </p:custDataLst>
          </p:nvPr>
        </p:nvPicPr>
        <p:blipFill>
          <a:blip r:embed="rId17"/>
          <a:srcRect/>
          <a:stretch>
            <a:fillRect/>
          </a:stretch>
        </p:blipFill>
        <p:spPr>
          <a:xfrm>
            <a:off x="7275529" y="1345471"/>
            <a:ext cx="4077673" cy="4540979"/>
          </a:xfrm>
          <a:custGeom>
            <a:avLst/>
            <a:gdLst>
              <a:gd name="connsiteX0" fmla="*/ 872481 w 4077673"/>
              <a:gd name="connsiteY0" fmla="*/ 392842 h 4540979"/>
              <a:gd name="connsiteX1" fmla="*/ 872481 w 4077673"/>
              <a:gd name="connsiteY1" fmla="*/ 850042 h 4540979"/>
              <a:gd name="connsiteX2" fmla="*/ 1430321 w 4077673"/>
              <a:gd name="connsiteY2" fmla="*/ 850042 h 4540979"/>
              <a:gd name="connsiteX3" fmla="*/ 1430321 w 4077673"/>
              <a:gd name="connsiteY3" fmla="*/ 392842 h 4540979"/>
              <a:gd name="connsiteX4" fmla="*/ 0 w 4077673"/>
              <a:gd name="connsiteY4" fmla="*/ 0 h 4540979"/>
              <a:gd name="connsiteX5" fmla="*/ 4077673 w 4077673"/>
              <a:gd name="connsiteY5" fmla="*/ 0 h 4540979"/>
              <a:gd name="connsiteX6" fmla="*/ 4077673 w 4077673"/>
              <a:gd name="connsiteY6" fmla="*/ 4540979 h 4540979"/>
              <a:gd name="connsiteX7" fmla="*/ 0 w 4077673"/>
              <a:gd name="connsiteY7" fmla="*/ 4540979 h 454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673" h="4540979">
                <a:moveTo>
                  <a:pt x="872481" y="392842"/>
                </a:moveTo>
                <a:lnTo>
                  <a:pt x="872481" y="850042"/>
                </a:lnTo>
                <a:lnTo>
                  <a:pt x="1430321" y="850042"/>
                </a:lnTo>
                <a:lnTo>
                  <a:pt x="1430321" y="392842"/>
                </a:lnTo>
                <a:close/>
                <a:moveTo>
                  <a:pt x="0" y="0"/>
                </a:moveTo>
                <a:lnTo>
                  <a:pt x="4077673" y="0"/>
                </a:lnTo>
                <a:lnTo>
                  <a:pt x="4077673" y="4540979"/>
                </a:lnTo>
                <a:lnTo>
                  <a:pt x="0" y="4540979"/>
                </a:lnTo>
                <a:close/>
              </a:path>
            </a:pathLst>
          </a:custGeom>
        </p:spPr>
      </p:pic>
      <p:sp>
        <p:nvSpPr>
          <p:cNvPr id="19" name="任意多边形: 形状 18"/>
          <p:cNvSpPr/>
          <p:nvPr userDrawn="1">
            <p:custDataLst>
              <p:tags r:id="rId18"/>
            </p:custDataLst>
          </p:nvPr>
        </p:nvSpPr>
        <p:spPr>
          <a:xfrm>
            <a:off x="0" y="0"/>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7" name="标题 6"/>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hasCustomPrompt="1"/>
            <p:custDataLst>
              <p:tags r:id="rId3"/>
            </p:custDataLst>
          </p:nvPr>
        </p:nvSpPr>
        <p:spPr>
          <a:xfrm>
            <a:off x="1683026" y="2235921"/>
            <a:ext cx="1574524" cy="1081088"/>
          </a:xfrm>
        </p:spPr>
        <p:txBody>
          <a:bodyPr wrap="square" anchor="b">
            <a:normAutofit/>
          </a:bodyPr>
          <a:lstStyle>
            <a:lvl1pPr algn="ctr">
              <a:defRPr sz="5400"/>
            </a:lvl1pPr>
          </a:lstStyle>
          <a:p>
            <a:r>
              <a:rPr lang="zh-CN" altLang="en-US" dirty="0"/>
              <a:t>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pic>
        <p:nvPicPr>
          <p:cNvPr id="11" name="图片 10"/>
          <p:cNvPicPr>
            <a:picLocks noChangeAspect="1"/>
          </p:cNvPicPr>
          <p:nvPr userDrawn="1">
            <p:custDataLst>
              <p:tags r:id="rId7"/>
            </p:custDataLst>
          </p:nvPr>
        </p:nvPicPr>
        <p:blipFill rotWithShape="1">
          <a:blip r:embed="rId8"/>
          <a:srcRect/>
          <a:stretch>
            <a:fillRect/>
          </a:stretch>
        </p:blipFill>
        <p:spPr>
          <a:xfrm>
            <a:off x="1506638" y="4174421"/>
            <a:ext cx="2074762" cy="1480254"/>
          </a:xfrm>
          <a:prstGeom prst="rect">
            <a:avLst/>
          </a:prstGeom>
        </p:spPr>
      </p:pic>
      <p:sp>
        <p:nvSpPr>
          <p:cNvPr id="13" name="任意多边形: 形状 12"/>
          <p:cNvSpPr/>
          <p:nvPr userDrawn="1">
            <p:custDataLst>
              <p:tags r:id="rId9"/>
            </p:custDataLst>
          </p:nvPr>
        </p:nvSpPr>
        <p:spPr>
          <a:xfrm flipH="1">
            <a:off x="10350500" y="0"/>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p:custDataLst>
              <p:tags r:id="rId10"/>
            </p:custDataLst>
          </p:nvPr>
        </p:nvSpPr>
        <p:spPr>
          <a:xfrm flipH="1">
            <a:off x="0" y="5009977"/>
            <a:ext cx="4805054" cy="1843578"/>
          </a:xfrm>
          <a:custGeom>
            <a:avLst/>
            <a:gdLst>
              <a:gd name="connsiteX0" fmla="*/ 4805054 w 4805054"/>
              <a:gd name="connsiteY0" fmla="*/ 0 h 1843578"/>
              <a:gd name="connsiteX1" fmla="*/ 4803144 w 4805054"/>
              <a:gd name="connsiteY1" fmla="*/ 101 h 1843578"/>
              <a:gd name="connsiteX2" fmla="*/ 4703943 w 4805054"/>
              <a:gd name="connsiteY2" fmla="*/ 26769 h 1843578"/>
              <a:gd name="connsiteX3" fmla="*/ 3871846 w 4805054"/>
              <a:gd name="connsiteY3" fmla="*/ 1118441 h 1843578"/>
              <a:gd name="connsiteX4" fmla="*/ 1952895 w 4805054"/>
              <a:gd name="connsiteY4" fmla="*/ 1011401 h 1843578"/>
              <a:gd name="connsiteX5" fmla="*/ 0 w 4805054"/>
              <a:gd name="connsiteY5" fmla="*/ 1824817 h 1843578"/>
              <a:gd name="connsiteX6" fmla="*/ 1605 w 4805054"/>
              <a:gd name="connsiteY6" fmla="*/ 1843578 h 1843578"/>
              <a:gd name="connsiteX7" fmla="*/ 4805054 w 4805054"/>
              <a:gd name="connsiteY7" fmla="*/ 1843578 h 18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5054" h="1843578">
                <a:moveTo>
                  <a:pt x="4805054" y="0"/>
                </a:moveTo>
                <a:lnTo>
                  <a:pt x="4803144" y="101"/>
                </a:lnTo>
                <a:cubicBezTo>
                  <a:pt x="4770879" y="5212"/>
                  <a:pt x="4737853" y="13939"/>
                  <a:pt x="4703943" y="26769"/>
                </a:cubicBezTo>
                <a:cubicBezTo>
                  <a:pt x="4271099" y="190520"/>
                  <a:pt x="4352580" y="773762"/>
                  <a:pt x="3871846" y="1118441"/>
                </a:cubicBezTo>
                <a:cubicBezTo>
                  <a:pt x="3329661" y="1507149"/>
                  <a:pt x="2874559" y="1017341"/>
                  <a:pt x="1952895" y="1011401"/>
                </a:cubicBezTo>
                <a:cubicBezTo>
                  <a:pt x="1113188" y="1006023"/>
                  <a:pt x="29198" y="1403199"/>
                  <a:pt x="0" y="1824817"/>
                </a:cubicBezTo>
                <a:lnTo>
                  <a:pt x="1605" y="1843578"/>
                </a:lnTo>
                <a:lnTo>
                  <a:pt x="4805054" y="1843578"/>
                </a:lnTo>
                <a:close/>
              </a:path>
            </a:pathLst>
          </a:custGeom>
          <a:solidFill>
            <a:schemeClr val="accent1">
              <a:alpha val="10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9" name="矩形 28"/>
          <p:cNvSpPr/>
          <p:nvPr userDrawn="1">
            <p:custDataLst>
              <p:tags r:id="rId2"/>
            </p:custDataLst>
          </p:nvPr>
        </p:nvSpPr>
        <p:spPr>
          <a:xfrm flipH="1">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任意多边形: 形状 32"/>
          <p:cNvSpPr/>
          <p:nvPr userDrawn="1">
            <p:custDataLst>
              <p:tags r:id="rId3"/>
            </p:custDataLst>
          </p:nvPr>
        </p:nvSpPr>
        <p:spPr>
          <a:xfrm flipH="1">
            <a:off x="0" y="0"/>
            <a:ext cx="5376426" cy="6858000"/>
          </a:xfrm>
          <a:custGeom>
            <a:avLst/>
            <a:gdLst>
              <a:gd name="connsiteX0" fmla="*/ 5376426 w 5376426"/>
              <a:gd name="connsiteY0" fmla="*/ 0 h 6858000"/>
              <a:gd name="connsiteX1" fmla="*/ 4682200 w 5376426"/>
              <a:gd name="connsiteY1" fmla="*/ 0 h 6858000"/>
              <a:gd name="connsiteX2" fmla="*/ 4055626 w 5376426"/>
              <a:gd name="connsiteY2" fmla="*/ 0 h 6858000"/>
              <a:gd name="connsiteX3" fmla="*/ 173512 w 5376426"/>
              <a:gd name="connsiteY3" fmla="*/ 0 h 6858000"/>
              <a:gd name="connsiteX4" fmla="*/ 158548 w 5376426"/>
              <a:gd name="connsiteY4" fmla="*/ 34162 h 6858000"/>
              <a:gd name="connsiteX5" fmla="*/ 868264 w 5376426"/>
              <a:gd name="connsiteY5" fmla="*/ 2713360 h 6858000"/>
              <a:gd name="connsiteX6" fmla="*/ 2663810 w 5376426"/>
              <a:gd name="connsiteY6" fmla="*/ 3551557 h 6858000"/>
              <a:gd name="connsiteX7" fmla="*/ 3246038 w 5376426"/>
              <a:gd name="connsiteY7" fmla="*/ 5117759 h 6858000"/>
              <a:gd name="connsiteX8" fmla="*/ 3328232 w 5376426"/>
              <a:gd name="connsiteY8" fmla="*/ 6813875 h 6858000"/>
              <a:gd name="connsiteX9" fmla="*/ 3335194 w 5376426"/>
              <a:gd name="connsiteY9" fmla="*/ 6858000 h 6858000"/>
              <a:gd name="connsiteX10" fmla="*/ 5376426 w 5376426"/>
              <a:gd name="connsiteY10" fmla="*/ 6858000 h 6858000"/>
              <a:gd name="connsiteX11" fmla="*/ 5376426 w 5376426"/>
              <a:gd name="connsiteY11" fmla="*/ 1843314 h 6858000"/>
              <a:gd name="connsiteX12" fmla="*/ 5376426 w 5376426"/>
              <a:gd name="connsiteY12" fmla="*/ 13060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6426" h="6858000">
                <a:moveTo>
                  <a:pt x="5376426" y="0"/>
                </a:moveTo>
                <a:lnTo>
                  <a:pt x="4682200" y="0"/>
                </a:lnTo>
                <a:lnTo>
                  <a:pt x="4055626" y="0"/>
                </a:lnTo>
                <a:lnTo>
                  <a:pt x="173512" y="0"/>
                </a:lnTo>
                <a:lnTo>
                  <a:pt x="158548" y="34162"/>
                </a:lnTo>
                <a:cubicBezTo>
                  <a:pt x="-187974" y="971071"/>
                  <a:pt x="26932" y="2174794"/>
                  <a:pt x="868264" y="2713360"/>
                </a:cubicBezTo>
                <a:cubicBezTo>
                  <a:pt x="1428080" y="3071716"/>
                  <a:pt x="2176618" y="3099419"/>
                  <a:pt x="2663810" y="3551557"/>
                </a:cubicBezTo>
                <a:cubicBezTo>
                  <a:pt x="3082146" y="3939766"/>
                  <a:pt x="3204438" y="4548533"/>
                  <a:pt x="3246038" y="5117759"/>
                </a:cubicBezTo>
                <a:cubicBezTo>
                  <a:pt x="3274460" y="5507002"/>
                  <a:pt x="3246084" y="6190810"/>
                  <a:pt x="3328232" y="6813875"/>
                </a:cubicBezTo>
                <a:lnTo>
                  <a:pt x="3335194" y="6858000"/>
                </a:lnTo>
                <a:lnTo>
                  <a:pt x="5376426" y="6858000"/>
                </a:lnTo>
                <a:lnTo>
                  <a:pt x="5376426" y="1843314"/>
                </a:lnTo>
                <a:lnTo>
                  <a:pt x="5376426" y="1306033"/>
                </a:lnTo>
                <a:close/>
              </a:path>
            </a:pathLst>
          </a:custGeom>
          <a:gradFill flip="none" rotWithShape="1">
            <a:gsLst>
              <a:gs pos="100000">
                <a:schemeClr val="accent1">
                  <a:alpha val="27000"/>
                </a:schemeClr>
              </a:gs>
              <a:gs pos="51000">
                <a:schemeClr val="accent1">
                  <a:alpha val="17000"/>
                </a:schemeClr>
              </a:gs>
              <a:gs pos="0">
                <a:schemeClr val="accent1">
                  <a:alpha val="5000"/>
                </a:schemeClr>
              </a:gs>
            </a:gsLst>
            <a:lin ang="10800000" scaled="1"/>
            <a:tileRect/>
          </a:gradFill>
          <a:ln w="342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endParaRPr lang="zh-CN" altLang="en-US"/>
          </a:p>
        </p:txBody>
      </p:sp>
      <p:sp>
        <p:nvSpPr>
          <p:cNvPr id="2" name="标题 1"/>
          <p:cNvSpPr>
            <a:spLocks noGrp="1"/>
          </p:cNvSpPr>
          <p:nvPr>
            <p:ph type="title"/>
            <p:custDataLst>
              <p:tags r:id="rId4"/>
            </p:custDataLst>
          </p:nvPr>
        </p:nvSpPr>
        <p:spPr>
          <a:xfrm>
            <a:off x="5444183" y="3198516"/>
            <a:ext cx="5358458" cy="2388400"/>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5"/>
            </p:custDataLst>
          </p:nvPr>
        </p:nvSpPr>
        <p:spPr>
          <a:xfrm>
            <a:off x="5441783" y="1634549"/>
            <a:ext cx="5358458" cy="1369143"/>
          </a:xfrm>
        </p:spPr>
        <p:txBody>
          <a:bodyPr wrap="none" anchor="b" anchorCtr="0">
            <a:normAutofit/>
          </a:bodyPr>
          <a:lstStyle>
            <a:lvl1pPr marL="0" indent="0" algn="r">
              <a:buNone/>
              <a:defRPr sz="66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srcRect/>
          <a:stretch>
            <a:fillRect/>
          </a:stretch>
        </p:blipFill>
        <p:spPr>
          <a:xfrm>
            <a:off x="1152989" y="981603"/>
            <a:ext cx="3893683" cy="4894793"/>
          </a:xfrm>
          <a:custGeom>
            <a:avLst/>
            <a:gdLst>
              <a:gd name="connsiteX0" fmla="*/ 751179 w 3893683"/>
              <a:gd name="connsiteY0" fmla="*/ 0 h 4894793"/>
              <a:gd name="connsiteX1" fmla="*/ 3893683 w 3893683"/>
              <a:gd name="connsiteY1" fmla="*/ 0 h 4894793"/>
              <a:gd name="connsiteX2" fmla="*/ 3893683 w 3893683"/>
              <a:gd name="connsiteY2" fmla="*/ 4894793 h 4894793"/>
              <a:gd name="connsiteX3" fmla="*/ 0 w 3893683"/>
              <a:gd name="connsiteY3" fmla="*/ 4894793 h 4894793"/>
              <a:gd name="connsiteX4" fmla="*/ 0 w 3893683"/>
              <a:gd name="connsiteY4" fmla="*/ 1734761 h 4894793"/>
              <a:gd name="connsiteX5" fmla="*/ 586079 w 3893683"/>
              <a:gd name="connsiteY5" fmla="*/ 1734761 h 4894793"/>
              <a:gd name="connsiteX6" fmla="*/ 586079 w 3893683"/>
              <a:gd name="connsiteY6" fmla="*/ 820361 h 4894793"/>
              <a:gd name="connsiteX7" fmla="*/ 0 w 3893683"/>
              <a:gd name="connsiteY7" fmla="*/ 820361 h 4894793"/>
              <a:gd name="connsiteX8" fmla="*/ 0 w 3893683"/>
              <a:gd name="connsiteY8" fmla="*/ 714225 h 4894793"/>
              <a:gd name="connsiteX9" fmla="*/ 751179 w 3893683"/>
              <a:gd name="connsiteY9" fmla="*/ 714225 h 4894793"/>
              <a:gd name="connsiteX10" fmla="*/ 751179 w 3893683"/>
              <a:gd name="connsiteY10" fmla="*/ 0 h 489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3683" h="4894793">
                <a:moveTo>
                  <a:pt x="751179" y="0"/>
                </a:moveTo>
                <a:lnTo>
                  <a:pt x="3893683" y="0"/>
                </a:lnTo>
                <a:lnTo>
                  <a:pt x="3893683" y="4894793"/>
                </a:lnTo>
                <a:lnTo>
                  <a:pt x="0" y="4894793"/>
                </a:lnTo>
                <a:lnTo>
                  <a:pt x="0" y="1734761"/>
                </a:lnTo>
                <a:lnTo>
                  <a:pt x="586079" y="1734761"/>
                </a:lnTo>
                <a:lnTo>
                  <a:pt x="586079" y="820361"/>
                </a:lnTo>
                <a:lnTo>
                  <a:pt x="0" y="820361"/>
                </a:lnTo>
                <a:lnTo>
                  <a:pt x="0" y="714225"/>
                </a:lnTo>
                <a:lnTo>
                  <a:pt x="751179" y="714225"/>
                </a:lnTo>
                <a:lnTo>
                  <a:pt x="751179" y="0"/>
                </a:lnTo>
                <a:close/>
              </a:path>
            </a:pathLst>
          </a:custGeom>
        </p:spPr>
      </p:pic>
      <p:sp>
        <p:nvSpPr>
          <p:cNvPr id="23" name="任意多边形: 形状 22"/>
          <p:cNvSpPr/>
          <p:nvPr userDrawn="1">
            <p:custDataLst>
              <p:tags r:id="rId11"/>
            </p:custDataLst>
          </p:nvPr>
        </p:nvSpPr>
        <p:spPr>
          <a:xfrm>
            <a:off x="4795393" y="3806928"/>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userDrawn="1">
            <p:custDataLst>
              <p:tags r:id="rId12"/>
            </p:custDataLst>
          </p:nvPr>
        </p:nvSpPr>
        <p:spPr>
          <a:xfrm>
            <a:off x="1152989" y="1733332"/>
            <a:ext cx="251279" cy="1171575"/>
          </a:xfrm>
          <a:custGeom>
            <a:avLst/>
            <a:gdLst>
              <a:gd name="connsiteX0" fmla="*/ 216354 w 251279"/>
              <a:gd name="connsiteY0" fmla="*/ 1101725 h 1171575"/>
              <a:gd name="connsiteX1" fmla="*/ 251279 w 251279"/>
              <a:gd name="connsiteY1" fmla="*/ 1136650 h 1171575"/>
              <a:gd name="connsiteX2" fmla="*/ 216354 w 251279"/>
              <a:gd name="connsiteY2" fmla="*/ 1171575 h 1171575"/>
              <a:gd name="connsiteX3" fmla="*/ 181429 w 251279"/>
              <a:gd name="connsiteY3" fmla="*/ 1136650 h 1171575"/>
              <a:gd name="connsiteX4" fmla="*/ 216354 w 251279"/>
              <a:gd name="connsiteY4" fmla="*/ 1101725 h 1171575"/>
              <a:gd name="connsiteX5" fmla="*/ 34925 w 251279"/>
              <a:gd name="connsiteY5" fmla="*/ 1101725 h 1171575"/>
              <a:gd name="connsiteX6" fmla="*/ 69850 w 251279"/>
              <a:gd name="connsiteY6" fmla="*/ 1136650 h 1171575"/>
              <a:gd name="connsiteX7" fmla="*/ 34925 w 251279"/>
              <a:gd name="connsiteY7" fmla="*/ 1171575 h 1171575"/>
              <a:gd name="connsiteX8" fmla="*/ 0 w 251279"/>
              <a:gd name="connsiteY8" fmla="*/ 1136650 h 1171575"/>
              <a:gd name="connsiteX9" fmla="*/ 34925 w 251279"/>
              <a:gd name="connsiteY9" fmla="*/ 1101725 h 1171575"/>
              <a:gd name="connsiteX10" fmla="*/ 216354 w 251279"/>
              <a:gd name="connsiteY10" fmla="*/ 881380 h 1171575"/>
              <a:gd name="connsiteX11" fmla="*/ 251279 w 251279"/>
              <a:gd name="connsiteY11" fmla="*/ 916305 h 1171575"/>
              <a:gd name="connsiteX12" fmla="*/ 216354 w 251279"/>
              <a:gd name="connsiteY12" fmla="*/ 951230 h 1171575"/>
              <a:gd name="connsiteX13" fmla="*/ 181429 w 251279"/>
              <a:gd name="connsiteY13" fmla="*/ 916305 h 1171575"/>
              <a:gd name="connsiteX14" fmla="*/ 216354 w 251279"/>
              <a:gd name="connsiteY14" fmla="*/ 881380 h 1171575"/>
              <a:gd name="connsiteX15" fmla="*/ 34925 w 251279"/>
              <a:gd name="connsiteY15" fmla="*/ 881380 h 1171575"/>
              <a:gd name="connsiteX16" fmla="*/ 69850 w 251279"/>
              <a:gd name="connsiteY16" fmla="*/ 916305 h 1171575"/>
              <a:gd name="connsiteX17" fmla="*/ 34925 w 251279"/>
              <a:gd name="connsiteY17" fmla="*/ 951230 h 1171575"/>
              <a:gd name="connsiteX18" fmla="*/ 0 w 251279"/>
              <a:gd name="connsiteY18" fmla="*/ 916305 h 1171575"/>
              <a:gd name="connsiteX19" fmla="*/ 34925 w 251279"/>
              <a:gd name="connsiteY19" fmla="*/ 881380 h 1171575"/>
              <a:gd name="connsiteX20" fmla="*/ 216354 w 251279"/>
              <a:gd name="connsiteY20" fmla="*/ 661035 h 1171575"/>
              <a:gd name="connsiteX21" fmla="*/ 251279 w 251279"/>
              <a:gd name="connsiteY21" fmla="*/ 695960 h 1171575"/>
              <a:gd name="connsiteX22" fmla="*/ 216354 w 251279"/>
              <a:gd name="connsiteY22" fmla="*/ 730885 h 1171575"/>
              <a:gd name="connsiteX23" fmla="*/ 181429 w 251279"/>
              <a:gd name="connsiteY23" fmla="*/ 695960 h 1171575"/>
              <a:gd name="connsiteX24" fmla="*/ 216354 w 251279"/>
              <a:gd name="connsiteY24" fmla="*/ 661035 h 1171575"/>
              <a:gd name="connsiteX25" fmla="*/ 34925 w 251279"/>
              <a:gd name="connsiteY25" fmla="*/ 661035 h 1171575"/>
              <a:gd name="connsiteX26" fmla="*/ 69850 w 251279"/>
              <a:gd name="connsiteY26" fmla="*/ 695960 h 1171575"/>
              <a:gd name="connsiteX27" fmla="*/ 34925 w 251279"/>
              <a:gd name="connsiteY27" fmla="*/ 730885 h 1171575"/>
              <a:gd name="connsiteX28" fmla="*/ 0 w 251279"/>
              <a:gd name="connsiteY28" fmla="*/ 695960 h 1171575"/>
              <a:gd name="connsiteX29" fmla="*/ 34925 w 251279"/>
              <a:gd name="connsiteY29" fmla="*/ 661035 h 1171575"/>
              <a:gd name="connsiteX30" fmla="*/ 216354 w 251279"/>
              <a:gd name="connsiteY30" fmla="*/ 440690 h 1171575"/>
              <a:gd name="connsiteX31" fmla="*/ 251279 w 251279"/>
              <a:gd name="connsiteY31" fmla="*/ 475615 h 1171575"/>
              <a:gd name="connsiteX32" fmla="*/ 216354 w 251279"/>
              <a:gd name="connsiteY32" fmla="*/ 510540 h 1171575"/>
              <a:gd name="connsiteX33" fmla="*/ 181429 w 251279"/>
              <a:gd name="connsiteY33" fmla="*/ 475615 h 1171575"/>
              <a:gd name="connsiteX34" fmla="*/ 216354 w 251279"/>
              <a:gd name="connsiteY34" fmla="*/ 440690 h 1171575"/>
              <a:gd name="connsiteX35" fmla="*/ 34925 w 251279"/>
              <a:gd name="connsiteY35" fmla="*/ 440690 h 1171575"/>
              <a:gd name="connsiteX36" fmla="*/ 69850 w 251279"/>
              <a:gd name="connsiteY36" fmla="*/ 475615 h 1171575"/>
              <a:gd name="connsiteX37" fmla="*/ 34925 w 251279"/>
              <a:gd name="connsiteY37" fmla="*/ 510540 h 1171575"/>
              <a:gd name="connsiteX38" fmla="*/ 0 w 251279"/>
              <a:gd name="connsiteY38" fmla="*/ 475615 h 1171575"/>
              <a:gd name="connsiteX39" fmla="*/ 34925 w 251279"/>
              <a:gd name="connsiteY39" fmla="*/ 440690 h 1171575"/>
              <a:gd name="connsiteX40" fmla="*/ 216354 w 251279"/>
              <a:gd name="connsiteY40" fmla="*/ 220345 h 1171575"/>
              <a:gd name="connsiteX41" fmla="*/ 251279 w 251279"/>
              <a:gd name="connsiteY41" fmla="*/ 255270 h 1171575"/>
              <a:gd name="connsiteX42" fmla="*/ 216354 w 251279"/>
              <a:gd name="connsiteY42" fmla="*/ 290195 h 1171575"/>
              <a:gd name="connsiteX43" fmla="*/ 181429 w 251279"/>
              <a:gd name="connsiteY43" fmla="*/ 255270 h 1171575"/>
              <a:gd name="connsiteX44" fmla="*/ 216354 w 251279"/>
              <a:gd name="connsiteY44" fmla="*/ 220345 h 1171575"/>
              <a:gd name="connsiteX45" fmla="*/ 34925 w 251279"/>
              <a:gd name="connsiteY45" fmla="*/ 220345 h 1171575"/>
              <a:gd name="connsiteX46" fmla="*/ 69850 w 251279"/>
              <a:gd name="connsiteY46" fmla="*/ 255270 h 1171575"/>
              <a:gd name="connsiteX47" fmla="*/ 34925 w 251279"/>
              <a:gd name="connsiteY47" fmla="*/ 290195 h 1171575"/>
              <a:gd name="connsiteX48" fmla="*/ 0 w 251279"/>
              <a:gd name="connsiteY48" fmla="*/ 255270 h 1171575"/>
              <a:gd name="connsiteX49" fmla="*/ 34925 w 251279"/>
              <a:gd name="connsiteY49" fmla="*/ 220345 h 1171575"/>
              <a:gd name="connsiteX50" fmla="*/ 216354 w 251279"/>
              <a:gd name="connsiteY50" fmla="*/ 0 h 1171575"/>
              <a:gd name="connsiteX51" fmla="*/ 251279 w 251279"/>
              <a:gd name="connsiteY51" fmla="*/ 34925 h 1171575"/>
              <a:gd name="connsiteX52" fmla="*/ 216354 w 251279"/>
              <a:gd name="connsiteY52" fmla="*/ 69850 h 1171575"/>
              <a:gd name="connsiteX53" fmla="*/ 181429 w 251279"/>
              <a:gd name="connsiteY53" fmla="*/ 34925 h 1171575"/>
              <a:gd name="connsiteX54" fmla="*/ 216354 w 251279"/>
              <a:gd name="connsiteY54" fmla="*/ 0 h 1171575"/>
              <a:gd name="connsiteX55" fmla="*/ 34925 w 251279"/>
              <a:gd name="connsiteY55" fmla="*/ 0 h 1171575"/>
              <a:gd name="connsiteX56" fmla="*/ 69850 w 251279"/>
              <a:gd name="connsiteY56" fmla="*/ 34925 h 1171575"/>
              <a:gd name="connsiteX57" fmla="*/ 34925 w 251279"/>
              <a:gd name="connsiteY57" fmla="*/ 69850 h 1171575"/>
              <a:gd name="connsiteX58" fmla="*/ 0 w 251279"/>
              <a:gd name="connsiteY58" fmla="*/ 34925 h 1171575"/>
              <a:gd name="connsiteX59" fmla="*/ 34925 w 251279"/>
              <a:gd name="connsiteY59"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1279" h="1171575">
                <a:moveTo>
                  <a:pt x="216354" y="1101725"/>
                </a:moveTo>
                <a:cubicBezTo>
                  <a:pt x="235643" y="1101725"/>
                  <a:pt x="251279" y="1117361"/>
                  <a:pt x="251279" y="1136650"/>
                </a:cubicBezTo>
                <a:cubicBezTo>
                  <a:pt x="251279" y="1155939"/>
                  <a:pt x="235643" y="1171575"/>
                  <a:pt x="216354" y="1171575"/>
                </a:cubicBezTo>
                <a:cubicBezTo>
                  <a:pt x="197065" y="1171575"/>
                  <a:pt x="181429" y="1155939"/>
                  <a:pt x="181429" y="1136650"/>
                </a:cubicBezTo>
                <a:cubicBezTo>
                  <a:pt x="181429" y="1117361"/>
                  <a:pt x="197065" y="1101725"/>
                  <a:pt x="216354" y="1101725"/>
                </a:cubicBezTo>
                <a:close/>
                <a:moveTo>
                  <a:pt x="34925" y="1101725"/>
                </a:moveTo>
                <a:cubicBezTo>
                  <a:pt x="54214" y="1101725"/>
                  <a:pt x="69850" y="1117361"/>
                  <a:pt x="69850" y="1136650"/>
                </a:cubicBezTo>
                <a:cubicBezTo>
                  <a:pt x="69850" y="1155939"/>
                  <a:pt x="54214" y="1171575"/>
                  <a:pt x="34925" y="1171575"/>
                </a:cubicBezTo>
                <a:cubicBezTo>
                  <a:pt x="15636" y="1171575"/>
                  <a:pt x="0" y="1155939"/>
                  <a:pt x="0" y="1136650"/>
                </a:cubicBezTo>
                <a:cubicBezTo>
                  <a:pt x="0" y="1117361"/>
                  <a:pt x="15636" y="1101725"/>
                  <a:pt x="34925" y="1101725"/>
                </a:cubicBezTo>
                <a:close/>
                <a:moveTo>
                  <a:pt x="216354" y="881380"/>
                </a:moveTo>
                <a:cubicBezTo>
                  <a:pt x="235643" y="881380"/>
                  <a:pt x="251279" y="897016"/>
                  <a:pt x="251279" y="916305"/>
                </a:cubicBezTo>
                <a:cubicBezTo>
                  <a:pt x="251279" y="935594"/>
                  <a:pt x="235643" y="951230"/>
                  <a:pt x="216354" y="951230"/>
                </a:cubicBezTo>
                <a:cubicBezTo>
                  <a:pt x="197065" y="951230"/>
                  <a:pt x="181429" y="935594"/>
                  <a:pt x="181429" y="916305"/>
                </a:cubicBezTo>
                <a:cubicBezTo>
                  <a:pt x="181429" y="897016"/>
                  <a:pt x="197065" y="881380"/>
                  <a:pt x="216354" y="881380"/>
                </a:cubicBezTo>
                <a:close/>
                <a:moveTo>
                  <a:pt x="34925" y="881380"/>
                </a:moveTo>
                <a:cubicBezTo>
                  <a:pt x="54214" y="881380"/>
                  <a:pt x="69850" y="897016"/>
                  <a:pt x="69850" y="916305"/>
                </a:cubicBezTo>
                <a:cubicBezTo>
                  <a:pt x="69850" y="935594"/>
                  <a:pt x="54214" y="951230"/>
                  <a:pt x="34925" y="951230"/>
                </a:cubicBezTo>
                <a:cubicBezTo>
                  <a:pt x="15636" y="951230"/>
                  <a:pt x="0" y="935594"/>
                  <a:pt x="0" y="916305"/>
                </a:cubicBezTo>
                <a:cubicBezTo>
                  <a:pt x="0" y="897016"/>
                  <a:pt x="15636" y="881380"/>
                  <a:pt x="34925" y="881380"/>
                </a:cubicBezTo>
                <a:close/>
                <a:moveTo>
                  <a:pt x="216354" y="661035"/>
                </a:moveTo>
                <a:cubicBezTo>
                  <a:pt x="235643" y="661035"/>
                  <a:pt x="251279" y="676671"/>
                  <a:pt x="251279" y="695960"/>
                </a:cubicBezTo>
                <a:cubicBezTo>
                  <a:pt x="251279" y="715249"/>
                  <a:pt x="235643" y="730885"/>
                  <a:pt x="216354" y="730885"/>
                </a:cubicBezTo>
                <a:cubicBezTo>
                  <a:pt x="197065" y="730885"/>
                  <a:pt x="181429" y="715249"/>
                  <a:pt x="181429" y="695960"/>
                </a:cubicBezTo>
                <a:cubicBezTo>
                  <a:pt x="181429" y="676671"/>
                  <a:pt x="197065" y="661035"/>
                  <a:pt x="216354" y="661035"/>
                </a:cubicBezTo>
                <a:close/>
                <a:moveTo>
                  <a:pt x="34925" y="661035"/>
                </a:moveTo>
                <a:cubicBezTo>
                  <a:pt x="54214" y="661035"/>
                  <a:pt x="69850" y="676671"/>
                  <a:pt x="69850" y="695960"/>
                </a:cubicBezTo>
                <a:cubicBezTo>
                  <a:pt x="69850" y="715249"/>
                  <a:pt x="54214" y="730885"/>
                  <a:pt x="34925" y="730885"/>
                </a:cubicBezTo>
                <a:cubicBezTo>
                  <a:pt x="15636" y="730885"/>
                  <a:pt x="0" y="715249"/>
                  <a:pt x="0" y="695960"/>
                </a:cubicBezTo>
                <a:cubicBezTo>
                  <a:pt x="0" y="676671"/>
                  <a:pt x="15636" y="661035"/>
                  <a:pt x="34925" y="661035"/>
                </a:cubicBezTo>
                <a:close/>
                <a:moveTo>
                  <a:pt x="216354" y="440690"/>
                </a:moveTo>
                <a:cubicBezTo>
                  <a:pt x="235643" y="440690"/>
                  <a:pt x="251279" y="456326"/>
                  <a:pt x="251279" y="475615"/>
                </a:cubicBezTo>
                <a:cubicBezTo>
                  <a:pt x="251279" y="494904"/>
                  <a:pt x="235643" y="510540"/>
                  <a:pt x="216354" y="510540"/>
                </a:cubicBezTo>
                <a:cubicBezTo>
                  <a:pt x="197065" y="510540"/>
                  <a:pt x="181429" y="494904"/>
                  <a:pt x="181429" y="475615"/>
                </a:cubicBezTo>
                <a:cubicBezTo>
                  <a:pt x="181429" y="456326"/>
                  <a:pt x="197065" y="440690"/>
                  <a:pt x="216354" y="440690"/>
                </a:cubicBezTo>
                <a:close/>
                <a:moveTo>
                  <a:pt x="34925" y="440690"/>
                </a:moveTo>
                <a:cubicBezTo>
                  <a:pt x="54214" y="440690"/>
                  <a:pt x="69850" y="456326"/>
                  <a:pt x="69850" y="475615"/>
                </a:cubicBezTo>
                <a:cubicBezTo>
                  <a:pt x="69850" y="494904"/>
                  <a:pt x="54214" y="510540"/>
                  <a:pt x="34925" y="510540"/>
                </a:cubicBezTo>
                <a:cubicBezTo>
                  <a:pt x="15636" y="510540"/>
                  <a:pt x="0" y="494904"/>
                  <a:pt x="0" y="475615"/>
                </a:cubicBezTo>
                <a:cubicBezTo>
                  <a:pt x="0" y="456326"/>
                  <a:pt x="15636" y="440690"/>
                  <a:pt x="34925" y="440690"/>
                </a:cubicBezTo>
                <a:close/>
                <a:moveTo>
                  <a:pt x="216354" y="220345"/>
                </a:moveTo>
                <a:cubicBezTo>
                  <a:pt x="235643" y="220345"/>
                  <a:pt x="251279" y="235981"/>
                  <a:pt x="251279" y="255270"/>
                </a:cubicBezTo>
                <a:cubicBezTo>
                  <a:pt x="251279" y="274559"/>
                  <a:pt x="235643" y="290195"/>
                  <a:pt x="216354" y="290195"/>
                </a:cubicBezTo>
                <a:cubicBezTo>
                  <a:pt x="197065" y="290195"/>
                  <a:pt x="181429" y="274559"/>
                  <a:pt x="181429" y="255270"/>
                </a:cubicBezTo>
                <a:cubicBezTo>
                  <a:pt x="181429" y="235981"/>
                  <a:pt x="197065" y="220345"/>
                  <a:pt x="216354" y="220345"/>
                </a:cubicBezTo>
                <a:close/>
                <a:moveTo>
                  <a:pt x="34925" y="220345"/>
                </a:moveTo>
                <a:cubicBezTo>
                  <a:pt x="54214" y="220345"/>
                  <a:pt x="69850" y="235981"/>
                  <a:pt x="69850" y="255270"/>
                </a:cubicBezTo>
                <a:cubicBezTo>
                  <a:pt x="69850" y="274559"/>
                  <a:pt x="54214" y="290195"/>
                  <a:pt x="34925" y="290195"/>
                </a:cubicBezTo>
                <a:cubicBezTo>
                  <a:pt x="15636" y="290195"/>
                  <a:pt x="0" y="274559"/>
                  <a:pt x="0" y="255270"/>
                </a:cubicBezTo>
                <a:cubicBezTo>
                  <a:pt x="0" y="235981"/>
                  <a:pt x="15636" y="220345"/>
                  <a:pt x="34925" y="220345"/>
                </a:cubicBezTo>
                <a:close/>
                <a:moveTo>
                  <a:pt x="216354" y="0"/>
                </a:moveTo>
                <a:cubicBezTo>
                  <a:pt x="235643" y="0"/>
                  <a:pt x="251279" y="15636"/>
                  <a:pt x="251279" y="34925"/>
                </a:cubicBezTo>
                <a:cubicBezTo>
                  <a:pt x="251279" y="54214"/>
                  <a:pt x="235643" y="69850"/>
                  <a:pt x="216354" y="69850"/>
                </a:cubicBezTo>
                <a:cubicBezTo>
                  <a:pt x="197065" y="69850"/>
                  <a:pt x="181429" y="54214"/>
                  <a:pt x="181429" y="34925"/>
                </a:cubicBezTo>
                <a:cubicBezTo>
                  <a:pt x="181429" y="15636"/>
                  <a:pt x="197065" y="0"/>
                  <a:pt x="216354" y="0"/>
                </a:cubicBezTo>
                <a:close/>
                <a:moveTo>
                  <a:pt x="34925" y="0"/>
                </a:moveTo>
                <a:cubicBezTo>
                  <a:pt x="54214" y="0"/>
                  <a:pt x="69850" y="15636"/>
                  <a:pt x="69850" y="34925"/>
                </a:cubicBezTo>
                <a:cubicBezTo>
                  <a:pt x="69850" y="54214"/>
                  <a:pt x="54214" y="69850"/>
                  <a:pt x="34925" y="69850"/>
                </a:cubicBezTo>
                <a:cubicBezTo>
                  <a:pt x="15636" y="69850"/>
                  <a:pt x="0" y="54214"/>
                  <a:pt x="0" y="34925"/>
                </a:cubicBezTo>
                <a:cubicBezTo>
                  <a:pt x="0" y="15636"/>
                  <a:pt x="15636" y="0"/>
                  <a:pt x="34925"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13"/>
            </p:custDataLst>
          </p:nvPr>
        </p:nvSpPr>
        <p:spPr>
          <a:xfrm flipH="1" flipV="1">
            <a:off x="10350500" y="5457639"/>
            <a:ext cx="1841500" cy="1400361"/>
          </a:xfrm>
          <a:custGeom>
            <a:avLst/>
            <a:gdLst>
              <a:gd name="connsiteX0" fmla="*/ 0 w 1066800"/>
              <a:gd name="connsiteY0" fmla="*/ 0 h 806505"/>
              <a:gd name="connsiteX1" fmla="*/ 1061262 w 1066800"/>
              <a:gd name="connsiteY1" fmla="*/ 0 h 806505"/>
              <a:gd name="connsiteX2" fmla="*/ 1066794 w 1066800"/>
              <a:gd name="connsiteY2" fmla="*/ 51892 h 806505"/>
              <a:gd name="connsiteX3" fmla="*/ 1034964 w 1066800"/>
              <a:gd name="connsiteY3" fmla="*/ 170619 h 806505"/>
              <a:gd name="connsiteX4" fmla="*/ 383336 w 1066800"/>
              <a:gd name="connsiteY4" fmla="*/ 368648 h 806505"/>
              <a:gd name="connsiteX5" fmla="*/ 284471 w 1066800"/>
              <a:gd name="connsiteY5" fmla="*/ 746698 h 806505"/>
              <a:gd name="connsiteX6" fmla="*/ 59325 w 1066800"/>
              <a:gd name="connsiteY6" fmla="*/ 804615 h 806505"/>
              <a:gd name="connsiteX7" fmla="*/ 0 w 1066800"/>
              <a:gd name="connsiteY7" fmla="*/ 795808 h 80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800" h="806505">
                <a:moveTo>
                  <a:pt x="0" y="0"/>
                </a:moveTo>
                <a:lnTo>
                  <a:pt x="1061262" y="0"/>
                </a:lnTo>
                <a:lnTo>
                  <a:pt x="1066794" y="51892"/>
                </a:lnTo>
                <a:cubicBezTo>
                  <a:pt x="1067082" y="97511"/>
                  <a:pt x="1057344" y="138373"/>
                  <a:pt x="1034964" y="170619"/>
                </a:cubicBezTo>
                <a:cubicBezTo>
                  <a:pt x="919026" y="337661"/>
                  <a:pt x="539239" y="164830"/>
                  <a:pt x="383336" y="368648"/>
                </a:cubicBezTo>
                <a:cubicBezTo>
                  <a:pt x="281513" y="501767"/>
                  <a:pt x="390085" y="645325"/>
                  <a:pt x="284471" y="746698"/>
                </a:cubicBezTo>
                <a:cubicBezTo>
                  <a:pt x="229616" y="799345"/>
                  <a:pt x="146919" y="811884"/>
                  <a:pt x="59325" y="804615"/>
                </a:cubicBezTo>
                <a:lnTo>
                  <a:pt x="0" y="795808"/>
                </a:lnTo>
                <a:close/>
              </a:path>
            </a:pathLst>
          </a:custGeom>
          <a:solidFill>
            <a:schemeClr val="bg2">
              <a:lumMod val="90000"/>
              <a:alpha val="24000"/>
            </a:schemeClr>
          </a:solidFill>
          <a:ln w="198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3"/>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8" name="标题 7"/>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6.jpeg"/><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slideLayout" Target="../slideLayouts/slideLayout2.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microsoft.com/office/2007/relationships/hdphoto" Target="../media/hdphoto1.wdp"/><Relationship Id="rId15" Type="http://schemas.openxmlformats.org/officeDocument/2006/relationships/image" Target="../media/image5.png"/><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58000"/>
          </a:xfrm>
          <a:prstGeom prst="rect">
            <a:avLst/>
          </a:prstGeom>
          <a:gradFill flip="none" rotWithShape="1">
            <a:gsLst>
              <a:gs pos="23000">
                <a:schemeClr val="bg1">
                  <a:alpha val="0"/>
                </a:schemeClr>
              </a:gs>
              <a:gs pos="100000">
                <a:schemeClr val="accent1">
                  <a:alpha val="1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任意多边形: 形状 22"/>
          <p:cNvSpPr/>
          <p:nvPr userDrawn="1">
            <p:custDataLst>
              <p:tags r:id="rId13"/>
            </p:custDataLst>
          </p:nvPr>
        </p:nvSpPr>
        <p:spPr>
          <a:xfrm>
            <a:off x="9829982" y="5852240"/>
            <a:ext cx="2362018" cy="1005760"/>
          </a:xfrm>
          <a:custGeom>
            <a:avLst/>
            <a:gdLst>
              <a:gd name="connsiteX0" fmla="*/ 2231160 w 2362018"/>
              <a:gd name="connsiteY0" fmla="*/ 1022 h 1005760"/>
              <a:gd name="connsiteX1" fmla="*/ 2348673 w 2362018"/>
              <a:gd name="connsiteY1" fmla="*/ 41573 h 1005760"/>
              <a:gd name="connsiteX2" fmla="*/ 2362018 w 2362018"/>
              <a:gd name="connsiteY2" fmla="*/ 53392 h 1005760"/>
              <a:gd name="connsiteX3" fmla="*/ 2362018 w 2362018"/>
              <a:gd name="connsiteY3" fmla="*/ 1005760 h 1005760"/>
              <a:gd name="connsiteX4" fmla="*/ 2699 w 2362018"/>
              <a:gd name="connsiteY4" fmla="*/ 1005760 h 1005760"/>
              <a:gd name="connsiteX5" fmla="*/ 0 w 2362018"/>
              <a:gd name="connsiteY5" fmla="*/ 991466 h 1005760"/>
              <a:gd name="connsiteX6" fmla="*/ 577888 w 2362018"/>
              <a:gd name="connsiteY6" fmla="*/ 701950 h 1005760"/>
              <a:gd name="connsiteX7" fmla="*/ 1145731 w 2362018"/>
              <a:gd name="connsiteY7" fmla="*/ 740048 h 1005760"/>
              <a:gd name="connsiteX8" fmla="*/ 1391959 w 2362018"/>
              <a:gd name="connsiteY8" fmla="*/ 351493 h 1005760"/>
              <a:gd name="connsiteX9" fmla="*/ 1824124 w 2362018"/>
              <a:gd name="connsiteY9" fmla="*/ 541956 h 1005760"/>
              <a:gd name="connsiteX10" fmla="*/ 2231160 w 2362018"/>
              <a:gd name="connsiteY10" fmla="*/ 1022 h 10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2018" h="1005760">
                <a:moveTo>
                  <a:pt x="2231160" y="1022"/>
                </a:moveTo>
                <a:cubicBezTo>
                  <a:pt x="2268140" y="-4214"/>
                  <a:pt x="2308316" y="10890"/>
                  <a:pt x="2348673" y="41573"/>
                </a:cubicBezTo>
                <a:lnTo>
                  <a:pt x="2362018" y="53392"/>
                </a:lnTo>
                <a:lnTo>
                  <a:pt x="2362018" y="1005760"/>
                </a:lnTo>
                <a:lnTo>
                  <a:pt x="2699" y="1005760"/>
                </a:lnTo>
                <a:lnTo>
                  <a:pt x="0" y="991466"/>
                </a:lnTo>
                <a:cubicBezTo>
                  <a:pt x="8640" y="841401"/>
                  <a:pt x="329407" y="700035"/>
                  <a:pt x="577888" y="701950"/>
                </a:cubicBezTo>
                <a:cubicBezTo>
                  <a:pt x="850620" y="704064"/>
                  <a:pt x="985291" y="878399"/>
                  <a:pt x="1145731" y="740048"/>
                </a:cubicBezTo>
                <a:cubicBezTo>
                  <a:pt x="1287986" y="617367"/>
                  <a:pt x="1263875" y="409776"/>
                  <a:pt x="1391959" y="351493"/>
                </a:cubicBezTo>
                <a:cubicBezTo>
                  <a:pt x="1552512" y="278425"/>
                  <a:pt x="1646008" y="579298"/>
                  <a:pt x="1824124" y="541956"/>
                </a:cubicBezTo>
                <a:cubicBezTo>
                  <a:pt x="2039260" y="496858"/>
                  <a:pt x="2055598" y="25893"/>
                  <a:pt x="2231160" y="1022"/>
                </a:cubicBezTo>
                <a:close/>
              </a:path>
            </a:pathLst>
          </a:custGeom>
          <a:solidFill>
            <a:schemeClr val="bg2">
              <a:lumMod val="90000"/>
              <a:alpha val="24000"/>
            </a:schemeClr>
          </a:solidFill>
          <a:ln w="412"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1" name="图片 10"/>
          <p:cNvPicPr>
            <a:picLocks noChangeAspect="1"/>
          </p:cNvPicPr>
          <p:nvPr userDrawn="1">
            <p:custDataLst>
              <p:tags r:id="rId14"/>
            </p:custDataLst>
          </p:nvPr>
        </p:nvPicPr>
        <p:blipFill rotWithShape="1">
          <a:blip r:embed="rId15" cstate="print">
            <a:extLst>
              <a:ext uri="{BEBA8EAE-BF5A-486C-A8C5-ECC9F3942E4B}">
                <a14:imgProps xmlns:a14="http://schemas.microsoft.com/office/drawing/2010/main">
                  <a14:imgLayer r:embed="rId16">
                    <a14:imgEffect>
                      <a14:brightnessContrast bright="2000" contrast="2000"/>
                    </a14:imgEffect>
                    <a14:imgEffect>
                      <a14:saturation sat="130000"/>
                    </a14:imgEffect>
                  </a14:imgLayer>
                </a14:imgProps>
              </a:ext>
            </a:extLst>
          </a:blip>
          <a:srcRect/>
          <a:stretch>
            <a:fillRect/>
          </a:stretch>
        </p:blipFill>
        <p:spPr>
          <a:xfrm>
            <a:off x="10940042" y="5765325"/>
            <a:ext cx="1208516" cy="1003300"/>
          </a:xfrm>
          <a:prstGeom prst="rect">
            <a:avLst/>
          </a:prstGeom>
        </p:spPr>
      </p:pic>
      <p:sp>
        <p:nvSpPr>
          <p:cNvPr id="2" name="标题占位符 1"/>
          <p:cNvSpPr>
            <a:spLocks noGrp="1"/>
          </p:cNvSpPr>
          <p:nvPr>
            <p:ph type="title"/>
            <p:custDataLst>
              <p:tags r:id="rId17"/>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6.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7.xml"/><Relationship Id="rId2" Type="http://schemas.openxmlformats.org/officeDocument/2006/relationships/image" Target="../media/image9.png"/><Relationship Id="rId1" Type="http://schemas.openxmlformats.org/officeDocument/2006/relationships/tags" Target="../tags/tag10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8.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image" Target="../media/image9.png"/><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6.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9.xml"/><Relationship Id="rId3" Type="http://schemas.openxmlformats.org/officeDocument/2006/relationships/image" Target="../media/image9.png"/><Relationship Id="rId2" Type="http://schemas.openxmlformats.org/officeDocument/2006/relationships/tags" Target="../tags/tag118.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a:spLocks noChangeArrowheads="1"/>
          </p:cNvSpPr>
          <p:nvPr/>
        </p:nvSpPr>
        <p:spPr bwMode="auto">
          <a:xfrm>
            <a:off x="7506494" y="227568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 descr="qrcode_for_gh_3a435f224ccf_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69" y="2983706"/>
            <a:ext cx="31099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263525" y="1301750"/>
            <a:ext cx="11602720" cy="4873625"/>
          </a:xfrm>
        </p:spPr>
        <p:txBody>
          <a:bodyPr/>
          <a:p>
            <a:r>
              <a:rPr lang="zh-CN" altLang="en-US" sz="3200" b="1">
                <a:solidFill>
                  <a:srgbClr val="0070C0"/>
                </a:solidFill>
                <a:latin typeface="仿宋" panose="02010609060101010101" charset="-122"/>
                <a:ea typeface="仿宋" panose="02010609060101010101" charset="-122"/>
              </a:rPr>
              <a:t>顺序性描述</a:t>
            </a:r>
            <a:endParaRPr lang="zh-CN" altLang="en-US" sz="3200" b="1">
              <a:solidFill>
                <a:srgbClr val="0070C0"/>
              </a:solidFill>
              <a:latin typeface="仿宋" panose="02010609060101010101" charset="-122"/>
              <a:ea typeface="仿宋" panose="02010609060101010101" charset="-122"/>
            </a:endParaRPr>
          </a:p>
          <a:p>
            <a:r>
              <a:rPr lang="zh-CN" altLang="en-US" sz="2800">
                <a:highlight>
                  <a:srgbClr val="FFFF00"/>
                </a:highlight>
                <a:latin typeface="仿宋" panose="02010609060101010101" charset="-122"/>
                <a:ea typeface="仿宋" panose="02010609060101010101" charset="-122"/>
              </a:rPr>
              <a:t>（</a:t>
            </a:r>
            <a:r>
              <a:rPr lang="zh-CN" altLang="en-US">
                <a:highlight>
                  <a:srgbClr val="FFFF00"/>
                </a:highlight>
                <a:latin typeface="仿宋" panose="02010609060101010101" charset="-122"/>
                <a:ea typeface="仿宋" panose="02010609060101010101" charset="-122"/>
              </a:rPr>
              <a:t>按照活动发生的顺序来介绍，这样可以帮助读者更好地理解事件的流程。</a:t>
            </a:r>
            <a:r>
              <a:rPr lang="zh-CN" altLang="en-US" sz="2800">
                <a:highlight>
                  <a:srgbClr val="FFFF00"/>
                </a:highlight>
                <a:latin typeface="仿宋" panose="02010609060101010101" charset="-122"/>
                <a:ea typeface="仿宋" panose="02010609060101010101" charset="-122"/>
              </a:rPr>
              <a:t>）</a:t>
            </a:r>
            <a:endParaRPr lang="zh-CN" altLang="en-US" sz="3600">
              <a:latin typeface="仿宋" panose="02010609060101010101" charset="-122"/>
              <a:ea typeface="仿宋" panose="02010609060101010101" charset="-122"/>
            </a:endParaRPr>
          </a:p>
          <a:p>
            <a:r>
              <a:rPr lang="en-US" altLang="zh-CN">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 The opening ceremony </a:t>
            </a:r>
            <a:r>
              <a:rPr lang="en-US" altLang="zh-CN" sz="2800" b="1">
                <a:solidFill>
                  <a:schemeClr val="tx1"/>
                </a:solidFill>
                <a:latin typeface="仿宋" panose="02010609060101010101" charset="-122"/>
                <a:ea typeface="仿宋" panose="02010609060101010101" charset="-122"/>
              </a:rPr>
              <a:t>began with</a:t>
            </a:r>
            <a:r>
              <a:rPr lang="en-US" altLang="zh-CN" sz="2800">
                <a:latin typeface="仿宋" panose="02010609060101010101" charset="-122"/>
                <a:ea typeface="仿宋" panose="02010609060101010101" charset="-122"/>
              </a:rPr>
              <a:t> a lively dance performance </a:t>
            </a:r>
            <a:r>
              <a:rPr lang="en-US" altLang="zh-CN" sz="2800" b="1">
                <a:solidFill>
                  <a:schemeClr val="accent1">
                    <a:lumMod val="75000"/>
                  </a:schemeClr>
                </a:solidFill>
                <a:latin typeface="仿宋" panose="02010609060101010101" charset="-122"/>
                <a:ea typeface="仿宋" panose="02010609060101010101" charset="-122"/>
              </a:rPr>
              <a:t>at 9 am</a:t>
            </a:r>
            <a:r>
              <a:rPr lang="en-US" altLang="zh-CN" sz="2800">
                <a:latin typeface="仿宋" panose="02010609060101010101" charset="-122"/>
                <a:ea typeface="仿宋" panose="02010609060101010101" charset="-122"/>
              </a:rPr>
              <a:t>, </a:t>
            </a:r>
            <a:r>
              <a:rPr lang="en-US" altLang="zh-CN" sz="2800" b="1">
                <a:latin typeface="仿宋" panose="02010609060101010101" charset="-122"/>
                <a:ea typeface="仿宋" panose="02010609060101010101" charset="-122"/>
              </a:rPr>
              <a:t>followed by</a:t>
            </a:r>
            <a:r>
              <a:rPr lang="en-US" altLang="zh-CN" sz="2800">
                <a:latin typeface="仿宋" panose="02010609060101010101" charset="-122"/>
                <a:ea typeface="仿宋" panose="02010609060101010101" charset="-122"/>
              </a:rPr>
              <a:t> our principal's address </a:t>
            </a:r>
            <a:r>
              <a:rPr lang="en-US" altLang="zh-CN" sz="2800" b="1">
                <a:solidFill>
                  <a:schemeClr val="accent1">
                    <a:lumMod val="75000"/>
                  </a:schemeClr>
                </a:solidFill>
                <a:latin typeface="仿宋" panose="02010609060101010101" charset="-122"/>
                <a:ea typeface="仿宋" panose="02010609060101010101" charset="-122"/>
              </a:rPr>
              <a:t>at 9:30 am</a:t>
            </a:r>
            <a:r>
              <a:rPr lang="en-US" altLang="zh-CN" sz="2800">
                <a:latin typeface="仿宋" panose="02010609060101010101" charset="-122"/>
                <a:ea typeface="仿宋" panose="02010609060101010101" charset="-122"/>
              </a:rPr>
              <a:t>. </a:t>
            </a:r>
            <a:r>
              <a:rPr lang="en-US" altLang="zh-CN" sz="2800" b="1">
                <a:solidFill>
                  <a:schemeClr val="accent1">
                    <a:lumMod val="75000"/>
                  </a:schemeClr>
                </a:solidFill>
                <a:latin typeface="仿宋" panose="02010609060101010101" charset="-122"/>
                <a:ea typeface="仿宋" panose="02010609060101010101" charset="-122"/>
              </a:rPr>
              <a:t>At 10 am</a:t>
            </a:r>
            <a:r>
              <a:rPr lang="en-US" altLang="zh-CN" sz="2800">
                <a:latin typeface="仿宋" panose="02010609060101010101" charset="-122"/>
                <a:ea typeface="仿宋" panose="02010609060101010101" charset="-122"/>
              </a:rPr>
              <a:t>, we listened to a guest speaker share their journey and inspire us with their story. The ceremony </a:t>
            </a:r>
            <a:r>
              <a:rPr lang="en-US" altLang="zh-CN" sz="2800" b="1">
                <a:solidFill>
                  <a:schemeClr val="accent1">
                    <a:lumMod val="75000"/>
                  </a:schemeClr>
                </a:solidFill>
                <a:latin typeface="仿宋" panose="02010609060101010101" charset="-122"/>
                <a:ea typeface="仿宋" panose="02010609060101010101" charset="-122"/>
              </a:rPr>
              <a:t>concluded with</a:t>
            </a:r>
            <a:r>
              <a:rPr lang="en-US" altLang="zh-CN" sz="2800">
                <a:latin typeface="仿宋" panose="02010609060101010101" charset="-122"/>
                <a:ea typeface="仿宋" panose="02010609060101010101" charset="-122"/>
              </a:rPr>
              <a:t> a group of students presenting a creative drama skit, which was both entertaining and thought-provoking.</a:t>
            </a:r>
            <a:endParaRPr lang="en-US" altLang="zh-CN" sz="2800">
              <a:latin typeface="仿宋" panose="02010609060101010101" charset="-122"/>
              <a:ea typeface="仿宋" panose="02010609060101010101" charset="-122"/>
            </a:endParaRPr>
          </a:p>
        </p:txBody>
      </p:sp>
      <p:sp>
        <p:nvSpPr>
          <p:cNvPr id="4" name="标题 1"/>
          <p:cNvSpPr>
            <a:spLocks noGrp="1"/>
          </p:cNvSpPr>
          <p:nvPr/>
        </p:nvSpPr>
        <p:spPr>
          <a:xfrm>
            <a:off x="608400" y="44883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2800" b="0" u="none" strike="noStrike" kern="1200" cap="none" spc="300" normalizeH="0" baseline="0">
                <a:solidFill>
                  <a:schemeClr val="accent5">
                    <a:lumMod val="85000"/>
                    <a:lumOff val="1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stStyle>
          <a:p>
            <a:r>
              <a:rPr lang="en-US" altLang="zh-CN" sz="3600" dirty="0">
                <a:solidFill>
                  <a:schemeClr val="tx1"/>
                </a:solidFill>
              </a:rPr>
              <a:t>Para 2      The body    </a:t>
            </a:r>
            <a:r>
              <a:rPr lang="zh-CN" altLang="en-US" sz="36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活动内容</a:t>
            </a:r>
            <a:endParaRPr lang="zh-CN" altLang="en-US" sz="36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1"/>
          <p:cNvSpPr>
            <a:spLocks noGrp="1"/>
          </p:cNvSpPr>
          <p:nvPr/>
        </p:nvSpPr>
        <p:spPr>
          <a:xfrm>
            <a:off x="263525" y="575310"/>
            <a:ext cx="11602720" cy="4873625"/>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a:solidFill>
                  <a:srgbClr val="0070C0"/>
                </a:solidFill>
                <a:latin typeface="仿宋" panose="02010609060101010101" charset="-122"/>
                <a:ea typeface="仿宋" panose="02010609060101010101" charset="-122"/>
              </a:rPr>
              <a:t>叙事性描述</a:t>
            </a:r>
            <a:endParaRPr lang="zh-CN" altLang="en-US" sz="3200" b="1">
              <a:solidFill>
                <a:srgbClr val="0070C0"/>
              </a:solidFill>
              <a:latin typeface="仿宋" panose="02010609060101010101" charset="-122"/>
              <a:ea typeface="仿宋" panose="02010609060101010101" charset="-122"/>
            </a:endParaRPr>
          </a:p>
          <a:p>
            <a:r>
              <a:rPr lang="zh-CN" altLang="en-US" sz="2800">
                <a:highlight>
                  <a:srgbClr val="FFFF00"/>
                </a:highlight>
                <a:latin typeface="仿宋" panose="02010609060101010101" charset="-122"/>
                <a:ea typeface="仿宋" panose="02010609060101010101" charset="-122"/>
              </a:rPr>
              <a:t>（</a:t>
            </a:r>
            <a:r>
              <a:rPr lang="zh-CN" altLang="en-US">
                <a:highlight>
                  <a:srgbClr val="FFFF00"/>
                </a:highlight>
                <a:latin typeface="仿宋" panose="02010609060101010101" charset="-122"/>
                <a:ea typeface="仿宋" panose="02010609060101010101" charset="-122"/>
              </a:rPr>
              <a:t>通常是连贯的，从一个事件过渡到另一个事件，保持叙述的流畅性</a:t>
            </a:r>
            <a:r>
              <a:rPr lang="zh-CN" altLang="en-US" sz="2800">
                <a:highlight>
                  <a:srgbClr val="FFFF00"/>
                </a:highlight>
                <a:latin typeface="仿宋" panose="02010609060101010101" charset="-122"/>
                <a:ea typeface="仿宋" panose="02010609060101010101" charset="-122"/>
              </a:rPr>
              <a:t>）</a:t>
            </a:r>
            <a:endParaRPr lang="zh-CN" altLang="en-US" sz="3600">
              <a:latin typeface="仿宋" panose="02010609060101010101" charset="-122"/>
              <a:ea typeface="仿宋" panose="02010609060101010101" charset="-122"/>
            </a:endParaRPr>
          </a:p>
          <a:p>
            <a:r>
              <a:rPr lang="en-US" altLang="zh-CN">
                <a:latin typeface="仿宋" panose="02010609060101010101" charset="-122"/>
                <a:ea typeface="仿宋" panose="02010609060101010101" charset="-122"/>
              </a:rPr>
              <a:t>   </a:t>
            </a:r>
            <a:r>
              <a:rPr lang="en-US" altLang="zh-CN" sz="2800">
                <a:latin typeface="仿宋" panose="02010609060101010101" charset="-122"/>
                <a:ea typeface="仿宋" panose="02010609060101010101" charset="-122"/>
              </a:rPr>
              <a:t> Last Friday, our school's sports field was abuzz with excitement as we</a:t>
            </a:r>
            <a:r>
              <a:rPr lang="en-US" altLang="zh-CN" sz="2800">
                <a:solidFill>
                  <a:srgbClr val="FF0000"/>
                </a:solidFill>
                <a:latin typeface="仿宋" panose="02010609060101010101" charset="-122"/>
                <a:ea typeface="仿宋" panose="02010609060101010101" charset="-122"/>
              </a:rPr>
              <a:t> gathered for </a:t>
            </a:r>
            <a:r>
              <a:rPr lang="en-US" altLang="zh-CN" sz="2800">
                <a:latin typeface="仿宋" panose="02010609060101010101" charset="-122"/>
                <a:ea typeface="仿宋" panose="02010609060101010101" charset="-122"/>
              </a:rPr>
              <a:t>the opening ceremony. The event kicked off with a spirited dance performance that set the tone for the day. Our principal followed with an inspiring speech, outlining our goals for the academic year. The highlight was a guest lecture from a renowned environmentalist, who left us with a powerful message about sustainability.</a:t>
            </a:r>
            <a:endParaRPr lang="en-US" altLang="zh-CN" sz="2800">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1"/>
          <p:cNvSpPr>
            <a:spLocks noGrp="1"/>
          </p:cNvSpPr>
          <p:nvPr/>
        </p:nvSpPr>
        <p:spPr>
          <a:xfrm>
            <a:off x="263525" y="575310"/>
            <a:ext cx="1160272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a:solidFill>
                  <a:srgbClr val="0070C0"/>
                </a:solidFill>
                <a:latin typeface="仿宋" panose="02010609060101010101" charset="-122"/>
                <a:ea typeface="仿宋" panose="02010609060101010101" charset="-122"/>
              </a:rPr>
              <a:t>突出重点式描述</a:t>
            </a:r>
            <a:endParaRPr lang="zh-CN" altLang="en-US" sz="3200" b="1">
              <a:solidFill>
                <a:srgbClr val="0070C0"/>
              </a:solidFill>
              <a:latin typeface="仿宋" panose="02010609060101010101" charset="-122"/>
              <a:ea typeface="仿宋" panose="02010609060101010101" charset="-122"/>
            </a:endParaRPr>
          </a:p>
          <a:p>
            <a:r>
              <a:rPr lang="zh-CN" altLang="en-US" sz="2800">
                <a:highlight>
                  <a:srgbClr val="FFFF00"/>
                </a:highlight>
                <a:latin typeface="仿宋" panose="02010609060101010101" charset="-122"/>
                <a:ea typeface="仿宋" panose="02010609060101010101" charset="-122"/>
              </a:rPr>
              <a:t>（</a:t>
            </a:r>
            <a:r>
              <a:rPr lang="zh-CN" altLang="en-US">
                <a:highlight>
                  <a:srgbClr val="FFFF00"/>
                </a:highlight>
                <a:latin typeface="仿宋" panose="02010609060101010101" charset="-122"/>
                <a:ea typeface="仿宋" panose="02010609060101010101" charset="-122"/>
              </a:rPr>
              <a:t>突出活动的关键部分，如特别嘉宾、重要演讲或意义深远的仪式。</a:t>
            </a:r>
            <a:r>
              <a:rPr lang="zh-CN" altLang="en-US" sz="2800">
                <a:highlight>
                  <a:srgbClr val="FFFF00"/>
                </a:highlight>
                <a:latin typeface="仿宋" panose="02010609060101010101" charset="-122"/>
                <a:ea typeface="仿宋" panose="02010609060101010101" charset="-122"/>
              </a:rPr>
              <a:t>）</a:t>
            </a:r>
            <a:endParaRPr lang="zh-CN" altLang="en-US" sz="3600">
              <a:latin typeface="仿宋" panose="02010609060101010101" charset="-122"/>
              <a:ea typeface="仿宋" panose="02010609060101010101" charset="-122"/>
            </a:endParaRPr>
          </a:p>
          <a:p>
            <a:r>
              <a:rPr lang="en-US" altLang="zh-CN">
                <a:latin typeface="仿宋" panose="02010609060101010101" charset="-122"/>
                <a:ea typeface="仿宋" panose="02010609060101010101" charset="-122"/>
              </a:rPr>
              <a:t>   </a:t>
            </a:r>
            <a:r>
              <a:rPr lang="en-US" altLang="zh-CN" sz="2800" b="1">
                <a:solidFill>
                  <a:srgbClr val="FF0000"/>
                </a:solidFill>
                <a:latin typeface="仿宋" panose="02010609060101010101" charset="-122"/>
                <a:ea typeface="仿宋" panose="02010609060101010101" charset="-122"/>
              </a:rPr>
              <a:t>The most memorable part</a:t>
            </a:r>
            <a:r>
              <a:rPr lang="en-US" altLang="zh-CN" sz="2800">
                <a:latin typeface="仿宋" panose="02010609060101010101" charset="-122"/>
                <a:ea typeface="仿宋" panose="02010609060101010101" charset="-122"/>
              </a:rPr>
              <a:t> of last Friday's opening ceremony was the guest speaker's address. Their words on the importance of community engagement and environmental stewardship resonated with the audience.</a:t>
            </a:r>
            <a:r>
              <a:rPr lang="en-US" altLang="zh-CN" sz="2800" b="1">
                <a:solidFill>
                  <a:srgbClr val="FF0000"/>
                </a:solidFill>
                <a:latin typeface="仿宋" panose="02010609060101010101" charset="-122"/>
                <a:ea typeface="仿宋" panose="02010609060101010101" charset="-122"/>
              </a:rPr>
              <a:t> Additionally</a:t>
            </a:r>
            <a:r>
              <a:rPr lang="en-US" altLang="zh-CN" sz="2800">
                <a:latin typeface="仿宋" panose="02010609060101010101" charset="-122"/>
                <a:ea typeface="仿宋" panose="02010609060101010101" charset="-122"/>
              </a:rPr>
              <a:t>, the student performances showcased an array of talents, from music to visual arts, reflecting the diversity of our school's talent pool.</a:t>
            </a:r>
            <a:endParaRPr lang="en-US" altLang="zh-CN" sz="2800">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1"/>
          <p:cNvSpPr>
            <a:spLocks noGrp="1"/>
          </p:cNvSpPr>
          <p:nvPr/>
        </p:nvSpPr>
        <p:spPr>
          <a:xfrm>
            <a:off x="263525" y="575310"/>
            <a:ext cx="11602720"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a:solidFill>
                  <a:srgbClr val="0070C0"/>
                </a:solidFill>
                <a:latin typeface="仿宋" panose="02010609060101010101" charset="-122"/>
                <a:ea typeface="仿宋" panose="02010609060101010101" charset="-122"/>
              </a:rPr>
              <a:t>情感表达型描述</a:t>
            </a:r>
            <a:endParaRPr lang="zh-CN" altLang="en-US" sz="3200" b="1">
              <a:solidFill>
                <a:srgbClr val="0070C0"/>
              </a:solidFill>
              <a:latin typeface="仿宋" panose="02010609060101010101" charset="-122"/>
              <a:ea typeface="仿宋" panose="02010609060101010101" charset="-122"/>
            </a:endParaRPr>
          </a:p>
          <a:p>
            <a:r>
              <a:rPr lang="zh-CN" altLang="en-US" sz="2800">
                <a:highlight>
                  <a:srgbClr val="FFFF00"/>
                </a:highlight>
                <a:latin typeface="仿宋" panose="02010609060101010101" charset="-122"/>
                <a:ea typeface="仿宋" panose="02010609060101010101" charset="-122"/>
              </a:rPr>
              <a:t>（</a:t>
            </a:r>
            <a:r>
              <a:rPr lang="zh-CN" altLang="en-US">
                <a:highlight>
                  <a:srgbClr val="FFFF00"/>
                </a:highlight>
                <a:latin typeface="仿宋" panose="02010609060101010101" charset="-122"/>
                <a:ea typeface="仿宋" panose="02010609060101010101" charset="-122"/>
              </a:rPr>
              <a:t>表达自己对活动的情感反应，但要保持适度，不要过度夸张。</a:t>
            </a:r>
            <a:r>
              <a:rPr lang="zh-CN" altLang="en-US" sz="2800">
                <a:highlight>
                  <a:srgbClr val="FFFF00"/>
                </a:highlight>
                <a:latin typeface="仿宋" panose="02010609060101010101" charset="-122"/>
                <a:ea typeface="仿宋" panose="02010609060101010101" charset="-122"/>
              </a:rPr>
              <a:t>）</a:t>
            </a:r>
            <a:endParaRPr lang="zh-CN" altLang="en-US" sz="3600">
              <a:latin typeface="仿宋" panose="02010609060101010101" charset="-122"/>
              <a:ea typeface="仿宋" panose="02010609060101010101" charset="-122"/>
            </a:endParaRPr>
          </a:p>
          <a:p>
            <a:r>
              <a:rPr lang="en-US" altLang="zh-CN">
                <a:latin typeface="仿宋" panose="02010609060101010101" charset="-122"/>
                <a:ea typeface="仿宋" panose="02010609060101010101" charset="-122"/>
              </a:rPr>
              <a:t>   </a:t>
            </a:r>
            <a:r>
              <a:rPr lang="en-US" altLang="zh-CN" sz="2800" b="1">
                <a:solidFill>
                  <a:srgbClr val="FF0000"/>
                </a:solidFill>
                <a:latin typeface="仿宋" panose="02010609060101010101" charset="-122"/>
                <a:ea typeface="仿宋" panose="02010609060101010101" charset="-122"/>
              </a:rPr>
              <a:t>The energy was palpable</a:t>
            </a:r>
            <a:r>
              <a:rPr lang="en-US" altLang="zh-CN" sz="2800">
                <a:latin typeface="仿宋" panose="02010609060101010101" charset="-122"/>
                <a:ea typeface="仿宋" panose="02010609060101010101" charset="-122"/>
              </a:rPr>
              <a:t> as we all assembled on the sports field for the opening ceremony. The ceremony was not just a series of speeches; it was a celebration of our school community. The guest speaker's words were </a:t>
            </a:r>
            <a:r>
              <a:rPr lang="en-US" altLang="zh-CN" sz="2800" b="1">
                <a:solidFill>
                  <a:srgbClr val="FF0000"/>
                </a:solidFill>
                <a:latin typeface="仿宋" panose="02010609060101010101" charset="-122"/>
                <a:ea typeface="仿宋" panose="02010609060101010101" charset="-122"/>
              </a:rPr>
              <a:t>particularly moving</a:t>
            </a:r>
            <a:r>
              <a:rPr lang="en-US" altLang="zh-CN" sz="2800">
                <a:latin typeface="仿宋" panose="02010609060101010101" charset="-122"/>
                <a:ea typeface="仿宋" panose="02010609060101010101" charset="-122"/>
              </a:rPr>
              <a:t>, and the student performances </a:t>
            </a:r>
            <a:r>
              <a:rPr lang="en-US" altLang="zh-CN" sz="2800" b="1">
                <a:solidFill>
                  <a:srgbClr val="FF0000"/>
                </a:solidFill>
                <a:latin typeface="仿宋" panose="02010609060101010101" charset="-122"/>
                <a:ea typeface="仿宋" panose="02010609060101010101" charset="-122"/>
              </a:rPr>
              <a:t>filled me with pride and anticipation</a:t>
            </a:r>
            <a:r>
              <a:rPr lang="en-US" altLang="zh-CN" sz="2800">
                <a:latin typeface="仿宋" panose="02010609060101010101" charset="-122"/>
                <a:ea typeface="仿宋" panose="02010609060101010101" charset="-122"/>
              </a:rPr>
              <a:t> for the year ahead.</a:t>
            </a:r>
            <a:endParaRPr lang="en-US" altLang="zh-CN" sz="2800">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1"/>
          <p:cNvSpPr>
            <a:spLocks noGrp="1"/>
          </p:cNvSpPr>
          <p:nvPr/>
        </p:nvSpPr>
        <p:spPr>
          <a:xfrm>
            <a:off x="263525" y="575310"/>
            <a:ext cx="11602720" cy="4873625"/>
          </a:xfrm>
          <a:prstGeom prst="rect">
            <a:avLst/>
          </a:prstGeom>
        </p:spPr>
        <p:txBody>
          <a:bodyPr vert="horz" wrap="square" lIns="0" tIns="0" rIns="0" bIns="0" rtlCol="0">
            <a:normAutofit fontScale="90000"/>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a:solidFill>
                  <a:srgbClr val="0070C0"/>
                </a:solidFill>
                <a:latin typeface="仿宋" panose="02010609060101010101" charset="-122"/>
                <a:ea typeface="仿宋" panose="02010609060101010101" charset="-122"/>
              </a:rPr>
              <a:t>文化背景型描述</a:t>
            </a:r>
            <a:endParaRPr lang="zh-CN" altLang="en-US" sz="3200" b="1">
              <a:solidFill>
                <a:srgbClr val="0070C0"/>
              </a:solidFill>
              <a:latin typeface="仿宋" panose="02010609060101010101" charset="-122"/>
              <a:ea typeface="仿宋" panose="02010609060101010101" charset="-122"/>
            </a:endParaRPr>
          </a:p>
          <a:p>
            <a:r>
              <a:rPr lang="zh-CN" altLang="en-US" sz="2800">
                <a:highlight>
                  <a:srgbClr val="FFFF00"/>
                </a:highlight>
                <a:latin typeface="仿宋" panose="02010609060101010101" charset="-122"/>
                <a:ea typeface="仿宋" panose="02010609060101010101" charset="-122"/>
              </a:rPr>
              <a:t>（</a:t>
            </a:r>
            <a:r>
              <a:rPr lang="zh-CN" altLang="en-US">
                <a:highlight>
                  <a:srgbClr val="FFFF00"/>
                </a:highlight>
                <a:latin typeface="仿宋" panose="02010609060101010101" charset="-122"/>
                <a:ea typeface="仿宋" panose="02010609060101010101" charset="-122"/>
              </a:rPr>
              <a:t>和外国友人分享活动，可以设置一些具有文化背景的活动内容</a:t>
            </a:r>
            <a:r>
              <a:rPr lang="zh-CN" altLang="en-US" sz="2800">
                <a:highlight>
                  <a:srgbClr val="FFFF00"/>
                </a:highlight>
                <a:latin typeface="仿宋" panose="02010609060101010101" charset="-122"/>
                <a:ea typeface="仿宋" panose="02010609060101010101" charset="-122"/>
              </a:rPr>
              <a:t>）</a:t>
            </a:r>
            <a:endParaRPr lang="zh-CN" altLang="en-US" sz="3600">
              <a:latin typeface="仿宋" panose="02010609060101010101" charset="-122"/>
              <a:ea typeface="仿宋" panose="02010609060101010101" charset="-122"/>
            </a:endParaRPr>
          </a:p>
          <a:p>
            <a:r>
              <a:rPr lang="en-US" altLang="zh-CN">
                <a:latin typeface="仿宋" panose="02010609060101010101" charset="-122"/>
                <a:ea typeface="仿宋" panose="02010609060101010101" charset="-122"/>
              </a:rPr>
              <a:t>   </a:t>
            </a:r>
            <a:r>
              <a:rPr lang="en-US" altLang="zh-CN" sz="2800" b="1">
                <a:solidFill>
                  <a:srgbClr val="FF0000"/>
                </a:solidFill>
                <a:latin typeface="仿宋" panose="02010609060101010101" charset="-122"/>
                <a:ea typeface="仿宋" panose="02010609060101010101" charset="-122"/>
              </a:rPr>
              <a:t>In a tradition</a:t>
            </a:r>
            <a:r>
              <a:rPr lang="en-US" altLang="zh-CN" sz="2800">
                <a:latin typeface="仿宋" panose="02010609060101010101" charset="-122"/>
                <a:ea typeface="仿宋" panose="02010609060101010101" charset="-122"/>
              </a:rPr>
              <a:t> that marks the beginning of each academic year, our school held its opening ceremony on the sports field last Friday. The event was </a:t>
            </a:r>
            <a:r>
              <a:rPr lang="en-US" altLang="zh-CN" sz="2800" b="1">
                <a:solidFill>
                  <a:srgbClr val="FF0000"/>
                </a:solidFill>
                <a:latin typeface="仿宋" panose="02010609060101010101" charset="-122"/>
                <a:ea typeface="仿宋" panose="02010609060101010101" charset="-122"/>
              </a:rPr>
              <a:t>a blend of old and new</a:t>
            </a:r>
            <a:r>
              <a:rPr lang="en-US" altLang="zh-CN" sz="2800">
                <a:latin typeface="仿宋" panose="02010609060101010101" charset="-122"/>
                <a:ea typeface="仿宋" panose="02010609060101010101" charset="-122"/>
              </a:rPr>
              <a:t>, with a ceremonial dance that has been performed</a:t>
            </a:r>
            <a:r>
              <a:rPr lang="en-US" altLang="zh-CN" sz="2800" b="1">
                <a:solidFill>
                  <a:srgbClr val="FF0000"/>
                </a:solidFill>
                <a:latin typeface="仿宋" panose="02010609060101010101" charset="-122"/>
                <a:ea typeface="仿宋" panose="02010609060101010101" charset="-122"/>
              </a:rPr>
              <a:t> for generations</a:t>
            </a:r>
            <a:r>
              <a:rPr lang="en-US" altLang="zh-CN" sz="2800">
                <a:latin typeface="仿宋" panose="02010609060101010101" charset="-122"/>
                <a:ea typeface="仿宋" panose="02010609060101010101" charset="-122"/>
              </a:rPr>
              <a:t>, followed by speeches from our principal and a guest speaker who touched on the importance of </a:t>
            </a:r>
            <a:r>
              <a:rPr lang="en-US" altLang="zh-CN" sz="2800" b="1">
                <a:solidFill>
                  <a:srgbClr val="FF0000"/>
                </a:solidFill>
                <a:latin typeface="仿宋" panose="02010609060101010101" charset="-122"/>
                <a:ea typeface="仿宋" panose="02010609060101010101" charset="-122"/>
              </a:rPr>
              <a:t>cultural heritage and environmental responsibility</a:t>
            </a:r>
            <a:r>
              <a:rPr lang="en-US" altLang="zh-CN" sz="2800">
                <a:latin typeface="仿宋" panose="02010609060101010101" charset="-122"/>
                <a:ea typeface="仿宋" panose="02010609060101010101" charset="-122"/>
              </a:rPr>
              <a:t>.</a:t>
            </a:r>
            <a:endParaRPr lang="en-US" altLang="zh-CN" sz="2800">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endParaRPr lang="zh-CN" altLang="en-US"/>
          </a:p>
        </p:txBody>
      </p:sp>
      <p:sp>
        <p:nvSpPr>
          <p:cNvPr id="4" name="标题 1"/>
          <p:cNvSpPr>
            <a:spLocks noGrp="1"/>
          </p:cNvSpPr>
          <p:nvPr/>
        </p:nvSpPr>
        <p:spPr>
          <a:xfrm>
            <a:off x="696030" y="294525"/>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2800" b="0" u="none" strike="noStrike" kern="1200" cap="none" spc="300" normalizeH="0" baseline="0">
                <a:solidFill>
                  <a:schemeClr val="accent5">
                    <a:lumMod val="85000"/>
                    <a:lumOff val="1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stStyle>
          <a:p>
            <a:r>
              <a:rPr lang="en-US" altLang="zh-CN" b="1" dirty="0">
                <a:solidFill>
                  <a:srgbClr val="0070C0"/>
                </a:solidFill>
              </a:rPr>
              <a:t>Para 3      The ending   </a:t>
            </a:r>
            <a:r>
              <a:rPr lang="zh-CN" altLang="en-US" b="1" dirty="0">
                <a:solidFill>
                  <a:srgbClr val="0070C0"/>
                </a:solidFill>
              </a:rPr>
              <a:t>个人感想</a:t>
            </a:r>
            <a:endParaRPr lang="zh-CN" altLang="en-US" b="1" dirty="0">
              <a:solidFill>
                <a:srgbClr val="0070C0"/>
              </a:solidFill>
            </a:endParaRPr>
          </a:p>
        </p:txBody>
      </p:sp>
      <p:sp>
        <p:nvSpPr>
          <p:cNvPr id="5" name="矩形 4"/>
          <p:cNvSpPr/>
          <p:nvPr>
            <p:custDataLst>
              <p:tags r:id="rId1"/>
            </p:custDataLst>
          </p:nvPr>
        </p:nvSpPr>
        <p:spPr>
          <a:xfrm>
            <a:off x="660400" y="1301750"/>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solidFill>
                  <a:srgbClr val="0A9495"/>
                </a:solidFill>
              </a:rPr>
              <a:t>适当的总结</a:t>
            </a:r>
            <a:endParaRPr lang="zh-CN" altLang="en-US" sz="3200" dirty="0">
              <a:solidFill>
                <a:srgbClr val="0A9495"/>
              </a:solidFill>
            </a:endParaRPr>
          </a:p>
        </p:txBody>
      </p:sp>
      <p:sp>
        <p:nvSpPr>
          <p:cNvPr id="6" name="文本框 5"/>
          <p:cNvSpPr txBox="1"/>
          <p:nvPr/>
        </p:nvSpPr>
        <p:spPr>
          <a:xfrm>
            <a:off x="3689985" y="1298575"/>
            <a:ext cx="8084185" cy="521970"/>
          </a:xfrm>
          <a:prstGeom prst="rect">
            <a:avLst/>
          </a:prstGeom>
          <a:solidFill>
            <a:schemeClr val="accent3">
              <a:lumMod val="20000"/>
              <a:lumOff val="80000"/>
            </a:schemeClr>
          </a:solidFill>
        </p:spPr>
        <p:txBody>
          <a:bodyPr wrap="square" rtlCol="0">
            <a:spAutoFit/>
          </a:bodyPr>
          <a:p>
            <a:r>
              <a:rPr lang="zh-CN" altLang="en-US" sz="2800"/>
              <a:t>可以简要回顾活动的重点，为你的感想提供背景</a:t>
            </a:r>
            <a:r>
              <a:rPr lang="zh-CN" altLang="en-US" sz="2400"/>
              <a:t>。</a:t>
            </a:r>
            <a:endParaRPr lang="zh-CN" altLang="en-US" sz="2400"/>
          </a:p>
        </p:txBody>
      </p:sp>
      <p:sp>
        <p:nvSpPr>
          <p:cNvPr id="7" name="矩形 6"/>
          <p:cNvSpPr/>
          <p:nvPr>
            <p:custDataLst>
              <p:tags r:id="rId2"/>
            </p:custDataLst>
          </p:nvPr>
        </p:nvSpPr>
        <p:spPr>
          <a:xfrm>
            <a:off x="660400" y="2404745"/>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solidFill>
                  <a:srgbClr val="0A9495"/>
                </a:solidFill>
              </a:rPr>
              <a:t>相关性</a:t>
            </a:r>
            <a:endParaRPr lang="zh-CN" altLang="en-US" sz="3200" dirty="0">
              <a:solidFill>
                <a:srgbClr val="0A9495"/>
              </a:solidFill>
            </a:endParaRPr>
          </a:p>
        </p:txBody>
      </p:sp>
      <p:sp>
        <p:nvSpPr>
          <p:cNvPr id="8" name="文本框 7"/>
          <p:cNvSpPr txBox="1"/>
          <p:nvPr/>
        </p:nvSpPr>
        <p:spPr>
          <a:xfrm>
            <a:off x="3689985" y="2423795"/>
            <a:ext cx="8084185" cy="521970"/>
          </a:xfrm>
          <a:prstGeom prst="rect">
            <a:avLst/>
          </a:prstGeom>
          <a:solidFill>
            <a:schemeClr val="accent3">
              <a:lumMod val="20000"/>
              <a:lumOff val="80000"/>
            </a:schemeClr>
          </a:solidFill>
        </p:spPr>
        <p:txBody>
          <a:bodyPr wrap="square" rtlCol="0">
            <a:spAutoFit/>
          </a:bodyPr>
          <a:p>
            <a:r>
              <a:rPr lang="zh-CN" altLang="en-US" sz="2800"/>
              <a:t>感想应该与活动内容相关，不要偏离主题。</a:t>
            </a:r>
            <a:endParaRPr lang="zh-CN" altLang="en-US" sz="2800"/>
          </a:p>
        </p:txBody>
      </p:sp>
      <p:sp>
        <p:nvSpPr>
          <p:cNvPr id="9" name="矩形 8"/>
          <p:cNvSpPr/>
          <p:nvPr>
            <p:custDataLst>
              <p:tags r:id="rId3"/>
            </p:custDataLst>
          </p:nvPr>
        </p:nvSpPr>
        <p:spPr>
          <a:xfrm>
            <a:off x="660400" y="3700145"/>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solidFill>
                  <a:srgbClr val="0A9495"/>
                </a:solidFill>
              </a:rPr>
              <a:t>简洁明了</a:t>
            </a:r>
            <a:endParaRPr lang="zh-CN" altLang="en-US" sz="3200" dirty="0">
              <a:solidFill>
                <a:srgbClr val="0A9495"/>
              </a:solidFill>
            </a:endParaRPr>
          </a:p>
        </p:txBody>
      </p:sp>
      <p:sp>
        <p:nvSpPr>
          <p:cNvPr id="10" name="文本框 9"/>
          <p:cNvSpPr txBox="1"/>
          <p:nvPr/>
        </p:nvSpPr>
        <p:spPr>
          <a:xfrm>
            <a:off x="3689985" y="3725545"/>
            <a:ext cx="8084185" cy="521970"/>
          </a:xfrm>
          <a:prstGeom prst="rect">
            <a:avLst/>
          </a:prstGeom>
          <a:solidFill>
            <a:schemeClr val="accent3">
              <a:lumMod val="20000"/>
              <a:lumOff val="80000"/>
            </a:schemeClr>
          </a:solidFill>
        </p:spPr>
        <p:txBody>
          <a:bodyPr wrap="square" rtlCol="0">
            <a:spAutoFit/>
          </a:bodyPr>
          <a:p>
            <a:r>
              <a:rPr lang="zh-CN" altLang="en-US" sz="2800"/>
              <a:t>保持感想简洁，避免冗长的叙述。</a:t>
            </a:r>
            <a:endParaRPr lang="zh-CN" altLang="en-US" sz="2800"/>
          </a:p>
        </p:txBody>
      </p:sp>
      <p:sp>
        <p:nvSpPr>
          <p:cNvPr id="11" name="矩形 10"/>
          <p:cNvSpPr/>
          <p:nvPr>
            <p:custDataLst>
              <p:tags r:id="rId4"/>
            </p:custDataLst>
          </p:nvPr>
        </p:nvSpPr>
        <p:spPr>
          <a:xfrm>
            <a:off x="660400" y="4995545"/>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dirty="0">
                <a:solidFill>
                  <a:srgbClr val="0A9495"/>
                </a:solidFill>
              </a:rPr>
              <a:t>避免过度正式</a:t>
            </a:r>
            <a:endParaRPr lang="zh-CN" altLang="en-US" sz="3200" dirty="0">
              <a:solidFill>
                <a:srgbClr val="0A9495"/>
              </a:solidFill>
            </a:endParaRPr>
          </a:p>
        </p:txBody>
      </p:sp>
      <p:sp>
        <p:nvSpPr>
          <p:cNvPr id="12" name="文本框 11"/>
          <p:cNvSpPr txBox="1"/>
          <p:nvPr/>
        </p:nvSpPr>
        <p:spPr>
          <a:xfrm>
            <a:off x="3689985" y="4973955"/>
            <a:ext cx="8084185" cy="953135"/>
          </a:xfrm>
          <a:prstGeom prst="rect">
            <a:avLst/>
          </a:prstGeom>
          <a:solidFill>
            <a:schemeClr val="accent3">
              <a:lumMod val="20000"/>
              <a:lumOff val="80000"/>
            </a:schemeClr>
          </a:solidFill>
        </p:spPr>
        <p:txBody>
          <a:bodyPr wrap="square" rtlCol="0">
            <a:spAutoFit/>
          </a:bodyPr>
          <a:p>
            <a:r>
              <a:rPr lang="zh-CN" altLang="en-US" sz="2800"/>
              <a:t>是给朋友写信，可以适当使用非正式语言，让邮件显得更加亲切。</a:t>
            </a:r>
            <a:endParaRPr lang="zh-CN" altLang="en-US" sz="2800"/>
          </a:p>
        </p:txBody>
      </p:sp>
      <p:sp>
        <p:nvSpPr>
          <p:cNvPr id="13" name="文本框 12"/>
          <p:cNvSpPr txBox="1"/>
          <p:nvPr/>
        </p:nvSpPr>
        <p:spPr>
          <a:xfrm>
            <a:off x="531495" y="629920"/>
            <a:ext cx="10894695" cy="1383665"/>
          </a:xfrm>
          <a:prstGeom prst="rect">
            <a:avLst/>
          </a:prstGeom>
          <a:solidFill>
            <a:schemeClr val="accent6">
              <a:lumMod val="20000"/>
              <a:lumOff val="80000"/>
            </a:schemeClr>
          </a:solidFill>
        </p:spPr>
        <p:txBody>
          <a:bodyPr wrap="square" rtlCol="0">
            <a:spAutoFit/>
          </a:bodyPr>
          <a:p>
            <a:r>
              <a:rPr lang="zh-CN" altLang="en-US" sz="2800"/>
              <a:t>例</a:t>
            </a:r>
            <a:r>
              <a:rPr lang="en-US" altLang="zh-CN" sz="2800"/>
              <a:t>1</a:t>
            </a:r>
            <a:r>
              <a:rPr lang="zh-CN" altLang="en-US" sz="2800">
                <a:ea typeface="宋体" panose="02010600030101010101" pitchFamily="2" charset="-122"/>
              </a:rPr>
              <a:t>：</a:t>
            </a:r>
            <a:r>
              <a:rPr lang="zh-CN" altLang="en-US" sz="2800">
                <a:latin typeface="Times New Roman" panose="02020603050405020304" charset="0"/>
                <a:ea typeface="宋体" panose="02010600030101010101" pitchFamily="2" charset="-122"/>
                <a:cs typeface="Times New Roman" panose="02020603050405020304" charset="0"/>
              </a:rPr>
              <a:t>I hope this gives you a glimpse into the spirit of our school's opening ceremony. It was truly an inspiring start to the year, and I can't wait to see what else the new term has in store. </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31495" y="1849120"/>
            <a:ext cx="10894695" cy="953135"/>
          </a:xfrm>
          <a:prstGeom prst="rect">
            <a:avLst/>
          </a:prstGeom>
          <a:solidFill>
            <a:schemeClr val="accent5">
              <a:lumMod val="20000"/>
              <a:lumOff val="80000"/>
            </a:schemeClr>
          </a:solidFill>
        </p:spPr>
        <p:txBody>
          <a:bodyPr wrap="square" rtlCol="0">
            <a:spAutoFit/>
          </a:bodyPr>
          <a:p>
            <a:r>
              <a:rPr lang="zh-CN" altLang="en-US" sz="2800"/>
              <a:t>例</a:t>
            </a:r>
            <a:r>
              <a:rPr lang="en-US" altLang="zh-CN" sz="2800"/>
              <a:t>2</a:t>
            </a:r>
            <a:r>
              <a:rPr lang="zh-CN" altLang="en-US" sz="2800">
                <a:ea typeface="宋体" panose="02010600030101010101" pitchFamily="2" charset="-122"/>
              </a:rPr>
              <a:t>：</a:t>
            </a:r>
            <a:r>
              <a:rPr lang="zh-CN" altLang="en-US" sz="2800">
                <a:latin typeface="Times New Roman" panose="02020603050405020304" charset="0"/>
                <a:ea typeface="宋体" panose="02010600030101010101" pitchFamily="2" charset="-122"/>
                <a:cs typeface="Times New Roman" panose="02020603050405020304" charset="0"/>
              </a:rPr>
              <a:t>The opening ceremony was a reminder of the potential within us all. It's a lesson I'll carry with me.</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31495" y="2624455"/>
            <a:ext cx="10894695" cy="1383665"/>
          </a:xfrm>
          <a:prstGeom prst="rect">
            <a:avLst/>
          </a:prstGeom>
          <a:solidFill>
            <a:schemeClr val="accent2">
              <a:lumMod val="20000"/>
              <a:lumOff val="80000"/>
            </a:schemeClr>
          </a:solidFill>
        </p:spPr>
        <p:txBody>
          <a:bodyPr wrap="square" rtlCol="0">
            <a:spAutoFit/>
          </a:bodyPr>
          <a:p>
            <a:r>
              <a:rPr lang="zh-CN" altLang="en-US" sz="2800"/>
              <a:t>例</a:t>
            </a:r>
            <a:r>
              <a:rPr lang="en-US" altLang="zh-CN" sz="2800"/>
              <a:t>3</a:t>
            </a:r>
            <a:r>
              <a:rPr lang="zh-CN" altLang="en-US" sz="2800">
                <a:ea typeface="宋体" panose="02010600030101010101" pitchFamily="2" charset="-122"/>
              </a:rPr>
              <a:t>：</a:t>
            </a:r>
            <a:r>
              <a:rPr lang="zh-CN" altLang="en-US" sz="2800">
                <a:latin typeface="Times New Roman" panose="02020603050405020304" charset="0"/>
                <a:ea typeface="宋体" panose="02010600030101010101" pitchFamily="2" charset="-122"/>
                <a:cs typeface="Times New Roman" panose="02020603050405020304" charset="0"/>
              </a:rPr>
              <a:t>I'm grateful for the opportunity to start the year on such a high note. It's moments like these that make me proud to be part of our school community.</a:t>
            </a:r>
            <a:endParaRPr lang="zh-CN" altLang="en-US" sz="2800">
              <a:latin typeface="Times New Roman" panose="02020603050405020304" charset="0"/>
              <a:ea typeface="宋体" panose="02010600030101010101" pitchFamily="2" charset="-122"/>
              <a:cs typeface="Times New Roman" panose="02020603050405020304" charset="0"/>
            </a:endParaRPr>
          </a:p>
        </p:txBody>
      </p:sp>
      <p:sp>
        <p:nvSpPr>
          <p:cNvPr id="17" name="文本框 16"/>
          <p:cNvSpPr txBox="1"/>
          <p:nvPr/>
        </p:nvSpPr>
        <p:spPr>
          <a:xfrm>
            <a:off x="483870" y="3465195"/>
            <a:ext cx="10894695" cy="953135"/>
          </a:xfrm>
          <a:prstGeom prst="rect">
            <a:avLst/>
          </a:prstGeom>
          <a:solidFill>
            <a:schemeClr val="accent1">
              <a:lumMod val="20000"/>
              <a:lumOff val="80000"/>
            </a:schemeClr>
          </a:solidFill>
        </p:spPr>
        <p:txBody>
          <a:bodyPr wrap="square" rtlCol="0">
            <a:spAutoFit/>
          </a:bodyPr>
          <a:p>
            <a:r>
              <a:rPr lang="zh-CN" altLang="en-US" sz="2800"/>
              <a:t>例</a:t>
            </a:r>
            <a:r>
              <a:rPr lang="en-US" altLang="zh-CN" sz="2800"/>
              <a:t>4</a:t>
            </a:r>
            <a:r>
              <a:rPr lang="zh-CN" altLang="en-US" sz="2800">
                <a:ea typeface="宋体" panose="02010600030101010101" pitchFamily="2" charset="-122"/>
              </a:rPr>
              <a:t>：</a:t>
            </a:r>
            <a:r>
              <a:rPr lang="zh-CN" altLang="en-US" sz="2800">
                <a:latin typeface="Times New Roman" panose="02020603050405020304" charset="0"/>
                <a:ea typeface="宋体" panose="02010600030101010101" pitchFamily="2" charset="-122"/>
                <a:cs typeface="Times New Roman" panose="02020603050405020304" charset="0"/>
              </a:rPr>
              <a:t>The words of the guest speaker have stayed with me, inspiring me to strive for excellence in all that I do</a:t>
            </a:r>
            <a:endParaRPr lang="zh-CN" altLang="en-US" sz="2800">
              <a:latin typeface="Times New Roman" panose="02020603050405020304" charset="0"/>
              <a:ea typeface="宋体" panose="02010600030101010101" pitchFamily="2" charset="-122"/>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80975" y="688975"/>
            <a:ext cx="12011025" cy="4873625"/>
          </a:xfrm>
        </p:spPr>
        <p:txBody>
          <a:bodyPr>
            <a:noAutofit/>
          </a:bodyPr>
          <a:p>
            <a:r>
              <a:rPr lang="zh-CN" altLang="en-US">
                <a:latin typeface="Times New Roman" panose="02020603050405020304" charset="0"/>
                <a:cs typeface="Times New Roman" panose="02020603050405020304" charset="0"/>
              </a:rPr>
              <a:t>Dear Tom,</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want to share with you an exciting event that took place on the school playground last Friday— our opening ceremony for the new semester.</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It started with a speech from our principal, who welcomed all the teachers and students and outlined his expectations. And then the students presented performances, including a choir and martial arts. The event concluded with a motivational talk from a former student who had achieved success in her career.</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Personally, I found the ceremony inspiring. It not only reminded me of the importance of setting goals and staying focused but also pushed me to fight for my dreams. I’m looking forward to all the hopes and opportunities that this new semester will bring.</a:t>
            </a:r>
            <a:endParaRPr lang="zh-CN" altLang="en-US">
              <a:latin typeface="Times New Roman" panose="02020603050405020304" charset="0"/>
              <a:cs typeface="Times New Roman" panose="02020603050405020304" charset="0"/>
            </a:endParaRPr>
          </a:p>
          <a:p>
            <a:pPr algn="r"/>
            <a:r>
              <a:rPr lang="zh-CN" altLang="en-US">
                <a:latin typeface="Times New Roman" panose="02020603050405020304" charset="0"/>
                <a:cs typeface="Times New Roman" panose="02020603050405020304" charset="0"/>
              </a:rPr>
              <a:t>Yours,</a:t>
            </a:r>
            <a:endParaRPr lang="zh-CN" altLang="en-US">
              <a:latin typeface="Times New Roman" panose="02020603050405020304" charset="0"/>
              <a:cs typeface="Times New Roman" panose="02020603050405020304" charset="0"/>
            </a:endParaRPr>
          </a:p>
          <a:p>
            <a:pPr algn="r"/>
            <a:r>
              <a:rPr lang="zh-CN" altLang="en-US">
                <a:latin typeface="Times New Roman" panose="02020603050405020304" charset="0"/>
                <a:cs typeface="Times New Roman" panose="02020603050405020304" charset="0"/>
              </a:rPr>
              <a:t>Li Hua</a:t>
            </a:r>
            <a:endParaRPr lang="zh-CN" altLang="en-US">
              <a:latin typeface="Times New Roman" panose="02020603050405020304" charset="0"/>
              <a:cs typeface="Times New Roman" panose="02020603050405020304" charset="0"/>
            </a:endParaRPr>
          </a:p>
        </p:txBody>
      </p:sp>
      <p:sp>
        <p:nvSpPr>
          <p:cNvPr id="3" name="标题 2"/>
          <p:cNvSpPr>
            <a:spLocks noGrp="1"/>
          </p:cNvSpPr>
          <p:nvPr>
            <p:ph type="title"/>
          </p:nvPr>
        </p:nvSpPr>
        <p:spPr>
          <a:xfrm>
            <a:off x="346075" y="82505"/>
            <a:ext cx="10800000" cy="720000"/>
          </a:xfrm>
        </p:spPr>
        <p:txBody>
          <a:bodyPr/>
          <a:p>
            <a:r>
              <a:rPr lang="zh-CN" altLang="en-US"/>
              <a:t>范文：</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ctrTitle"/>
            <p:custDataLst>
              <p:tags r:id="rId1"/>
            </p:custDataLst>
          </p:nvPr>
        </p:nvSpPr>
        <p:spPr/>
        <p:txBody>
          <a:bodyPr/>
          <a:p>
            <a:pPr marL="0" indent="0" algn="l">
              <a:lnSpc>
                <a:spcPct val="100000"/>
              </a:lnSpc>
              <a:spcBef>
                <a:spcPts val="0"/>
              </a:spcBef>
              <a:spcAft>
                <a:spcPts val="0"/>
              </a:spcAft>
              <a:buSzPct val="100000"/>
            </a:pPr>
            <a:r>
              <a:rPr lang="zh-CN" altLang="en-US" sz="5400"/>
              <a:t>感谢观看</a:t>
            </a:r>
            <a:endParaRPr lang="zh-CN" altLang="en-US" sz="5400"/>
          </a:p>
        </p:txBody>
      </p:sp>
      <p:sp>
        <p:nvSpPr>
          <p:cNvPr id="5" name="副标题"/>
          <p:cNvSpPr>
            <a:spLocks noGrp="1"/>
          </p:cNvSpPr>
          <p:nvPr>
            <p:ph type="subTitle" idx="1"/>
            <p:custDataLst>
              <p:tags r:id="rId2"/>
            </p:custDataLst>
          </p:nvPr>
        </p:nvSpPr>
        <p:spPr/>
        <p:txBody>
          <a:bodyPr/>
          <a:p>
            <a:r>
              <a:rPr lang="en-US" altLang="zh-CN"/>
              <a:t>Thank you</a:t>
            </a:r>
            <a:endParaRPr lang="en-US" altLang="zh-CN" dirty="0"/>
          </a:p>
        </p:txBody>
      </p:sp>
      <p:sp>
        <p:nvSpPr>
          <p:cNvPr id="6" name="公司名"/>
          <p:cNvSpPr>
            <a:spLocks noGrp="1"/>
          </p:cNvSpPr>
          <p:nvPr>
            <p:ph type="body" sz="quarter" idx="13"/>
            <p:custDataLst>
              <p:tags r:id="rId3"/>
            </p:custDataLst>
          </p:nvPr>
        </p:nvSpPr>
        <p:spPr/>
        <p:txBody>
          <a:bodyPr/>
          <a:p>
            <a:r>
              <a:rPr lang="zh-CN" altLang="en-US"/>
              <a:t>金山办公软件有限公司</a:t>
            </a:r>
            <a:endParaRPr lang="zh-CN" altLang="en-US"/>
          </a:p>
        </p:txBody>
      </p:sp>
      <p:sp>
        <p:nvSpPr>
          <p:cNvPr id="3" name="署名"/>
          <p:cNvSpPr>
            <a:spLocks noGrp="1"/>
          </p:cNvSpPr>
          <p:nvPr>
            <p:custDataLst>
              <p:tags r:id="rId4"/>
            </p:custDataLst>
          </p:nvPr>
        </p:nvSpPr>
        <p:spPr>
          <a:xfrm>
            <a:off x="1071563" y="4921204"/>
            <a:ext cx="2880000" cy="504000"/>
          </a:xfrm>
          <a:prstGeom prst="roundRect">
            <a:avLst>
              <a:gd name="adj" fmla="val 50000"/>
            </a:avLst>
          </a:prstGeom>
          <a:solidFill>
            <a:schemeClr val="accent1"/>
          </a:solidFill>
        </p:spPr>
        <p:txBody>
          <a:bodyPr vert="horz" wrap="square" lIns="0" tIns="0" rIns="0" bIns="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kern="1200">
                <a:solidFill>
                  <a:srgbClr val="FFFFFF"/>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000"/>
              </a:spcBef>
              <a:spcAft>
                <a:spcPts val="0"/>
              </a:spcAft>
              <a:buSzPct val="100000"/>
            </a:pPr>
            <a:r>
              <a:rPr lang="zh-CN" altLang="en-US" sz="1600">
                <a:solidFill>
                  <a:schemeClr val="lt1"/>
                </a:solidFill>
              </a:rPr>
              <a:t>汇报人：WPS</a:t>
            </a:r>
            <a:endParaRPr lang="zh-CN" altLang="en-US" sz="1600">
              <a:solidFill>
                <a:schemeClr val="lt1"/>
              </a:solidFill>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ctrTitle"/>
            <p:custDataLst>
              <p:tags r:id="rId1"/>
            </p:custDataLst>
          </p:nvPr>
        </p:nvSpPr>
        <p:spPr>
          <a:xfrm>
            <a:off x="537845" y="2136140"/>
            <a:ext cx="8857615" cy="1110615"/>
          </a:xfrm>
          <a:solidFill>
            <a:schemeClr val="accent1">
              <a:lumMod val="20000"/>
              <a:lumOff val="80000"/>
            </a:schemeClr>
          </a:solidFill>
        </p:spPr>
        <p:txBody>
          <a:bodyPr/>
          <a:p>
            <a:pPr marL="0" indent="0" algn="ctr">
              <a:lnSpc>
                <a:spcPct val="100000"/>
              </a:lnSpc>
              <a:spcBef>
                <a:spcPts val="0"/>
              </a:spcBef>
              <a:spcAft>
                <a:spcPts val="0"/>
              </a:spcAft>
              <a:buSzPct val="100000"/>
            </a:pPr>
            <a:r>
              <a:rPr lang="zh-CN" altLang="en-US" sz="5400"/>
              <a:t>告知信：我校的“开学典礼”</a:t>
            </a:r>
            <a:endParaRPr lang="zh-CN" altLang="en-US" sz="5400"/>
          </a:p>
        </p:txBody>
      </p:sp>
      <p:sp>
        <p:nvSpPr>
          <p:cNvPr id="3" name="副标题"/>
          <p:cNvSpPr>
            <a:spLocks noGrp="1"/>
          </p:cNvSpPr>
          <p:nvPr>
            <p:ph type="subTitle" idx="1"/>
            <p:custDataLst>
              <p:tags r:id="rId2"/>
            </p:custDataLst>
          </p:nvPr>
        </p:nvSpPr>
        <p:spPr>
          <a:xfrm>
            <a:off x="1240155" y="941070"/>
            <a:ext cx="7716520" cy="801370"/>
          </a:xfrm>
        </p:spPr>
        <p:txBody>
          <a:bodyPr>
            <a:noAutofit/>
          </a:bodyPr>
          <a:p>
            <a:pPr marL="0" indent="0" algn="l">
              <a:lnSpc>
                <a:spcPct val="100000"/>
              </a:lnSpc>
              <a:spcBef>
                <a:spcPts val="1000"/>
              </a:spcBef>
              <a:spcAft>
                <a:spcPts val="0"/>
              </a:spcAft>
              <a:buSzPct val="100000"/>
            </a:pPr>
            <a:r>
              <a:rPr lang="en-US" altLang="zh-CN" sz="3600"/>
              <a:t>2025届高三金太阳百万9月开学联考</a:t>
            </a:r>
            <a:endParaRPr lang="en-US" altLang="zh-CN" sz="3600"/>
          </a:p>
        </p:txBody>
      </p:sp>
      <p:sp>
        <p:nvSpPr>
          <p:cNvPr id="6" name="署名"/>
          <p:cNvSpPr>
            <a:spLocks noGrp="1"/>
          </p:cNvSpPr>
          <p:nvPr>
            <p:ph type="body" sz="quarter" idx="17"/>
            <p:custDataLst>
              <p:tags r:id="rId3"/>
            </p:custDataLst>
          </p:nvPr>
        </p:nvSpPr>
        <p:spPr>
          <a:xfrm>
            <a:off x="2660650" y="3761105"/>
            <a:ext cx="4638040" cy="587375"/>
          </a:xfrm>
        </p:spPr>
        <p:txBody>
          <a:bodyPr>
            <a:noAutofit/>
          </a:bodyPr>
          <a:p>
            <a:pPr marL="0" indent="0" algn="ctr">
              <a:lnSpc>
                <a:spcPct val="100000"/>
              </a:lnSpc>
              <a:spcBef>
                <a:spcPts val="1000"/>
              </a:spcBef>
              <a:spcAft>
                <a:spcPts val="0"/>
              </a:spcAft>
              <a:buSzPct val="100000"/>
            </a:pPr>
            <a:r>
              <a:rPr lang="zh-CN" altLang="en-US" sz="3200"/>
              <a:t>海亮实验中学</a:t>
            </a:r>
            <a:r>
              <a:rPr lang="en-US" altLang="zh-CN" sz="3200"/>
              <a:t> </a:t>
            </a:r>
            <a:r>
              <a:rPr lang="zh-CN" altLang="en-US" sz="3200"/>
              <a:t>陈虹</a:t>
            </a:r>
            <a:endParaRPr lang="zh-CN" altLang="en-US" sz="3200"/>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p>
            <a:r>
              <a:rPr lang="en-US" altLang="zh-CN" sz="6600">
                <a:solidFill>
                  <a:schemeClr val="accent1"/>
                </a:solidFill>
                <a:latin typeface="+mn-lt"/>
                <a:ea typeface="+mn-ea"/>
                <a:cs typeface="+mn-cs"/>
              </a:rPr>
              <a:t>审题</a:t>
            </a:r>
            <a:endParaRPr lang="zh-CN" altLang="en-US"/>
          </a:p>
        </p:txBody>
      </p:sp>
      <p:sp>
        <p:nvSpPr>
          <p:cNvPr id="3" name="节编号"/>
          <p:cNvSpPr>
            <a:spLocks noGrp="1"/>
          </p:cNvSpPr>
          <p:nvPr>
            <p:ph type="body" sz="quarter" idx="13"/>
            <p:custDataLst>
              <p:tags r:id="rId2"/>
            </p:custDataLst>
          </p:nvPr>
        </p:nvSpPr>
        <p:spPr/>
        <p:txBody>
          <a:bodyPr/>
          <a:p>
            <a:r>
              <a:rPr lang="en-US" altLang="zh-CN"/>
              <a:t>01</a:t>
            </a:r>
            <a:endParaRPr lang="en-US" altLang="zh-CN"/>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977505" y="3931920"/>
            <a:ext cx="4076700" cy="2867025"/>
          </a:xfrm>
          <a:prstGeom prst="rect">
            <a:avLst/>
          </a:prstGeom>
        </p:spPr>
      </p:pic>
      <p:sp>
        <p:nvSpPr>
          <p:cNvPr id="2" name="文本框 1"/>
          <p:cNvSpPr txBox="1"/>
          <p:nvPr/>
        </p:nvSpPr>
        <p:spPr>
          <a:xfrm>
            <a:off x="132080" y="917575"/>
            <a:ext cx="6243955" cy="5531485"/>
          </a:xfrm>
          <a:prstGeom prst="rect">
            <a:avLst/>
          </a:prstGeom>
          <a:solidFill>
            <a:schemeClr val="accent4"/>
          </a:solidFill>
        </p:spPr>
        <p:txBody>
          <a:bodyPr wrap="square" rtlCol="0">
            <a:noAutofit/>
          </a:bodyPr>
          <a:lstStyle/>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假定你是李华，上周五你校在操场上举办了开学典礼。请你给外国朋友 Tom写一封邮件，分享此次活动，内容包括：</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1. 活动内容；</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2. 你的感想。</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注意：</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1. 写作词数应为80个左右；</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2. 请按如下格式在答题卡的相应位置作答。</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en-US" altLang="zh-CN" sz="2800" b="1">
                <a:solidFill>
                  <a:schemeClr val="bg2"/>
                </a:solidFill>
              </a:rPr>
              <a:t>Dear Tom,</a:t>
            </a:r>
            <a:endParaRPr lang="en-US" altLang="zh-CN" sz="2800" b="1">
              <a:solidFill>
                <a:schemeClr val="bg2"/>
              </a:solidFill>
            </a:endParaRPr>
          </a:p>
          <a:p>
            <a:r>
              <a:rPr lang="en-US" altLang="zh-CN" sz="2800" b="1">
                <a:solidFill>
                  <a:schemeClr val="bg2"/>
                </a:solidFill>
              </a:rPr>
              <a:t>________________________________________</a:t>
            </a:r>
            <a:endParaRPr lang="en-US" altLang="zh-CN" sz="2800" b="1">
              <a:solidFill>
                <a:schemeClr val="bg2"/>
              </a:solidFill>
            </a:endParaRPr>
          </a:p>
        </p:txBody>
      </p:sp>
      <p:sp>
        <p:nvSpPr>
          <p:cNvPr id="90115" name="Rectangle 3"/>
          <p:cNvSpPr>
            <a:spLocks noGrp="1" noChangeArrowheads="1"/>
          </p:cNvSpPr>
          <p:nvPr>
            <p:custDataLst>
              <p:tags r:id="rId2"/>
            </p:custDataLst>
          </p:nvPr>
        </p:nvSpPr>
        <p:spPr>
          <a:xfrm>
            <a:off x="67310" y="46990"/>
            <a:ext cx="10931525" cy="572770"/>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审题</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
        <p:nvSpPr>
          <p:cNvPr id="3" name="文本框 2"/>
          <p:cNvSpPr txBox="1"/>
          <p:nvPr/>
        </p:nvSpPr>
        <p:spPr>
          <a:xfrm>
            <a:off x="6479540" y="1378585"/>
            <a:ext cx="4370705" cy="2553335"/>
          </a:xfrm>
          <a:prstGeom prst="rect">
            <a:avLst/>
          </a:prstGeom>
          <a:solidFill>
            <a:schemeClr val="bg2"/>
          </a:solidFill>
        </p:spPr>
        <p:txBody>
          <a:bodyPr wrap="square" rtlCol="0">
            <a:spAutoFit/>
          </a:bodyPr>
          <a:lstStyle/>
          <a:p>
            <a:r>
              <a:rPr lang="zh-CN" altLang="en-US" sz="3200">
                <a:solidFill>
                  <a:srgbClr val="FF0000"/>
                </a:solidFill>
              </a:rPr>
              <a:t>文体：建议信</a:t>
            </a:r>
            <a:endParaRPr lang="zh-CN" altLang="en-US" sz="3200">
              <a:solidFill>
                <a:srgbClr val="FF0000"/>
              </a:solidFill>
            </a:endParaRPr>
          </a:p>
          <a:p>
            <a:r>
              <a:rPr lang="zh-CN" altLang="en-US" sz="3200">
                <a:solidFill>
                  <a:srgbClr val="FF0000"/>
                </a:solidFill>
              </a:rPr>
              <a:t>人称：第一人称为主</a:t>
            </a:r>
            <a:endParaRPr lang="zh-CN" altLang="en-US" sz="3200">
              <a:solidFill>
                <a:srgbClr val="FF0000"/>
              </a:solidFill>
            </a:endParaRPr>
          </a:p>
          <a:p>
            <a:r>
              <a:rPr lang="zh-CN" altLang="en-US" sz="3200">
                <a:solidFill>
                  <a:srgbClr val="FF0000"/>
                </a:solidFill>
              </a:rPr>
              <a:t>对象：外国朋友</a:t>
            </a:r>
            <a:r>
              <a:rPr lang="en-US" altLang="zh-CN" sz="3200">
                <a:solidFill>
                  <a:srgbClr val="FF0000"/>
                </a:solidFill>
              </a:rPr>
              <a:t>Tom</a:t>
            </a:r>
            <a:endParaRPr lang="zh-CN" altLang="en-US" sz="3200">
              <a:solidFill>
                <a:srgbClr val="FF0000"/>
              </a:solidFill>
            </a:endParaRPr>
          </a:p>
          <a:p>
            <a:r>
              <a:rPr lang="zh-CN" altLang="en-US" sz="3200">
                <a:solidFill>
                  <a:srgbClr val="FF0000"/>
                </a:solidFill>
              </a:rPr>
              <a:t>时态：一般过去时为主</a:t>
            </a:r>
            <a:endParaRPr lang="zh-CN" altLang="en-US" sz="3200">
              <a:solidFill>
                <a:srgbClr val="FF0000"/>
              </a:solidFill>
            </a:endParaRPr>
          </a:p>
          <a:p>
            <a:r>
              <a:rPr lang="zh-CN" altLang="en-US" sz="3200">
                <a:solidFill>
                  <a:srgbClr val="FF0000"/>
                </a:solidFill>
              </a:rPr>
              <a:t>要点：活动介绍</a:t>
            </a:r>
            <a:r>
              <a:rPr lang="en-US" altLang="zh-CN" sz="3200">
                <a:solidFill>
                  <a:srgbClr val="FF0000"/>
                </a:solidFill>
              </a:rPr>
              <a:t>+</a:t>
            </a:r>
            <a:r>
              <a:rPr lang="zh-CN" altLang="en-US" sz="3200">
                <a:solidFill>
                  <a:srgbClr val="FF0000"/>
                </a:solidFill>
              </a:rPr>
              <a:t>感想</a:t>
            </a:r>
            <a:endParaRPr lang="zh-CN" altLang="en-US" sz="3200">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310" y="917575"/>
            <a:ext cx="6243955" cy="5531485"/>
          </a:xfrm>
          <a:prstGeom prst="rect">
            <a:avLst/>
          </a:prstGeom>
          <a:solidFill>
            <a:schemeClr val="accent4"/>
          </a:solidFill>
        </p:spPr>
        <p:txBody>
          <a:bodyPr wrap="square" rtlCol="0">
            <a:noAutofit/>
          </a:bodyPr>
          <a:lstStyle/>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假定你是李华，上周五你校在操场上举办了开学典礼。请你给外国朋友 Tom写一封邮件，分享此次活动，内容包括：</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tx1"/>
                </a:solidFill>
                <a:highlight>
                  <a:srgbClr val="FFFF00"/>
                </a:highlight>
                <a:latin typeface="华文楷体" panose="02010600040101010101" pitchFamily="2" charset="-122"/>
                <a:ea typeface="华文楷体" panose="02010600040101010101" pitchFamily="2" charset="-122"/>
                <a:cs typeface="华文楷体" panose="02010600040101010101" pitchFamily="2" charset="-122"/>
              </a:rPr>
              <a:t>1. 活动内容；</a:t>
            </a:r>
            <a:endParaRPr lang="zh-CN" altLang="en-US" sz="2800" b="1">
              <a:solidFill>
                <a:schemeClr val="tx1"/>
              </a:solidFill>
              <a:highlight>
                <a:srgbClr val="FFFF00"/>
              </a:highlight>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tx1"/>
                </a:solidFill>
                <a:highlight>
                  <a:srgbClr val="FFFF00"/>
                </a:highlight>
                <a:latin typeface="华文楷体" panose="02010600040101010101" pitchFamily="2" charset="-122"/>
                <a:ea typeface="华文楷体" panose="02010600040101010101" pitchFamily="2" charset="-122"/>
                <a:cs typeface="华文楷体" panose="02010600040101010101" pitchFamily="2" charset="-122"/>
              </a:rPr>
              <a:t>2. 你的感想。</a:t>
            </a:r>
            <a:endParaRPr lang="zh-CN" altLang="en-US" sz="2800" b="1">
              <a:solidFill>
                <a:schemeClr val="tx1"/>
              </a:solidFill>
              <a:highlight>
                <a:srgbClr val="FFFF00"/>
              </a:highlight>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注意：</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1. 写作词数应为80个左右；</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rPr>
              <a:t>2. 请按如下格式在答题卡的相应位置作答。</a:t>
            </a:r>
            <a:endParaRPr lang="zh-CN" altLang="en-US" sz="2800" b="1">
              <a:solidFill>
                <a:schemeClr val="bg2"/>
              </a:solidFill>
              <a:latin typeface="华文楷体" panose="02010600040101010101" pitchFamily="2" charset="-122"/>
              <a:ea typeface="华文楷体" panose="02010600040101010101" pitchFamily="2" charset="-122"/>
              <a:cs typeface="华文楷体" panose="02010600040101010101" pitchFamily="2" charset="-122"/>
            </a:endParaRPr>
          </a:p>
          <a:p>
            <a:r>
              <a:rPr lang="en-US" altLang="zh-CN" sz="2800" b="1">
                <a:solidFill>
                  <a:schemeClr val="bg2"/>
                </a:solidFill>
              </a:rPr>
              <a:t>Dear Tom,</a:t>
            </a:r>
            <a:endParaRPr lang="en-US" altLang="zh-CN" sz="2800" b="1">
              <a:solidFill>
                <a:schemeClr val="bg2"/>
              </a:solidFill>
            </a:endParaRPr>
          </a:p>
          <a:p>
            <a:r>
              <a:rPr lang="en-US" altLang="zh-CN" sz="2800" b="1">
                <a:solidFill>
                  <a:schemeClr val="bg2"/>
                </a:solidFill>
              </a:rPr>
              <a:t>________________________________________</a:t>
            </a:r>
            <a:endParaRPr lang="en-US" altLang="zh-CN" sz="2800" b="1">
              <a:solidFill>
                <a:schemeClr val="bg2"/>
              </a:solidFill>
            </a:endParaRPr>
          </a:p>
        </p:txBody>
      </p:sp>
      <p:sp>
        <p:nvSpPr>
          <p:cNvPr id="90115" name="Rectangle 3"/>
          <p:cNvSpPr>
            <a:spLocks noGrp="1" noChangeArrowheads="1"/>
          </p:cNvSpPr>
          <p:nvPr>
            <p:custDataLst>
              <p:tags r:id="rId1"/>
            </p:custDataLst>
          </p:nvPr>
        </p:nvSpPr>
        <p:spPr>
          <a:xfrm>
            <a:off x="67310" y="46990"/>
            <a:ext cx="10871835" cy="572770"/>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审题</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
        <p:nvSpPr>
          <p:cNvPr id="3" name="文本框 2"/>
          <p:cNvSpPr txBox="1"/>
          <p:nvPr/>
        </p:nvSpPr>
        <p:spPr>
          <a:xfrm>
            <a:off x="6479540" y="1378585"/>
            <a:ext cx="4370705" cy="1568450"/>
          </a:xfrm>
          <a:prstGeom prst="rect">
            <a:avLst/>
          </a:prstGeom>
          <a:solidFill>
            <a:schemeClr val="bg2"/>
          </a:solidFill>
        </p:spPr>
        <p:txBody>
          <a:bodyPr wrap="square" rtlCol="0">
            <a:spAutoFit/>
          </a:bodyPr>
          <a:lstStyle/>
          <a:p>
            <a:pPr algn="l"/>
            <a:r>
              <a:rPr lang="zh-CN" altLang="en-US" sz="3200" b="1">
                <a:solidFill>
                  <a:schemeClr val="accent6">
                    <a:lumMod val="75000"/>
                  </a:schemeClr>
                </a:solidFill>
                <a:sym typeface="+mn-ea"/>
              </a:rPr>
              <a:t>语气</a:t>
            </a:r>
            <a:r>
              <a:rPr lang="zh-CN" altLang="en-US" sz="3200">
                <a:sym typeface="+mn-ea"/>
              </a:rPr>
              <a:t>应该友好、非正式，并且可能</a:t>
            </a:r>
            <a:r>
              <a:rPr lang="zh-CN" altLang="en-US" sz="3200" b="1">
                <a:solidFill>
                  <a:schemeClr val="accent6">
                    <a:lumMod val="75000"/>
                  </a:schemeClr>
                </a:solidFill>
                <a:sym typeface="+mn-ea"/>
              </a:rPr>
              <a:t>需要解释</a:t>
            </a:r>
            <a:r>
              <a:rPr lang="zh-CN" altLang="en-US" sz="3200">
                <a:sym typeface="+mn-ea"/>
              </a:rPr>
              <a:t>一些文化特定的细节</a:t>
            </a:r>
            <a:endParaRPr lang="zh-CN" altLang="en-US" sz="3200">
              <a:solidFill>
                <a:srgbClr val="FF0000"/>
              </a:solidFill>
            </a:endParaRPr>
          </a:p>
        </p:txBody>
      </p:sp>
      <p:sp>
        <p:nvSpPr>
          <p:cNvPr id="4" name="椭圆 3"/>
          <p:cNvSpPr/>
          <p:nvPr/>
        </p:nvSpPr>
        <p:spPr>
          <a:xfrm>
            <a:off x="3034665" y="1378585"/>
            <a:ext cx="3086100" cy="556260"/>
          </a:xfrm>
          <a:prstGeom prst="ellipse">
            <a:avLst/>
          </a:prstGeom>
          <a:noFill/>
          <a:ln w="57150">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标注 6"/>
          <p:cNvSpPr/>
          <p:nvPr/>
        </p:nvSpPr>
        <p:spPr>
          <a:xfrm>
            <a:off x="1552575" y="4415155"/>
            <a:ext cx="4692015" cy="1275715"/>
          </a:xfrm>
          <a:prstGeom prst="wedgeRoundRectCallout">
            <a:avLst>
              <a:gd name="adj1" fmla="val -53288"/>
              <a:gd name="adj2" fmla="val -155226"/>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t>分享</a:t>
            </a:r>
            <a:r>
              <a:rPr lang="zh-CN" altLang="en-US" sz="3200">
                <a:solidFill>
                  <a:schemeClr val="accent6">
                    <a:lumMod val="75000"/>
                  </a:schemeClr>
                </a:solidFill>
              </a:rPr>
              <a:t>个人的</a:t>
            </a:r>
            <a:r>
              <a:rPr lang="zh-CN" altLang="en-US" sz="2800"/>
              <a:t>经历和感受，而不仅仅是介绍活动本身</a:t>
            </a:r>
            <a:endParaRPr lang="zh-CN" altLang="en-US" sz="2800"/>
          </a:p>
        </p:txBody>
      </p:sp>
      <p:sp>
        <p:nvSpPr>
          <p:cNvPr id="9" name="椭圆 8"/>
          <p:cNvSpPr/>
          <p:nvPr/>
        </p:nvSpPr>
        <p:spPr>
          <a:xfrm>
            <a:off x="67310" y="2225675"/>
            <a:ext cx="2437765" cy="946785"/>
          </a:xfrm>
          <a:prstGeom prst="ellipse">
            <a:avLst/>
          </a:prstGeom>
          <a:noFill/>
          <a:ln w="57150">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p:cNvPicPr>
            <a:picLocks noChangeAspect="1"/>
          </p:cNvPicPr>
          <p:nvPr/>
        </p:nvPicPr>
        <p:blipFill>
          <a:blip r:embed="rId2"/>
          <a:stretch>
            <a:fillRect/>
          </a:stretch>
        </p:blipFill>
        <p:spPr>
          <a:xfrm>
            <a:off x="7977505" y="3931920"/>
            <a:ext cx="4076700" cy="286702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7"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813231" y="2433478"/>
            <a:ext cx="1609419" cy="13384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36" name="矩形 35"/>
          <p:cNvSpPr/>
          <p:nvPr/>
        </p:nvSpPr>
        <p:spPr>
          <a:xfrm flipV="1">
            <a:off x="1" y="0"/>
            <a:ext cx="12191999" cy="295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2" name="标题 1"/>
          <p:cNvSpPr>
            <a:spLocks noGrp="1"/>
          </p:cNvSpPr>
          <p:nvPr>
            <p:ph type="title" idx="4294967295"/>
          </p:nvPr>
        </p:nvSpPr>
        <p:spPr>
          <a:xfrm>
            <a:off x="3422344" y="3215163"/>
            <a:ext cx="7674281" cy="1338422"/>
          </a:xfrm>
        </p:spPr>
        <p:txBody>
          <a:bodyPr anchor="b">
            <a:normAutofit/>
          </a:bodyPr>
          <a:lstStyle/>
          <a:p>
            <a:r>
              <a:rPr lang="zh-CN" altLang="en-US" sz="3600" b="1" dirty="0">
                <a:solidFill>
                  <a:srgbClr val="0A9495"/>
                </a:solidFill>
              </a:rPr>
              <a:t>谋篇布局</a:t>
            </a:r>
            <a:endParaRPr lang="zh-CN" altLang="en-US" sz="3600" b="1" dirty="0">
              <a:solidFill>
                <a:srgbClr val="0A9495"/>
              </a:solidFill>
            </a:endParaRPr>
          </a:p>
        </p:txBody>
      </p:sp>
      <p:sp>
        <p:nvSpPr>
          <p:cNvPr id="5" name="文本框 4"/>
          <p:cNvSpPr txBox="1"/>
          <p:nvPr/>
        </p:nvSpPr>
        <p:spPr>
          <a:xfrm>
            <a:off x="2032000" y="2579253"/>
            <a:ext cx="1217559" cy="1019353"/>
          </a:xfrm>
          <a:prstGeom prst="rect">
            <a:avLst/>
          </a:prstGeom>
          <a:noFill/>
        </p:spPr>
        <p:txBody>
          <a:bodyPr vert="horz" wrap="none" lIns="90170" tIns="46990" rIns="90170" bIns="46990" numCol="1" rtlCol="0" anchor="ctr" anchorCtr="0">
            <a:prstTxWarp prst="textPlain">
              <a:avLst>
                <a:gd name="adj" fmla="val 49203"/>
              </a:avLst>
            </a:prstTxWarp>
            <a:spAutoFit/>
          </a:bodyPr>
          <a:lstStyle>
            <a:defPPr>
              <a:defRPr lang="zh-CN"/>
            </a:defPPr>
            <a:lvl1pPr fontAlgn="auto">
              <a:lnSpc>
                <a:spcPct val="100000"/>
              </a:lnSpc>
              <a:spcBef>
                <a:spcPct val="0"/>
              </a:spcBef>
              <a:buNone/>
              <a:defRPr b="1" u="none" strike="noStrike" cap="none" spc="300" normalizeH="0" baseline="0">
                <a:gradFill>
                  <a:gsLst>
                    <a:gs pos="0">
                      <a:srgbClr val="522EAB"/>
                    </a:gs>
                    <a:gs pos="62000">
                      <a:srgbClr val="D76CF0"/>
                    </a:gs>
                    <a:gs pos="100000">
                      <a:schemeClr val="accent1">
                        <a:lumMod val="30000"/>
                        <a:lumOff val="70000"/>
                        <a:alpha val="0"/>
                      </a:schemeClr>
                    </a:gs>
                  </a:gsLst>
                  <a:lin ang="5400000" scaled="1"/>
                </a:gradFill>
                <a:uFillTx/>
                <a:latin typeface="优设标题黑" panose="00000500000000000000" pitchFamily="2" charset="-122"/>
                <a:ea typeface="优设标题黑" panose="00000500000000000000"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300" normalizeH="0" baseline="0" noProof="0" dirty="0">
                <a:ln>
                  <a:noFill/>
                </a:ln>
                <a:solidFill>
                  <a:srgbClr val="0A9495"/>
                </a:solidFill>
                <a:effectLst/>
                <a:uLnTx/>
                <a:uFillTx/>
                <a:latin typeface="优设标题黑" panose="00000500000000000000" pitchFamily="2" charset="-122"/>
                <a:ea typeface="优设标题黑" panose="00000500000000000000" pitchFamily="2" charset="-122"/>
                <a:cs typeface="思源黑体 CN Normal" panose="020B0400000000000000" pitchFamily="34" charset="-122"/>
              </a:rPr>
              <a:t>02</a:t>
            </a:r>
            <a:endParaRPr kumimoji="0" lang="zh-CN" altLang="en-US" sz="1800" b="1" i="0" u="none" strike="noStrike" kern="1200" cap="none" spc="300" normalizeH="0" baseline="0" noProof="0" dirty="0">
              <a:ln>
                <a:noFill/>
              </a:ln>
              <a:solidFill>
                <a:srgbClr val="0A9495"/>
              </a:solidFill>
              <a:effectLst/>
              <a:uLnTx/>
              <a:uFillTx/>
              <a:latin typeface="优设标题黑" panose="00000500000000000000" pitchFamily="2" charset="-122"/>
              <a:ea typeface="优设标题黑" panose="00000500000000000000" pitchFamily="2" charset="-122"/>
              <a:cs typeface="思源黑体 CN Normal" panose="020B0400000000000000" pitchFamily="34" charset="-122"/>
            </a:endParaRPr>
          </a:p>
        </p:txBody>
      </p:sp>
      <p:pic>
        <p:nvPicPr>
          <p:cNvPr id="9" name="图片 8"/>
          <p:cNvPicPr>
            <a:picLocks noChangeAspect="1"/>
          </p:cNvPicPr>
          <p:nvPr/>
        </p:nvPicPr>
        <p:blipFill>
          <a:blip r:embed="rId1"/>
          <a:stretch>
            <a:fillRect/>
          </a:stretch>
        </p:blipFill>
        <p:spPr>
          <a:xfrm>
            <a:off x="8115300" y="0"/>
            <a:ext cx="4076700" cy="2867025"/>
          </a:xfrm>
          <a:prstGeom prst="rect">
            <a:avLst/>
          </a:prstGeom>
        </p:spPr>
      </p:pic>
      <p:sp>
        <p:nvSpPr>
          <p:cNvPr id="17" name="标题 1"/>
          <p:cNvSpPr txBox="1"/>
          <p:nvPr/>
        </p:nvSpPr>
        <p:spPr>
          <a:xfrm>
            <a:off x="3422344" y="2259858"/>
            <a:ext cx="8283881" cy="1338422"/>
          </a:xfrm>
          <a:prstGeom prst="rect">
            <a:avLst/>
          </a:prstGeom>
        </p:spPr>
        <p:txBody>
          <a:bodyPr vert="horz" lIns="90170" tIns="46990" rIns="90170" bIns="46990" rtlCol="0" anchor="b" anchorCtr="0">
            <a:normAutofit/>
          </a:bodyPr>
          <a:lstStyle>
            <a:lvl1pPr algn="l" defTabSz="914400" rtl="0" eaLnBrk="1" fontAlgn="auto" latinLnBrk="0" hangingPunct="1">
              <a:lnSpc>
                <a:spcPct val="100000"/>
              </a:lnSpc>
              <a:spcBef>
                <a:spcPct val="0"/>
              </a:spcBef>
              <a:buNone/>
              <a:defRPr sz="2800" b="0" u="none" strike="noStrike" kern="1200" cap="none" spc="300" normalizeH="0" baseline="0">
                <a:solidFill>
                  <a:schemeClr val="tx1">
                    <a:lumMod val="85000"/>
                    <a:lumOff val="15000"/>
                  </a:schemeClr>
                </a:solidFill>
                <a:uFillTx/>
                <a:latin typeface="思源黑体 CN Normal" panose="020B0400000000000000" pitchFamily="34" charset="-122"/>
                <a:ea typeface="思源黑体 CN Normal" panose="020B0400000000000000"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4400" b="1" i="0" u="none" strike="noStrike" kern="1200" cap="none" spc="300" normalizeH="0" baseline="0" noProof="0" dirty="0">
                <a:ln>
                  <a:noFill/>
                </a:ln>
                <a:solidFill>
                  <a:srgbClr val="0A9495"/>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rPr>
              <a:t>Structure &amp; Organization</a:t>
            </a:r>
            <a:endParaRPr kumimoji="0" lang="en-US" altLang="zh-CN" sz="4400" b="1" i="0" u="none" strike="noStrike" kern="1200" cap="none" spc="300" normalizeH="0" baseline="0" noProof="0" dirty="0">
              <a:ln>
                <a:noFill/>
              </a:ln>
              <a:solidFill>
                <a:srgbClr val="0A9495"/>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353456" cy="6858000"/>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charset="0"/>
              <a:buChar char="n"/>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2" name="矩形 1"/>
          <p:cNvSpPr/>
          <p:nvPr>
            <p:custDataLst>
              <p:tags r:id="rId1"/>
            </p:custDataLst>
          </p:nvPr>
        </p:nvSpPr>
        <p:spPr>
          <a:xfrm>
            <a:off x="660400" y="1679575"/>
            <a:ext cx="2725420" cy="54737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A9495"/>
                </a:solidFill>
              </a:rPr>
              <a:t>Para 1</a:t>
            </a:r>
            <a:endParaRPr lang="en-US" altLang="zh-CN" sz="3200" dirty="0">
              <a:solidFill>
                <a:srgbClr val="0A9495"/>
              </a:solidFill>
            </a:endParaRPr>
          </a:p>
        </p:txBody>
      </p:sp>
      <p:sp>
        <p:nvSpPr>
          <p:cNvPr id="5" name="矩形 4"/>
          <p:cNvSpPr/>
          <p:nvPr>
            <p:custDataLst>
              <p:tags r:id="rId2"/>
            </p:custDataLst>
          </p:nvPr>
        </p:nvSpPr>
        <p:spPr>
          <a:xfrm>
            <a:off x="608330" y="2820670"/>
            <a:ext cx="2776855" cy="45466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3200" dirty="0">
                <a:solidFill>
                  <a:srgbClr val="0A9495"/>
                </a:solidFill>
              </a:rPr>
              <a:t>Para 2</a:t>
            </a:r>
            <a:endParaRPr lang="en-US" altLang="zh-CN" sz="3200" dirty="0">
              <a:solidFill>
                <a:schemeClr val="bg2"/>
              </a:solidFill>
            </a:endParaRPr>
          </a:p>
        </p:txBody>
      </p:sp>
      <p:sp>
        <p:nvSpPr>
          <p:cNvPr id="7" name="Rectangle 3"/>
          <p:cNvSpPr txBox="1">
            <a:spLocks noChangeArrowheads="1"/>
          </p:cNvSpPr>
          <p:nvPr>
            <p:custDataLst>
              <p:tags r:id="rId3"/>
            </p:custDataLst>
          </p:nvPr>
        </p:nvSpPr>
        <p:spPr>
          <a:xfrm>
            <a:off x="4199255" y="1686963"/>
            <a:ext cx="8229600" cy="73215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rPr>
              <a:t>The beginning  </a:t>
            </a:r>
            <a:r>
              <a:rPr lang="zh-CN" alt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rPr>
              <a:t>写信目的</a:t>
            </a:r>
            <a:r>
              <a:rPr lang="en-US" sz="2400" b="1" dirty="0">
                <a:solidFill>
                  <a:srgbClr val="0A9495"/>
                </a:solidFill>
              </a:rPr>
              <a:t>   </a:t>
            </a:r>
            <a:endParaRPr lang="en-US" sz="2400" b="1" u="sng" dirty="0">
              <a:solidFill>
                <a:srgbClr val="0A9495"/>
              </a:solidFill>
            </a:endParaRPr>
          </a:p>
        </p:txBody>
      </p:sp>
      <p:sp>
        <p:nvSpPr>
          <p:cNvPr id="8" name="Rectangle 3"/>
          <p:cNvSpPr txBox="1">
            <a:spLocks noChangeArrowheads="1"/>
          </p:cNvSpPr>
          <p:nvPr>
            <p:custDataLst>
              <p:tags r:id="rId4"/>
            </p:custDataLst>
          </p:nvPr>
        </p:nvSpPr>
        <p:spPr>
          <a:xfrm>
            <a:off x="4199255" y="2701682"/>
            <a:ext cx="8229600" cy="73215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Font typeface="Arial" panose="020B0604020202020204" pitchFamily="34" charset="0"/>
              <a:buNone/>
            </a:pPr>
            <a:r>
              <a:rPr 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rPr>
              <a:t>The body       </a:t>
            </a:r>
            <a:r>
              <a:rPr lang="zh-CN" alt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rPr>
              <a:t>活动内容</a:t>
            </a:r>
            <a:endParaRPr lang="zh-CN" alt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9" name="图片 8"/>
          <p:cNvPicPr>
            <a:picLocks noChangeAspect="1"/>
          </p:cNvPicPr>
          <p:nvPr/>
        </p:nvPicPr>
        <p:blipFill>
          <a:blip r:embed="rId5"/>
          <a:stretch>
            <a:fillRect/>
          </a:stretch>
        </p:blipFill>
        <p:spPr>
          <a:xfrm>
            <a:off x="7977505" y="4608195"/>
            <a:ext cx="4076700" cy="2249805"/>
          </a:xfrm>
          <a:prstGeom prst="rect">
            <a:avLst/>
          </a:prstGeom>
        </p:spPr>
      </p:pic>
      <p:sp>
        <p:nvSpPr>
          <p:cNvPr id="10" name="Rectangle 3"/>
          <p:cNvSpPr txBox="1">
            <a:spLocks noChangeArrowheads="1"/>
          </p:cNvSpPr>
          <p:nvPr>
            <p:custDataLst>
              <p:tags r:id="rId6"/>
            </p:custDataLst>
          </p:nvPr>
        </p:nvSpPr>
        <p:spPr>
          <a:xfrm>
            <a:off x="4199255" y="3797540"/>
            <a:ext cx="8229600" cy="732155"/>
          </a:xfrm>
          <a:prstGeom prst="rect">
            <a:avLst/>
          </a:prstGeom>
        </p:spPr>
        <p:txBody>
          <a:bodyPr vert="horz" lIns="90000" tIns="46800" rIns="90000" bIns="46800" rtlCol="0">
            <a:sp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buClrTx/>
              <a:buSzTx/>
              <a:buFont typeface="Arial" panose="020B0604020202020204" pitchFamily="34" charset="0"/>
              <a:buNone/>
            </a:pPr>
            <a:r>
              <a:rPr 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rPr>
              <a:t>The ending     </a:t>
            </a:r>
            <a:r>
              <a:rPr lang="zh-CN" alt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sym typeface="+mn-ea"/>
              </a:rPr>
              <a:t>个人感想</a:t>
            </a:r>
            <a:endParaRPr lang="en-US" sz="3200" b="1" dirty="0">
              <a:solidFill>
                <a:srgbClr val="0A9495"/>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9" name="矩形 18"/>
          <p:cNvSpPr/>
          <p:nvPr>
            <p:custDataLst>
              <p:tags r:id="rId7"/>
            </p:custDataLst>
          </p:nvPr>
        </p:nvSpPr>
        <p:spPr>
          <a:xfrm>
            <a:off x="660400" y="3869055"/>
            <a:ext cx="2725420" cy="45466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3200" dirty="0">
                <a:solidFill>
                  <a:srgbClr val="0A9495"/>
                </a:solidFill>
              </a:rPr>
              <a:t>Para 3</a:t>
            </a:r>
            <a:endParaRPr lang="en-US" altLang="zh-CN" sz="3200" dirty="0">
              <a:solidFill>
                <a:schemeClr val="bg2"/>
              </a:solidFill>
            </a:endParaRPr>
          </a:p>
        </p:txBody>
      </p:sp>
      <p:sp>
        <p:nvSpPr>
          <p:cNvPr id="90115" name="Rectangle 3"/>
          <p:cNvSpPr>
            <a:spLocks noGrp="1" noChangeArrowheads="1"/>
          </p:cNvSpPr>
          <p:nvPr>
            <p:custDataLst>
              <p:tags r:id="rId8"/>
            </p:custDataLst>
          </p:nvPr>
        </p:nvSpPr>
        <p:spPr>
          <a:xfrm>
            <a:off x="2769870" y="207010"/>
            <a:ext cx="7840980" cy="572770"/>
          </a:xfrm>
          <a:prstGeom prst="rect">
            <a:avLst/>
          </a:prstGeom>
          <a:solidFill>
            <a:schemeClr val="accent2"/>
          </a:solidFill>
        </p:spPr>
        <p:txBody>
          <a:bodyPr vert="horz" wrap="square"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4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200" u="none" strike="noStrike" kern="1200" cap="none" spc="150" normalizeH="0" baseline="0">
                <a:solidFill>
                  <a:schemeClr val="accent5">
                    <a:lumMod val="65000"/>
                    <a:lumOff val="3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rPr>
              <a:t>谋篇布局</a:t>
            </a:r>
            <a:endParaRPr lang="zh-CN" altLang="en-US" sz="3600" b="1" dirty="0">
              <a:solidFill>
                <a:schemeClr val="accent4"/>
              </a:solidFill>
              <a:latin typeface="华文琥珀" panose="02010800040101010101" charset="-122"/>
              <a:ea typeface="华文琥珀" panose="02010800040101010101" charset="-122"/>
              <a:sym typeface="思源黑体 CN Normal" panose="020B04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882469" y="1295400"/>
            <a:ext cx="1609419" cy="1333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36" name="矩形 35"/>
          <p:cNvSpPr/>
          <p:nvPr/>
        </p:nvSpPr>
        <p:spPr>
          <a:xfrm flipV="1">
            <a:off x="1" y="0"/>
            <a:ext cx="12191999" cy="1881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3E8EE"/>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2" name="标题 1"/>
          <p:cNvSpPr>
            <a:spLocks noGrp="1"/>
          </p:cNvSpPr>
          <p:nvPr>
            <p:ph type="title" idx="4294967295"/>
          </p:nvPr>
        </p:nvSpPr>
        <p:spPr>
          <a:xfrm>
            <a:off x="3641419" y="1381389"/>
            <a:ext cx="7674281" cy="1338422"/>
          </a:xfrm>
        </p:spPr>
        <p:txBody>
          <a:bodyPr anchor="b">
            <a:normAutofit/>
          </a:bodyPr>
          <a:lstStyle/>
          <a:p>
            <a:r>
              <a:rPr lang="zh-CN" altLang="en-US" sz="4800" b="1" dirty="0">
                <a:solidFill>
                  <a:srgbClr val="0A9495"/>
                </a:solidFill>
              </a:rPr>
              <a:t>语言</a:t>
            </a:r>
            <a:endParaRPr lang="zh-CN" altLang="en-US" sz="4800" b="1" dirty="0">
              <a:solidFill>
                <a:srgbClr val="0A9495"/>
              </a:solidFill>
            </a:endParaRPr>
          </a:p>
        </p:txBody>
      </p:sp>
      <p:sp>
        <p:nvSpPr>
          <p:cNvPr id="5" name="文本框 4"/>
          <p:cNvSpPr txBox="1"/>
          <p:nvPr/>
        </p:nvSpPr>
        <p:spPr>
          <a:xfrm>
            <a:off x="2101238" y="1441175"/>
            <a:ext cx="1217559" cy="1019353"/>
          </a:xfrm>
          <a:prstGeom prst="rect">
            <a:avLst/>
          </a:prstGeom>
          <a:noFill/>
        </p:spPr>
        <p:txBody>
          <a:bodyPr vert="horz" wrap="none" lIns="90170" tIns="46990" rIns="90170" bIns="46990" numCol="1" rtlCol="0" anchor="ctr" anchorCtr="0">
            <a:prstTxWarp prst="textPlain">
              <a:avLst>
                <a:gd name="adj" fmla="val 49203"/>
              </a:avLst>
            </a:prstTxWarp>
            <a:spAutoFit/>
          </a:bodyPr>
          <a:lstStyle>
            <a:defPPr>
              <a:defRPr lang="zh-CN"/>
            </a:defPPr>
            <a:lvl1pPr fontAlgn="auto">
              <a:lnSpc>
                <a:spcPct val="100000"/>
              </a:lnSpc>
              <a:spcBef>
                <a:spcPct val="0"/>
              </a:spcBef>
              <a:buNone/>
              <a:defRPr b="1" u="none" strike="noStrike" cap="none" spc="300" normalizeH="0" baseline="0">
                <a:gradFill>
                  <a:gsLst>
                    <a:gs pos="0">
                      <a:srgbClr val="522EAB"/>
                    </a:gs>
                    <a:gs pos="62000">
                      <a:srgbClr val="D76CF0"/>
                    </a:gs>
                    <a:gs pos="100000">
                      <a:schemeClr val="accent1">
                        <a:lumMod val="30000"/>
                        <a:lumOff val="70000"/>
                        <a:alpha val="0"/>
                      </a:schemeClr>
                    </a:gs>
                  </a:gsLst>
                  <a:lin ang="5400000" scaled="1"/>
                </a:gradFill>
                <a:uFillTx/>
                <a:latin typeface="优设标题黑" panose="00000500000000000000" pitchFamily="2" charset="-122"/>
                <a:ea typeface="优设标题黑" panose="00000500000000000000"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1200" cap="none" spc="300" normalizeH="0" baseline="0" noProof="0" dirty="0">
                <a:ln>
                  <a:noFill/>
                </a:ln>
                <a:solidFill>
                  <a:srgbClr val="0A9495"/>
                </a:solidFill>
                <a:effectLst/>
                <a:uLnTx/>
                <a:uFillTx/>
                <a:latin typeface="优设标题黑" panose="00000500000000000000" pitchFamily="2" charset="-122"/>
                <a:ea typeface="优设标题黑" panose="00000500000000000000" pitchFamily="2" charset="-122"/>
                <a:cs typeface="思源黑体 CN Normal" panose="020B0400000000000000" pitchFamily="34" charset="-122"/>
              </a:rPr>
              <a:t>03</a:t>
            </a:r>
            <a:endParaRPr kumimoji="0" lang="zh-CN" altLang="en-US" sz="1800" b="1" i="0" u="none" strike="noStrike" kern="1200" cap="none" spc="300" normalizeH="0" baseline="0" noProof="0" dirty="0">
              <a:ln>
                <a:noFill/>
              </a:ln>
              <a:solidFill>
                <a:srgbClr val="0A9495"/>
              </a:solidFill>
              <a:effectLst/>
              <a:uLnTx/>
              <a:uFillTx/>
              <a:latin typeface="优设标题黑" panose="00000500000000000000" pitchFamily="2" charset="-122"/>
              <a:ea typeface="优设标题黑" panose="00000500000000000000" pitchFamily="2" charset="-122"/>
              <a:cs typeface="思源黑体 CN Normal" panose="020B0400000000000000" pitchFamily="34" charset="-122"/>
            </a:endParaRPr>
          </a:p>
        </p:txBody>
      </p:sp>
      <p:sp>
        <p:nvSpPr>
          <p:cNvPr id="17" name="标题 1"/>
          <p:cNvSpPr txBox="1"/>
          <p:nvPr/>
        </p:nvSpPr>
        <p:spPr>
          <a:xfrm>
            <a:off x="3641419" y="563879"/>
            <a:ext cx="8283881" cy="1338422"/>
          </a:xfrm>
          <a:prstGeom prst="rect">
            <a:avLst/>
          </a:prstGeom>
        </p:spPr>
        <p:txBody>
          <a:bodyPr vert="horz" lIns="90170" tIns="46990" rIns="90170" bIns="46990" rtlCol="0" anchor="b" anchorCtr="0">
            <a:normAutofit/>
          </a:bodyPr>
          <a:lstStyle>
            <a:lvl1pPr algn="l" defTabSz="914400" rtl="0" eaLnBrk="1" fontAlgn="auto" latinLnBrk="0" hangingPunct="1">
              <a:lnSpc>
                <a:spcPct val="100000"/>
              </a:lnSpc>
              <a:spcBef>
                <a:spcPct val="0"/>
              </a:spcBef>
              <a:buNone/>
              <a:defRPr sz="2800" b="0" u="none" strike="noStrike" kern="1200" cap="none" spc="300" normalizeH="0" baseline="0">
                <a:solidFill>
                  <a:schemeClr val="tx1">
                    <a:lumMod val="85000"/>
                    <a:lumOff val="15000"/>
                  </a:schemeClr>
                </a:solidFill>
                <a:uFillTx/>
                <a:latin typeface="思源黑体 CN Normal" panose="020B0400000000000000" pitchFamily="34" charset="-122"/>
                <a:ea typeface="思源黑体 CN Normal" panose="020B0400000000000000"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300" normalizeH="0" baseline="0" noProof="0" dirty="0">
                <a:ln>
                  <a:noFill/>
                </a:ln>
                <a:solidFill>
                  <a:srgbClr val="0A9495"/>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rPr>
              <a:t>Language Constructing</a:t>
            </a:r>
            <a:endParaRPr kumimoji="0" lang="en-US" altLang="zh-CN" sz="3600" b="1" i="0" u="none" strike="noStrike" kern="1200" cap="none" spc="300" normalizeH="0" baseline="0" noProof="0" dirty="0">
              <a:ln>
                <a:noFill/>
              </a:ln>
              <a:solidFill>
                <a:srgbClr val="0A9495"/>
              </a:solidFill>
              <a:effectLst/>
              <a:uLnTx/>
              <a:uFillTx/>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8" name="Rectangle 2"/>
          <p:cNvSpPr txBox="1">
            <a:spLocks noChangeArrowheads="1"/>
          </p:cNvSpPr>
          <p:nvPr/>
        </p:nvSpPr>
        <p:spPr>
          <a:xfrm>
            <a:off x="1612741" y="4217558"/>
            <a:ext cx="10969200" cy="705600"/>
          </a:xfrm>
          <a:prstGeom prst="rect">
            <a:avLst/>
          </a:prstGeom>
        </p:spPr>
        <p:txBody>
          <a:bodyPr/>
          <a:lstStyle>
            <a:lvl1pPr algn="l" defTabSz="914400" rtl="0" eaLnBrk="1" fontAlgn="auto" latinLnBrk="0" hangingPunct="1">
              <a:lnSpc>
                <a:spcPct val="100000"/>
              </a:lnSpc>
              <a:spcBef>
                <a:spcPct val="0"/>
              </a:spcBef>
              <a:buNone/>
              <a:defRPr sz="2800" b="0" u="none" strike="noStrike" kern="1200" cap="none" spc="300" normalizeH="0" baseline="0">
                <a:solidFill>
                  <a:schemeClr val="accent5">
                    <a:lumMod val="85000"/>
                    <a:lumOff val="15000"/>
                  </a:schemeClr>
                </a:solidFill>
                <a:uFillTx/>
                <a:latin typeface="思源黑体 CN Normal" panose="020B0400000000000000" pitchFamily="34" charset="-122"/>
                <a:ea typeface="思源黑体 CN Normal" panose="020B0400000000000000" pitchFamily="34" charset="-122"/>
                <a:cs typeface="思源黑体 CN Normal" panose="020B0400000000000000" pitchFamily="34" charset="-122"/>
              </a:defRPr>
            </a:lvl1pPr>
          </a:lstStyle>
          <a:p>
            <a:pPr>
              <a:spcAft>
                <a:spcPts val="0"/>
              </a:spcAft>
            </a:pPr>
            <a:endParaRPr lang="zh-CN" altLang="en-US" dirty="0">
              <a:sym typeface="思源黑体 CN Normal" panose="020B0400000000000000" pitchFamily="34" charset="-122"/>
            </a:endParaRPr>
          </a:p>
        </p:txBody>
      </p:sp>
      <p:pic>
        <p:nvPicPr>
          <p:cNvPr id="9" name="图片 8"/>
          <p:cNvPicPr>
            <a:picLocks noChangeAspect="1"/>
          </p:cNvPicPr>
          <p:nvPr/>
        </p:nvPicPr>
        <p:blipFill>
          <a:blip r:embed="rId1"/>
          <a:stretch>
            <a:fillRect/>
          </a:stretch>
        </p:blipFill>
        <p:spPr>
          <a:xfrm>
            <a:off x="8115300" y="3990975"/>
            <a:ext cx="4076700" cy="286702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vert="horz" wrap="square" lIns="0" tIns="0" rIns="0" bIns="0" rtlCol="0" anchor="b" anchorCtr="0">
            <a:normAutofit/>
          </a:bodyPr>
          <a:lstStyle/>
          <a:p>
            <a:pPr lvl="0" algn="l">
              <a:buClrTx/>
              <a:buSzTx/>
              <a:buFontTx/>
            </a:pPr>
            <a:r>
              <a:rPr lang="en-US" altLang="zh-CN" dirty="0">
                <a:sym typeface="+mn-ea"/>
              </a:rPr>
              <a:t>Para 1      The beginning    </a:t>
            </a:r>
            <a:r>
              <a:rPr lang="zh-CN" altLang="en-US" dirty="0">
                <a:sym typeface="+mn-ea"/>
              </a:rPr>
              <a:t>写信目的</a:t>
            </a:r>
            <a:endParaRPr lang="zh-CN" altLang="en-US">
              <a:sym typeface="+mn-ea"/>
            </a:endParaRPr>
          </a:p>
        </p:txBody>
      </p:sp>
      <p:sp>
        <p:nvSpPr>
          <p:cNvPr id="4" name="正文"/>
          <p:cNvSpPr>
            <a:spLocks noGrp="1"/>
          </p:cNvSpPr>
          <p:nvPr>
            <p:custDataLst>
              <p:tags r:id="rId2"/>
            </p:custDataLst>
          </p:nvPr>
        </p:nvSpPr>
        <p:spPr>
          <a:xfrm>
            <a:off x="695960" y="1301749"/>
            <a:ext cx="10800000" cy="4873625"/>
          </a:xfrm>
          <a:prstGeom prst="rect">
            <a:avLst/>
          </a:prstGeom>
        </p:spPr>
        <p:txBody>
          <a:bodyPr vert="horz"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1600" b="0" kern="1200">
                <a:solidFill>
                  <a:schemeClr val="tx1"/>
                </a:solidFill>
                <a:latin typeface="+mn-ea"/>
                <a:ea typeface="+mn-ea"/>
                <a:cs typeface="仓耳渔阳体 W05" panose="02020400000000000000" charset="-122"/>
              </a:defRPr>
            </a:lvl1pPr>
            <a:lvl2pPr marL="538480" indent="-206375" algn="l" defTabSz="914400" rtl="0" eaLnBrk="1" latinLnBrk="0" hangingPunct="1">
              <a:lnSpc>
                <a:spcPct val="130000"/>
              </a:lnSpc>
              <a:spcBef>
                <a:spcPts val="0"/>
              </a:spcBef>
              <a:buFont typeface="Arial" panose="020B0604020202020204" pitchFamily="34" charset="0"/>
              <a:buChar char="•"/>
              <a:defRPr sz="1400" b="0" kern="1200">
                <a:solidFill>
                  <a:schemeClr val="tx1">
                    <a:lumMod val="65000"/>
                    <a:lumOff val="35000"/>
                  </a:schemeClr>
                </a:solidFill>
                <a:latin typeface="+mn-ea"/>
                <a:ea typeface="+mn-ea"/>
                <a:cs typeface="仓耳渔阳体 W05" panose="02020400000000000000"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200" b="0" kern="1200">
                <a:solidFill>
                  <a:schemeClr val="tx1">
                    <a:lumMod val="65000"/>
                    <a:lumOff val="35000"/>
                  </a:schemeClr>
                </a:solidFill>
                <a:latin typeface="+mn-ea"/>
                <a:ea typeface="+mn-ea"/>
                <a:cs typeface="仓耳渔阳体 W05" panose="02020400000000000000"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100" b="0" kern="1200">
                <a:solidFill>
                  <a:schemeClr val="tx1">
                    <a:lumMod val="65000"/>
                    <a:lumOff val="35000"/>
                  </a:schemeClr>
                </a:solidFill>
                <a:latin typeface="+mn-ea"/>
                <a:ea typeface="+mn-ea"/>
                <a:cs typeface="仓耳渔阳体 W05" panose="02020400000000000000"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050" b="0" kern="1200">
                <a:solidFill>
                  <a:schemeClr val="tx1">
                    <a:lumMod val="65000"/>
                    <a:lumOff val="35000"/>
                  </a:schemeClr>
                </a:solidFill>
                <a:latin typeface="+mn-ea"/>
                <a:ea typeface="+mn-ea"/>
                <a:cs typeface="仓耳渔阳体 W05" panose="020204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buNone/>
            </a:pPr>
            <a:endParaRPr lang="zh-CN" altLang="en-US" sz="3200">
              <a:solidFill>
                <a:srgbClr val="0A9495"/>
              </a:solidFill>
              <a:latin typeface="楷体" panose="02010609060101010101" charset="-122"/>
              <a:ea typeface="楷体" panose="02010609060101010101" charset="-122"/>
            </a:endParaRPr>
          </a:p>
          <a:p>
            <a:pPr fontAlgn="auto">
              <a:spcBef>
                <a:spcPts val="0"/>
              </a:spcBef>
            </a:pPr>
            <a:r>
              <a:rPr lang="en-US" altLang="zh-CN" sz="3200">
                <a:solidFill>
                  <a:schemeClr val="tx1"/>
                </a:solidFill>
                <a:latin typeface="汉仪大黑简" panose="02010600000101010101" charset="-122"/>
                <a:ea typeface="汉仪大黑简" panose="02010600000101010101" charset="-122"/>
              </a:rPr>
              <a:t>  </a:t>
            </a:r>
            <a:endParaRPr lang="zh-CN" altLang="en-US" sz="3200">
              <a:solidFill>
                <a:schemeClr val="tx1"/>
              </a:solidFill>
              <a:latin typeface="汉仪大黑简" panose="02010600000101010101" charset="-122"/>
              <a:ea typeface="汉仪大黑简" panose="02010600000101010101" charset="-122"/>
            </a:endParaRPr>
          </a:p>
          <a:p>
            <a:pPr fontAlgn="auto">
              <a:spcBef>
                <a:spcPts val="0"/>
              </a:spcBef>
            </a:pPr>
            <a:endParaRPr lang="zh-CN" altLang="en-US" sz="3200">
              <a:solidFill>
                <a:schemeClr val="tx1"/>
              </a:solidFill>
              <a:latin typeface="汉仪大黑简" panose="02010600000101010101" charset="-122"/>
              <a:ea typeface="汉仪大黑简" panose="02010600000101010101" charset="-122"/>
            </a:endParaRPr>
          </a:p>
        </p:txBody>
      </p:sp>
      <p:pic>
        <p:nvPicPr>
          <p:cNvPr id="9" name="图片 8"/>
          <p:cNvPicPr>
            <a:picLocks noChangeAspect="1"/>
          </p:cNvPicPr>
          <p:nvPr/>
        </p:nvPicPr>
        <p:blipFill>
          <a:blip r:embed="rId3"/>
          <a:stretch>
            <a:fillRect/>
          </a:stretch>
        </p:blipFill>
        <p:spPr>
          <a:xfrm>
            <a:off x="8115300" y="3990975"/>
            <a:ext cx="4076700" cy="2867025"/>
          </a:xfrm>
          <a:prstGeom prst="rect">
            <a:avLst/>
          </a:prstGeom>
        </p:spPr>
      </p:pic>
      <p:sp>
        <p:nvSpPr>
          <p:cNvPr id="6" name="流程图: 可选过程 5"/>
          <p:cNvSpPr/>
          <p:nvPr/>
        </p:nvSpPr>
        <p:spPr>
          <a:xfrm>
            <a:off x="3837305" y="3160395"/>
            <a:ext cx="3785870" cy="731520"/>
          </a:xfrm>
          <a:prstGeom prst="flowChartAlternateProcess">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4084320" y="3161030"/>
            <a:ext cx="3374390" cy="829945"/>
          </a:xfrm>
          <a:prstGeom prst="rect">
            <a:avLst/>
          </a:prstGeom>
          <a:noFill/>
        </p:spPr>
        <p:txBody>
          <a:bodyPr wrap="square" rtlCol="0">
            <a:spAutoFit/>
          </a:bodyPr>
          <a:p>
            <a:r>
              <a:rPr lang="zh-CN" altLang="en-US" sz="4800" b="1">
                <a:solidFill>
                  <a:srgbClr val="0A9495"/>
                </a:solidFill>
                <a:latin typeface="楷体" panose="02010609060101010101" charset="-122"/>
                <a:ea typeface="楷体" panose="02010609060101010101" charset="-122"/>
                <a:sym typeface="+mn-ea"/>
              </a:rPr>
              <a:t>开头的方式</a:t>
            </a:r>
            <a:endParaRPr lang="zh-CN" altLang="en-US" sz="4800" b="1">
              <a:solidFill>
                <a:srgbClr val="0A9495"/>
              </a:solidFill>
              <a:latin typeface="楷体" panose="02010609060101010101" charset="-122"/>
              <a:ea typeface="楷体" panose="02010609060101010101" charset="-122"/>
              <a:sym typeface="+mn-ea"/>
            </a:endParaRPr>
          </a:p>
        </p:txBody>
      </p:sp>
      <p:sp>
        <p:nvSpPr>
          <p:cNvPr id="10" name="云形 9"/>
          <p:cNvSpPr/>
          <p:nvPr/>
        </p:nvSpPr>
        <p:spPr>
          <a:xfrm>
            <a:off x="986790" y="1590040"/>
            <a:ext cx="3004820" cy="105981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latin typeface="楷体" panose="02010609060101010101" charset="-122"/>
                <a:ea typeface="楷体" panose="02010609060101010101" charset="-122"/>
              </a:rPr>
              <a:t>直接开头</a:t>
            </a:r>
            <a:endParaRPr lang="zh-CN" altLang="en-US" sz="3200" b="1">
              <a:latin typeface="楷体" panose="02010609060101010101" charset="-122"/>
              <a:ea typeface="楷体" panose="02010609060101010101" charset="-122"/>
            </a:endParaRPr>
          </a:p>
        </p:txBody>
      </p:sp>
      <p:sp>
        <p:nvSpPr>
          <p:cNvPr id="11" name="云形 10"/>
          <p:cNvSpPr/>
          <p:nvPr/>
        </p:nvSpPr>
        <p:spPr>
          <a:xfrm>
            <a:off x="5311140" y="1590040"/>
            <a:ext cx="3004820" cy="105981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latin typeface="楷体" panose="02010609060101010101" charset="-122"/>
                <a:ea typeface="楷体" panose="02010609060101010101" charset="-122"/>
              </a:rPr>
              <a:t>问候开头</a:t>
            </a:r>
            <a:endParaRPr lang="zh-CN" altLang="en-US"/>
          </a:p>
        </p:txBody>
      </p:sp>
      <p:sp>
        <p:nvSpPr>
          <p:cNvPr id="12" name="云形 11"/>
          <p:cNvSpPr/>
          <p:nvPr/>
        </p:nvSpPr>
        <p:spPr>
          <a:xfrm>
            <a:off x="8377555" y="3046095"/>
            <a:ext cx="3004820" cy="105981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latin typeface="楷体" panose="02010609060101010101" charset="-122"/>
                <a:ea typeface="楷体" panose="02010609060101010101" charset="-122"/>
              </a:rPr>
              <a:t>背景开头</a:t>
            </a:r>
            <a:endParaRPr lang="zh-CN" altLang="en-US"/>
          </a:p>
        </p:txBody>
      </p:sp>
      <p:sp>
        <p:nvSpPr>
          <p:cNvPr id="13" name="云形 12"/>
          <p:cNvSpPr/>
          <p:nvPr/>
        </p:nvSpPr>
        <p:spPr>
          <a:xfrm>
            <a:off x="5558155" y="4690110"/>
            <a:ext cx="3004820" cy="105981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latin typeface="楷体" panose="02010609060101010101" charset="-122"/>
                <a:ea typeface="楷体" panose="02010609060101010101" charset="-122"/>
              </a:rPr>
              <a:t>情感开头</a:t>
            </a:r>
            <a:endParaRPr lang="zh-CN" altLang="en-US"/>
          </a:p>
        </p:txBody>
      </p:sp>
      <p:sp>
        <p:nvSpPr>
          <p:cNvPr id="14" name="云形 13"/>
          <p:cNvSpPr/>
          <p:nvPr/>
        </p:nvSpPr>
        <p:spPr>
          <a:xfrm>
            <a:off x="695960" y="3891915"/>
            <a:ext cx="3004820" cy="1059815"/>
          </a:xfrm>
          <a:prstGeom prst="clou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latin typeface="楷体" panose="02010609060101010101" charset="-122"/>
                <a:ea typeface="楷体" panose="02010609060101010101" charset="-122"/>
              </a:rPr>
              <a:t>提问开头</a:t>
            </a:r>
            <a:endParaRPr lang="zh-CN" altLang="en-US"/>
          </a:p>
        </p:txBody>
      </p:sp>
      <p:sp>
        <p:nvSpPr>
          <p:cNvPr id="15" name="文本框 14"/>
          <p:cNvSpPr txBox="1"/>
          <p:nvPr/>
        </p:nvSpPr>
        <p:spPr>
          <a:xfrm>
            <a:off x="431800" y="1164590"/>
            <a:ext cx="8559165" cy="1383665"/>
          </a:xfrm>
          <a:prstGeom prst="rect">
            <a:avLst/>
          </a:prstGeom>
          <a:solidFill>
            <a:schemeClr val="bg1"/>
          </a:solidFill>
          <a:ln>
            <a:solidFill>
              <a:schemeClr val="bg1"/>
            </a:solidFill>
          </a:ln>
        </p:spPr>
        <p:txBody>
          <a:bodyPr wrap="square" rtlCol="0">
            <a:spAutoFit/>
          </a:bodyPr>
          <a:p>
            <a:r>
              <a:rPr lang="zh-CN" altLang="en-US"/>
              <a:t> </a:t>
            </a:r>
            <a:r>
              <a:rPr lang="en-US" altLang="zh-CN"/>
              <a:t>     </a:t>
            </a:r>
            <a:r>
              <a:rPr lang="zh-CN" altLang="en-US" sz="2800"/>
              <a:t>Last Friday, our school held its opening ceremony on the playground, and I wanted to share the experience with you.</a:t>
            </a:r>
            <a:endParaRPr lang="zh-CN" altLang="en-US" sz="2800"/>
          </a:p>
        </p:txBody>
      </p:sp>
      <p:sp>
        <p:nvSpPr>
          <p:cNvPr id="16" name="文本框 15"/>
          <p:cNvSpPr txBox="1"/>
          <p:nvPr/>
        </p:nvSpPr>
        <p:spPr>
          <a:xfrm>
            <a:off x="3408680" y="602615"/>
            <a:ext cx="8559165" cy="1383665"/>
          </a:xfrm>
          <a:prstGeom prst="rect">
            <a:avLst/>
          </a:prstGeom>
          <a:solidFill>
            <a:schemeClr val="bg1"/>
          </a:solidFill>
          <a:ln>
            <a:solidFill>
              <a:schemeClr val="bg1"/>
            </a:solidFill>
          </a:ln>
        </p:spPr>
        <p:txBody>
          <a:bodyPr wrap="square" rtlCol="0">
            <a:spAutoFit/>
          </a:bodyPr>
          <a:p>
            <a:r>
              <a:rPr lang="zh-CN" altLang="en-US"/>
              <a:t> </a:t>
            </a:r>
            <a:r>
              <a:rPr lang="en-US" altLang="zh-CN"/>
              <a:t>     </a:t>
            </a:r>
            <a:r>
              <a:rPr lang="zh-CN" altLang="en-US" sz="2800"/>
              <a:t>I hope you're doing well. I'm writing to tell you about the exciting opening ceremony we had at school last Friday.</a:t>
            </a:r>
            <a:endParaRPr lang="zh-CN" altLang="en-US" sz="2800"/>
          </a:p>
        </p:txBody>
      </p:sp>
      <p:sp>
        <p:nvSpPr>
          <p:cNvPr id="17" name="文本框 16"/>
          <p:cNvSpPr txBox="1"/>
          <p:nvPr/>
        </p:nvSpPr>
        <p:spPr>
          <a:xfrm>
            <a:off x="3535680" y="1986280"/>
            <a:ext cx="8559165" cy="1814830"/>
          </a:xfrm>
          <a:prstGeom prst="rect">
            <a:avLst/>
          </a:prstGeom>
          <a:solidFill>
            <a:schemeClr val="bg1"/>
          </a:solidFill>
          <a:ln>
            <a:solidFill>
              <a:schemeClr val="bg1"/>
            </a:solidFill>
          </a:ln>
        </p:spPr>
        <p:txBody>
          <a:bodyPr wrap="square" rtlCol="0">
            <a:spAutoFit/>
          </a:bodyPr>
          <a:p>
            <a:r>
              <a:rPr lang="zh-CN" altLang="en-US"/>
              <a:t> </a:t>
            </a:r>
            <a:r>
              <a:rPr lang="en-US" altLang="zh-CN"/>
              <a:t>     </a:t>
            </a:r>
            <a:r>
              <a:rPr lang="zh-CN" altLang="en-US" sz="2800"/>
              <a:t>With the new school year comes new beginnings, and our opening ceremony last Friday was no exception. Let me fill you in on the details.</a:t>
            </a:r>
            <a:endParaRPr lang="zh-CN" altLang="en-US" sz="2800"/>
          </a:p>
        </p:txBody>
      </p:sp>
      <p:sp>
        <p:nvSpPr>
          <p:cNvPr id="18" name="文本框 17"/>
          <p:cNvSpPr txBox="1"/>
          <p:nvPr/>
        </p:nvSpPr>
        <p:spPr>
          <a:xfrm>
            <a:off x="3272155" y="2762885"/>
            <a:ext cx="8559165" cy="1814830"/>
          </a:xfrm>
          <a:prstGeom prst="rect">
            <a:avLst/>
          </a:prstGeom>
          <a:solidFill>
            <a:schemeClr val="bg1"/>
          </a:solidFill>
          <a:ln>
            <a:solidFill>
              <a:schemeClr val="bg1"/>
            </a:solidFill>
          </a:ln>
        </p:spPr>
        <p:txBody>
          <a:bodyPr wrap="square" rtlCol="0">
            <a:spAutoFit/>
          </a:bodyPr>
          <a:p>
            <a:r>
              <a:rPr lang="zh-CN" altLang="en-US"/>
              <a:t> </a:t>
            </a:r>
            <a:r>
              <a:rPr lang="en-US" altLang="zh-CN"/>
              <a:t>     </a:t>
            </a:r>
            <a:r>
              <a:rPr lang="zh-CN" altLang="en-US" sz="2800"/>
              <a:t>The energy on our campus was palpable last Friday as we gathered for the opening ceremony. I'd love to share what made it so special</a:t>
            </a:r>
            <a:r>
              <a:rPr lang="en-US" altLang="zh-CN" sz="2800"/>
              <a:t>.</a:t>
            </a:r>
            <a:endParaRPr lang="en-US" altLang="zh-CN" sz="2800"/>
          </a:p>
        </p:txBody>
      </p:sp>
      <p:sp>
        <p:nvSpPr>
          <p:cNvPr id="19" name="文本框 18"/>
          <p:cNvSpPr txBox="1"/>
          <p:nvPr/>
        </p:nvSpPr>
        <p:spPr>
          <a:xfrm>
            <a:off x="695960" y="4504055"/>
            <a:ext cx="6584950" cy="1814830"/>
          </a:xfrm>
          <a:prstGeom prst="rect">
            <a:avLst/>
          </a:prstGeom>
          <a:solidFill>
            <a:schemeClr val="bg1"/>
          </a:solidFill>
          <a:ln>
            <a:solidFill>
              <a:schemeClr val="bg1"/>
            </a:solidFill>
          </a:ln>
        </p:spPr>
        <p:txBody>
          <a:bodyPr wrap="square" rtlCol="0">
            <a:spAutoFit/>
          </a:bodyPr>
          <a:p>
            <a:r>
              <a:rPr lang="zh-CN" altLang="en-US"/>
              <a:t> </a:t>
            </a:r>
            <a:r>
              <a:rPr lang="en-US" altLang="zh-CN"/>
              <a:t> </a:t>
            </a:r>
            <a:r>
              <a:rPr lang="en-US" altLang="zh-CN" sz="2400"/>
              <a:t>   </a:t>
            </a:r>
            <a:r>
              <a:rPr sz="2800"/>
              <a:t>Have you ever attended an opening ceremony that truly set the tone for the year? That's how I felt after ours last Friday.</a:t>
            </a:r>
            <a:endParaRPr sz="28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1" nodeType="clickEffect">
                                  <p:stCondLst>
                                    <p:cond delay="0"/>
                                  </p:stCondLst>
                                  <p:childTnLst>
                                    <p:animEffect transition="out" filter="wipe(down)">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2" grpId="0" animBg="1"/>
      <p:bldP spid="13" grpId="0" animBg="1"/>
      <p:bldP spid="14" grpId="0" animBg="1"/>
      <p:bldP spid="15" grpId="0" animBg="1"/>
      <p:bldP spid="15" grpId="1"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65"/>
  <p:tag name="KSO_WM_TEMPLATE_CATEGORY" val="custom"/>
  <p:tag name="KSO_WM_SLIDE_INDEX" val="1"/>
  <p:tag name="KSO_WM_SLIDE_ID" val="custom20235965_1"/>
  <p:tag name="KSO_WM_TEMPLATE_MASTER_TYPE" val="0"/>
  <p:tag name="KSO_WM_SLIDE_LAYOUT" val="a_b_f"/>
  <p:tag name="KSO_WM_SLIDE_LAYOUT_CNT" val="1_1_2"/>
  <p:tag name="KSO_WM_SLIDE_THEME_ID" val="3327116"/>
  <p:tag name="KSO_WM_SLIDE_THEME_NAME" val="粉色3D信封电子商务可爱卡通主题"/>
</p:tagLst>
</file>

<file path=ppt/tags/tag101.xml><?xml version="1.0" encoding="utf-8"?>
<p:tagLst xmlns:p="http://schemas.openxmlformats.org/presentationml/2006/main">
  <p:tag name="KSO_WM_UNIT_TYPE" val="a"/>
  <p:tag name="KSO_WM_UNIT_INDEX" val="1"/>
  <p:tag name="KSO_WM_BEAUTIFY_FLAG" val="#wm#"/>
  <p:tag name="KSO_WM_TAG_VERSION" val="3.0"/>
  <p:tag name="KSO_WM_UNIT_ID" val="custom20235965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PRESET_TEXT" val="添加章节标题"/>
  <p:tag name="KSO_WM_UNIT_TEXT_TYPE" val="1"/>
</p:tagLst>
</file>

<file path=ppt/tags/tag102.xml><?xml version="1.0" encoding="utf-8"?>
<p:tagLst xmlns:p="http://schemas.openxmlformats.org/presentationml/2006/main">
  <p:tag name="KSO_WM_UNIT_TYPE" val="e"/>
  <p:tag name="KSO_WM_UNIT_INDEX" val="1"/>
  <p:tag name="KSO_WM_BEAUTIFY_FLAG" val="#wm#"/>
  <p:tag name="KSO_WM_TAG_VERSION" val="3.0"/>
  <p:tag name="KSO_WM_UNIT_ID" val="custom20235965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Lst>
</file>

<file path=ppt/tags/tag103.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65"/>
  <p:tag name="KSO_WM_TEMPLATE_CATEGORY" val="custom"/>
  <p:tag name="KSO_WM_SLIDE_INDEX" val="7"/>
  <p:tag name="KSO_WM_SLIDE_ID" val="custom20235965_7"/>
  <p:tag name="KSO_WM_TEMPLATE_MASTER_TYPE" val="0"/>
  <p:tag name="KSO_WM_SLIDE_LAYOUT" val="a_e"/>
  <p:tag name="KSO_WM_SLIDE_LAYOUT_CNT" val="1_1"/>
  <p:tag name="KSO_WM_SLIDE_THEME_ID" val="3327116"/>
  <p:tag name="KSO_WM_SLIDE_THEME_NAME" val="粉色3D信封电子商务可爱卡通主题"/>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DIAGRAM_VIRTUALLY_FRAME" val="{&quot;height&quot;:230.06889763779526,&quot;left&quot;:47.9,&quot;top&quot;:132.25,&quot;width&quot;:930.75}"/>
</p:tagLst>
</file>

<file path=ppt/tags/tag1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10.xml><?xml version="1.0" encoding="utf-8"?>
<p:tagLst xmlns:p="http://schemas.openxmlformats.org/presentationml/2006/main">
  <p:tag name="KSO_WM_DIAGRAM_VIRTUALLY_FRAME" val="{&quot;height&quot;:230.06889763779526,&quot;left&quot;:47.9,&quot;top&quot;:132.25,&quot;width&quot;:930.75}"/>
</p:tagLst>
</file>

<file path=ppt/tags/tag111.xml><?xml version="1.0" encoding="utf-8"?>
<p:tagLst xmlns:p="http://schemas.openxmlformats.org/presentationml/2006/main">
  <p:tag name="KSO_WM_DIAGRAM_VIRTUALLY_FRAME" val="{&quot;height&quot;:230.06889763779526,&quot;left&quot;:47.9,&quot;top&quot;:132.25,&quot;width&quot;:930.75}"/>
</p:tagLst>
</file>

<file path=ppt/tags/tag112.xml><?xml version="1.0" encoding="utf-8"?>
<p:tagLst xmlns:p="http://schemas.openxmlformats.org/presentationml/2006/main">
  <p:tag name="KSO_WM_DIAGRAM_VIRTUALLY_FRAME" val="{&quot;height&quot;:230.06889763779526,&quot;left&quot;:47.9,&quot;top&quot;:132.25,&quot;width&quot;:930.75}"/>
</p:tagLst>
</file>

<file path=ppt/tags/tag113.xml><?xml version="1.0" encoding="utf-8"?>
<p:tagLst xmlns:p="http://schemas.openxmlformats.org/presentationml/2006/main">
  <p:tag name="KSO_WM_DIAGRAM_VIRTUALLY_FRAME" val="{&quot;height&quot;:230.06889763779526,&quot;left&quot;:47.9,&quot;top&quot;:132.25,&quot;width&quot;:930.75}"/>
</p:tagLst>
</file>

<file path=ppt/tags/tag114.xml><?xml version="1.0" encoding="utf-8"?>
<p:tagLst xmlns:p="http://schemas.openxmlformats.org/presentationml/2006/main">
  <p:tag name="KSO_WM_DIAGRAM_VIRTUALLY_FRAME" val="{&quot;height&quot;:230.06889763779526,&quot;left&quot;:47.9,&quot;top&quot;:132.25,&quot;width&quot;:930.75}"/>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08_8*a*1"/>
  <p:tag name="KSO_WM_TEMPLATE_CATEGORY" val="custom"/>
  <p:tag name="KSO_WM_TEMPLATE_INDEX" val="20231208"/>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 name="KSO_WM_UNIT_TEXT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08_8*f*1"/>
  <p:tag name="KSO_WM_TEMPLATE_CATEGORY" val="custom"/>
  <p:tag name="KSO_WM_TEMPLATE_INDEX" val="20231208"/>
  <p:tag name="KSO_WM_UNIT_LAYERLEVEL" val="1"/>
  <p:tag name="KSO_WM_TAG_VERSION" val="3.0"/>
  <p:tag name="KSO_WM_UNIT_SUBTYPE" val="a"/>
  <p:tag name="KSO_WM_UNIT_NOCLEAR" val="0"/>
  <p:tag name="KSO_WM_UNIT_VALUE" val="330"/>
  <p:tag name="KSO_WM_UNIT_PRESET_TEXT" val="单击此处输入你的正文"/>
  <p:tag name="KSO_WM_UNIT_TEXT_TYPE" val="1"/>
</p:tagLst>
</file>

<file path=ppt/tags/tag119.xml><?xml version="1.0" encoding="utf-8"?>
<p:tagLst xmlns:p="http://schemas.openxmlformats.org/presentationml/2006/main">
  <p:tag name="KSO_WM_SLIDE_ID" val="custom20235965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5965"/>
  <p:tag name="KSO_WM_SLIDE_TYPE" val="text"/>
  <p:tag name="KSO_WM_SLIDE_SUBTYPE" val="pureTxt"/>
  <p:tag name="KSO_WM_SLIDE_SIZE" val="850*457"/>
  <p:tag name="KSO_WM_SLIDE_POSITION" val="54*28"/>
  <p:tag name="KSO_WM_SLIDE_LAYOUT" val="a_f"/>
  <p:tag name="KSO_WM_SLIDE_LAYOUT_CNT" val="1_1"/>
</p:tagLst>
</file>

<file path=ppt/tags/tag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20.xml><?xml version="1.0" encoding="utf-8"?>
<p:tagLst xmlns:p="http://schemas.openxmlformats.org/presentationml/2006/main">
  <p:tag name="KSO_WM_BEAUTIFY_FLAG" val="#wm#"/>
  <p:tag name="KSO_WM_TEMPLATE_CATEGORY" val="custom"/>
  <p:tag name="KSO_WM_TEMPLATE_INDEX" val="20235965"/>
</p:tagLst>
</file>

<file path=ppt/tags/tag121.xml><?xml version="1.0" encoding="utf-8"?>
<p:tagLst xmlns:p="http://schemas.openxmlformats.org/presentationml/2006/main">
  <p:tag name="KSO_WM_BEAUTIFY_FLAG" val="#wm#"/>
  <p:tag name="KSO_WM_TEMPLATE_CATEGORY" val="custom"/>
  <p:tag name="KSO_WM_TEMPLATE_INDEX" val="20235965"/>
</p:tagLst>
</file>

<file path=ppt/tags/tag122.xml><?xml version="1.0" encoding="utf-8"?>
<p:tagLst xmlns:p="http://schemas.openxmlformats.org/presentationml/2006/main">
  <p:tag name="KSO_WM_BEAUTIFY_FLAG" val="#wm#"/>
  <p:tag name="KSO_WM_TEMPLATE_CATEGORY" val="custom"/>
  <p:tag name="KSO_WM_TEMPLATE_INDEX" val="20235965"/>
</p:tagLst>
</file>

<file path=ppt/tags/tag123.xml><?xml version="1.0" encoding="utf-8"?>
<p:tagLst xmlns:p="http://schemas.openxmlformats.org/presentationml/2006/main">
  <p:tag name="KSO_WM_BEAUTIFY_FLAG" val="#wm#"/>
  <p:tag name="KSO_WM_TEMPLATE_CATEGORY" val="custom"/>
  <p:tag name="KSO_WM_TEMPLATE_INDEX" val="20235965"/>
</p:tagLst>
</file>

<file path=ppt/tags/tag124.xml><?xml version="1.0" encoding="utf-8"?>
<p:tagLst xmlns:p="http://schemas.openxmlformats.org/presentationml/2006/main">
  <p:tag name="KSO_WM_BEAUTIFY_FLAG" val="#wm#"/>
  <p:tag name="KSO_WM_TEMPLATE_CATEGORY" val="custom"/>
  <p:tag name="KSO_WM_TEMPLATE_INDEX" val="20235965"/>
</p:tagLst>
</file>

<file path=ppt/tags/tag125.xml><?xml version="1.0" encoding="utf-8"?>
<p:tagLst xmlns:p="http://schemas.openxmlformats.org/presentationml/2006/main">
  <p:tag name="KSO_WM_DIAGRAM_VIRTUALLY_FRAME" val="{&quot;height&quot;:230.06889763779526,&quot;left&quot;:47.9,&quot;top&quot;:132.25,&quot;width&quot;:930.75}"/>
</p:tagLst>
</file>

<file path=ppt/tags/tag126.xml><?xml version="1.0" encoding="utf-8"?>
<p:tagLst xmlns:p="http://schemas.openxmlformats.org/presentationml/2006/main">
  <p:tag name="KSO_WM_DIAGRAM_VIRTUALLY_FRAME" val="{&quot;height&quot;:230.06889763779526,&quot;left&quot;:47.9,&quot;top&quot;:132.25,&quot;width&quot;:930.75}"/>
</p:tagLst>
</file>

<file path=ppt/tags/tag127.xml><?xml version="1.0" encoding="utf-8"?>
<p:tagLst xmlns:p="http://schemas.openxmlformats.org/presentationml/2006/main">
  <p:tag name="KSO_WM_DIAGRAM_VIRTUALLY_FRAME" val="{&quot;height&quot;:230.06889763779526,&quot;left&quot;:47.9,&quot;top&quot;:132.25,&quot;width&quot;:930.75}"/>
</p:tagLst>
</file>

<file path=ppt/tags/tag128.xml><?xml version="1.0" encoding="utf-8"?>
<p:tagLst xmlns:p="http://schemas.openxmlformats.org/presentationml/2006/main">
  <p:tag name="KSO_WM_DIAGRAM_VIRTUALLY_FRAME" val="{&quot;height&quot;:230.06889763779526,&quot;left&quot;:47.9,&quot;top&quot;:132.25,&quot;width&quot;:930.75}"/>
</p:tagLst>
</file>

<file path=ppt/tags/tag129.xml><?xml version="1.0" encoding="utf-8"?>
<p:tagLst xmlns:p="http://schemas.openxmlformats.org/presentationml/2006/main">
  <p:tag name="KSO_WM_BEAUTIFY_FLAG" val="#wm#"/>
  <p:tag name="KSO_WM_TEMPLATE_CATEGORY" val="custom"/>
  <p:tag name="KSO_WM_TEMPLATE_INDEX" val="20235965"/>
</p:tagLst>
</file>

<file path=ppt/tags/tag1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BEAUTIFY_FLAG" val="#wm#"/>
  <p:tag name="KSO_WM_TEMPLATE_CATEGORY" val="custom"/>
  <p:tag name="KSO_WM_TEMPLATE_INDEX" val="20235965"/>
</p:tagLst>
</file>

<file path=ppt/tags/tag131.xml><?xml version="1.0" encoding="utf-8"?>
<p:tagLst xmlns:p="http://schemas.openxmlformats.org/presentationml/2006/main">
  <p:tag name="KSO_WM_UNIT_TYPE" val="a"/>
  <p:tag name="KSO_WM_UNIT_INDEX" val="1"/>
  <p:tag name="KSO_WM_BEAUTIFY_FLAG" val="#wm#"/>
  <p:tag name="KSO_WM_TAG_VERSION" val="3.0"/>
  <p:tag name="KSO_WM_UNIT_ID" val="custom20235965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Lst>
</file>

<file path=ppt/tags/tag132.xml><?xml version="1.0" encoding="utf-8"?>
<p:tagLst xmlns:p="http://schemas.openxmlformats.org/presentationml/2006/main">
  <p:tag name="KSO_WM_UNIT_TYPE" val="b"/>
  <p:tag name="KSO_WM_UNIT_INDEX" val="1"/>
  <p:tag name="KSO_WM_BEAUTIFY_FLAG" val="#wm#"/>
  <p:tag name="KSO_WM_TAG_VERSION" val="3.0"/>
  <p:tag name="KSO_WM_UNIT_ID" val="custom20235965_9*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13"/>
</p:tagLst>
</file>

<file path=ppt/tags/tag133.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ID" val="custom20235965_9*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VALUE" val="13"/>
</p:tagLst>
</file>

<file path=ppt/tags/tag134.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65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VALUE" val="13"/>
</p:tagLst>
</file>

<file path=ppt/tags/tag135.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65"/>
  <p:tag name="KSO_WM_TEMPLATE_CATEGORY" val="custom"/>
  <p:tag name="KSO_WM_SLIDE_INDEX" val="9"/>
  <p:tag name="KSO_WM_SLIDE_ID" val="custom20235965_9"/>
  <p:tag name="KSO_WM_TEMPLATE_MASTER_TYPE" val="0"/>
  <p:tag name="KSO_WM_SLIDE_LAYOUT" val="a_b_f"/>
  <p:tag name="KSO_WM_SLIDE_LAYOUT_CNT" val="1_1_2"/>
  <p:tag name="KSO_WM_SLIDE_THEME_ID" val="3327116"/>
  <p:tag name="KSO_WM_SLIDE_THEME_NAME" val="粉色3D信封电子商务可爱卡通主题"/>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UNIT_TYPE" val="i"/>
  <p:tag name="KSO_WM_UNIT_INDEX" val="9"/>
</p:tagLst>
</file>

<file path=ppt/tags/tag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2.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3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4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7.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8.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9.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6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0"/>
</p:tagLst>
</file>

<file path=ppt/tags/tag7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1.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7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3"/>
</p:tagLst>
</file>

<file path=ppt/tags/tag7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7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BEAUTIFY_FLAG" val="#wm#"/>
  <p:tag name="KSO_WM_UNIT_TYPE" val="i"/>
  <p:tag name="KSO_WM_UNIT_INDEX" val="9"/>
</p:tagLst>
</file>

<file path=ppt/tags/tag8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8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65"/>
</p:tagLst>
</file>

<file path=ppt/tags/tag91.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5965"/>
</p:tagLst>
</file>

<file path=ppt/tags/tag9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65"/>
  <p:tag name="KSO_WM_TEMPLATE_CATEGORY" val="custom"/>
  <p:tag name="KSO_WM_TEMPLATE_MASTER_TYPE" val="0"/>
</p:tagLst>
</file>

<file path=ppt/tags/tag96.xml><?xml version="1.0" encoding="utf-8"?>
<p:tagLst xmlns:p="http://schemas.openxmlformats.org/presentationml/2006/main">
  <p:tag name="KSO_WM_BEAUTIFY_FLAG" val="#wm#"/>
  <p:tag name="KSO_WM_TEMPLATE_CATEGORY" val="custom"/>
  <p:tag name="KSO_WM_TEMPLATE_INDEX" val="20235965"/>
</p:tagLst>
</file>

<file path=ppt/tags/tag97.xml><?xml version="1.0" encoding="utf-8"?>
<p:tagLst xmlns:p="http://schemas.openxmlformats.org/presentationml/2006/main">
  <p:tag name="KSO_WM_UNIT_TYPE" val="a"/>
  <p:tag name="KSO_WM_UNIT_INDEX" val="1"/>
  <p:tag name="KSO_WM_BEAUTIFY_FLAG" val="#wm#"/>
  <p:tag name="KSO_WM_TAG_VERSION" val="3.0"/>
  <p:tag name="KSO_WM_UNIT_ID" val="custom20235965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18"/>
  <p:tag name="KSO_WM_UNIT_PRESET_TEXT" val="单击此处添&#10;加文档标题内容"/>
  <p:tag name="KSO_WM_UNIT_TEXT_TYPE" val="1"/>
</p:tagLst>
</file>

<file path=ppt/tags/tag98.xml><?xml version="1.0" encoding="utf-8"?>
<p:tagLst xmlns:p="http://schemas.openxmlformats.org/presentationml/2006/main">
  <p:tag name="KSO_WM_UNIT_TYPE" val="b"/>
  <p:tag name="KSO_WM_UNIT_INDEX" val="1"/>
  <p:tag name="KSO_WM_BEAUTIFY_FLAG" val="#wm#"/>
  <p:tag name="KSO_WM_TAG_VERSION" val="3.0"/>
  <p:tag name="KSO_WM_UNIT_ID" val="custom20235965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ISCONTENTSTITLE" val="0"/>
  <p:tag name="KSO_WM_UNIT_VALUE" val="50"/>
  <p:tag name="KSO_WM_UNIT_PRESET_TEXT" val="单击此处添加副标题"/>
  <p:tag name="KSO_WM_UNIT_TEXT_TYPE" val="1"/>
</p:tagLst>
</file>

<file path=ppt/tags/tag9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65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65"/>
  <p:tag name="KSO_WM_TEMPLATE_CATEGORY" val="custom"/>
  <p:tag name="KSO_WM_UNIT_VALUE" val="13"/>
</p:tagLst>
</file>

<file path=ppt/theme/theme1.xml><?xml version="1.0" encoding="utf-8"?>
<a:theme xmlns:a="http://schemas.openxmlformats.org/drawingml/2006/main" name="1_Office 主题​​">
  <a:themeElements>
    <a:clrScheme name="自定义 298">
      <a:dk1>
        <a:srgbClr val="333333"/>
      </a:dk1>
      <a:lt1>
        <a:sysClr val="window" lastClr="FFFFFF"/>
      </a:lt1>
      <a:dk2>
        <a:srgbClr val="000000"/>
      </a:dk2>
      <a:lt2>
        <a:srgbClr val="FEEDEC"/>
      </a:lt2>
      <a:accent1>
        <a:srgbClr val="FE7C74"/>
      </a:accent1>
      <a:accent2>
        <a:srgbClr val="BBCB23"/>
      </a:accent2>
      <a:accent3>
        <a:srgbClr val="FFC285"/>
      </a:accent3>
      <a:accent4>
        <a:srgbClr val="A475A8"/>
      </a:accent4>
      <a:accent5>
        <a:srgbClr val="8FCCC8"/>
      </a:accent5>
      <a:accent6>
        <a:srgbClr val="69A8E1"/>
      </a:accent6>
      <a:hlink>
        <a:srgbClr val="0026E5"/>
      </a:hlink>
      <a:folHlink>
        <a:srgbClr val="7E1FAD"/>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4872</Words>
  <Application>WPS 演示</Application>
  <PresentationFormat>宽屏</PresentationFormat>
  <Paragraphs>167</Paragraphs>
  <Slides>17</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17</vt:i4>
      </vt:variant>
    </vt:vector>
  </HeadingPairs>
  <TitlesOfParts>
    <vt:vector size="40" baseType="lpstr">
      <vt:lpstr>Arial</vt:lpstr>
      <vt:lpstr>宋体</vt:lpstr>
      <vt:lpstr>Wingdings</vt:lpstr>
      <vt:lpstr>华文楷体</vt:lpstr>
      <vt:lpstr>思源黑体 CN Normal</vt:lpstr>
      <vt:lpstr>Wingdings</vt:lpstr>
      <vt:lpstr>华文琥珀</vt:lpstr>
      <vt:lpstr>优设标题黑</vt:lpstr>
      <vt:lpstr>华文新魏</vt:lpstr>
      <vt:lpstr>仓耳渔阳体 W05</vt:lpstr>
      <vt:lpstr>楷体</vt:lpstr>
      <vt:lpstr>汉仪大黑简</vt:lpstr>
      <vt:lpstr>仿宋</vt:lpstr>
      <vt:lpstr>Times New Roman</vt:lpstr>
      <vt:lpstr>汉仪正圆 55简</vt:lpstr>
      <vt:lpstr>Segoe Print</vt:lpstr>
      <vt:lpstr>汉仪正圆-75W</vt:lpstr>
      <vt:lpstr>微软雅黑</vt:lpstr>
      <vt:lpstr>Arial Unicode MS</vt:lpstr>
      <vt:lpstr>Calibri</vt:lpstr>
      <vt:lpstr>黑体</vt:lpstr>
      <vt:lpstr>HelveticaNeue</vt:lpstr>
      <vt:lpstr>1_Office 主题​​</vt:lpstr>
      <vt:lpstr>PowerPoint 演示文稿</vt:lpstr>
      <vt:lpstr>告知信：我校的“开学典礼”</vt:lpstr>
      <vt:lpstr>审题</vt:lpstr>
      <vt:lpstr>PowerPoint 演示文稿</vt:lpstr>
      <vt:lpstr>PowerPoint 演示文稿</vt:lpstr>
      <vt:lpstr>谋篇布局</vt:lpstr>
      <vt:lpstr>PowerPoint 演示文稿</vt:lpstr>
      <vt:lpstr>语言</vt:lpstr>
      <vt:lpstr>Para 1      The beginning    写信目的</vt:lpstr>
      <vt:lpstr>PowerPoint 演示文稿</vt:lpstr>
      <vt:lpstr>PowerPoint 演示文稿</vt:lpstr>
      <vt:lpstr>PowerPoint 演示文稿</vt:lpstr>
      <vt:lpstr>PowerPoint 演示文稿</vt:lpstr>
      <vt:lpstr>PowerPoint 演示文稿</vt:lpstr>
      <vt:lpstr>PowerPoint 演示文稿</vt:lpstr>
      <vt:lpstr>范文：</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Wiesen</cp:lastModifiedBy>
  <cp:revision>159</cp:revision>
  <dcterms:created xsi:type="dcterms:W3CDTF">2019-06-19T02:08:00Z</dcterms:created>
  <dcterms:modified xsi:type="dcterms:W3CDTF">2024-09-29T09:29:53Z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B2BC783932274D38AADF374153ECCCFE_13</vt:lpwstr>
  </property>
</Properties>
</file>