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21"/>
  </p:notesMasterIdLst>
  <p:sldIdLst>
    <p:sldId id="295" r:id="rId6"/>
    <p:sldId id="256" r:id="rId7"/>
    <p:sldId id="273" r:id="rId8"/>
    <p:sldId id="264" r:id="rId9"/>
    <p:sldId id="267" r:id="rId10"/>
    <p:sldId id="269" r:id="rId11"/>
    <p:sldId id="270" r:id="rId12"/>
    <p:sldId id="271" r:id="rId13"/>
    <p:sldId id="268" r:id="rId14"/>
    <p:sldId id="257" r:id="rId15"/>
    <p:sldId id="272" r:id="rId16"/>
    <p:sldId id="290" r:id="rId17"/>
    <p:sldId id="258" r:id="rId18"/>
    <p:sldId id="259" r:id="rId19"/>
    <p:sldId id="294" r:id="rId20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6"/>
  </p:normalViewPr>
  <p:slideViewPr>
    <p:cSldViewPr showGuides="1">
      <p:cViewPr varScale="1">
        <p:scale>
          <a:sx n="103" d="100"/>
          <a:sy n="103" d="100"/>
        </p:scale>
        <p:origin x="896" y="184"/>
      </p:cViewPr>
      <p:guideLst>
        <p:guide orient="horz" pos="2132"/>
        <p:guide pos="37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tags" Target="../tags/tag30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5.png"/><Relationship Id="rId2" Type="http://schemas.openxmlformats.org/officeDocument/2006/relationships/tags" Target="../tags/tag61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5960046" y="-19054"/>
            <a:ext cx="3204600" cy="6875254"/>
          </a:xfrm>
          <a:custGeom>
            <a:avLst/>
            <a:gdLst>
              <a:gd name="connsiteX0" fmla="*/ 1105000 w 3204600"/>
              <a:gd name="connsiteY0" fmla="*/ 5113594 h 6875254"/>
              <a:gd name="connsiteX1" fmla="*/ 1222201 w 3204600"/>
              <a:gd name="connsiteY1" fmla="*/ 5162140 h 6875254"/>
              <a:gd name="connsiteX2" fmla="*/ 2161454 w 3204600"/>
              <a:gd name="connsiteY2" fmla="*/ 6101393 h 6875254"/>
              <a:gd name="connsiteX3" fmla="*/ 2161454 w 3204600"/>
              <a:gd name="connsiteY3" fmla="*/ 6335795 h 6875254"/>
              <a:gd name="connsiteX4" fmla="*/ 1621994 w 3204600"/>
              <a:gd name="connsiteY4" fmla="*/ 6875254 h 6875254"/>
              <a:gd name="connsiteX5" fmla="*/ 588007 w 3204600"/>
              <a:gd name="connsiteY5" fmla="*/ 6875254 h 6875254"/>
              <a:gd name="connsiteX6" fmla="*/ 48547 w 3204600"/>
              <a:gd name="connsiteY6" fmla="*/ 6335795 h 6875254"/>
              <a:gd name="connsiteX7" fmla="*/ 48547 w 3204600"/>
              <a:gd name="connsiteY7" fmla="*/ 6101393 h 6875254"/>
              <a:gd name="connsiteX8" fmla="*/ 987800 w 3204600"/>
              <a:gd name="connsiteY8" fmla="*/ 5162140 h 6875254"/>
              <a:gd name="connsiteX9" fmla="*/ 1105000 w 3204600"/>
              <a:gd name="connsiteY9" fmla="*/ 5113594 h 6875254"/>
              <a:gd name="connsiteX10" fmla="*/ 2204460 w 3204600"/>
              <a:gd name="connsiteY10" fmla="*/ 0 h 6875254"/>
              <a:gd name="connsiteX11" fmla="*/ 3204600 w 3204600"/>
              <a:gd name="connsiteY11" fmla="*/ 0 h 6875254"/>
              <a:gd name="connsiteX12" fmla="*/ 2821731 w 3204600"/>
              <a:gd name="connsiteY12" fmla="*/ 382870 h 6875254"/>
              <a:gd name="connsiteX13" fmla="*/ 2587329 w 3204600"/>
              <a:gd name="connsiteY13" fmla="*/ 382870 h 68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4600" h="6875254">
                <a:moveTo>
                  <a:pt x="1105000" y="5113594"/>
                </a:moveTo>
                <a:cubicBezTo>
                  <a:pt x="1147418" y="5113594"/>
                  <a:pt x="1189837" y="5129776"/>
                  <a:pt x="1222201" y="5162140"/>
                </a:cubicBezTo>
                <a:lnTo>
                  <a:pt x="2161454" y="6101393"/>
                </a:lnTo>
                <a:cubicBezTo>
                  <a:pt x="2226183" y="6166122"/>
                  <a:pt x="2226183" y="6271066"/>
                  <a:pt x="2161454" y="6335795"/>
                </a:cubicBezTo>
                <a:lnTo>
                  <a:pt x="1621994" y="6875254"/>
                </a:lnTo>
                <a:lnTo>
                  <a:pt x="588007" y="6875254"/>
                </a:lnTo>
                <a:lnTo>
                  <a:pt x="48547" y="6335795"/>
                </a:lnTo>
                <a:cubicBezTo>
                  <a:pt x="-16182" y="6271066"/>
                  <a:pt x="-16182" y="6166122"/>
                  <a:pt x="48547" y="6101393"/>
                </a:cubicBezTo>
                <a:lnTo>
                  <a:pt x="987800" y="5162140"/>
                </a:lnTo>
                <a:cubicBezTo>
                  <a:pt x="1020164" y="5129776"/>
                  <a:pt x="1062582" y="5113594"/>
                  <a:pt x="1105000" y="5113594"/>
                </a:cubicBezTo>
                <a:close/>
                <a:moveTo>
                  <a:pt x="2204460" y="0"/>
                </a:moveTo>
                <a:lnTo>
                  <a:pt x="3204600" y="0"/>
                </a:lnTo>
                <a:lnTo>
                  <a:pt x="2821731" y="382870"/>
                </a:lnTo>
                <a:cubicBezTo>
                  <a:pt x="2757002" y="447598"/>
                  <a:pt x="2652058" y="447598"/>
                  <a:pt x="2587329" y="382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4" name="图片 13" descr="C:\Users\Administrator\Desktop\画板 1.png画板 1"/>
          <p:cNvPicPr/>
          <p:nvPr userDrawn="1">
            <p:custDataLst>
              <p:tags r:id="rId3"/>
            </p:custDataLst>
          </p:nvPr>
        </p:nvPicPr>
        <p:blipFill>
          <a:blip r:embed="rId4"/>
          <a:srcRect b="301"/>
          <a:stretch>
            <a:fillRect/>
          </a:stretch>
        </p:blipFill>
        <p:spPr>
          <a:xfrm>
            <a:off x="6022524" y="1801"/>
            <a:ext cx="6168806" cy="6833767"/>
          </a:xfrm>
          <a:custGeom>
            <a:avLst/>
            <a:gdLst>
              <a:gd name="connsiteX0" fmla="*/ 3092421 w 6168806"/>
              <a:gd name="connsiteY0" fmla="*/ 0 h 6833767"/>
              <a:gd name="connsiteX1" fmla="*/ 6168806 w 6168806"/>
              <a:gd name="connsiteY1" fmla="*/ 0 h 6833767"/>
              <a:gd name="connsiteX2" fmla="*/ 6168806 w 6168806"/>
              <a:gd name="connsiteY2" fmla="*/ 6833767 h 6833767"/>
              <a:gd name="connsiteX3" fmla="*/ 3149842 w 6168806"/>
              <a:gd name="connsiteY3" fmla="*/ 6833767 h 6833767"/>
              <a:gd name="connsiteX4" fmla="*/ 0 w 6168806"/>
              <a:gd name="connsiteY4" fmla="*/ 3683924 h 6833767"/>
              <a:gd name="connsiteX5" fmla="*/ 0 w 6168806"/>
              <a:gd name="connsiteY5" fmla="*/ 3092422 h 68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8806" h="6833767">
                <a:moveTo>
                  <a:pt x="3092421" y="0"/>
                </a:moveTo>
                <a:lnTo>
                  <a:pt x="6168806" y="0"/>
                </a:lnTo>
                <a:lnTo>
                  <a:pt x="6168806" y="6833767"/>
                </a:lnTo>
                <a:lnTo>
                  <a:pt x="3149842" y="6833767"/>
                </a:lnTo>
                <a:lnTo>
                  <a:pt x="0" y="3683924"/>
                </a:lnTo>
                <a:lnTo>
                  <a:pt x="0" y="3092422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997584" y="2288040"/>
            <a:ext cx="5199177" cy="2406650"/>
          </a:xfrm>
        </p:spPr>
        <p:txBody>
          <a:bodyPr vert="horz" wrap="square" lIns="0" tIns="38100" rIns="76200" bIns="381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720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ea"/>
                <a:ea typeface="+mj-ea"/>
              </a:defRPr>
            </a:lvl1pPr>
          </a:lstStyle>
          <a:p>
            <a:pPr marL="0" marR="0" lvl="0" fontAlgn="auto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997584" y="4798195"/>
            <a:ext cx="5199177" cy="1244534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18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ea"/>
                <a:ea typeface="+mj-ea"/>
                <a:cs typeface="+mj-cs"/>
              </a:defRPr>
            </a:lvl1pPr>
          </a:lstStyle>
          <a:p>
            <a:pPr marL="57150" marR="0" lvl="0" indent="-285750" fontAlgn="auto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997584" y="317501"/>
            <a:ext cx="5199177" cy="1912120"/>
          </a:xfrm>
          <a:ln>
            <a:noFill/>
          </a:ln>
        </p:spPr>
        <p:txBody>
          <a:bodyPr vert="horz" wrap="square" lIns="101600" tIns="0" rIns="82550" b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4800" b="1" i="0" u="none" strike="noStrike" kern="0" cap="none" spc="0" normalizeH="0" baseline="0" dirty="0">
                <a:ln w="2381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n-ea"/>
                <a:ea typeface="+mn-ea"/>
                <a:cs typeface="+mj-cs"/>
              </a:defRPr>
            </a:lvl1pPr>
          </a:lstStyle>
          <a:p>
            <a:pPr marL="457200" marR="0" lvl="0" indent="-68580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23" name="任意多边形: 形状 22"/>
          <p:cNvSpPr/>
          <p:nvPr userDrawn="1">
            <p:custDataLst>
              <p:tags r:id="rId11"/>
            </p:custDataLst>
          </p:nvPr>
        </p:nvSpPr>
        <p:spPr>
          <a:xfrm rot="2700000">
            <a:off x="10769192" y="1996545"/>
            <a:ext cx="2844279" cy="2844278"/>
          </a:xfrm>
          <a:custGeom>
            <a:avLst/>
            <a:gdLst>
              <a:gd name="connsiteX0" fmla="*/ 0 w 2844279"/>
              <a:gd name="connsiteY0" fmla="*/ 0 h 2844278"/>
              <a:gd name="connsiteX1" fmla="*/ 2844279 w 2844279"/>
              <a:gd name="connsiteY1" fmla="*/ 2844278 h 2844278"/>
              <a:gd name="connsiteX2" fmla="*/ 405251 w 2844279"/>
              <a:gd name="connsiteY2" fmla="*/ 2844278 h 2844278"/>
              <a:gd name="connsiteX3" fmla="*/ 0 w 2844279"/>
              <a:gd name="connsiteY3" fmla="*/ 2439027 h 284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279" h="2844278">
                <a:moveTo>
                  <a:pt x="0" y="0"/>
                </a:moveTo>
                <a:lnTo>
                  <a:pt x="2844279" y="2844278"/>
                </a:lnTo>
                <a:lnTo>
                  <a:pt x="405251" y="2844278"/>
                </a:lnTo>
                <a:cubicBezTo>
                  <a:pt x="181437" y="2844278"/>
                  <a:pt x="0" y="2662841"/>
                  <a:pt x="0" y="2439027"/>
                </a:cubicBezTo>
                <a:close/>
              </a:path>
            </a:pathLst>
          </a:cu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画板 5.png画板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2341"/>
          <a:stretch>
            <a:fillRect/>
          </a:stretch>
        </p:blipFill>
        <p:spPr>
          <a:xfrm>
            <a:off x="7303341" y="0"/>
            <a:ext cx="4888659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-28471" y="1871981"/>
            <a:ext cx="8297684" cy="424981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13276" y="1776372"/>
            <a:ext cx="5829300" cy="1013977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56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汉仪雅酷黑简" panose="00020600040101010101" charset="-122"/>
              </a:defRPr>
            </a:lvl1pPr>
          </a:lstStyle>
          <a:p>
            <a:pPr marL="0" lvl="0">
              <a:lnSpc>
                <a:spcPct val="114000"/>
              </a:lnSpc>
            </a:pP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779270" y="1871981"/>
            <a:ext cx="412730" cy="424981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-1"/>
            <a:ext cx="3390264" cy="6856713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75613" y="2941823"/>
            <a:ext cx="5330939" cy="759320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kumimoji="0" lang="zh-CN" altLang="en-US" sz="3000" b="1" i="0" u="none" strike="noStrike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fontAlgn="auto">
              <a:lnSpc>
                <a:spcPct val="83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75613" y="4065311"/>
            <a:ext cx="5330938" cy="1264219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kumimoji="0" lang="zh-CN" altLang="en-US" sz="1600" b="1" i="0" u="none" strike="noStrike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</a:defRPr>
            </a:lvl1pPr>
          </a:lstStyle>
          <a:p>
            <a:pPr marL="57150" marR="0" lvl="0" indent="-285750" fontAlgn="auto">
              <a:lnSpc>
                <a:spcPct val="139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675613" y="740228"/>
            <a:ext cx="5330939" cy="2069197"/>
          </a:xfrm>
        </p:spPr>
        <p:txBody>
          <a:bodyPr vert="horz" wrap="square" rtlCol="0" anchor="b" anchorCtr="0">
            <a:normAutofit fontScale="97500"/>
          </a:bodyPr>
          <a:lstStyle>
            <a:lvl1pPr marL="0" indent="0">
              <a:buFont typeface="Arial" panose="020B0604020202020204" pitchFamily="34" charset="0"/>
              <a:buNone/>
              <a:defRPr lang="zh-CN" altLang="en-US" sz="80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83000"/>
              </a:lnSpc>
            </a:pPr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画板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42975" y="1016535"/>
            <a:ext cx="5619069" cy="5004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>
            <p:custDataLst>
              <p:tags r:id="rId11"/>
            </p:custDataLst>
          </p:nvPr>
        </p:nvCxnSpPr>
        <p:spPr>
          <a:xfrm>
            <a:off x="6825342" y="3860799"/>
            <a:ext cx="362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01" descr="/Users/mac/Desktop/画板 2.png画板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695"/>
            <a:ext cx="12189600" cy="68566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625158" y="622446"/>
            <a:ext cx="10941684" cy="5613107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050691" y="1630605"/>
            <a:ext cx="8090616" cy="2107640"/>
          </a:xfrm>
          <a:noFill/>
        </p:spPr>
        <p:txBody>
          <a:bodyPr vert="horz" wrap="square" lIns="91440" tIns="45720" rIns="0" bIns="45720" rtlCol="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6600" b="1" i="0" u="none" strike="noStrike" cap="none" spc="0" normalizeH="0" baseline="0" noProof="1" dirty="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  <a:cs typeface="汉仪旗黑-90S" panose="00020600040101010101" charset="-122"/>
              </a:defRPr>
            </a:lvl1pPr>
          </a:lstStyle>
          <a:p>
            <a:pPr marL="0" marR="0" lvl="0" algn="ctr" fontAlgn="auto">
              <a:buClrTx/>
              <a:buSzTx/>
              <a:buFontTx/>
            </a:pPr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2050691" y="3850640"/>
            <a:ext cx="8090616" cy="1229360"/>
          </a:xfrm>
          <a:noFill/>
        </p:spPr>
        <p:txBody>
          <a:bodyPr vert="horz" wrap="square" lIns="0" tIns="0" rIns="0" bIns="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b="1" i="0" u="none" strike="noStrike" cap="none" spc="2500" normalizeH="0" baseline="0" noProof="1" dirty="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</a:defRPr>
            </a:lvl1pPr>
          </a:lstStyle>
          <a:p>
            <a:pPr marL="114300" marR="0" lvl="0" indent="-3429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984528" y="5603105"/>
            <a:ext cx="1304717" cy="634895"/>
          </a:xfrm>
          <a:custGeom>
            <a:avLst/>
            <a:gdLst>
              <a:gd name="connsiteX0" fmla="*/ 652358 w 1304717"/>
              <a:gd name="connsiteY0" fmla="*/ 1 h 634895"/>
              <a:gd name="connsiteX1" fmla="*/ 721998 w 1304717"/>
              <a:gd name="connsiteY1" fmla="*/ 28846 h 634895"/>
              <a:gd name="connsiteX2" fmla="*/ 1280090 w 1304717"/>
              <a:gd name="connsiteY2" fmla="*/ 586939 h 634895"/>
              <a:gd name="connsiteX3" fmla="*/ 1301724 w 1304717"/>
              <a:gd name="connsiteY3" fmla="*/ 619518 h 634895"/>
              <a:gd name="connsiteX4" fmla="*/ 1304717 w 1304717"/>
              <a:gd name="connsiteY4" fmla="*/ 634895 h 634895"/>
              <a:gd name="connsiteX5" fmla="*/ 0 w 1304717"/>
              <a:gd name="connsiteY5" fmla="*/ 634895 h 634895"/>
              <a:gd name="connsiteX6" fmla="*/ 2992 w 1304717"/>
              <a:gd name="connsiteY6" fmla="*/ 619518 h 634895"/>
              <a:gd name="connsiteX7" fmla="*/ 24626 w 1304717"/>
              <a:gd name="connsiteY7" fmla="*/ 586939 h 634895"/>
              <a:gd name="connsiteX8" fmla="*/ 582719 w 1304717"/>
              <a:gd name="connsiteY8" fmla="*/ 28846 h 634895"/>
              <a:gd name="connsiteX9" fmla="*/ 652358 w 1304717"/>
              <a:gd name="connsiteY9" fmla="*/ 1 h 6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717" h="634895">
                <a:moveTo>
                  <a:pt x="652358" y="1"/>
                </a:moveTo>
                <a:cubicBezTo>
                  <a:pt x="677563" y="0"/>
                  <a:pt x="702767" y="9616"/>
                  <a:pt x="721998" y="28846"/>
                </a:cubicBezTo>
                <a:lnTo>
                  <a:pt x="1280090" y="586939"/>
                </a:lnTo>
                <a:cubicBezTo>
                  <a:pt x="1289705" y="596554"/>
                  <a:pt x="1296917" y="607663"/>
                  <a:pt x="1301724" y="619518"/>
                </a:cubicBezTo>
                <a:lnTo>
                  <a:pt x="1304717" y="634895"/>
                </a:lnTo>
                <a:lnTo>
                  <a:pt x="0" y="634895"/>
                </a:lnTo>
                <a:lnTo>
                  <a:pt x="2992" y="619518"/>
                </a:lnTo>
                <a:cubicBezTo>
                  <a:pt x="7799" y="607663"/>
                  <a:pt x="15011" y="596554"/>
                  <a:pt x="24626" y="586939"/>
                </a:cubicBezTo>
                <a:lnTo>
                  <a:pt x="582719" y="28846"/>
                </a:lnTo>
                <a:cubicBezTo>
                  <a:pt x="601949" y="9616"/>
                  <a:pt x="627154" y="0"/>
                  <a:pt x="652358" y="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4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625158" y="5444995"/>
            <a:ext cx="1018554" cy="793006"/>
          </a:xfrm>
          <a:custGeom>
            <a:avLst/>
            <a:gdLst>
              <a:gd name="connsiteX0" fmla="*/ 328645 w 1018554"/>
              <a:gd name="connsiteY0" fmla="*/ 0 h 793006"/>
              <a:gd name="connsiteX1" fmla="*/ 401820 w 1018554"/>
              <a:gd name="connsiteY1" fmla="*/ 30310 h 793006"/>
              <a:gd name="connsiteX2" fmla="*/ 988245 w 1018554"/>
              <a:gd name="connsiteY2" fmla="*/ 616736 h 793006"/>
              <a:gd name="connsiteX3" fmla="*/ 988245 w 1018554"/>
              <a:gd name="connsiteY3" fmla="*/ 763086 h 793006"/>
              <a:gd name="connsiteX4" fmla="*/ 958325 w 1018554"/>
              <a:gd name="connsiteY4" fmla="*/ 793006 h 793006"/>
              <a:gd name="connsiteX5" fmla="*/ 0 w 1018554"/>
              <a:gd name="connsiteY5" fmla="*/ 793006 h 793006"/>
              <a:gd name="connsiteX6" fmla="*/ 0 w 1018554"/>
              <a:gd name="connsiteY6" fmla="*/ 285780 h 793006"/>
              <a:gd name="connsiteX7" fmla="*/ 255470 w 1018554"/>
              <a:gd name="connsiteY7" fmla="*/ 30310 h 793006"/>
              <a:gd name="connsiteX8" fmla="*/ 328645 w 1018554"/>
              <a:gd name="connsiteY8" fmla="*/ 0 h 7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554" h="793006">
                <a:moveTo>
                  <a:pt x="328645" y="0"/>
                </a:moveTo>
                <a:cubicBezTo>
                  <a:pt x="355129" y="0"/>
                  <a:pt x="381613" y="10103"/>
                  <a:pt x="401820" y="30310"/>
                </a:cubicBezTo>
                <a:lnTo>
                  <a:pt x="988245" y="616736"/>
                </a:lnTo>
                <a:cubicBezTo>
                  <a:pt x="1028658" y="657149"/>
                  <a:pt x="1028658" y="722672"/>
                  <a:pt x="988245" y="763086"/>
                </a:cubicBezTo>
                <a:lnTo>
                  <a:pt x="958325" y="793006"/>
                </a:lnTo>
                <a:lnTo>
                  <a:pt x="0" y="793006"/>
                </a:lnTo>
                <a:lnTo>
                  <a:pt x="0" y="285780"/>
                </a:lnTo>
                <a:lnTo>
                  <a:pt x="255470" y="30310"/>
                </a:lnTo>
                <a:cubicBezTo>
                  <a:pt x="275676" y="10103"/>
                  <a:pt x="302160" y="0"/>
                  <a:pt x="328645" y="0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9" name="任意多边形: 形状 18"/>
          <p:cNvSpPr/>
          <p:nvPr userDrawn="1">
            <p:custDataLst>
              <p:tags r:id="rId12"/>
            </p:custDataLst>
          </p:nvPr>
        </p:nvSpPr>
        <p:spPr>
          <a:xfrm>
            <a:off x="10399134" y="605445"/>
            <a:ext cx="1113718" cy="516065"/>
          </a:xfrm>
          <a:custGeom>
            <a:avLst/>
            <a:gdLst>
              <a:gd name="connsiteX0" fmla="*/ 0 w 1113718"/>
              <a:gd name="connsiteY0" fmla="*/ 0 h 516065"/>
              <a:gd name="connsiteX1" fmla="*/ 1113718 w 1113718"/>
              <a:gd name="connsiteY1" fmla="*/ 0 h 516065"/>
              <a:gd name="connsiteX2" fmla="*/ 626498 w 1113718"/>
              <a:gd name="connsiteY2" fmla="*/ 487220 h 516065"/>
              <a:gd name="connsiteX3" fmla="*/ 556859 w 1113718"/>
              <a:gd name="connsiteY3" fmla="*/ 516065 h 516065"/>
              <a:gd name="connsiteX4" fmla="*/ 487219 w 1113718"/>
              <a:gd name="connsiteY4" fmla="*/ 487220 h 5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718" h="516065">
                <a:moveTo>
                  <a:pt x="0" y="0"/>
                </a:moveTo>
                <a:lnTo>
                  <a:pt x="1113718" y="0"/>
                </a:lnTo>
                <a:lnTo>
                  <a:pt x="626498" y="487220"/>
                </a:lnTo>
                <a:cubicBezTo>
                  <a:pt x="607268" y="506450"/>
                  <a:pt x="582063" y="516066"/>
                  <a:pt x="556859" y="516065"/>
                </a:cubicBezTo>
                <a:cubicBezTo>
                  <a:pt x="531654" y="516066"/>
                  <a:pt x="506450" y="506450"/>
                  <a:pt x="487219" y="48722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1" name="任意多边形: 形状 20"/>
          <p:cNvSpPr/>
          <p:nvPr userDrawn="1">
            <p:custDataLst>
              <p:tags r:id="rId13"/>
            </p:custDataLst>
          </p:nvPr>
        </p:nvSpPr>
        <p:spPr>
          <a:xfrm>
            <a:off x="10952228" y="605445"/>
            <a:ext cx="614614" cy="644491"/>
          </a:xfrm>
          <a:custGeom>
            <a:avLst/>
            <a:gdLst>
              <a:gd name="connsiteX0" fmla="*/ 0 w 614614"/>
              <a:gd name="connsiteY0" fmla="*/ 0 h 644491"/>
              <a:gd name="connsiteX1" fmla="*/ 614614 w 614614"/>
              <a:gd name="connsiteY1" fmla="*/ 0 h 644491"/>
              <a:gd name="connsiteX2" fmla="*/ 614614 w 614614"/>
              <a:gd name="connsiteY2" fmla="*/ 644491 h 644491"/>
              <a:gd name="connsiteX3" fmla="*/ 613673 w 614614"/>
              <a:gd name="connsiteY3" fmla="*/ 643866 h 644491"/>
              <a:gd name="connsiteX4" fmla="*/ 27248 w 614614"/>
              <a:gd name="connsiteY4" fmla="*/ 57440 h 644491"/>
              <a:gd name="connsiteX5" fmla="*/ 4516 w 614614"/>
              <a:gd name="connsiteY5" fmla="*/ 23207 h 6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614" h="644491">
                <a:moveTo>
                  <a:pt x="0" y="0"/>
                </a:moveTo>
                <a:lnTo>
                  <a:pt x="614614" y="0"/>
                </a:lnTo>
                <a:lnTo>
                  <a:pt x="614614" y="644491"/>
                </a:lnTo>
                <a:lnTo>
                  <a:pt x="613673" y="643866"/>
                </a:lnTo>
                <a:lnTo>
                  <a:pt x="27248" y="57440"/>
                </a:lnTo>
                <a:cubicBezTo>
                  <a:pt x="17145" y="47337"/>
                  <a:pt x="9567" y="35664"/>
                  <a:pt x="4516" y="23207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4" Type="http://schemas.openxmlformats.org/officeDocument/2006/relationships/theme" Target="../theme/theme4.xml"/><Relationship Id="rId23" Type="http://schemas.openxmlformats.org/officeDocument/2006/relationships/image" Target="../media/image1.jpeg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35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18"/>
            </p:custDataLst>
          </p:nvPr>
        </p:nvSpPr>
        <p:spPr>
          <a:xfrm rot="2700000">
            <a:off x="-80199" y="5734664"/>
            <a:ext cx="332666" cy="332666"/>
          </a:xfrm>
          <a:custGeom>
            <a:avLst/>
            <a:gdLst>
              <a:gd name="connsiteX0" fmla="*/ 9730 w 332666"/>
              <a:gd name="connsiteY0" fmla="*/ 9730 h 332666"/>
              <a:gd name="connsiteX1" fmla="*/ 33220 w 332666"/>
              <a:gd name="connsiteY1" fmla="*/ 0 h 332666"/>
              <a:gd name="connsiteX2" fmla="*/ 299446 w 332666"/>
              <a:gd name="connsiteY2" fmla="*/ 0 h 332666"/>
              <a:gd name="connsiteX3" fmla="*/ 332666 w 332666"/>
              <a:gd name="connsiteY3" fmla="*/ 33220 h 332666"/>
              <a:gd name="connsiteX4" fmla="*/ 332666 w 332666"/>
              <a:gd name="connsiteY4" fmla="*/ 299446 h 332666"/>
              <a:gd name="connsiteX5" fmla="*/ 299446 w 332666"/>
              <a:gd name="connsiteY5" fmla="*/ 332666 h 332666"/>
              <a:gd name="connsiteX6" fmla="*/ 210854 w 332666"/>
              <a:gd name="connsiteY6" fmla="*/ 332666 h 332666"/>
              <a:gd name="connsiteX7" fmla="*/ 0 w 332666"/>
              <a:gd name="connsiteY7" fmla="*/ 121812 h 332666"/>
              <a:gd name="connsiteX8" fmla="*/ 0 w 332666"/>
              <a:gd name="connsiteY8" fmla="*/ 33220 h 332666"/>
              <a:gd name="connsiteX9" fmla="*/ 9730 w 332666"/>
              <a:gd name="connsiteY9" fmla="*/ 9730 h 33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666" h="332666">
                <a:moveTo>
                  <a:pt x="9730" y="9730"/>
                </a:moveTo>
                <a:cubicBezTo>
                  <a:pt x="15742" y="3718"/>
                  <a:pt x="24047" y="0"/>
                  <a:pt x="33220" y="0"/>
                </a:cubicBezTo>
                <a:lnTo>
                  <a:pt x="299446" y="0"/>
                </a:lnTo>
                <a:cubicBezTo>
                  <a:pt x="317793" y="0"/>
                  <a:pt x="332666" y="14873"/>
                  <a:pt x="332666" y="33220"/>
                </a:cubicBezTo>
                <a:lnTo>
                  <a:pt x="332666" y="299446"/>
                </a:lnTo>
                <a:cubicBezTo>
                  <a:pt x="332666" y="317793"/>
                  <a:pt x="317793" y="332666"/>
                  <a:pt x="299446" y="332666"/>
                </a:cubicBezTo>
                <a:lnTo>
                  <a:pt x="210854" y="332666"/>
                </a:lnTo>
                <a:lnTo>
                  <a:pt x="0" y="121812"/>
                </a:lnTo>
                <a:lnTo>
                  <a:pt x="0" y="33220"/>
                </a:lnTo>
                <a:cubicBezTo>
                  <a:pt x="0" y="24047"/>
                  <a:pt x="3718" y="15742"/>
                  <a:pt x="9730" y="97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>
            <p:custDataLst>
              <p:tags r:id="rId19"/>
            </p:custDataLst>
          </p:nvPr>
        </p:nvSpPr>
        <p:spPr>
          <a:xfrm>
            <a:off x="366379" y="6222469"/>
            <a:ext cx="1304717" cy="634895"/>
          </a:xfrm>
          <a:custGeom>
            <a:avLst/>
            <a:gdLst>
              <a:gd name="connsiteX0" fmla="*/ 652358 w 1304717"/>
              <a:gd name="connsiteY0" fmla="*/ 1 h 634895"/>
              <a:gd name="connsiteX1" fmla="*/ 721998 w 1304717"/>
              <a:gd name="connsiteY1" fmla="*/ 28846 h 634895"/>
              <a:gd name="connsiteX2" fmla="*/ 1280090 w 1304717"/>
              <a:gd name="connsiteY2" fmla="*/ 586939 h 634895"/>
              <a:gd name="connsiteX3" fmla="*/ 1301724 w 1304717"/>
              <a:gd name="connsiteY3" fmla="*/ 619518 h 634895"/>
              <a:gd name="connsiteX4" fmla="*/ 1304717 w 1304717"/>
              <a:gd name="connsiteY4" fmla="*/ 634895 h 634895"/>
              <a:gd name="connsiteX5" fmla="*/ 0 w 1304717"/>
              <a:gd name="connsiteY5" fmla="*/ 634895 h 634895"/>
              <a:gd name="connsiteX6" fmla="*/ 2992 w 1304717"/>
              <a:gd name="connsiteY6" fmla="*/ 619518 h 634895"/>
              <a:gd name="connsiteX7" fmla="*/ 24626 w 1304717"/>
              <a:gd name="connsiteY7" fmla="*/ 586939 h 634895"/>
              <a:gd name="connsiteX8" fmla="*/ 582719 w 1304717"/>
              <a:gd name="connsiteY8" fmla="*/ 28846 h 634895"/>
              <a:gd name="connsiteX9" fmla="*/ 652358 w 1304717"/>
              <a:gd name="connsiteY9" fmla="*/ 1 h 6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717" h="634895">
                <a:moveTo>
                  <a:pt x="652358" y="1"/>
                </a:moveTo>
                <a:cubicBezTo>
                  <a:pt x="677563" y="0"/>
                  <a:pt x="702767" y="9616"/>
                  <a:pt x="721998" y="28846"/>
                </a:cubicBezTo>
                <a:lnTo>
                  <a:pt x="1280090" y="586939"/>
                </a:lnTo>
                <a:cubicBezTo>
                  <a:pt x="1289705" y="596554"/>
                  <a:pt x="1296917" y="607663"/>
                  <a:pt x="1301724" y="619518"/>
                </a:cubicBezTo>
                <a:lnTo>
                  <a:pt x="1304717" y="634895"/>
                </a:lnTo>
                <a:lnTo>
                  <a:pt x="0" y="634895"/>
                </a:lnTo>
                <a:lnTo>
                  <a:pt x="2992" y="619518"/>
                </a:lnTo>
                <a:cubicBezTo>
                  <a:pt x="7799" y="607663"/>
                  <a:pt x="15011" y="596554"/>
                  <a:pt x="24626" y="586939"/>
                </a:cubicBezTo>
                <a:lnTo>
                  <a:pt x="582719" y="28846"/>
                </a:lnTo>
                <a:cubicBezTo>
                  <a:pt x="601949" y="9616"/>
                  <a:pt x="627154" y="0"/>
                  <a:pt x="652358" y="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2" name="任意多边形: 形状 21"/>
          <p:cNvSpPr/>
          <p:nvPr userDrawn="1">
            <p:custDataLst>
              <p:tags r:id="rId20"/>
            </p:custDataLst>
          </p:nvPr>
        </p:nvSpPr>
        <p:spPr>
          <a:xfrm>
            <a:off x="7009" y="6064359"/>
            <a:ext cx="1018554" cy="793006"/>
          </a:xfrm>
          <a:custGeom>
            <a:avLst/>
            <a:gdLst>
              <a:gd name="connsiteX0" fmla="*/ 328645 w 1018554"/>
              <a:gd name="connsiteY0" fmla="*/ 0 h 793006"/>
              <a:gd name="connsiteX1" fmla="*/ 401820 w 1018554"/>
              <a:gd name="connsiteY1" fmla="*/ 30310 h 793006"/>
              <a:gd name="connsiteX2" fmla="*/ 988245 w 1018554"/>
              <a:gd name="connsiteY2" fmla="*/ 616736 h 793006"/>
              <a:gd name="connsiteX3" fmla="*/ 988245 w 1018554"/>
              <a:gd name="connsiteY3" fmla="*/ 763086 h 793006"/>
              <a:gd name="connsiteX4" fmla="*/ 958325 w 1018554"/>
              <a:gd name="connsiteY4" fmla="*/ 793006 h 793006"/>
              <a:gd name="connsiteX5" fmla="*/ 0 w 1018554"/>
              <a:gd name="connsiteY5" fmla="*/ 793006 h 793006"/>
              <a:gd name="connsiteX6" fmla="*/ 0 w 1018554"/>
              <a:gd name="connsiteY6" fmla="*/ 285780 h 793006"/>
              <a:gd name="connsiteX7" fmla="*/ 255470 w 1018554"/>
              <a:gd name="connsiteY7" fmla="*/ 30310 h 793006"/>
              <a:gd name="connsiteX8" fmla="*/ 328645 w 1018554"/>
              <a:gd name="connsiteY8" fmla="*/ 0 h 7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554" h="793006">
                <a:moveTo>
                  <a:pt x="328645" y="0"/>
                </a:moveTo>
                <a:cubicBezTo>
                  <a:pt x="355129" y="0"/>
                  <a:pt x="381613" y="10103"/>
                  <a:pt x="401820" y="30310"/>
                </a:cubicBezTo>
                <a:lnTo>
                  <a:pt x="988245" y="616736"/>
                </a:lnTo>
                <a:cubicBezTo>
                  <a:pt x="1028658" y="657149"/>
                  <a:pt x="1028658" y="722672"/>
                  <a:pt x="988245" y="763086"/>
                </a:cubicBezTo>
                <a:lnTo>
                  <a:pt x="958325" y="793006"/>
                </a:lnTo>
                <a:lnTo>
                  <a:pt x="0" y="793006"/>
                </a:lnTo>
                <a:lnTo>
                  <a:pt x="0" y="285780"/>
                </a:lnTo>
                <a:lnTo>
                  <a:pt x="255470" y="30310"/>
                </a:lnTo>
                <a:cubicBezTo>
                  <a:pt x="275676" y="10103"/>
                  <a:pt x="302160" y="0"/>
                  <a:pt x="328645" y="0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36" name="任意多边形: 形状 35"/>
          <p:cNvSpPr/>
          <p:nvPr userDrawn="1">
            <p:custDataLst>
              <p:tags r:id="rId21"/>
            </p:custDataLst>
          </p:nvPr>
        </p:nvSpPr>
        <p:spPr>
          <a:xfrm>
            <a:off x="11017752" y="0"/>
            <a:ext cx="1167239" cy="517298"/>
          </a:xfrm>
          <a:custGeom>
            <a:avLst/>
            <a:gdLst>
              <a:gd name="connsiteX0" fmla="*/ 839552 w 1167239"/>
              <a:gd name="connsiteY0" fmla="*/ 189056 h 517298"/>
              <a:gd name="connsiteX1" fmla="*/ 855602 w 1167239"/>
              <a:gd name="connsiteY1" fmla="*/ 195704 h 517298"/>
              <a:gd name="connsiteX2" fmla="*/ 984236 w 1167239"/>
              <a:gd name="connsiteY2" fmla="*/ 324337 h 517298"/>
              <a:gd name="connsiteX3" fmla="*/ 984236 w 1167239"/>
              <a:gd name="connsiteY3" fmla="*/ 356438 h 517298"/>
              <a:gd name="connsiteX4" fmla="*/ 855602 w 1167239"/>
              <a:gd name="connsiteY4" fmla="*/ 485072 h 517298"/>
              <a:gd name="connsiteX5" fmla="*/ 823501 w 1167239"/>
              <a:gd name="connsiteY5" fmla="*/ 485072 h 517298"/>
              <a:gd name="connsiteX6" fmla="*/ 694868 w 1167239"/>
              <a:gd name="connsiteY6" fmla="*/ 356438 h 517298"/>
              <a:gd name="connsiteX7" fmla="*/ 694868 w 1167239"/>
              <a:gd name="connsiteY7" fmla="*/ 324336 h 517298"/>
              <a:gd name="connsiteX8" fmla="*/ 823501 w 1167239"/>
              <a:gd name="connsiteY8" fmla="*/ 195704 h 517298"/>
              <a:gd name="connsiteX9" fmla="*/ 839552 w 1167239"/>
              <a:gd name="connsiteY9" fmla="*/ 189056 h 517298"/>
              <a:gd name="connsiteX10" fmla="*/ 792602 w 1167239"/>
              <a:gd name="connsiteY10" fmla="*/ 0 h 517298"/>
              <a:gd name="connsiteX11" fmla="*/ 1167239 w 1167239"/>
              <a:gd name="connsiteY11" fmla="*/ 0 h 517298"/>
              <a:gd name="connsiteX12" fmla="*/ 1167239 w 1167239"/>
              <a:gd name="connsiteY12" fmla="*/ 40732 h 517298"/>
              <a:gd name="connsiteX13" fmla="*/ 1035929 w 1167239"/>
              <a:gd name="connsiteY13" fmla="*/ 172042 h 517298"/>
              <a:gd name="connsiteX14" fmla="*/ 964644 w 1167239"/>
              <a:gd name="connsiteY14" fmla="*/ 172042 h 517298"/>
              <a:gd name="connsiteX15" fmla="*/ 160371 w 1167239"/>
              <a:gd name="connsiteY15" fmla="*/ 0 h 517298"/>
              <a:gd name="connsiteX16" fmla="*/ 511724 w 1167239"/>
              <a:gd name="connsiteY16" fmla="*/ 0 h 517298"/>
              <a:gd name="connsiteX17" fmla="*/ 657332 w 1167239"/>
              <a:gd name="connsiteY17" fmla="*/ 145608 h 517298"/>
              <a:gd name="connsiteX18" fmla="*/ 657332 w 1167239"/>
              <a:gd name="connsiteY18" fmla="*/ 216893 h 517298"/>
              <a:gd name="connsiteX19" fmla="*/ 371690 w 1167239"/>
              <a:gd name="connsiteY19" fmla="*/ 502535 h 517298"/>
              <a:gd name="connsiteX20" fmla="*/ 300405 w 1167239"/>
              <a:gd name="connsiteY20" fmla="*/ 502535 h 517298"/>
              <a:gd name="connsiteX21" fmla="*/ 14763 w 1167239"/>
              <a:gd name="connsiteY21" fmla="*/ 216893 h 517298"/>
              <a:gd name="connsiteX22" fmla="*/ 14763 w 1167239"/>
              <a:gd name="connsiteY22" fmla="*/ 145608 h 51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7239" h="517298">
                <a:moveTo>
                  <a:pt x="839552" y="189056"/>
                </a:moveTo>
                <a:cubicBezTo>
                  <a:pt x="845361" y="189055"/>
                  <a:pt x="851170" y="191272"/>
                  <a:pt x="855602" y="195704"/>
                </a:cubicBezTo>
                <a:lnTo>
                  <a:pt x="984236" y="324337"/>
                </a:lnTo>
                <a:cubicBezTo>
                  <a:pt x="993100" y="333201"/>
                  <a:pt x="993100" y="347574"/>
                  <a:pt x="984236" y="356438"/>
                </a:cubicBezTo>
                <a:lnTo>
                  <a:pt x="855602" y="485072"/>
                </a:lnTo>
                <a:cubicBezTo>
                  <a:pt x="846738" y="493936"/>
                  <a:pt x="832365" y="493936"/>
                  <a:pt x="823501" y="485072"/>
                </a:cubicBezTo>
                <a:lnTo>
                  <a:pt x="694868" y="356438"/>
                </a:lnTo>
                <a:cubicBezTo>
                  <a:pt x="686003" y="347574"/>
                  <a:pt x="686003" y="333201"/>
                  <a:pt x="694868" y="324336"/>
                </a:cubicBezTo>
                <a:lnTo>
                  <a:pt x="823501" y="195704"/>
                </a:lnTo>
                <a:cubicBezTo>
                  <a:pt x="827933" y="191272"/>
                  <a:pt x="833743" y="189056"/>
                  <a:pt x="839552" y="189056"/>
                </a:cubicBezTo>
                <a:close/>
                <a:moveTo>
                  <a:pt x="792602" y="0"/>
                </a:moveTo>
                <a:lnTo>
                  <a:pt x="1167239" y="0"/>
                </a:lnTo>
                <a:lnTo>
                  <a:pt x="1167239" y="40732"/>
                </a:lnTo>
                <a:lnTo>
                  <a:pt x="1035929" y="172042"/>
                </a:lnTo>
                <a:cubicBezTo>
                  <a:pt x="1016244" y="191727"/>
                  <a:pt x="984329" y="191726"/>
                  <a:pt x="964644" y="172042"/>
                </a:cubicBezTo>
                <a:close/>
                <a:moveTo>
                  <a:pt x="160371" y="0"/>
                </a:moveTo>
                <a:lnTo>
                  <a:pt x="511724" y="0"/>
                </a:lnTo>
                <a:lnTo>
                  <a:pt x="657332" y="145608"/>
                </a:lnTo>
                <a:cubicBezTo>
                  <a:pt x="677017" y="165292"/>
                  <a:pt x="677017" y="197209"/>
                  <a:pt x="657332" y="216893"/>
                </a:cubicBezTo>
                <a:lnTo>
                  <a:pt x="371690" y="502535"/>
                </a:lnTo>
                <a:cubicBezTo>
                  <a:pt x="352006" y="522220"/>
                  <a:pt x="320090" y="522220"/>
                  <a:pt x="300405" y="502535"/>
                </a:cubicBezTo>
                <a:lnTo>
                  <a:pt x="14763" y="216893"/>
                </a:lnTo>
                <a:cubicBezTo>
                  <a:pt x="-4921" y="197209"/>
                  <a:pt x="-4921" y="165292"/>
                  <a:pt x="14763" y="1456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83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image" Target="../media/image15.png"/><Relationship Id="rId1" Type="http://schemas.openxmlformats.org/officeDocument/2006/relationships/tags" Target="../tags/tag13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47.xml"/><Relationship Id="rId4" Type="http://schemas.openxmlformats.org/officeDocument/2006/relationships/image" Target="../media/image17.png"/><Relationship Id="rId3" Type="http://schemas.openxmlformats.org/officeDocument/2006/relationships/tags" Target="../tags/tag146.xml"/><Relationship Id="rId2" Type="http://schemas.openxmlformats.org/officeDocument/2006/relationships/image" Target="../media/image16.png"/><Relationship Id="rId1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0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slideLayout" Target="../slideLayouts/slideLayout41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image" Target="../media/image11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13.png"/><Relationship Id="rId2" Type="http://schemas.openxmlformats.org/officeDocument/2006/relationships/tags" Target="../tags/tag12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1772920"/>
            <a:ext cx="11163300" cy="43338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71720" y="1877695"/>
            <a:ext cx="6221730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71720" y="3455670"/>
            <a:ext cx="6212205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71720" y="2924175"/>
            <a:ext cx="6212205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71720" y="3896995"/>
            <a:ext cx="6212205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71720" y="4428490"/>
            <a:ext cx="6222365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71720" y="2392680"/>
            <a:ext cx="6212205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71720" y="4940935"/>
            <a:ext cx="6212205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7625" y="116840"/>
            <a:ext cx="453898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Fill in the mind map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1720" y="5445125"/>
            <a:ext cx="6223000" cy="531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380" y="1700530"/>
            <a:ext cx="12092305" cy="4312285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639695" y="692785"/>
            <a:ext cx="8673465" cy="10763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3200" b="1" i="1" dirty="0">
                <a:solidFill>
                  <a:schemeClr val="tx1"/>
                </a:solidFill>
                <a:latin typeface="+mn-lt"/>
                <a:ea typeface="+mn-ea"/>
              </a:rPr>
              <a:t>What did I 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+mn-ea"/>
              </a:rPr>
              <a:t>harvest</a:t>
            </a:r>
            <a:r>
              <a:rPr lang="en-US" altLang="zh-CN" sz="3200" b="1" i="1" dirty="0">
                <a:solidFill>
                  <a:schemeClr val="tx1"/>
                </a:solidFill>
                <a:latin typeface="+mn-lt"/>
                <a:ea typeface="+mn-ea"/>
              </a:rPr>
              <a:t> in reading a book collectively?</a:t>
            </a:r>
            <a:endParaRPr lang="en-US" altLang="zh-CN" sz="3200" b="1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5325" y="4652645"/>
            <a:ext cx="2581275" cy="7029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00415" y="2492375"/>
            <a:ext cx="2651760" cy="6597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00415" y="3644900"/>
            <a:ext cx="2767330" cy="5740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00415" y="4711065"/>
            <a:ext cx="2581275" cy="64198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5325" y="2492375"/>
            <a:ext cx="2581275" cy="66611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4955" y="3560445"/>
            <a:ext cx="3012440" cy="732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47625" y="116840"/>
            <a:ext cx="212534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Harvest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3"/>
          <p:cNvSpPr/>
          <p:nvPr>
            <p:custDataLst>
              <p:tags r:id="rId1"/>
            </p:custDataLst>
          </p:nvPr>
        </p:nvSpPr>
        <p:spPr>
          <a:xfrm>
            <a:off x="8020685" y="1210310"/>
            <a:ext cx="3256915" cy="3844925"/>
          </a:xfrm>
          <a:prstGeom prst="roundRect">
            <a:avLst>
              <a:gd name="adj" fmla="val 6621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>
            <a:outerShdw dist="63500" dir="2700000" sx="100500" sy="100500" algn="tl" rotWithShape="0">
              <a:schemeClr val="accent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0" tIns="107950" rIns="107950" bIns="1188085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Calibri" panose="020F0502020204030204"/>
              <a:ea typeface="Calibri" panose="020F0502020204030204"/>
              <a:sym typeface="+mn-ea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Calibri" panose="020F0502020204030204"/>
              <a:ea typeface="Calibri" panose="020F0502020204030204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u="sng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sym typeface="+mn-ea"/>
              </a:rPr>
              <a:t>I truly believe that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sym typeface="+mn-ea"/>
              </a:rPr>
              <a:t>such activities foster a love for reading and create a supportive learning community. </a:t>
            </a:r>
            <a:r>
              <a:rPr lang="en-US" altLang="zh-CN" sz="2400" u="sng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sym typeface="+mn-ea"/>
              </a:rPr>
              <a:t>If you ever have the opportunity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sym typeface="+mn-ea"/>
              </a:rPr>
              <a:t>to participate in a similar event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sym typeface="+mn-ea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sym typeface="+mn-ea"/>
              </a:rPr>
              <a:t>I highly recommend it!</a:t>
            </a:r>
            <a:endParaRPr lang="en-US" altLang="zh-CN" sz="24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+mn-ea"/>
              <a:sym typeface="+mn-ea"/>
            </a:endParaRPr>
          </a:p>
        </p:txBody>
      </p:sp>
      <p:sp>
        <p:nvSpPr>
          <p:cNvPr id="7" name="圆角矩形 3"/>
          <p:cNvSpPr/>
          <p:nvPr>
            <p:custDataLst>
              <p:tags r:id="rId2"/>
            </p:custDataLst>
          </p:nvPr>
        </p:nvSpPr>
        <p:spPr>
          <a:xfrm>
            <a:off x="4381500" y="1210310"/>
            <a:ext cx="3180715" cy="3844925"/>
          </a:xfrm>
          <a:prstGeom prst="roundRect">
            <a:avLst>
              <a:gd name="adj" fmla="val 6621"/>
            </a:avLst>
          </a:prstGeom>
          <a:solidFill>
            <a:srgbClr val="FFFFFF"/>
          </a:solidFill>
          <a:ln>
            <a:solidFill>
              <a:schemeClr val="accent2"/>
            </a:solidFill>
          </a:ln>
          <a:effectLst>
            <a:outerShdw dist="63500" dir="2700000" sx="100500" sy="100500" algn="tl" rotWithShape="0">
              <a:schemeClr val="accent2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0" tIns="107950" rIns="107950" bIns="1188085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u="sng">
                <a:solidFill>
                  <a:srgbClr val="FF0000"/>
                </a:solidFill>
                <a:latin typeface="Calibri" panose="020F0502020204030204"/>
                <a:ea typeface="Calibri" panose="020F0502020204030204"/>
                <a:sym typeface="+mn-ea"/>
              </a:rPr>
              <a:t>If you were here</a:t>
            </a:r>
            <a:r>
              <a:rPr lang="en-US" altLang="zh-CN" sz="2400" u="sng">
                <a:solidFill>
                  <a:schemeClr val="tx1"/>
                </a:solidFill>
                <a:latin typeface="Calibri" panose="020F0502020204030204"/>
                <a:ea typeface="Calibri" panose="020F0502020204030204"/>
                <a:sym typeface="+mn-ea"/>
              </a:rPr>
              <a:t>, you would love it too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/>
                <a:ea typeface="Calibri" panose="020F0502020204030204"/>
                <a:sym typeface="+mn-ea"/>
              </a:rPr>
              <a:t>. I hope </a:t>
            </a:r>
            <a:r>
              <a:rPr lang="en-US" altLang="zh-CN" sz="2400">
                <a:solidFill>
                  <a:srgbClr val="FF0000"/>
                </a:solidFill>
                <a:latin typeface="Calibri" panose="020F0502020204030204"/>
                <a:ea typeface="Calibri" panose="020F0502020204030204"/>
                <a:sym typeface="+mn-ea"/>
              </a:rPr>
              <a:t>we have the chance to read a book together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/>
                <a:ea typeface="Calibri" panose="020F0502020204030204"/>
                <a:sym typeface="+mn-ea"/>
              </a:rPr>
              <a:t>.Best wishes.</a:t>
            </a:r>
            <a:endParaRPr lang="en-US" altLang="zh-CN" sz="24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+mn-ea"/>
              <a:sym typeface="+mn-ea"/>
            </a:endParaRPr>
          </a:p>
        </p:txBody>
      </p:sp>
      <p:sp>
        <p:nvSpPr>
          <p:cNvPr id="87" name="圆角矩形 3"/>
          <p:cNvSpPr/>
          <p:nvPr>
            <p:custDataLst>
              <p:tags r:id="rId3"/>
            </p:custDataLst>
          </p:nvPr>
        </p:nvSpPr>
        <p:spPr>
          <a:xfrm>
            <a:off x="780415" y="1210310"/>
            <a:ext cx="3126740" cy="3844925"/>
          </a:xfrm>
          <a:prstGeom prst="roundRect">
            <a:avLst>
              <a:gd name="adj" fmla="val 6621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>
            <a:outerShdw dist="63500" dir="2700000" sx="100500" sy="100500" algn="tl" rotWithShape="0">
              <a:schemeClr val="accent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0" tIns="107950" rIns="107950" bIns="1188085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00000"/>
              </a:lnSpc>
              <a:buClrTx/>
              <a:buSzTx/>
              <a:buFontTx/>
            </a:pP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4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9" name="圆角矩形 16"/>
          <p:cNvSpPr/>
          <p:nvPr>
            <p:custDataLst>
              <p:tags r:id="rId4"/>
            </p:custDataLst>
          </p:nvPr>
        </p:nvSpPr>
        <p:spPr>
          <a:xfrm>
            <a:off x="1743710" y="5243195"/>
            <a:ext cx="648335" cy="576580"/>
          </a:xfrm>
          <a:prstGeom prst="roundRect">
            <a:avLst>
              <a:gd name="adj" fmla="val 237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>
                <a:latin typeface="+mn-ea"/>
                <a:cs typeface="+mn-ea"/>
                <a:sym typeface="+mn-ea"/>
              </a:rPr>
              <a:t>01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圆角矩形 16"/>
          <p:cNvSpPr/>
          <p:nvPr>
            <p:custDataLst>
              <p:tags r:id="rId5"/>
            </p:custDataLst>
          </p:nvPr>
        </p:nvSpPr>
        <p:spPr>
          <a:xfrm>
            <a:off x="5448300" y="5243830"/>
            <a:ext cx="690880" cy="575310"/>
          </a:xfrm>
          <a:prstGeom prst="roundRect">
            <a:avLst>
              <a:gd name="adj" fmla="val 2376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14" name="圆角矩形 16"/>
          <p:cNvSpPr/>
          <p:nvPr>
            <p:custDataLst>
              <p:tags r:id="rId6"/>
            </p:custDataLst>
          </p:nvPr>
        </p:nvSpPr>
        <p:spPr>
          <a:xfrm>
            <a:off x="9291955" y="5243195"/>
            <a:ext cx="645795" cy="575945"/>
          </a:xfrm>
          <a:prstGeom prst="roundRect">
            <a:avLst>
              <a:gd name="adj" fmla="val 237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800" b="1">
                <a:latin typeface="+mn-ea"/>
                <a:cs typeface="+mn-ea"/>
                <a:sym typeface="+mn-ea"/>
              </a:rPr>
              <a:t>03</a:t>
            </a:r>
            <a:endParaRPr lang="en-US" altLang="zh-CN" sz="2800" b="1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7625" y="116840"/>
            <a:ext cx="633539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Ending of the compositon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1484630"/>
            <a:ext cx="27292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Eager to hear your thoughts</a:t>
            </a:r>
            <a:r>
              <a:rPr lang="zh-CN" alt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about this book or activity and if there are any book clubs or reading activities you've enjoyed in your community.</a:t>
            </a:r>
            <a:endParaRPr lang="zh-CN" alt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775" y="1119505"/>
            <a:ext cx="11158855" cy="5058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791585" y="260350"/>
            <a:ext cx="4088765" cy="5835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97500"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Sample writing one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3792220" y="116205"/>
            <a:ext cx="4088765" cy="5835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97500"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Sample writing two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7625" y="692150"/>
            <a:ext cx="12144375" cy="6165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Dear Chris,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Last Friday witnessed an event titled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“Reading A Book Together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”,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which turned out to be a hit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. It was initiated by our teacher as a way to fuel our passion for reading and create a collective learning within our class.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I can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t wait but share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this captivating activity with you!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Before that day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,we were all assigned a selective book”The Old Man and the Sea”, 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compelling masterpiece,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explor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ing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themes of extraordinary courage and perseverance.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On the day of the activity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, an atmosphere of anticipation and excitement permeated the air.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As scheduled, we started by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sharing our initial understanding to the book,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followed by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a deeper analysis of specific characters and plot twists. It was fascinating to hear how differently each of us interpreted the same passages or characters.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Some of us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connected the story to our own lives,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while others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focused on the literary techniques used by the author.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One of the highlights was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the sharing of character analysis,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which offered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me a golden chance to appreciate the classic work critically.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In conclusion, not only did I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foster a love for reading,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but also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the confidence in voicing my own insights was boosted.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Eager to hear your thoughts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about this book or activity and if there are any book clubs or reading activities you've enjoyed in your community.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Yours,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Li Hua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rc=http___c-ssl.duitang.com_uploads_item_201612_16_20161216213132_AKME4.jpeg&amp;refer=http___c-ssl.duitang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3150"/>
            <a:ext cx="8291830" cy="4743450"/>
          </a:xfrm>
          <a:prstGeom prst="rect">
            <a:avLst/>
          </a:prstGeom>
        </p:spPr>
      </p:pic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 flipH="1">
            <a:off x="4298315" y="1073150"/>
            <a:ext cx="7969885" cy="4712335"/>
          </a:xfrm>
          <a:custGeom>
            <a:avLst/>
            <a:gdLst>
              <a:gd name="connsiteX0" fmla="*/ 0 w 5483"/>
              <a:gd name="connsiteY0" fmla="*/ 0 h 7315"/>
              <a:gd name="connsiteX1" fmla="*/ 2742 w 5483"/>
              <a:gd name="connsiteY1" fmla="*/ 0 h 7315"/>
              <a:gd name="connsiteX2" fmla="*/ 5483 w 5483"/>
              <a:gd name="connsiteY2" fmla="*/ 7315 h 7315"/>
              <a:gd name="connsiteX3" fmla="*/ 0 w 5483"/>
              <a:gd name="connsiteY3" fmla="*/ 7315 h 7315"/>
              <a:gd name="connsiteX4" fmla="*/ 0 w 5483"/>
              <a:gd name="connsiteY4" fmla="*/ 0 h 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3" h="7315">
                <a:moveTo>
                  <a:pt x="0" y="0"/>
                </a:moveTo>
                <a:lnTo>
                  <a:pt x="2742" y="0"/>
                </a:lnTo>
                <a:lnTo>
                  <a:pt x="5483" y="7315"/>
                </a:lnTo>
                <a:lnTo>
                  <a:pt x="0" y="73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752715" y="2564765"/>
            <a:ext cx="4006215" cy="1614170"/>
          </a:xfrm>
        </p:spPr>
        <p:txBody>
          <a:bodyPr>
            <a:normAutofit/>
          </a:bodyPr>
          <a:lstStyle/>
          <a:p>
            <a:pPr algn="r"/>
            <a:r>
              <a:rPr lang="en-US" altLang="zh-CN" sz="7200" i="1">
                <a:solidFill>
                  <a:schemeClr val="lt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Thank you!</a:t>
            </a:r>
            <a:endParaRPr lang="en-US" altLang="zh-CN" sz="7200" i="1">
              <a:solidFill>
                <a:schemeClr val="lt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95324" y="2853190"/>
            <a:ext cx="5199177" cy="240665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400"/>
              <a:t>2024年高三浙南联盟</a:t>
            </a:r>
            <a:br>
              <a:rPr lang="zh-CN" altLang="en-US" sz="4400"/>
            </a:br>
            <a:r>
              <a:rPr lang="zh-CN" altLang="en-US" sz="4400"/>
              <a:t>  应用文写作分析</a:t>
            </a:r>
            <a:endParaRPr lang="zh-CN" altLang="en-US" sz="720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7200"/>
              <a:t>  </a:t>
            </a:r>
            <a:endParaRPr lang="zh-CN" altLang="en-US" sz="220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7625" y="1268730"/>
            <a:ext cx="7468870" cy="1244600"/>
          </a:xfrm>
        </p:spPr>
        <p:txBody>
          <a:bodyPr>
            <a:noAutofit/>
          </a:bodyPr>
          <a:lstStyle/>
          <a:p>
            <a:r>
              <a:rPr sz="4000" b="1" i="1">
                <a:latin typeface="Arial Black" panose="020B0A04020102020204" charset="0"/>
                <a:ea typeface="HGB7X_CNKI" panose="02000500000000000000" charset="-122"/>
                <a:cs typeface="Arial Black" panose="020B0A04020102020204" charset="0"/>
                <a:sym typeface="+mn-ea"/>
              </a:rPr>
              <a:t>Reading A Book Together</a:t>
            </a:r>
            <a:endParaRPr lang="zh-CN" altLang="en-US" sz="4000" b="1" i="1" dirty="0">
              <a:latin typeface="Arial Black" panose="020B0A04020102020204" charset="0"/>
              <a:ea typeface="HGB7X_CNKI" panose="02000500000000000000" charset="-122"/>
              <a:cs typeface="Arial Black" panose="020B0A040201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6240145" y="4148455"/>
            <a:ext cx="5699125" cy="264033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767715" y="2132965"/>
            <a:ext cx="10682605" cy="4262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Possible Difficulties:</a:t>
            </a:r>
            <a:endParaRPr lang="en-US" altLang="zh-CN" sz="2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1.construct the </a:t>
            </a:r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structure</a:t>
            </a:r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of the writing</a:t>
            </a:r>
            <a:endParaRPr lang="en-US" altLang="zh-CN" sz="2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2.</a:t>
            </a:r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introduce</a:t>
            </a:r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the selective book</a:t>
            </a:r>
            <a:endParaRPr lang="en-US" altLang="zh-CN" sz="2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3.describe the specific </a:t>
            </a:r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procedures</a:t>
            </a:r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of a collective reading</a:t>
            </a:r>
            <a:endParaRPr lang="en-US" altLang="zh-CN" sz="2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4.express the </a:t>
            </a:r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harvest</a:t>
            </a:r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of the event</a:t>
            </a:r>
            <a:endParaRPr lang="en-US" altLang="zh-CN" sz="2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...</a:t>
            </a:r>
            <a:endParaRPr lang="en-US" altLang="zh-CN" sz="2400">
              <a:solidFill>
                <a:srgbClr val="FF0000"/>
              </a:solidFill>
              <a:latin typeface="+mn-lt"/>
              <a:ea typeface="+mn-ea"/>
            </a:endParaRPr>
          </a:p>
          <a:p>
            <a:endParaRPr lang="en-US" altLang="zh-CN" sz="240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67715" y="908685"/>
            <a:ext cx="10466705" cy="1088390"/>
          </a:xfrm>
          <a:prstGeom prst="rect">
            <a:avLst/>
          </a:prstGeom>
          <a:noFill/>
        </p:spPr>
        <p:txBody>
          <a:bodyPr wrap="square" rtlCol="0"/>
          <a:lstStyle/>
          <a:p>
            <a:pPr marL="571500" indent="-571500">
              <a:buFont typeface="Wingdings" panose="05000000000000000000" charset="0"/>
              <a:buChar char="l"/>
            </a:pPr>
            <a:r>
              <a:rPr lang="en-US" altLang="zh-CN" sz="3200" b="1" i="1">
                <a:solidFill>
                  <a:schemeClr val="tx1"/>
                </a:solidFill>
                <a:latin typeface="+mn-lt"/>
                <a:ea typeface="+mn-ea"/>
              </a:rPr>
              <a:t>Which is the most difficult </a:t>
            </a:r>
            <a:r>
              <a:rPr lang="en-US" altLang="zh-CN" sz="3200" b="1" i="1">
                <a:latin typeface="+mn-lt"/>
                <a:ea typeface="+mn-ea"/>
                <a:sym typeface="+mn-ea"/>
              </a:rPr>
              <a:t>part </a:t>
            </a:r>
            <a:r>
              <a:rPr lang="en-US" altLang="zh-CN" sz="3200" b="1" i="1">
                <a:solidFill>
                  <a:schemeClr val="tx1"/>
                </a:solidFill>
                <a:latin typeface="+mn-lt"/>
                <a:ea typeface="+mn-ea"/>
              </a:rPr>
              <a:t>for you in this writing assignment? </a:t>
            </a:r>
            <a:endParaRPr lang="en-US" altLang="zh-CN" sz="3200" b="1" i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79425" y="188595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 fontScale="97500"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Lead in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335280" y="789305"/>
            <a:ext cx="11565890" cy="30460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假定你是李华，上周五你们班组织了“共读一本书”（Reading A Book Together）的阅读分享活动，你的英国朋友对此很感兴趣。请你给他写一封邮件分享这次经历，内容包括：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（1）活动介绍；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（2）你的收获。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注意：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（1）写作词数应为80左右；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（2）请按如下格式在答题纸的相应位置作答。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2875" y="4358005"/>
            <a:ext cx="8754745" cy="1643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55370" y="2286000"/>
            <a:ext cx="150177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95625" y="781685"/>
            <a:ext cx="1000125" cy="436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96375" y="1218565"/>
            <a:ext cx="216662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55370" y="1857375"/>
            <a:ext cx="147891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2064041" y="4580897"/>
            <a:ext cx="714380" cy="1383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P1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P2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P3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238480" y="4500570"/>
            <a:ext cx="1785950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活动总体介绍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238480" y="4929198"/>
            <a:ext cx="5857916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活动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具体过程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238480" y="5357826"/>
            <a:ext cx="5857916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活动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收获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9240" y="789305"/>
            <a:ext cx="93535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352040" y="224790"/>
            <a:ext cx="3173730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past tense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584065" y="321310"/>
            <a:ext cx="2229485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I/we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4881554" y="4500570"/>
            <a:ext cx="39290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目的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，时间，地点，举办者</a:t>
            </a: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…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）</a:t>
            </a:r>
            <a:endParaRPr lang="zh-CN" altLang="en-US" sz="2000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2534285" y="3866515"/>
            <a:ext cx="7400290" cy="46037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en-US" altLang="zh-CN" sz="2400" b="1" i="1" dirty="0">
                <a:solidFill>
                  <a:schemeClr val="tx1"/>
                </a:solidFill>
                <a:latin typeface="+mn-lt"/>
                <a:ea typeface="+mn-ea"/>
              </a:rPr>
              <a:t>What s the main idea of each paragraph?</a:t>
            </a:r>
            <a:endParaRPr lang="en-US" altLang="zh-CN" sz="2400" b="1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9840595" y="1628775"/>
            <a:ext cx="2059940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Email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40370" y="724535"/>
            <a:ext cx="2950210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263525" y="116840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 fontScale="97500"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Analyze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380" y="1153160"/>
            <a:ext cx="4079240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8472805" y="221615"/>
            <a:ext cx="2059940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topic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7" grpId="0"/>
      <p:bldP spid="20" grpId="0"/>
      <p:bldP spid="21" grpId="0" animBg="1"/>
      <p:bldP spid="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911829" y="980421"/>
            <a:ext cx="714380" cy="52197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P1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648075" y="692150"/>
            <a:ext cx="5109845" cy="1188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to cultivate 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questioning and evaluation abilities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lvl="0" algn="l"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to open our eyes to 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different perspectives</a:t>
            </a:r>
            <a:endParaRPr lang="en-US" altLang="zh-CN" sz="2400" b="1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8255635" y="2276475"/>
            <a:ext cx="3933190" cy="1753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to create collective learning 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within our class </a:t>
            </a:r>
            <a:endParaRPr lang="en-US" altLang="zh-CN" sz="24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to create 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an interactive atmosphere</a:t>
            </a:r>
            <a:endParaRPr lang="en-US" altLang="zh-CN" sz="24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 to enable reading more enjoyable</a:t>
            </a:r>
            <a:endParaRPr lang="en-US" altLang="zh-CN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83820" y="2348865"/>
            <a:ext cx="3564255" cy="14763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to learn to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 listen and express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 ideas within a collaborative setting</a:t>
            </a:r>
            <a:endParaRPr lang="en-US" altLang="zh-CN" sz="24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to enhance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language proficiency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3667125" y="5215255"/>
            <a:ext cx="6069330" cy="1322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to </a:t>
            </a:r>
            <a:r>
              <a:rPr lang="en-US" altLang="zh-CN" sz="2400" b="1" u="sng" dirty="0">
                <a:solidFill>
                  <a:srgbClr val="FF0000"/>
                </a:solidFill>
                <a:latin typeface="+mn-lt"/>
                <a:ea typeface="+mn-ea"/>
              </a:rPr>
              <a:t>fuel our passion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 for 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reading</a:t>
            </a:r>
            <a:endParaRPr lang="en-US" altLang="zh-CN" sz="24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</a:pPr>
            <a:endParaRPr lang="en-US" altLang="zh-CN" sz="1800" b="1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9" name="十字箭头 18"/>
          <p:cNvSpPr/>
          <p:nvPr>
            <p:custDataLst>
              <p:tags r:id="rId6"/>
            </p:custDataLst>
          </p:nvPr>
        </p:nvSpPr>
        <p:spPr>
          <a:xfrm>
            <a:off x="3216275" y="2132330"/>
            <a:ext cx="5072380" cy="2941955"/>
          </a:xfrm>
          <a:prstGeom prst="quadArrow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b="1" dirty="0">
              <a:solidFill>
                <a:schemeClr val="tx1"/>
              </a:solidFill>
            </a:endParaRPr>
          </a:p>
          <a:p>
            <a:r>
              <a:rPr lang="en-US" altLang="zh-CN" sz="2400" b="1" dirty="0">
                <a:solidFill>
                  <a:schemeClr val="bg1"/>
                </a:solidFill>
              </a:rPr>
              <a:t>the purpose of this activity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191770" y="163830"/>
            <a:ext cx="273050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Brainstorm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7425" y="5589270"/>
            <a:ext cx="7209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</a:t>
            </a:r>
            <a:r>
              <a:rPr lang="en-US" altLang="zh-CN" sz="1800" b="1" i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(</a:t>
            </a:r>
            <a:r>
              <a:rPr lang="en-US" altLang="zh-CN" sz="1800" b="1" i="1" u="sng" dirty="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alternatives</a:t>
            </a:r>
            <a:r>
              <a:rPr lang="en-US" altLang="zh-CN" sz="1800" b="1" i="1" dirty="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:</a:t>
            </a:r>
            <a:r>
              <a:rPr lang="en-US" altLang="zh-CN" sz="1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sym typeface="+mn-ea"/>
              </a:rPr>
              <a:t>foster </a:t>
            </a:r>
            <a:r>
              <a:rPr lang="en-US" altLang="zh-CN" sz="1800" b="1" i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our love </a:t>
            </a:r>
            <a:endParaRPr lang="en-US" altLang="zh-CN" sz="1800" b="1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1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sym typeface="+mn-ea"/>
              </a:rPr>
              <a:t>   spark </a:t>
            </a:r>
            <a:r>
              <a:rPr lang="en-US" altLang="zh-CN" sz="1800" b="1" i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our enthusiasm</a:t>
            </a:r>
            <a:endParaRPr lang="en-US" altLang="zh-CN" sz="1800" b="1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1800" b="1" i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</a:t>
            </a:r>
            <a:r>
              <a:rPr lang="en-US" altLang="zh-CN" sz="1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sym typeface="+mn-ea"/>
              </a:rPr>
              <a:t>stimulate </a:t>
            </a:r>
            <a:r>
              <a:rPr lang="en-US" altLang="zh-CN" sz="1800" b="1" i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reading interest)</a:t>
            </a:r>
            <a:endParaRPr lang="en-US" altLang="zh-CN" sz="1800" b="1" i="1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bldLvl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35" y="2637155"/>
            <a:ext cx="4170045" cy="417004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7671435" y="2564765"/>
            <a:ext cx="3897630" cy="403415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99965" y="2708910"/>
            <a:ext cx="2691765" cy="38728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06145" y="836295"/>
            <a:ext cx="11017885" cy="7988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3600" i="1">
                <a:solidFill>
                  <a:schemeClr val="tx1"/>
                </a:solidFill>
                <a:latin typeface="+mn-lt"/>
                <a:ea typeface="+mn-ea"/>
              </a:rPr>
              <a:t>How can we introduce the book we read collectively?</a:t>
            </a:r>
            <a:endParaRPr lang="en-US" altLang="zh-CN" sz="3600" i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11860" y="1511300"/>
            <a:ext cx="10567035" cy="1076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+mn-lt"/>
                <a:ea typeface="+mn-ea"/>
              </a:rPr>
              <a:t>The book’s </a:t>
            </a:r>
            <a:r>
              <a:rPr lang="en-US" altLang="zh-CN" sz="3200" u="sng">
                <a:solidFill>
                  <a:srgbClr val="FF0000"/>
                </a:solidFill>
                <a:latin typeface="+mn-lt"/>
                <a:ea typeface="+mn-ea"/>
              </a:rPr>
              <a:t>name</a:t>
            </a: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+mn-lt"/>
                <a:ea typeface="+mn-ea"/>
              </a:rPr>
              <a:t>and </a:t>
            </a:r>
            <a:r>
              <a:rPr lang="en-US" altLang="zh-CN" sz="3200" u="sng">
                <a:solidFill>
                  <a:srgbClr val="FF0000"/>
                </a:solidFill>
                <a:latin typeface="+mn-lt"/>
                <a:ea typeface="+mn-ea"/>
              </a:rPr>
              <a:t>theme</a:t>
            </a:r>
            <a:r>
              <a:rPr lang="en-US" altLang="zh-CN" sz="3200">
                <a:solidFill>
                  <a:schemeClr val="tx1"/>
                </a:solidFill>
                <a:latin typeface="+mn-lt"/>
                <a:ea typeface="+mn-ea"/>
              </a:rPr>
              <a:t> should be included. And describe them </a:t>
            </a: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</a:rPr>
              <a:t>briefly</a:t>
            </a:r>
            <a:r>
              <a:rPr lang="en-US" altLang="zh-CN" sz="3200">
                <a:solidFill>
                  <a:schemeClr val="tx1"/>
                </a:solidFill>
                <a:latin typeface="+mn-lt"/>
                <a:ea typeface="+mn-ea"/>
              </a:rPr>
              <a:t>.</a:t>
            </a:r>
            <a:endParaRPr lang="en-US" altLang="zh-CN" sz="32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TextBox 4"/>
          <p:cNvSpPr txBox="1"/>
          <p:nvPr>
            <p:custDataLst>
              <p:tags r:id="rId6"/>
            </p:custDataLst>
          </p:nvPr>
        </p:nvSpPr>
        <p:spPr>
          <a:xfrm>
            <a:off x="263494" y="939781"/>
            <a:ext cx="714380" cy="52197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P2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47625" y="116205"/>
            <a:ext cx="273050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Brainstorm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68390" y="476250"/>
            <a:ext cx="6257290" cy="62572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63525" y="1556385"/>
            <a:ext cx="6857365" cy="45231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400" b="1" u="sng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1.</a:t>
            </a:r>
            <a:r>
              <a:rPr lang="zh-CN" altLang="en-US" sz="2400" b="1" u="sng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With themes of 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independence, love, and the struggle for dignity,</a:t>
            </a:r>
            <a:r>
              <a:rPr lang="zh-CN" altLang="en-US" sz="2400" i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Jane Eyre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</a:t>
            </a:r>
            <a:r>
              <a:rPr lang="en-US" altLang="zh-CN" sz="2400" b="1" u="sng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is a</a:t>
            </a:r>
            <a:r>
              <a:rPr lang="zh-CN" altLang="en-US" sz="2400" b="1" u="sng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 compelling literary </a:t>
            </a:r>
            <a:r>
              <a:rPr lang="en-US" altLang="zh-CN" sz="2400" b="1" u="sng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masterpiece</a:t>
            </a:r>
            <a:r>
              <a:rPr lang="zh-CN" altLang="en-US" sz="2400" b="1" u="sng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.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 b="1" i="1" dirty="0">
                <a:solidFill>
                  <a:schemeClr val="tx1"/>
                </a:solidFill>
                <a:latin typeface="+mn-lt"/>
                <a:ea typeface="+mn-ea"/>
              </a:rPr>
              <a:t>2.</a:t>
            </a:r>
            <a:r>
              <a:rPr lang="zh-CN" altLang="en-US" sz="2400" i="1" dirty="0">
                <a:solidFill>
                  <a:schemeClr val="tx1"/>
                </a:solidFill>
                <a:latin typeface="+mn-lt"/>
                <a:ea typeface="+mn-ea"/>
              </a:rPr>
              <a:t>Jane Eyre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 is a novel that </a:t>
            </a:r>
            <a:r>
              <a:rPr lang="zh-CN" altLang="en-US" sz="2400" b="1" u="sng" dirty="0">
                <a:solidFill>
                  <a:srgbClr val="FF0000"/>
                </a:solidFill>
                <a:latin typeface="+mn-lt"/>
                <a:ea typeface="+mn-ea"/>
              </a:rPr>
              <a:t>delves into the themes of 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female independence, love, and the pursuit of dignity.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 b="1" i="1" dirty="0">
                <a:solidFill>
                  <a:schemeClr val="tx1"/>
                </a:solidFill>
                <a:latin typeface="+mn-lt"/>
                <a:ea typeface="+mn-ea"/>
              </a:rPr>
              <a:t>3.</a:t>
            </a:r>
            <a:r>
              <a:rPr lang="zh-CN" altLang="en-US" sz="2400" i="1" dirty="0">
                <a:solidFill>
                  <a:schemeClr val="tx1"/>
                </a:solidFill>
                <a:latin typeface="+mn-lt"/>
                <a:ea typeface="+mn-ea"/>
              </a:rPr>
              <a:t>Jane Eyre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 is</a:t>
            </a:r>
            <a:r>
              <a:rPr lang="zh-CN" altLang="en-US" sz="2400" b="1" u="sng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zh-CN" altLang="en-US" sz="2400" b="1" u="sng" dirty="0">
                <a:solidFill>
                  <a:srgbClr val="FF0000"/>
                </a:solidFill>
                <a:latin typeface="+mn-lt"/>
                <a:ea typeface="+mn-ea"/>
              </a:rPr>
              <a:t>a timeless</a:t>
            </a:r>
            <a:r>
              <a:rPr lang="en-US" altLang="zh-CN" sz="2400" b="1" u="sng" dirty="0">
                <a:solidFill>
                  <a:srgbClr val="FF0000"/>
                </a:solidFill>
                <a:latin typeface="+mn-lt"/>
                <a:ea typeface="+mn-ea"/>
              </a:rPr>
              <a:t>/immortal</a:t>
            </a:r>
            <a:r>
              <a:rPr lang="zh-CN" altLang="en-US" sz="2400" b="1" u="sng" dirty="0">
                <a:solidFill>
                  <a:srgbClr val="FF0000"/>
                </a:solidFill>
                <a:latin typeface="+mn-lt"/>
                <a:ea typeface="+mn-ea"/>
              </a:rPr>
              <a:t> tale that revolves around the central themes of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 female autonomy, love, and the quest for dignity.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19380" y="116205"/>
            <a:ext cx="291782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Appreciate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2265" y="3717290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highlight>
                  <a:srgbClr val="FFFF00"/>
                </a:highlight>
              </a:rPr>
              <a:t>探讨</a:t>
            </a:r>
            <a:endParaRPr lang="zh-CN" altLang="en-US" sz="2400" b="1" dirty="0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570" y="27089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highlight>
                  <a:srgbClr val="FFFF00"/>
                </a:highlight>
                <a:sym typeface="+mn-ea"/>
              </a:rPr>
              <a:t>一部引人入胜的文学杰作</a:t>
            </a:r>
            <a:endParaRPr lang="zh-CN" altLang="en-US" sz="2400" b="1" dirty="0">
              <a:highlight>
                <a:srgbClr val="FFFF00"/>
              </a:highligh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9560" y="558863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highlight>
                  <a:srgbClr val="FFFF00"/>
                </a:highlight>
                <a:sym typeface="+mn-ea"/>
              </a:rPr>
              <a:t>一个围绕着中心主题</a:t>
            </a:r>
            <a:r>
              <a:rPr lang="en-US" altLang="zh-CN" sz="2400" b="1" dirty="0">
                <a:highlight>
                  <a:srgbClr val="FFFF00"/>
                </a:highlight>
                <a:sym typeface="+mn-ea"/>
              </a:rPr>
              <a:t>...</a:t>
            </a:r>
            <a:r>
              <a:rPr lang="zh-CN" altLang="en-US" sz="2400" b="1" dirty="0">
                <a:highlight>
                  <a:srgbClr val="FFFF00"/>
                </a:highlight>
                <a:sym typeface="+mn-ea"/>
              </a:rPr>
              <a:t>的</a:t>
            </a:r>
            <a:endParaRPr lang="zh-CN" altLang="en-US" sz="2400" b="1" dirty="0">
              <a:highlight>
                <a:srgbClr val="FFFF00"/>
              </a:highlight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 dirty="0">
                <a:highlight>
                  <a:srgbClr val="FFFF00"/>
                </a:highlight>
                <a:sym typeface="+mn-ea"/>
              </a:rPr>
              <a:t>不朽的故事</a:t>
            </a:r>
            <a:endParaRPr lang="zh-CN" altLang="en-US" sz="2400" b="1" dirty="0"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635" y="2060575"/>
            <a:ext cx="3897630" cy="40341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12750" y="1270000"/>
            <a:ext cx="5018405" cy="224536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altLang="zh-CN" sz="2800" b="1" i="1" u="sng">
                <a:solidFill>
                  <a:srgbClr val="FF0000"/>
                </a:solidFill>
                <a:latin typeface="+mn-lt"/>
                <a:ea typeface="+mn-ea"/>
              </a:rPr>
              <a:t>4.</a:t>
            </a:r>
            <a:r>
              <a:rPr lang="zh-CN" altLang="en-US" sz="2800" b="1" i="1" u="sng">
                <a:solidFill>
                  <a:srgbClr val="FF0000"/>
                </a:solidFill>
                <a:latin typeface="+mn-lt"/>
                <a:ea typeface="+mn-ea"/>
              </a:rPr>
              <a:t>Exploring themes of </a:t>
            </a:r>
            <a:r>
              <a:rPr lang="zh-CN" altLang="en-US" sz="2800">
                <a:solidFill>
                  <a:schemeClr val="tx1"/>
                </a:solidFill>
                <a:latin typeface="+mn-lt"/>
                <a:ea typeface="+mn-ea"/>
              </a:rPr>
              <a:t>ambition, love, and the fleeting nature of wealth, </a:t>
            </a:r>
            <a:r>
              <a:rPr lang="zh-CN" altLang="en-US" sz="2800" i="1">
                <a:solidFill>
                  <a:schemeClr val="tx1"/>
                </a:solidFill>
                <a:latin typeface="+mn-lt"/>
                <a:ea typeface="+mn-ea"/>
              </a:rPr>
              <a:t>The Great Gatsby </a:t>
            </a:r>
            <a:r>
              <a:rPr lang="zh-CN" altLang="en-US" sz="2800" b="1" u="sng">
                <a:solidFill>
                  <a:srgbClr val="FF0000"/>
                </a:solidFill>
                <a:latin typeface="+mn-lt"/>
                <a:ea typeface="+mn-ea"/>
              </a:rPr>
              <a:t>is a compelling literary masterpiece.</a:t>
            </a:r>
            <a:endParaRPr lang="zh-CN" altLang="en-US" sz="2800" b="1" u="sng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79425" y="4364990"/>
            <a:ext cx="8362315" cy="181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i="1">
                <a:solidFill>
                  <a:schemeClr val="tx1"/>
                </a:solidFill>
                <a:latin typeface="+mn-lt"/>
                <a:ea typeface="+mn-ea"/>
              </a:rPr>
              <a:t>Exploring themes of</a:t>
            </a:r>
            <a:r>
              <a:rPr lang="zh-CN" altLang="en-US" sz="2800">
                <a:solidFill>
                  <a:schemeClr val="tx1"/>
                </a:solidFill>
                <a:latin typeface="+mn-lt"/>
                <a:ea typeface="+mn-ea"/>
              </a:rPr>
              <a:t> perseverance, the relentless battle with the elements, and the quest for one's pride, </a:t>
            </a:r>
            <a:r>
              <a:rPr lang="zh-CN" altLang="en-US" sz="2800" i="1">
                <a:solidFill>
                  <a:schemeClr val="tx1"/>
                </a:solidFill>
                <a:latin typeface="+mn-lt"/>
                <a:ea typeface="+mn-ea"/>
              </a:rPr>
              <a:t>The Old Man and the Sea</a:t>
            </a:r>
            <a:r>
              <a:rPr lang="zh-CN" altLang="en-US" sz="2800">
                <a:solidFill>
                  <a:schemeClr val="tx1"/>
                </a:solidFill>
                <a:latin typeface="+mn-lt"/>
                <a:ea typeface="+mn-ea"/>
              </a:rPr>
              <a:t> is a literary masterpiece.</a:t>
            </a:r>
            <a:endParaRPr lang="zh-CN" altLang="en-US" sz="28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9" name="图片 8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08345" y="116205"/>
            <a:ext cx="2691765" cy="3872865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119380" y="116205"/>
            <a:ext cx="291782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Appreciate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91770" y="3429000"/>
            <a:ext cx="183959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Imitate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425" y="4148455"/>
            <a:ext cx="8496935" cy="19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8730"/>
            <a:ext cx="12727940" cy="54483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304124" y="188576"/>
            <a:ext cx="714380" cy="52197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P2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995" y="1124585"/>
            <a:ext cx="4224655" cy="225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24470" y="3500755"/>
            <a:ext cx="4201795" cy="280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19380" y="908685"/>
            <a:ext cx="7513320" cy="138366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800" b="1" i="1" dirty="0">
                <a:solidFill>
                  <a:schemeClr val="tx1"/>
                </a:solidFill>
                <a:latin typeface="+mn-lt"/>
                <a:ea typeface="+mn-ea"/>
              </a:rPr>
              <a:t>What were the 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</a:rPr>
              <a:t>specfic procedures </a:t>
            </a:r>
            <a:r>
              <a:rPr lang="en-US" altLang="zh-CN" sz="2800" b="1" i="1" dirty="0">
                <a:solidFill>
                  <a:schemeClr val="tx1"/>
                </a:solidFill>
                <a:latin typeface="+mn-lt"/>
                <a:ea typeface="+mn-ea"/>
              </a:rPr>
              <a:t>included in reading a book collectively?</a:t>
            </a:r>
            <a:endParaRPr lang="en-US" altLang="zh-CN" sz="2800" b="1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47625" y="116840"/>
            <a:ext cx="453898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Fill in the mind map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0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01.xml><?xml version="1.0" encoding="utf-8"?>
<p:tagLst xmlns:p="http://schemas.openxmlformats.org/presentationml/2006/main">
  <p:tag name="KSO_WM_UNIT_TEXT_SUBTYPE" val="a"/>
  <p:tag name="KSO_WM_UNIT_SUBTYPE" val="a"/>
</p:tagLst>
</file>

<file path=ppt/tags/tag102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03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04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05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06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07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08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109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11.xml><?xml version="1.0" encoding="utf-8"?>
<p:tagLst xmlns:p="http://schemas.openxmlformats.org/presentationml/2006/main">
  <p:tag name="KSO_WM_UNIT_TEXT_SUBTYPE" val="a"/>
  <p:tag name="KSO_WM_UNIT_SUBTYPE" val="a"/>
</p:tagLst>
</file>

<file path=ppt/tags/tag112.xml><?xml version="1.0" encoding="utf-8"?>
<p:tagLst xmlns:p="http://schemas.openxmlformats.org/presentationml/2006/main">
  <p:tag name="KSO_WM_UNIT_TEXT_SUBTYPE" val="a"/>
  <p:tag name="KSO_WM_UNIT_SUBTYPE" val="a"/>
</p:tagLst>
</file>

<file path=ppt/tags/tag113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14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15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16.xml><?xml version="1.0" encoding="utf-8"?>
<p:tagLst xmlns:p="http://schemas.openxmlformats.org/presentationml/2006/main">
  <p:tag name="KSO_WM_UNIT_INDEX" val="1"/>
  <p:tag name="KSO_WM_UNIT_TYPE" val="d"/>
  <p:tag name="KSO_WM_BEAUTIFY_FLAG" val="#wm#"/>
</p:tagLst>
</file>

<file path=ppt/tags/tag117.xml><?xml version="1.0" encoding="utf-8"?>
<p:tagLst xmlns:p="http://schemas.openxmlformats.org/presentationml/2006/main">
  <p:tag name="KSO_WM_UNIT_TEXT_SUBTYPE" val="a"/>
  <p:tag name="KSO_WM_UNIT_SUBTYPE" val="a"/>
</p:tagLst>
</file>

<file path=ppt/tags/tag118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19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TEXT_SUBTYPE" val="a"/>
  <p:tag name="KSO_WM_UNIT_SUBTYPE" val="a"/>
</p:tagLst>
</file>

<file path=ppt/tags/tag121.xml><?xml version="1.0" encoding="utf-8"?>
<p:tagLst xmlns:p="http://schemas.openxmlformats.org/presentationml/2006/main">
  <p:tag name="KSO_WM_UNIT_TEXT_SUBTYPE" val="a"/>
  <p:tag name="KSO_WM_UNIT_SUBTYPE" val="a"/>
</p:tagLst>
</file>

<file path=ppt/tags/tag122.xml><?xml version="1.0" encoding="utf-8"?>
<p:tagLst xmlns:p="http://schemas.openxmlformats.org/presentationml/2006/main">
  <p:tag name="KSO_WM_UNIT_INDEX" val="6"/>
  <p:tag name="KSO_WM_UNIT_TYPE" val="d"/>
  <p:tag name="KSO_WM_BEAUTIFY_FLAG" val="#wm#"/>
</p:tagLst>
</file>

<file path=ppt/tags/tag123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24.xml><?xml version="1.0" encoding="utf-8"?>
<p:tagLst xmlns:p="http://schemas.openxmlformats.org/presentationml/2006/main">
  <p:tag name="KSO_WM_UNIT_TEXT_SUBTYPE" val="a"/>
  <p:tag name="KSO_WM_UNIT_SUBTYPE" val="a"/>
</p:tagLst>
</file>

<file path=ppt/tags/tag125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26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27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128.xml><?xml version="1.0" encoding="utf-8"?>
<p:tagLst xmlns:p="http://schemas.openxmlformats.org/presentationml/2006/main">
  <p:tag name="KSO_WM_UNIT_TEXT_SUBTYPE" val="a"/>
  <p:tag name="KSO_WM_UNIT_SUBTYPE" val="a"/>
</p:tagLst>
</file>

<file path=ppt/tags/tag129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31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32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33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34.xml><?xml version="1.0" encoding="utf-8"?>
<p:tagLst xmlns:p="http://schemas.openxmlformats.org/presentationml/2006/main">
  <p:tag name="KSO_WM_UNIT_TEXT_SUBTYPE" val="a"/>
  <p:tag name="KSO_WM_UNIT_SUBTYPE" val="a"/>
</p:tagLst>
</file>

<file path=ppt/tags/tag135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36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3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307_5*l_h_f*1_3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COLOR_TRICK" val="2"/>
  <p:tag name="KSO_WM_UNIT_FILL_FORE_SCHEMECOLOR_INDEX" val="14"/>
  <p:tag name="KSO_WM_UNIT_FILL_FORE_SCHEMECOLOR_INDEX_BRIGHTNESS" val="0"/>
  <p:tag name="KSO_WM_UNIT_TEXT_FILL_TYPE" val="1"/>
  <p:tag name="KSO_WM_UNIT_PRESET_TEXT" val="单击此处输入你的正文，文字是您思想的提炼，为了最终演示发布的良好效果。"/>
  <p:tag name="KSO_WM_UNIT_LINE_FORE_SCHEMECOLOR_INDEX" val="5"/>
  <p:tag name="KSO_WM_UNIT_TEXT_TYPE" val="1"/>
  <p:tag name="KSO_WM_UNIT_SHADOW_SCHEMECOLOR_INDEX" val="5"/>
  <p:tag name="KSO_WM_UNIT_USESOURCEFORMAT_APPLY" val="1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307_5*l_h_f*1_2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6,&quot;transparency&quot;:0},&quot;type&quot;:1},&quot;shadow&quot;:{&quot;brightness&quot;:0,&quot;colorType&quot;:1,&quot;foreColorIndex&quot;:6,&quot;transparency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COLOR_TRICK" val="2"/>
  <p:tag name="KSO_WM_UNIT_FILL_FORE_SCHEMECOLOR_INDEX" val="14"/>
  <p:tag name="KSO_WM_UNIT_FILL_FORE_SCHEMECOLOR_INDEX_BRIGHTNESS" val="0"/>
  <p:tag name="KSO_WM_UNIT_TEXT_FILL_TYPE" val="1"/>
  <p:tag name="KSO_WM_UNIT_PRESET_TEXT" val="单击此处输入你的正文，文字是您思想的提炼，为了最终演示发布的良好效果。"/>
  <p:tag name="KSO_WM_UNIT_LINE_FORE_SCHEMECOLOR_INDEX" val="6"/>
  <p:tag name="KSO_WM_UNIT_TEXT_TYPE" val="1"/>
  <p:tag name="KSO_WM_UNIT_SHADOW_SCHEMECOLOR_INDEX" val="6"/>
  <p:tag name="KSO_WM_UNIT_USESOURCEFORMAT_APPLY" val="1"/>
</p:tagLst>
</file>

<file path=ppt/tags/tag1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307_5*l_h_f*1_1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COLOR_TRICK" val="2"/>
  <p:tag name="KSO_WM_UNIT_FILL_FORE_SCHEMECOLOR_INDEX" val="14"/>
  <p:tag name="KSO_WM_UNIT_FILL_FORE_SCHEMECOLOR_INDEX_BRIGHTNESS" val="0"/>
  <p:tag name="KSO_WM_UNIT_TEXT_FILL_TYPE" val="1"/>
  <p:tag name="KSO_WM_UNIT_PRESET_TEXT" val="单击此处输入你的正文，文字是您思想的提炼，为了最终演示发布的良好效果。"/>
  <p:tag name="KSO_WM_UNIT_LINE_FORE_SCHEMECOLOR_INDEX" val="5"/>
  <p:tag name="KSO_WM_UNIT_TEXT_TYPE" val="1"/>
  <p:tag name="KSO_WM_UNIT_SHADOW_SCHEMECOLOR_INDEX" val="5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307_5*l_h_i*1_1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307_5*l_h_i*1_2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307_5*l_h_i*1_3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44.xml><?xml version="1.0" encoding="utf-8"?>
<p:tagLst xmlns:p="http://schemas.openxmlformats.org/presentationml/2006/main">
  <p:tag name="KSO_WM_SLIDE_ID" val="diagram20231307_5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5"/>
  <p:tag name="KSO_WM_SLIDE_SIZE" val="860.461*302.756"/>
  <p:tag name="KSO_WM_SLIDE_POSITION" val="48.175*154.389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307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UNIT_INDEX" val="1"/>
  <p:tag name="KSO_WM_UNIT_TYPE" val="d"/>
  <p:tag name="KSO_WM_BEAUTIFY_FLAG" val="#wm#"/>
</p:tagLst>
</file>

<file path=ppt/tags/tag146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47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48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4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  <p:tag name="KSO_WM_CHIP_GROUPID" val="629425eedb924c3ee3991e4a"/>
  <p:tag name="KSO_WM_CHIP_XID" val="629d66167459d9b06302c11c"/>
  <p:tag name="KSO_WM_UNIT_DEC_AREA_ID" val="88e1e43502c94c699f12a58b27ba7229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330600b1e6f4b85aa2fb567ab3facba"/>
</p:tagLst>
</file>

<file path=ppt/tags/tag150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custom20231188_1*i*1"/>
  <p:tag name="KSO_WM_TEMPLATE_CATEGORY" val="custom"/>
  <p:tag name="KSO_WM_TEMPLATE_INDEX" val="20231188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&#10;添加标题内容"/>
  <p:tag name="KSO_WM_TEMPLATE_INDEX" val="20231188"/>
  <p:tag name="KSO_WM_UNIT_ID" val="custom20231188_1*a*1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0*371"/>
  <p:tag name="KSO_WM_SLIDE_POSITION" val="0*72"/>
  <p:tag name="KSO_WM_SLIDE_LAYOUT" val="a_d"/>
  <p:tag name="KSO_WM_SLIDE_LAYOUT_CNT" val="1_1"/>
  <p:tag name="KSO_WM_TEMPLATE_INDEX" val="20231188"/>
  <p:tag name="KSO_WM_TEMPLATE_SUBCATEGORY" val="0"/>
  <p:tag name="KSO_WM_SLIDE_INDEX" val="1"/>
  <p:tag name="KSO_WM_TAG_VERSION" val="3.0"/>
  <p:tag name="KSO_WM_SLIDE_ID" val="custom20231188_1"/>
  <p:tag name="KSO_WM_SLIDE_ITEM_CNT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  <p:tag name="KSO_WM_CHIP_GROUPID" val="629425eedb924c3ee3991e4a"/>
  <p:tag name="KSO_WM_CHIP_XID" val="629d66167459d9b06302c4d9"/>
  <p:tag name="KSO_WM_UNIT_DEC_AREA_ID" val="6aefbd0abbcb459281c74d191896cdc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0267b215eb4d5aa9d87c889636c284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b*1"/>
  <p:tag name="KSO_WM_UNIT_LAYERLEVEL" val="1"/>
  <p:tag name="KSO_WM_TAG_VERSION" val="3.0"/>
  <p:tag name="KSO_WM_BEAUTIFY_FLAG" val="#wm#"/>
  <p:tag name="KSO_WM_UNIT_PRESET_TEXT" val="单击此处编辑副标题"/>
  <p:tag name="KSO_WM_UNIT_NOCLEAR" val="0"/>
  <p:tag name="KSO_WM_UNIT_TYPE" val="b"/>
  <p:tag name="KSO_WM_UNIT_INDEX" val="1"/>
  <p:tag name="KSO_WM_UNIT_ISCONTENTSTITLE" val="0"/>
  <p:tag name="KSO_WM_UNIT_ISNUMDGMTITLE" val="0"/>
  <p:tag name="KSO_WM_UNIT_VALUE" val="75"/>
</p:tagLst>
</file>

<file path=ppt/tags/tag2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UNIT_ID" val="_4*i*2"/>
  <p:tag name="KSO_WM_BEAUTIFY_FLAG" val="#wm#"/>
  <p:tag name="KSO_WM_TAG_VERSION" val="3.0"/>
  <p:tag name="KSO_WM_CHIP_GROUPID" val="629425eedb924c3ee3991e4a"/>
  <p:tag name="KSO_WM_CHIP_XID" val="629d66167459d9b06302c34d"/>
  <p:tag name="KSO_WM_UNIT_DEC_AREA_ID" val="556abc1500e14952adae91ff4858c4f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718caee4cdb458181e4164d62f8387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CHIP_GROUPID" val="629425eedb924c3ee3991e4a"/>
  <p:tag name="KSO_WM_CHIP_XID" val="629d66167459d9b06302c29b"/>
  <p:tag name="KSO_WM_UNIT_DEC_AREA_ID" val="339e2691531e4a5d99ae69ee702f22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03bf65fa25e4580ada27212af923e19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1587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1587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e"/>
  <p:tag name="KSO_WM_UNIT_PRESET_TEXT" val="年号占位符"/>
  <p:tag name="KSO_WM_UNIT_NOCLEAR" val="0"/>
  <p:tag name="KSO_WM_UNIT_VALUE" val="8"/>
  <p:tag name="KSO_WM_UNIT_TYPE" val="f"/>
  <p:tag name="KSO_WM_UNIT_INDEX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587"/>
  <p:tag name="KSO_WM_TEMPLATE_THUMBS_INDEX" val="1、9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587_1*a*1"/>
  <p:tag name="KSO_WM_TEMPLATE_CATEGORY" val="custom"/>
  <p:tag name="KSO_WM_TEMPLATE_INDEX" val="20231587"/>
  <p:tag name="KSO_WM_UNIT_LAYERLEVEL" val="1"/>
  <p:tag name="KSO_WM_TAG_VERSION" val="3.0"/>
  <p:tag name="KSO_WM_BEAUTIFY_FLAG" val="#wm#"/>
  <p:tag name="KSO_WM_UNIT_PRESET_TEXT" val="单击此处添加文档标题"/>
  <p:tag name="KSO_WM_UNIT_TEXT_TYPE" val="1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587_1*b*1"/>
  <p:tag name="KSO_WM_TEMPLATE_CATEGORY" val="custom"/>
  <p:tag name="KSO_WM_TEMPLATE_INDEX" val="20231587"/>
  <p:tag name="KSO_WM_UNIT_LAYERLEVEL" val="1"/>
  <p:tag name="KSO_WM_TAG_VERSION" val="3.0"/>
  <p:tag name="KSO_WM_BEAUTIFY_FLAG" val="#wm#"/>
  <p:tag name="KSO_WM_UNIT_PRESET_TEXT" val="单击此处添加副标题"/>
  <p:tag name="KSO_WM_UNIT_TEXT_TYPE" val="1"/>
</p:tagLst>
</file>

<file path=ppt/tags/tag86.xml><?xml version="1.0" encoding="utf-8"?>
<p:tagLst xmlns:p="http://schemas.openxmlformats.org/presentationml/2006/main">
  <p:tag name="KSO_WM_SLIDE_ID" val="custom20231587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587"/>
  <p:tag name="KSO_WM_SLIDE_LAYOUT" val="a_b_f"/>
  <p:tag name="KSO_WM_SLIDE_LAYOUT_CNT" val="1_1_1"/>
  <p:tag name="KSO_WM_SLIDE_TYPE" val="title"/>
  <p:tag name="KSO_WM_SLIDE_SUBTYPE" val="pureTxt"/>
  <p:tag name="KSO_WM_TEMPLATE_THUMBS_INDEX" val="1、9"/>
  <p:tag name="KSO_WM_SLIDE_THEME_ID" val="3326031"/>
  <p:tag name="KSO_WM_SLIDE_THEME_NAME" val="红色三角形商务风主题"/>
</p:tagLst>
</file>

<file path=ppt/tags/tag87.xml><?xml version="1.0" encoding="utf-8"?>
<p:tagLst xmlns:p="http://schemas.openxmlformats.org/presentationml/2006/main">
  <p:tag name="KSO_WM_UNIT_TEXT_SUBTYPE" val="a"/>
  <p:tag name="KSO_WM_UNIT_SUBTYPE" val="a"/>
</p:tagLst>
</file>

<file path=ppt/tags/tag88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89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91.xml><?xml version="1.0" encoding="utf-8"?>
<p:tagLst xmlns:p="http://schemas.openxmlformats.org/presentationml/2006/main">
  <p:tag name="KSO_WM_UNIT_TEXT_SUBTYPE" val="a"/>
  <p:tag name="KSO_WM_UNIT_SUBTYPE" val="a"/>
</p:tagLst>
</file>

<file path=ppt/tags/tag92.xml><?xml version="1.0" encoding="utf-8"?>
<p:tagLst xmlns:p="http://schemas.openxmlformats.org/presentationml/2006/main">
  <p:tag name="KSO_WM_UNIT_TEXT_SUBTYPE" val="a"/>
  <p:tag name="KSO_WM_UNIT_SUBTYPE" val="a"/>
</p:tagLst>
</file>

<file path=ppt/tags/tag93.xml><?xml version="1.0" encoding="utf-8"?>
<p:tagLst xmlns:p="http://schemas.openxmlformats.org/presentationml/2006/main">
  <p:tag name="KSO_WM_UNIT_TEXT_SUBTYPE" val="a"/>
  <p:tag name="KSO_WM_UNIT_SUBTYPE" val="a"/>
</p:tagLst>
</file>

<file path=ppt/tags/tag94.xml><?xml version="1.0" encoding="utf-8"?>
<p:tagLst xmlns:p="http://schemas.openxmlformats.org/presentationml/2006/main">
  <p:tag name="KSO_WM_UNIT_TEXT_SUBTYPE" val="a"/>
  <p:tag name="KSO_WM_UNIT_SUBTYPE" val="a"/>
</p:tagLst>
</file>

<file path=ppt/tags/tag95.xml><?xml version="1.0" encoding="utf-8"?>
<p:tagLst xmlns:p="http://schemas.openxmlformats.org/presentationml/2006/main">
  <p:tag name="KSO_WM_UNIT_TEXT_SUBTYPE" val="a"/>
  <p:tag name="KSO_WM_UNIT_SUBTYPE" val="a"/>
</p:tagLst>
</file>

<file path=ppt/tags/tag96.xml><?xml version="1.0" encoding="utf-8"?>
<p:tagLst xmlns:p="http://schemas.openxmlformats.org/presentationml/2006/main">
  <p:tag name="KSO_WM_UNIT_TEXT_SUBTYPE" val="a"/>
  <p:tag name="KSO_WM_UNIT_SUBTYPE" val="a"/>
</p:tagLst>
</file>

<file path=ppt/tags/tag97.xml><?xml version="1.0" encoding="utf-8"?>
<p:tagLst xmlns:p="http://schemas.openxmlformats.org/presentationml/2006/main">
  <p:tag name="KSO_WM_UNIT_TEXT_SUBTYPE" val="a"/>
  <p:tag name="KSO_WM_UNIT_SUBTYPE" val="a"/>
</p:tagLst>
</file>

<file path=ppt/tags/tag98.xml><?xml version="1.0" encoding="utf-8"?>
<p:tagLst xmlns:p="http://schemas.openxmlformats.org/presentationml/2006/main">
  <p:tag name="KSO_WM_UNIT_TEXT_SUBTYPE" val="a"/>
  <p:tag name="KSO_WM_UNIT_SUBTYPE" val="a"/>
</p:tagLst>
</file>

<file path=ppt/tags/tag99.xml><?xml version="1.0" encoding="utf-8"?>
<p:tagLst xmlns:p="http://schemas.openxmlformats.org/presentationml/2006/main">
  <p:tag name="KSO_WM_UNIT_TEXT_SUBTYPE" val="a"/>
  <p:tag name="KSO_WM_UNIT_SUBTYPE" val="a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31">
      <a:dk1>
        <a:srgbClr val="000000"/>
      </a:dk1>
      <a:lt1>
        <a:srgbClr val="FFFFFF"/>
      </a:lt1>
      <a:dk2>
        <a:srgbClr val="00071A"/>
      </a:dk2>
      <a:lt2>
        <a:srgbClr val="FFFFFF"/>
      </a:lt2>
      <a:accent1>
        <a:srgbClr val="BC5858"/>
      </a:accent1>
      <a:accent2>
        <a:srgbClr val="B83A3A"/>
      </a:accent2>
      <a:accent3>
        <a:srgbClr val="BA8080"/>
      </a:accent3>
      <a:accent4>
        <a:srgbClr val="C51919"/>
      </a:accent4>
      <a:accent5>
        <a:srgbClr val="7C5050"/>
      </a:accent5>
      <a:accent6>
        <a:srgbClr val="8B5B5B"/>
      </a:accent6>
      <a:hlink>
        <a:srgbClr val="304FFE"/>
      </a:hlink>
      <a:folHlink>
        <a:srgbClr val="492067"/>
      </a:folHlink>
    </a:clrScheme>
    <a:fontScheme name="自定义 12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3954</Words>
  <Application>WPS 演示</Application>
  <PresentationFormat>宽屏</PresentationFormat>
  <Paragraphs>155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汉仪雅酷黑简</vt:lpstr>
      <vt:lpstr>汉仪旗黑-90S</vt:lpstr>
      <vt:lpstr>Arial Black</vt:lpstr>
      <vt:lpstr>HGB7X_CNKI</vt:lpstr>
      <vt:lpstr>Wingdings</vt:lpstr>
      <vt:lpstr>微软雅黑</vt:lpstr>
      <vt:lpstr>Calibri</vt:lpstr>
      <vt:lpstr>Times New Roman</vt:lpstr>
      <vt:lpstr>Calibri</vt:lpstr>
      <vt:lpstr>Arial Unicode MS</vt:lpstr>
      <vt:lpstr>HelveticaNeue</vt:lpstr>
      <vt:lpstr>华文新魏</vt:lpstr>
      <vt:lpstr>Segoe Print</vt:lpstr>
      <vt:lpstr>黑体</vt:lpstr>
      <vt:lpstr>默认设计模板</vt:lpstr>
      <vt:lpstr>1_默认设计模板</vt:lpstr>
      <vt:lpstr>1_Office 主题​​</vt:lpstr>
      <vt:lpstr>2_Office 主题​​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14</cp:revision>
  <dcterms:created xsi:type="dcterms:W3CDTF">2024-10-08T09:41:00Z</dcterms:created>
  <dcterms:modified xsi:type="dcterms:W3CDTF">2024-10-09T07:22:13Z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ABEFFF248A48466B90999DC2B99687B2_12</vt:lpwstr>
  </property>
</Properties>
</file>