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3" r:id="rId4"/>
  </p:sldMasterIdLst>
  <p:notesMasterIdLst>
    <p:notesMasterId r:id="rId7"/>
  </p:notesMasterIdLst>
  <p:sldIdLst>
    <p:sldId id="564" r:id="rId5"/>
    <p:sldId id="263" r:id="rId6"/>
    <p:sldId id="382" r:id="rId8"/>
    <p:sldId id="552" r:id="rId9"/>
    <p:sldId id="541" r:id="rId10"/>
    <p:sldId id="544" r:id="rId11"/>
    <p:sldId id="545" r:id="rId12"/>
    <p:sldId id="543" r:id="rId13"/>
    <p:sldId id="549" r:id="rId14"/>
    <p:sldId id="548" r:id="rId15"/>
    <p:sldId id="547" r:id="rId16"/>
    <p:sldId id="550" r:id="rId17"/>
    <p:sldId id="551" r:id="rId18"/>
    <p:sldId id="260" r:id="rId19"/>
    <p:sldId id="454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3FF"/>
    <a:srgbClr val="009EDE"/>
    <a:srgbClr val="FFD7D7"/>
    <a:srgbClr val="7AE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3F78E-C572-4A4A-AC92-7DB6C2B28A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93C04-4E89-4A4C-ABB9-188E6FD906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FCDA5F-8258-4F8E-99A9-09E4EA0F912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079287-648C-4B3D-8FE1-F0E0722F13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079287-648C-4B3D-8FE1-F0E0722F13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93C04-4E89-4A4C-ABB9-188E6FD906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593C04-4E89-4A4C-ABB9-188E6FD906D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593C04-4E89-4A4C-ABB9-188E6FD906D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/>
          <p:cNvSpPr/>
          <p:nvPr/>
        </p:nvSpPr>
        <p:spPr>
          <a:xfrm>
            <a:off x="0" y="1"/>
            <a:ext cx="12192000" cy="5968903"/>
          </a:xfrm>
          <a:prstGeom prst="rect">
            <a:avLst/>
          </a:prstGeom>
          <a:solidFill>
            <a:srgbClr val="E0E2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14" name="矩形 13"/>
          <p:cNvSpPr/>
          <p:nvPr/>
        </p:nvSpPr>
        <p:spPr>
          <a:xfrm>
            <a:off x="1" y="5712138"/>
            <a:ext cx="12192000" cy="1145862"/>
          </a:xfrm>
          <a:prstGeom prst="rect">
            <a:avLst/>
          </a:prstGeom>
          <a:solidFill>
            <a:srgbClr val="5FA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1557393" y="2201896"/>
            <a:ext cx="9451404" cy="48461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anchor="ctr">
            <a:noAutofit/>
          </a:bodyPr>
          <a:lstStyle>
            <a:lvl1pPr marL="0" indent="0" algn="ctr">
              <a:buNone/>
              <a:defRPr sz="1780" b="0">
                <a:solidFill>
                  <a:schemeClr val="tx1"/>
                </a:solidFill>
                <a:effectLst/>
                <a:latin typeface="+mn-ea"/>
                <a:ea typeface="+mn-ea"/>
              </a:defRPr>
            </a:lvl1pPr>
            <a:lvl2pPr marL="338455" indent="0" algn="ctr">
              <a:buNone/>
              <a:defRPr sz="1480"/>
            </a:lvl2pPr>
            <a:lvl3pPr marL="677545" indent="0" algn="ctr">
              <a:buNone/>
              <a:defRPr sz="1335"/>
            </a:lvl3pPr>
            <a:lvl4pPr marL="1016000" indent="0" algn="ctr">
              <a:buNone/>
              <a:defRPr sz="1185"/>
            </a:lvl4pPr>
            <a:lvl5pPr marL="1354455" indent="0" algn="ctr">
              <a:buNone/>
              <a:defRPr sz="1185"/>
            </a:lvl5pPr>
            <a:lvl6pPr marL="1693545" indent="0" algn="ctr">
              <a:buNone/>
              <a:defRPr sz="1185"/>
            </a:lvl6pPr>
            <a:lvl7pPr marL="2032000" indent="0" algn="ctr">
              <a:buNone/>
              <a:defRPr sz="1185"/>
            </a:lvl7pPr>
            <a:lvl8pPr marL="2370455" indent="0" algn="ctr">
              <a:buNone/>
              <a:defRPr sz="1185"/>
            </a:lvl8pPr>
            <a:lvl9pPr marL="2708910" indent="0" algn="ctr">
              <a:buNone/>
              <a:defRPr sz="1185"/>
            </a:lvl9pPr>
          </a:lstStyle>
          <a:p>
            <a:r>
              <a:rPr lang="zh-CN" altLang="en-US" dirty="0"/>
              <a:t>单击此处添加您的副标题</a:t>
            </a:r>
            <a:endParaRPr lang="zh-CN" altLang="en-US" dirty="0"/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1557393" y="949523"/>
            <a:ext cx="9451404" cy="1212557"/>
          </a:xfrm>
        </p:spPr>
        <p:txBody>
          <a:bodyPr vert="horz" anchor="b">
            <a:noAutofit/>
          </a:bodyPr>
          <a:lstStyle>
            <a:lvl1pPr algn="ctr">
              <a:lnSpc>
                <a:spcPct val="100000"/>
              </a:lnSpc>
              <a:defRPr sz="3555" b="1" kern="1000" baseline="0">
                <a:solidFill>
                  <a:schemeClr val="accent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单击此处添加您的标题文字</a:t>
            </a:r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2997120" y="5105126"/>
            <a:ext cx="344005" cy="660568"/>
            <a:chOff x="2775136" y="4044063"/>
            <a:chExt cx="324000" cy="580504"/>
          </a:xfrm>
        </p:grpSpPr>
        <p:sp>
          <p:nvSpPr>
            <p:cNvPr id="12" name="矩形 38"/>
            <p:cNvSpPr/>
            <p:nvPr/>
          </p:nvSpPr>
          <p:spPr>
            <a:xfrm>
              <a:off x="2877294" y="4291177"/>
              <a:ext cx="104809" cy="333390"/>
            </a:xfrm>
            <a:custGeom>
              <a:avLst/>
              <a:gdLst>
                <a:gd name="connsiteX0" fmla="*/ 0 w 55232"/>
                <a:gd name="connsiteY0" fmla="*/ 0 h 327881"/>
                <a:gd name="connsiteX1" fmla="*/ 55232 w 55232"/>
                <a:gd name="connsiteY1" fmla="*/ 0 h 327881"/>
                <a:gd name="connsiteX2" fmla="*/ 55232 w 55232"/>
                <a:gd name="connsiteY2" fmla="*/ 327881 h 327881"/>
                <a:gd name="connsiteX3" fmla="*/ 0 w 55232"/>
                <a:gd name="connsiteY3" fmla="*/ 327881 h 327881"/>
                <a:gd name="connsiteX4" fmla="*/ 0 w 55232"/>
                <a:gd name="connsiteY4" fmla="*/ 0 h 327881"/>
                <a:gd name="connsiteX0-1" fmla="*/ 30297 w 85529"/>
                <a:gd name="connsiteY0-2" fmla="*/ 0 h 330635"/>
                <a:gd name="connsiteX1-3" fmla="*/ 85529 w 85529"/>
                <a:gd name="connsiteY1-4" fmla="*/ 0 h 330635"/>
                <a:gd name="connsiteX2-5" fmla="*/ 85529 w 85529"/>
                <a:gd name="connsiteY2-6" fmla="*/ 327881 h 330635"/>
                <a:gd name="connsiteX3-7" fmla="*/ 0 w 85529"/>
                <a:gd name="connsiteY3-8" fmla="*/ 330635 h 330635"/>
                <a:gd name="connsiteX4-9" fmla="*/ 30297 w 85529"/>
                <a:gd name="connsiteY4-10" fmla="*/ 0 h 330635"/>
                <a:gd name="connsiteX0-11" fmla="*/ 30297 w 104809"/>
                <a:gd name="connsiteY0-12" fmla="*/ 0 h 333390"/>
                <a:gd name="connsiteX1-13" fmla="*/ 85529 w 104809"/>
                <a:gd name="connsiteY1-14" fmla="*/ 0 h 333390"/>
                <a:gd name="connsiteX2-15" fmla="*/ 104809 w 104809"/>
                <a:gd name="connsiteY2-16" fmla="*/ 333390 h 333390"/>
                <a:gd name="connsiteX3-17" fmla="*/ 0 w 104809"/>
                <a:gd name="connsiteY3-18" fmla="*/ 330635 h 333390"/>
                <a:gd name="connsiteX4-19" fmla="*/ 30297 w 104809"/>
                <a:gd name="connsiteY4-20" fmla="*/ 0 h 333390"/>
                <a:gd name="connsiteX0-21" fmla="*/ 30297 w 104809"/>
                <a:gd name="connsiteY0-22" fmla="*/ 0 h 333390"/>
                <a:gd name="connsiteX1-23" fmla="*/ 85529 w 104809"/>
                <a:gd name="connsiteY1-24" fmla="*/ 0 h 333390"/>
                <a:gd name="connsiteX2-25" fmla="*/ 104809 w 104809"/>
                <a:gd name="connsiteY2-26" fmla="*/ 333390 h 333390"/>
                <a:gd name="connsiteX3-27" fmla="*/ 0 w 104809"/>
                <a:gd name="connsiteY3-28" fmla="*/ 330635 h 333390"/>
                <a:gd name="connsiteX4-29" fmla="*/ 30297 w 104809"/>
                <a:gd name="connsiteY4-30" fmla="*/ 0 h 333390"/>
                <a:gd name="connsiteX0-31" fmla="*/ 30297 w 104809"/>
                <a:gd name="connsiteY0-32" fmla="*/ 0 h 333390"/>
                <a:gd name="connsiteX1-33" fmla="*/ 85529 w 104809"/>
                <a:gd name="connsiteY1-34" fmla="*/ 0 h 333390"/>
                <a:gd name="connsiteX2-35" fmla="*/ 104809 w 104809"/>
                <a:gd name="connsiteY2-36" fmla="*/ 333390 h 333390"/>
                <a:gd name="connsiteX3-37" fmla="*/ 0 w 104809"/>
                <a:gd name="connsiteY3-38" fmla="*/ 330635 h 333390"/>
                <a:gd name="connsiteX4-39" fmla="*/ 30297 w 104809"/>
                <a:gd name="connsiteY4-40" fmla="*/ 0 h 333390"/>
                <a:gd name="connsiteX0-41" fmla="*/ 30297 w 104809"/>
                <a:gd name="connsiteY0-42" fmla="*/ 0 h 333390"/>
                <a:gd name="connsiteX1-43" fmla="*/ 85529 w 104809"/>
                <a:gd name="connsiteY1-44" fmla="*/ 0 h 333390"/>
                <a:gd name="connsiteX2-45" fmla="*/ 104809 w 104809"/>
                <a:gd name="connsiteY2-46" fmla="*/ 333390 h 333390"/>
                <a:gd name="connsiteX3-47" fmla="*/ 0 w 104809"/>
                <a:gd name="connsiteY3-48" fmla="*/ 330635 h 333390"/>
                <a:gd name="connsiteX4-49" fmla="*/ 30297 w 104809"/>
                <a:gd name="connsiteY4-50" fmla="*/ 0 h 333390"/>
                <a:gd name="connsiteX0-51" fmla="*/ 30297 w 104809"/>
                <a:gd name="connsiteY0-52" fmla="*/ 0 h 333390"/>
                <a:gd name="connsiteX1-53" fmla="*/ 85529 w 104809"/>
                <a:gd name="connsiteY1-54" fmla="*/ 0 h 333390"/>
                <a:gd name="connsiteX2-55" fmla="*/ 104809 w 104809"/>
                <a:gd name="connsiteY2-56" fmla="*/ 333390 h 333390"/>
                <a:gd name="connsiteX3-57" fmla="*/ 0 w 104809"/>
                <a:gd name="connsiteY3-58" fmla="*/ 330635 h 333390"/>
                <a:gd name="connsiteX4-59" fmla="*/ 30297 w 104809"/>
                <a:gd name="connsiteY4-60" fmla="*/ 0 h 33339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4809" h="333390">
                  <a:moveTo>
                    <a:pt x="30297" y="0"/>
                  </a:moveTo>
                  <a:lnTo>
                    <a:pt x="85529" y="0"/>
                  </a:lnTo>
                  <a:cubicBezTo>
                    <a:pt x="75431" y="119393"/>
                    <a:pt x="65331" y="260819"/>
                    <a:pt x="104809" y="333390"/>
                  </a:cubicBezTo>
                  <a:lnTo>
                    <a:pt x="0" y="330635"/>
                  </a:lnTo>
                  <a:cubicBezTo>
                    <a:pt x="62429" y="250719"/>
                    <a:pt x="47740" y="110212"/>
                    <a:pt x="30297" y="0"/>
                  </a:cubicBezTo>
                  <a:close/>
                </a:path>
              </a:pathLst>
            </a:custGeom>
            <a:solidFill>
              <a:srgbClr val="496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70"/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2775136" y="4044063"/>
              <a:ext cx="324000" cy="324000"/>
            </a:xfrm>
            <a:prstGeom prst="ellipse">
              <a:avLst/>
            </a:prstGeom>
            <a:solidFill>
              <a:srgbClr val="496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7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674141" y="3323734"/>
            <a:ext cx="6271156" cy="2905561"/>
            <a:chOff x="4051709" y="2187361"/>
            <a:chExt cx="7353488" cy="3420066"/>
          </a:xfrm>
        </p:grpSpPr>
        <p:sp>
          <p:nvSpPr>
            <p:cNvPr id="16" name="任意多边形 15"/>
            <p:cNvSpPr/>
            <p:nvPr/>
          </p:nvSpPr>
          <p:spPr>
            <a:xfrm>
              <a:off x="6263415" y="4992206"/>
              <a:ext cx="5141782" cy="604911"/>
            </a:xfrm>
            <a:custGeom>
              <a:avLst/>
              <a:gdLst>
                <a:gd name="connsiteX0" fmla="*/ 0 w 3896750"/>
                <a:gd name="connsiteY0" fmla="*/ 604911 h 604911"/>
                <a:gd name="connsiteX1" fmla="*/ 759655 w 3896750"/>
                <a:gd name="connsiteY1" fmla="*/ 0 h 604911"/>
                <a:gd name="connsiteX2" fmla="*/ 3896750 w 3896750"/>
                <a:gd name="connsiteY2" fmla="*/ 84406 h 604911"/>
                <a:gd name="connsiteX3" fmla="*/ 2349304 w 3896750"/>
                <a:gd name="connsiteY3" fmla="*/ 267286 h 604911"/>
                <a:gd name="connsiteX4" fmla="*/ 3221501 w 3896750"/>
                <a:gd name="connsiteY4" fmla="*/ 295421 h 604911"/>
                <a:gd name="connsiteX5" fmla="*/ 0 w 3896750"/>
                <a:gd name="connsiteY5" fmla="*/ 604911 h 604911"/>
                <a:gd name="connsiteX0-1" fmla="*/ 0 w 3896750"/>
                <a:gd name="connsiteY0-2" fmla="*/ 604911 h 604911"/>
                <a:gd name="connsiteX1-3" fmla="*/ 759655 w 3896750"/>
                <a:gd name="connsiteY1-4" fmla="*/ 0 h 604911"/>
                <a:gd name="connsiteX2-5" fmla="*/ 3896750 w 3896750"/>
                <a:gd name="connsiteY2-6" fmla="*/ 84406 h 604911"/>
                <a:gd name="connsiteX3-7" fmla="*/ 2277385 w 3896750"/>
                <a:gd name="connsiteY3-8" fmla="*/ 236463 h 604911"/>
                <a:gd name="connsiteX4-9" fmla="*/ 3221501 w 3896750"/>
                <a:gd name="connsiteY4-10" fmla="*/ 295421 h 604911"/>
                <a:gd name="connsiteX5-11" fmla="*/ 0 w 3896750"/>
                <a:gd name="connsiteY5-12" fmla="*/ 604911 h 604911"/>
                <a:gd name="connsiteX0-13" fmla="*/ 0 w 4256345"/>
                <a:gd name="connsiteY0-14" fmla="*/ 604911 h 604911"/>
                <a:gd name="connsiteX1-15" fmla="*/ 759655 w 4256345"/>
                <a:gd name="connsiteY1-16" fmla="*/ 0 h 604911"/>
                <a:gd name="connsiteX2-17" fmla="*/ 4256345 w 4256345"/>
                <a:gd name="connsiteY2-18" fmla="*/ 94681 h 604911"/>
                <a:gd name="connsiteX3-19" fmla="*/ 2277385 w 4256345"/>
                <a:gd name="connsiteY3-20" fmla="*/ 236463 h 604911"/>
                <a:gd name="connsiteX4-21" fmla="*/ 3221501 w 4256345"/>
                <a:gd name="connsiteY4-22" fmla="*/ 295421 h 604911"/>
                <a:gd name="connsiteX5-23" fmla="*/ 0 w 4256345"/>
                <a:gd name="connsiteY5-24" fmla="*/ 604911 h 604911"/>
                <a:gd name="connsiteX0-25" fmla="*/ 0 w 5141783"/>
                <a:gd name="connsiteY0-26" fmla="*/ 604911 h 604911"/>
                <a:gd name="connsiteX1-27" fmla="*/ 759655 w 5141783"/>
                <a:gd name="connsiteY1-28" fmla="*/ 0 h 604911"/>
                <a:gd name="connsiteX2-29" fmla="*/ 5141783 w 5141783"/>
                <a:gd name="connsiteY2-30" fmla="*/ 94682 h 604911"/>
                <a:gd name="connsiteX3-31" fmla="*/ 2277385 w 5141783"/>
                <a:gd name="connsiteY3-32" fmla="*/ 236463 h 604911"/>
                <a:gd name="connsiteX4-33" fmla="*/ 3221501 w 5141783"/>
                <a:gd name="connsiteY4-34" fmla="*/ 295421 h 604911"/>
                <a:gd name="connsiteX5-35" fmla="*/ 0 w 5141783"/>
                <a:gd name="connsiteY5-36" fmla="*/ 604911 h 6049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5141783" h="604911">
                  <a:moveTo>
                    <a:pt x="0" y="604911"/>
                  </a:moveTo>
                  <a:lnTo>
                    <a:pt x="759655" y="0"/>
                  </a:lnTo>
                  <a:lnTo>
                    <a:pt x="5141783" y="94682"/>
                  </a:lnTo>
                  <a:lnTo>
                    <a:pt x="2277385" y="236463"/>
                  </a:lnTo>
                  <a:lnTo>
                    <a:pt x="3221501" y="295421"/>
                  </a:lnTo>
                  <a:lnTo>
                    <a:pt x="0" y="604911"/>
                  </a:lnTo>
                  <a:close/>
                </a:path>
              </a:pathLst>
            </a:custGeom>
            <a:solidFill>
              <a:srgbClr val="4071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70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051709" y="2187361"/>
              <a:ext cx="4008894" cy="3420066"/>
              <a:chOff x="4051709" y="2187361"/>
              <a:chExt cx="4008894" cy="3420066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6569545" y="3029881"/>
                <a:ext cx="1491058" cy="2012379"/>
                <a:chOff x="7950046" y="2993120"/>
                <a:chExt cx="1491058" cy="2012379"/>
              </a:xfrm>
            </p:grpSpPr>
            <p:sp>
              <p:nvSpPr>
                <p:cNvPr id="24" name="等腰三角形 11"/>
                <p:cNvSpPr/>
                <p:nvPr/>
              </p:nvSpPr>
              <p:spPr>
                <a:xfrm>
                  <a:off x="7950046" y="2993120"/>
                  <a:ext cx="1491058" cy="1972168"/>
                </a:xfrm>
                <a:custGeom>
                  <a:avLst/>
                  <a:gdLst>
                    <a:gd name="connsiteX0" fmla="*/ 0 w 1540934"/>
                    <a:gd name="connsiteY0" fmla="*/ 2753565 h 2753565"/>
                    <a:gd name="connsiteX1" fmla="*/ 770467 w 1540934"/>
                    <a:gd name="connsiteY1" fmla="*/ 0 h 2753565"/>
                    <a:gd name="connsiteX2" fmla="*/ 1540934 w 1540934"/>
                    <a:gd name="connsiteY2" fmla="*/ 2753565 h 2753565"/>
                    <a:gd name="connsiteX3" fmla="*/ 0 w 1540934"/>
                    <a:gd name="connsiteY3" fmla="*/ 2753565 h 2753565"/>
                    <a:gd name="connsiteX0-1" fmla="*/ 0 w 1579727"/>
                    <a:gd name="connsiteY0-2" fmla="*/ 2753565 h 2808983"/>
                    <a:gd name="connsiteX1-3" fmla="*/ 770467 w 1579727"/>
                    <a:gd name="connsiteY1-4" fmla="*/ 0 h 2808983"/>
                    <a:gd name="connsiteX2-5" fmla="*/ 1579727 w 1579727"/>
                    <a:gd name="connsiteY2-6" fmla="*/ 2808983 h 2808983"/>
                    <a:gd name="connsiteX3-7" fmla="*/ 0 w 1579727"/>
                    <a:gd name="connsiteY3-8" fmla="*/ 2753565 h 2808983"/>
                    <a:gd name="connsiteX0-9" fmla="*/ 0 w 1579727"/>
                    <a:gd name="connsiteY0-10" fmla="*/ 1933375 h 1988793"/>
                    <a:gd name="connsiteX1-11" fmla="*/ 781551 w 1579727"/>
                    <a:gd name="connsiteY1-12" fmla="*/ 0 h 1988793"/>
                    <a:gd name="connsiteX2-13" fmla="*/ 1579727 w 1579727"/>
                    <a:gd name="connsiteY2-14" fmla="*/ 1988793 h 1988793"/>
                    <a:gd name="connsiteX3-15" fmla="*/ 0 w 1579727"/>
                    <a:gd name="connsiteY3-16" fmla="*/ 1933375 h 1988793"/>
                    <a:gd name="connsiteX0-17" fmla="*/ 0 w 1579727"/>
                    <a:gd name="connsiteY0-18" fmla="*/ 1916750 h 1972168"/>
                    <a:gd name="connsiteX1-19" fmla="*/ 870220 w 1579727"/>
                    <a:gd name="connsiteY1-20" fmla="*/ 0 h 1972168"/>
                    <a:gd name="connsiteX2-21" fmla="*/ 1579727 w 1579727"/>
                    <a:gd name="connsiteY2-22" fmla="*/ 1972168 h 1972168"/>
                    <a:gd name="connsiteX3-23" fmla="*/ 0 w 1579727"/>
                    <a:gd name="connsiteY3-24" fmla="*/ 1916750 h 1972168"/>
                    <a:gd name="connsiteX0-25" fmla="*/ 0 w 936876"/>
                    <a:gd name="connsiteY0-26" fmla="*/ 1789289 h 1972168"/>
                    <a:gd name="connsiteX1-27" fmla="*/ 227369 w 936876"/>
                    <a:gd name="connsiteY1-28" fmla="*/ 0 h 1972168"/>
                    <a:gd name="connsiteX2-29" fmla="*/ 936876 w 936876"/>
                    <a:gd name="connsiteY2-30" fmla="*/ 1972168 h 1972168"/>
                    <a:gd name="connsiteX3-31" fmla="*/ 0 w 936876"/>
                    <a:gd name="connsiteY3-32" fmla="*/ 1789289 h 1972168"/>
                    <a:gd name="connsiteX0-33" fmla="*/ 0 w 1457807"/>
                    <a:gd name="connsiteY0-34" fmla="*/ 1900126 h 1972168"/>
                    <a:gd name="connsiteX1-35" fmla="*/ 748300 w 1457807"/>
                    <a:gd name="connsiteY1-36" fmla="*/ 0 h 1972168"/>
                    <a:gd name="connsiteX2-37" fmla="*/ 1457807 w 1457807"/>
                    <a:gd name="connsiteY2-38" fmla="*/ 1972168 h 1972168"/>
                    <a:gd name="connsiteX3-39" fmla="*/ 0 w 1457807"/>
                    <a:gd name="connsiteY3-40" fmla="*/ 1900126 h 1972168"/>
                    <a:gd name="connsiteX0-41" fmla="*/ 0 w 1491058"/>
                    <a:gd name="connsiteY0-42" fmla="*/ 1938919 h 1972168"/>
                    <a:gd name="connsiteX1-43" fmla="*/ 781551 w 1491058"/>
                    <a:gd name="connsiteY1-44" fmla="*/ 0 h 1972168"/>
                    <a:gd name="connsiteX2-45" fmla="*/ 1491058 w 1491058"/>
                    <a:gd name="connsiteY2-46" fmla="*/ 1972168 h 1972168"/>
                    <a:gd name="connsiteX3-47" fmla="*/ 0 w 1491058"/>
                    <a:gd name="connsiteY3-48" fmla="*/ 1938919 h 197216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491058" h="1972168">
                      <a:moveTo>
                        <a:pt x="0" y="1938919"/>
                      </a:moveTo>
                      <a:lnTo>
                        <a:pt x="781551" y="0"/>
                      </a:lnTo>
                      <a:lnTo>
                        <a:pt x="1491058" y="1972168"/>
                      </a:lnTo>
                      <a:lnTo>
                        <a:pt x="0" y="1938919"/>
                      </a:lnTo>
                      <a:close/>
                    </a:path>
                  </a:pathLst>
                </a:custGeom>
                <a:solidFill>
                  <a:srgbClr val="97957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70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>
                  <a:off x="7955897" y="3448248"/>
                  <a:ext cx="1485207" cy="1557251"/>
                </a:xfrm>
                <a:custGeom>
                  <a:avLst/>
                  <a:gdLst>
                    <a:gd name="connsiteX0" fmla="*/ 1307869 w 1307869"/>
                    <a:gd name="connsiteY0" fmla="*/ 1557251 h 1557251"/>
                    <a:gd name="connsiteX1" fmla="*/ 781396 w 1307869"/>
                    <a:gd name="connsiteY1" fmla="*/ 0 h 1557251"/>
                    <a:gd name="connsiteX2" fmla="*/ 764771 w 1307869"/>
                    <a:gd name="connsiteY2" fmla="*/ 55418 h 1557251"/>
                    <a:gd name="connsiteX3" fmla="*/ 703811 w 1307869"/>
                    <a:gd name="connsiteY3" fmla="*/ 0 h 1557251"/>
                    <a:gd name="connsiteX4" fmla="*/ 687185 w 1307869"/>
                    <a:gd name="connsiteY4" fmla="*/ 249382 h 1557251"/>
                    <a:gd name="connsiteX5" fmla="*/ 576349 w 1307869"/>
                    <a:gd name="connsiteY5" fmla="*/ 5542 h 1557251"/>
                    <a:gd name="connsiteX6" fmla="*/ 515389 w 1307869"/>
                    <a:gd name="connsiteY6" fmla="*/ 127462 h 1557251"/>
                    <a:gd name="connsiteX7" fmla="*/ 443345 w 1307869"/>
                    <a:gd name="connsiteY7" fmla="*/ 27709 h 1557251"/>
                    <a:gd name="connsiteX8" fmla="*/ 0 w 1307869"/>
                    <a:gd name="connsiteY8" fmla="*/ 1485207 h 1557251"/>
                    <a:gd name="connsiteX9" fmla="*/ 1307869 w 1307869"/>
                    <a:gd name="connsiteY9" fmla="*/ 1557251 h 1557251"/>
                    <a:gd name="connsiteX0-1" fmla="*/ 1485207 w 1485207"/>
                    <a:gd name="connsiteY0-2" fmla="*/ 1557251 h 1557251"/>
                    <a:gd name="connsiteX1-3" fmla="*/ 958734 w 1485207"/>
                    <a:gd name="connsiteY1-4" fmla="*/ 0 h 1557251"/>
                    <a:gd name="connsiteX2-5" fmla="*/ 942109 w 1485207"/>
                    <a:gd name="connsiteY2-6" fmla="*/ 55418 h 1557251"/>
                    <a:gd name="connsiteX3-7" fmla="*/ 881149 w 1485207"/>
                    <a:gd name="connsiteY3-8" fmla="*/ 0 h 1557251"/>
                    <a:gd name="connsiteX4-9" fmla="*/ 864523 w 1485207"/>
                    <a:gd name="connsiteY4-10" fmla="*/ 249382 h 1557251"/>
                    <a:gd name="connsiteX5-11" fmla="*/ 753687 w 1485207"/>
                    <a:gd name="connsiteY5-12" fmla="*/ 5542 h 1557251"/>
                    <a:gd name="connsiteX6-13" fmla="*/ 692727 w 1485207"/>
                    <a:gd name="connsiteY6-14" fmla="*/ 127462 h 1557251"/>
                    <a:gd name="connsiteX7-15" fmla="*/ 620683 w 1485207"/>
                    <a:gd name="connsiteY7-16" fmla="*/ 27709 h 1557251"/>
                    <a:gd name="connsiteX8-17" fmla="*/ 0 w 1485207"/>
                    <a:gd name="connsiteY8-18" fmla="*/ 1485207 h 1557251"/>
                    <a:gd name="connsiteX9-19" fmla="*/ 1485207 w 1485207"/>
                    <a:gd name="connsiteY9-20" fmla="*/ 1557251 h 1557251"/>
                    <a:gd name="connsiteX0-21" fmla="*/ 1485207 w 1485207"/>
                    <a:gd name="connsiteY0-22" fmla="*/ 1557251 h 1557251"/>
                    <a:gd name="connsiteX1-23" fmla="*/ 958734 w 1485207"/>
                    <a:gd name="connsiteY1-24" fmla="*/ 0 h 1557251"/>
                    <a:gd name="connsiteX2-25" fmla="*/ 942109 w 1485207"/>
                    <a:gd name="connsiteY2-26" fmla="*/ 55418 h 1557251"/>
                    <a:gd name="connsiteX3-27" fmla="*/ 881149 w 1485207"/>
                    <a:gd name="connsiteY3-28" fmla="*/ 0 h 1557251"/>
                    <a:gd name="connsiteX4-29" fmla="*/ 864523 w 1485207"/>
                    <a:gd name="connsiteY4-30" fmla="*/ 249382 h 1557251"/>
                    <a:gd name="connsiteX5-31" fmla="*/ 753687 w 1485207"/>
                    <a:gd name="connsiteY5-32" fmla="*/ 5542 h 1557251"/>
                    <a:gd name="connsiteX6-33" fmla="*/ 692727 w 1485207"/>
                    <a:gd name="connsiteY6-34" fmla="*/ 127462 h 1557251"/>
                    <a:gd name="connsiteX7-35" fmla="*/ 576349 w 1485207"/>
                    <a:gd name="connsiteY7-36" fmla="*/ 5542 h 1557251"/>
                    <a:gd name="connsiteX8-37" fmla="*/ 0 w 1485207"/>
                    <a:gd name="connsiteY8-38" fmla="*/ 1485207 h 1557251"/>
                    <a:gd name="connsiteX9-39" fmla="*/ 1485207 w 1485207"/>
                    <a:gd name="connsiteY9-40" fmla="*/ 1557251 h 155725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</a:cxnLst>
                  <a:rect l="l" t="t" r="r" b="b"/>
                  <a:pathLst>
                    <a:path w="1485207" h="1557251">
                      <a:moveTo>
                        <a:pt x="1485207" y="1557251"/>
                      </a:moveTo>
                      <a:lnTo>
                        <a:pt x="958734" y="0"/>
                      </a:lnTo>
                      <a:lnTo>
                        <a:pt x="942109" y="55418"/>
                      </a:lnTo>
                      <a:lnTo>
                        <a:pt x="881149" y="0"/>
                      </a:lnTo>
                      <a:lnTo>
                        <a:pt x="864523" y="249382"/>
                      </a:lnTo>
                      <a:lnTo>
                        <a:pt x="753687" y="5542"/>
                      </a:lnTo>
                      <a:lnTo>
                        <a:pt x="692727" y="127462"/>
                      </a:lnTo>
                      <a:lnTo>
                        <a:pt x="576349" y="5542"/>
                      </a:lnTo>
                      <a:lnTo>
                        <a:pt x="0" y="1485207"/>
                      </a:lnTo>
                      <a:lnTo>
                        <a:pt x="1485207" y="1557251"/>
                      </a:lnTo>
                      <a:close/>
                    </a:path>
                  </a:pathLst>
                </a:custGeom>
                <a:solidFill>
                  <a:srgbClr val="F6EF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70"/>
                </a:p>
              </p:txBody>
            </p:sp>
          </p:grpSp>
          <p:sp>
            <p:nvSpPr>
              <p:cNvPr id="19" name="等腰三角形 8"/>
              <p:cNvSpPr/>
              <p:nvPr/>
            </p:nvSpPr>
            <p:spPr>
              <a:xfrm>
                <a:off x="4091254" y="2727744"/>
                <a:ext cx="1732191" cy="2763079"/>
              </a:xfrm>
              <a:custGeom>
                <a:avLst/>
                <a:gdLst>
                  <a:gd name="connsiteX0" fmla="*/ 0 w 1821644"/>
                  <a:gd name="connsiteY0" fmla="*/ 1570382 h 1570382"/>
                  <a:gd name="connsiteX1" fmla="*/ 910822 w 1821644"/>
                  <a:gd name="connsiteY1" fmla="*/ 0 h 1570382"/>
                  <a:gd name="connsiteX2" fmla="*/ 1821644 w 1821644"/>
                  <a:gd name="connsiteY2" fmla="*/ 1570382 h 1570382"/>
                  <a:gd name="connsiteX3" fmla="*/ 0 w 1821644"/>
                  <a:gd name="connsiteY3" fmla="*/ 1570382 h 1570382"/>
                  <a:gd name="connsiteX0-1" fmla="*/ 0 w 1742131"/>
                  <a:gd name="connsiteY0-2" fmla="*/ 2305878 h 2305878"/>
                  <a:gd name="connsiteX1-3" fmla="*/ 831309 w 1742131"/>
                  <a:gd name="connsiteY1-4" fmla="*/ 0 h 2305878"/>
                  <a:gd name="connsiteX2-5" fmla="*/ 1742131 w 1742131"/>
                  <a:gd name="connsiteY2-6" fmla="*/ 1570382 h 2305878"/>
                  <a:gd name="connsiteX3-7" fmla="*/ 0 w 1742131"/>
                  <a:gd name="connsiteY3-8" fmla="*/ 2305878 h 2305878"/>
                  <a:gd name="connsiteX0-9" fmla="*/ 0 w 831309"/>
                  <a:gd name="connsiteY0-10" fmla="*/ 2305878 h 2415208"/>
                  <a:gd name="connsiteX1-11" fmla="*/ 831309 w 831309"/>
                  <a:gd name="connsiteY1-12" fmla="*/ 0 h 2415208"/>
                  <a:gd name="connsiteX2-13" fmla="*/ 787974 w 831309"/>
                  <a:gd name="connsiteY2-14" fmla="*/ 2415208 h 2415208"/>
                  <a:gd name="connsiteX3-15" fmla="*/ 0 w 831309"/>
                  <a:gd name="connsiteY3-16" fmla="*/ 2305878 h 2415208"/>
                  <a:gd name="connsiteX0-17" fmla="*/ 0 w 1732191"/>
                  <a:gd name="connsiteY0-18" fmla="*/ 2305878 h 2743200"/>
                  <a:gd name="connsiteX1-19" fmla="*/ 831309 w 1732191"/>
                  <a:gd name="connsiteY1-20" fmla="*/ 0 h 2743200"/>
                  <a:gd name="connsiteX2-21" fmla="*/ 1732191 w 1732191"/>
                  <a:gd name="connsiteY2-22" fmla="*/ 2743200 h 2743200"/>
                  <a:gd name="connsiteX3-23" fmla="*/ 0 w 1732191"/>
                  <a:gd name="connsiteY3-24" fmla="*/ 2305878 h 2743200"/>
                  <a:gd name="connsiteX0-25" fmla="*/ 0 w 1752069"/>
                  <a:gd name="connsiteY0-26" fmla="*/ 2305878 h 2743200"/>
                  <a:gd name="connsiteX1-27" fmla="*/ 851187 w 1752069"/>
                  <a:gd name="connsiteY1-28" fmla="*/ 0 h 2743200"/>
                  <a:gd name="connsiteX2-29" fmla="*/ 1752069 w 1752069"/>
                  <a:gd name="connsiteY2-30" fmla="*/ 2743200 h 2743200"/>
                  <a:gd name="connsiteX3-31" fmla="*/ 0 w 1752069"/>
                  <a:gd name="connsiteY3-32" fmla="*/ 2305878 h 2743200"/>
                  <a:gd name="connsiteX0-33" fmla="*/ 0 w 1732191"/>
                  <a:gd name="connsiteY0-34" fmla="*/ 2305878 h 2763079"/>
                  <a:gd name="connsiteX1-35" fmla="*/ 851187 w 1732191"/>
                  <a:gd name="connsiteY1-36" fmla="*/ 0 h 2763079"/>
                  <a:gd name="connsiteX2-37" fmla="*/ 1732191 w 1732191"/>
                  <a:gd name="connsiteY2-38" fmla="*/ 2763079 h 2763079"/>
                  <a:gd name="connsiteX3-39" fmla="*/ 0 w 1732191"/>
                  <a:gd name="connsiteY3-40" fmla="*/ 2305878 h 27630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732191" h="2763079">
                    <a:moveTo>
                      <a:pt x="0" y="2305878"/>
                    </a:moveTo>
                    <a:lnTo>
                      <a:pt x="851187" y="0"/>
                    </a:lnTo>
                    <a:lnTo>
                      <a:pt x="1732191" y="2763079"/>
                    </a:lnTo>
                    <a:lnTo>
                      <a:pt x="0" y="2305878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70"/>
              </a:p>
            </p:txBody>
          </p:sp>
          <p:sp>
            <p:nvSpPr>
              <p:cNvPr id="20" name="任意多边形 19"/>
              <p:cNvSpPr/>
              <p:nvPr/>
            </p:nvSpPr>
            <p:spPr>
              <a:xfrm>
                <a:off x="4051709" y="3331366"/>
                <a:ext cx="1913207" cy="2219790"/>
              </a:xfrm>
              <a:custGeom>
                <a:avLst/>
                <a:gdLst>
                  <a:gd name="connsiteX0" fmla="*/ 0 w 1818860"/>
                  <a:gd name="connsiteY0" fmla="*/ 1739348 h 2276061"/>
                  <a:gd name="connsiteX1" fmla="*/ 626165 w 1818860"/>
                  <a:gd name="connsiteY1" fmla="*/ 29817 h 2276061"/>
                  <a:gd name="connsiteX2" fmla="*/ 735495 w 1818860"/>
                  <a:gd name="connsiteY2" fmla="*/ 129208 h 2276061"/>
                  <a:gd name="connsiteX3" fmla="*/ 795130 w 1818860"/>
                  <a:gd name="connsiteY3" fmla="*/ 0 h 2276061"/>
                  <a:gd name="connsiteX4" fmla="*/ 924339 w 1818860"/>
                  <a:gd name="connsiteY4" fmla="*/ 318052 h 2276061"/>
                  <a:gd name="connsiteX5" fmla="*/ 944217 w 1818860"/>
                  <a:gd name="connsiteY5" fmla="*/ 0 h 2276061"/>
                  <a:gd name="connsiteX6" fmla="*/ 1033669 w 1818860"/>
                  <a:gd name="connsiteY6" fmla="*/ 59634 h 2276061"/>
                  <a:gd name="connsiteX7" fmla="*/ 1123121 w 1818860"/>
                  <a:gd name="connsiteY7" fmla="*/ 318052 h 2276061"/>
                  <a:gd name="connsiteX8" fmla="*/ 1212573 w 1818860"/>
                  <a:gd name="connsiteY8" fmla="*/ 29817 h 2276061"/>
                  <a:gd name="connsiteX9" fmla="*/ 1818860 w 1818860"/>
                  <a:gd name="connsiteY9" fmla="*/ 2276061 h 2276061"/>
                  <a:gd name="connsiteX10" fmla="*/ 0 w 1818860"/>
                  <a:gd name="connsiteY10" fmla="*/ 1739348 h 2276061"/>
                  <a:gd name="connsiteX0-1" fmla="*/ 0 w 1828800"/>
                  <a:gd name="connsiteY0-2" fmla="*/ 1719470 h 2276061"/>
                  <a:gd name="connsiteX1-3" fmla="*/ 636105 w 1828800"/>
                  <a:gd name="connsiteY1-4" fmla="*/ 29817 h 2276061"/>
                  <a:gd name="connsiteX2-5" fmla="*/ 745435 w 1828800"/>
                  <a:gd name="connsiteY2-6" fmla="*/ 129208 h 2276061"/>
                  <a:gd name="connsiteX3-7" fmla="*/ 805070 w 1828800"/>
                  <a:gd name="connsiteY3-8" fmla="*/ 0 h 2276061"/>
                  <a:gd name="connsiteX4-9" fmla="*/ 934279 w 1828800"/>
                  <a:gd name="connsiteY4-10" fmla="*/ 318052 h 2276061"/>
                  <a:gd name="connsiteX5-11" fmla="*/ 954157 w 1828800"/>
                  <a:gd name="connsiteY5-12" fmla="*/ 0 h 2276061"/>
                  <a:gd name="connsiteX6-13" fmla="*/ 1043609 w 1828800"/>
                  <a:gd name="connsiteY6-14" fmla="*/ 59634 h 2276061"/>
                  <a:gd name="connsiteX7-15" fmla="*/ 1133061 w 1828800"/>
                  <a:gd name="connsiteY7-16" fmla="*/ 318052 h 2276061"/>
                  <a:gd name="connsiteX8-17" fmla="*/ 1222513 w 1828800"/>
                  <a:gd name="connsiteY8-18" fmla="*/ 29817 h 2276061"/>
                  <a:gd name="connsiteX9-19" fmla="*/ 1828800 w 1828800"/>
                  <a:gd name="connsiteY9-20" fmla="*/ 2276061 h 2276061"/>
                  <a:gd name="connsiteX10-21" fmla="*/ 0 w 1828800"/>
                  <a:gd name="connsiteY10-22" fmla="*/ 1719470 h 2276061"/>
                  <a:gd name="connsiteX0-23" fmla="*/ 0 w 1913207"/>
                  <a:gd name="connsiteY0-24" fmla="*/ 1719470 h 2219790"/>
                  <a:gd name="connsiteX1-25" fmla="*/ 636105 w 1913207"/>
                  <a:gd name="connsiteY1-26" fmla="*/ 29817 h 2219790"/>
                  <a:gd name="connsiteX2-27" fmla="*/ 745435 w 1913207"/>
                  <a:gd name="connsiteY2-28" fmla="*/ 129208 h 2219790"/>
                  <a:gd name="connsiteX3-29" fmla="*/ 805070 w 1913207"/>
                  <a:gd name="connsiteY3-30" fmla="*/ 0 h 2219790"/>
                  <a:gd name="connsiteX4-31" fmla="*/ 934279 w 1913207"/>
                  <a:gd name="connsiteY4-32" fmla="*/ 318052 h 2219790"/>
                  <a:gd name="connsiteX5-33" fmla="*/ 954157 w 1913207"/>
                  <a:gd name="connsiteY5-34" fmla="*/ 0 h 2219790"/>
                  <a:gd name="connsiteX6-35" fmla="*/ 1043609 w 1913207"/>
                  <a:gd name="connsiteY6-36" fmla="*/ 59634 h 2219790"/>
                  <a:gd name="connsiteX7-37" fmla="*/ 1133061 w 1913207"/>
                  <a:gd name="connsiteY7-38" fmla="*/ 318052 h 2219790"/>
                  <a:gd name="connsiteX8-39" fmla="*/ 1222513 w 1913207"/>
                  <a:gd name="connsiteY8-40" fmla="*/ 29817 h 2219790"/>
                  <a:gd name="connsiteX9-41" fmla="*/ 1913207 w 1913207"/>
                  <a:gd name="connsiteY9-42" fmla="*/ 2219790 h 2219790"/>
                  <a:gd name="connsiteX10-43" fmla="*/ 0 w 1913207"/>
                  <a:gd name="connsiteY10-44" fmla="*/ 1719470 h 221979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1913207" h="2219790">
                    <a:moveTo>
                      <a:pt x="0" y="1719470"/>
                    </a:moveTo>
                    <a:lnTo>
                      <a:pt x="636105" y="29817"/>
                    </a:lnTo>
                    <a:lnTo>
                      <a:pt x="745435" y="129208"/>
                    </a:lnTo>
                    <a:lnTo>
                      <a:pt x="805070" y="0"/>
                    </a:lnTo>
                    <a:lnTo>
                      <a:pt x="934279" y="318052"/>
                    </a:lnTo>
                    <a:lnTo>
                      <a:pt x="954157" y="0"/>
                    </a:lnTo>
                    <a:lnTo>
                      <a:pt x="1043609" y="59634"/>
                    </a:lnTo>
                    <a:lnTo>
                      <a:pt x="1133061" y="318052"/>
                    </a:lnTo>
                    <a:lnTo>
                      <a:pt x="1222513" y="29817"/>
                    </a:lnTo>
                    <a:lnTo>
                      <a:pt x="1913207" y="2219790"/>
                    </a:lnTo>
                    <a:lnTo>
                      <a:pt x="0" y="1719470"/>
                    </a:lnTo>
                    <a:close/>
                  </a:path>
                </a:pathLst>
              </a:custGeom>
              <a:solidFill>
                <a:srgbClr val="BFC1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70"/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4870962" y="2187361"/>
                <a:ext cx="2564296" cy="3420066"/>
                <a:chOff x="7868112" y="1624983"/>
                <a:chExt cx="2564296" cy="3420066"/>
              </a:xfrm>
            </p:grpSpPr>
            <p:sp>
              <p:nvSpPr>
                <p:cNvPr id="22" name="等腰三角形 21"/>
                <p:cNvSpPr/>
                <p:nvPr/>
              </p:nvSpPr>
              <p:spPr>
                <a:xfrm>
                  <a:off x="8228378" y="1624983"/>
                  <a:ext cx="1982912" cy="2804845"/>
                </a:xfrm>
                <a:prstGeom prst="triangle">
                  <a:avLst/>
                </a:prstGeom>
                <a:gradFill flip="none" rotWithShape="1">
                  <a:gsLst>
                    <a:gs pos="50000">
                      <a:srgbClr val="FFFEFD"/>
                    </a:gs>
                    <a:gs pos="50000">
                      <a:srgbClr val="949475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70"/>
                </a:p>
              </p:txBody>
            </p:sp>
            <p:sp>
              <p:nvSpPr>
                <p:cNvPr id="23" name="任意多边形 22"/>
                <p:cNvSpPr/>
                <p:nvPr/>
              </p:nvSpPr>
              <p:spPr>
                <a:xfrm>
                  <a:off x="7868112" y="2381362"/>
                  <a:ext cx="2564296" cy="2663687"/>
                </a:xfrm>
                <a:custGeom>
                  <a:avLst/>
                  <a:gdLst>
                    <a:gd name="connsiteX0" fmla="*/ 0 w 2554357"/>
                    <a:gd name="connsiteY0" fmla="*/ 2266122 h 2663687"/>
                    <a:gd name="connsiteX1" fmla="*/ 556591 w 2554357"/>
                    <a:gd name="connsiteY1" fmla="*/ 735496 h 2663687"/>
                    <a:gd name="connsiteX2" fmla="*/ 765313 w 2554357"/>
                    <a:gd name="connsiteY2" fmla="*/ 864705 h 2663687"/>
                    <a:gd name="connsiteX3" fmla="*/ 1063487 w 2554357"/>
                    <a:gd name="connsiteY3" fmla="*/ 9939 h 2663687"/>
                    <a:gd name="connsiteX4" fmla="*/ 1192696 w 2554357"/>
                    <a:gd name="connsiteY4" fmla="*/ 208722 h 2663687"/>
                    <a:gd name="connsiteX5" fmla="*/ 1282148 w 2554357"/>
                    <a:gd name="connsiteY5" fmla="*/ 99392 h 2663687"/>
                    <a:gd name="connsiteX6" fmla="*/ 1451113 w 2554357"/>
                    <a:gd name="connsiteY6" fmla="*/ 347870 h 2663687"/>
                    <a:gd name="connsiteX7" fmla="*/ 1441174 w 2554357"/>
                    <a:gd name="connsiteY7" fmla="*/ 0 h 2663687"/>
                    <a:gd name="connsiteX8" fmla="*/ 1580322 w 2554357"/>
                    <a:gd name="connsiteY8" fmla="*/ 49696 h 2663687"/>
                    <a:gd name="connsiteX9" fmla="*/ 1729409 w 2554357"/>
                    <a:gd name="connsiteY9" fmla="*/ 377687 h 2663687"/>
                    <a:gd name="connsiteX10" fmla="*/ 1848678 w 2554357"/>
                    <a:gd name="connsiteY10" fmla="*/ 49696 h 2663687"/>
                    <a:gd name="connsiteX11" fmla="*/ 2554357 w 2554357"/>
                    <a:gd name="connsiteY11" fmla="*/ 2256183 h 2663687"/>
                    <a:gd name="connsiteX12" fmla="*/ 1321904 w 2554357"/>
                    <a:gd name="connsiteY12" fmla="*/ 2663687 h 2663687"/>
                    <a:gd name="connsiteX13" fmla="*/ 0 w 2554357"/>
                    <a:gd name="connsiteY13" fmla="*/ 2266122 h 2663687"/>
                    <a:gd name="connsiteX0-1" fmla="*/ 0 w 2574235"/>
                    <a:gd name="connsiteY0-2" fmla="*/ 2266122 h 2663687"/>
                    <a:gd name="connsiteX1-3" fmla="*/ 556591 w 2574235"/>
                    <a:gd name="connsiteY1-4" fmla="*/ 735496 h 2663687"/>
                    <a:gd name="connsiteX2-5" fmla="*/ 765313 w 2574235"/>
                    <a:gd name="connsiteY2-6" fmla="*/ 864705 h 2663687"/>
                    <a:gd name="connsiteX3-7" fmla="*/ 1063487 w 2574235"/>
                    <a:gd name="connsiteY3-8" fmla="*/ 9939 h 2663687"/>
                    <a:gd name="connsiteX4-9" fmla="*/ 1192696 w 2574235"/>
                    <a:gd name="connsiteY4-10" fmla="*/ 208722 h 2663687"/>
                    <a:gd name="connsiteX5-11" fmla="*/ 1282148 w 2574235"/>
                    <a:gd name="connsiteY5-12" fmla="*/ 99392 h 2663687"/>
                    <a:gd name="connsiteX6-13" fmla="*/ 1451113 w 2574235"/>
                    <a:gd name="connsiteY6-14" fmla="*/ 347870 h 2663687"/>
                    <a:gd name="connsiteX7-15" fmla="*/ 1441174 w 2574235"/>
                    <a:gd name="connsiteY7-16" fmla="*/ 0 h 2663687"/>
                    <a:gd name="connsiteX8-17" fmla="*/ 1580322 w 2574235"/>
                    <a:gd name="connsiteY8-18" fmla="*/ 49696 h 2663687"/>
                    <a:gd name="connsiteX9-19" fmla="*/ 1729409 w 2574235"/>
                    <a:gd name="connsiteY9-20" fmla="*/ 377687 h 2663687"/>
                    <a:gd name="connsiteX10-21" fmla="*/ 1848678 w 2574235"/>
                    <a:gd name="connsiteY10-22" fmla="*/ 49696 h 2663687"/>
                    <a:gd name="connsiteX11-23" fmla="*/ 2574235 w 2574235"/>
                    <a:gd name="connsiteY11-24" fmla="*/ 2315818 h 2663687"/>
                    <a:gd name="connsiteX12-25" fmla="*/ 1321904 w 2574235"/>
                    <a:gd name="connsiteY12-26" fmla="*/ 2663687 h 2663687"/>
                    <a:gd name="connsiteX13-27" fmla="*/ 0 w 2574235"/>
                    <a:gd name="connsiteY13-28" fmla="*/ 2266122 h 2663687"/>
                    <a:gd name="connsiteX0-29" fmla="*/ 0 w 2564296"/>
                    <a:gd name="connsiteY0-30" fmla="*/ 2315818 h 2663687"/>
                    <a:gd name="connsiteX1-31" fmla="*/ 546652 w 2564296"/>
                    <a:gd name="connsiteY1-32" fmla="*/ 735496 h 2663687"/>
                    <a:gd name="connsiteX2-33" fmla="*/ 755374 w 2564296"/>
                    <a:gd name="connsiteY2-34" fmla="*/ 864705 h 2663687"/>
                    <a:gd name="connsiteX3-35" fmla="*/ 1053548 w 2564296"/>
                    <a:gd name="connsiteY3-36" fmla="*/ 9939 h 2663687"/>
                    <a:gd name="connsiteX4-37" fmla="*/ 1182757 w 2564296"/>
                    <a:gd name="connsiteY4-38" fmla="*/ 208722 h 2663687"/>
                    <a:gd name="connsiteX5-39" fmla="*/ 1272209 w 2564296"/>
                    <a:gd name="connsiteY5-40" fmla="*/ 99392 h 2663687"/>
                    <a:gd name="connsiteX6-41" fmla="*/ 1441174 w 2564296"/>
                    <a:gd name="connsiteY6-42" fmla="*/ 347870 h 2663687"/>
                    <a:gd name="connsiteX7-43" fmla="*/ 1431235 w 2564296"/>
                    <a:gd name="connsiteY7-44" fmla="*/ 0 h 2663687"/>
                    <a:gd name="connsiteX8-45" fmla="*/ 1570383 w 2564296"/>
                    <a:gd name="connsiteY8-46" fmla="*/ 49696 h 2663687"/>
                    <a:gd name="connsiteX9-47" fmla="*/ 1719470 w 2564296"/>
                    <a:gd name="connsiteY9-48" fmla="*/ 377687 h 2663687"/>
                    <a:gd name="connsiteX10-49" fmla="*/ 1838739 w 2564296"/>
                    <a:gd name="connsiteY10-50" fmla="*/ 49696 h 2663687"/>
                    <a:gd name="connsiteX11-51" fmla="*/ 2564296 w 2564296"/>
                    <a:gd name="connsiteY11-52" fmla="*/ 2315818 h 2663687"/>
                    <a:gd name="connsiteX12-53" fmla="*/ 1311965 w 2564296"/>
                    <a:gd name="connsiteY12-54" fmla="*/ 2663687 h 2663687"/>
                    <a:gd name="connsiteX13-55" fmla="*/ 0 w 2564296"/>
                    <a:gd name="connsiteY13-56" fmla="*/ 2315818 h 266368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2564296" h="2663687">
                      <a:moveTo>
                        <a:pt x="0" y="2315818"/>
                      </a:moveTo>
                      <a:lnTo>
                        <a:pt x="546652" y="735496"/>
                      </a:lnTo>
                      <a:lnTo>
                        <a:pt x="755374" y="864705"/>
                      </a:lnTo>
                      <a:lnTo>
                        <a:pt x="1053548" y="9939"/>
                      </a:lnTo>
                      <a:lnTo>
                        <a:pt x="1182757" y="208722"/>
                      </a:lnTo>
                      <a:lnTo>
                        <a:pt x="1272209" y="99392"/>
                      </a:lnTo>
                      <a:lnTo>
                        <a:pt x="1441174" y="347870"/>
                      </a:lnTo>
                      <a:lnTo>
                        <a:pt x="1431235" y="0"/>
                      </a:lnTo>
                      <a:lnTo>
                        <a:pt x="1570383" y="49696"/>
                      </a:lnTo>
                      <a:lnTo>
                        <a:pt x="1719470" y="377687"/>
                      </a:lnTo>
                      <a:lnTo>
                        <a:pt x="1838739" y="49696"/>
                      </a:lnTo>
                      <a:lnTo>
                        <a:pt x="2564296" y="2315818"/>
                      </a:lnTo>
                      <a:lnTo>
                        <a:pt x="1311965" y="2663687"/>
                      </a:lnTo>
                      <a:lnTo>
                        <a:pt x="0" y="2315818"/>
                      </a:lnTo>
                      <a:close/>
                    </a:path>
                  </a:pathLst>
                </a:custGeom>
                <a:gradFill>
                  <a:gsLst>
                    <a:gs pos="53000">
                      <a:srgbClr val="BFC192"/>
                    </a:gs>
                    <a:gs pos="52000">
                      <a:srgbClr val="F7F3C6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70"/>
                </a:p>
              </p:txBody>
            </p:sp>
          </p:grpSp>
        </p:grpSp>
      </p:grpSp>
      <p:grpSp>
        <p:nvGrpSpPr>
          <p:cNvPr id="26" name="组合 25"/>
          <p:cNvGrpSpPr/>
          <p:nvPr/>
        </p:nvGrpSpPr>
        <p:grpSpPr>
          <a:xfrm>
            <a:off x="10374951" y="5069161"/>
            <a:ext cx="1464361" cy="1009170"/>
            <a:chOff x="11130717" y="359501"/>
            <a:chExt cx="1742738" cy="1330965"/>
          </a:xfrm>
        </p:grpSpPr>
        <p:sp>
          <p:nvSpPr>
            <p:cNvPr id="27" name="任意多边形 26"/>
            <p:cNvSpPr/>
            <p:nvPr/>
          </p:nvSpPr>
          <p:spPr>
            <a:xfrm>
              <a:off x="11693716" y="1460505"/>
              <a:ext cx="1179739" cy="229961"/>
            </a:xfrm>
            <a:custGeom>
              <a:avLst/>
              <a:gdLst>
                <a:gd name="connsiteX0" fmla="*/ 0 w 1114425"/>
                <a:gd name="connsiteY0" fmla="*/ 180975 h 180975"/>
                <a:gd name="connsiteX1" fmla="*/ 1114425 w 1114425"/>
                <a:gd name="connsiteY1" fmla="*/ 85725 h 180975"/>
                <a:gd name="connsiteX2" fmla="*/ 161925 w 1114425"/>
                <a:gd name="connsiteY2" fmla="*/ 0 h 180975"/>
                <a:gd name="connsiteX3" fmla="*/ 0 w 1114425"/>
                <a:gd name="connsiteY3" fmla="*/ 180975 h 180975"/>
                <a:gd name="connsiteX0-1" fmla="*/ 0 w 1179739"/>
                <a:gd name="connsiteY0-2" fmla="*/ 229961 h 229961"/>
                <a:gd name="connsiteX1-3" fmla="*/ 1179739 w 1179739"/>
                <a:gd name="connsiteY1-4" fmla="*/ 85725 h 229961"/>
                <a:gd name="connsiteX2-5" fmla="*/ 227239 w 1179739"/>
                <a:gd name="connsiteY2-6" fmla="*/ 0 h 229961"/>
                <a:gd name="connsiteX3-7" fmla="*/ 0 w 1179739"/>
                <a:gd name="connsiteY3-8" fmla="*/ 229961 h 22996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179739" h="229961">
                  <a:moveTo>
                    <a:pt x="0" y="229961"/>
                  </a:moveTo>
                  <a:lnTo>
                    <a:pt x="1179739" y="85725"/>
                  </a:lnTo>
                  <a:lnTo>
                    <a:pt x="227239" y="0"/>
                  </a:lnTo>
                  <a:lnTo>
                    <a:pt x="0" y="229961"/>
                  </a:lnTo>
                  <a:close/>
                </a:path>
              </a:pathLst>
            </a:custGeom>
            <a:solidFill>
              <a:srgbClr val="3A7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70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1130717" y="359501"/>
              <a:ext cx="1042233" cy="1319007"/>
              <a:chOff x="3827262" y="641731"/>
              <a:chExt cx="1199305" cy="1366462"/>
            </a:xfrm>
          </p:grpSpPr>
          <p:sp>
            <p:nvSpPr>
              <p:cNvPr id="29" name="任意多边形 28"/>
              <p:cNvSpPr/>
              <p:nvPr/>
            </p:nvSpPr>
            <p:spPr>
              <a:xfrm flipH="1">
                <a:off x="3827262" y="641731"/>
                <a:ext cx="601474" cy="1366462"/>
              </a:xfrm>
              <a:custGeom>
                <a:avLst/>
                <a:gdLst>
                  <a:gd name="connsiteX0" fmla="*/ 0 w 523982"/>
                  <a:gd name="connsiteY0" fmla="*/ 0 h 1263721"/>
                  <a:gd name="connsiteX1" fmla="*/ 123290 w 523982"/>
                  <a:gd name="connsiteY1" fmla="*/ 123290 h 1263721"/>
                  <a:gd name="connsiteX2" fmla="*/ 41097 w 523982"/>
                  <a:gd name="connsiteY2" fmla="*/ 123290 h 1263721"/>
                  <a:gd name="connsiteX3" fmla="*/ 154113 w 523982"/>
                  <a:gd name="connsiteY3" fmla="*/ 256854 h 1263721"/>
                  <a:gd name="connsiteX4" fmla="*/ 61645 w 523982"/>
                  <a:gd name="connsiteY4" fmla="*/ 256854 h 1263721"/>
                  <a:gd name="connsiteX5" fmla="*/ 184935 w 523982"/>
                  <a:gd name="connsiteY5" fmla="*/ 369870 h 1263721"/>
                  <a:gd name="connsiteX6" fmla="*/ 102742 w 523982"/>
                  <a:gd name="connsiteY6" fmla="*/ 380144 h 1263721"/>
                  <a:gd name="connsiteX7" fmla="*/ 256854 w 523982"/>
                  <a:gd name="connsiteY7" fmla="*/ 523982 h 1263721"/>
                  <a:gd name="connsiteX8" fmla="*/ 102742 w 523982"/>
                  <a:gd name="connsiteY8" fmla="*/ 503434 h 1263721"/>
                  <a:gd name="connsiteX9" fmla="*/ 308225 w 523982"/>
                  <a:gd name="connsiteY9" fmla="*/ 647272 h 1263721"/>
                  <a:gd name="connsiteX10" fmla="*/ 164387 w 523982"/>
                  <a:gd name="connsiteY10" fmla="*/ 647272 h 1263721"/>
                  <a:gd name="connsiteX11" fmla="*/ 349322 w 523982"/>
                  <a:gd name="connsiteY11" fmla="*/ 770562 h 1263721"/>
                  <a:gd name="connsiteX12" fmla="*/ 215758 w 523982"/>
                  <a:gd name="connsiteY12" fmla="*/ 760288 h 1263721"/>
                  <a:gd name="connsiteX13" fmla="*/ 380144 w 523982"/>
                  <a:gd name="connsiteY13" fmla="*/ 904126 h 1263721"/>
                  <a:gd name="connsiteX14" fmla="*/ 226032 w 523982"/>
                  <a:gd name="connsiteY14" fmla="*/ 852755 h 1263721"/>
                  <a:gd name="connsiteX15" fmla="*/ 472612 w 523982"/>
                  <a:gd name="connsiteY15" fmla="*/ 1027416 h 1263721"/>
                  <a:gd name="connsiteX16" fmla="*/ 267128 w 523982"/>
                  <a:gd name="connsiteY16" fmla="*/ 976045 h 1263721"/>
                  <a:gd name="connsiteX17" fmla="*/ 513708 w 523982"/>
                  <a:gd name="connsiteY17" fmla="*/ 1119883 h 1263721"/>
                  <a:gd name="connsiteX18" fmla="*/ 308225 w 523982"/>
                  <a:gd name="connsiteY18" fmla="*/ 1099335 h 1263721"/>
                  <a:gd name="connsiteX19" fmla="*/ 503434 w 523982"/>
                  <a:gd name="connsiteY19" fmla="*/ 1212350 h 1263721"/>
                  <a:gd name="connsiteX20" fmla="*/ 226032 w 523982"/>
                  <a:gd name="connsiteY20" fmla="*/ 1181528 h 1263721"/>
                  <a:gd name="connsiteX21" fmla="*/ 523982 w 523982"/>
                  <a:gd name="connsiteY21" fmla="*/ 1263721 h 1263721"/>
                  <a:gd name="connsiteX22" fmla="*/ 10274 w 523982"/>
                  <a:gd name="connsiteY22" fmla="*/ 1263721 h 1263721"/>
                  <a:gd name="connsiteX23" fmla="*/ 0 w 523982"/>
                  <a:gd name="connsiteY23" fmla="*/ 0 h 1263721"/>
                  <a:gd name="connsiteX0-1" fmla="*/ 988 w 524970"/>
                  <a:gd name="connsiteY0-2" fmla="*/ 0 h 1366462"/>
                  <a:gd name="connsiteX1-3" fmla="*/ 124278 w 524970"/>
                  <a:gd name="connsiteY1-4" fmla="*/ 123290 h 1366462"/>
                  <a:gd name="connsiteX2-5" fmla="*/ 42085 w 524970"/>
                  <a:gd name="connsiteY2-6" fmla="*/ 123290 h 1366462"/>
                  <a:gd name="connsiteX3-7" fmla="*/ 155101 w 524970"/>
                  <a:gd name="connsiteY3-8" fmla="*/ 256854 h 1366462"/>
                  <a:gd name="connsiteX4-9" fmla="*/ 62633 w 524970"/>
                  <a:gd name="connsiteY4-10" fmla="*/ 256854 h 1366462"/>
                  <a:gd name="connsiteX5-11" fmla="*/ 185923 w 524970"/>
                  <a:gd name="connsiteY5-12" fmla="*/ 369870 h 1366462"/>
                  <a:gd name="connsiteX6-13" fmla="*/ 103730 w 524970"/>
                  <a:gd name="connsiteY6-14" fmla="*/ 380144 h 1366462"/>
                  <a:gd name="connsiteX7-15" fmla="*/ 257842 w 524970"/>
                  <a:gd name="connsiteY7-16" fmla="*/ 523982 h 1366462"/>
                  <a:gd name="connsiteX8-17" fmla="*/ 103730 w 524970"/>
                  <a:gd name="connsiteY8-18" fmla="*/ 503434 h 1366462"/>
                  <a:gd name="connsiteX9-19" fmla="*/ 309213 w 524970"/>
                  <a:gd name="connsiteY9-20" fmla="*/ 647272 h 1366462"/>
                  <a:gd name="connsiteX10-21" fmla="*/ 165375 w 524970"/>
                  <a:gd name="connsiteY10-22" fmla="*/ 647272 h 1366462"/>
                  <a:gd name="connsiteX11-23" fmla="*/ 350310 w 524970"/>
                  <a:gd name="connsiteY11-24" fmla="*/ 770562 h 1366462"/>
                  <a:gd name="connsiteX12-25" fmla="*/ 216746 w 524970"/>
                  <a:gd name="connsiteY12-26" fmla="*/ 760288 h 1366462"/>
                  <a:gd name="connsiteX13-27" fmla="*/ 381132 w 524970"/>
                  <a:gd name="connsiteY13-28" fmla="*/ 904126 h 1366462"/>
                  <a:gd name="connsiteX14-29" fmla="*/ 227020 w 524970"/>
                  <a:gd name="connsiteY14-30" fmla="*/ 852755 h 1366462"/>
                  <a:gd name="connsiteX15-31" fmla="*/ 473600 w 524970"/>
                  <a:gd name="connsiteY15-32" fmla="*/ 1027416 h 1366462"/>
                  <a:gd name="connsiteX16-33" fmla="*/ 268116 w 524970"/>
                  <a:gd name="connsiteY16-34" fmla="*/ 976045 h 1366462"/>
                  <a:gd name="connsiteX17-35" fmla="*/ 514696 w 524970"/>
                  <a:gd name="connsiteY17-36" fmla="*/ 1119883 h 1366462"/>
                  <a:gd name="connsiteX18-37" fmla="*/ 309213 w 524970"/>
                  <a:gd name="connsiteY18-38" fmla="*/ 1099335 h 1366462"/>
                  <a:gd name="connsiteX19-39" fmla="*/ 504422 w 524970"/>
                  <a:gd name="connsiteY19-40" fmla="*/ 1212350 h 1366462"/>
                  <a:gd name="connsiteX20-41" fmla="*/ 227020 w 524970"/>
                  <a:gd name="connsiteY20-42" fmla="*/ 1181528 h 1366462"/>
                  <a:gd name="connsiteX21-43" fmla="*/ 524970 w 524970"/>
                  <a:gd name="connsiteY21-44" fmla="*/ 1263721 h 1366462"/>
                  <a:gd name="connsiteX22-45" fmla="*/ 988 w 524970"/>
                  <a:gd name="connsiteY22-46" fmla="*/ 1366462 h 1366462"/>
                  <a:gd name="connsiteX23-47" fmla="*/ 988 w 524970"/>
                  <a:gd name="connsiteY23-48" fmla="*/ 0 h 1366462"/>
                  <a:gd name="connsiteX0-49" fmla="*/ 988 w 524970"/>
                  <a:gd name="connsiteY0-50" fmla="*/ 0 h 1366462"/>
                  <a:gd name="connsiteX1-51" fmla="*/ 124278 w 524970"/>
                  <a:gd name="connsiteY1-52" fmla="*/ 123290 h 1366462"/>
                  <a:gd name="connsiteX2-53" fmla="*/ 42085 w 524970"/>
                  <a:gd name="connsiteY2-54" fmla="*/ 123290 h 1366462"/>
                  <a:gd name="connsiteX3-55" fmla="*/ 155101 w 524970"/>
                  <a:gd name="connsiteY3-56" fmla="*/ 256854 h 1366462"/>
                  <a:gd name="connsiteX4-57" fmla="*/ 62633 w 524970"/>
                  <a:gd name="connsiteY4-58" fmla="*/ 256854 h 1366462"/>
                  <a:gd name="connsiteX5-59" fmla="*/ 185923 w 524970"/>
                  <a:gd name="connsiteY5-60" fmla="*/ 369870 h 1366462"/>
                  <a:gd name="connsiteX6-61" fmla="*/ 103730 w 524970"/>
                  <a:gd name="connsiteY6-62" fmla="*/ 380144 h 1366462"/>
                  <a:gd name="connsiteX7-63" fmla="*/ 257842 w 524970"/>
                  <a:gd name="connsiteY7-64" fmla="*/ 523982 h 1366462"/>
                  <a:gd name="connsiteX8-65" fmla="*/ 103730 w 524970"/>
                  <a:gd name="connsiteY8-66" fmla="*/ 503434 h 1366462"/>
                  <a:gd name="connsiteX9-67" fmla="*/ 309213 w 524970"/>
                  <a:gd name="connsiteY9-68" fmla="*/ 647272 h 1366462"/>
                  <a:gd name="connsiteX10-69" fmla="*/ 165375 w 524970"/>
                  <a:gd name="connsiteY10-70" fmla="*/ 647272 h 1366462"/>
                  <a:gd name="connsiteX11-71" fmla="*/ 350310 w 524970"/>
                  <a:gd name="connsiteY11-72" fmla="*/ 770562 h 1366462"/>
                  <a:gd name="connsiteX12-73" fmla="*/ 216746 w 524970"/>
                  <a:gd name="connsiteY12-74" fmla="*/ 760288 h 1366462"/>
                  <a:gd name="connsiteX13-75" fmla="*/ 381132 w 524970"/>
                  <a:gd name="connsiteY13-76" fmla="*/ 904126 h 1366462"/>
                  <a:gd name="connsiteX14-77" fmla="*/ 227020 w 524970"/>
                  <a:gd name="connsiteY14-78" fmla="*/ 852755 h 1366462"/>
                  <a:gd name="connsiteX15-79" fmla="*/ 473600 w 524970"/>
                  <a:gd name="connsiteY15-80" fmla="*/ 1027416 h 1366462"/>
                  <a:gd name="connsiteX16-81" fmla="*/ 268116 w 524970"/>
                  <a:gd name="connsiteY16-82" fmla="*/ 976045 h 1366462"/>
                  <a:gd name="connsiteX17-83" fmla="*/ 514696 w 524970"/>
                  <a:gd name="connsiteY17-84" fmla="*/ 1119883 h 1366462"/>
                  <a:gd name="connsiteX18-85" fmla="*/ 309213 w 524970"/>
                  <a:gd name="connsiteY18-86" fmla="*/ 1099335 h 1366462"/>
                  <a:gd name="connsiteX19-87" fmla="*/ 504422 w 524970"/>
                  <a:gd name="connsiteY19-88" fmla="*/ 1212350 h 1366462"/>
                  <a:gd name="connsiteX20-89" fmla="*/ 270736 w 524970"/>
                  <a:gd name="connsiteY20-90" fmla="*/ 1185171 h 1366462"/>
                  <a:gd name="connsiteX21-91" fmla="*/ 524970 w 524970"/>
                  <a:gd name="connsiteY21-92" fmla="*/ 1263721 h 1366462"/>
                  <a:gd name="connsiteX22-93" fmla="*/ 988 w 524970"/>
                  <a:gd name="connsiteY22-94" fmla="*/ 1366462 h 1366462"/>
                  <a:gd name="connsiteX23-95" fmla="*/ 988 w 524970"/>
                  <a:gd name="connsiteY23-96" fmla="*/ 0 h 1366462"/>
                  <a:gd name="connsiteX0-97" fmla="*/ 988 w 535899"/>
                  <a:gd name="connsiteY0-98" fmla="*/ 0 h 1366462"/>
                  <a:gd name="connsiteX1-99" fmla="*/ 124278 w 535899"/>
                  <a:gd name="connsiteY1-100" fmla="*/ 123290 h 1366462"/>
                  <a:gd name="connsiteX2-101" fmla="*/ 42085 w 535899"/>
                  <a:gd name="connsiteY2-102" fmla="*/ 123290 h 1366462"/>
                  <a:gd name="connsiteX3-103" fmla="*/ 155101 w 535899"/>
                  <a:gd name="connsiteY3-104" fmla="*/ 256854 h 1366462"/>
                  <a:gd name="connsiteX4-105" fmla="*/ 62633 w 535899"/>
                  <a:gd name="connsiteY4-106" fmla="*/ 256854 h 1366462"/>
                  <a:gd name="connsiteX5-107" fmla="*/ 185923 w 535899"/>
                  <a:gd name="connsiteY5-108" fmla="*/ 369870 h 1366462"/>
                  <a:gd name="connsiteX6-109" fmla="*/ 103730 w 535899"/>
                  <a:gd name="connsiteY6-110" fmla="*/ 380144 h 1366462"/>
                  <a:gd name="connsiteX7-111" fmla="*/ 257842 w 535899"/>
                  <a:gd name="connsiteY7-112" fmla="*/ 523982 h 1366462"/>
                  <a:gd name="connsiteX8-113" fmla="*/ 103730 w 535899"/>
                  <a:gd name="connsiteY8-114" fmla="*/ 503434 h 1366462"/>
                  <a:gd name="connsiteX9-115" fmla="*/ 309213 w 535899"/>
                  <a:gd name="connsiteY9-116" fmla="*/ 647272 h 1366462"/>
                  <a:gd name="connsiteX10-117" fmla="*/ 165375 w 535899"/>
                  <a:gd name="connsiteY10-118" fmla="*/ 647272 h 1366462"/>
                  <a:gd name="connsiteX11-119" fmla="*/ 350310 w 535899"/>
                  <a:gd name="connsiteY11-120" fmla="*/ 770562 h 1366462"/>
                  <a:gd name="connsiteX12-121" fmla="*/ 216746 w 535899"/>
                  <a:gd name="connsiteY12-122" fmla="*/ 760288 h 1366462"/>
                  <a:gd name="connsiteX13-123" fmla="*/ 381132 w 535899"/>
                  <a:gd name="connsiteY13-124" fmla="*/ 904126 h 1366462"/>
                  <a:gd name="connsiteX14-125" fmla="*/ 227020 w 535899"/>
                  <a:gd name="connsiteY14-126" fmla="*/ 852755 h 1366462"/>
                  <a:gd name="connsiteX15-127" fmla="*/ 473600 w 535899"/>
                  <a:gd name="connsiteY15-128" fmla="*/ 1027416 h 1366462"/>
                  <a:gd name="connsiteX16-129" fmla="*/ 268116 w 535899"/>
                  <a:gd name="connsiteY16-130" fmla="*/ 976045 h 1366462"/>
                  <a:gd name="connsiteX17-131" fmla="*/ 514696 w 535899"/>
                  <a:gd name="connsiteY17-132" fmla="*/ 1119883 h 1366462"/>
                  <a:gd name="connsiteX18-133" fmla="*/ 309213 w 535899"/>
                  <a:gd name="connsiteY18-134" fmla="*/ 1099335 h 1366462"/>
                  <a:gd name="connsiteX19-135" fmla="*/ 504422 w 535899"/>
                  <a:gd name="connsiteY19-136" fmla="*/ 1212350 h 1366462"/>
                  <a:gd name="connsiteX20-137" fmla="*/ 270736 w 535899"/>
                  <a:gd name="connsiteY20-138" fmla="*/ 1185171 h 1366462"/>
                  <a:gd name="connsiteX21-139" fmla="*/ 535899 w 535899"/>
                  <a:gd name="connsiteY21-140" fmla="*/ 1278293 h 1366462"/>
                  <a:gd name="connsiteX22-141" fmla="*/ 988 w 535899"/>
                  <a:gd name="connsiteY22-142" fmla="*/ 1366462 h 1366462"/>
                  <a:gd name="connsiteX23-143" fmla="*/ 988 w 535899"/>
                  <a:gd name="connsiteY23-144" fmla="*/ 0 h 1366462"/>
                  <a:gd name="connsiteX0-145" fmla="*/ 988 w 535899"/>
                  <a:gd name="connsiteY0-146" fmla="*/ 0 h 1366462"/>
                  <a:gd name="connsiteX1-147" fmla="*/ 124278 w 535899"/>
                  <a:gd name="connsiteY1-148" fmla="*/ 123290 h 1366462"/>
                  <a:gd name="connsiteX2-149" fmla="*/ 42085 w 535899"/>
                  <a:gd name="connsiteY2-150" fmla="*/ 123290 h 1366462"/>
                  <a:gd name="connsiteX3-151" fmla="*/ 155101 w 535899"/>
                  <a:gd name="connsiteY3-152" fmla="*/ 256854 h 1366462"/>
                  <a:gd name="connsiteX4-153" fmla="*/ 62633 w 535899"/>
                  <a:gd name="connsiteY4-154" fmla="*/ 256854 h 1366462"/>
                  <a:gd name="connsiteX5-155" fmla="*/ 185923 w 535899"/>
                  <a:gd name="connsiteY5-156" fmla="*/ 369870 h 1366462"/>
                  <a:gd name="connsiteX6-157" fmla="*/ 103730 w 535899"/>
                  <a:gd name="connsiteY6-158" fmla="*/ 380144 h 1366462"/>
                  <a:gd name="connsiteX7-159" fmla="*/ 257842 w 535899"/>
                  <a:gd name="connsiteY7-160" fmla="*/ 523982 h 1366462"/>
                  <a:gd name="connsiteX8-161" fmla="*/ 103730 w 535899"/>
                  <a:gd name="connsiteY8-162" fmla="*/ 503434 h 1366462"/>
                  <a:gd name="connsiteX9-163" fmla="*/ 309213 w 535899"/>
                  <a:gd name="connsiteY9-164" fmla="*/ 647272 h 1366462"/>
                  <a:gd name="connsiteX10-165" fmla="*/ 165375 w 535899"/>
                  <a:gd name="connsiteY10-166" fmla="*/ 647272 h 1366462"/>
                  <a:gd name="connsiteX11-167" fmla="*/ 350310 w 535899"/>
                  <a:gd name="connsiteY11-168" fmla="*/ 770562 h 1366462"/>
                  <a:gd name="connsiteX12-169" fmla="*/ 216746 w 535899"/>
                  <a:gd name="connsiteY12-170" fmla="*/ 760288 h 1366462"/>
                  <a:gd name="connsiteX13-171" fmla="*/ 381132 w 535899"/>
                  <a:gd name="connsiteY13-172" fmla="*/ 904126 h 1366462"/>
                  <a:gd name="connsiteX14-173" fmla="*/ 227020 w 535899"/>
                  <a:gd name="connsiteY14-174" fmla="*/ 852755 h 1366462"/>
                  <a:gd name="connsiteX15-175" fmla="*/ 473600 w 535899"/>
                  <a:gd name="connsiteY15-176" fmla="*/ 1027416 h 1366462"/>
                  <a:gd name="connsiteX16-177" fmla="*/ 282688 w 535899"/>
                  <a:gd name="connsiteY16-178" fmla="*/ 979688 h 1366462"/>
                  <a:gd name="connsiteX17-179" fmla="*/ 514696 w 535899"/>
                  <a:gd name="connsiteY17-180" fmla="*/ 1119883 h 1366462"/>
                  <a:gd name="connsiteX18-181" fmla="*/ 309213 w 535899"/>
                  <a:gd name="connsiteY18-182" fmla="*/ 1099335 h 1366462"/>
                  <a:gd name="connsiteX19-183" fmla="*/ 504422 w 535899"/>
                  <a:gd name="connsiteY19-184" fmla="*/ 1212350 h 1366462"/>
                  <a:gd name="connsiteX20-185" fmla="*/ 270736 w 535899"/>
                  <a:gd name="connsiteY20-186" fmla="*/ 1185171 h 1366462"/>
                  <a:gd name="connsiteX21-187" fmla="*/ 535899 w 535899"/>
                  <a:gd name="connsiteY21-188" fmla="*/ 1278293 h 1366462"/>
                  <a:gd name="connsiteX22-189" fmla="*/ 988 w 535899"/>
                  <a:gd name="connsiteY22-190" fmla="*/ 1366462 h 1366462"/>
                  <a:gd name="connsiteX23-191" fmla="*/ 988 w 535899"/>
                  <a:gd name="connsiteY23-192" fmla="*/ 0 h 1366462"/>
                  <a:gd name="connsiteX0-193" fmla="*/ 988 w 535899"/>
                  <a:gd name="connsiteY0-194" fmla="*/ 0 h 1366462"/>
                  <a:gd name="connsiteX1-195" fmla="*/ 124278 w 535899"/>
                  <a:gd name="connsiteY1-196" fmla="*/ 123290 h 1366462"/>
                  <a:gd name="connsiteX2-197" fmla="*/ 42085 w 535899"/>
                  <a:gd name="connsiteY2-198" fmla="*/ 123290 h 1366462"/>
                  <a:gd name="connsiteX3-199" fmla="*/ 155101 w 535899"/>
                  <a:gd name="connsiteY3-200" fmla="*/ 256854 h 1366462"/>
                  <a:gd name="connsiteX4-201" fmla="*/ 62633 w 535899"/>
                  <a:gd name="connsiteY4-202" fmla="*/ 256854 h 1366462"/>
                  <a:gd name="connsiteX5-203" fmla="*/ 185923 w 535899"/>
                  <a:gd name="connsiteY5-204" fmla="*/ 369870 h 1366462"/>
                  <a:gd name="connsiteX6-205" fmla="*/ 103730 w 535899"/>
                  <a:gd name="connsiteY6-206" fmla="*/ 380144 h 1366462"/>
                  <a:gd name="connsiteX7-207" fmla="*/ 257842 w 535899"/>
                  <a:gd name="connsiteY7-208" fmla="*/ 523982 h 1366462"/>
                  <a:gd name="connsiteX8-209" fmla="*/ 103730 w 535899"/>
                  <a:gd name="connsiteY8-210" fmla="*/ 503434 h 1366462"/>
                  <a:gd name="connsiteX9-211" fmla="*/ 309213 w 535899"/>
                  <a:gd name="connsiteY9-212" fmla="*/ 647272 h 1366462"/>
                  <a:gd name="connsiteX10-213" fmla="*/ 179947 w 535899"/>
                  <a:gd name="connsiteY10-214" fmla="*/ 654558 h 1366462"/>
                  <a:gd name="connsiteX11-215" fmla="*/ 350310 w 535899"/>
                  <a:gd name="connsiteY11-216" fmla="*/ 770562 h 1366462"/>
                  <a:gd name="connsiteX12-217" fmla="*/ 216746 w 535899"/>
                  <a:gd name="connsiteY12-218" fmla="*/ 760288 h 1366462"/>
                  <a:gd name="connsiteX13-219" fmla="*/ 381132 w 535899"/>
                  <a:gd name="connsiteY13-220" fmla="*/ 904126 h 1366462"/>
                  <a:gd name="connsiteX14-221" fmla="*/ 227020 w 535899"/>
                  <a:gd name="connsiteY14-222" fmla="*/ 852755 h 1366462"/>
                  <a:gd name="connsiteX15-223" fmla="*/ 473600 w 535899"/>
                  <a:gd name="connsiteY15-224" fmla="*/ 1027416 h 1366462"/>
                  <a:gd name="connsiteX16-225" fmla="*/ 282688 w 535899"/>
                  <a:gd name="connsiteY16-226" fmla="*/ 979688 h 1366462"/>
                  <a:gd name="connsiteX17-227" fmla="*/ 514696 w 535899"/>
                  <a:gd name="connsiteY17-228" fmla="*/ 1119883 h 1366462"/>
                  <a:gd name="connsiteX18-229" fmla="*/ 309213 w 535899"/>
                  <a:gd name="connsiteY18-230" fmla="*/ 1099335 h 1366462"/>
                  <a:gd name="connsiteX19-231" fmla="*/ 504422 w 535899"/>
                  <a:gd name="connsiteY19-232" fmla="*/ 1212350 h 1366462"/>
                  <a:gd name="connsiteX20-233" fmla="*/ 270736 w 535899"/>
                  <a:gd name="connsiteY20-234" fmla="*/ 1185171 h 1366462"/>
                  <a:gd name="connsiteX21-235" fmla="*/ 535899 w 535899"/>
                  <a:gd name="connsiteY21-236" fmla="*/ 1278293 h 1366462"/>
                  <a:gd name="connsiteX22-237" fmla="*/ 988 w 535899"/>
                  <a:gd name="connsiteY22-238" fmla="*/ 1366462 h 1366462"/>
                  <a:gd name="connsiteX23-239" fmla="*/ 988 w 535899"/>
                  <a:gd name="connsiteY23-240" fmla="*/ 0 h 1366462"/>
                  <a:gd name="connsiteX0-241" fmla="*/ 988 w 535899"/>
                  <a:gd name="connsiteY0-242" fmla="*/ 0 h 1366462"/>
                  <a:gd name="connsiteX1-243" fmla="*/ 124278 w 535899"/>
                  <a:gd name="connsiteY1-244" fmla="*/ 123290 h 1366462"/>
                  <a:gd name="connsiteX2-245" fmla="*/ 42085 w 535899"/>
                  <a:gd name="connsiteY2-246" fmla="*/ 123290 h 1366462"/>
                  <a:gd name="connsiteX3-247" fmla="*/ 155101 w 535899"/>
                  <a:gd name="connsiteY3-248" fmla="*/ 256854 h 1366462"/>
                  <a:gd name="connsiteX4-249" fmla="*/ 62633 w 535899"/>
                  <a:gd name="connsiteY4-250" fmla="*/ 256854 h 1366462"/>
                  <a:gd name="connsiteX5-251" fmla="*/ 185923 w 535899"/>
                  <a:gd name="connsiteY5-252" fmla="*/ 369870 h 1366462"/>
                  <a:gd name="connsiteX6-253" fmla="*/ 103730 w 535899"/>
                  <a:gd name="connsiteY6-254" fmla="*/ 380144 h 1366462"/>
                  <a:gd name="connsiteX7-255" fmla="*/ 257842 w 535899"/>
                  <a:gd name="connsiteY7-256" fmla="*/ 523982 h 1366462"/>
                  <a:gd name="connsiteX8-257" fmla="*/ 129231 w 535899"/>
                  <a:gd name="connsiteY8-258" fmla="*/ 518007 h 1366462"/>
                  <a:gd name="connsiteX9-259" fmla="*/ 309213 w 535899"/>
                  <a:gd name="connsiteY9-260" fmla="*/ 647272 h 1366462"/>
                  <a:gd name="connsiteX10-261" fmla="*/ 179947 w 535899"/>
                  <a:gd name="connsiteY10-262" fmla="*/ 654558 h 1366462"/>
                  <a:gd name="connsiteX11-263" fmla="*/ 350310 w 535899"/>
                  <a:gd name="connsiteY11-264" fmla="*/ 770562 h 1366462"/>
                  <a:gd name="connsiteX12-265" fmla="*/ 216746 w 535899"/>
                  <a:gd name="connsiteY12-266" fmla="*/ 760288 h 1366462"/>
                  <a:gd name="connsiteX13-267" fmla="*/ 381132 w 535899"/>
                  <a:gd name="connsiteY13-268" fmla="*/ 904126 h 1366462"/>
                  <a:gd name="connsiteX14-269" fmla="*/ 227020 w 535899"/>
                  <a:gd name="connsiteY14-270" fmla="*/ 852755 h 1366462"/>
                  <a:gd name="connsiteX15-271" fmla="*/ 473600 w 535899"/>
                  <a:gd name="connsiteY15-272" fmla="*/ 1027416 h 1366462"/>
                  <a:gd name="connsiteX16-273" fmla="*/ 282688 w 535899"/>
                  <a:gd name="connsiteY16-274" fmla="*/ 979688 h 1366462"/>
                  <a:gd name="connsiteX17-275" fmla="*/ 514696 w 535899"/>
                  <a:gd name="connsiteY17-276" fmla="*/ 1119883 h 1366462"/>
                  <a:gd name="connsiteX18-277" fmla="*/ 309213 w 535899"/>
                  <a:gd name="connsiteY18-278" fmla="*/ 1099335 h 1366462"/>
                  <a:gd name="connsiteX19-279" fmla="*/ 504422 w 535899"/>
                  <a:gd name="connsiteY19-280" fmla="*/ 1212350 h 1366462"/>
                  <a:gd name="connsiteX20-281" fmla="*/ 270736 w 535899"/>
                  <a:gd name="connsiteY20-282" fmla="*/ 1185171 h 1366462"/>
                  <a:gd name="connsiteX21-283" fmla="*/ 535899 w 535899"/>
                  <a:gd name="connsiteY21-284" fmla="*/ 1278293 h 1366462"/>
                  <a:gd name="connsiteX22-285" fmla="*/ 988 w 535899"/>
                  <a:gd name="connsiteY22-286" fmla="*/ 1366462 h 1366462"/>
                  <a:gd name="connsiteX23-287" fmla="*/ 988 w 535899"/>
                  <a:gd name="connsiteY23-288" fmla="*/ 0 h 1366462"/>
                  <a:gd name="connsiteX0-289" fmla="*/ 988 w 535899"/>
                  <a:gd name="connsiteY0-290" fmla="*/ 0 h 1366462"/>
                  <a:gd name="connsiteX1-291" fmla="*/ 124278 w 535899"/>
                  <a:gd name="connsiteY1-292" fmla="*/ 123290 h 1366462"/>
                  <a:gd name="connsiteX2-293" fmla="*/ 42085 w 535899"/>
                  <a:gd name="connsiteY2-294" fmla="*/ 123290 h 1366462"/>
                  <a:gd name="connsiteX3-295" fmla="*/ 155101 w 535899"/>
                  <a:gd name="connsiteY3-296" fmla="*/ 256854 h 1366462"/>
                  <a:gd name="connsiteX4-297" fmla="*/ 62633 w 535899"/>
                  <a:gd name="connsiteY4-298" fmla="*/ 256854 h 1366462"/>
                  <a:gd name="connsiteX5-299" fmla="*/ 185923 w 535899"/>
                  <a:gd name="connsiteY5-300" fmla="*/ 369870 h 1366462"/>
                  <a:gd name="connsiteX6-301" fmla="*/ 103730 w 535899"/>
                  <a:gd name="connsiteY6-302" fmla="*/ 380144 h 1366462"/>
                  <a:gd name="connsiteX7-303" fmla="*/ 257842 w 535899"/>
                  <a:gd name="connsiteY7-304" fmla="*/ 523982 h 1366462"/>
                  <a:gd name="connsiteX8-305" fmla="*/ 129231 w 535899"/>
                  <a:gd name="connsiteY8-306" fmla="*/ 518007 h 1366462"/>
                  <a:gd name="connsiteX9-307" fmla="*/ 309213 w 535899"/>
                  <a:gd name="connsiteY9-308" fmla="*/ 647272 h 1366462"/>
                  <a:gd name="connsiteX10-309" fmla="*/ 179947 w 535899"/>
                  <a:gd name="connsiteY10-310" fmla="*/ 654558 h 1366462"/>
                  <a:gd name="connsiteX11-311" fmla="*/ 350310 w 535899"/>
                  <a:gd name="connsiteY11-312" fmla="*/ 770562 h 1366462"/>
                  <a:gd name="connsiteX12-313" fmla="*/ 216746 w 535899"/>
                  <a:gd name="connsiteY12-314" fmla="*/ 760288 h 1366462"/>
                  <a:gd name="connsiteX13-315" fmla="*/ 381132 w 535899"/>
                  <a:gd name="connsiteY13-316" fmla="*/ 904126 h 1366462"/>
                  <a:gd name="connsiteX14-317" fmla="*/ 227020 w 535899"/>
                  <a:gd name="connsiteY14-318" fmla="*/ 852755 h 1366462"/>
                  <a:gd name="connsiteX15-319" fmla="*/ 473600 w 535899"/>
                  <a:gd name="connsiteY15-320" fmla="*/ 1027416 h 1366462"/>
                  <a:gd name="connsiteX16-321" fmla="*/ 282688 w 535899"/>
                  <a:gd name="connsiteY16-322" fmla="*/ 979688 h 1366462"/>
                  <a:gd name="connsiteX17-323" fmla="*/ 514696 w 535899"/>
                  <a:gd name="connsiteY17-324" fmla="*/ 1119883 h 1366462"/>
                  <a:gd name="connsiteX18-325" fmla="*/ 309213 w 535899"/>
                  <a:gd name="connsiteY18-326" fmla="*/ 1099335 h 1366462"/>
                  <a:gd name="connsiteX19-327" fmla="*/ 504422 w 535899"/>
                  <a:gd name="connsiteY19-328" fmla="*/ 1212350 h 1366462"/>
                  <a:gd name="connsiteX20-329" fmla="*/ 256164 w 535899"/>
                  <a:gd name="connsiteY20-330" fmla="*/ 1217958 h 1366462"/>
                  <a:gd name="connsiteX21-331" fmla="*/ 535899 w 535899"/>
                  <a:gd name="connsiteY21-332" fmla="*/ 1278293 h 1366462"/>
                  <a:gd name="connsiteX22-333" fmla="*/ 988 w 535899"/>
                  <a:gd name="connsiteY22-334" fmla="*/ 1366462 h 1366462"/>
                  <a:gd name="connsiteX23-335" fmla="*/ 988 w 535899"/>
                  <a:gd name="connsiteY23-336" fmla="*/ 0 h 1366462"/>
                  <a:gd name="connsiteX0-337" fmla="*/ 988 w 528613"/>
                  <a:gd name="connsiteY0-338" fmla="*/ 0 h 1366462"/>
                  <a:gd name="connsiteX1-339" fmla="*/ 124278 w 528613"/>
                  <a:gd name="connsiteY1-340" fmla="*/ 123290 h 1366462"/>
                  <a:gd name="connsiteX2-341" fmla="*/ 42085 w 528613"/>
                  <a:gd name="connsiteY2-342" fmla="*/ 123290 h 1366462"/>
                  <a:gd name="connsiteX3-343" fmla="*/ 155101 w 528613"/>
                  <a:gd name="connsiteY3-344" fmla="*/ 256854 h 1366462"/>
                  <a:gd name="connsiteX4-345" fmla="*/ 62633 w 528613"/>
                  <a:gd name="connsiteY4-346" fmla="*/ 256854 h 1366462"/>
                  <a:gd name="connsiteX5-347" fmla="*/ 185923 w 528613"/>
                  <a:gd name="connsiteY5-348" fmla="*/ 369870 h 1366462"/>
                  <a:gd name="connsiteX6-349" fmla="*/ 103730 w 528613"/>
                  <a:gd name="connsiteY6-350" fmla="*/ 380144 h 1366462"/>
                  <a:gd name="connsiteX7-351" fmla="*/ 257842 w 528613"/>
                  <a:gd name="connsiteY7-352" fmla="*/ 523982 h 1366462"/>
                  <a:gd name="connsiteX8-353" fmla="*/ 129231 w 528613"/>
                  <a:gd name="connsiteY8-354" fmla="*/ 518007 h 1366462"/>
                  <a:gd name="connsiteX9-355" fmla="*/ 309213 w 528613"/>
                  <a:gd name="connsiteY9-356" fmla="*/ 647272 h 1366462"/>
                  <a:gd name="connsiteX10-357" fmla="*/ 179947 w 528613"/>
                  <a:gd name="connsiteY10-358" fmla="*/ 654558 h 1366462"/>
                  <a:gd name="connsiteX11-359" fmla="*/ 350310 w 528613"/>
                  <a:gd name="connsiteY11-360" fmla="*/ 770562 h 1366462"/>
                  <a:gd name="connsiteX12-361" fmla="*/ 216746 w 528613"/>
                  <a:gd name="connsiteY12-362" fmla="*/ 760288 h 1366462"/>
                  <a:gd name="connsiteX13-363" fmla="*/ 381132 w 528613"/>
                  <a:gd name="connsiteY13-364" fmla="*/ 904126 h 1366462"/>
                  <a:gd name="connsiteX14-365" fmla="*/ 227020 w 528613"/>
                  <a:gd name="connsiteY14-366" fmla="*/ 852755 h 1366462"/>
                  <a:gd name="connsiteX15-367" fmla="*/ 473600 w 528613"/>
                  <a:gd name="connsiteY15-368" fmla="*/ 1027416 h 1366462"/>
                  <a:gd name="connsiteX16-369" fmla="*/ 282688 w 528613"/>
                  <a:gd name="connsiteY16-370" fmla="*/ 979688 h 1366462"/>
                  <a:gd name="connsiteX17-371" fmla="*/ 514696 w 528613"/>
                  <a:gd name="connsiteY17-372" fmla="*/ 1119883 h 1366462"/>
                  <a:gd name="connsiteX18-373" fmla="*/ 309213 w 528613"/>
                  <a:gd name="connsiteY18-374" fmla="*/ 1099335 h 1366462"/>
                  <a:gd name="connsiteX19-375" fmla="*/ 504422 w 528613"/>
                  <a:gd name="connsiteY19-376" fmla="*/ 1212350 h 1366462"/>
                  <a:gd name="connsiteX20-377" fmla="*/ 256164 w 528613"/>
                  <a:gd name="connsiteY20-378" fmla="*/ 1217958 h 1366462"/>
                  <a:gd name="connsiteX21-379" fmla="*/ 528613 w 528613"/>
                  <a:gd name="connsiteY21-380" fmla="*/ 1238219 h 1366462"/>
                  <a:gd name="connsiteX22-381" fmla="*/ 988 w 528613"/>
                  <a:gd name="connsiteY22-382" fmla="*/ 1366462 h 1366462"/>
                  <a:gd name="connsiteX23-383" fmla="*/ 988 w 528613"/>
                  <a:gd name="connsiteY23-384" fmla="*/ 0 h 1366462"/>
                  <a:gd name="connsiteX0-385" fmla="*/ 988 w 528613"/>
                  <a:gd name="connsiteY0-386" fmla="*/ 0 h 1366462"/>
                  <a:gd name="connsiteX1-387" fmla="*/ 124278 w 528613"/>
                  <a:gd name="connsiteY1-388" fmla="*/ 123290 h 1366462"/>
                  <a:gd name="connsiteX2-389" fmla="*/ 42085 w 528613"/>
                  <a:gd name="connsiteY2-390" fmla="*/ 123290 h 1366462"/>
                  <a:gd name="connsiteX3-391" fmla="*/ 155101 w 528613"/>
                  <a:gd name="connsiteY3-392" fmla="*/ 256854 h 1366462"/>
                  <a:gd name="connsiteX4-393" fmla="*/ 62633 w 528613"/>
                  <a:gd name="connsiteY4-394" fmla="*/ 256854 h 1366462"/>
                  <a:gd name="connsiteX5-395" fmla="*/ 185923 w 528613"/>
                  <a:gd name="connsiteY5-396" fmla="*/ 369870 h 1366462"/>
                  <a:gd name="connsiteX6-397" fmla="*/ 103730 w 528613"/>
                  <a:gd name="connsiteY6-398" fmla="*/ 380144 h 1366462"/>
                  <a:gd name="connsiteX7-399" fmla="*/ 257842 w 528613"/>
                  <a:gd name="connsiteY7-400" fmla="*/ 523982 h 1366462"/>
                  <a:gd name="connsiteX8-401" fmla="*/ 129231 w 528613"/>
                  <a:gd name="connsiteY8-402" fmla="*/ 518007 h 1366462"/>
                  <a:gd name="connsiteX9-403" fmla="*/ 309213 w 528613"/>
                  <a:gd name="connsiteY9-404" fmla="*/ 647272 h 1366462"/>
                  <a:gd name="connsiteX10-405" fmla="*/ 179947 w 528613"/>
                  <a:gd name="connsiteY10-406" fmla="*/ 654558 h 1366462"/>
                  <a:gd name="connsiteX11-407" fmla="*/ 350310 w 528613"/>
                  <a:gd name="connsiteY11-408" fmla="*/ 770562 h 1366462"/>
                  <a:gd name="connsiteX12-409" fmla="*/ 216746 w 528613"/>
                  <a:gd name="connsiteY12-410" fmla="*/ 760288 h 1366462"/>
                  <a:gd name="connsiteX13-411" fmla="*/ 381132 w 528613"/>
                  <a:gd name="connsiteY13-412" fmla="*/ 904126 h 1366462"/>
                  <a:gd name="connsiteX14-413" fmla="*/ 227020 w 528613"/>
                  <a:gd name="connsiteY14-414" fmla="*/ 852755 h 1366462"/>
                  <a:gd name="connsiteX15-415" fmla="*/ 473600 w 528613"/>
                  <a:gd name="connsiteY15-416" fmla="*/ 1027416 h 1366462"/>
                  <a:gd name="connsiteX16-417" fmla="*/ 282688 w 528613"/>
                  <a:gd name="connsiteY16-418" fmla="*/ 979688 h 1366462"/>
                  <a:gd name="connsiteX17-419" fmla="*/ 514696 w 528613"/>
                  <a:gd name="connsiteY17-420" fmla="*/ 1119883 h 1366462"/>
                  <a:gd name="connsiteX18-421" fmla="*/ 309213 w 528613"/>
                  <a:gd name="connsiteY18-422" fmla="*/ 1099335 h 1366462"/>
                  <a:gd name="connsiteX19-423" fmla="*/ 256164 w 528613"/>
                  <a:gd name="connsiteY19-424" fmla="*/ 1217958 h 1366462"/>
                  <a:gd name="connsiteX20-425" fmla="*/ 528613 w 528613"/>
                  <a:gd name="connsiteY20-426" fmla="*/ 1238219 h 1366462"/>
                  <a:gd name="connsiteX21-427" fmla="*/ 988 w 528613"/>
                  <a:gd name="connsiteY21-428" fmla="*/ 1366462 h 1366462"/>
                  <a:gd name="connsiteX22-429" fmla="*/ 988 w 528613"/>
                  <a:gd name="connsiteY22-430" fmla="*/ 0 h 1366462"/>
                  <a:gd name="connsiteX0-431" fmla="*/ 988 w 528613"/>
                  <a:gd name="connsiteY0-432" fmla="*/ 0 h 1366462"/>
                  <a:gd name="connsiteX1-433" fmla="*/ 124278 w 528613"/>
                  <a:gd name="connsiteY1-434" fmla="*/ 123290 h 1366462"/>
                  <a:gd name="connsiteX2-435" fmla="*/ 42085 w 528613"/>
                  <a:gd name="connsiteY2-436" fmla="*/ 123290 h 1366462"/>
                  <a:gd name="connsiteX3-437" fmla="*/ 155101 w 528613"/>
                  <a:gd name="connsiteY3-438" fmla="*/ 256854 h 1366462"/>
                  <a:gd name="connsiteX4-439" fmla="*/ 62633 w 528613"/>
                  <a:gd name="connsiteY4-440" fmla="*/ 256854 h 1366462"/>
                  <a:gd name="connsiteX5-441" fmla="*/ 185923 w 528613"/>
                  <a:gd name="connsiteY5-442" fmla="*/ 369870 h 1366462"/>
                  <a:gd name="connsiteX6-443" fmla="*/ 103730 w 528613"/>
                  <a:gd name="connsiteY6-444" fmla="*/ 380144 h 1366462"/>
                  <a:gd name="connsiteX7-445" fmla="*/ 257842 w 528613"/>
                  <a:gd name="connsiteY7-446" fmla="*/ 523982 h 1366462"/>
                  <a:gd name="connsiteX8-447" fmla="*/ 129231 w 528613"/>
                  <a:gd name="connsiteY8-448" fmla="*/ 518007 h 1366462"/>
                  <a:gd name="connsiteX9-449" fmla="*/ 309213 w 528613"/>
                  <a:gd name="connsiteY9-450" fmla="*/ 647272 h 1366462"/>
                  <a:gd name="connsiteX10-451" fmla="*/ 179947 w 528613"/>
                  <a:gd name="connsiteY10-452" fmla="*/ 654558 h 1366462"/>
                  <a:gd name="connsiteX11-453" fmla="*/ 350310 w 528613"/>
                  <a:gd name="connsiteY11-454" fmla="*/ 770562 h 1366462"/>
                  <a:gd name="connsiteX12-455" fmla="*/ 216746 w 528613"/>
                  <a:gd name="connsiteY12-456" fmla="*/ 760288 h 1366462"/>
                  <a:gd name="connsiteX13-457" fmla="*/ 381132 w 528613"/>
                  <a:gd name="connsiteY13-458" fmla="*/ 904126 h 1366462"/>
                  <a:gd name="connsiteX14-459" fmla="*/ 227020 w 528613"/>
                  <a:gd name="connsiteY14-460" fmla="*/ 852755 h 1366462"/>
                  <a:gd name="connsiteX15-461" fmla="*/ 473600 w 528613"/>
                  <a:gd name="connsiteY15-462" fmla="*/ 1027416 h 1366462"/>
                  <a:gd name="connsiteX16-463" fmla="*/ 282688 w 528613"/>
                  <a:gd name="connsiteY16-464" fmla="*/ 979688 h 1366462"/>
                  <a:gd name="connsiteX17-465" fmla="*/ 514696 w 528613"/>
                  <a:gd name="connsiteY17-466" fmla="*/ 1119883 h 1366462"/>
                  <a:gd name="connsiteX18-467" fmla="*/ 256164 w 528613"/>
                  <a:gd name="connsiteY18-468" fmla="*/ 1217958 h 1366462"/>
                  <a:gd name="connsiteX19-469" fmla="*/ 528613 w 528613"/>
                  <a:gd name="connsiteY19-470" fmla="*/ 1238219 h 1366462"/>
                  <a:gd name="connsiteX20-471" fmla="*/ 988 w 528613"/>
                  <a:gd name="connsiteY20-472" fmla="*/ 1366462 h 1366462"/>
                  <a:gd name="connsiteX21-473" fmla="*/ 988 w 528613"/>
                  <a:gd name="connsiteY21-474" fmla="*/ 0 h 1366462"/>
                  <a:gd name="connsiteX0-475" fmla="*/ 988 w 528613"/>
                  <a:gd name="connsiteY0-476" fmla="*/ 0 h 1366462"/>
                  <a:gd name="connsiteX1-477" fmla="*/ 124278 w 528613"/>
                  <a:gd name="connsiteY1-478" fmla="*/ 123290 h 1366462"/>
                  <a:gd name="connsiteX2-479" fmla="*/ 42085 w 528613"/>
                  <a:gd name="connsiteY2-480" fmla="*/ 123290 h 1366462"/>
                  <a:gd name="connsiteX3-481" fmla="*/ 155101 w 528613"/>
                  <a:gd name="connsiteY3-482" fmla="*/ 256854 h 1366462"/>
                  <a:gd name="connsiteX4-483" fmla="*/ 62633 w 528613"/>
                  <a:gd name="connsiteY4-484" fmla="*/ 256854 h 1366462"/>
                  <a:gd name="connsiteX5-485" fmla="*/ 185923 w 528613"/>
                  <a:gd name="connsiteY5-486" fmla="*/ 369870 h 1366462"/>
                  <a:gd name="connsiteX6-487" fmla="*/ 103730 w 528613"/>
                  <a:gd name="connsiteY6-488" fmla="*/ 380144 h 1366462"/>
                  <a:gd name="connsiteX7-489" fmla="*/ 257842 w 528613"/>
                  <a:gd name="connsiteY7-490" fmla="*/ 523982 h 1366462"/>
                  <a:gd name="connsiteX8-491" fmla="*/ 129231 w 528613"/>
                  <a:gd name="connsiteY8-492" fmla="*/ 518007 h 1366462"/>
                  <a:gd name="connsiteX9-493" fmla="*/ 309213 w 528613"/>
                  <a:gd name="connsiteY9-494" fmla="*/ 647272 h 1366462"/>
                  <a:gd name="connsiteX10-495" fmla="*/ 179947 w 528613"/>
                  <a:gd name="connsiteY10-496" fmla="*/ 654558 h 1366462"/>
                  <a:gd name="connsiteX11-497" fmla="*/ 350310 w 528613"/>
                  <a:gd name="connsiteY11-498" fmla="*/ 770562 h 1366462"/>
                  <a:gd name="connsiteX12-499" fmla="*/ 216746 w 528613"/>
                  <a:gd name="connsiteY12-500" fmla="*/ 760288 h 1366462"/>
                  <a:gd name="connsiteX13-501" fmla="*/ 381132 w 528613"/>
                  <a:gd name="connsiteY13-502" fmla="*/ 904126 h 1366462"/>
                  <a:gd name="connsiteX14-503" fmla="*/ 227020 w 528613"/>
                  <a:gd name="connsiteY14-504" fmla="*/ 852755 h 1366462"/>
                  <a:gd name="connsiteX15-505" fmla="*/ 473600 w 528613"/>
                  <a:gd name="connsiteY15-506" fmla="*/ 1027416 h 1366462"/>
                  <a:gd name="connsiteX16-507" fmla="*/ 282688 w 528613"/>
                  <a:gd name="connsiteY16-508" fmla="*/ 979688 h 1366462"/>
                  <a:gd name="connsiteX17-509" fmla="*/ 514696 w 528613"/>
                  <a:gd name="connsiteY17-510" fmla="*/ 1119883 h 1366462"/>
                  <a:gd name="connsiteX18-511" fmla="*/ 259807 w 528613"/>
                  <a:gd name="connsiteY18-512" fmla="*/ 1130525 h 1366462"/>
                  <a:gd name="connsiteX19-513" fmla="*/ 528613 w 528613"/>
                  <a:gd name="connsiteY19-514" fmla="*/ 1238219 h 1366462"/>
                  <a:gd name="connsiteX20-515" fmla="*/ 988 w 528613"/>
                  <a:gd name="connsiteY20-516" fmla="*/ 1366462 h 1366462"/>
                  <a:gd name="connsiteX21-517" fmla="*/ 988 w 528613"/>
                  <a:gd name="connsiteY21-518" fmla="*/ 0 h 1366462"/>
                  <a:gd name="connsiteX0-519" fmla="*/ 988 w 528613"/>
                  <a:gd name="connsiteY0-520" fmla="*/ 0 h 1366462"/>
                  <a:gd name="connsiteX1-521" fmla="*/ 124278 w 528613"/>
                  <a:gd name="connsiteY1-522" fmla="*/ 123290 h 1366462"/>
                  <a:gd name="connsiteX2-523" fmla="*/ 42085 w 528613"/>
                  <a:gd name="connsiteY2-524" fmla="*/ 123290 h 1366462"/>
                  <a:gd name="connsiteX3-525" fmla="*/ 155101 w 528613"/>
                  <a:gd name="connsiteY3-526" fmla="*/ 256854 h 1366462"/>
                  <a:gd name="connsiteX4-527" fmla="*/ 62633 w 528613"/>
                  <a:gd name="connsiteY4-528" fmla="*/ 256854 h 1366462"/>
                  <a:gd name="connsiteX5-529" fmla="*/ 185923 w 528613"/>
                  <a:gd name="connsiteY5-530" fmla="*/ 369870 h 1366462"/>
                  <a:gd name="connsiteX6-531" fmla="*/ 103730 w 528613"/>
                  <a:gd name="connsiteY6-532" fmla="*/ 380144 h 1366462"/>
                  <a:gd name="connsiteX7-533" fmla="*/ 257842 w 528613"/>
                  <a:gd name="connsiteY7-534" fmla="*/ 523982 h 1366462"/>
                  <a:gd name="connsiteX8-535" fmla="*/ 129231 w 528613"/>
                  <a:gd name="connsiteY8-536" fmla="*/ 518007 h 1366462"/>
                  <a:gd name="connsiteX9-537" fmla="*/ 309213 w 528613"/>
                  <a:gd name="connsiteY9-538" fmla="*/ 647272 h 1366462"/>
                  <a:gd name="connsiteX10-539" fmla="*/ 179947 w 528613"/>
                  <a:gd name="connsiteY10-540" fmla="*/ 654558 h 1366462"/>
                  <a:gd name="connsiteX11-541" fmla="*/ 350310 w 528613"/>
                  <a:gd name="connsiteY11-542" fmla="*/ 770562 h 1366462"/>
                  <a:gd name="connsiteX12-543" fmla="*/ 216746 w 528613"/>
                  <a:gd name="connsiteY12-544" fmla="*/ 760288 h 1366462"/>
                  <a:gd name="connsiteX13-545" fmla="*/ 381132 w 528613"/>
                  <a:gd name="connsiteY13-546" fmla="*/ 904126 h 1366462"/>
                  <a:gd name="connsiteX14-547" fmla="*/ 227020 w 528613"/>
                  <a:gd name="connsiteY14-548" fmla="*/ 852755 h 1366462"/>
                  <a:gd name="connsiteX15-549" fmla="*/ 473600 w 528613"/>
                  <a:gd name="connsiteY15-550" fmla="*/ 1027416 h 1366462"/>
                  <a:gd name="connsiteX16-551" fmla="*/ 282688 w 528613"/>
                  <a:gd name="connsiteY16-552" fmla="*/ 979688 h 1366462"/>
                  <a:gd name="connsiteX17-553" fmla="*/ 514696 w 528613"/>
                  <a:gd name="connsiteY17-554" fmla="*/ 1119883 h 1366462"/>
                  <a:gd name="connsiteX18-555" fmla="*/ 285308 w 528613"/>
                  <a:gd name="connsiteY18-556" fmla="*/ 1141454 h 1366462"/>
                  <a:gd name="connsiteX19-557" fmla="*/ 528613 w 528613"/>
                  <a:gd name="connsiteY19-558" fmla="*/ 1238219 h 1366462"/>
                  <a:gd name="connsiteX20-559" fmla="*/ 988 w 528613"/>
                  <a:gd name="connsiteY20-560" fmla="*/ 1366462 h 1366462"/>
                  <a:gd name="connsiteX21-561" fmla="*/ 988 w 528613"/>
                  <a:gd name="connsiteY21-562" fmla="*/ 0 h 1366462"/>
                  <a:gd name="connsiteX0-563" fmla="*/ 988 w 528613"/>
                  <a:gd name="connsiteY0-564" fmla="*/ 0 h 1366462"/>
                  <a:gd name="connsiteX1-565" fmla="*/ 124278 w 528613"/>
                  <a:gd name="connsiteY1-566" fmla="*/ 123290 h 1366462"/>
                  <a:gd name="connsiteX2-567" fmla="*/ 42085 w 528613"/>
                  <a:gd name="connsiteY2-568" fmla="*/ 123290 h 1366462"/>
                  <a:gd name="connsiteX3-569" fmla="*/ 155101 w 528613"/>
                  <a:gd name="connsiteY3-570" fmla="*/ 256854 h 1366462"/>
                  <a:gd name="connsiteX4-571" fmla="*/ 62633 w 528613"/>
                  <a:gd name="connsiteY4-572" fmla="*/ 256854 h 1366462"/>
                  <a:gd name="connsiteX5-573" fmla="*/ 185923 w 528613"/>
                  <a:gd name="connsiteY5-574" fmla="*/ 369870 h 1366462"/>
                  <a:gd name="connsiteX6-575" fmla="*/ 103730 w 528613"/>
                  <a:gd name="connsiteY6-576" fmla="*/ 380144 h 1366462"/>
                  <a:gd name="connsiteX7-577" fmla="*/ 257842 w 528613"/>
                  <a:gd name="connsiteY7-578" fmla="*/ 523982 h 1366462"/>
                  <a:gd name="connsiteX8-579" fmla="*/ 129231 w 528613"/>
                  <a:gd name="connsiteY8-580" fmla="*/ 518007 h 1366462"/>
                  <a:gd name="connsiteX9-581" fmla="*/ 309213 w 528613"/>
                  <a:gd name="connsiteY9-582" fmla="*/ 647272 h 1366462"/>
                  <a:gd name="connsiteX10-583" fmla="*/ 179947 w 528613"/>
                  <a:gd name="connsiteY10-584" fmla="*/ 654558 h 1366462"/>
                  <a:gd name="connsiteX11-585" fmla="*/ 350310 w 528613"/>
                  <a:gd name="connsiteY11-586" fmla="*/ 770562 h 1366462"/>
                  <a:gd name="connsiteX12-587" fmla="*/ 216746 w 528613"/>
                  <a:gd name="connsiteY12-588" fmla="*/ 760288 h 1366462"/>
                  <a:gd name="connsiteX13-589" fmla="*/ 381132 w 528613"/>
                  <a:gd name="connsiteY13-590" fmla="*/ 904126 h 1366462"/>
                  <a:gd name="connsiteX14-591" fmla="*/ 227020 w 528613"/>
                  <a:gd name="connsiteY14-592" fmla="*/ 852755 h 1366462"/>
                  <a:gd name="connsiteX15-593" fmla="*/ 473600 w 528613"/>
                  <a:gd name="connsiteY15-594" fmla="*/ 1027416 h 1366462"/>
                  <a:gd name="connsiteX16-595" fmla="*/ 264473 w 528613"/>
                  <a:gd name="connsiteY16-596" fmla="*/ 976045 h 1366462"/>
                  <a:gd name="connsiteX17-597" fmla="*/ 514696 w 528613"/>
                  <a:gd name="connsiteY17-598" fmla="*/ 1119883 h 1366462"/>
                  <a:gd name="connsiteX18-599" fmla="*/ 285308 w 528613"/>
                  <a:gd name="connsiteY18-600" fmla="*/ 1141454 h 1366462"/>
                  <a:gd name="connsiteX19-601" fmla="*/ 528613 w 528613"/>
                  <a:gd name="connsiteY19-602" fmla="*/ 1238219 h 1366462"/>
                  <a:gd name="connsiteX20-603" fmla="*/ 988 w 528613"/>
                  <a:gd name="connsiteY20-604" fmla="*/ 1366462 h 1366462"/>
                  <a:gd name="connsiteX21-605" fmla="*/ 988 w 528613"/>
                  <a:gd name="connsiteY21-606" fmla="*/ 0 h 1366462"/>
                  <a:gd name="connsiteX0-607" fmla="*/ 988 w 528613"/>
                  <a:gd name="connsiteY0-608" fmla="*/ 0 h 1366462"/>
                  <a:gd name="connsiteX1-609" fmla="*/ 124278 w 528613"/>
                  <a:gd name="connsiteY1-610" fmla="*/ 123290 h 1366462"/>
                  <a:gd name="connsiteX2-611" fmla="*/ 42085 w 528613"/>
                  <a:gd name="connsiteY2-612" fmla="*/ 123290 h 1366462"/>
                  <a:gd name="connsiteX3-613" fmla="*/ 155101 w 528613"/>
                  <a:gd name="connsiteY3-614" fmla="*/ 256854 h 1366462"/>
                  <a:gd name="connsiteX4-615" fmla="*/ 62633 w 528613"/>
                  <a:gd name="connsiteY4-616" fmla="*/ 256854 h 1366462"/>
                  <a:gd name="connsiteX5-617" fmla="*/ 185923 w 528613"/>
                  <a:gd name="connsiteY5-618" fmla="*/ 369870 h 1366462"/>
                  <a:gd name="connsiteX6-619" fmla="*/ 103730 w 528613"/>
                  <a:gd name="connsiteY6-620" fmla="*/ 380144 h 1366462"/>
                  <a:gd name="connsiteX7-621" fmla="*/ 257842 w 528613"/>
                  <a:gd name="connsiteY7-622" fmla="*/ 523982 h 1366462"/>
                  <a:gd name="connsiteX8-623" fmla="*/ 129231 w 528613"/>
                  <a:gd name="connsiteY8-624" fmla="*/ 518007 h 1366462"/>
                  <a:gd name="connsiteX9-625" fmla="*/ 309213 w 528613"/>
                  <a:gd name="connsiteY9-626" fmla="*/ 647272 h 1366462"/>
                  <a:gd name="connsiteX10-627" fmla="*/ 179947 w 528613"/>
                  <a:gd name="connsiteY10-628" fmla="*/ 654558 h 1366462"/>
                  <a:gd name="connsiteX11-629" fmla="*/ 350310 w 528613"/>
                  <a:gd name="connsiteY11-630" fmla="*/ 770562 h 1366462"/>
                  <a:gd name="connsiteX12-631" fmla="*/ 216746 w 528613"/>
                  <a:gd name="connsiteY12-632" fmla="*/ 760288 h 1366462"/>
                  <a:gd name="connsiteX13-633" fmla="*/ 381132 w 528613"/>
                  <a:gd name="connsiteY13-634" fmla="*/ 904126 h 1366462"/>
                  <a:gd name="connsiteX14-635" fmla="*/ 227020 w 528613"/>
                  <a:gd name="connsiteY14-636" fmla="*/ 852755 h 1366462"/>
                  <a:gd name="connsiteX15-637" fmla="*/ 473600 w 528613"/>
                  <a:gd name="connsiteY15-638" fmla="*/ 1027416 h 1366462"/>
                  <a:gd name="connsiteX16-639" fmla="*/ 249901 w 528613"/>
                  <a:gd name="connsiteY16-640" fmla="*/ 990618 h 1366462"/>
                  <a:gd name="connsiteX17-641" fmla="*/ 514696 w 528613"/>
                  <a:gd name="connsiteY17-642" fmla="*/ 1119883 h 1366462"/>
                  <a:gd name="connsiteX18-643" fmla="*/ 285308 w 528613"/>
                  <a:gd name="connsiteY18-644" fmla="*/ 1141454 h 1366462"/>
                  <a:gd name="connsiteX19-645" fmla="*/ 528613 w 528613"/>
                  <a:gd name="connsiteY19-646" fmla="*/ 1238219 h 1366462"/>
                  <a:gd name="connsiteX20-647" fmla="*/ 988 w 528613"/>
                  <a:gd name="connsiteY20-648" fmla="*/ 1366462 h 1366462"/>
                  <a:gd name="connsiteX21-649" fmla="*/ 988 w 528613"/>
                  <a:gd name="connsiteY21-650" fmla="*/ 0 h 1366462"/>
                  <a:gd name="connsiteX0-651" fmla="*/ 988 w 528613"/>
                  <a:gd name="connsiteY0-652" fmla="*/ 0 h 1366462"/>
                  <a:gd name="connsiteX1-653" fmla="*/ 124278 w 528613"/>
                  <a:gd name="connsiteY1-654" fmla="*/ 123290 h 1366462"/>
                  <a:gd name="connsiteX2-655" fmla="*/ 42085 w 528613"/>
                  <a:gd name="connsiteY2-656" fmla="*/ 123290 h 1366462"/>
                  <a:gd name="connsiteX3-657" fmla="*/ 155101 w 528613"/>
                  <a:gd name="connsiteY3-658" fmla="*/ 256854 h 1366462"/>
                  <a:gd name="connsiteX4-659" fmla="*/ 62633 w 528613"/>
                  <a:gd name="connsiteY4-660" fmla="*/ 256854 h 1366462"/>
                  <a:gd name="connsiteX5-661" fmla="*/ 185923 w 528613"/>
                  <a:gd name="connsiteY5-662" fmla="*/ 369870 h 1366462"/>
                  <a:gd name="connsiteX6-663" fmla="*/ 103730 w 528613"/>
                  <a:gd name="connsiteY6-664" fmla="*/ 380144 h 1366462"/>
                  <a:gd name="connsiteX7-665" fmla="*/ 257842 w 528613"/>
                  <a:gd name="connsiteY7-666" fmla="*/ 523982 h 1366462"/>
                  <a:gd name="connsiteX8-667" fmla="*/ 129231 w 528613"/>
                  <a:gd name="connsiteY8-668" fmla="*/ 518007 h 1366462"/>
                  <a:gd name="connsiteX9-669" fmla="*/ 309213 w 528613"/>
                  <a:gd name="connsiteY9-670" fmla="*/ 647272 h 1366462"/>
                  <a:gd name="connsiteX10-671" fmla="*/ 179947 w 528613"/>
                  <a:gd name="connsiteY10-672" fmla="*/ 654558 h 1366462"/>
                  <a:gd name="connsiteX11-673" fmla="*/ 350310 w 528613"/>
                  <a:gd name="connsiteY11-674" fmla="*/ 770562 h 1366462"/>
                  <a:gd name="connsiteX12-675" fmla="*/ 216746 w 528613"/>
                  <a:gd name="connsiteY12-676" fmla="*/ 760288 h 1366462"/>
                  <a:gd name="connsiteX13-677" fmla="*/ 381132 w 528613"/>
                  <a:gd name="connsiteY13-678" fmla="*/ 904126 h 1366462"/>
                  <a:gd name="connsiteX14-679" fmla="*/ 227020 w 528613"/>
                  <a:gd name="connsiteY14-680" fmla="*/ 852755 h 1366462"/>
                  <a:gd name="connsiteX15-681" fmla="*/ 473600 w 528613"/>
                  <a:gd name="connsiteY15-682" fmla="*/ 1027416 h 1366462"/>
                  <a:gd name="connsiteX16-683" fmla="*/ 249901 w 528613"/>
                  <a:gd name="connsiteY16-684" fmla="*/ 990618 h 1366462"/>
                  <a:gd name="connsiteX17-685" fmla="*/ 489195 w 528613"/>
                  <a:gd name="connsiteY17-686" fmla="*/ 1127170 h 1366462"/>
                  <a:gd name="connsiteX18-687" fmla="*/ 285308 w 528613"/>
                  <a:gd name="connsiteY18-688" fmla="*/ 1141454 h 1366462"/>
                  <a:gd name="connsiteX19-689" fmla="*/ 528613 w 528613"/>
                  <a:gd name="connsiteY19-690" fmla="*/ 1238219 h 1366462"/>
                  <a:gd name="connsiteX20-691" fmla="*/ 988 w 528613"/>
                  <a:gd name="connsiteY20-692" fmla="*/ 1366462 h 1366462"/>
                  <a:gd name="connsiteX21-693" fmla="*/ 988 w 528613"/>
                  <a:gd name="connsiteY21-694" fmla="*/ 0 h 1366462"/>
                  <a:gd name="connsiteX0-695" fmla="*/ 988 w 579616"/>
                  <a:gd name="connsiteY0-696" fmla="*/ 0 h 1366462"/>
                  <a:gd name="connsiteX1-697" fmla="*/ 124278 w 579616"/>
                  <a:gd name="connsiteY1-698" fmla="*/ 123290 h 1366462"/>
                  <a:gd name="connsiteX2-699" fmla="*/ 42085 w 579616"/>
                  <a:gd name="connsiteY2-700" fmla="*/ 123290 h 1366462"/>
                  <a:gd name="connsiteX3-701" fmla="*/ 155101 w 579616"/>
                  <a:gd name="connsiteY3-702" fmla="*/ 256854 h 1366462"/>
                  <a:gd name="connsiteX4-703" fmla="*/ 62633 w 579616"/>
                  <a:gd name="connsiteY4-704" fmla="*/ 256854 h 1366462"/>
                  <a:gd name="connsiteX5-705" fmla="*/ 185923 w 579616"/>
                  <a:gd name="connsiteY5-706" fmla="*/ 369870 h 1366462"/>
                  <a:gd name="connsiteX6-707" fmla="*/ 103730 w 579616"/>
                  <a:gd name="connsiteY6-708" fmla="*/ 380144 h 1366462"/>
                  <a:gd name="connsiteX7-709" fmla="*/ 257842 w 579616"/>
                  <a:gd name="connsiteY7-710" fmla="*/ 523982 h 1366462"/>
                  <a:gd name="connsiteX8-711" fmla="*/ 129231 w 579616"/>
                  <a:gd name="connsiteY8-712" fmla="*/ 518007 h 1366462"/>
                  <a:gd name="connsiteX9-713" fmla="*/ 309213 w 579616"/>
                  <a:gd name="connsiteY9-714" fmla="*/ 647272 h 1366462"/>
                  <a:gd name="connsiteX10-715" fmla="*/ 179947 w 579616"/>
                  <a:gd name="connsiteY10-716" fmla="*/ 654558 h 1366462"/>
                  <a:gd name="connsiteX11-717" fmla="*/ 350310 w 579616"/>
                  <a:gd name="connsiteY11-718" fmla="*/ 770562 h 1366462"/>
                  <a:gd name="connsiteX12-719" fmla="*/ 216746 w 579616"/>
                  <a:gd name="connsiteY12-720" fmla="*/ 760288 h 1366462"/>
                  <a:gd name="connsiteX13-721" fmla="*/ 381132 w 579616"/>
                  <a:gd name="connsiteY13-722" fmla="*/ 904126 h 1366462"/>
                  <a:gd name="connsiteX14-723" fmla="*/ 227020 w 579616"/>
                  <a:gd name="connsiteY14-724" fmla="*/ 852755 h 1366462"/>
                  <a:gd name="connsiteX15-725" fmla="*/ 473600 w 579616"/>
                  <a:gd name="connsiteY15-726" fmla="*/ 1027416 h 1366462"/>
                  <a:gd name="connsiteX16-727" fmla="*/ 249901 w 579616"/>
                  <a:gd name="connsiteY16-728" fmla="*/ 990618 h 1366462"/>
                  <a:gd name="connsiteX17-729" fmla="*/ 489195 w 579616"/>
                  <a:gd name="connsiteY17-730" fmla="*/ 1127170 h 1366462"/>
                  <a:gd name="connsiteX18-731" fmla="*/ 285308 w 579616"/>
                  <a:gd name="connsiteY18-732" fmla="*/ 1141454 h 1366462"/>
                  <a:gd name="connsiteX19-733" fmla="*/ 579616 w 579616"/>
                  <a:gd name="connsiteY19-734" fmla="*/ 1241862 h 1366462"/>
                  <a:gd name="connsiteX20-735" fmla="*/ 988 w 579616"/>
                  <a:gd name="connsiteY20-736" fmla="*/ 1366462 h 1366462"/>
                  <a:gd name="connsiteX21-737" fmla="*/ 988 w 579616"/>
                  <a:gd name="connsiteY21-738" fmla="*/ 0 h 1366462"/>
                  <a:gd name="connsiteX0-739" fmla="*/ 988 w 601474"/>
                  <a:gd name="connsiteY0-740" fmla="*/ 0 h 1366462"/>
                  <a:gd name="connsiteX1-741" fmla="*/ 124278 w 601474"/>
                  <a:gd name="connsiteY1-742" fmla="*/ 123290 h 1366462"/>
                  <a:gd name="connsiteX2-743" fmla="*/ 42085 w 601474"/>
                  <a:gd name="connsiteY2-744" fmla="*/ 123290 h 1366462"/>
                  <a:gd name="connsiteX3-745" fmla="*/ 155101 w 601474"/>
                  <a:gd name="connsiteY3-746" fmla="*/ 256854 h 1366462"/>
                  <a:gd name="connsiteX4-747" fmla="*/ 62633 w 601474"/>
                  <a:gd name="connsiteY4-748" fmla="*/ 256854 h 1366462"/>
                  <a:gd name="connsiteX5-749" fmla="*/ 185923 w 601474"/>
                  <a:gd name="connsiteY5-750" fmla="*/ 369870 h 1366462"/>
                  <a:gd name="connsiteX6-751" fmla="*/ 103730 w 601474"/>
                  <a:gd name="connsiteY6-752" fmla="*/ 380144 h 1366462"/>
                  <a:gd name="connsiteX7-753" fmla="*/ 257842 w 601474"/>
                  <a:gd name="connsiteY7-754" fmla="*/ 523982 h 1366462"/>
                  <a:gd name="connsiteX8-755" fmla="*/ 129231 w 601474"/>
                  <a:gd name="connsiteY8-756" fmla="*/ 518007 h 1366462"/>
                  <a:gd name="connsiteX9-757" fmla="*/ 309213 w 601474"/>
                  <a:gd name="connsiteY9-758" fmla="*/ 647272 h 1366462"/>
                  <a:gd name="connsiteX10-759" fmla="*/ 179947 w 601474"/>
                  <a:gd name="connsiteY10-760" fmla="*/ 654558 h 1366462"/>
                  <a:gd name="connsiteX11-761" fmla="*/ 350310 w 601474"/>
                  <a:gd name="connsiteY11-762" fmla="*/ 770562 h 1366462"/>
                  <a:gd name="connsiteX12-763" fmla="*/ 216746 w 601474"/>
                  <a:gd name="connsiteY12-764" fmla="*/ 760288 h 1366462"/>
                  <a:gd name="connsiteX13-765" fmla="*/ 381132 w 601474"/>
                  <a:gd name="connsiteY13-766" fmla="*/ 904126 h 1366462"/>
                  <a:gd name="connsiteX14-767" fmla="*/ 227020 w 601474"/>
                  <a:gd name="connsiteY14-768" fmla="*/ 852755 h 1366462"/>
                  <a:gd name="connsiteX15-769" fmla="*/ 473600 w 601474"/>
                  <a:gd name="connsiteY15-770" fmla="*/ 1027416 h 1366462"/>
                  <a:gd name="connsiteX16-771" fmla="*/ 249901 w 601474"/>
                  <a:gd name="connsiteY16-772" fmla="*/ 990618 h 1366462"/>
                  <a:gd name="connsiteX17-773" fmla="*/ 489195 w 601474"/>
                  <a:gd name="connsiteY17-774" fmla="*/ 1127170 h 1366462"/>
                  <a:gd name="connsiteX18-775" fmla="*/ 285308 w 601474"/>
                  <a:gd name="connsiteY18-776" fmla="*/ 1141454 h 1366462"/>
                  <a:gd name="connsiteX19-777" fmla="*/ 601474 w 601474"/>
                  <a:gd name="connsiteY19-778" fmla="*/ 1256435 h 1366462"/>
                  <a:gd name="connsiteX20-779" fmla="*/ 988 w 601474"/>
                  <a:gd name="connsiteY20-780" fmla="*/ 1366462 h 1366462"/>
                  <a:gd name="connsiteX21-781" fmla="*/ 988 w 601474"/>
                  <a:gd name="connsiteY21-782" fmla="*/ 0 h 1366462"/>
                  <a:gd name="connsiteX0-783" fmla="*/ 988 w 601474"/>
                  <a:gd name="connsiteY0-784" fmla="*/ 0 h 1366462"/>
                  <a:gd name="connsiteX1-785" fmla="*/ 124278 w 601474"/>
                  <a:gd name="connsiteY1-786" fmla="*/ 123290 h 1366462"/>
                  <a:gd name="connsiteX2-787" fmla="*/ 42085 w 601474"/>
                  <a:gd name="connsiteY2-788" fmla="*/ 123290 h 1366462"/>
                  <a:gd name="connsiteX3-789" fmla="*/ 155101 w 601474"/>
                  <a:gd name="connsiteY3-790" fmla="*/ 256854 h 1366462"/>
                  <a:gd name="connsiteX4-791" fmla="*/ 62633 w 601474"/>
                  <a:gd name="connsiteY4-792" fmla="*/ 256854 h 1366462"/>
                  <a:gd name="connsiteX5-793" fmla="*/ 185923 w 601474"/>
                  <a:gd name="connsiteY5-794" fmla="*/ 369870 h 1366462"/>
                  <a:gd name="connsiteX6-795" fmla="*/ 103730 w 601474"/>
                  <a:gd name="connsiteY6-796" fmla="*/ 380144 h 1366462"/>
                  <a:gd name="connsiteX7-797" fmla="*/ 257842 w 601474"/>
                  <a:gd name="connsiteY7-798" fmla="*/ 523982 h 1366462"/>
                  <a:gd name="connsiteX8-799" fmla="*/ 129231 w 601474"/>
                  <a:gd name="connsiteY8-800" fmla="*/ 518007 h 1366462"/>
                  <a:gd name="connsiteX9-801" fmla="*/ 309213 w 601474"/>
                  <a:gd name="connsiteY9-802" fmla="*/ 647272 h 1366462"/>
                  <a:gd name="connsiteX10-803" fmla="*/ 179947 w 601474"/>
                  <a:gd name="connsiteY10-804" fmla="*/ 654558 h 1366462"/>
                  <a:gd name="connsiteX11-805" fmla="*/ 350310 w 601474"/>
                  <a:gd name="connsiteY11-806" fmla="*/ 770562 h 1366462"/>
                  <a:gd name="connsiteX12-807" fmla="*/ 216746 w 601474"/>
                  <a:gd name="connsiteY12-808" fmla="*/ 760288 h 1366462"/>
                  <a:gd name="connsiteX13-809" fmla="*/ 381132 w 601474"/>
                  <a:gd name="connsiteY13-810" fmla="*/ 904126 h 1366462"/>
                  <a:gd name="connsiteX14-811" fmla="*/ 227020 w 601474"/>
                  <a:gd name="connsiteY14-812" fmla="*/ 852755 h 1366462"/>
                  <a:gd name="connsiteX15-813" fmla="*/ 433526 w 601474"/>
                  <a:gd name="connsiteY15-814" fmla="*/ 1012844 h 1366462"/>
                  <a:gd name="connsiteX16-815" fmla="*/ 249901 w 601474"/>
                  <a:gd name="connsiteY16-816" fmla="*/ 990618 h 1366462"/>
                  <a:gd name="connsiteX17-817" fmla="*/ 489195 w 601474"/>
                  <a:gd name="connsiteY17-818" fmla="*/ 1127170 h 1366462"/>
                  <a:gd name="connsiteX18-819" fmla="*/ 285308 w 601474"/>
                  <a:gd name="connsiteY18-820" fmla="*/ 1141454 h 1366462"/>
                  <a:gd name="connsiteX19-821" fmla="*/ 601474 w 601474"/>
                  <a:gd name="connsiteY19-822" fmla="*/ 1256435 h 1366462"/>
                  <a:gd name="connsiteX20-823" fmla="*/ 988 w 601474"/>
                  <a:gd name="connsiteY20-824" fmla="*/ 1366462 h 1366462"/>
                  <a:gd name="connsiteX21-825" fmla="*/ 988 w 601474"/>
                  <a:gd name="connsiteY21-826" fmla="*/ 0 h 1366462"/>
                  <a:gd name="connsiteX0-827" fmla="*/ 988 w 601474"/>
                  <a:gd name="connsiteY0-828" fmla="*/ 0 h 1366462"/>
                  <a:gd name="connsiteX1-829" fmla="*/ 124278 w 601474"/>
                  <a:gd name="connsiteY1-830" fmla="*/ 123290 h 1366462"/>
                  <a:gd name="connsiteX2-831" fmla="*/ 42085 w 601474"/>
                  <a:gd name="connsiteY2-832" fmla="*/ 123290 h 1366462"/>
                  <a:gd name="connsiteX3-833" fmla="*/ 155101 w 601474"/>
                  <a:gd name="connsiteY3-834" fmla="*/ 256854 h 1366462"/>
                  <a:gd name="connsiteX4-835" fmla="*/ 62633 w 601474"/>
                  <a:gd name="connsiteY4-836" fmla="*/ 256854 h 1366462"/>
                  <a:gd name="connsiteX5-837" fmla="*/ 185923 w 601474"/>
                  <a:gd name="connsiteY5-838" fmla="*/ 369870 h 1366462"/>
                  <a:gd name="connsiteX6-839" fmla="*/ 103730 w 601474"/>
                  <a:gd name="connsiteY6-840" fmla="*/ 380144 h 1366462"/>
                  <a:gd name="connsiteX7-841" fmla="*/ 257842 w 601474"/>
                  <a:gd name="connsiteY7-842" fmla="*/ 523982 h 1366462"/>
                  <a:gd name="connsiteX8-843" fmla="*/ 129231 w 601474"/>
                  <a:gd name="connsiteY8-844" fmla="*/ 518007 h 1366462"/>
                  <a:gd name="connsiteX9-845" fmla="*/ 309213 w 601474"/>
                  <a:gd name="connsiteY9-846" fmla="*/ 647272 h 1366462"/>
                  <a:gd name="connsiteX10-847" fmla="*/ 179947 w 601474"/>
                  <a:gd name="connsiteY10-848" fmla="*/ 654558 h 1366462"/>
                  <a:gd name="connsiteX11-849" fmla="*/ 350310 w 601474"/>
                  <a:gd name="connsiteY11-850" fmla="*/ 770562 h 1366462"/>
                  <a:gd name="connsiteX12-851" fmla="*/ 216746 w 601474"/>
                  <a:gd name="connsiteY12-852" fmla="*/ 760288 h 1366462"/>
                  <a:gd name="connsiteX13-853" fmla="*/ 355631 w 601474"/>
                  <a:gd name="connsiteY13-854" fmla="*/ 885911 h 1366462"/>
                  <a:gd name="connsiteX14-855" fmla="*/ 227020 w 601474"/>
                  <a:gd name="connsiteY14-856" fmla="*/ 852755 h 1366462"/>
                  <a:gd name="connsiteX15-857" fmla="*/ 433526 w 601474"/>
                  <a:gd name="connsiteY15-858" fmla="*/ 1012844 h 1366462"/>
                  <a:gd name="connsiteX16-859" fmla="*/ 249901 w 601474"/>
                  <a:gd name="connsiteY16-860" fmla="*/ 990618 h 1366462"/>
                  <a:gd name="connsiteX17-861" fmla="*/ 489195 w 601474"/>
                  <a:gd name="connsiteY17-862" fmla="*/ 1127170 h 1366462"/>
                  <a:gd name="connsiteX18-863" fmla="*/ 285308 w 601474"/>
                  <a:gd name="connsiteY18-864" fmla="*/ 1141454 h 1366462"/>
                  <a:gd name="connsiteX19-865" fmla="*/ 601474 w 601474"/>
                  <a:gd name="connsiteY19-866" fmla="*/ 1256435 h 1366462"/>
                  <a:gd name="connsiteX20-867" fmla="*/ 988 w 601474"/>
                  <a:gd name="connsiteY20-868" fmla="*/ 1366462 h 1366462"/>
                  <a:gd name="connsiteX21-869" fmla="*/ 988 w 601474"/>
                  <a:gd name="connsiteY21-870" fmla="*/ 0 h 1366462"/>
                  <a:gd name="connsiteX0-871" fmla="*/ 988 w 601474"/>
                  <a:gd name="connsiteY0-872" fmla="*/ 0 h 1366462"/>
                  <a:gd name="connsiteX1-873" fmla="*/ 124278 w 601474"/>
                  <a:gd name="connsiteY1-874" fmla="*/ 123290 h 1366462"/>
                  <a:gd name="connsiteX2-875" fmla="*/ 42085 w 601474"/>
                  <a:gd name="connsiteY2-876" fmla="*/ 123290 h 1366462"/>
                  <a:gd name="connsiteX3-877" fmla="*/ 155101 w 601474"/>
                  <a:gd name="connsiteY3-878" fmla="*/ 256854 h 1366462"/>
                  <a:gd name="connsiteX4-879" fmla="*/ 62633 w 601474"/>
                  <a:gd name="connsiteY4-880" fmla="*/ 256854 h 1366462"/>
                  <a:gd name="connsiteX5-881" fmla="*/ 185923 w 601474"/>
                  <a:gd name="connsiteY5-882" fmla="*/ 369870 h 1366462"/>
                  <a:gd name="connsiteX6-883" fmla="*/ 103730 w 601474"/>
                  <a:gd name="connsiteY6-884" fmla="*/ 380144 h 1366462"/>
                  <a:gd name="connsiteX7-885" fmla="*/ 257842 w 601474"/>
                  <a:gd name="connsiteY7-886" fmla="*/ 523982 h 1366462"/>
                  <a:gd name="connsiteX8-887" fmla="*/ 129231 w 601474"/>
                  <a:gd name="connsiteY8-888" fmla="*/ 518007 h 1366462"/>
                  <a:gd name="connsiteX9-889" fmla="*/ 309213 w 601474"/>
                  <a:gd name="connsiteY9-890" fmla="*/ 647272 h 1366462"/>
                  <a:gd name="connsiteX10-891" fmla="*/ 179947 w 601474"/>
                  <a:gd name="connsiteY10-892" fmla="*/ 654558 h 1366462"/>
                  <a:gd name="connsiteX11-893" fmla="*/ 350310 w 601474"/>
                  <a:gd name="connsiteY11-894" fmla="*/ 770562 h 1366462"/>
                  <a:gd name="connsiteX12-895" fmla="*/ 216746 w 601474"/>
                  <a:gd name="connsiteY12-896" fmla="*/ 760288 h 1366462"/>
                  <a:gd name="connsiteX13-897" fmla="*/ 355631 w 601474"/>
                  <a:gd name="connsiteY13-898" fmla="*/ 885911 h 1366462"/>
                  <a:gd name="connsiteX14-899" fmla="*/ 223377 w 601474"/>
                  <a:gd name="connsiteY14-900" fmla="*/ 867328 h 1366462"/>
                  <a:gd name="connsiteX15-901" fmla="*/ 433526 w 601474"/>
                  <a:gd name="connsiteY15-902" fmla="*/ 1012844 h 1366462"/>
                  <a:gd name="connsiteX16-903" fmla="*/ 249901 w 601474"/>
                  <a:gd name="connsiteY16-904" fmla="*/ 990618 h 1366462"/>
                  <a:gd name="connsiteX17-905" fmla="*/ 489195 w 601474"/>
                  <a:gd name="connsiteY17-906" fmla="*/ 1127170 h 1366462"/>
                  <a:gd name="connsiteX18-907" fmla="*/ 285308 w 601474"/>
                  <a:gd name="connsiteY18-908" fmla="*/ 1141454 h 1366462"/>
                  <a:gd name="connsiteX19-909" fmla="*/ 601474 w 601474"/>
                  <a:gd name="connsiteY19-910" fmla="*/ 1256435 h 1366462"/>
                  <a:gd name="connsiteX20-911" fmla="*/ 988 w 601474"/>
                  <a:gd name="connsiteY20-912" fmla="*/ 1366462 h 1366462"/>
                  <a:gd name="connsiteX21-913" fmla="*/ 988 w 601474"/>
                  <a:gd name="connsiteY21-914" fmla="*/ 0 h 1366462"/>
                  <a:gd name="connsiteX0-915" fmla="*/ 988 w 601474"/>
                  <a:gd name="connsiteY0-916" fmla="*/ 0 h 1366462"/>
                  <a:gd name="connsiteX1-917" fmla="*/ 124278 w 601474"/>
                  <a:gd name="connsiteY1-918" fmla="*/ 123290 h 1366462"/>
                  <a:gd name="connsiteX2-919" fmla="*/ 42085 w 601474"/>
                  <a:gd name="connsiteY2-920" fmla="*/ 123290 h 1366462"/>
                  <a:gd name="connsiteX3-921" fmla="*/ 155101 w 601474"/>
                  <a:gd name="connsiteY3-922" fmla="*/ 256854 h 1366462"/>
                  <a:gd name="connsiteX4-923" fmla="*/ 62633 w 601474"/>
                  <a:gd name="connsiteY4-924" fmla="*/ 256854 h 1366462"/>
                  <a:gd name="connsiteX5-925" fmla="*/ 185923 w 601474"/>
                  <a:gd name="connsiteY5-926" fmla="*/ 369870 h 1366462"/>
                  <a:gd name="connsiteX6-927" fmla="*/ 103730 w 601474"/>
                  <a:gd name="connsiteY6-928" fmla="*/ 380144 h 1366462"/>
                  <a:gd name="connsiteX7-929" fmla="*/ 257842 w 601474"/>
                  <a:gd name="connsiteY7-930" fmla="*/ 523982 h 1366462"/>
                  <a:gd name="connsiteX8-931" fmla="*/ 129231 w 601474"/>
                  <a:gd name="connsiteY8-932" fmla="*/ 518007 h 1366462"/>
                  <a:gd name="connsiteX9-933" fmla="*/ 309213 w 601474"/>
                  <a:gd name="connsiteY9-934" fmla="*/ 647272 h 1366462"/>
                  <a:gd name="connsiteX10-935" fmla="*/ 179947 w 601474"/>
                  <a:gd name="connsiteY10-936" fmla="*/ 654558 h 1366462"/>
                  <a:gd name="connsiteX11-937" fmla="*/ 339381 w 601474"/>
                  <a:gd name="connsiteY11-938" fmla="*/ 763276 h 1366462"/>
                  <a:gd name="connsiteX12-939" fmla="*/ 216746 w 601474"/>
                  <a:gd name="connsiteY12-940" fmla="*/ 760288 h 1366462"/>
                  <a:gd name="connsiteX13-941" fmla="*/ 355631 w 601474"/>
                  <a:gd name="connsiteY13-942" fmla="*/ 885911 h 1366462"/>
                  <a:gd name="connsiteX14-943" fmla="*/ 223377 w 601474"/>
                  <a:gd name="connsiteY14-944" fmla="*/ 867328 h 1366462"/>
                  <a:gd name="connsiteX15-945" fmla="*/ 433526 w 601474"/>
                  <a:gd name="connsiteY15-946" fmla="*/ 1012844 h 1366462"/>
                  <a:gd name="connsiteX16-947" fmla="*/ 249901 w 601474"/>
                  <a:gd name="connsiteY16-948" fmla="*/ 990618 h 1366462"/>
                  <a:gd name="connsiteX17-949" fmla="*/ 489195 w 601474"/>
                  <a:gd name="connsiteY17-950" fmla="*/ 1127170 h 1366462"/>
                  <a:gd name="connsiteX18-951" fmla="*/ 285308 w 601474"/>
                  <a:gd name="connsiteY18-952" fmla="*/ 1141454 h 1366462"/>
                  <a:gd name="connsiteX19-953" fmla="*/ 601474 w 601474"/>
                  <a:gd name="connsiteY19-954" fmla="*/ 1256435 h 1366462"/>
                  <a:gd name="connsiteX20-955" fmla="*/ 988 w 601474"/>
                  <a:gd name="connsiteY20-956" fmla="*/ 1366462 h 1366462"/>
                  <a:gd name="connsiteX21-957" fmla="*/ 988 w 601474"/>
                  <a:gd name="connsiteY21-958" fmla="*/ 0 h 1366462"/>
                  <a:gd name="connsiteX0-959" fmla="*/ 988 w 601474"/>
                  <a:gd name="connsiteY0-960" fmla="*/ 0 h 1366462"/>
                  <a:gd name="connsiteX1-961" fmla="*/ 124278 w 601474"/>
                  <a:gd name="connsiteY1-962" fmla="*/ 123290 h 1366462"/>
                  <a:gd name="connsiteX2-963" fmla="*/ 42085 w 601474"/>
                  <a:gd name="connsiteY2-964" fmla="*/ 123290 h 1366462"/>
                  <a:gd name="connsiteX3-965" fmla="*/ 155101 w 601474"/>
                  <a:gd name="connsiteY3-966" fmla="*/ 256854 h 1366462"/>
                  <a:gd name="connsiteX4-967" fmla="*/ 62633 w 601474"/>
                  <a:gd name="connsiteY4-968" fmla="*/ 256854 h 1366462"/>
                  <a:gd name="connsiteX5-969" fmla="*/ 185923 w 601474"/>
                  <a:gd name="connsiteY5-970" fmla="*/ 369870 h 1366462"/>
                  <a:gd name="connsiteX6-971" fmla="*/ 103730 w 601474"/>
                  <a:gd name="connsiteY6-972" fmla="*/ 380144 h 1366462"/>
                  <a:gd name="connsiteX7-973" fmla="*/ 257842 w 601474"/>
                  <a:gd name="connsiteY7-974" fmla="*/ 523982 h 1366462"/>
                  <a:gd name="connsiteX8-975" fmla="*/ 129231 w 601474"/>
                  <a:gd name="connsiteY8-976" fmla="*/ 518007 h 1366462"/>
                  <a:gd name="connsiteX9-977" fmla="*/ 298284 w 601474"/>
                  <a:gd name="connsiteY9-978" fmla="*/ 639986 h 1366462"/>
                  <a:gd name="connsiteX10-979" fmla="*/ 179947 w 601474"/>
                  <a:gd name="connsiteY10-980" fmla="*/ 654558 h 1366462"/>
                  <a:gd name="connsiteX11-981" fmla="*/ 339381 w 601474"/>
                  <a:gd name="connsiteY11-982" fmla="*/ 763276 h 1366462"/>
                  <a:gd name="connsiteX12-983" fmla="*/ 216746 w 601474"/>
                  <a:gd name="connsiteY12-984" fmla="*/ 760288 h 1366462"/>
                  <a:gd name="connsiteX13-985" fmla="*/ 355631 w 601474"/>
                  <a:gd name="connsiteY13-986" fmla="*/ 885911 h 1366462"/>
                  <a:gd name="connsiteX14-987" fmla="*/ 223377 w 601474"/>
                  <a:gd name="connsiteY14-988" fmla="*/ 867328 h 1366462"/>
                  <a:gd name="connsiteX15-989" fmla="*/ 433526 w 601474"/>
                  <a:gd name="connsiteY15-990" fmla="*/ 1012844 h 1366462"/>
                  <a:gd name="connsiteX16-991" fmla="*/ 249901 w 601474"/>
                  <a:gd name="connsiteY16-992" fmla="*/ 990618 h 1366462"/>
                  <a:gd name="connsiteX17-993" fmla="*/ 489195 w 601474"/>
                  <a:gd name="connsiteY17-994" fmla="*/ 1127170 h 1366462"/>
                  <a:gd name="connsiteX18-995" fmla="*/ 285308 w 601474"/>
                  <a:gd name="connsiteY18-996" fmla="*/ 1141454 h 1366462"/>
                  <a:gd name="connsiteX19-997" fmla="*/ 601474 w 601474"/>
                  <a:gd name="connsiteY19-998" fmla="*/ 1256435 h 1366462"/>
                  <a:gd name="connsiteX20-999" fmla="*/ 988 w 601474"/>
                  <a:gd name="connsiteY20-1000" fmla="*/ 1366462 h 1366462"/>
                  <a:gd name="connsiteX21-1001" fmla="*/ 988 w 601474"/>
                  <a:gd name="connsiteY21-1002" fmla="*/ 0 h 1366462"/>
                  <a:gd name="connsiteX0-1003" fmla="*/ 988 w 601474"/>
                  <a:gd name="connsiteY0-1004" fmla="*/ 0 h 1366462"/>
                  <a:gd name="connsiteX1-1005" fmla="*/ 124278 w 601474"/>
                  <a:gd name="connsiteY1-1006" fmla="*/ 123290 h 1366462"/>
                  <a:gd name="connsiteX2-1007" fmla="*/ 42085 w 601474"/>
                  <a:gd name="connsiteY2-1008" fmla="*/ 123290 h 1366462"/>
                  <a:gd name="connsiteX3-1009" fmla="*/ 155101 w 601474"/>
                  <a:gd name="connsiteY3-1010" fmla="*/ 256854 h 1366462"/>
                  <a:gd name="connsiteX4-1011" fmla="*/ 62633 w 601474"/>
                  <a:gd name="connsiteY4-1012" fmla="*/ 256854 h 1366462"/>
                  <a:gd name="connsiteX5-1013" fmla="*/ 185923 w 601474"/>
                  <a:gd name="connsiteY5-1014" fmla="*/ 369870 h 1366462"/>
                  <a:gd name="connsiteX6-1015" fmla="*/ 103730 w 601474"/>
                  <a:gd name="connsiteY6-1016" fmla="*/ 380144 h 1366462"/>
                  <a:gd name="connsiteX7-1017" fmla="*/ 257842 w 601474"/>
                  <a:gd name="connsiteY7-1018" fmla="*/ 523982 h 1366462"/>
                  <a:gd name="connsiteX8-1019" fmla="*/ 140160 w 601474"/>
                  <a:gd name="connsiteY8-1020" fmla="*/ 521650 h 1366462"/>
                  <a:gd name="connsiteX9-1021" fmla="*/ 298284 w 601474"/>
                  <a:gd name="connsiteY9-1022" fmla="*/ 639986 h 1366462"/>
                  <a:gd name="connsiteX10-1023" fmla="*/ 179947 w 601474"/>
                  <a:gd name="connsiteY10-1024" fmla="*/ 654558 h 1366462"/>
                  <a:gd name="connsiteX11-1025" fmla="*/ 339381 w 601474"/>
                  <a:gd name="connsiteY11-1026" fmla="*/ 763276 h 1366462"/>
                  <a:gd name="connsiteX12-1027" fmla="*/ 216746 w 601474"/>
                  <a:gd name="connsiteY12-1028" fmla="*/ 760288 h 1366462"/>
                  <a:gd name="connsiteX13-1029" fmla="*/ 355631 w 601474"/>
                  <a:gd name="connsiteY13-1030" fmla="*/ 885911 h 1366462"/>
                  <a:gd name="connsiteX14-1031" fmla="*/ 223377 w 601474"/>
                  <a:gd name="connsiteY14-1032" fmla="*/ 867328 h 1366462"/>
                  <a:gd name="connsiteX15-1033" fmla="*/ 433526 w 601474"/>
                  <a:gd name="connsiteY15-1034" fmla="*/ 1012844 h 1366462"/>
                  <a:gd name="connsiteX16-1035" fmla="*/ 249901 w 601474"/>
                  <a:gd name="connsiteY16-1036" fmla="*/ 990618 h 1366462"/>
                  <a:gd name="connsiteX17-1037" fmla="*/ 489195 w 601474"/>
                  <a:gd name="connsiteY17-1038" fmla="*/ 1127170 h 1366462"/>
                  <a:gd name="connsiteX18-1039" fmla="*/ 285308 w 601474"/>
                  <a:gd name="connsiteY18-1040" fmla="*/ 1141454 h 1366462"/>
                  <a:gd name="connsiteX19-1041" fmla="*/ 601474 w 601474"/>
                  <a:gd name="connsiteY19-1042" fmla="*/ 1256435 h 1366462"/>
                  <a:gd name="connsiteX20-1043" fmla="*/ 988 w 601474"/>
                  <a:gd name="connsiteY20-1044" fmla="*/ 1366462 h 1366462"/>
                  <a:gd name="connsiteX21-1045" fmla="*/ 988 w 601474"/>
                  <a:gd name="connsiteY21-1046" fmla="*/ 0 h 1366462"/>
                  <a:gd name="connsiteX0-1047" fmla="*/ 988 w 601474"/>
                  <a:gd name="connsiteY0-1048" fmla="*/ 0 h 1366462"/>
                  <a:gd name="connsiteX1-1049" fmla="*/ 124278 w 601474"/>
                  <a:gd name="connsiteY1-1050" fmla="*/ 123290 h 1366462"/>
                  <a:gd name="connsiteX2-1051" fmla="*/ 42085 w 601474"/>
                  <a:gd name="connsiteY2-1052" fmla="*/ 123290 h 1366462"/>
                  <a:gd name="connsiteX3-1053" fmla="*/ 155101 w 601474"/>
                  <a:gd name="connsiteY3-1054" fmla="*/ 256854 h 1366462"/>
                  <a:gd name="connsiteX4-1055" fmla="*/ 62633 w 601474"/>
                  <a:gd name="connsiteY4-1056" fmla="*/ 256854 h 1366462"/>
                  <a:gd name="connsiteX5-1057" fmla="*/ 185923 w 601474"/>
                  <a:gd name="connsiteY5-1058" fmla="*/ 369870 h 1366462"/>
                  <a:gd name="connsiteX6-1059" fmla="*/ 103730 w 601474"/>
                  <a:gd name="connsiteY6-1060" fmla="*/ 380144 h 1366462"/>
                  <a:gd name="connsiteX7-1061" fmla="*/ 257842 w 601474"/>
                  <a:gd name="connsiteY7-1062" fmla="*/ 523982 h 1366462"/>
                  <a:gd name="connsiteX8-1063" fmla="*/ 140160 w 601474"/>
                  <a:gd name="connsiteY8-1064" fmla="*/ 521650 h 1366462"/>
                  <a:gd name="connsiteX9-1065" fmla="*/ 298284 w 601474"/>
                  <a:gd name="connsiteY9-1066" fmla="*/ 639986 h 1366462"/>
                  <a:gd name="connsiteX10-1067" fmla="*/ 179947 w 601474"/>
                  <a:gd name="connsiteY10-1068" fmla="*/ 654558 h 1366462"/>
                  <a:gd name="connsiteX11-1069" fmla="*/ 339381 w 601474"/>
                  <a:gd name="connsiteY11-1070" fmla="*/ 763276 h 1366462"/>
                  <a:gd name="connsiteX12-1071" fmla="*/ 216746 w 601474"/>
                  <a:gd name="connsiteY12-1072" fmla="*/ 760288 h 1366462"/>
                  <a:gd name="connsiteX13-1073" fmla="*/ 355631 w 601474"/>
                  <a:gd name="connsiteY13-1074" fmla="*/ 885911 h 1366462"/>
                  <a:gd name="connsiteX14-1075" fmla="*/ 223377 w 601474"/>
                  <a:gd name="connsiteY14-1076" fmla="*/ 867328 h 1366462"/>
                  <a:gd name="connsiteX15-1077" fmla="*/ 433526 w 601474"/>
                  <a:gd name="connsiteY15-1078" fmla="*/ 1012844 h 1366462"/>
                  <a:gd name="connsiteX16-1079" fmla="*/ 249901 w 601474"/>
                  <a:gd name="connsiteY16-1080" fmla="*/ 990618 h 1366462"/>
                  <a:gd name="connsiteX17-1081" fmla="*/ 489195 w 601474"/>
                  <a:gd name="connsiteY17-1082" fmla="*/ 1127170 h 1366462"/>
                  <a:gd name="connsiteX18-1083" fmla="*/ 285308 w 601474"/>
                  <a:gd name="connsiteY18-1084" fmla="*/ 1141454 h 1366462"/>
                  <a:gd name="connsiteX19-1085" fmla="*/ 601474 w 601474"/>
                  <a:gd name="connsiteY19-1086" fmla="*/ 1256435 h 1366462"/>
                  <a:gd name="connsiteX20-1087" fmla="*/ 988 w 601474"/>
                  <a:gd name="connsiteY20-1088" fmla="*/ 1366462 h 1366462"/>
                  <a:gd name="connsiteX21-1089" fmla="*/ 988 w 601474"/>
                  <a:gd name="connsiteY21-1090" fmla="*/ 0 h 1366462"/>
                  <a:gd name="connsiteX0-1091" fmla="*/ 988 w 601474"/>
                  <a:gd name="connsiteY0-1092" fmla="*/ 0 h 1366462"/>
                  <a:gd name="connsiteX1-1093" fmla="*/ 124278 w 601474"/>
                  <a:gd name="connsiteY1-1094" fmla="*/ 123290 h 1366462"/>
                  <a:gd name="connsiteX2-1095" fmla="*/ 42085 w 601474"/>
                  <a:gd name="connsiteY2-1096" fmla="*/ 123290 h 1366462"/>
                  <a:gd name="connsiteX3-1097" fmla="*/ 155101 w 601474"/>
                  <a:gd name="connsiteY3-1098" fmla="*/ 256854 h 1366462"/>
                  <a:gd name="connsiteX4-1099" fmla="*/ 62633 w 601474"/>
                  <a:gd name="connsiteY4-1100" fmla="*/ 256854 h 1366462"/>
                  <a:gd name="connsiteX5-1101" fmla="*/ 185923 w 601474"/>
                  <a:gd name="connsiteY5-1102" fmla="*/ 369870 h 1366462"/>
                  <a:gd name="connsiteX6-1103" fmla="*/ 103730 w 601474"/>
                  <a:gd name="connsiteY6-1104" fmla="*/ 380144 h 1366462"/>
                  <a:gd name="connsiteX7-1105" fmla="*/ 257842 w 601474"/>
                  <a:gd name="connsiteY7-1106" fmla="*/ 523982 h 1366462"/>
                  <a:gd name="connsiteX8-1107" fmla="*/ 140160 w 601474"/>
                  <a:gd name="connsiteY8-1108" fmla="*/ 521650 h 1366462"/>
                  <a:gd name="connsiteX9-1109" fmla="*/ 298284 w 601474"/>
                  <a:gd name="connsiteY9-1110" fmla="*/ 639986 h 1366462"/>
                  <a:gd name="connsiteX10-1111" fmla="*/ 179947 w 601474"/>
                  <a:gd name="connsiteY10-1112" fmla="*/ 654558 h 1366462"/>
                  <a:gd name="connsiteX11-1113" fmla="*/ 339381 w 601474"/>
                  <a:gd name="connsiteY11-1114" fmla="*/ 763276 h 1366462"/>
                  <a:gd name="connsiteX12-1115" fmla="*/ 216746 w 601474"/>
                  <a:gd name="connsiteY12-1116" fmla="*/ 760288 h 1366462"/>
                  <a:gd name="connsiteX13-1117" fmla="*/ 359274 w 601474"/>
                  <a:gd name="connsiteY13-1118" fmla="*/ 871338 h 1366462"/>
                  <a:gd name="connsiteX14-1119" fmla="*/ 223377 w 601474"/>
                  <a:gd name="connsiteY14-1120" fmla="*/ 867328 h 1366462"/>
                  <a:gd name="connsiteX15-1121" fmla="*/ 433526 w 601474"/>
                  <a:gd name="connsiteY15-1122" fmla="*/ 1012844 h 1366462"/>
                  <a:gd name="connsiteX16-1123" fmla="*/ 249901 w 601474"/>
                  <a:gd name="connsiteY16-1124" fmla="*/ 990618 h 1366462"/>
                  <a:gd name="connsiteX17-1125" fmla="*/ 489195 w 601474"/>
                  <a:gd name="connsiteY17-1126" fmla="*/ 1127170 h 1366462"/>
                  <a:gd name="connsiteX18-1127" fmla="*/ 285308 w 601474"/>
                  <a:gd name="connsiteY18-1128" fmla="*/ 1141454 h 1366462"/>
                  <a:gd name="connsiteX19-1129" fmla="*/ 601474 w 601474"/>
                  <a:gd name="connsiteY19-1130" fmla="*/ 1256435 h 1366462"/>
                  <a:gd name="connsiteX20-1131" fmla="*/ 988 w 601474"/>
                  <a:gd name="connsiteY20-1132" fmla="*/ 1366462 h 1366462"/>
                  <a:gd name="connsiteX21-1133" fmla="*/ 988 w 601474"/>
                  <a:gd name="connsiteY21-1134" fmla="*/ 0 h 1366462"/>
                  <a:gd name="connsiteX0-1135" fmla="*/ 988 w 601474"/>
                  <a:gd name="connsiteY0-1136" fmla="*/ 0 h 1366462"/>
                  <a:gd name="connsiteX1-1137" fmla="*/ 124278 w 601474"/>
                  <a:gd name="connsiteY1-1138" fmla="*/ 123290 h 1366462"/>
                  <a:gd name="connsiteX2-1139" fmla="*/ 42085 w 601474"/>
                  <a:gd name="connsiteY2-1140" fmla="*/ 123290 h 1366462"/>
                  <a:gd name="connsiteX3-1141" fmla="*/ 155101 w 601474"/>
                  <a:gd name="connsiteY3-1142" fmla="*/ 256854 h 1366462"/>
                  <a:gd name="connsiteX4-1143" fmla="*/ 62633 w 601474"/>
                  <a:gd name="connsiteY4-1144" fmla="*/ 256854 h 1366462"/>
                  <a:gd name="connsiteX5-1145" fmla="*/ 185923 w 601474"/>
                  <a:gd name="connsiteY5-1146" fmla="*/ 369870 h 1366462"/>
                  <a:gd name="connsiteX6-1147" fmla="*/ 103730 w 601474"/>
                  <a:gd name="connsiteY6-1148" fmla="*/ 380144 h 1366462"/>
                  <a:gd name="connsiteX7-1149" fmla="*/ 257842 w 601474"/>
                  <a:gd name="connsiteY7-1150" fmla="*/ 523982 h 1366462"/>
                  <a:gd name="connsiteX8-1151" fmla="*/ 140160 w 601474"/>
                  <a:gd name="connsiteY8-1152" fmla="*/ 521650 h 1366462"/>
                  <a:gd name="connsiteX9-1153" fmla="*/ 298284 w 601474"/>
                  <a:gd name="connsiteY9-1154" fmla="*/ 639986 h 1366462"/>
                  <a:gd name="connsiteX10-1155" fmla="*/ 179947 w 601474"/>
                  <a:gd name="connsiteY10-1156" fmla="*/ 654558 h 1366462"/>
                  <a:gd name="connsiteX11-1157" fmla="*/ 339381 w 601474"/>
                  <a:gd name="connsiteY11-1158" fmla="*/ 763276 h 1366462"/>
                  <a:gd name="connsiteX12-1159" fmla="*/ 216746 w 601474"/>
                  <a:gd name="connsiteY12-1160" fmla="*/ 760288 h 1366462"/>
                  <a:gd name="connsiteX13-1161" fmla="*/ 359274 w 601474"/>
                  <a:gd name="connsiteY13-1162" fmla="*/ 871338 h 1366462"/>
                  <a:gd name="connsiteX14-1163" fmla="*/ 223377 w 601474"/>
                  <a:gd name="connsiteY14-1164" fmla="*/ 867328 h 1366462"/>
                  <a:gd name="connsiteX15-1165" fmla="*/ 433526 w 601474"/>
                  <a:gd name="connsiteY15-1166" fmla="*/ 1012844 h 1366462"/>
                  <a:gd name="connsiteX16-1167" fmla="*/ 249901 w 601474"/>
                  <a:gd name="connsiteY16-1168" fmla="*/ 990618 h 1366462"/>
                  <a:gd name="connsiteX17-1169" fmla="*/ 489195 w 601474"/>
                  <a:gd name="connsiteY17-1170" fmla="*/ 1141742 h 1366462"/>
                  <a:gd name="connsiteX18-1171" fmla="*/ 285308 w 601474"/>
                  <a:gd name="connsiteY18-1172" fmla="*/ 1141454 h 1366462"/>
                  <a:gd name="connsiteX19-1173" fmla="*/ 601474 w 601474"/>
                  <a:gd name="connsiteY19-1174" fmla="*/ 1256435 h 1366462"/>
                  <a:gd name="connsiteX20-1175" fmla="*/ 988 w 601474"/>
                  <a:gd name="connsiteY20-1176" fmla="*/ 1366462 h 1366462"/>
                  <a:gd name="connsiteX21-1177" fmla="*/ 988 w 601474"/>
                  <a:gd name="connsiteY21-1178" fmla="*/ 0 h 1366462"/>
                  <a:gd name="connsiteX0-1179" fmla="*/ 988 w 601474"/>
                  <a:gd name="connsiteY0-1180" fmla="*/ 0 h 1366462"/>
                  <a:gd name="connsiteX1-1181" fmla="*/ 124278 w 601474"/>
                  <a:gd name="connsiteY1-1182" fmla="*/ 123290 h 1366462"/>
                  <a:gd name="connsiteX2-1183" fmla="*/ 42085 w 601474"/>
                  <a:gd name="connsiteY2-1184" fmla="*/ 123290 h 1366462"/>
                  <a:gd name="connsiteX3-1185" fmla="*/ 155101 w 601474"/>
                  <a:gd name="connsiteY3-1186" fmla="*/ 256854 h 1366462"/>
                  <a:gd name="connsiteX4-1187" fmla="*/ 62633 w 601474"/>
                  <a:gd name="connsiteY4-1188" fmla="*/ 256854 h 1366462"/>
                  <a:gd name="connsiteX5-1189" fmla="*/ 185923 w 601474"/>
                  <a:gd name="connsiteY5-1190" fmla="*/ 369870 h 1366462"/>
                  <a:gd name="connsiteX6-1191" fmla="*/ 103730 w 601474"/>
                  <a:gd name="connsiteY6-1192" fmla="*/ 380144 h 1366462"/>
                  <a:gd name="connsiteX7-1193" fmla="*/ 257842 w 601474"/>
                  <a:gd name="connsiteY7-1194" fmla="*/ 523982 h 1366462"/>
                  <a:gd name="connsiteX8-1195" fmla="*/ 140160 w 601474"/>
                  <a:gd name="connsiteY8-1196" fmla="*/ 521650 h 1366462"/>
                  <a:gd name="connsiteX9-1197" fmla="*/ 298284 w 601474"/>
                  <a:gd name="connsiteY9-1198" fmla="*/ 639986 h 1366462"/>
                  <a:gd name="connsiteX10-1199" fmla="*/ 179947 w 601474"/>
                  <a:gd name="connsiteY10-1200" fmla="*/ 654558 h 1366462"/>
                  <a:gd name="connsiteX11-1201" fmla="*/ 317523 w 601474"/>
                  <a:gd name="connsiteY11-1202" fmla="*/ 755990 h 1366462"/>
                  <a:gd name="connsiteX12-1203" fmla="*/ 216746 w 601474"/>
                  <a:gd name="connsiteY12-1204" fmla="*/ 760288 h 1366462"/>
                  <a:gd name="connsiteX13-1205" fmla="*/ 359274 w 601474"/>
                  <a:gd name="connsiteY13-1206" fmla="*/ 871338 h 1366462"/>
                  <a:gd name="connsiteX14-1207" fmla="*/ 223377 w 601474"/>
                  <a:gd name="connsiteY14-1208" fmla="*/ 867328 h 1366462"/>
                  <a:gd name="connsiteX15-1209" fmla="*/ 433526 w 601474"/>
                  <a:gd name="connsiteY15-1210" fmla="*/ 1012844 h 1366462"/>
                  <a:gd name="connsiteX16-1211" fmla="*/ 249901 w 601474"/>
                  <a:gd name="connsiteY16-1212" fmla="*/ 990618 h 1366462"/>
                  <a:gd name="connsiteX17-1213" fmla="*/ 489195 w 601474"/>
                  <a:gd name="connsiteY17-1214" fmla="*/ 1141742 h 1366462"/>
                  <a:gd name="connsiteX18-1215" fmla="*/ 285308 w 601474"/>
                  <a:gd name="connsiteY18-1216" fmla="*/ 1141454 h 1366462"/>
                  <a:gd name="connsiteX19-1217" fmla="*/ 601474 w 601474"/>
                  <a:gd name="connsiteY19-1218" fmla="*/ 1256435 h 1366462"/>
                  <a:gd name="connsiteX20-1219" fmla="*/ 988 w 601474"/>
                  <a:gd name="connsiteY20-1220" fmla="*/ 1366462 h 1366462"/>
                  <a:gd name="connsiteX21-1221" fmla="*/ 988 w 601474"/>
                  <a:gd name="connsiteY21-1222" fmla="*/ 0 h 13664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</a:cxnLst>
                <a:rect l="l" t="t" r="r" b="b"/>
                <a:pathLst>
                  <a:path w="601474" h="1366462">
                    <a:moveTo>
                      <a:pt x="988" y="0"/>
                    </a:moveTo>
                    <a:lnTo>
                      <a:pt x="124278" y="123290"/>
                    </a:lnTo>
                    <a:lnTo>
                      <a:pt x="42085" y="123290"/>
                    </a:lnTo>
                    <a:lnTo>
                      <a:pt x="155101" y="256854"/>
                    </a:lnTo>
                    <a:lnTo>
                      <a:pt x="62633" y="256854"/>
                    </a:lnTo>
                    <a:lnTo>
                      <a:pt x="185923" y="369870"/>
                    </a:lnTo>
                    <a:lnTo>
                      <a:pt x="103730" y="380144"/>
                    </a:lnTo>
                    <a:lnTo>
                      <a:pt x="257842" y="523982"/>
                    </a:lnTo>
                    <a:lnTo>
                      <a:pt x="140160" y="521650"/>
                    </a:lnTo>
                    <a:lnTo>
                      <a:pt x="298284" y="639986"/>
                    </a:lnTo>
                    <a:lnTo>
                      <a:pt x="179947" y="654558"/>
                    </a:lnTo>
                    <a:lnTo>
                      <a:pt x="317523" y="755990"/>
                    </a:lnTo>
                    <a:lnTo>
                      <a:pt x="216746" y="760288"/>
                    </a:lnTo>
                    <a:lnTo>
                      <a:pt x="359274" y="871338"/>
                    </a:lnTo>
                    <a:lnTo>
                      <a:pt x="223377" y="867328"/>
                    </a:lnTo>
                    <a:lnTo>
                      <a:pt x="433526" y="1012844"/>
                    </a:lnTo>
                    <a:lnTo>
                      <a:pt x="249901" y="990618"/>
                    </a:lnTo>
                    <a:lnTo>
                      <a:pt x="489195" y="1141742"/>
                    </a:lnTo>
                    <a:lnTo>
                      <a:pt x="285308" y="1141454"/>
                    </a:lnTo>
                    <a:lnTo>
                      <a:pt x="601474" y="1256435"/>
                    </a:lnTo>
                    <a:lnTo>
                      <a:pt x="988" y="1366462"/>
                    </a:lnTo>
                    <a:cubicBezTo>
                      <a:pt x="-2437" y="945222"/>
                      <a:pt x="4413" y="421240"/>
                      <a:pt x="988" y="0"/>
                    </a:cubicBezTo>
                    <a:close/>
                  </a:path>
                </a:pathLst>
              </a:custGeom>
              <a:solidFill>
                <a:srgbClr val="B6DE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70"/>
              </a:p>
            </p:txBody>
          </p:sp>
          <p:sp>
            <p:nvSpPr>
              <p:cNvPr id="30" name="任意多边形 29"/>
              <p:cNvSpPr/>
              <p:nvPr/>
            </p:nvSpPr>
            <p:spPr>
              <a:xfrm>
                <a:off x="4425093" y="641731"/>
                <a:ext cx="601474" cy="1366462"/>
              </a:xfrm>
              <a:custGeom>
                <a:avLst/>
                <a:gdLst>
                  <a:gd name="connsiteX0" fmla="*/ 0 w 523982"/>
                  <a:gd name="connsiteY0" fmla="*/ 0 h 1263721"/>
                  <a:gd name="connsiteX1" fmla="*/ 123290 w 523982"/>
                  <a:gd name="connsiteY1" fmla="*/ 123290 h 1263721"/>
                  <a:gd name="connsiteX2" fmla="*/ 41097 w 523982"/>
                  <a:gd name="connsiteY2" fmla="*/ 123290 h 1263721"/>
                  <a:gd name="connsiteX3" fmla="*/ 154113 w 523982"/>
                  <a:gd name="connsiteY3" fmla="*/ 256854 h 1263721"/>
                  <a:gd name="connsiteX4" fmla="*/ 61645 w 523982"/>
                  <a:gd name="connsiteY4" fmla="*/ 256854 h 1263721"/>
                  <a:gd name="connsiteX5" fmla="*/ 184935 w 523982"/>
                  <a:gd name="connsiteY5" fmla="*/ 369870 h 1263721"/>
                  <a:gd name="connsiteX6" fmla="*/ 102742 w 523982"/>
                  <a:gd name="connsiteY6" fmla="*/ 380144 h 1263721"/>
                  <a:gd name="connsiteX7" fmla="*/ 256854 w 523982"/>
                  <a:gd name="connsiteY7" fmla="*/ 523982 h 1263721"/>
                  <a:gd name="connsiteX8" fmla="*/ 102742 w 523982"/>
                  <a:gd name="connsiteY8" fmla="*/ 503434 h 1263721"/>
                  <a:gd name="connsiteX9" fmla="*/ 308225 w 523982"/>
                  <a:gd name="connsiteY9" fmla="*/ 647272 h 1263721"/>
                  <a:gd name="connsiteX10" fmla="*/ 164387 w 523982"/>
                  <a:gd name="connsiteY10" fmla="*/ 647272 h 1263721"/>
                  <a:gd name="connsiteX11" fmla="*/ 349322 w 523982"/>
                  <a:gd name="connsiteY11" fmla="*/ 770562 h 1263721"/>
                  <a:gd name="connsiteX12" fmla="*/ 215758 w 523982"/>
                  <a:gd name="connsiteY12" fmla="*/ 760288 h 1263721"/>
                  <a:gd name="connsiteX13" fmla="*/ 380144 w 523982"/>
                  <a:gd name="connsiteY13" fmla="*/ 904126 h 1263721"/>
                  <a:gd name="connsiteX14" fmla="*/ 226032 w 523982"/>
                  <a:gd name="connsiteY14" fmla="*/ 852755 h 1263721"/>
                  <a:gd name="connsiteX15" fmla="*/ 472612 w 523982"/>
                  <a:gd name="connsiteY15" fmla="*/ 1027416 h 1263721"/>
                  <a:gd name="connsiteX16" fmla="*/ 267128 w 523982"/>
                  <a:gd name="connsiteY16" fmla="*/ 976045 h 1263721"/>
                  <a:gd name="connsiteX17" fmla="*/ 513708 w 523982"/>
                  <a:gd name="connsiteY17" fmla="*/ 1119883 h 1263721"/>
                  <a:gd name="connsiteX18" fmla="*/ 308225 w 523982"/>
                  <a:gd name="connsiteY18" fmla="*/ 1099335 h 1263721"/>
                  <a:gd name="connsiteX19" fmla="*/ 503434 w 523982"/>
                  <a:gd name="connsiteY19" fmla="*/ 1212350 h 1263721"/>
                  <a:gd name="connsiteX20" fmla="*/ 226032 w 523982"/>
                  <a:gd name="connsiteY20" fmla="*/ 1181528 h 1263721"/>
                  <a:gd name="connsiteX21" fmla="*/ 523982 w 523982"/>
                  <a:gd name="connsiteY21" fmla="*/ 1263721 h 1263721"/>
                  <a:gd name="connsiteX22" fmla="*/ 10274 w 523982"/>
                  <a:gd name="connsiteY22" fmla="*/ 1263721 h 1263721"/>
                  <a:gd name="connsiteX23" fmla="*/ 0 w 523982"/>
                  <a:gd name="connsiteY23" fmla="*/ 0 h 1263721"/>
                  <a:gd name="connsiteX0-1" fmla="*/ 988 w 524970"/>
                  <a:gd name="connsiteY0-2" fmla="*/ 0 h 1366462"/>
                  <a:gd name="connsiteX1-3" fmla="*/ 124278 w 524970"/>
                  <a:gd name="connsiteY1-4" fmla="*/ 123290 h 1366462"/>
                  <a:gd name="connsiteX2-5" fmla="*/ 42085 w 524970"/>
                  <a:gd name="connsiteY2-6" fmla="*/ 123290 h 1366462"/>
                  <a:gd name="connsiteX3-7" fmla="*/ 155101 w 524970"/>
                  <a:gd name="connsiteY3-8" fmla="*/ 256854 h 1366462"/>
                  <a:gd name="connsiteX4-9" fmla="*/ 62633 w 524970"/>
                  <a:gd name="connsiteY4-10" fmla="*/ 256854 h 1366462"/>
                  <a:gd name="connsiteX5-11" fmla="*/ 185923 w 524970"/>
                  <a:gd name="connsiteY5-12" fmla="*/ 369870 h 1366462"/>
                  <a:gd name="connsiteX6-13" fmla="*/ 103730 w 524970"/>
                  <a:gd name="connsiteY6-14" fmla="*/ 380144 h 1366462"/>
                  <a:gd name="connsiteX7-15" fmla="*/ 257842 w 524970"/>
                  <a:gd name="connsiteY7-16" fmla="*/ 523982 h 1366462"/>
                  <a:gd name="connsiteX8-17" fmla="*/ 103730 w 524970"/>
                  <a:gd name="connsiteY8-18" fmla="*/ 503434 h 1366462"/>
                  <a:gd name="connsiteX9-19" fmla="*/ 309213 w 524970"/>
                  <a:gd name="connsiteY9-20" fmla="*/ 647272 h 1366462"/>
                  <a:gd name="connsiteX10-21" fmla="*/ 165375 w 524970"/>
                  <a:gd name="connsiteY10-22" fmla="*/ 647272 h 1366462"/>
                  <a:gd name="connsiteX11-23" fmla="*/ 350310 w 524970"/>
                  <a:gd name="connsiteY11-24" fmla="*/ 770562 h 1366462"/>
                  <a:gd name="connsiteX12-25" fmla="*/ 216746 w 524970"/>
                  <a:gd name="connsiteY12-26" fmla="*/ 760288 h 1366462"/>
                  <a:gd name="connsiteX13-27" fmla="*/ 381132 w 524970"/>
                  <a:gd name="connsiteY13-28" fmla="*/ 904126 h 1366462"/>
                  <a:gd name="connsiteX14-29" fmla="*/ 227020 w 524970"/>
                  <a:gd name="connsiteY14-30" fmla="*/ 852755 h 1366462"/>
                  <a:gd name="connsiteX15-31" fmla="*/ 473600 w 524970"/>
                  <a:gd name="connsiteY15-32" fmla="*/ 1027416 h 1366462"/>
                  <a:gd name="connsiteX16-33" fmla="*/ 268116 w 524970"/>
                  <a:gd name="connsiteY16-34" fmla="*/ 976045 h 1366462"/>
                  <a:gd name="connsiteX17-35" fmla="*/ 514696 w 524970"/>
                  <a:gd name="connsiteY17-36" fmla="*/ 1119883 h 1366462"/>
                  <a:gd name="connsiteX18-37" fmla="*/ 309213 w 524970"/>
                  <a:gd name="connsiteY18-38" fmla="*/ 1099335 h 1366462"/>
                  <a:gd name="connsiteX19-39" fmla="*/ 504422 w 524970"/>
                  <a:gd name="connsiteY19-40" fmla="*/ 1212350 h 1366462"/>
                  <a:gd name="connsiteX20-41" fmla="*/ 227020 w 524970"/>
                  <a:gd name="connsiteY20-42" fmla="*/ 1181528 h 1366462"/>
                  <a:gd name="connsiteX21-43" fmla="*/ 524970 w 524970"/>
                  <a:gd name="connsiteY21-44" fmla="*/ 1263721 h 1366462"/>
                  <a:gd name="connsiteX22-45" fmla="*/ 988 w 524970"/>
                  <a:gd name="connsiteY22-46" fmla="*/ 1366462 h 1366462"/>
                  <a:gd name="connsiteX23-47" fmla="*/ 988 w 524970"/>
                  <a:gd name="connsiteY23-48" fmla="*/ 0 h 1366462"/>
                  <a:gd name="connsiteX0-49" fmla="*/ 988 w 524970"/>
                  <a:gd name="connsiteY0-50" fmla="*/ 0 h 1366462"/>
                  <a:gd name="connsiteX1-51" fmla="*/ 124278 w 524970"/>
                  <a:gd name="connsiteY1-52" fmla="*/ 123290 h 1366462"/>
                  <a:gd name="connsiteX2-53" fmla="*/ 42085 w 524970"/>
                  <a:gd name="connsiteY2-54" fmla="*/ 123290 h 1366462"/>
                  <a:gd name="connsiteX3-55" fmla="*/ 155101 w 524970"/>
                  <a:gd name="connsiteY3-56" fmla="*/ 256854 h 1366462"/>
                  <a:gd name="connsiteX4-57" fmla="*/ 62633 w 524970"/>
                  <a:gd name="connsiteY4-58" fmla="*/ 256854 h 1366462"/>
                  <a:gd name="connsiteX5-59" fmla="*/ 185923 w 524970"/>
                  <a:gd name="connsiteY5-60" fmla="*/ 369870 h 1366462"/>
                  <a:gd name="connsiteX6-61" fmla="*/ 103730 w 524970"/>
                  <a:gd name="connsiteY6-62" fmla="*/ 380144 h 1366462"/>
                  <a:gd name="connsiteX7-63" fmla="*/ 257842 w 524970"/>
                  <a:gd name="connsiteY7-64" fmla="*/ 523982 h 1366462"/>
                  <a:gd name="connsiteX8-65" fmla="*/ 103730 w 524970"/>
                  <a:gd name="connsiteY8-66" fmla="*/ 503434 h 1366462"/>
                  <a:gd name="connsiteX9-67" fmla="*/ 309213 w 524970"/>
                  <a:gd name="connsiteY9-68" fmla="*/ 647272 h 1366462"/>
                  <a:gd name="connsiteX10-69" fmla="*/ 165375 w 524970"/>
                  <a:gd name="connsiteY10-70" fmla="*/ 647272 h 1366462"/>
                  <a:gd name="connsiteX11-71" fmla="*/ 350310 w 524970"/>
                  <a:gd name="connsiteY11-72" fmla="*/ 770562 h 1366462"/>
                  <a:gd name="connsiteX12-73" fmla="*/ 216746 w 524970"/>
                  <a:gd name="connsiteY12-74" fmla="*/ 760288 h 1366462"/>
                  <a:gd name="connsiteX13-75" fmla="*/ 381132 w 524970"/>
                  <a:gd name="connsiteY13-76" fmla="*/ 904126 h 1366462"/>
                  <a:gd name="connsiteX14-77" fmla="*/ 227020 w 524970"/>
                  <a:gd name="connsiteY14-78" fmla="*/ 852755 h 1366462"/>
                  <a:gd name="connsiteX15-79" fmla="*/ 473600 w 524970"/>
                  <a:gd name="connsiteY15-80" fmla="*/ 1027416 h 1366462"/>
                  <a:gd name="connsiteX16-81" fmla="*/ 268116 w 524970"/>
                  <a:gd name="connsiteY16-82" fmla="*/ 976045 h 1366462"/>
                  <a:gd name="connsiteX17-83" fmla="*/ 514696 w 524970"/>
                  <a:gd name="connsiteY17-84" fmla="*/ 1119883 h 1366462"/>
                  <a:gd name="connsiteX18-85" fmla="*/ 309213 w 524970"/>
                  <a:gd name="connsiteY18-86" fmla="*/ 1099335 h 1366462"/>
                  <a:gd name="connsiteX19-87" fmla="*/ 504422 w 524970"/>
                  <a:gd name="connsiteY19-88" fmla="*/ 1212350 h 1366462"/>
                  <a:gd name="connsiteX20-89" fmla="*/ 270736 w 524970"/>
                  <a:gd name="connsiteY20-90" fmla="*/ 1185171 h 1366462"/>
                  <a:gd name="connsiteX21-91" fmla="*/ 524970 w 524970"/>
                  <a:gd name="connsiteY21-92" fmla="*/ 1263721 h 1366462"/>
                  <a:gd name="connsiteX22-93" fmla="*/ 988 w 524970"/>
                  <a:gd name="connsiteY22-94" fmla="*/ 1366462 h 1366462"/>
                  <a:gd name="connsiteX23-95" fmla="*/ 988 w 524970"/>
                  <a:gd name="connsiteY23-96" fmla="*/ 0 h 1366462"/>
                  <a:gd name="connsiteX0-97" fmla="*/ 988 w 535899"/>
                  <a:gd name="connsiteY0-98" fmla="*/ 0 h 1366462"/>
                  <a:gd name="connsiteX1-99" fmla="*/ 124278 w 535899"/>
                  <a:gd name="connsiteY1-100" fmla="*/ 123290 h 1366462"/>
                  <a:gd name="connsiteX2-101" fmla="*/ 42085 w 535899"/>
                  <a:gd name="connsiteY2-102" fmla="*/ 123290 h 1366462"/>
                  <a:gd name="connsiteX3-103" fmla="*/ 155101 w 535899"/>
                  <a:gd name="connsiteY3-104" fmla="*/ 256854 h 1366462"/>
                  <a:gd name="connsiteX4-105" fmla="*/ 62633 w 535899"/>
                  <a:gd name="connsiteY4-106" fmla="*/ 256854 h 1366462"/>
                  <a:gd name="connsiteX5-107" fmla="*/ 185923 w 535899"/>
                  <a:gd name="connsiteY5-108" fmla="*/ 369870 h 1366462"/>
                  <a:gd name="connsiteX6-109" fmla="*/ 103730 w 535899"/>
                  <a:gd name="connsiteY6-110" fmla="*/ 380144 h 1366462"/>
                  <a:gd name="connsiteX7-111" fmla="*/ 257842 w 535899"/>
                  <a:gd name="connsiteY7-112" fmla="*/ 523982 h 1366462"/>
                  <a:gd name="connsiteX8-113" fmla="*/ 103730 w 535899"/>
                  <a:gd name="connsiteY8-114" fmla="*/ 503434 h 1366462"/>
                  <a:gd name="connsiteX9-115" fmla="*/ 309213 w 535899"/>
                  <a:gd name="connsiteY9-116" fmla="*/ 647272 h 1366462"/>
                  <a:gd name="connsiteX10-117" fmla="*/ 165375 w 535899"/>
                  <a:gd name="connsiteY10-118" fmla="*/ 647272 h 1366462"/>
                  <a:gd name="connsiteX11-119" fmla="*/ 350310 w 535899"/>
                  <a:gd name="connsiteY11-120" fmla="*/ 770562 h 1366462"/>
                  <a:gd name="connsiteX12-121" fmla="*/ 216746 w 535899"/>
                  <a:gd name="connsiteY12-122" fmla="*/ 760288 h 1366462"/>
                  <a:gd name="connsiteX13-123" fmla="*/ 381132 w 535899"/>
                  <a:gd name="connsiteY13-124" fmla="*/ 904126 h 1366462"/>
                  <a:gd name="connsiteX14-125" fmla="*/ 227020 w 535899"/>
                  <a:gd name="connsiteY14-126" fmla="*/ 852755 h 1366462"/>
                  <a:gd name="connsiteX15-127" fmla="*/ 473600 w 535899"/>
                  <a:gd name="connsiteY15-128" fmla="*/ 1027416 h 1366462"/>
                  <a:gd name="connsiteX16-129" fmla="*/ 268116 w 535899"/>
                  <a:gd name="connsiteY16-130" fmla="*/ 976045 h 1366462"/>
                  <a:gd name="connsiteX17-131" fmla="*/ 514696 w 535899"/>
                  <a:gd name="connsiteY17-132" fmla="*/ 1119883 h 1366462"/>
                  <a:gd name="connsiteX18-133" fmla="*/ 309213 w 535899"/>
                  <a:gd name="connsiteY18-134" fmla="*/ 1099335 h 1366462"/>
                  <a:gd name="connsiteX19-135" fmla="*/ 504422 w 535899"/>
                  <a:gd name="connsiteY19-136" fmla="*/ 1212350 h 1366462"/>
                  <a:gd name="connsiteX20-137" fmla="*/ 270736 w 535899"/>
                  <a:gd name="connsiteY20-138" fmla="*/ 1185171 h 1366462"/>
                  <a:gd name="connsiteX21-139" fmla="*/ 535899 w 535899"/>
                  <a:gd name="connsiteY21-140" fmla="*/ 1278293 h 1366462"/>
                  <a:gd name="connsiteX22-141" fmla="*/ 988 w 535899"/>
                  <a:gd name="connsiteY22-142" fmla="*/ 1366462 h 1366462"/>
                  <a:gd name="connsiteX23-143" fmla="*/ 988 w 535899"/>
                  <a:gd name="connsiteY23-144" fmla="*/ 0 h 1366462"/>
                  <a:gd name="connsiteX0-145" fmla="*/ 988 w 535899"/>
                  <a:gd name="connsiteY0-146" fmla="*/ 0 h 1366462"/>
                  <a:gd name="connsiteX1-147" fmla="*/ 124278 w 535899"/>
                  <a:gd name="connsiteY1-148" fmla="*/ 123290 h 1366462"/>
                  <a:gd name="connsiteX2-149" fmla="*/ 42085 w 535899"/>
                  <a:gd name="connsiteY2-150" fmla="*/ 123290 h 1366462"/>
                  <a:gd name="connsiteX3-151" fmla="*/ 155101 w 535899"/>
                  <a:gd name="connsiteY3-152" fmla="*/ 256854 h 1366462"/>
                  <a:gd name="connsiteX4-153" fmla="*/ 62633 w 535899"/>
                  <a:gd name="connsiteY4-154" fmla="*/ 256854 h 1366462"/>
                  <a:gd name="connsiteX5-155" fmla="*/ 185923 w 535899"/>
                  <a:gd name="connsiteY5-156" fmla="*/ 369870 h 1366462"/>
                  <a:gd name="connsiteX6-157" fmla="*/ 103730 w 535899"/>
                  <a:gd name="connsiteY6-158" fmla="*/ 380144 h 1366462"/>
                  <a:gd name="connsiteX7-159" fmla="*/ 257842 w 535899"/>
                  <a:gd name="connsiteY7-160" fmla="*/ 523982 h 1366462"/>
                  <a:gd name="connsiteX8-161" fmla="*/ 103730 w 535899"/>
                  <a:gd name="connsiteY8-162" fmla="*/ 503434 h 1366462"/>
                  <a:gd name="connsiteX9-163" fmla="*/ 309213 w 535899"/>
                  <a:gd name="connsiteY9-164" fmla="*/ 647272 h 1366462"/>
                  <a:gd name="connsiteX10-165" fmla="*/ 165375 w 535899"/>
                  <a:gd name="connsiteY10-166" fmla="*/ 647272 h 1366462"/>
                  <a:gd name="connsiteX11-167" fmla="*/ 350310 w 535899"/>
                  <a:gd name="connsiteY11-168" fmla="*/ 770562 h 1366462"/>
                  <a:gd name="connsiteX12-169" fmla="*/ 216746 w 535899"/>
                  <a:gd name="connsiteY12-170" fmla="*/ 760288 h 1366462"/>
                  <a:gd name="connsiteX13-171" fmla="*/ 381132 w 535899"/>
                  <a:gd name="connsiteY13-172" fmla="*/ 904126 h 1366462"/>
                  <a:gd name="connsiteX14-173" fmla="*/ 227020 w 535899"/>
                  <a:gd name="connsiteY14-174" fmla="*/ 852755 h 1366462"/>
                  <a:gd name="connsiteX15-175" fmla="*/ 473600 w 535899"/>
                  <a:gd name="connsiteY15-176" fmla="*/ 1027416 h 1366462"/>
                  <a:gd name="connsiteX16-177" fmla="*/ 282688 w 535899"/>
                  <a:gd name="connsiteY16-178" fmla="*/ 979688 h 1366462"/>
                  <a:gd name="connsiteX17-179" fmla="*/ 514696 w 535899"/>
                  <a:gd name="connsiteY17-180" fmla="*/ 1119883 h 1366462"/>
                  <a:gd name="connsiteX18-181" fmla="*/ 309213 w 535899"/>
                  <a:gd name="connsiteY18-182" fmla="*/ 1099335 h 1366462"/>
                  <a:gd name="connsiteX19-183" fmla="*/ 504422 w 535899"/>
                  <a:gd name="connsiteY19-184" fmla="*/ 1212350 h 1366462"/>
                  <a:gd name="connsiteX20-185" fmla="*/ 270736 w 535899"/>
                  <a:gd name="connsiteY20-186" fmla="*/ 1185171 h 1366462"/>
                  <a:gd name="connsiteX21-187" fmla="*/ 535899 w 535899"/>
                  <a:gd name="connsiteY21-188" fmla="*/ 1278293 h 1366462"/>
                  <a:gd name="connsiteX22-189" fmla="*/ 988 w 535899"/>
                  <a:gd name="connsiteY22-190" fmla="*/ 1366462 h 1366462"/>
                  <a:gd name="connsiteX23-191" fmla="*/ 988 w 535899"/>
                  <a:gd name="connsiteY23-192" fmla="*/ 0 h 1366462"/>
                  <a:gd name="connsiteX0-193" fmla="*/ 988 w 535899"/>
                  <a:gd name="connsiteY0-194" fmla="*/ 0 h 1366462"/>
                  <a:gd name="connsiteX1-195" fmla="*/ 124278 w 535899"/>
                  <a:gd name="connsiteY1-196" fmla="*/ 123290 h 1366462"/>
                  <a:gd name="connsiteX2-197" fmla="*/ 42085 w 535899"/>
                  <a:gd name="connsiteY2-198" fmla="*/ 123290 h 1366462"/>
                  <a:gd name="connsiteX3-199" fmla="*/ 155101 w 535899"/>
                  <a:gd name="connsiteY3-200" fmla="*/ 256854 h 1366462"/>
                  <a:gd name="connsiteX4-201" fmla="*/ 62633 w 535899"/>
                  <a:gd name="connsiteY4-202" fmla="*/ 256854 h 1366462"/>
                  <a:gd name="connsiteX5-203" fmla="*/ 185923 w 535899"/>
                  <a:gd name="connsiteY5-204" fmla="*/ 369870 h 1366462"/>
                  <a:gd name="connsiteX6-205" fmla="*/ 103730 w 535899"/>
                  <a:gd name="connsiteY6-206" fmla="*/ 380144 h 1366462"/>
                  <a:gd name="connsiteX7-207" fmla="*/ 257842 w 535899"/>
                  <a:gd name="connsiteY7-208" fmla="*/ 523982 h 1366462"/>
                  <a:gd name="connsiteX8-209" fmla="*/ 103730 w 535899"/>
                  <a:gd name="connsiteY8-210" fmla="*/ 503434 h 1366462"/>
                  <a:gd name="connsiteX9-211" fmla="*/ 309213 w 535899"/>
                  <a:gd name="connsiteY9-212" fmla="*/ 647272 h 1366462"/>
                  <a:gd name="connsiteX10-213" fmla="*/ 179947 w 535899"/>
                  <a:gd name="connsiteY10-214" fmla="*/ 654558 h 1366462"/>
                  <a:gd name="connsiteX11-215" fmla="*/ 350310 w 535899"/>
                  <a:gd name="connsiteY11-216" fmla="*/ 770562 h 1366462"/>
                  <a:gd name="connsiteX12-217" fmla="*/ 216746 w 535899"/>
                  <a:gd name="connsiteY12-218" fmla="*/ 760288 h 1366462"/>
                  <a:gd name="connsiteX13-219" fmla="*/ 381132 w 535899"/>
                  <a:gd name="connsiteY13-220" fmla="*/ 904126 h 1366462"/>
                  <a:gd name="connsiteX14-221" fmla="*/ 227020 w 535899"/>
                  <a:gd name="connsiteY14-222" fmla="*/ 852755 h 1366462"/>
                  <a:gd name="connsiteX15-223" fmla="*/ 473600 w 535899"/>
                  <a:gd name="connsiteY15-224" fmla="*/ 1027416 h 1366462"/>
                  <a:gd name="connsiteX16-225" fmla="*/ 282688 w 535899"/>
                  <a:gd name="connsiteY16-226" fmla="*/ 979688 h 1366462"/>
                  <a:gd name="connsiteX17-227" fmla="*/ 514696 w 535899"/>
                  <a:gd name="connsiteY17-228" fmla="*/ 1119883 h 1366462"/>
                  <a:gd name="connsiteX18-229" fmla="*/ 309213 w 535899"/>
                  <a:gd name="connsiteY18-230" fmla="*/ 1099335 h 1366462"/>
                  <a:gd name="connsiteX19-231" fmla="*/ 504422 w 535899"/>
                  <a:gd name="connsiteY19-232" fmla="*/ 1212350 h 1366462"/>
                  <a:gd name="connsiteX20-233" fmla="*/ 270736 w 535899"/>
                  <a:gd name="connsiteY20-234" fmla="*/ 1185171 h 1366462"/>
                  <a:gd name="connsiteX21-235" fmla="*/ 535899 w 535899"/>
                  <a:gd name="connsiteY21-236" fmla="*/ 1278293 h 1366462"/>
                  <a:gd name="connsiteX22-237" fmla="*/ 988 w 535899"/>
                  <a:gd name="connsiteY22-238" fmla="*/ 1366462 h 1366462"/>
                  <a:gd name="connsiteX23-239" fmla="*/ 988 w 535899"/>
                  <a:gd name="connsiteY23-240" fmla="*/ 0 h 1366462"/>
                  <a:gd name="connsiteX0-241" fmla="*/ 988 w 535899"/>
                  <a:gd name="connsiteY0-242" fmla="*/ 0 h 1366462"/>
                  <a:gd name="connsiteX1-243" fmla="*/ 124278 w 535899"/>
                  <a:gd name="connsiteY1-244" fmla="*/ 123290 h 1366462"/>
                  <a:gd name="connsiteX2-245" fmla="*/ 42085 w 535899"/>
                  <a:gd name="connsiteY2-246" fmla="*/ 123290 h 1366462"/>
                  <a:gd name="connsiteX3-247" fmla="*/ 155101 w 535899"/>
                  <a:gd name="connsiteY3-248" fmla="*/ 256854 h 1366462"/>
                  <a:gd name="connsiteX4-249" fmla="*/ 62633 w 535899"/>
                  <a:gd name="connsiteY4-250" fmla="*/ 256854 h 1366462"/>
                  <a:gd name="connsiteX5-251" fmla="*/ 185923 w 535899"/>
                  <a:gd name="connsiteY5-252" fmla="*/ 369870 h 1366462"/>
                  <a:gd name="connsiteX6-253" fmla="*/ 103730 w 535899"/>
                  <a:gd name="connsiteY6-254" fmla="*/ 380144 h 1366462"/>
                  <a:gd name="connsiteX7-255" fmla="*/ 257842 w 535899"/>
                  <a:gd name="connsiteY7-256" fmla="*/ 523982 h 1366462"/>
                  <a:gd name="connsiteX8-257" fmla="*/ 129231 w 535899"/>
                  <a:gd name="connsiteY8-258" fmla="*/ 518007 h 1366462"/>
                  <a:gd name="connsiteX9-259" fmla="*/ 309213 w 535899"/>
                  <a:gd name="connsiteY9-260" fmla="*/ 647272 h 1366462"/>
                  <a:gd name="connsiteX10-261" fmla="*/ 179947 w 535899"/>
                  <a:gd name="connsiteY10-262" fmla="*/ 654558 h 1366462"/>
                  <a:gd name="connsiteX11-263" fmla="*/ 350310 w 535899"/>
                  <a:gd name="connsiteY11-264" fmla="*/ 770562 h 1366462"/>
                  <a:gd name="connsiteX12-265" fmla="*/ 216746 w 535899"/>
                  <a:gd name="connsiteY12-266" fmla="*/ 760288 h 1366462"/>
                  <a:gd name="connsiteX13-267" fmla="*/ 381132 w 535899"/>
                  <a:gd name="connsiteY13-268" fmla="*/ 904126 h 1366462"/>
                  <a:gd name="connsiteX14-269" fmla="*/ 227020 w 535899"/>
                  <a:gd name="connsiteY14-270" fmla="*/ 852755 h 1366462"/>
                  <a:gd name="connsiteX15-271" fmla="*/ 473600 w 535899"/>
                  <a:gd name="connsiteY15-272" fmla="*/ 1027416 h 1366462"/>
                  <a:gd name="connsiteX16-273" fmla="*/ 282688 w 535899"/>
                  <a:gd name="connsiteY16-274" fmla="*/ 979688 h 1366462"/>
                  <a:gd name="connsiteX17-275" fmla="*/ 514696 w 535899"/>
                  <a:gd name="connsiteY17-276" fmla="*/ 1119883 h 1366462"/>
                  <a:gd name="connsiteX18-277" fmla="*/ 309213 w 535899"/>
                  <a:gd name="connsiteY18-278" fmla="*/ 1099335 h 1366462"/>
                  <a:gd name="connsiteX19-279" fmla="*/ 504422 w 535899"/>
                  <a:gd name="connsiteY19-280" fmla="*/ 1212350 h 1366462"/>
                  <a:gd name="connsiteX20-281" fmla="*/ 270736 w 535899"/>
                  <a:gd name="connsiteY20-282" fmla="*/ 1185171 h 1366462"/>
                  <a:gd name="connsiteX21-283" fmla="*/ 535899 w 535899"/>
                  <a:gd name="connsiteY21-284" fmla="*/ 1278293 h 1366462"/>
                  <a:gd name="connsiteX22-285" fmla="*/ 988 w 535899"/>
                  <a:gd name="connsiteY22-286" fmla="*/ 1366462 h 1366462"/>
                  <a:gd name="connsiteX23-287" fmla="*/ 988 w 535899"/>
                  <a:gd name="connsiteY23-288" fmla="*/ 0 h 1366462"/>
                  <a:gd name="connsiteX0-289" fmla="*/ 988 w 535899"/>
                  <a:gd name="connsiteY0-290" fmla="*/ 0 h 1366462"/>
                  <a:gd name="connsiteX1-291" fmla="*/ 124278 w 535899"/>
                  <a:gd name="connsiteY1-292" fmla="*/ 123290 h 1366462"/>
                  <a:gd name="connsiteX2-293" fmla="*/ 42085 w 535899"/>
                  <a:gd name="connsiteY2-294" fmla="*/ 123290 h 1366462"/>
                  <a:gd name="connsiteX3-295" fmla="*/ 155101 w 535899"/>
                  <a:gd name="connsiteY3-296" fmla="*/ 256854 h 1366462"/>
                  <a:gd name="connsiteX4-297" fmla="*/ 62633 w 535899"/>
                  <a:gd name="connsiteY4-298" fmla="*/ 256854 h 1366462"/>
                  <a:gd name="connsiteX5-299" fmla="*/ 185923 w 535899"/>
                  <a:gd name="connsiteY5-300" fmla="*/ 369870 h 1366462"/>
                  <a:gd name="connsiteX6-301" fmla="*/ 103730 w 535899"/>
                  <a:gd name="connsiteY6-302" fmla="*/ 380144 h 1366462"/>
                  <a:gd name="connsiteX7-303" fmla="*/ 257842 w 535899"/>
                  <a:gd name="connsiteY7-304" fmla="*/ 523982 h 1366462"/>
                  <a:gd name="connsiteX8-305" fmla="*/ 129231 w 535899"/>
                  <a:gd name="connsiteY8-306" fmla="*/ 518007 h 1366462"/>
                  <a:gd name="connsiteX9-307" fmla="*/ 309213 w 535899"/>
                  <a:gd name="connsiteY9-308" fmla="*/ 647272 h 1366462"/>
                  <a:gd name="connsiteX10-309" fmla="*/ 179947 w 535899"/>
                  <a:gd name="connsiteY10-310" fmla="*/ 654558 h 1366462"/>
                  <a:gd name="connsiteX11-311" fmla="*/ 350310 w 535899"/>
                  <a:gd name="connsiteY11-312" fmla="*/ 770562 h 1366462"/>
                  <a:gd name="connsiteX12-313" fmla="*/ 216746 w 535899"/>
                  <a:gd name="connsiteY12-314" fmla="*/ 760288 h 1366462"/>
                  <a:gd name="connsiteX13-315" fmla="*/ 381132 w 535899"/>
                  <a:gd name="connsiteY13-316" fmla="*/ 904126 h 1366462"/>
                  <a:gd name="connsiteX14-317" fmla="*/ 227020 w 535899"/>
                  <a:gd name="connsiteY14-318" fmla="*/ 852755 h 1366462"/>
                  <a:gd name="connsiteX15-319" fmla="*/ 473600 w 535899"/>
                  <a:gd name="connsiteY15-320" fmla="*/ 1027416 h 1366462"/>
                  <a:gd name="connsiteX16-321" fmla="*/ 282688 w 535899"/>
                  <a:gd name="connsiteY16-322" fmla="*/ 979688 h 1366462"/>
                  <a:gd name="connsiteX17-323" fmla="*/ 514696 w 535899"/>
                  <a:gd name="connsiteY17-324" fmla="*/ 1119883 h 1366462"/>
                  <a:gd name="connsiteX18-325" fmla="*/ 309213 w 535899"/>
                  <a:gd name="connsiteY18-326" fmla="*/ 1099335 h 1366462"/>
                  <a:gd name="connsiteX19-327" fmla="*/ 504422 w 535899"/>
                  <a:gd name="connsiteY19-328" fmla="*/ 1212350 h 1366462"/>
                  <a:gd name="connsiteX20-329" fmla="*/ 256164 w 535899"/>
                  <a:gd name="connsiteY20-330" fmla="*/ 1217958 h 1366462"/>
                  <a:gd name="connsiteX21-331" fmla="*/ 535899 w 535899"/>
                  <a:gd name="connsiteY21-332" fmla="*/ 1278293 h 1366462"/>
                  <a:gd name="connsiteX22-333" fmla="*/ 988 w 535899"/>
                  <a:gd name="connsiteY22-334" fmla="*/ 1366462 h 1366462"/>
                  <a:gd name="connsiteX23-335" fmla="*/ 988 w 535899"/>
                  <a:gd name="connsiteY23-336" fmla="*/ 0 h 1366462"/>
                  <a:gd name="connsiteX0-337" fmla="*/ 988 w 528613"/>
                  <a:gd name="connsiteY0-338" fmla="*/ 0 h 1366462"/>
                  <a:gd name="connsiteX1-339" fmla="*/ 124278 w 528613"/>
                  <a:gd name="connsiteY1-340" fmla="*/ 123290 h 1366462"/>
                  <a:gd name="connsiteX2-341" fmla="*/ 42085 w 528613"/>
                  <a:gd name="connsiteY2-342" fmla="*/ 123290 h 1366462"/>
                  <a:gd name="connsiteX3-343" fmla="*/ 155101 w 528613"/>
                  <a:gd name="connsiteY3-344" fmla="*/ 256854 h 1366462"/>
                  <a:gd name="connsiteX4-345" fmla="*/ 62633 w 528613"/>
                  <a:gd name="connsiteY4-346" fmla="*/ 256854 h 1366462"/>
                  <a:gd name="connsiteX5-347" fmla="*/ 185923 w 528613"/>
                  <a:gd name="connsiteY5-348" fmla="*/ 369870 h 1366462"/>
                  <a:gd name="connsiteX6-349" fmla="*/ 103730 w 528613"/>
                  <a:gd name="connsiteY6-350" fmla="*/ 380144 h 1366462"/>
                  <a:gd name="connsiteX7-351" fmla="*/ 257842 w 528613"/>
                  <a:gd name="connsiteY7-352" fmla="*/ 523982 h 1366462"/>
                  <a:gd name="connsiteX8-353" fmla="*/ 129231 w 528613"/>
                  <a:gd name="connsiteY8-354" fmla="*/ 518007 h 1366462"/>
                  <a:gd name="connsiteX9-355" fmla="*/ 309213 w 528613"/>
                  <a:gd name="connsiteY9-356" fmla="*/ 647272 h 1366462"/>
                  <a:gd name="connsiteX10-357" fmla="*/ 179947 w 528613"/>
                  <a:gd name="connsiteY10-358" fmla="*/ 654558 h 1366462"/>
                  <a:gd name="connsiteX11-359" fmla="*/ 350310 w 528613"/>
                  <a:gd name="connsiteY11-360" fmla="*/ 770562 h 1366462"/>
                  <a:gd name="connsiteX12-361" fmla="*/ 216746 w 528613"/>
                  <a:gd name="connsiteY12-362" fmla="*/ 760288 h 1366462"/>
                  <a:gd name="connsiteX13-363" fmla="*/ 381132 w 528613"/>
                  <a:gd name="connsiteY13-364" fmla="*/ 904126 h 1366462"/>
                  <a:gd name="connsiteX14-365" fmla="*/ 227020 w 528613"/>
                  <a:gd name="connsiteY14-366" fmla="*/ 852755 h 1366462"/>
                  <a:gd name="connsiteX15-367" fmla="*/ 473600 w 528613"/>
                  <a:gd name="connsiteY15-368" fmla="*/ 1027416 h 1366462"/>
                  <a:gd name="connsiteX16-369" fmla="*/ 282688 w 528613"/>
                  <a:gd name="connsiteY16-370" fmla="*/ 979688 h 1366462"/>
                  <a:gd name="connsiteX17-371" fmla="*/ 514696 w 528613"/>
                  <a:gd name="connsiteY17-372" fmla="*/ 1119883 h 1366462"/>
                  <a:gd name="connsiteX18-373" fmla="*/ 309213 w 528613"/>
                  <a:gd name="connsiteY18-374" fmla="*/ 1099335 h 1366462"/>
                  <a:gd name="connsiteX19-375" fmla="*/ 504422 w 528613"/>
                  <a:gd name="connsiteY19-376" fmla="*/ 1212350 h 1366462"/>
                  <a:gd name="connsiteX20-377" fmla="*/ 256164 w 528613"/>
                  <a:gd name="connsiteY20-378" fmla="*/ 1217958 h 1366462"/>
                  <a:gd name="connsiteX21-379" fmla="*/ 528613 w 528613"/>
                  <a:gd name="connsiteY21-380" fmla="*/ 1238219 h 1366462"/>
                  <a:gd name="connsiteX22-381" fmla="*/ 988 w 528613"/>
                  <a:gd name="connsiteY22-382" fmla="*/ 1366462 h 1366462"/>
                  <a:gd name="connsiteX23-383" fmla="*/ 988 w 528613"/>
                  <a:gd name="connsiteY23-384" fmla="*/ 0 h 1366462"/>
                  <a:gd name="connsiteX0-385" fmla="*/ 988 w 528613"/>
                  <a:gd name="connsiteY0-386" fmla="*/ 0 h 1366462"/>
                  <a:gd name="connsiteX1-387" fmla="*/ 124278 w 528613"/>
                  <a:gd name="connsiteY1-388" fmla="*/ 123290 h 1366462"/>
                  <a:gd name="connsiteX2-389" fmla="*/ 42085 w 528613"/>
                  <a:gd name="connsiteY2-390" fmla="*/ 123290 h 1366462"/>
                  <a:gd name="connsiteX3-391" fmla="*/ 155101 w 528613"/>
                  <a:gd name="connsiteY3-392" fmla="*/ 256854 h 1366462"/>
                  <a:gd name="connsiteX4-393" fmla="*/ 62633 w 528613"/>
                  <a:gd name="connsiteY4-394" fmla="*/ 256854 h 1366462"/>
                  <a:gd name="connsiteX5-395" fmla="*/ 185923 w 528613"/>
                  <a:gd name="connsiteY5-396" fmla="*/ 369870 h 1366462"/>
                  <a:gd name="connsiteX6-397" fmla="*/ 103730 w 528613"/>
                  <a:gd name="connsiteY6-398" fmla="*/ 380144 h 1366462"/>
                  <a:gd name="connsiteX7-399" fmla="*/ 257842 w 528613"/>
                  <a:gd name="connsiteY7-400" fmla="*/ 523982 h 1366462"/>
                  <a:gd name="connsiteX8-401" fmla="*/ 129231 w 528613"/>
                  <a:gd name="connsiteY8-402" fmla="*/ 518007 h 1366462"/>
                  <a:gd name="connsiteX9-403" fmla="*/ 309213 w 528613"/>
                  <a:gd name="connsiteY9-404" fmla="*/ 647272 h 1366462"/>
                  <a:gd name="connsiteX10-405" fmla="*/ 179947 w 528613"/>
                  <a:gd name="connsiteY10-406" fmla="*/ 654558 h 1366462"/>
                  <a:gd name="connsiteX11-407" fmla="*/ 350310 w 528613"/>
                  <a:gd name="connsiteY11-408" fmla="*/ 770562 h 1366462"/>
                  <a:gd name="connsiteX12-409" fmla="*/ 216746 w 528613"/>
                  <a:gd name="connsiteY12-410" fmla="*/ 760288 h 1366462"/>
                  <a:gd name="connsiteX13-411" fmla="*/ 381132 w 528613"/>
                  <a:gd name="connsiteY13-412" fmla="*/ 904126 h 1366462"/>
                  <a:gd name="connsiteX14-413" fmla="*/ 227020 w 528613"/>
                  <a:gd name="connsiteY14-414" fmla="*/ 852755 h 1366462"/>
                  <a:gd name="connsiteX15-415" fmla="*/ 473600 w 528613"/>
                  <a:gd name="connsiteY15-416" fmla="*/ 1027416 h 1366462"/>
                  <a:gd name="connsiteX16-417" fmla="*/ 282688 w 528613"/>
                  <a:gd name="connsiteY16-418" fmla="*/ 979688 h 1366462"/>
                  <a:gd name="connsiteX17-419" fmla="*/ 514696 w 528613"/>
                  <a:gd name="connsiteY17-420" fmla="*/ 1119883 h 1366462"/>
                  <a:gd name="connsiteX18-421" fmla="*/ 309213 w 528613"/>
                  <a:gd name="connsiteY18-422" fmla="*/ 1099335 h 1366462"/>
                  <a:gd name="connsiteX19-423" fmla="*/ 256164 w 528613"/>
                  <a:gd name="connsiteY19-424" fmla="*/ 1217958 h 1366462"/>
                  <a:gd name="connsiteX20-425" fmla="*/ 528613 w 528613"/>
                  <a:gd name="connsiteY20-426" fmla="*/ 1238219 h 1366462"/>
                  <a:gd name="connsiteX21-427" fmla="*/ 988 w 528613"/>
                  <a:gd name="connsiteY21-428" fmla="*/ 1366462 h 1366462"/>
                  <a:gd name="connsiteX22-429" fmla="*/ 988 w 528613"/>
                  <a:gd name="connsiteY22-430" fmla="*/ 0 h 1366462"/>
                  <a:gd name="connsiteX0-431" fmla="*/ 988 w 528613"/>
                  <a:gd name="connsiteY0-432" fmla="*/ 0 h 1366462"/>
                  <a:gd name="connsiteX1-433" fmla="*/ 124278 w 528613"/>
                  <a:gd name="connsiteY1-434" fmla="*/ 123290 h 1366462"/>
                  <a:gd name="connsiteX2-435" fmla="*/ 42085 w 528613"/>
                  <a:gd name="connsiteY2-436" fmla="*/ 123290 h 1366462"/>
                  <a:gd name="connsiteX3-437" fmla="*/ 155101 w 528613"/>
                  <a:gd name="connsiteY3-438" fmla="*/ 256854 h 1366462"/>
                  <a:gd name="connsiteX4-439" fmla="*/ 62633 w 528613"/>
                  <a:gd name="connsiteY4-440" fmla="*/ 256854 h 1366462"/>
                  <a:gd name="connsiteX5-441" fmla="*/ 185923 w 528613"/>
                  <a:gd name="connsiteY5-442" fmla="*/ 369870 h 1366462"/>
                  <a:gd name="connsiteX6-443" fmla="*/ 103730 w 528613"/>
                  <a:gd name="connsiteY6-444" fmla="*/ 380144 h 1366462"/>
                  <a:gd name="connsiteX7-445" fmla="*/ 257842 w 528613"/>
                  <a:gd name="connsiteY7-446" fmla="*/ 523982 h 1366462"/>
                  <a:gd name="connsiteX8-447" fmla="*/ 129231 w 528613"/>
                  <a:gd name="connsiteY8-448" fmla="*/ 518007 h 1366462"/>
                  <a:gd name="connsiteX9-449" fmla="*/ 309213 w 528613"/>
                  <a:gd name="connsiteY9-450" fmla="*/ 647272 h 1366462"/>
                  <a:gd name="connsiteX10-451" fmla="*/ 179947 w 528613"/>
                  <a:gd name="connsiteY10-452" fmla="*/ 654558 h 1366462"/>
                  <a:gd name="connsiteX11-453" fmla="*/ 350310 w 528613"/>
                  <a:gd name="connsiteY11-454" fmla="*/ 770562 h 1366462"/>
                  <a:gd name="connsiteX12-455" fmla="*/ 216746 w 528613"/>
                  <a:gd name="connsiteY12-456" fmla="*/ 760288 h 1366462"/>
                  <a:gd name="connsiteX13-457" fmla="*/ 381132 w 528613"/>
                  <a:gd name="connsiteY13-458" fmla="*/ 904126 h 1366462"/>
                  <a:gd name="connsiteX14-459" fmla="*/ 227020 w 528613"/>
                  <a:gd name="connsiteY14-460" fmla="*/ 852755 h 1366462"/>
                  <a:gd name="connsiteX15-461" fmla="*/ 473600 w 528613"/>
                  <a:gd name="connsiteY15-462" fmla="*/ 1027416 h 1366462"/>
                  <a:gd name="connsiteX16-463" fmla="*/ 282688 w 528613"/>
                  <a:gd name="connsiteY16-464" fmla="*/ 979688 h 1366462"/>
                  <a:gd name="connsiteX17-465" fmla="*/ 514696 w 528613"/>
                  <a:gd name="connsiteY17-466" fmla="*/ 1119883 h 1366462"/>
                  <a:gd name="connsiteX18-467" fmla="*/ 256164 w 528613"/>
                  <a:gd name="connsiteY18-468" fmla="*/ 1217958 h 1366462"/>
                  <a:gd name="connsiteX19-469" fmla="*/ 528613 w 528613"/>
                  <a:gd name="connsiteY19-470" fmla="*/ 1238219 h 1366462"/>
                  <a:gd name="connsiteX20-471" fmla="*/ 988 w 528613"/>
                  <a:gd name="connsiteY20-472" fmla="*/ 1366462 h 1366462"/>
                  <a:gd name="connsiteX21-473" fmla="*/ 988 w 528613"/>
                  <a:gd name="connsiteY21-474" fmla="*/ 0 h 1366462"/>
                  <a:gd name="connsiteX0-475" fmla="*/ 988 w 528613"/>
                  <a:gd name="connsiteY0-476" fmla="*/ 0 h 1366462"/>
                  <a:gd name="connsiteX1-477" fmla="*/ 124278 w 528613"/>
                  <a:gd name="connsiteY1-478" fmla="*/ 123290 h 1366462"/>
                  <a:gd name="connsiteX2-479" fmla="*/ 42085 w 528613"/>
                  <a:gd name="connsiteY2-480" fmla="*/ 123290 h 1366462"/>
                  <a:gd name="connsiteX3-481" fmla="*/ 155101 w 528613"/>
                  <a:gd name="connsiteY3-482" fmla="*/ 256854 h 1366462"/>
                  <a:gd name="connsiteX4-483" fmla="*/ 62633 w 528613"/>
                  <a:gd name="connsiteY4-484" fmla="*/ 256854 h 1366462"/>
                  <a:gd name="connsiteX5-485" fmla="*/ 185923 w 528613"/>
                  <a:gd name="connsiteY5-486" fmla="*/ 369870 h 1366462"/>
                  <a:gd name="connsiteX6-487" fmla="*/ 103730 w 528613"/>
                  <a:gd name="connsiteY6-488" fmla="*/ 380144 h 1366462"/>
                  <a:gd name="connsiteX7-489" fmla="*/ 257842 w 528613"/>
                  <a:gd name="connsiteY7-490" fmla="*/ 523982 h 1366462"/>
                  <a:gd name="connsiteX8-491" fmla="*/ 129231 w 528613"/>
                  <a:gd name="connsiteY8-492" fmla="*/ 518007 h 1366462"/>
                  <a:gd name="connsiteX9-493" fmla="*/ 309213 w 528613"/>
                  <a:gd name="connsiteY9-494" fmla="*/ 647272 h 1366462"/>
                  <a:gd name="connsiteX10-495" fmla="*/ 179947 w 528613"/>
                  <a:gd name="connsiteY10-496" fmla="*/ 654558 h 1366462"/>
                  <a:gd name="connsiteX11-497" fmla="*/ 350310 w 528613"/>
                  <a:gd name="connsiteY11-498" fmla="*/ 770562 h 1366462"/>
                  <a:gd name="connsiteX12-499" fmla="*/ 216746 w 528613"/>
                  <a:gd name="connsiteY12-500" fmla="*/ 760288 h 1366462"/>
                  <a:gd name="connsiteX13-501" fmla="*/ 381132 w 528613"/>
                  <a:gd name="connsiteY13-502" fmla="*/ 904126 h 1366462"/>
                  <a:gd name="connsiteX14-503" fmla="*/ 227020 w 528613"/>
                  <a:gd name="connsiteY14-504" fmla="*/ 852755 h 1366462"/>
                  <a:gd name="connsiteX15-505" fmla="*/ 473600 w 528613"/>
                  <a:gd name="connsiteY15-506" fmla="*/ 1027416 h 1366462"/>
                  <a:gd name="connsiteX16-507" fmla="*/ 282688 w 528613"/>
                  <a:gd name="connsiteY16-508" fmla="*/ 979688 h 1366462"/>
                  <a:gd name="connsiteX17-509" fmla="*/ 514696 w 528613"/>
                  <a:gd name="connsiteY17-510" fmla="*/ 1119883 h 1366462"/>
                  <a:gd name="connsiteX18-511" fmla="*/ 259807 w 528613"/>
                  <a:gd name="connsiteY18-512" fmla="*/ 1130525 h 1366462"/>
                  <a:gd name="connsiteX19-513" fmla="*/ 528613 w 528613"/>
                  <a:gd name="connsiteY19-514" fmla="*/ 1238219 h 1366462"/>
                  <a:gd name="connsiteX20-515" fmla="*/ 988 w 528613"/>
                  <a:gd name="connsiteY20-516" fmla="*/ 1366462 h 1366462"/>
                  <a:gd name="connsiteX21-517" fmla="*/ 988 w 528613"/>
                  <a:gd name="connsiteY21-518" fmla="*/ 0 h 1366462"/>
                  <a:gd name="connsiteX0-519" fmla="*/ 988 w 528613"/>
                  <a:gd name="connsiteY0-520" fmla="*/ 0 h 1366462"/>
                  <a:gd name="connsiteX1-521" fmla="*/ 124278 w 528613"/>
                  <a:gd name="connsiteY1-522" fmla="*/ 123290 h 1366462"/>
                  <a:gd name="connsiteX2-523" fmla="*/ 42085 w 528613"/>
                  <a:gd name="connsiteY2-524" fmla="*/ 123290 h 1366462"/>
                  <a:gd name="connsiteX3-525" fmla="*/ 155101 w 528613"/>
                  <a:gd name="connsiteY3-526" fmla="*/ 256854 h 1366462"/>
                  <a:gd name="connsiteX4-527" fmla="*/ 62633 w 528613"/>
                  <a:gd name="connsiteY4-528" fmla="*/ 256854 h 1366462"/>
                  <a:gd name="connsiteX5-529" fmla="*/ 185923 w 528613"/>
                  <a:gd name="connsiteY5-530" fmla="*/ 369870 h 1366462"/>
                  <a:gd name="connsiteX6-531" fmla="*/ 103730 w 528613"/>
                  <a:gd name="connsiteY6-532" fmla="*/ 380144 h 1366462"/>
                  <a:gd name="connsiteX7-533" fmla="*/ 257842 w 528613"/>
                  <a:gd name="connsiteY7-534" fmla="*/ 523982 h 1366462"/>
                  <a:gd name="connsiteX8-535" fmla="*/ 129231 w 528613"/>
                  <a:gd name="connsiteY8-536" fmla="*/ 518007 h 1366462"/>
                  <a:gd name="connsiteX9-537" fmla="*/ 309213 w 528613"/>
                  <a:gd name="connsiteY9-538" fmla="*/ 647272 h 1366462"/>
                  <a:gd name="connsiteX10-539" fmla="*/ 179947 w 528613"/>
                  <a:gd name="connsiteY10-540" fmla="*/ 654558 h 1366462"/>
                  <a:gd name="connsiteX11-541" fmla="*/ 350310 w 528613"/>
                  <a:gd name="connsiteY11-542" fmla="*/ 770562 h 1366462"/>
                  <a:gd name="connsiteX12-543" fmla="*/ 216746 w 528613"/>
                  <a:gd name="connsiteY12-544" fmla="*/ 760288 h 1366462"/>
                  <a:gd name="connsiteX13-545" fmla="*/ 381132 w 528613"/>
                  <a:gd name="connsiteY13-546" fmla="*/ 904126 h 1366462"/>
                  <a:gd name="connsiteX14-547" fmla="*/ 227020 w 528613"/>
                  <a:gd name="connsiteY14-548" fmla="*/ 852755 h 1366462"/>
                  <a:gd name="connsiteX15-549" fmla="*/ 473600 w 528613"/>
                  <a:gd name="connsiteY15-550" fmla="*/ 1027416 h 1366462"/>
                  <a:gd name="connsiteX16-551" fmla="*/ 282688 w 528613"/>
                  <a:gd name="connsiteY16-552" fmla="*/ 979688 h 1366462"/>
                  <a:gd name="connsiteX17-553" fmla="*/ 514696 w 528613"/>
                  <a:gd name="connsiteY17-554" fmla="*/ 1119883 h 1366462"/>
                  <a:gd name="connsiteX18-555" fmla="*/ 285308 w 528613"/>
                  <a:gd name="connsiteY18-556" fmla="*/ 1141454 h 1366462"/>
                  <a:gd name="connsiteX19-557" fmla="*/ 528613 w 528613"/>
                  <a:gd name="connsiteY19-558" fmla="*/ 1238219 h 1366462"/>
                  <a:gd name="connsiteX20-559" fmla="*/ 988 w 528613"/>
                  <a:gd name="connsiteY20-560" fmla="*/ 1366462 h 1366462"/>
                  <a:gd name="connsiteX21-561" fmla="*/ 988 w 528613"/>
                  <a:gd name="connsiteY21-562" fmla="*/ 0 h 1366462"/>
                  <a:gd name="connsiteX0-563" fmla="*/ 988 w 528613"/>
                  <a:gd name="connsiteY0-564" fmla="*/ 0 h 1366462"/>
                  <a:gd name="connsiteX1-565" fmla="*/ 124278 w 528613"/>
                  <a:gd name="connsiteY1-566" fmla="*/ 123290 h 1366462"/>
                  <a:gd name="connsiteX2-567" fmla="*/ 42085 w 528613"/>
                  <a:gd name="connsiteY2-568" fmla="*/ 123290 h 1366462"/>
                  <a:gd name="connsiteX3-569" fmla="*/ 155101 w 528613"/>
                  <a:gd name="connsiteY3-570" fmla="*/ 256854 h 1366462"/>
                  <a:gd name="connsiteX4-571" fmla="*/ 62633 w 528613"/>
                  <a:gd name="connsiteY4-572" fmla="*/ 256854 h 1366462"/>
                  <a:gd name="connsiteX5-573" fmla="*/ 185923 w 528613"/>
                  <a:gd name="connsiteY5-574" fmla="*/ 369870 h 1366462"/>
                  <a:gd name="connsiteX6-575" fmla="*/ 103730 w 528613"/>
                  <a:gd name="connsiteY6-576" fmla="*/ 380144 h 1366462"/>
                  <a:gd name="connsiteX7-577" fmla="*/ 257842 w 528613"/>
                  <a:gd name="connsiteY7-578" fmla="*/ 523982 h 1366462"/>
                  <a:gd name="connsiteX8-579" fmla="*/ 129231 w 528613"/>
                  <a:gd name="connsiteY8-580" fmla="*/ 518007 h 1366462"/>
                  <a:gd name="connsiteX9-581" fmla="*/ 309213 w 528613"/>
                  <a:gd name="connsiteY9-582" fmla="*/ 647272 h 1366462"/>
                  <a:gd name="connsiteX10-583" fmla="*/ 179947 w 528613"/>
                  <a:gd name="connsiteY10-584" fmla="*/ 654558 h 1366462"/>
                  <a:gd name="connsiteX11-585" fmla="*/ 350310 w 528613"/>
                  <a:gd name="connsiteY11-586" fmla="*/ 770562 h 1366462"/>
                  <a:gd name="connsiteX12-587" fmla="*/ 216746 w 528613"/>
                  <a:gd name="connsiteY12-588" fmla="*/ 760288 h 1366462"/>
                  <a:gd name="connsiteX13-589" fmla="*/ 381132 w 528613"/>
                  <a:gd name="connsiteY13-590" fmla="*/ 904126 h 1366462"/>
                  <a:gd name="connsiteX14-591" fmla="*/ 227020 w 528613"/>
                  <a:gd name="connsiteY14-592" fmla="*/ 852755 h 1366462"/>
                  <a:gd name="connsiteX15-593" fmla="*/ 473600 w 528613"/>
                  <a:gd name="connsiteY15-594" fmla="*/ 1027416 h 1366462"/>
                  <a:gd name="connsiteX16-595" fmla="*/ 264473 w 528613"/>
                  <a:gd name="connsiteY16-596" fmla="*/ 976045 h 1366462"/>
                  <a:gd name="connsiteX17-597" fmla="*/ 514696 w 528613"/>
                  <a:gd name="connsiteY17-598" fmla="*/ 1119883 h 1366462"/>
                  <a:gd name="connsiteX18-599" fmla="*/ 285308 w 528613"/>
                  <a:gd name="connsiteY18-600" fmla="*/ 1141454 h 1366462"/>
                  <a:gd name="connsiteX19-601" fmla="*/ 528613 w 528613"/>
                  <a:gd name="connsiteY19-602" fmla="*/ 1238219 h 1366462"/>
                  <a:gd name="connsiteX20-603" fmla="*/ 988 w 528613"/>
                  <a:gd name="connsiteY20-604" fmla="*/ 1366462 h 1366462"/>
                  <a:gd name="connsiteX21-605" fmla="*/ 988 w 528613"/>
                  <a:gd name="connsiteY21-606" fmla="*/ 0 h 1366462"/>
                  <a:gd name="connsiteX0-607" fmla="*/ 988 w 528613"/>
                  <a:gd name="connsiteY0-608" fmla="*/ 0 h 1366462"/>
                  <a:gd name="connsiteX1-609" fmla="*/ 124278 w 528613"/>
                  <a:gd name="connsiteY1-610" fmla="*/ 123290 h 1366462"/>
                  <a:gd name="connsiteX2-611" fmla="*/ 42085 w 528613"/>
                  <a:gd name="connsiteY2-612" fmla="*/ 123290 h 1366462"/>
                  <a:gd name="connsiteX3-613" fmla="*/ 155101 w 528613"/>
                  <a:gd name="connsiteY3-614" fmla="*/ 256854 h 1366462"/>
                  <a:gd name="connsiteX4-615" fmla="*/ 62633 w 528613"/>
                  <a:gd name="connsiteY4-616" fmla="*/ 256854 h 1366462"/>
                  <a:gd name="connsiteX5-617" fmla="*/ 185923 w 528613"/>
                  <a:gd name="connsiteY5-618" fmla="*/ 369870 h 1366462"/>
                  <a:gd name="connsiteX6-619" fmla="*/ 103730 w 528613"/>
                  <a:gd name="connsiteY6-620" fmla="*/ 380144 h 1366462"/>
                  <a:gd name="connsiteX7-621" fmla="*/ 257842 w 528613"/>
                  <a:gd name="connsiteY7-622" fmla="*/ 523982 h 1366462"/>
                  <a:gd name="connsiteX8-623" fmla="*/ 129231 w 528613"/>
                  <a:gd name="connsiteY8-624" fmla="*/ 518007 h 1366462"/>
                  <a:gd name="connsiteX9-625" fmla="*/ 309213 w 528613"/>
                  <a:gd name="connsiteY9-626" fmla="*/ 647272 h 1366462"/>
                  <a:gd name="connsiteX10-627" fmla="*/ 179947 w 528613"/>
                  <a:gd name="connsiteY10-628" fmla="*/ 654558 h 1366462"/>
                  <a:gd name="connsiteX11-629" fmla="*/ 350310 w 528613"/>
                  <a:gd name="connsiteY11-630" fmla="*/ 770562 h 1366462"/>
                  <a:gd name="connsiteX12-631" fmla="*/ 216746 w 528613"/>
                  <a:gd name="connsiteY12-632" fmla="*/ 760288 h 1366462"/>
                  <a:gd name="connsiteX13-633" fmla="*/ 381132 w 528613"/>
                  <a:gd name="connsiteY13-634" fmla="*/ 904126 h 1366462"/>
                  <a:gd name="connsiteX14-635" fmla="*/ 227020 w 528613"/>
                  <a:gd name="connsiteY14-636" fmla="*/ 852755 h 1366462"/>
                  <a:gd name="connsiteX15-637" fmla="*/ 473600 w 528613"/>
                  <a:gd name="connsiteY15-638" fmla="*/ 1027416 h 1366462"/>
                  <a:gd name="connsiteX16-639" fmla="*/ 249901 w 528613"/>
                  <a:gd name="connsiteY16-640" fmla="*/ 990618 h 1366462"/>
                  <a:gd name="connsiteX17-641" fmla="*/ 514696 w 528613"/>
                  <a:gd name="connsiteY17-642" fmla="*/ 1119883 h 1366462"/>
                  <a:gd name="connsiteX18-643" fmla="*/ 285308 w 528613"/>
                  <a:gd name="connsiteY18-644" fmla="*/ 1141454 h 1366462"/>
                  <a:gd name="connsiteX19-645" fmla="*/ 528613 w 528613"/>
                  <a:gd name="connsiteY19-646" fmla="*/ 1238219 h 1366462"/>
                  <a:gd name="connsiteX20-647" fmla="*/ 988 w 528613"/>
                  <a:gd name="connsiteY20-648" fmla="*/ 1366462 h 1366462"/>
                  <a:gd name="connsiteX21-649" fmla="*/ 988 w 528613"/>
                  <a:gd name="connsiteY21-650" fmla="*/ 0 h 1366462"/>
                  <a:gd name="connsiteX0-651" fmla="*/ 988 w 528613"/>
                  <a:gd name="connsiteY0-652" fmla="*/ 0 h 1366462"/>
                  <a:gd name="connsiteX1-653" fmla="*/ 124278 w 528613"/>
                  <a:gd name="connsiteY1-654" fmla="*/ 123290 h 1366462"/>
                  <a:gd name="connsiteX2-655" fmla="*/ 42085 w 528613"/>
                  <a:gd name="connsiteY2-656" fmla="*/ 123290 h 1366462"/>
                  <a:gd name="connsiteX3-657" fmla="*/ 155101 w 528613"/>
                  <a:gd name="connsiteY3-658" fmla="*/ 256854 h 1366462"/>
                  <a:gd name="connsiteX4-659" fmla="*/ 62633 w 528613"/>
                  <a:gd name="connsiteY4-660" fmla="*/ 256854 h 1366462"/>
                  <a:gd name="connsiteX5-661" fmla="*/ 185923 w 528613"/>
                  <a:gd name="connsiteY5-662" fmla="*/ 369870 h 1366462"/>
                  <a:gd name="connsiteX6-663" fmla="*/ 103730 w 528613"/>
                  <a:gd name="connsiteY6-664" fmla="*/ 380144 h 1366462"/>
                  <a:gd name="connsiteX7-665" fmla="*/ 257842 w 528613"/>
                  <a:gd name="connsiteY7-666" fmla="*/ 523982 h 1366462"/>
                  <a:gd name="connsiteX8-667" fmla="*/ 129231 w 528613"/>
                  <a:gd name="connsiteY8-668" fmla="*/ 518007 h 1366462"/>
                  <a:gd name="connsiteX9-669" fmla="*/ 309213 w 528613"/>
                  <a:gd name="connsiteY9-670" fmla="*/ 647272 h 1366462"/>
                  <a:gd name="connsiteX10-671" fmla="*/ 179947 w 528613"/>
                  <a:gd name="connsiteY10-672" fmla="*/ 654558 h 1366462"/>
                  <a:gd name="connsiteX11-673" fmla="*/ 350310 w 528613"/>
                  <a:gd name="connsiteY11-674" fmla="*/ 770562 h 1366462"/>
                  <a:gd name="connsiteX12-675" fmla="*/ 216746 w 528613"/>
                  <a:gd name="connsiteY12-676" fmla="*/ 760288 h 1366462"/>
                  <a:gd name="connsiteX13-677" fmla="*/ 381132 w 528613"/>
                  <a:gd name="connsiteY13-678" fmla="*/ 904126 h 1366462"/>
                  <a:gd name="connsiteX14-679" fmla="*/ 227020 w 528613"/>
                  <a:gd name="connsiteY14-680" fmla="*/ 852755 h 1366462"/>
                  <a:gd name="connsiteX15-681" fmla="*/ 473600 w 528613"/>
                  <a:gd name="connsiteY15-682" fmla="*/ 1027416 h 1366462"/>
                  <a:gd name="connsiteX16-683" fmla="*/ 249901 w 528613"/>
                  <a:gd name="connsiteY16-684" fmla="*/ 990618 h 1366462"/>
                  <a:gd name="connsiteX17-685" fmla="*/ 489195 w 528613"/>
                  <a:gd name="connsiteY17-686" fmla="*/ 1127170 h 1366462"/>
                  <a:gd name="connsiteX18-687" fmla="*/ 285308 w 528613"/>
                  <a:gd name="connsiteY18-688" fmla="*/ 1141454 h 1366462"/>
                  <a:gd name="connsiteX19-689" fmla="*/ 528613 w 528613"/>
                  <a:gd name="connsiteY19-690" fmla="*/ 1238219 h 1366462"/>
                  <a:gd name="connsiteX20-691" fmla="*/ 988 w 528613"/>
                  <a:gd name="connsiteY20-692" fmla="*/ 1366462 h 1366462"/>
                  <a:gd name="connsiteX21-693" fmla="*/ 988 w 528613"/>
                  <a:gd name="connsiteY21-694" fmla="*/ 0 h 1366462"/>
                  <a:gd name="connsiteX0-695" fmla="*/ 988 w 579616"/>
                  <a:gd name="connsiteY0-696" fmla="*/ 0 h 1366462"/>
                  <a:gd name="connsiteX1-697" fmla="*/ 124278 w 579616"/>
                  <a:gd name="connsiteY1-698" fmla="*/ 123290 h 1366462"/>
                  <a:gd name="connsiteX2-699" fmla="*/ 42085 w 579616"/>
                  <a:gd name="connsiteY2-700" fmla="*/ 123290 h 1366462"/>
                  <a:gd name="connsiteX3-701" fmla="*/ 155101 w 579616"/>
                  <a:gd name="connsiteY3-702" fmla="*/ 256854 h 1366462"/>
                  <a:gd name="connsiteX4-703" fmla="*/ 62633 w 579616"/>
                  <a:gd name="connsiteY4-704" fmla="*/ 256854 h 1366462"/>
                  <a:gd name="connsiteX5-705" fmla="*/ 185923 w 579616"/>
                  <a:gd name="connsiteY5-706" fmla="*/ 369870 h 1366462"/>
                  <a:gd name="connsiteX6-707" fmla="*/ 103730 w 579616"/>
                  <a:gd name="connsiteY6-708" fmla="*/ 380144 h 1366462"/>
                  <a:gd name="connsiteX7-709" fmla="*/ 257842 w 579616"/>
                  <a:gd name="connsiteY7-710" fmla="*/ 523982 h 1366462"/>
                  <a:gd name="connsiteX8-711" fmla="*/ 129231 w 579616"/>
                  <a:gd name="connsiteY8-712" fmla="*/ 518007 h 1366462"/>
                  <a:gd name="connsiteX9-713" fmla="*/ 309213 w 579616"/>
                  <a:gd name="connsiteY9-714" fmla="*/ 647272 h 1366462"/>
                  <a:gd name="connsiteX10-715" fmla="*/ 179947 w 579616"/>
                  <a:gd name="connsiteY10-716" fmla="*/ 654558 h 1366462"/>
                  <a:gd name="connsiteX11-717" fmla="*/ 350310 w 579616"/>
                  <a:gd name="connsiteY11-718" fmla="*/ 770562 h 1366462"/>
                  <a:gd name="connsiteX12-719" fmla="*/ 216746 w 579616"/>
                  <a:gd name="connsiteY12-720" fmla="*/ 760288 h 1366462"/>
                  <a:gd name="connsiteX13-721" fmla="*/ 381132 w 579616"/>
                  <a:gd name="connsiteY13-722" fmla="*/ 904126 h 1366462"/>
                  <a:gd name="connsiteX14-723" fmla="*/ 227020 w 579616"/>
                  <a:gd name="connsiteY14-724" fmla="*/ 852755 h 1366462"/>
                  <a:gd name="connsiteX15-725" fmla="*/ 473600 w 579616"/>
                  <a:gd name="connsiteY15-726" fmla="*/ 1027416 h 1366462"/>
                  <a:gd name="connsiteX16-727" fmla="*/ 249901 w 579616"/>
                  <a:gd name="connsiteY16-728" fmla="*/ 990618 h 1366462"/>
                  <a:gd name="connsiteX17-729" fmla="*/ 489195 w 579616"/>
                  <a:gd name="connsiteY17-730" fmla="*/ 1127170 h 1366462"/>
                  <a:gd name="connsiteX18-731" fmla="*/ 285308 w 579616"/>
                  <a:gd name="connsiteY18-732" fmla="*/ 1141454 h 1366462"/>
                  <a:gd name="connsiteX19-733" fmla="*/ 579616 w 579616"/>
                  <a:gd name="connsiteY19-734" fmla="*/ 1241862 h 1366462"/>
                  <a:gd name="connsiteX20-735" fmla="*/ 988 w 579616"/>
                  <a:gd name="connsiteY20-736" fmla="*/ 1366462 h 1366462"/>
                  <a:gd name="connsiteX21-737" fmla="*/ 988 w 579616"/>
                  <a:gd name="connsiteY21-738" fmla="*/ 0 h 1366462"/>
                  <a:gd name="connsiteX0-739" fmla="*/ 988 w 601474"/>
                  <a:gd name="connsiteY0-740" fmla="*/ 0 h 1366462"/>
                  <a:gd name="connsiteX1-741" fmla="*/ 124278 w 601474"/>
                  <a:gd name="connsiteY1-742" fmla="*/ 123290 h 1366462"/>
                  <a:gd name="connsiteX2-743" fmla="*/ 42085 w 601474"/>
                  <a:gd name="connsiteY2-744" fmla="*/ 123290 h 1366462"/>
                  <a:gd name="connsiteX3-745" fmla="*/ 155101 w 601474"/>
                  <a:gd name="connsiteY3-746" fmla="*/ 256854 h 1366462"/>
                  <a:gd name="connsiteX4-747" fmla="*/ 62633 w 601474"/>
                  <a:gd name="connsiteY4-748" fmla="*/ 256854 h 1366462"/>
                  <a:gd name="connsiteX5-749" fmla="*/ 185923 w 601474"/>
                  <a:gd name="connsiteY5-750" fmla="*/ 369870 h 1366462"/>
                  <a:gd name="connsiteX6-751" fmla="*/ 103730 w 601474"/>
                  <a:gd name="connsiteY6-752" fmla="*/ 380144 h 1366462"/>
                  <a:gd name="connsiteX7-753" fmla="*/ 257842 w 601474"/>
                  <a:gd name="connsiteY7-754" fmla="*/ 523982 h 1366462"/>
                  <a:gd name="connsiteX8-755" fmla="*/ 129231 w 601474"/>
                  <a:gd name="connsiteY8-756" fmla="*/ 518007 h 1366462"/>
                  <a:gd name="connsiteX9-757" fmla="*/ 309213 w 601474"/>
                  <a:gd name="connsiteY9-758" fmla="*/ 647272 h 1366462"/>
                  <a:gd name="connsiteX10-759" fmla="*/ 179947 w 601474"/>
                  <a:gd name="connsiteY10-760" fmla="*/ 654558 h 1366462"/>
                  <a:gd name="connsiteX11-761" fmla="*/ 350310 w 601474"/>
                  <a:gd name="connsiteY11-762" fmla="*/ 770562 h 1366462"/>
                  <a:gd name="connsiteX12-763" fmla="*/ 216746 w 601474"/>
                  <a:gd name="connsiteY12-764" fmla="*/ 760288 h 1366462"/>
                  <a:gd name="connsiteX13-765" fmla="*/ 381132 w 601474"/>
                  <a:gd name="connsiteY13-766" fmla="*/ 904126 h 1366462"/>
                  <a:gd name="connsiteX14-767" fmla="*/ 227020 w 601474"/>
                  <a:gd name="connsiteY14-768" fmla="*/ 852755 h 1366462"/>
                  <a:gd name="connsiteX15-769" fmla="*/ 473600 w 601474"/>
                  <a:gd name="connsiteY15-770" fmla="*/ 1027416 h 1366462"/>
                  <a:gd name="connsiteX16-771" fmla="*/ 249901 w 601474"/>
                  <a:gd name="connsiteY16-772" fmla="*/ 990618 h 1366462"/>
                  <a:gd name="connsiteX17-773" fmla="*/ 489195 w 601474"/>
                  <a:gd name="connsiteY17-774" fmla="*/ 1127170 h 1366462"/>
                  <a:gd name="connsiteX18-775" fmla="*/ 285308 w 601474"/>
                  <a:gd name="connsiteY18-776" fmla="*/ 1141454 h 1366462"/>
                  <a:gd name="connsiteX19-777" fmla="*/ 601474 w 601474"/>
                  <a:gd name="connsiteY19-778" fmla="*/ 1256435 h 1366462"/>
                  <a:gd name="connsiteX20-779" fmla="*/ 988 w 601474"/>
                  <a:gd name="connsiteY20-780" fmla="*/ 1366462 h 1366462"/>
                  <a:gd name="connsiteX21-781" fmla="*/ 988 w 601474"/>
                  <a:gd name="connsiteY21-782" fmla="*/ 0 h 1366462"/>
                  <a:gd name="connsiteX0-783" fmla="*/ 988 w 601474"/>
                  <a:gd name="connsiteY0-784" fmla="*/ 0 h 1366462"/>
                  <a:gd name="connsiteX1-785" fmla="*/ 124278 w 601474"/>
                  <a:gd name="connsiteY1-786" fmla="*/ 123290 h 1366462"/>
                  <a:gd name="connsiteX2-787" fmla="*/ 42085 w 601474"/>
                  <a:gd name="connsiteY2-788" fmla="*/ 123290 h 1366462"/>
                  <a:gd name="connsiteX3-789" fmla="*/ 155101 w 601474"/>
                  <a:gd name="connsiteY3-790" fmla="*/ 256854 h 1366462"/>
                  <a:gd name="connsiteX4-791" fmla="*/ 62633 w 601474"/>
                  <a:gd name="connsiteY4-792" fmla="*/ 256854 h 1366462"/>
                  <a:gd name="connsiteX5-793" fmla="*/ 185923 w 601474"/>
                  <a:gd name="connsiteY5-794" fmla="*/ 369870 h 1366462"/>
                  <a:gd name="connsiteX6-795" fmla="*/ 103730 w 601474"/>
                  <a:gd name="connsiteY6-796" fmla="*/ 380144 h 1366462"/>
                  <a:gd name="connsiteX7-797" fmla="*/ 257842 w 601474"/>
                  <a:gd name="connsiteY7-798" fmla="*/ 523982 h 1366462"/>
                  <a:gd name="connsiteX8-799" fmla="*/ 129231 w 601474"/>
                  <a:gd name="connsiteY8-800" fmla="*/ 518007 h 1366462"/>
                  <a:gd name="connsiteX9-801" fmla="*/ 309213 w 601474"/>
                  <a:gd name="connsiteY9-802" fmla="*/ 647272 h 1366462"/>
                  <a:gd name="connsiteX10-803" fmla="*/ 179947 w 601474"/>
                  <a:gd name="connsiteY10-804" fmla="*/ 654558 h 1366462"/>
                  <a:gd name="connsiteX11-805" fmla="*/ 350310 w 601474"/>
                  <a:gd name="connsiteY11-806" fmla="*/ 770562 h 1366462"/>
                  <a:gd name="connsiteX12-807" fmla="*/ 216746 w 601474"/>
                  <a:gd name="connsiteY12-808" fmla="*/ 760288 h 1366462"/>
                  <a:gd name="connsiteX13-809" fmla="*/ 381132 w 601474"/>
                  <a:gd name="connsiteY13-810" fmla="*/ 904126 h 1366462"/>
                  <a:gd name="connsiteX14-811" fmla="*/ 227020 w 601474"/>
                  <a:gd name="connsiteY14-812" fmla="*/ 852755 h 1366462"/>
                  <a:gd name="connsiteX15-813" fmla="*/ 433526 w 601474"/>
                  <a:gd name="connsiteY15-814" fmla="*/ 1012844 h 1366462"/>
                  <a:gd name="connsiteX16-815" fmla="*/ 249901 w 601474"/>
                  <a:gd name="connsiteY16-816" fmla="*/ 990618 h 1366462"/>
                  <a:gd name="connsiteX17-817" fmla="*/ 489195 w 601474"/>
                  <a:gd name="connsiteY17-818" fmla="*/ 1127170 h 1366462"/>
                  <a:gd name="connsiteX18-819" fmla="*/ 285308 w 601474"/>
                  <a:gd name="connsiteY18-820" fmla="*/ 1141454 h 1366462"/>
                  <a:gd name="connsiteX19-821" fmla="*/ 601474 w 601474"/>
                  <a:gd name="connsiteY19-822" fmla="*/ 1256435 h 1366462"/>
                  <a:gd name="connsiteX20-823" fmla="*/ 988 w 601474"/>
                  <a:gd name="connsiteY20-824" fmla="*/ 1366462 h 1366462"/>
                  <a:gd name="connsiteX21-825" fmla="*/ 988 w 601474"/>
                  <a:gd name="connsiteY21-826" fmla="*/ 0 h 1366462"/>
                  <a:gd name="connsiteX0-827" fmla="*/ 988 w 601474"/>
                  <a:gd name="connsiteY0-828" fmla="*/ 0 h 1366462"/>
                  <a:gd name="connsiteX1-829" fmla="*/ 124278 w 601474"/>
                  <a:gd name="connsiteY1-830" fmla="*/ 123290 h 1366462"/>
                  <a:gd name="connsiteX2-831" fmla="*/ 42085 w 601474"/>
                  <a:gd name="connsiteY2-832" fmla="*/ 123290 h 1366462"/>
                  <a:gd name="connsiteX3-833" fmla="*/ 155101 w 601474"/>
                  <a:gd name="connsiteY3-834" fmla="*/ 256854 h 1366462"/>
                  <a:gd name="connsiteX4-835" fmla="*/ 62633 w 601474"/>
                  <a:gd name="connsiteY4-836" fmla="*/ 256854 h 1366462"/>
                  <a:gd name="connsiteX5-837" fmla="*/ 185923 w 601474"/>
                  <a:gd name="connsiteY5-838" fmla="*/ 369870 h 1366462"/>
                  <a:gd name="connsiteX6-839" fmla="*/ 103730 w 601474"/>
                  <a:gd name="connsiteY6-840" fmla="*/ 380144 h 1366462"/>
                  <a:gd name="connsiteX7-841" fmla="*/ 257842 w 601474"/>
                  <a:gd name="connsiteY7-842" fmla="*/ 523982 h 1366462"/>
                  <a:gd name="connsiteX8-843" fmla="*/ 129231 w 601474"/>
                  <a:gd name="connsiteY8-844" fmla="*/ 518007 h 1366462"/>
                  <a:gd name="connsiteX9-845" fmla="*/ 309213 w 601474"/>
                  <a:gd name="connsiteY9-846" fmla="*/ 647272 h 1366462"/>
                  <a:gd name="connsiteX10-847" fmla="*/ 179947 w 601474"/>
                  <a:gd name="connsiteY10-848" fmla="*/ 654558 h 1366462"/>
                  <a:gd name="connsiteX11-849" fmla="*/ 350310 w 601474"/>
                  <a:gd name="connsiteY11-850" fmla="*/ 770562 h 1366462"/>
                  <a:gd name="connsiteX12-851" fmla="*/ 216746 w 601474"/>
                  <a:gd name="connsiteY12-852" fmla="*/ 760288 h 1366462"/>
                  <a:gd name="connsiteX13-853" fmla="*/ 355631 w 601474"/>
                  <a:gd name="connsiteY13-854" fmla="*/ 885911 h 1366462"/>
                  <a:gd name="connsiteX14-855" fmla="*/ 227020 w 601474"/>
                  <a:gd name="connsiteY14-856" fmla="*/ 852755 h 1366462"/>
                  <a:gd name="connsiteX15-857" fmla="*/ 433526 w 601474"/>
                  <a:gd name="connsiteY15-858" fmla="*/ 1012844 h 1366462"/>
                  <a:gd name="connsiteX16-859" fmla="*/ 249901 w 601474"/>
                  <a:gd name="connsiteY16-860" fmla="*/ 990618 h 1366462"/>
                  <a:gd name="connsiteX17-861" fmla="*/ 489195 w 601474"/>
                  <a:gd name="connsiteY17-862" fmla="*/ 1127170 h 1366462"/>
                  <a:gd name="connsiteX18-863" fmla="*/ 285308 w 601474"/>
                  <a:gd name="connsiteY18-864" fmla="*/ 1141454 h 1366462"/>
                  <a:gd name="connsiteX19-865" fmla="*/ 601474 w 601474"/>
                  <a:gd name="connsiteY19-866" fmla="*/ 1256435 h 1366462"/>
                  <a:gd name="connsiteX20-867" fmla="*/ 988 w 601474"/>
                  <a:gd name="connsiteY20-868" fmla="*/ 1366462 h 1366462"/>
                  <a:gd name="connsiteX21-869" fmla="*/ 988 w 601474"/>
                  <a:gd name="connsiteY21-870" fmla="*/ 0 h 1366462"/>
                  <a:gd name="connsiteX0-871" fmla="*/ 988 w 601474"/>
                  <a:gd name="connsiteY0-872" fmla="*/ 0 h 1366462"/>
                  <a:gd name="connsiteX1-873" fmla="*/ 124278 w 601474"/>
                  <a:gd name="connsiteY1-874" fmla="*/ 123290 h 1366462"/>
                  <a:gd name="connsiteX2-875" fmla="*/ 42085 w 601474"/>
                  <a:gd name="connsiteY2-876" fmla="*/ 123290 h 1366462"/>
                  <a:gd name="connsiteX3-877" fmla="*/ 155101 w 601474"/>
                  <a:gd name="connsiteY3-878" fmla="*/ 256854 h 1366462"/>
                  <a:gd name="connsiteX4-879" fmla="*/ 62633 w 601474"/>
                  <a:gd name="connsiteY4-880" fmla="*/ 256854 h 1366462"/>
                  <a:gd name="connsiteX5-881" fmla="*/ 185923 w 601474"/>
                  <a:gd name="connsiteY5-882" fmla="*/ 369870 h 1366462"/>
                  <a:gd name="connsiteX6-883" fmla="*/ 103730 w 601474"/>
                  <a:gd name="connsiteY6-884" fmla="*/ 380144 h 1366462"/>
                  <a:gd name="connsiteX7-885" fmla="*/ 257842 w 601474"/>
                  <a:gd name="connsiteY7-886" fmla="*/ 523982 h 1366462"/>
                  <a:gd name="connsiteX8-887" fmla="*/ 129231 w 601474"/>
                  <a:gd name="connsiteY8-888" fmla="*/ 518007 h 1366462"/>
                  <a:gd name="connsiteX9-889" fmla="*/ 309213 w 601474"/>
                  <a:gd name="connsiteY9-890" fmla="*/ 647272 h 1366462"/>
                  <a:gd name="connsiteX10-891" fmla="*/ 179947 w 601474"/>
                  <a:gd name="connsiteY10-892" fmla="*/ 654558 h 1366462"/>
                  <a:gd name="connsiteX11-893" fmla="*/ 350310 w 601474"/>
                  <a:gd name="connsiteY11-894" fmla="*/ 770562 h 1366462"/>
                  <a:gd name="connsiteX12-895" fmla="*/ 216746 w 601474"/>
                  <a:gd name="connsiteY12-896" fmla="*/ 760288 h 1366462"/>
                  <a:gd name="connsiteX13-897" fmla="*/ 355631 w 601474"/>
                  <a:gd name="connsiteY13-898" fmla="*/ 885911 h 1366462"/>
                  <a:gd name="connsiteX14-899" fmla="*/ 223377 w 601474"/>
                  <a:gd name="connsiteY14-900" fmla="*/ 867328 h 1366462"/>
                  <a:gd name="connsiteX15-901" fmla="*/ 433526 w 601474"/>
                  <a:gd name="connsiteY15-902" fmla="*/ 1012844 h 1366462"/>
                  <a:gd name="connsiteX16-903" fmla="*/ 249901 w 601474"/>
                  <a:gd name="connsiteY16-904" fmla="*/ 990618 h 1366462"/>
                  <a:gd name="connsiteX17-905" fmla="*/ 489195 w 601474"/>
                  <a:gd name="connsiteY17-906" fmla="*/ 1127170 h 1366462"/>
                  <a:gd name="connsiteX18-907" fmla="*/ 285308 w 601474"/>
                  <a:gd name="connsiteY18-908" fmla="*/ 1141454 h 1366462"/>
                  <a:gd name="connsiteX19-909" fmla="*/ 601474 w 601474"/>
                  <a:gd name="connsiteY19-910" fmla="*/ 1256435 h 1366462"/>
                  <a:gd name="connsiteX20-911" fmla="*/ 988 w 601474"/>
                  <a:gd name="connsiteY20-912" fmla="*/ 1366462 h 1366462"/>
                  <a:gd name="connsiteX21-913" fmla="*/ 988 w 601474"/>
                  <a:gd name="connsiteY21-914" fmla="*/ 0 h 1366462"/>
                  <a:gd name="connsiteX0-915" fmla="*/ 988 w 601474"/>
                  <a:gd name="connsiteY0-916" fmla="*/ 0 h 1366462"/>
                  <a:gd name="connsiteX1-917" fmla="*/ 124278 w 601474"/>
                  <a:gd name="connsiteY1-918" fmla="*/ 123290 h 1366462"/>
                  <a:gd name="connsiteX2-919" fmla="*/ 42085 w 601474"/>
                  <a:gd name="connsiteY2-920" fmla="*/ 123290 h 1366462"/>
                  <a:gd name="connsiteX3-921" fmla="*/ 155101 w 601474"/>
                  <a:gd name="connsiteY3-922" fmla="*/ 256854 h 1366462"/>
                  <a:gd name="connsiteX4-923" fmla="*/ 62633 w 601474"/>
                  <a:gd name="connsiteY4-924" fmla="*/ 256854 h 1366462"/>
                  <a:gd name="connsiteX5-925" fmla="*/ 185923 w 601474"/>
                  <a:gd name="connsiteY5-926" fmla="*/ 369870 h 1366462"/>
                  <a:gd name="connsiteX6-927" fmla="*/ 103730 w 601474"/>
                  <a:gd name="connsiteY6-928" fmla="*/ 380144 h 1366462"/>
                  <a:gd name="connsiteX7-929" fmla="*/ 257842 w 601474"/>
                  <a:gd name="connsiteY7-930" fmla="*/ 523982 h 1366462"/>
                  <a:gd name="connsiteX8-931" fmla="*/ 129231 w 601474"/>
                  <a:gd name="connsiteY8-932" fmla="*/ 518007 h 1366462"/>
                  <a:gd name="connsiteX9-933" fmla="*/ 309213 w 601474"/>
                  <a:gd name="connsiteY9-934" fmla="*/ 647272 h 1366462"/>
                  <a:gd name="connsiteX10-935" fmla="*/ 179947 w 601474"/>
                  <a:gd name="connsiteY10-936" fmla="*/ 654558 h 1366462"/>
                  <a:gd name="connsiteX11-937" fmla="*/ 339381 w 601474"/>
                  <a:gd name="connsiteY11-938" fmla="*/ 763276 h 1366462"/>
                  <a:gd name="connsiteX12-939" fmla="*/ 216746 w 601474"/>
                  <a:gd name="connsiteY12-940" fmla="*/ 760288 h 1366462"/>
                  <a:gd name="connsiteX13-941" fmla="*/ 355631 w 601474"/>
                  <a:gd name="connsiteY13-942" fmla="*/ 885911 h 1366462"/>
                  <a:gd name="connsiteX14-943" fmla="*/ 223377 w 601474"/>
                  <a:gd name="connsiteY14-944" fmla="*/ 867328 h 1366462"/>
                  <a:gd name="connsiteX15-945" fmla="*/ 433526 w 601474"/>
                  <a:gd name="connsiteY15-946" fmla="*/ 1012844 h 1366462"/>
                  <a:gd name="connsiteX16-947" fmla="*/ 249901 w 601474"/>
                  <a:gd name="connsiteY16-948" fmla="*/ 990618 h 1366462"/>
                  <a:gd name="connsiteX17-949" fmla="*/ 489195 w 601474"/>
                  <a:gd name="connsiteY17-950" fmla="*/ 1127170 h 1366462"/>
                  <a:gd name="connsiteX18-951" fmla="*/ 285308 w 601474"/>
                  <a:gd name="connsiteY18-952" fmla="*/ 1141454 h 1366462"/>
                  <a:gd name="connsiteX19-953" fmla="*/ 601474 w 601474"/>
                  <a:gd name="connsiteY19-954" fmla="*/ 1256435 h 1366462"/>
                  <a:gd name="connsiteX20-955" fmla="*/ 988 w 601474"/>
                  <a:gd name="connsiteY20-956" fmla="*/ 1366462 h 1366462"/>
                  <a:gd name="connsiteX21-957" fmla="*/ 988 w 601474"/>
                  <a:gd name="connsiteY21-958" fmla="*/ 0 h 1366462"/>
                  <a:gd name="connsiteX0-959" fmla="*/ 988 w 601474"/>
                  <a:gd name="connsiteY0-960" fmla="*/ 0 h 1366462"/>
                  <a:gd name="connsiteX1-961" fmla="*/ 124278 w 601474"/>
                  <a:gd name="connsiteY1-962" fmla="*/ 123290 h 1366462"/>
                  <a:gd name="connsiteX2-963" fmla="*/ 42085 w 601474"/>
                  <a:gd name="connsiteY2-964" fmla="*/ 123290 h 1366462"/>
                  <a:gd name="connsiteX3-965" fmla="*/ 155101 w 601474"/>
                  <a:gd name="connsiteY3-966" fmla="*/ 256854 h 1366462"/>
                  <a:gd name="connsiteX4-967" fmla="*/ 62633 w 601474"/>
                  <a:gd name="connsiteY4-968" fmla="*/ 256854 h 1366462"/>
                  <a:gd name="connsiteX5-969" fmla="*/ 185923 w 601474"/>
                  <a:gd name="connsiteY5-970" fmla="*/ 369870 h 1366462"/>
                  <a:gd name="connsiteX6-971" fmla="*/ 103730 w 601474"/>
                  <a:gd name="connsiteY6-972" fmla="*/ 380144 h 1366462"/>
                  <a:gd name="connsiteX7-973" fmla="*/ 257842 w 601474"/>
                  <a:gd name="connsiteY7-974" fmla="*/ 523982 h 1366462"/>
                  <a:gd name="connsiteX8-975" fmla="*/ 129231 w 601474"/>
                  <a:gd name="connsiteY8-976" fmla="*/ 518007 h 1366462"/>
                  <a:gd name="connsiteX9-977" fmla="*/ 298284 w 601474"/>
                  <a:gd name="connsiteY9-978" fmla="*/ 639986 h 1366462"/>
                  <a:gd name="connsiteX10-979" fmla="*/ 179947 w 601474"/>
                  <a:gd name="connsiteY10-980" fmla="*/ 654558 h 1366462"/>
                  <a:gd name="connsiteX11-981" fmla="*/ 339381 w 601474"/>
                  <a:gd name="connsiteY11-982" fmla="*/ 763276 h 1366462"/>
                  <a:gd name="connsiteX12-983" fmla="*/ 216746 w 601474"/>
                  <a:gd name="connsiteY12-984" fmla="*/ 760288 h 1366462"/>
                  <a:gd name="connsiteX13-985" fmla="*/ 355631 w 601474"/>
                  <a:gd name="connsiteY13-986" fmla="*/ 885911 h 1366462"/>
                  <a:gd name="connsiteX14-987" fmla="*/ 223377 w 601474"/>
                  <a:gd name="connsiteY14-988" fmla="*/ 867328 h 1366462"/>
                  <a:gd name="connsiteX15-989" fmla="*/ 433526 w 601474"/>
                  <a:gd name="connsiteY15-990" fmla="*/ 1012844 h 1366462"/>
                  <a:gd name="connsiteX16-991" fmla="*/ 249901 w 601474"/>
                  <a:gd name="connsiteY16-992" fmla="*/ 990618 h 1366462"/>
                  <a:gd name="connsiteX17-993" fmla="*/ 489195 w 601474"/>
                  <a:gd name="connsiteY17-994" fmla="*/ 1127170 h 1366462"/>
                  <a:gd name="connsiteX18-995" fmla="*/ 285308 w 601474"/>
                  <a:gd name="connsiteY18-996" fmla="*/ 1141454 h 1366462"/>
                  <a:gd name="connsiteX19-997" fmla="*/ 601474 w 601474"/>
                  <a:gd name="connsiteY19-998" fmla="*/ 1256435 h 1366462"/>
                  <a:gd name="connsiteX20-999" fmla="*/ 988 w 601474"/>
                  <a:gd name="connsiteY20-1000" fmla="*/ 1366462 h 1366462"/>
                  <a:gd name="connsiteX21-1001" fmla="*/ 988 w 601474"/>
                  <a:gd name="connsiteY21-1002" fmla="*/ 0 h 1366462"/>
                  <a:gd name="connsiteX0-1003" fmla="*/ 988 w 601474"/>
                  <a:gd name="connsiteY0-1004" fmla="*/ 0 h 1366462"/>
                  <a:gd name="connsiteX1-1005" fmla="*/ 124278 w 601474"/>
                  <a:gd name="connsiteY1-1006" fmla="*/ 123290 h 1366462"/>
                  <a:gd name="connsiteX2-1007" fmla="*/ 42085 w 601474"/>
                  <a:gd name="connsiteY2-1008" fmla="*/ 123290 h 1366462"/>
                  <a:gd name="connsiteX3-1009" fmla="*/ 155101 w 601474"/>
                  <a:gd name="connsiteY3-1010" fmla="*/ 256854 h 1366462"/>
                  <a:gd name="connsiteX4-1011" fmla="*/ 62633 w 601474"/>
                  <a:gd name="connsiteY4-1012" fmla="*/ 256854 h 1366462"/>
                  <a:gd name="connsiteX5-1013" fmla="*/ 185923 w 601474"/>
                  <a:gd name="connsiteY5-1014" fmla="*/ 369870 h 1366462"/>
                  <a:gd name="connsiteX6-1015" fmla="*/ 103730 w 601474"/>
                  <a:gd name="connsiteY6-1016" fmla="*/ 380144 h 1366462"/>
                  <a:gd name="connsiteX7-1017" fmla="*/ 257842 w 601474"/>
                  <a:gd name="connsiteY7-1018" fmla="*/ 523982 h 1366462"/>
                  <a:gd name="connsiteX8-1019" fmla="*/ 140160 w 601474"/>
                  <a:gd name="connsiteY8-1020" fmla="*/ 521650 h 1366462"/>
                  <a:gd name="connsiteX9-1021" fmla="*/ 298284 w 601474"/>
                  <a:gd name="connsiteY9-1022" fmla="*/ 639986 h 1366462"/>
                  <a:gd name="connsiteX10-1023" fmla="*/ 179947 w 601474"/>
                  <a:gd name="connsiteY10-1024" fmla="*/ 654558 h 1366462"/>
                  <a:gd name="connsiteX11-1025" fmla="*/ 339381 w 601474"/>
                  <a:gd name="connsiteY11-1026" fmla="*/ 763276 h 1366462"/>
                  <a:gd name="connsiteX12-1027" fmla="*/ 216746 w 601474"/>
                  <a:gd name="connsiteY12-1028" fmla="*/ 760288 h 1366462"/>
                  <a:gd name="connsiteX13-1029" fmla="*/ 355631 w 601474"/>
                  <a:gd name="connsiteY13-1030" fmla="*/ 885911 h 1366462"/>
                  <a:gd name="connsiteX14-1031" fmla="*/ 223377 w 601474"/>
                  <a:gd name="connsiteY14-1032" fmla="*/ 867328 h 1366462"/>
                  <a:gd name="connsiteX15-1033" fmla="*/ 433526 w 601474"/>
                  <a:gd name="connsiteY15-1034" fmla="*/ 1012844 h 1366462"/>
                  <a:gd name="connsiteX16-1035" fmla="*/ 249901 w 601474"/>
                  <a:gd name="connsiteY16-1036" fmla="*/ 990618 h 1366462"/>
                  <a:gd name="connsiteX17-1037" fmla="*/ 489195 w 601474"/>
                  <a:gd name="connsiteY17-1038" fmla="*/ 1127170 h 1366462"/>
                  <a:gd name="connsiteX18-1039" fmla="*/ 285308 w 601474"/>
                  <a:gd name="connsiteY18-1040" fmla="*/ 1141454 h 1366462"/>
                  <a:gd name="connsiteX19-1041" fmla="*/ 601474 w 601474"/>
                  <a:gd name="connsiteY19-1042" fmla="*/ 1256435 h 1366462"/>
                  <a:gd name="connsiteX20-1043" fmla="*/ 988 w 601474"/>
                  <a:gd name="connsiteY20-1044" fmla="*/ 1366462 h 1366462"/>
                  <a:gd name="connsiteX21-1045" fmla="*/ 988 w 601474"/>
                  <a:gd name="connsiteY21-1046" fmla="*/ 0 h 1366462"/>
                  <a:gd name="connsiteX0-1047" fmla="*/ 988 w 601474"/>
                  <a:gd name="connsiteY0-1048" fmla="*/ 0 h 1366462"/>
                  <a:gd name="connsiteX1-1049" fmla="*/ 124278 w 601474"/>
                  <a:gd name="connsiteY1-1050" fmla="*/ 123290 h 1366462"/>
                  <a:gd name="connsiteX2-1051" fmla="*/ 42085 w 601474"/>
                  <a:gd name="connsiteY2-1052" fmla="*/ 123290 h 1366462"/>
                  <a:gd name="connsiteX3-1053" fmla="*/ 155101 w 601474"/>
                  <a:gd name="connsiteY3-1054" fmla="*/ 256854 h 1366462"/>
                  <a:gd name="connsiteX4-1055" fmla="*/ 62633 w 601474"/>
                  <a:gd name="connsiteY4-1056" fmla="*/ 256854 h 1366462"/>
                  <a:gd name="connsiteX5-1057" fmla="*/ 185923 w 601474"/>
                  <a:gd name="connsiteY5-1058" fmla="*/ 369870 h 1366462"/>
                  <a:gd name="connsiteX6-1059" fmla="*/ 103730 w 601474"/>
                  <a:gd name="connsiteY6-1060" fmla="*/ 380144 h 1366462"/>
                  <a:gd name="connsiteX7-1061" fmla="*/ 257842 w 601474"/>
                  <a:gd name="connsiteY7-1062" fmla="*/ 523982 h 1366462"/>
                  <a:gd name="connsiteX8-1063" fmla="*/ 140160 w 601474"/>
                  <a:gd name="connsiteY8-1064" fmla="*/ 521650 h 1366462"/>
                  <a:gd name="connsiteX9-1065" fmla="*/ 298284 w 601474"/>
                  <a:gd name="connsiteY9-1066" fmla="*/ 639986 h 1366462"/>
                  <a:gd name="connsiteX10-1067" fmla="*/ 179947 w 601474"/>
                  <a:gd name="connsiteY10-1068" fmla="*/ 654558 h 1366462"/>
                  <a:gd name="connsiteX11-1069" fmla="*/ 339381 w 601474"/>
                  <a:gd name="connsiteY11-1070" fmla="*/ 763276 h 1366462"/>
                  <a:gd name="connsiteX12-1071" fmla="*/ 216746 w 601474"/>
                  <a:gd name="connsiteY12-1072" fmla="*/ 760288 h 1366462"/>
                  <a:gd name="connsiteX13-1073" fmla="*/ 355631 w 601474"/>
                  <a:gd name="connsiteY13-1074" fmla="*/ 885911 h 1366462"/>
                  <a:gd name="connsiteX14-1075" fmla="*/ 223377 w 601474"/>
                  <a:gd name="connsiteY14-1076" fmla="*/ 867328 h 1366462"/>
                  <a:gd name="connsiteX15-1077" fmla="*/ 433526 w 601474"/>
                  <a:gd name="connsiteY15-1078" fmla="*/ 1012844 h 1366462"/>
                  <a:gd name="connsiteX16-1079" fmla="*/ 249901 w 601474"/>
                  <a:gd name="connsiteY16-1080" fmla="*/ 990618 h 1366462"/>
                  <a:gd name="connsiteX17-1081" fmla="*/ 489195 w 601474"/>
                  <a:gd name="connsiteY17-1082" fmla="*/ 1127170 h 1366462"/>
                  <a:gd name="connsiteX18-1083" fmla="*/ 285308 w 601474"/>
                  <a:gd name="connsiteY18-1084" fmla="*/ 1141454 h 1366462"/>
                  <a:gd name="connsiteX19-1085" fmla="*/ 601474 w 601474"/>
                  <a:gd name="connsiteY19-1086" fmla="*/ 1256435 h 1366462"/>
                  <a:gd name="connsiteX20-1087" fmla="*/ 988 w 601474"/>
                  <a:gd name="connsiteY20-1088" fmla="*/ 1366462 h 1366462"/>
                  <a:gd name="connsiteX21-1089" fmla="*/ 988 w 601474"/>
                  <a:gd name="connsiteY21-1090" fmla="*/ 0 h 1366462"/>
                  <a:gd name="connsiteX0-1091" fmla="*/ 988 w 601474"/>
                  <a:gd name="connsiteY0-1092" fmla="*/ 0 h 1366462"/>
                  <a:gd name="connsiteX1-1093" fmla="*/ 124278 w 601474"/>
                  <a:gd name="connsiteY1-1094" fmla="*/ 123290 h 1366462"/>
                  <a:gd name="connsiteX2-1095" fmla="*/ 42085 w 601474"/>
                  <a:gd name="connsiteY2-1096" fmla="*/ 123290 h 1366462"/>
                  <a:gd name="connsiteX3-1097" fmla="*/ 155101 w 601474"/>
                  <a:gd name="connsiteY3-1098" fmla="*/ 256854 h 1366462"/>
                  <a:gd name="connsiteX4-1099" fmla="*/ 62633 w 601474"/>
                  <a:gd name="connsiteY4-1100" fmla="*/ 256854 h 1366462"/>
                  <a:gd name="connsiteX5-1101" fmla="*/ 185923 w 601474"/>
                  <a:gd name="connsiteY5-1102" fmla="*/ 369870 h 1366462"/>
                  <a:gd name="connsiteX6-1103" fmla="*/ 103730 w 601474"/>
                  <a:gd name="connsiteY6-1104" fmla="*/ 380144 h 1366462"/>
                  <a:gd name="connsiteX7-1105" fmla="*/ 257842 w 601474"/>
                  <a:gd name="connsiteY7-1106" fmla="*/ 523982 h 1366462"/>
                  <a:gd name="connsiteX8-1107" fmla="*/ 140160 w 601474"/>
                  <a:gd name="connsiteY8-1108" fmla="*/ 521650 h 1366462"/>
                  <a:gd name="connsiteX9-1109" fmla="*/ 298284 w 601474"/>
                  <a:gd name="connsiteY9-1110" fmla="*/ 639986 h 1366462"/>
                  <a:gd name="connsiteX10-1111" fmla="*/ 179947 w 601474"/>
                  <a:gd name="connsiteY10-1112" fmla="*/ 654558 h 1366462"/>
                  <a:gd name="connsiteX11-1113" fmla="*/ 339381 w 601474"/>
                  <a:gd name="connsiteY11-1114" fmla="*/ 763276 h 1366462"/>
                  <a:gd name="connsiteX12-1115" fmla="*/ 216746 w 601474"/>
                  <a:gd name="connsiteY12-1116" fmla="*/ 760288 h 1366462"/>
                  <a:gd name="connsiteX13-1117" fmla="*/ 359274 w 601474"/>
                  <a:gd name="connsiteY13-1118" fmla="*/ 871338 h 1366462"/>
                  <a:gd name="connsiteX14-1119" fmla="*/ 223377 w 601474"/>
                  <a:gd name="connsiteY14-1120" fmla="*/ 867328 h 1366462"/>
                  <a:gd name="connsiteX15-1121" fmla="*/ 433526 w 601474"/>
                  <a:gd name="connsiteY15-1122" fmla="*/ 1012844 h 1366462"/>
                  <a:gd name="connsiteX16-1123" fmla="*/ 249901 w 601474"/>
                  <a:gd name="connsiteY16-1124" fmla="*/ 990618 h 1366462"/>
                  <a:gd name="connsiteX17-1125" fmla="*/ 489195 w 601474"/>
                  <a:gd name="connsiteY17-1126" fmla="*/ 1127170 h 1366462"/>
                  <a:gd name="connsiteX18-1127" fmla="*/ 285308 w 601474"/>
                  <a:gd name="connsiteY18-1128" fmla="*/ 1141454 h 1366462"/>
                  <a:gd name="connsiteX19-1129" fmla="*/ 601474 w 601474"/>
                  <a:gd name="connsiteY19-1130" fmla="*/ 1256435 h 1366462"/>
                  <a:gd name="connsiteX20-1131" fmla="*/ 988 w 601474"/>
                  <a:gd name="connsiteY20-1132" fmla="*/ 1366462 h 1366462"/>
                  <a:gd name="connsiteX21-1133" fmla="*/ 988 w 601474"/>
                  <a:gd name="connsiteY21-1134" fmla="*/ 0 h 1366462"/>
                  <a:gd name="connsiteX0-1135" fmla="*/ 988 w 601474"/>
                  <a:gd name="connsiteY0-1136" fmla="*/ 0 h 1366462"/>
                  <a:gd name="connsiteX1-1137" fmla="*/ 124278 w 601474"/>
                  <a:gd name="connsiteY1-1138" fmla="*/ 123290 h 1366462"/>
                  <a:gd name="connsiteX2-1139" fmla="*/ 42085 w 601474"/>
                  <a:gd name="connsiteY2-1140" fmla="*/ 123290 h 1366462"/>
                  <a:gd name="connsiteX3-1141" fmla="*/ 155101 w 601474"/>
                  <a:gd name="connsiteY3-1142" fmla="*/ 256854 h 1366462"/>
                  <a:gd name="connsiteX4-1143" fmla="*/ 62633 w 601474"/>
                  <a:gd name="connsiteY4-1144" fmla="*/ 256854 h 1366462"/>
                  <a:gd name="connsiteX5-1145" fmla="*/ 185923 w 601474"/>
                  <a:gd name="connsiteY5-1146" fmla="*/ 369870 h 1366462"/>
                  <a:gd name="connsiteX6-1147" fmla="*/ 103730 w 601474"/>
                  <a:gd name="connsiteY6-1148" fmla="*/ 380144 h 1366462"/>
                  <a:gd name="connsiteX7-1149" fmla="*/ 257842 w 601474"/>
                  <a:gd name="connsiteY7-1150" fmla="*/ 523982 h 1366462"/>
                  <a:gd name="connsiteX8-1151" fmla="*/ 140160 w 601474"/>
                  <a:gd name="connsiteY8-1152" fmla="*/ 521650 h 1366462"/>
                  <a:gd name="connsiteX9-1153" fmla="*/ 298284 w 601474"/>
                  <a:gd name="connsiteY9-1154" fmla="*/ 639986 h 1366462"/>
                  <a:gd name="connsiteX10-1155" fmla="*/ 179947 w 601474"/>
                  <a:gd name="connsiteY10-1156" fmla="*/ 654558 h 1366462"/>
                  <a:gd name="connsiteX11-1157" fmla="*/ 339381 w 601474"/>
                  <a:gd name="connsiteY11-1158" fmla="*/ 763276 h 1366462"/>
                  <a:gd name="connsiteX12-1159" fmla="*/ 216746 w 601474"/>
                  <a:gd name="connsiteY12-1160" fmla="*/ 760288 h 1366462"/>
                  <a:gd name="connsiteX13-1161" fmla="*/ 359274 w 601474"/>
                  <a:gd name="connsiteY13-1162" fmla="*/ 871338 h 1366462"/>
                  <a:gd name="connsiteX14-1163" fmla="*/ 223377 w 601474"/>
                  <a:gd name="connsiteY14-1164" fmla="*/ 867328 h 1366462"/>
                  <a:gd name="connsiteX15-1165" fmla="*/ 433526 w 601474"/>
                  <a:gd name="connsiteY15-1166" fmla="*/ 1012844 h 1366462"/>
                  <a:gd name="connsiteX16-1167" fmla="*/ 249901 w 601474"/>
                  <a:gd name="connsiteY16-1168" fmla="*/ 990618 h 1366462"/>
                  <a:gd name="connsiteX17-1169" fmla="*/ 489195 w 601474"/>
                  <a:gd name="connsiteY17-1170" fmla="*/ 1141742 h 1366462"/>
                  <a:gd name="connsiteX18-1171" fmla="*/ 285308 w 601474"/>
                  <a:gd name="connsiteY18-1172" fmla="*/ 1141454 h 1366462"/>
                  <a:gd name="connsiteX19-1173" fmla="*/ 601474 w 601474"/>
                  <a:gd name="connsiteY19-1174" fmla="*/ 1256435 h 1366462"/>
                  <a:gd name="connsiteX20-1175" fmla="*/ 988 w 601474"/>
                  <a:gd name="connsiteY20-1176" fmla="*/ 1366462 h 1366462"/>
                  <a:gd name="connsiteX21-1177" fmla="*/ 988 w 601474"/>
                  <a:gd name="connsiteY21-1178" fmla="*/ 0 h 1366462"/>
                  <a:gd name="connsiteX0-1179" fmla="*/ 988 w 601474"/>
                  <a:gd name="connsiteY0-1180" fmla="*/ 0 h 1366462"/>
                  <a:gd name="connsiteX1-1181" fmla="*/ 124278 w 601474"/>
                  <a:gd name="connsiteY1-1182" fmla="*/ 123290 h 1366462"/>
                  <a:gd name="connsiteX2-1183" fmla="*/ 42085 w 601474"/>
                  <a:gd name="connsiteY2-1184" fmla="*/ 123290 h 1366462"/>
                  <a:gd name="connsiteX3-1185" fmla="*/ 155101 w 601474"/>
                  <a:gd name="connsiteY3-1186" fmla="*/ 256854 h 1366462"/>
                  <a:gd name="connsiteX4-1187" fmla="*/ 62633 w 601474"/>
                  <a:gd name="connsiteY4-1188" fmla="*/ 256854 h 1366462"/>
                  <a:gd name="connsiteX5-1189" fmla="*/ 185923 w 601474"/>
                  <a:gd name="connsiteY5-1190" fmla="*/ 369870 h 1366462"/>
                  <a:gd name="connsiteX6-1191" fmla="*/ 103730 w 601474"/>
                  <a:gd name="connsiteY6-1192" fmla="*/ 380144 h 1366462"/>
                  <a:gd name="connsiteX7-1193" fmla="*/ 257842 w 601474"/>
                  <a:gd name="connsiteY7-1194" fmla="*/ 523982 h 1366462"/>
                  <a:gd name="connsiteX8-1195" fmla="*/ 140160 w 601474"/>
                  <a:gd name="connsiteY8-1196" fmla="*/ 521650 h 1366462"/>
                  <a:gd name="connsiteX9-1197" fmla="*/ 298284 w 601474"/>
                  <a:gd name="connsiteY9-1198" fmla="*/ 639986 h 1366462"/>
                  <a:gd name="connsiteX10-1199" fmla="*/ 179947 w 601474"/>
                  <a:gd name="connsiteY10-1200" fmla="*/ 654558 h 1366462"/>
                  <a:gd name="connsiteX11-1201" fmla="*/ 317523 w 601474"/>
                  <a:gd name="connsiteY11-1202" fmla="*/ 755990 h 1366462"/>
                  <a:gd name="connsiteX12-1203" fmla="*/ 216746 w 601474"/>
                  <a:gd name="connsiteY12-1204" fmla="*/ 760288 h 1366462"/>
                  <a:gd name="connsiteX13-1205" fmla="*/ 359274 w 601474"/>
                  <a:gd name="connsiteY13-1206" fmla="*/ 871338 h 1366462"/>
                  <a:gd name="connsiteX14-1207" fmla="*/ 223377 w 601474"/>
                  <a:gd name="connsiteY14-1208" fmla="*/ 867328 h 1366462"/>
                  <a:gd name="connsiteX15-1209" fmla="*/ 433526 w 601474"/>
                  <a:gd name="connsiteY15-1210" fmla="*/ 1012844 h 1366462"/>
                  <a:gd name="connsiteX16-1211" fmla="*/ 249901 w 601474"/>
                  <a:gd name="connsiteY16-1212" fmla="*/ 990618 h 1366462"/>
                  <a:gd name="connsiteX17-1213" fmla="*/ 489195 w 601474"/>
                  <a:gd name="connsiteY17-1214" fmla="*/ 1141742 h 1366462"/>
                  <a:gd name="connsiteX18-1215" fmla="*/ 285308 w 601474"/>
                  <a:gd name="connsiteY18-1216" fmla="*/ 1141454 h 1366462"/>
                  <a:gd name="connsiteX19-1217" fmla="*/ 601474 w 601474"/>
                  <a:gd name="connsiteY19-1218" fmla="*/ 1256435 h 1366462"/>
                  <a:gd name="connsiteX20-1219" fmla="*/ 988 w 601474"/>
                  <a:gd name="connsiteY20-1220" fmla="*/ 1366462 h 1366462"/>
                  <a:gd name="connsiteX21-1221" fmla="*/ 988 w 601474"/>
                  <a:gd name="connsiteY21-1222" fmla="*/ 0 h 13664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</a:cxnLst>
                <a:rect l="l" t="t" r="r" b="b"/>
                <a:pathLst>
                  <a:path w="601474" h="1366462">
                    <a:moveTo>
                      <a:pt x="988" y="0"/>
                    </a:moveTo>
                    <a:lnTo>
                      <a:pt x="124278" y="123290"/>
                    </a:lnTo>
                    <a:lnTo>
                      <a:pt x="42085" y="123290"/>
                    </a:lnTo>
                    <a:lnTo>
                      <a:pt x="155101" y="256854"/>
                    </a:lnTo>
                    <a:lnTo>
                      <a:pt x="62633" y="256854"/>
                    </a:lnTo>
                    <a:lnTo>
                      <a:pt x="185923" y="369870"/>
                    </a:lnTo>
                    <a:lnTo>
                      <a:pt x="103730" y="380144"/>
                    </a:lnTo>
                    <a:lnTo>
                      <a:pt x="257842" y="523982"/>
                    </a:lnTo>
                    <a:lnTo>
                      <a:pt x="140160" y="521650"/>
                    </a:lnTo>
                    <a:lnTo>
                      <a:pt x="298284" y="639986"/>
                    </a:lnTo>
                    <a:lnTo>
                      <a:pt x="179947" y="654558"/>
                    </a:lnTo>
                    <a:lnTo>
                      <a:pt x="317523" y="755990"/>
                    </a:lnTo>
                    <a:lnTo>
                      <a:pt x="216746" y="760288"/>
                    </a:lnTo>
                    <a:lnTo>
                      <a:pt x="359274" y="871338"/>
                    </a:lnTo>
                    <a:lnTo>
                      <a:pt x="223377" y="867328"/>
                    </a:lnTo>
                    <a:lnTo>
                      <a:pt x="433526" y="1012844"/>
                    </a:lnTo>
                    <a:lnTo>
                      <a:pt x="249901" y="990618"/>
                    </a:lnTo>
                    <a:lnTo>
                      <a:pt x="489195" y="1141742"/>
                    </a:lnTo>
                    <a:lnTo>
                      <a:pt x="285308" y="1141454"/>
                    </a:lnTo>
                    <a:lnTo>
                      <a:pt x="601474" y="1256435"/>
                    </a:lnTo>
                    <a:lnTo>
                      <a:pt x="988" y="1366462"/>
                    </a:lnTo>
                    <a:cubicBezTo>
                      <a:pt x="-2437" y="945222"/>
                      <a:pt x="4413" y="421240"/>
                      <a:pt x="988" y="0"/>
                    </a:cubicBezTo>
                    <a:close/>
                  </a:path>
                </a:pathLst>
              </a:custGeom>
              <a:solidFill>
                <a:srgbClr val="85C0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70"/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1304677" y="5024887"/>
            <a:ext cx="2393687" cy="1189669"/>
            <a:chOff x="2534039" y="184531"/>
            <a:chExt cx="2254483" cy="1493977"/>
          </a:xfrm>
        </p:grpSpPr>
        <p:sp>
          <p:nvSpPr>
            <p:cNvPr id="32" name="任意多边形 31"/>
            <p:cNvSpPr/>
            <p:nvPr/>
          </p:nvSpPr>
          <p:spPr>
            <a:xfrm>
              <a:off x="3674097" y="1470133"/>
              <a:ext cx="1114425" cy="180975"/>
            </a:xfrm>
            <a:custGeom>
              <a:avLst/>
              <a:gdLst>
                <a:gd name="connsiteX0" fmla="*/ 0 w 1114425"/>
                <a:gd name="connsiteY0" fmla="*/ 180975 h 180975"/>
                <a:gd name="connsiteX1" fmla="*/ 1114425 w 1114425"/>
                <a:gd name="connsiteY1" fmla="*/ 85725 h 180975"/>
                <a:gd name="connsiteX2" fmla="*/ 161925 w 1114425"/>
                <a:gd name="connsiteY2" fmla="*/ 0 h 180975"/>
                <a:gd name="connsiteX3" fmla="*/ 0 w 1114425"/>
                <a:gd name="connsiteY3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5" h="180975">
                  <a:moveTo>
                    <a:pt x="0" y="180975"/>
                  </a:moveTo>
                  <a:lnTo>
                    <a:pt x="1114425" y="85725"/>
                  </a:lnTo>
                  <a:lnTo>
                    <a:pt x="161925" y="0"/>
                  </a:lnTo>
                  <a:lnTo>
                    <a:pt x="0" y="180975"/>
                  </a:lnTo>
                  <a:close/>
                </a:path>
              </a:pathLst>
            </a:custGeom>
            <a:solidFill>
              <a:srgbClr val="3A7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7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3131871" y="1305226"/>
              <a:ext cx="1333740" cy="180975"/>
            </a:xfrm>
            <a:custGeom>
              <a:avLst/>
              <a:gdLst>
                <a:gd name="connsiteX0" fmla="*/ 0 w 1114425"/>
                <a:gd name="connsiteY0" fmla="*/ 180975 h 180975"/>
                <a:gd name="connsiteX1" fmla="*/ 1114425 w 1114425"/>
                <a:gd name="connsiteY1" fmla="*/ 85725 h 180975"/>
                <a:gd name="connsiteX2" fmla="*/ 161925 w 1114425"/>
                <a:gd name="connsiteY2" fmla="*/ 0 h 180975"/>
                <a:gd name="connsiteX3" fmla="*/ 0 w 1114425"/>
                <a:gd name="connsiteY3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5" h="180975">
                  <a:moveTo>
                    <a:pt x="0" y="180975"/>
                  </a:moveTo>
                  <a:lnTo>
                    <a:pt x="1114425" y="85725"/>
                  </a:lnTo>
                  <a:lnTo>
                    <a:pt x="161925" y="0"/>
                  </a:lnTo>
                  <a:lnTo>
                    <a:pt x="0" y="180975"/>
                  </a:lnTo>
                  <a:close/>
                </a:path>
              </a:pathLst>
            </a:custGeom>
            <a:solidFill>
              <a:srgbClr val="3A7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70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534039" y="184531"/>
              <a:ext cx="1557215" cy="1493977"/>
              <a:chOff x="2534039" y="184531"/>
              <a:chExt cx="1557215" cy="1493977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2534039" y="184531"/>
                <a:ext cx="1199305" cy="1366462"/>
                <a:chOff x="3827262" y="641731"/>
                <a:chExt cx="1199305" cy="1366462"/>
              </a:xfrm>
            </p:grpSpPr>
            <p:sp>
              <p:nvSpPr>
                <p:cNvPr id="39" name="任意多边形 38"/>
                <p:cNvSpPr/>
                <p:nvPr/>
              </p:nvSpPr>
              <p:spPr>
                <a:xfrm flipH="1">
                  <a:off x="3827262" y="641731"/>
                  <a:ext cx="601474" cy="1366462"/>
                </a:xfrm>
                <a:custGeom>
                  <a:avLst/>
                  <a:gdLst>
                    <a:gd name="connsiteX0" fmla="*/ 0 w 523982"/>
                    <a:gd name="connsiteY0" fmla="*/ 0 h 1263721"/>
                    <a:gd name="connsiteX1" fmla="*/ 123290 w 523982"/>
                    <a:gd name="connsiteY1" fmla="*/ 123290 h 1263721"/>
                    <a:gd name="connsiteX2" fmla="*/ 41097 w 523982"/>
                    <a:gd name="connsiteY2" fmla="*/ 123290 h 1263721"/>
                    <a:gd name="connsiteX3" fmla="*/ 154113 w 523982"/>
                    <a:gd name="connsiteY3" fmla="*/ 256854 h 1263721"/>
                    <a:gd name="connsiteX4" fmla="*/ 61645 w 523982"/>
                    <a:gd name="connsiteY4" fmla="*/ 256854 h 1263721"/>
                    <a:gd name="connsiteX5" fmla="*/ 184935 w 523982"/>
                    <a:gd name="connsiteY5" fmla="*/ 369870 h 1263721"/>
                    <a:gd name="connsiteX6" fmla="*/ 102742 w 523982"/>
                    <a:gd name="connsiteY6" fmla="*/ 380144 h 1263721"/>
                    <a:gd name="connsiteX7" fmla="*/ 256854 w 523982"/>
                    <a:gd name="connsiteY7" fmla="*/ 523982 h 1263721"/>
                    <a:gd name="connsiteX8" fmla="*/ 102742 w 523982"/>
                    <a:gd name="connsiteY8" fmla="*/ 503434 h 1263721"/>
                    <a:gd name="connsiteX9" fmla="*/ 308225 w 523982"/>
                    <a:gd name="connsiteY9" fmla="*/ 647272 h 1263721"/>
                    <a:gd name="connsiteX10" fmla="*/ 164387 w 523982"/>
                    <a:gd name="connsiteY10" fmla="*/ 647272 h 1263721"/>
                    <a:gd name="connsiteX11" fmla="*/ 349322 w 523982"/>
                    <a:gd name="connsiteY11" fmla="*/ 770562 h 1263721"/>
                    <a:gd name="connsiteX12" fmla="*/ 215758 w 523982"/>
                    <a:gd name="connsiteY12" fmla="*/ 760288 h 1263721"/>
                    <a:gd name="connsiteX13" fmla="*/ 380144 w 523982"/>
                    <a:gd name="connsiteY13" fmla="*/ 904126 h 1263721"/>
                    <a:gd name="connsiteX14" fmla="*/ 226032 w 523982"/>
                    <a:gd name="connsiteY14" fmla="*/ 852755 h 1263721"/>
                    <a:gd name="connsiteX15" fmla="*/ 472612 w 523982"/>
                    <a:gd name="connsiteY15" fmla="*/ 1027416 h 1263721"/>
                    <a:gd name="connsiteX16" fmla="*/ 267128 w 523982"/>
                    <a:gd name="connsiteY16" fmla="*/ 976045 h 1263721"/>
                    <a:gd name="connsiteX17" fmla="*/ 513708 w 523982"/>
                    <a:gd name="connsiteY17" fmla="*/ 1119883 h 1263721"/>
                    <a:gd name="connsiteX18" fmla="*/ 308225 w 523982"/>
                    <a:gd name="connsiteY18" fmla="*/ 1099335 h 1263721"/>
                    <a:gd name="connsiteX19" fmla="*/ 503434 w 523982"/>
                    <a:gd name="connsiteY19" fmla="*/ 1212350 h 1263721"/>
                    <a:gd name="connsiteX20" fmla="*/ 226032 w 523982"/>
                    <a:gd name="connsiteY20" fmla="*/ 1181528 h 1263721"/>
                    <a:gd name="connsiteX21" fmla="*/ 523982 w 523982"/>
                    <a:gd name="connsiteY21" fmla="*/ 1263721 h 1263721"/>
                    <a:gd name="connsiteX22" fmla="*/ 10274 w 523982"/>
                    <a:gd name="connsiteY22" fmla="*/ 1263721 h 1263721"/>
                    <a:gd name="connsiteX23" fmla="*/ 0 w 523982"/>
                    <a:gd name="connsiteY23" fmla="*/ 0 h 1263721"/>
                    <a:gd name="connsiteX0-1" fmla="*/ 988 w 524970"/>
                    <a:gd name="connsiteY0-2" fmla="*/ 0 h 1366462"/>
                    <a:gd name="connsiteX1-3" fmla="*/ 124278 w 524970"/>
                    <a:gd name="connsiteY1-4" fmla="*/ 123290 h 1366462"/>
                    <a:gd name="connsiteX2-5" fmla="*/ 42085 w 524970"/>
                    <a:gd name="connsiteY2-6" fmla="*/ 123290 h 1366462"/>
                    <a:gd name="connsiteX3-7" fmla="*/ 155101 w 524970"/>
                    <a:gd name="connsiteY3-8" fmla="*/ 256854 h 1366462"/>
                    <a:gd name="connsiteX4-9" fmla="*/ 62633 w 524970"/>
                    <a:gd name="connsiteY4-10" fmla="*/ 256854 h 1366462"/>
                    <a:gd name="connsiteX5-11" fmla="*/ 185923 w 524970"/>
                    <a:gd name="connsiteY5-12" fmla="*/ 369870 h 1366462"/>
                    <a:gd name="connsiteX6-13" fmla="*/ 103730 w 524970"/>
                    <a:gd name="connsiteY6-14" fmla="*/ 380144 h 1366462"/>
                    <a:gd name="connsiteX7-15" fmla="*/ 257842 w 524970"/>
                    <a:gd name="connsiteY7-16" fmla="*/ 523982 h 1366462"/>
                    <a:gd name="connsiteX8-17" fmla="*/ 103730 w 524970"/>
                    <a:gd name="connsiteY8-18" fmla="*/ 503434 h 1366462"/>
                    <a:gd name="connsiteX9-19" fmla="*/ 309213 w 524970"/>
                    <a:gd name="connsiteY9-20" fmla="*/ 647272 h 1366462"/>
                    <a:gd name="connsiteX10-21" fmla="*/ 165375 w 524970"/>
                    <a:gd name="connsiteY10-22" fmla="*/ 647272 h 1366462"/>
                    <a:gd name="connsiteX11-23" fmla="*/ 350310 w 524970"/>
                    <a:gd name="connsiteY11-24" fmla="*/ 770562 h 1366462"/>
                    <a:gd name="connsiteX12-25" fmla="*/ 216746 w 524970"/>
                    <a:gd name="connsiteY12-26" fmla="*/ 760288 h 1366462"/>
                    <a:gd name="connsiteX13-27" fmla="*/ 381132 w 524970"/>
                    <a:gd name="connsiteY13-28" fmla="*/ 904126 h 1366462"/>
                    <a:gd name="connsiteX14-29" fmla="*/ 227020 w 524970"/>
                    <a:gd name="connsiteY14-30" fmla="*/ 852755 h 1366462"/>
                    <a:gd name="connsiteX15-31" fmla="*/ 473600 w 524970"/>
                    <a:gd name="connsiteY15-32" fmla="*/ 1027416 h 1366462"/>
                    <a:gd name="connsiteX16-33" fmla="*/ 268116 w 524970"/>
                    <a:gd name="connsiteY16-34" fmla="*/ 976045 h 1366462"/>
                    <a:gd name="connsiteX17-35" fmla="*/ 514696 w 524970"/>
                    <a:gd name="connsiteY17-36" fmla="*/ 1119883 h 1366462"/>
                    <a:gd name="connsiteX18-37" fmla="*/ 309213 w 524970"/>
                    <a:gd name="connsiteY18-38" fmla="*/ 1099335 h 1366462"/>
                    <a:gd name="connsiteX19-39" fmla="*/ 504422 w 524970"/>
                    <a:gd name="connsiteY19-40" fmla="*/ 1212350 h 1366462"/>
                    <a:gd name="connsiteX20-41" fmla="*/ 227020 w 524970"/>
                    <a:gd name="connsiteY20-42" fmla="*/ 1181528 h 1366462"/>
                    <a:gd name="connsiteX21-43" fmla="*/ 524970 w 524970"/>
                    <a:gd name="connsiteY21-44" fmla="*/ 1263721 h 1366462"/>
                    <a:gd name="connsiteX22-45" fmla="*/ 988 w 524970"/>
                    <a:gd name="connsiteY22-46" fmla="*/ 1366462 h 1366462"/>
                    <a:gd name="connsiteX23-47" fmla="*/ 988 w 524970"/>
                    <a:gd name="connsiteY23-48" fmla="*/ 0 h 1366462"/>
                    <a:gd name="connsiteX0-49" fmla="*/ 988 w 524970"/>
                    <a:gd name="connsiteY0-50" fmla="*/ 0 h 1366462"/>
                    <a:gd name="connsiteX1-51" fmla="*/ 124278 w 524970"/>
                    <a:gd name="connsiteY1-52" fmla="*/ 123290 h 1366462"/>
                    <a:gd name="connsiteX2-53" fmla="*/ 42085 w 524970"/>
                    <a:gd name="connsiteY2-54" fmla="*/ 123290 h 1366462"/>
                    <a:gd name="connsiteX3-55" fmla="*/ 155101 w 524970"/>
                    <a:gd name="connsiteY3-56" fmla="*/ 256854 h 1366462"/>
                    <a:gd name="connsiteX4-57" fmla="*/ 62633 w 524970"/>
                    <a:gd name="connsiteY4-58" fmla="*/ 256854 h 1366462"/>
                    <a:gd name="connsiteX5-59" fmla="*/ 185923 w 524970"/>
                    <a:gd name="connsiteY5-60" fmla="*/ 369870 h 1366462"/>
                    <a:gd name="connsiteX6-61" fmla="*/ 103730 w 524970"/>
                    <a:gd name="connsiteY6-62" fmla="*/ 380144 h 1366462"/>
                    <a:gd name="connsiteX7-63" fmla="*/ 257842 w 524970"/>
                    <a:gd name="connsiteY7-64" fmla="*/ 523982 h 1366462"/>
                    <a:gd name="connsiteX8-65" fmla="*/ 103730 w 524970"/>
                    <a:gd name="connsiteY8-66" fmla="*/ 503434 h 1366462"/>
                    <a:gd name="connsiteX9-67" fmla="*/ 309213 w 524970"/>
                    <a:gd name="connsiteY9-68" fmla="*/ 647272 h 1366462"/>
                    <a:gd name="connsiteX10-69" fmla="*/ 165375 w 524970"/>
                    <a:gd name="connsiteY10-70" fmla="*/ 647272 h 1366462"/>
                    <a:gd name="connsiteX11-71" fmla="*/ 350310 w 524970"/>
                    <a:gd name="connsiteY11-72" fmla="*/ 770562 h 1366462"/>
                    <a:gd name="connsiteX12-73" fmla="*/ 216746 w 524970"/>
                    <a:gd name="connsiteY12-74" fmla="*/ 760288 h 1366462"/>
                    <a:gd name="connsiteX13-75" fmla="*/ 381132 w 524970"/>
                    <a:gd name="connsiteY13-76" fmla="*/ 904126 h 1366462"/>
                    <a:gd name="connsiteX14-77" fmla="*/ 227020 w 524970"/>
                    <a:gd name="connsiteY14-78" fmla="*/ 852755 h 1366462"/>
                    <a:gd name="connsiteX15-79" fmla="*/ 473600 w 524970"/>
                    <a:gd name="connsiteY15-80" fmla="*/ 1027416 h 1366462"/>
                    <a:gd name="connsiteX16-81" fmla="*/ 268116 w 524970"/>
                    <a:gd name="connsiteY16-82" fmla="*/ 976045 h 1366462"/>
                    <a:gd name="connsiteX17-83" fmla="*/ 514696 w 524970"/>
                    <a:gd name="connsiteY17-84" fmla="*/ 1119883 h 1366462"/>
                    <a:gd name="connsiteX18-85" fmla="*/ 309213 w 524970"/>
                    <a:gd name="connsiteY18-86" fmla="*/ 1099335 h 1366462"/>
                    <a:gd name="connsiteX19-87" fmla="*/ 504422 w 524970"/>
                    <a:gd name="connsiteY19-88" fmla="*/ 1212350 h 1366462"/>
                    <a:gd name="connsiteX20-89" fmla="*/ 270736 w 524970"/>
                    <a:gd name="connsiteY20-90" fmla="*/ 1185171 h 1366462"/>
                    <a:gd name="connsiteX21-91" fmla="*/ 524970 w 524970"/>
                    <a:gd name="connsiteY21-92" fmla="*/ 1263721 h 1366462"/>
                    <a:gd name="connsiteX22-93" fmla="*/ 988 w 524970"/>
                    <a:gd name="connsiteY22-94" fmla="*/ 1366462 h 1366462"/>
                    <a:gd name="connsiteX23-95" fmla="*/ 988 w 524970"/>
                    <a:gd name="connsiteY23-96" fmla="*/ 0 h 1366462"/>
                    <a:gd name="connsiteX0-97" fmla="*/ 988 w 535899"/>
                    <a:gd name="connsiteY0-98" fmla="*/ 0 h 1366462"/>
                    <a:gd name="connsiteX1-99" fmla="*/ 124278 w 535899"/>
                    <a:gd name="connsiteY1-100" fmla="*/ 123290 h 1366462"/>
                    <a:gd name="connsiteX2-101" fmla="*/ 42085 w 535899"/>
                    <a:gd name="connsiteY2-102" fmla="*/ 123290 h 1366462"/>
                    <a:gd name="connsiteX3-103" fmla="*/ 155101 w 535899"/>
                    <a:gd name="connsiteY3-104" fmla="*/ 256854 h 1366462"/>
                    <a:gd name="connsiteX4-105" fmla="*/ 62633 w 535899"/>
                    <a:gd name="connsiteY4-106" fmla="*/ 256854 h 1366462"/>
                    <a:gd name="connsiteX5-107" fmla="*/ 185923 w 535899"/>
                    <a:gd name="connsiteY5-108" fmla="*/ 369870 h 1366462"/>
                    <a:gd name="connsiteX6-109" fmla="*/ 103730 w 535899"/>
                    <a:gd name="connsiteY6-110" fmla="*/ 380144 h 1366462"/>
                    <a:gd name="connsiteX7-111" fmla="*/ 257842 w 535899"/>
                    <a:gd name="connsiteY7-112" fmla="*/ 523982 h 1366462"/>
                    <a:gd name="connsiteX8-113" fmla="*/ 103730 w 535899"/>
                    <a:gd name="connsiteY8-114" fmla="*/ 503434 h 1366462"/>
                    <a:gd name="connsiteX9-115" fmla="*/ 309213 w 535899"/>
                    <a:gd name="connsiteY9-116" fmla="*/ 647272 h 1366462"/>
                    <a:gd name="connsiteX10-117" fmla="*/ 165375 w 535899"/>
                    <a:gd name="connsiteY10-118" fmla="*/ 647272 h 1366462"/>
                    <a:gd name="connsiteX11-119" fmla="*/ 350310 w 535899"/>
                    <a:gd name="connsiteY11-120" fmla="*/ 770562 h 1366462"/>
                    <a:gd name="connsiteX12-121" fmla="*/ 216746 w 535899"/>
                    <a:gd name="connsiteY12-122" fmla="*/ 760288 h 1366462"/>
                    <a:gd name="connsiteX13-123" fmla="*/ 381132 w 535899"/>
                    <a:gd name="connsiteY13-124" fmla="*/ 904126 h 1366462"/>
                    <a:gd name="connsiteX14-125" fmla="*/ 227020 w 535899"/>
                    <a:gd name="connsiteY14-126" fmla="*/ 852755 h 1366462"/>
                    <a:gd name="connsiteX15-127" fmla="*/ 473600 w 535899"/>
                    <a:gd name="connsiteY15-128" fmla="*/ 1027416 h 1366462"/>
                    <a:gd name="connsiteX16-129" fmla="*/ 268116 w 535899"/>
                    <a:gd name="connsiteY16-130" fmla="*/ 976045 h 1366462"/>
                    <a:gd name="connsiteX17-131" fmla="*/ 514696 w 535899"/>
                    <a:gd name="connsiteY17-132" fmla="*/ 1119883 h 1366462"/>
                    <a:gd name="connsiteX18-133" fmla="*/ 309213 w 535899"/>
                    <a:gd name="connsiteY18-134" fmla="*/ 1099335 h 1366462"/>
                    <a:gd name="connsiteX19-135" fmla="*/ 504422 w 535899"/>
                    <a:gd name="connsiteY19-136" fmla="*/ 1212350 h 1366462"/>
                    <a:gd name="connsiteX20-137" fmla="*/ 270736 w 535899"/>
                    <a:gd name="connsiteY20-138" fmla="*/ 1185171 h 1366462"/>
                    <a:gd name="connsiteX21-139" fmla="*/ 535899 w 535899"/>
                    <a:gd name="connsiteY21-140" fmla="*/ 1278293 h 1366462"/>
                    <a:gd name="connsiteX22-141" fmla="*/ 988 w 535899"/>
                    <a:gd name="connsiteY22-142" fmla="*/ 1366462 h 1366462"/>
                    <a:gd name="connsiteX23-143" fmla="*/ 988 w 535899"/>
                    <a:gd name="connsiteY23-144" fmla="*/ 0 h 1366462"/>
                    <a:gd name="connsiteX0-145" fmla="*/ 988 w 535899"/>
                    <a:gd name="connsiteY0-146" fmla="*/ 0 h 1366462"/>
                    <a:gd name="connsiteX1-147" fmla="*/ 124278 w 535899"/>
                    <a:gd name="connsiteY1-148" fmla="*/ 123290 h 1366462"/>
                    <a:gd name="connsiteX2-149" fmla="*/ 42085 w 535899"/>
                    <a:gd name="connsiteY2-150" fmla="*/ 123290 h 1366462"/>
                    <a:gd name="connsiteX3-151" fmla="*/ 155101 w 535899"/>
                    <a:gd name="connsiteY3-152" fmla="*/ 256854 h 1366462"/>
                    <a:gd name="connsiteX4-153" fmla="*/ 62633 w 535899"/>
                    <a:gd name="connsiteY4-154" fmla="*/ 256854 h 1366462"/>
                    <a:gd name="connsiteX5-155" fmla="*/ 185923 w 535899"/>
                    <a:gd name="connsiteY5-156" fmla="*/ 369870 h 1366462"/>
                    <a:gd name="connsiteX6-157" fmla="*/ 103730 w 535899"/>
                    <a:gd name="connsiteY6-158" fmla="*/ 380144 h 1366462"/>
                    <a:gd name="connsiteX7-159" fmla="*/ 257842 w 535899"/>
                    <a:gd name="connsiteY7-160" fmla="*/ 523982 h 1366462"/>
                    <a:gd name="connsiteX8-161" fmla="*/ 103730 w 535899"/>
                    <a:gd name="connsiteY8-162" fmla="*/ 503434 h 1366462"/>
                    <a:gd name="connsiteX9-163" fmla="*/ 309213 w 535899"/>
                    <a:gd name="connsiteY9-164" fmla="*/ 647272 h 1366462"/>
                    <a:gd name="connsiteX10-165" fmla="*/ 165375 w 535899"/>
                    <a:gd name="connsiteY10-166" fmla="*/ 647272 h 1366462"/>
                    <a:gd name="connsiteX11-167" fmla="*/ 350310 w 535899"/>
                    <a:gd name="connsiteY11-168" fmla="*/ 770562 h 1366462"/>
                    <a:gd name="connsiteX12-169" fmla="*/ 216746 w 535899"/>
                    <a:gd name="connsiteY12-170" fmla="*/ 760288 h 1366462"/>
                    <a:gd name="connsiteX13-171" fmla="*/ 381132 w 535899"/>
                    <a:gd name="connsiteY13-172" fmla="*/ 904126 h 1366462"/>
                    <a:gd name="connsiteX14-173" fmla="*/ 227020 w 535899"/>
                    <a:gd name="connsiteY14-174" fmla="*/ 852755 h 1366462"/>
                    <a:gd name="connsiteX15-175" fmla="*/ 473600 w 535899"/>
                    <a:gd name="connsiteY15-176" fmla="*/ 1027416 h 1366462"/>
                    <a:gd name="connsiteX16-177" fmla="*/ 282688 w 535899"/>
                    <a:gd name="connsiteY16-178" fmla="*/ 979688 h 1366462"/>
                    <a:gd name="connsiteX17-179" fmla="*/ 514696 w 535899"/>
                    <a:gd name="connsiteY17-180" fmla="*/ 1119883 h 1366462"/>
                    <a:gd name="connsiteX18-181" fmla="*/ 309213 w 535899"/>
                    <a:gd name="connsiteY18-182" fmla="*/ 1099335 h 1366462"/>
                    <a:gd name="connsiteX19-183" fmla="*/ 504422 w 535899"/>
                    <a:gd name="connsiteY19-184" fmla="*/ 1212350 h 1366462"/>
                    <a:gd name="connsiteX20-185" fmla="*/ 270736 w 535899"/>
                    <a:gd name="connsiteY20-186" fmla="*/ 1185171 h 1366462"/>
                    <a:gd name="connsiteX21-187" fmla="*/ 535899 w 535899"/>
                    <a:gd name="connsiteY21-188" fmla="*/ 1278293 h 1366462"/>
                    <a:gd name="connsiteX22-189" fmla="*/ 988 w 535899"/>
                    <a:gd name="connsiteY22-190" fmla="*/ 1366462 h 1366462"/>
                    <a:gd name="connsiteX23-191" fmla="*/ 988 w 535899"/>
                    <a:gd name="connsiteY23-192" fmla="*/ 0 h 1366462"/>
                    <a:gd name="connsiteX0-193" fmla="*/ 988 w 535899"/>
                    <a:gd name="connsiteY0-194" fmla="*/ 0 h 1366462"/>
                    <a:gd name="connsiteX1-195" fmla="*/ 124278 w 535899"/>
                    <a:gd name="connsiteY1-196" fmla="*/ 123290 h 1366462"/>
                    <a:gd name="connsiteX2-197" fmla="*/ 42085 w 535899"/>
                    <a:gd name="connsiteY2-198" fmla="*/ 123290 h 1366462"/>
                    <a:gd name="connsiteX3-199" fmla="*/ 155101 w 535899"/>
                    <a:gd name="connsiteY3-200" fmla="*/ 256854 h 1366462"/>
                    <a:gd name="connsiteX4-201" fmla="*/ 62633 w 535899"/>
                    <a:gd name="connsiteY4-202" fmla="*/ 256854 h 1366462"/>
                    <a:gd name="connsiteX5-203" fmla="*/ 185923 w 535899"/>
                    <a:gd name="connsiteY5-204" fmla="*/ 369870 h 1366462"/>
                    <a:gd name="connsiteX6-205" fmla="*/ 103730 w 535899"/>
                    <a:gd name="connsiteY6-206" fmla="*/ 380144 h 1366462"/>
                    <a:gd name="connsiteX7-207" fmla="*/ 257842 w 535899"/>
                    <a:gd name="connsiteY7-208" fmla="*/ 523982 h 1366462"/>
                    <a:gd name="connsiteX8-209" fmla="*/ 103730 w 535899"/>
                    <a:gd name="connsiteY8-210" fmla="*/ 503434 h 1366462"/>
                    <a:gd name="connsiteX9-211" fmla="*/ 309213 w 535899"/>
                    <a:gd name="connsiteY9-212" fmla="*/ 647272 h 1366462"/>
                    <a:gd name="connsiteX10-213" fmla="*/ 179947 w 535899"/>
                    <a:gd name="connsiteY10-214" fmla="*/ 654558 h 1366462"/>
                    <a:gd name="connsiteX11-215" fmla="*/ 350310 w 535899"/>
                    <a:gd name="connsiteY11-216" fmla="*/ 770562 h 1366462"/>
                    <a:gd name="connsiteX12-217" fmla="*/ 216746 w 535899"/>
                    <a:gd name="connsiteY12-218" fmla="*/ 760288 h 1366462"/>
                    <a:gd name="connsiteX13-219" fmla="*/ 381132 w 535899"/>
                    <a:gd name="connsiteY13-220" fmla="*/ 904126 h 1366462"/>
                    <a:gd name="connsiteX14-221" fmla="*/ 227020 w 535899"/>
                    <a:gd name="connsiteY14-222" fmla="*/ 852755 h 1366462"/>
                    <a:gd name="connsiteX15-223" fmla="*/ 473600 w 535899"/>
                    <a:gd name="connsiteY15-224" fmla="*/ 1027416 h 1366462"/>
                    <a:gd name="connsiteX16-225" fmla="*/ 282688 w 535899"/>
                    <a:gd name="connsiteY16-226" fmla="*/ 979688 h 1366462"/>
                    <a:gd name="connsiteX17-227" fmla="*/ 514696 w 535899"/>
                    <a:gd name="connsiteY17-228" fmla="*/ 1119883 h 1366462"/>
                    <a:gd name="connsiteX18-229" fmla="*/ 309213 w 535899"/>
                    <a:gd name="connsiteY18-230" fmla="*/ 1099335 h 1366462"/>
                    <a:gd name="connsiteX19-231" fmla="*/ 504422 w 535899"/>
                    <a:gd name="connsiteY19-232" fmla="*/ 1212350 h 1366462"/>
                    <a:gd name="connsiteX20-233" fmla="*/ 270736 w 535899"/>
                    <a:gd name="connsiteY20-234" fmla="*/ 1185171 h 1366462"/>
                    <a:gd name="connsiteX21-235" fmla="*/ 535899 w 535899"/>
                    <a:gd name="connsiteY21-236" fmla="*/ 1278293 h 1366462"/>
                    <a:gd name="connsiteX22-237" fmla="*/ 988 w 535899"/>
                    <a:gd name="connsiteY22-238" fmla="*/ 1366462 h 1366462"/>
                    <a:gd name="connsiteX23-239" fmla="*/ 988 w 535899"/>
                    <a:gd name="connsiteY23-240" fmla="*/ 0 h 1366462"/>
                    <a:gd name="connsiteX0-241" fmla="*/ 988 w 535899"/>
                    <a:gd name="connsiteY0-242" fmla="*/ 0 h 1366462"/>
                    <a:gd name="connsiteX1-243" fmla="*/ 124278 w 535899"/>
                    <a:gd name="connsiteY1-244" fmla="*/ 123290 h 1366462"/>
                    <a:gd name="connsiteX2-245" fmla="*/ 42085 w 535899"/>
                    <a:gd name="connsiteY2-246" fmla="*/ 123290 h 1366462"/>
                    <a:gd name="connsiteX3-247" fmla="*/ 155101 w 535899"/>
                    <a:gd name="connsiteY3-248" fmla="*/ 256854 h 1366462"/>
                    <a:gd name="connsiteX4-249" fmla="*/ 62633 w 535899"/>
                    <a:gd name="connsiteY4-250" fmla="*/ 256854 h 1366462"/>
                    <a:gd name="connsiteX5-251" fmla="*/ 185923 w 535899"/>
                    <a:gd name="connsiteY5-252" fmla="*/ 369870 h 1366462"/>
                    <a:gd name="connsiteX6-253" fmla="*/ 103730 w 535899"/>
                    <a:gd name="connsiteY6-254" fmla="*/ 380144 h 1366462"/>
                    <a:gd name="connsiteX7-255" fmla="*/ 257842 w 535899"/>
                    <a:gd name="connsiteY7-256" fmla="*/ 523982 h 1366462"/>
                    <a:gd name="connsiteX8-257" fmla="*/ 129231 w 535899"/>
                    <a:gd name="connsiteY8-258" fmla="*/ 518007 h 1366462"/>
                    <a:gd name="connsiteX9-259" fmla="*/ 309213 w 535899"/>
                    <a:gd name="connsiteY9-260" fmla="*/ 647272 h 1366462"/>
                    <a:gd name="connsiteX10-261" fmla="*/ 179947 w 535899"/>
                    <a:gd name="connsiteY10-262" fmla="*/ 654558 h 1366462"/>
                    <a:gd name="connsiteX11-263" fmla="*/ 350310 w 535899"/>
                    <a:gd name="connsiteY11-264" fmla="*/ 770562 h 1366462"/>
                    <a:gd name="connsiteX12-265" fmla="*/ 216746 w 535899"/>
                    <a:gd name="connsiteY12-266" fmla="*/ 760288 h 1366462"/>
                    <a:gd name="connsiteX13-267" fmla="*/ 381132 w 535899"/>
                    <a:gd name="connsiteY13-268" fmla="*/ 904126 h 1366462"/>
                    <a:gd name="connsiteX14-269" fmla="*/ 227020 w 535899"/>
                    <a:gd name="connsiteY14-270" fmla="*/ 852755 h 1366462"/>
                    <a:gd name="connsiteX15-271" fmla="*/ 473600 w 535899"/>
                    <a:gd name="connsiteY15-272" fmla="*/ 1027416 h 1366462"/>
                    <a:gd name="connsiteX16-273" fmla="*/ 282688 w 535899"/>
                    <a:gd name="connsiteY16-274" fmla="*/ 979688 h 1366462"/>
                    <a:gd name="connsiteX17-275" fmla="*/ 514696 w 535899"/>
                    <a:gd name="connsiteY17-276" fmla="*/ 1119883 h 1366462"/>
                    <a:gd name="connsiteX18-277" fmla="*/ 309213 w 535899"/>
                    <a:gd name="connsiteY18-278" fmla="*/ 1099335 h 1366462"/>
                    <a:gd name="connsiteX19-279" fmla="*/ 504422 w 535899"/>
                    <a:gd name="connsiteY19-280" fmla="*/ 1212350 h 1366462"/>
                    <a:gd name="connsiteX20-281" fmla="*/ 270736 w 535899"/>
                    <a:gd name="connsiteY20-282" fmla="*/ 1185171 h 1366462"/>
                    <a:gd name="connsiteX21-283" fmla="*/ 535899 w 535899"/>
                    <a:gd name="connsiteY21-284" fmla="*/ 1278293 h 1366462"/>
                    <a:gd name="connsiteX22-285" fmla="*/ 988 w 535899"/>
                    <a:gd name="connsiteY22-286" fmla="*/ 1366462 h 1366462"/>
                    <a:gd name="connsiteX23-287" fmla="*/ 988 w 535899"/>
                    <a:gd name="connsiteY23-288" fmla="*/ 0 h 1366462"/>
                    <a:gd name="connsiteX0-289" fmla="*/ 988 w 535899"/>
                    <a:gd name="connsiteY0-290" fmla="*/ 0 h 1366462"/>
                    <a:gd name="connsiteX1-291" fmla="*/ 124278 w 535899"/>
                    <a:gd name="connsiteY1-292" fmla="*/ 123290 h 1366462"/>
                    <a:gd name="connsiteX2-293" fmla="*/ 42085 w 535899"/>
                    <a:gd name="connsiteY2-294" fmla="*/ 123290 h 1366462"/>
                    <a:gd name="connsiteX3-295" fmla="*/ 155101 w 535899"/>
                    <a:gd name="connsiteY3-296" fmla="*/ 256854 h 1366462"/>
                    <a:gd name="connsiteX4-297" fmla="*/ 62633 w 535899"/>
                    <a:gd name="connsiteY4-298" fmla="*/ 256854 h 1366462"/>
                    <a:gd name="connsiteX5-299" fmla="*/ 185923 w 535899"/>
                    <a:gd name="connsiteY5-300" fmla="*/ 369870 h 1366462"/>
                    <a:gd name="connsiteX6-301" fmla="*/ 103730 w 535899"/>
                    <a:gd name="connsiteY6-302" fmla="*/ 380144 h 1366462"/>
                    <a:gd name="connsiteX7-303" fmla="*/ 257842 w 535899"/>
                    <a:gd name="connsiteY7-304" fmla="*/ 523982 h 1366462"/>
                    <a:gd name="connsiteX8-305" fmla="*/ 129231 w 535899"/>
                    <a:gd name="connsiteY8-306" fmla="*/ 518007 h 1366462"/>
                    <a:gd name="connsiteX9-307" fmla="*/ 309213 w 535899"/>
                    <a:gd name="connsiteY9-308" fmla="*/ 647272 h 1366462"/>
                    <a:gd name="connsiteX10-309" fmla="*/ 179947 w 535899"/>
                    <a:gd name="connsiteY10-310" fmla="*/ 654558 h 1366462"/>
                    <a:gd name="connsiteX11-311" fmla="*/ 350310 w 535899"/>
                    <a:gd name="connsiteY11-312" fmla="*/ 770562 h 1366462"/>
                    <a:gd name="connsiteX12-313" fmla="*/ 216746 w 535899"/>
                    <a:gd name="connsiteY12-314" fmla="*/ 760288 h 1366462"/>
                    <a:gd name="connsiteX13-315" fmla="*/ 381132 w 535899"/>
                    <a:gd name="connsiteY13-316" fmla="*/ 904126 h 1366462"/>
                    <a:gd name="connsiteX14-317" fmla="*/ 227020 w 535899"/>
                    <a:gd name="connsiteY14-318" fmla="*/ 852755 h 1366462"/>
                    <a:gd name="connsiteX15-319" fmla="*/ 473600 w 535899"/>
                    <a:gd name="connsiteY15-320" fmla="*/ 1027416 h 1366462"/>
                    <a:gd name="connsiteX16-321" fmla="*/ 282688 w 535899"/>
                    <a:gd name="connsiteY16-322" fmla="*/ 979688 h 1366462"/>
                    <a:gd name="connsiteX17-323" fmla="*/ 514696 w 535899"/>
                    <a:gd name="connsiteY17-324" fmla="*/ 1119883 h 1366462"/>
                    <a:gd name="connsiteX18-325" fmla="*/ 309213 w 535899"/>
                    <a:gd name="connsiteY18-326" fmla="*/ 1099335 h 1366462"/>
                    <a:gd name="connsiteX19-327" fmla="*/ 504422 w 535899"/>
                    <a:gd name="connsiteY19-328" fmla="*/ 1212350 h 1366462"/>
                    <a:gd name="connsiteX20-329" fmla="*/ 256164 w 535899"/>
                    <a:gd name="connsiteY20-330" fmla="*/ 1217958 h 1366462"/>
                    <a:gd name="connsiteX21-331" fmla="*/ 535899 w 535899"/>
                    <a:gd name="connsiteY21-332" fmla="*/ 1278293 h 1366462"/>
                    <a:gd name="connsiteX22-333" fmla="*/ 988 w 535899"/>
                    <a:gd name="connsiteY22-334" fmla="*/ 1366462 h 1366462"/>
                    <a:gd name="connsiteX23-335" fmla="*/ 988 w 535899"/>
                    <a:gd name="connsiteY23-336" fmla="*/ 0 h 1366462"/>
                    <a:gd name="connsiteX0-337" fmla="*/ 988 w 528613"/>
                    <a:gd name="connsiteY0-338" fmla="*/ 0 h 1366462"/>
                    <a:gd name="connsiteX1-339" fmla="*/ 124278 w 528613"/>
                    <a:gd name="connsiteY1-340" fmla="*/ 123290 h 1366462"/>
                    <a:gd name="connsiteX2-341" fmla="*/ 42085 w 528613"/>
                    <a:gd name="connsiteY2-342" fmla="*/ 123290 h 1366462"/>
                    <a:gd name="connsiteX3-343" fmla="*/ 155101 w 528613"/>
                    <a:gd name="connsiteY3-344" fmla="*/ 256854 h 1366462"/>
                    <a:gd name="connsiteX4-345" fmla="*/ 62633 w 528613"/>
                    <a:gd name="connsiteY4-346" fmla="*/ 256854 h 1366462"/>
                    <a:gd name="connsiteX5-347" fmla="*/ 185923 w 528613"/>
                    <a:gd name="connsiteY5-348" fmla="*/ 369870 h 1366462"/>
                    <a:gd name="connsiteX6-349" fmla="*/ 103730 w 528613"/>
                    <a:gd name="connsiteY6-350" fmla="*/ 380144 h 1366462"/>
                    <a:gd name="connsiteX7-351" fmla="*/ 257842 w 528613"/>
                    <a:gd name="connsiteY7-352" fmla="*/ 523982 h 1366462"/>
                    <a:gd name="connsiteX8-353" fmla="*/ 129231 w 528613"/>
                    <a:gd name="connsiteY8-354" fmla="*/ 518007 h 1366462"/>
                    <a:gd name="connsiteX9-355" fmla="*/ 309213 w 528613"/>
                    <a:gd name="connsiteY9-356" fmla="*/ 647272 h 1366462"/>
                    <a:gd name="connsiteX10-357" fmla="*/ 179947 w 528613"/>
                    <a:gd name="connsiteY10-358" fmla="*/ 654558 h 1366462"/>
                    <a:gd name="connsiteX11-359" fmla="*/ 350310 w 528613"/>
                    <a:gd name="connsiteY11-360" fmla="*/ 770562 h 1366462"/>
                    <a:gd name="connsiteX12-361" fmla="*/ 216746 w 528613"/>
                    <a:gd name="connsiteY12-362" fmla="*/ 760288 h 1366462"/>
                    <a:gd name="connsiteX13-363" fmla="*/ 381132 w 528613"/>
                    <a:gd name="connsiteY13-364" fmla="*/ 904126 h 1366462"/>
                    <a:gd name="connsiteX14-365" fmla="*/ 227020 w 528613"/>
                    <a:gd name="connsiteY14-366" fmla="*/ 852755 h 1366462"/>
                    <a:gd name="connsiteX15-367" fmla="*/ 473600 w 528613"/>
                    <a:gd name="connsiteY15-368" fmla="*/ 1027416 h 1366462"/>
                    <a:gd name="connsiteX16-369" fmla="*/ 282688 w 528613"/>
                    <a:gd name="connsiteY16-370" fmla="*/ 979688 h 1366462"/>
                    <a:gd name="connsiteX17-371" fmla="*/ 514696 w 528613"/>
                    <a:gd name="connsiteY17-372" fmla="*/ 1119883 h 1366462"/>
                    <a:gd name="connsiteX18-373" fmla="*/ 309213 w 528613"/>
                    <a:gd name="connsiteY18-374" fmla="*/ 1099335 h 1366462"/>
                    <a:gd name="connsiteX19-375" fmla="*/ 504422 w 528613"/>
                    <a:gd name="connsiteY19-376" fmla="*/ 1212350 h 1366462"/>
                    <a:gd name="connsiteX20-377" fmla="*/ 256164 w 528613"/>
                    <a:gd name="connsiteY20-378" fmla="*/ 1217958 h 1366462"/>
                    <a:gd name="connsiteX21-379" fmla="*/ 528613 w 528613"/>
                    <a:gd name="connsiteY21-380" fmla="*/ 1238219 h 1366462"/>
                    <a:gd name="connsiteX22-381" fmla="*/ 988 w 528613"/>
                    <a:gd name="connsiteY22-382" fmla="*/ 1366462 h 1366462"/>
                    <a:gd name="connsiteX23-383" fmla="*/ 988 w 528613"/>
                    <a:gd name="connsiteY23-384" fmla="*/ 0 h 1366462"/>
                    <a:gd name="connsiteX0-385" fmla="*/ 988 w 528613"/>
                    <a:gd name="connsiteY0-386" fmla="*/ 0 h 1366462"/>
                    <a:gd name="connsiteX1-387" fmla="*/ 124278 w 528613"/>
                    <a:gd name="connsiteY1-388" fmla="*/ 123290 h 1366462"/>
                    <a:gd name="connsiteX2-389" fmla="*/ 42085 w 528613"/>
                    <a:gd name="connsiteY2-390" fmla="*/ 123290 h 1366462"/>
                    <a:gd name="connsiteX3-391" fmla="*/ 155101 w 528613"/>
                    <a:gd name="connsiteY3-392" fmla="*/ 256854 h 1366462"/>
                    <a:gd name="connsiteX4-393" fmla="*/ 62633 w 528613"/>
                    <a:gd name="connsiteY4-394" fmla="*/ 256854 h 1366462"/>
                    <a:gd name="connsiteX5-395" fmla="*/ 185923 w 528613"/>
                    <a:gd name="connsiteY5-396" fmla="*/ 369870 h 1366462"/>
                    <a:gd name="connsiteX6-397" fmla="*/ 103730 w 528613"/>
                    <a:gd name="connsiteY6-398" fmla="*/ 380144 h 1366462"/>
                    <a:gd name="connsiteX7-399" fmla="*/ 257842 w 528613"/>
                    <a:gd name="connsiteY7-400" fmla="*/ 523982 h 1366462"/>
                    <a:gd name="connsiteX8-401" fmla="*/ 129231 w 528613"/>
                    <a:gd name="connsiteY8-402" fmla="*/ 518007 h 1366462"/>
                    <a:gd name="connsiteX9-403" fmla="*/ 309213 w 528613"/>
                    <a:gd name="connsiteY9-404" fmla="*/ 647272 h 1366462"/>
                    <a:gd name="connsiteX10-405" fmla="*/ 179947 w 528613"/>
                    <a:gd name="connsiteY10-406" fmla="*/ 654558 h 1366462"/>
                    <a:gd name="connsiteX11-407" fmla="*/ 350310 w 528613"/>
                    <a:gd name="connsiteY11-408" fmla="*/ 770562 h 1366462"/>
                    <a:gd name="connsiteX12-409" fmla="*/ 216746 w 528613"/>
                    <a:gd name="connsiteY12-410" fmla="*/ 760288 h 1366462"/>
                    <a:gd name="connsiteX13-411" fmla="*/ 381132 w 528613"/>
                    <a:gd name="connsiteY13-412" fmla="*/ 904126 h 1366462"/>
                    <a:gd name="connsiteX14-413" fmla="*/ 227020 w 528613"/>
                    <a:gd name="connsiteY14-414" fmla="*/ 852755 h 1366462"/>
                    <a:gd name="connsiteX15-415" fmla="*/ 473600 w 528613"/>
                    <a:gd name="connsiteY15-416" fmla="*/ 1027416 h 1366462"/>
                    <a:gd name="connsiteX16-417" fmla="*/ 282688 w 528613"/>
                    <a:gd name="connsiteY16-418" fmla="*/ 979688 h 1366462"/>
                    <a:gd name="connsiteX17-419" fmla="*/ 514696 w 528613"/>
                    <a:gd name="connsiteY17-420" fmla="*/ 1119883 h 1366462"/>
                    <a:gd name="connsiteX18-421" fmla="*/ 309213 w 528613"/>
                    <a:gd name="connsiteY18-422" fmla="*/ 1099335 h 1366462"/>
                    <a:gd name="connsiteX19-423" fmla="*/ 256164 w 528613"/>
                    <a:gd name="connsiteY19-424" fmla="*/ 1217958 h 1366462"/>
                    <a:gd name="connsiteX20-425" fmla="*/ 528613 w 528613"/>
                    <a:gd name="connsiteY20-426" fmla="*/ 1238219 h 1366462"/>
                    <a:gd name="connsiteX21-427" fmla="*/ 988 w 528613"/>
                    <a:gd name="connsiteY21-428" fmla="*/ 1366462 h 1366462"/>
                    <a:gd name="connsiteX22-429" fmla="*/ 988 w 528613"/>
                    <a:gd name="connsiteY22-430" fmla="*/ 0 h 1366462"/>
                    <a:gd name="connsiteX0-431" fmla="*/ 988 w 528613"/>
                    <a:gd name="connsiteY0-432" fmla="*/ 0 h 1366462"/>
                    <a:gd name="connsiteX1-433" fmla="*/ 124278 w 528613"/>
                    <a:gd name="connsiteY1-434" fmla="*/ 123290 h 1366462"/>
                    <a:gd name="connsiteX2-435" fmla="*/ 42085 w 528613"/>
                    <a:gd name="connsiteY2-436" fmla="*/ 123290 h 1366462"/>
                    <a:gd name="connsiteX3-437" fmla="*/ 155101 w 528613"/>
                    <a:gd name="connsiteY3-438" fmla="*/ 256854 h 1366462"/>
                    <a:gd name="connsiteX4-439" fmla="*/ 62633 w 528613"/>
                    <a:gd name="connsiteY4-440" fmla="*/ 256854 h 1366462"/>
                    <a:gd name="connsiteX5-441" fmla="*/ 185923 w 528613"/>
                    <a:gd name="connsiteY5-442" fmla="*/ 369870 h 1366462"/>
                    <a:gd name="connsiteX6-443" fmla="*/ 103730 w 528613"/>
                    <a:gd name="connsiteY6-444" fmla="*/ 380144 h 1366462"/>
                    <a:gd name="connsiteX7-445" fmla="*/ 257842 w 528613"/>
                    <a:gd name="connsiteY7-446" fmla="*/ 523982 h 1366462"/>
                    <a:gd name="connsiteX8-447" fmla="*/ 129231 w 528613"/>
                    <a:gd name="connsiteY8-448" fmla="*/ 518007 h 1366462"/>
                    <a:gd name="connsiteX9-449" fmla="*/ 309213 w 528613"/>
                    <a:gd name="connsiteY9-450" fmla="*/ 647272 h 1366462"/>
                    <a:gd name="connsiteX10-451" fmla="*/ 179947 w 528613"/>
                    <a:gd name="connsiteY10-452" fmla="*/ 654558 h 1366462"/>
                    <a:gd name="connsiteX11-453" fmla="*/ 350310 w 528613"/>
                    <a:gd name="connsiteY11-454" fmla="*/ 770562 h 1366462"/>
                    <a:gd name="connsiteX12-455" fmla="*/ 216746 w 528613"/>
                    <a:gd name="connsiteY12-456" fmla="*/ 760288 h 1366462"/>
                    <a:gd name="connsiteX13-457" fmla="*/ 381132 w 528613"/>
                    <a:gd name="connsiteY13-458" fmla="*/ 904126 h 1366462"/>
                    <a:gd name="connsiteX14-459" fmla="*/ 227020 w 528613"/>
                    <a:gd name="connsiteY14-460" fmla="*/ 852755 h 1366462"/>
                    <a:gd name="connsiteX15-461" fmla="*/ 473600 w 528613"/>
                    <a:gd name="connsiteY15-462" fmla="*/ 1027416 h 1366462"/>
                    <a:gd name="connsiteX16-463" fmla="*/ 282688 w 528613"/>
                    <a:gd name="connsiteY16-464" fmla="*/ 979688 h 1366462"/>
                    <a:gd name="connsiteX17-465" fmla="*/ 514696 w 528613"/>
                    <a:gd name="connsiteY17-466" fmla="*/ 1119883 h 1366462"/>
                    <a:gd name="connsiteX18-467" fmla="*/ 256164 w 528613"/>
                    <a:gd name="connsiteY18-468" fmla="*/ 1217958 h 1366462"/>
                    <a:gd name="connsiteX19-469" fmla="*/ 528613 w 528613"/>
                    <a:gd name="connsiteY19-470" fmla="*/ 1238219 h 1366462"/>
                    <a:gd name="connsiteX20-471" fmla="*/ 988 w 528613"/>
                    <a:gd name="connsiteY20-472" fmla="*/ 1366462 h 1366462"/>
                    <a:gd name="connsiteX21-473" fmla="*/ 988 w 528613"/>
                    <a:gd name="connsiteY21-474" fmla="*/ 0 h 1366462"/>
                    <a:gd name="connsiteX0-475" fmla="*/ 988 w 528613"/>
                    <a:gd name="connsiteY0-476" fmla="*/ 0 h 1366462"/>
                    <a:gd name="connsiteX1-477" fmla="*/ 124278 w 528613"/>
                    <a:gd name="connsiteY1-478" fmla="*/ 123290 h 1366462"/>
                    <a:gd name="connsiteX2-479" fmla="*/ 42085 w 528613"/>
                    <a:gd name="connsiteY2-480" fmla="*/ 123290 h 1366462"/>
                    <a:gd name="connsiteX3-481" fmla="*/ 155101 w 528613"/>
                    <a:gd name="connsiteY3-482" fmla="*/ 256854 h 1366462"/>
                    <a:gd name="connsiteX4-483" fmla="*/ 62633 w 528613"/>
                    <a:gd name="connsiteY4-484" fmla="*/ 256854 h 1366462"/>
                    <a:gd name="connsiteX5-485" fmla="*/ 185923 w 528613"/>
                    <a:gd name="connsiteY5-486" fmla="*/ 369870 h 1366462"/>
                    <a:gd name="connsiteX6-487" fmla="*/ 103730 w 528613"/>
                    <a:gd name="connsiteY6-488" fmla="*/ 380144 h 1366462"/>
                    <a:gd name="connsiteX7-489" fmla="*/ 257842 w 528613"/>
                    <a:gd name="connsiteY7-490" fmla="*/ 523982 h 1366462"/>
                    <a:gd name="connsiteX8-491" fmla="*/ 129231 w 528613"/>
                    <a:gd name="connsiteY8-492" fmla="*/ 518007 h 1366462"/>
                    <a:gd name="connsiteX9-493" fmla="*/ 309213 w 528613"/>
                    <a:gd name="connsiteY9-494" fmla="*/ 647272 h 1366462"/>
                    <a:gd name="connsiteX10-495" fmla="*/ 179947 w 528613"/>
                    <a:gd name="connsiteY10-496" fmla="*/ 654558 h 1366462"/>
                    <a:gd name="connsiteX11-497" fmla="*/ 350310 w 528613"/>
                    <a:gd name="connsiteY11-498" fmla="*/ 770562 h 1366462"/>
                    <a:gd name="connsiteX12-499" fmla="*/ 216746 w 528613"/>
                    <a:gd name="connsiteY12-500" fmla="*/ 760288 h 1366462"/>
                    <a:gd name="connsiteX13-501" fmla="*/ 381132 w 528613"/>
                    <a:gd name="connsiteY13-502" fmla="*/ 904126 h 1366462"/>
                    <a:gd name="connsiteX14-503" fmla="*/ 227020 w 528613"/>
                    <a:gd name="connsiteY14-504" fmla="*/ 852755 h 1366462"/>
                    <a:gd name="connsiteX15-505" fmla="*/ 473600 w 528613"/>
                    <a:gd name="connsiteY15-506" fmla="*/ 1027416 h 1366462"/>
                    <a:gd name="connsiteX16-507" fmla="*/ 282688 w 528613"/>
                    <a:gd name="connsiteY16-508" fmla="*/ 979688 h 1366462"/>
                    <a:gd name="connsiteX17-509" fmla="*/ 514696 w 528613"/>
                    <a:gd name="connsiteY17-510" fmla="*/ 1119883 h 1366462"/>
                    <a:gd name="connsiteX18-511" fmla="*/ 259807 w 528613"/>
                    <a:gd name="connsiteY18-512" fmla="*/ 1130525 h 1366462"/>
                    <a:gd name="connsiteX19-513" fmla="*/ 528613 w 528613"/>
                    <a:gd name="connsiteY19-514" fmla="*/ 1238219 h 1366462"/>
                    <a:gd name="connsiteX20-515" fmla="*/ 988 w 528613"/>
                    <a:gd name="connsiteY20-516" fmla="*/ 1366462 h 1366462"/>
                    <a:gd name="connsiteX21-517" fmla="*/ 988 w 528613"/>
                    <a:gd name="connsiteY21-518" fmla="*/ 0 h 1366462"/>
                    <a:gd name="connsiteX0-519" fmla="*/ 988 w 528613"/>
                    <a:gd name="connsiteY0-520" fmla="*/ 0 h 1366462"/>
                    <a:gd name="connsiteX1-521" fmla="*/ 124278 w 528613"/>
                    <a:gd name="connsiteY1-522" fmla="*/ 123290 h 1366462"/>
                    <a:gd name="connsiteX2-523" fmla="*/ 42085 w 528613"/>
                    <a:gd name="connsiteY2-524" fmla="*/ 123290 h 1366462"/>
                    <a:gd name="connsiteX3-525" fmla="*/ 155101 w 528613"/>
                    <a:gd name="connsiteY3-526" fmla="*/ 256854 h 1366462"/>
                    <a:gd name="connsiteX4-527" fmla="*/ 62633 w 528613"/>
                    <a:gd name="connsiteY4-528" fmla="*/ 256854 h 1366462"/>
                    <a:gd name="connsiteX5-529" fmla="*/ 185923 w 528613"/>
                    <a:gd name="connsiteY5-530" fmla="*/ 369870 h 1366462"/>
                    <a:gd name="connsiteX6-531" fmla="*/ 103730 w 528613"/>
                    <a:gd name="connsiteY6-532" fmla="*/ 380144 h 1366462"/>
                    <a:gd name="connsiteX7-533" fmla="*/ 257842 w 528613"/>
                    <a:gd name="connsiteY7-534" fmla="*/ 523982 h 1366462"/>
                    <a:gd name="connsiteX8-535" fmla="*/ 129231 w 528613"/>
                    <a:gd name="connsiteY8-536" fmla="*/ 518007 h 1366462"/>
                    <a:gd name="connsiteX9-537" fmla="*/ 309213 w 528613"/>
                    <a:gd name="connsiteY9-538" fmla="*/ 647272 h 1366462"/>
                    <a:gd name="connsiteX10-539" fmla="*/ 179947 w 528613"/>
                    <a:gd name="connsiteY10-540" fmla="*/ 654558 h 1366462"/>
                    <a:gd name="connsiteX11-541" fmla="*/ 350310 w 528613"/>
                    <a:gd name="connsiteY11-542" fmla="*/ 770562 h 1366462"/>
                    <a:gd name="connsiteX12-543" fmla="*/ 216746 w 528613"/>
                    <a:gd name="connsiteY12-544" fmla="*/ 760288 h 1366462"/>
                    <a:gd name="connsiteX13-545" fmla="*/ 381132 w 528613"/>
                    <a:gd name="connsiteY13-546" fmla="*/ 904126 h 1366462"/>
                    <a:gd name="connsiteX14-547" fmla="*/ 227020 w 528613"/>
                    <a:gd name="connsiteY14-548" fmla="*/ 852755 h 1366462"/>
                    <a:gd name="connsiteX15-549" fmla="*/ 473600 w 528613"/>
                    <a:gd name="connsiteY15-550" fmla="*/ 1027416 h 1366462"/>
                    <a:gd name="connsiteX16-551" fmla="*/ 282688 w 528613"/>
                    <a:gd name="connsiteY16-552" fmla="*/ 979688 h 1366462"/>
                    <a:gd name="connsiteX17-553" fmla="*/ 514696 w 528613"/>
                    <a:gd name="connsiteY17-554" fmla="*/ 1119883 h 1366462"/>
                    <a:gd name="connsiteX18-555" fmla="*/ 285308 w 528613"/>
                    <a:gd name="connsiteY18-556" fmla="*/ 1141454 h 1366462"/>
                    <a:gd name="connsiteX19-557" fmla="*/ 528613 w 528613"/>
                    <a:gd name="connsiteY19-558" fmla="*/ 1238219 h 1366462"/>
                    <a:gd name="connsiteX20-559" fmla="*/ 988 w 528613"/>
                    <a:gd name="connsiteY20-560" fmla="*/ 1366462 h 1366462"/>
                    <a:gd name="connsiteX21-561" fmla="*/ 988 w 528613"/>
                    <a:gd name="connsiteY21-562" fmla="*/ 0 h 1366462"/>
                    <a:gd name="connsiteX0-563" fmla="*/ 988 w 528613"/>
                    <a:gd name="connsiteY0-564" fmla="*/ 0 h 1366462"/>
                    <a:gd name="connsiteX1-565" fmla="*/ 124278 w 528613"/>
                    <a:gd name="connsiteY1-566" fmla="*/ 123290 h 1366462"/>
                    <a:gd name="connsiteX2-567" fmla="*/ 42085 w 528613"/>
                    <a:gd name="connsiteY2-568" fmla="*/ 123290 h 1366462"/>
                    <a:gd name="connsiteX3-569" fmla="*/ 155101 w 528613"/>
                    <a:gd name="connsiteY3-570" fmla="*/ 256854 h 1366462"/>
                    <a:gd name="connsiteX4-571" fmla="*/ 62633 w 528613"/>
                    <a:gd name="connsiteY4-572" fmla="*/ 256854 h 1366462"/>
                    <a:gd name="connsiteX5-573" fmla="*/ 185923 w 528613"/>
                    <a:gd name="connsiteY5-574" fmla="*/ 369870 h 1366462"/>
                    <a:gd name="connsiteX6-575" fmla="*/ 103730 w 528613"/>
                    <a:gd name="connsiteY6-576" fmla="*/ 380144 h 1366462"/>
                    <a:gd name="connsiteX7-577" fmla="*/ 257842 w 528613"/>
                    <a:gd name="connsiteY7-578" fmla="*/ 523982 h 1366462"/>
                    <a:gd name="connsiteX8-579" fmla="*/ 129231 w 528613"/>
                    <a:gd name="connsiteY8-580" fmla="*/ 518007 h 1366462"/>
                    <a:gd name="connsiteX9-581" fmla="*/ 309213 w 528613"/>
                    <a:gd name="connsiteY9-582" fmla="*/ 647272 h 1366462"/>
                    <a:gd name="connsiteX10-583" fmla="*/ 179947 w 528613"/>
                    <a:gd name="connsiteY10-584" fmla="*/ 654558 h 1366462"/>
                    <a:gd name="connsiteX11-585" fmla="*/ 350310 w 528613"/>
                    <a:gd name="connsiteY11-586" fmla="*/ 770562 h 1366462"/>
                    <a:gd name="connsiteX12-587" fmla="*/ 216746 w 528613"/>
                    <a:gd name="connsiteY12-588" fmla="*/ 760288 h 1366462"/>
                    <a:gd name="connsiteX13-589" fmla="*/ 381132 w 528613"/>
                    <a:gd name="connsiteY13-590" fmla="*/ 904126 h 1366462"/>
                    <a:gd name="connsiteX14-591" fmla="*/ 227020 w 528613"/>
                    <a:gd name="connsiteY14-592" fmla="*/ 852755 h 1366462"/>
                    <a:gd name="connsiteX15-593" fmla="*/ 473600 w 528613"/>
                    <a:gd name="connsiteY15-594" fmla="*/ 1027416 h 1366462"/>
                    <a:gd name="connsiteX16-595" fmla="*/ 264473 w 528613"/>
                    <a:gd name="connsiteY16-596" fmla="*/ 976045 h 1366462"/>
                    <a:gd name="connsiteX17-597" fmla="*/ 514696 w 528613"/>
                    <a:gd name="connsiteY17-598" fmla="*/ 1119883 h 1366462"/>
                    <a:gd name="connsiteX18-599" fmla="*/ 285308 w 528613"/>
                    <a:gd name="connsiteY18-600" fmla="*/ 1141454 h 1366462"/>
                    <a:gd name="connsiteX19-601" fmla="*/ 528613 w 528613"/>
                    <a:gd name="connsiteY19-602" fmla="*/ 1238219 h 1366462"/>
                    <a:gd name="connsiteX20-603" fmla="*/ 988 w 528613"/>
                    <a:gd name="connsiteY20-604" fmla="*/ 1366462 h 1366462"/>
                    <a:gd name="connsiteX21-605" fmla="*/ 988 w 528613"/>
                    <a:gd name="connsiteY21-606" fmla="*/ 0 h 1366462"/>
                    <a:gd name="connsiteX0-607" fmla="*/ 988 w 528613"/>
                    <a:gd name="connsiteY0-608" fmla="*/ 0 h 1366462"/>
                    <a:gd name="connsiteX1-609" fmla="*/ 124278 w 528613"/>
                    <a:gd name="connsiteY1-610" fmla="*/ 123290 h 1366462"/>
                    <a:gd name="connsiteX2-611" fmla="*/ 42085 w 528613"/>
                    <a:gd name="connsiteY2-612" fmla="*/ 123290 h 1366462"/>
                    <a:gd name="connsiteX3-613" fmla="*/ 155101 w 528613"/>
                    <a:gd name="connsiteY3-614" fmla="*/ 256854 h 1366462"/>
                    <a:gd name="connsiteX4-615" fmla="*/ 62633 w 528613"/>
                    <a:gd name="connsiteY4-616" fmla="*/ 256854 h 1366462"/>
                    <a:gd name="connsiteX5-617" fmla="*/ 185923 w 528613"/>
                    <a:gd name="connsiteY5-618" fmla="*/ 369870 h 1366462"/>
                    <a:gd name="connsiteX6-619" fmla="*/ 103730 w 528613"/>
                    <a:gd name="connsiteY6-620" fmla="*/ 380144 h 1366462"/>
                    <a:gd name="connsiteX7-621" fmla="*/ 257842 w 528613"/>
                    <a:gd name="connsiteY7-622" fmla="*/ 523982 h 1366462"/>
                    <a:gd name="connsiteX8-623" fmla="*/ 129231 w 528613"/>
                    <a:gd name="connsiteY8-624" fmla="*/ 518007 h 1366462"/>
                    <a:gd name="connsiteX9-625" fmla="*/ 309213 w 528613"/>
                    <a:gd name="connsiteY9-626" fmla="*/ 647272 h 1366462"/>
                    <a:gd name="connsiteX10-627" fmla="*/ 179947 w 528613"/>
                    <a:gd name="connsiteY10-628" fmla="*/ 654558 h 1366462"/>
                    <a:gd name="connsiteX11-629" fmla="*/ 350310 w 528613"/>
                    <a:gd name="connsiteY11-630" fmla="*/ 770562 h 1366462"/>
                    <a:gd name="connsiteX12-631" fmla="*/ 216746 w 528613"/>
                    <a:gd name="connsiteY12-632" fmla="*/ 760288 h 1366462"/>
                    <a:gd name="connsiteX13-633" fmla="*/ 381132 w 528613"/>
                    <a:gd name="connsiteY13-634" fmla="*/ 904126 h 1366462"/>
                    <a:gd name="connsiteX14-635" fmla="*/ 227020 w 528613"/>
                    <a:gd name="connsiteY14-636" fmla="*/ 852755 h 1366462"/>
                    <a:gd name="connsiteX15-637" fmla="*/ 473600 w 528613"/>
                    <a:gd name="connsiteY15-638" fmla="*/ 1027416 h 1366462"/>
                    <a:gd name="connsiteX16-639" fmla="*/ 249901 w 528613"/>
                    <a:gd name="connsiteY16-640" fmla="*/ 990618 h 1366462"/>
                    <a:gd name="connsiteX17-641" fmla="*/ 514696 w 528613"/>
                    <a:gd name="connsiteY17-642" fmla="*/ 1119883 h 1366462"/>
                    <a:gd name="connsiteX18-643" fmla="*/ 285308 w 528613"/>
                    <a:gd name="connsiteY18-644" fmla="*/ 1141454 h 1366462"/>
                    <a:gd name="connsiteX19-645" fmla="*/ 528613 w 528613"/>
                    <a:gd name="connsiteY19-646" fmla="*/ 1238219 h 1366462"/>
                    <a:gd name="connsiteX20-647" fmla="*/ 988 w 528613"/>
                    <a:gd name="connsiteY20-648" fmla="*/ 1366462 h 1366462"/>
                    <a:gd name="connsiteX21-649" fmla="*/ 988 w 528613"/>
                    <a:gd name="connsiteY21-650" fmla="*/ 0 h 1366462"/>
                    <a:gd name="connsiteX0-651" fmla="*/ 988 w 528613"/>
                    <a:gd name="connsiteY0-652" fmla="*/ 0 h 1366462"/>
                    <a:gd name="connsiteX1-653" fmla="*/ 124278 w 528613"/>
                    <a:gd name="connsiteY1-654" fmla="*/ 123290 h 1366462"/>
                    <a:gd name="connsiteX2-655" fmla="*/ 42085 w 528613"/>
                    <a:gd name="connsiteY2-656" fmla="*/ 123290 h 1366462"/>
                    <a:gd name="connsiteX3-657" fmla="*/ 155101 w 528613"/>
                    <a:gd name="connsiteY3-658" fmla="*/ 256854 h 1366462"/>
                    <a:gd name="connsiteX4-659" fmla="*/ 62633 w 528613"/>
                    <a:gd name="connsiteY4-660" fmla="*/ 256854 h 1366462"/>
                    <a:gd name="connsiteX5-661" fmla="*/ 185923 w 528613"/>
                    <a:gd name="connsiteY5-662" fmla="*/ 369870 h 1366462"/>
                    <a:gd name="connsiteX6-663" fmla="*/ 103730 w 528613"/>
                    <a:gd name="connsiteY6-664" fmla="*/ 380144 h 1366462"/>
                    <a:gd name="connsiteX7-665" fmla="*/ 257842 w 528613"/>
                    <a:gd name="connsiteY7-666" fmla="*/ 523982 h 1366462"/>
                    <a:gd name="connsiteX8-667" fmla="*/ 129231 w 528613"/>
                    <a:gd name="connsiteY8-668" fmla="*/ 518007 h 1366462"/>
                    <a:gd name="connsiteX9-669" fmla="*/ 309213 w 528613"/>
                    <a:gd name="connsiteY9-670" fmla="*/ 647272 h 1366462"/>
                    <a:gd name="connsiteX10-671" fmla="*/ 179947 w 528613"/>
                    <a:gd name="connsiteY10-672" fmla="*/ 654558 h 1366462"/>
                    <a:gd name="connsiteX11-673" fmla="*/ 350310 w 528613"/>
                    <a:gd name="connsiteY11-674" fmla="*/ 770562 h 1366462"/>
                    <a:gd name="connsiteX12-675" fmla="*/ 216746 w 528613"/>
                    <a:gd name="connsiteY12-676" fmla="*/ 760288 h 1366462"/>
                    <a:gd name="connsiteX13-677" fmla="*/ 381132 w 528613"/>
                    <a:gd name="connsiteY13-678" fmla="*/ 904126 h 1366462"/>
                    <a:gd name="connsiteX14-679" fmla="*/ 227020 w 528613"/>
                    <a:gd name="connsiteY14-680" fmla="*/ 852755 h 1366462"/>
                    <a:gd name="connsiteX15-681" fmla="*/ 473600 w 528613"/>
                    <a:gd name="connsiteY15-682" fmla="*/ 1027416 h 1366462"/>
                    <a:gd name="connsiteX16-683" fmla="*/ 249901 w 528613"/>
                    <a:gd name="connsiteY16-684" fmla="*/ 990618 h 1366462"/>
                    <a:gd name="connsiteX17-685" fmla="*/ 489195 w 528613"/>
                    <a:gd name="connsiteY17-686" fmla="*/ 1127170 h 1366462"/>
                    <a:gd name="connsiteX18-687" fmla="*/ 285308 w 528613"/>
                    <a:gd name="connsiteY18-688" fmla="*/ 1141454 h 1366462"/>
                    <a:gd name="connsiteX19-689" fmla="*/ 528613 w 528613"/>
                    <a:gd name="connsiteY19-690" fmla="*/ 1238219 h 1366462"/>
                    <a:gd name="connsiteX20-691" fmla="*/ 988 w 528613"/>
                    <a:gd name="connsiteY20-692" fmla="*/ 1366462 h 1366462"/>
                    <a:gd name="connsiteX21-693" fmla="*/ 988 w 528613"/>
                    <a:gd name="connsiteY21-694" fmla="*/ 0 h 1366462"/>
                    <a:gd name="connsiteX0-695" fmla="*/ 988 w 579616"/>
                    <a:gd name="connsiteY0-696" fmla="*/ 0 h 1366462"/>
                    <a:gd name="connsiteX1-697" fmla="*/ 124278 w 579616"/>
                    <a:gd name="connsiteY1-698" fmla="*/ 123290 h 1366462"/>
                    <a:gd name="connsiteX2-699" fmla="*/ 42085 w 579616"/>
                    <a:gd name="connsiteY2-700" fmla="*/ 123290 h 1366462"/>
                    <a:gd name="connsiteX3-701" fmla="*/ 155101 w 579616"/>
                    <a:gd name="connsiteY3-702" fmla="*/ 256854 h 1366462"/>
                    <a:gd name="connsiteX4-703" fmla="*/ 62633 w 579616"/>
                    <a:gd name="connsiteY4-704" fmla="*/ 256854 h 1366462"/>
                    <a:gd name="connsiteX5-705" fmla="*/ 185923 w 579616"/>
                    <a:gd name="connsiteY5-706" fmla="*/ 369870 h 1366462"/>
                    <a:gd name="connsiteX6-707" fmla="*/ 103730 w 579616"/>
                    <a:gd name="connsiteY6-708" fmla="*/ 380144 h 1366462"/>
                    <a:gd name="connsiteX7-709" fmla="*/ 257842 w 579616"/>
                    <a:gd name="connsiteY7-710" fmla="*/ 523982 h 1366462"/>
                    <a:gd name="connsiteX8-711" fmla="*/ 129231 w 579616"/>
                    <a:gd name="connsiteY8-712" fmla="*/ 518007 h 1366462"/>
                    <a:gd name="connsiteX9-713" fmla="*/ 309213 w 579616"/>
                    <a:gd name="connsiteY9-714" fmla="*/ 647272 h 1366462"/>
                    <a:gd name="connsiteX10-715" fmla="*/ 179947 w 579616"/>
                    <a:gd name="connsiteY10-716" fmla="*/ 654558 h 1366462"/>
                    <a:gd name="connsiteX11-717" fmla="*/ 350310 w 579616"/>
                    <a:gd name="connsiteY11-718" fmla="*/ 770562 h 1366462"/>
                    <a:gd name="connsiteX12-719" fmla="*/ 216746 w 579616"/>
                    <a:gd name="connsiteY12-720" fmla="*/ 760288 h 1366462"/>
                    <a:gd name="connsiteX13-721" fmla="*/ 381132 w 579616"/>
                    <a:gd name="connsiteY13-722" fmla="*/ 904126 h 1366462"/>
                    <a:gd name="connsiteX14-723" fmla="*/ 227020 w 579616"/>
                    <a:gd name="connsiteY14-724" fmla="*/ 852755 h 1366462"/>
                    <a:gd name="connsiteX15-725" fmla="*/ 473600 w 579616"/>
                    <a:gd name="connsiteY15-726" fmla="*/ 1027416 h 1366462"/>
                    <a:gd name="connsiteX16-727" fmla="*/ 249901 w 579616"/>
                    <a:gd name="connsiteY16-728" fmla="*/ 990618 h 1366462"/>
                    <a:gd name="connsiteX17-729" fmla="*/ 489195 w 579616"/>
                    <a:gd name="connsiteY17-730" fmla="*/ 1127170 h 1366462"/>
                    <a:gd name="connsiteX18-731" fmla="*/ 285308 w 579616"/>
                    <a:gd name="connsiteY18-732" fmla="*/ 1141454 h 1366462"/>
                    <a:gd name="connsiteX19-733" fmla="*/ 579616 w 579616"/>
                    <a:gd name="connsiteY19-734" fmla="*/ 1241862 h 1366462"/>
                    <a:gd name="connsiteX20-735" fmla="*/ 988 w 579616"/>
                    <a:gd name="connsiteY20-736" fmla="*/ 1366462 h 1366462"/>
                    <a:gd name="connsiteX21-737" fmla="*/ 988 w 579616"/>
                    <a:gd name="connsiteY21-738" fmla="*/ 0 h 1366462"/>
                    <a:gd name="connsiteX0-739" fmla="*/ 988 w 601474"/>
                    <a:gd name="connsiteY0-740" fmla="*/ 0 h 1366462"/>
                    <a:gd name="connsiteX1-741" fmla="*/ 124278 w 601474"/>
                    <a:gd name="connsiteY1-742" fmla="*/ 123290 h 1366462"/>
                    <a:gd name="connsiteX2-743" fmla="*/ 42085 w 601474"/>
                    <a:gd name="connsiteY2-744" fmla="*/ 123290 h 1366462"/>
                    <a:gd name="connsiteX3-745" fmla="*/ 155101 w 601474"/>
                    <a:gd name="connsiteY3-746" fmla="*/ 256854 h 1366462"/>
                    <a:gd name="connsiteX4-747" fmla="*/ 62633 w 601474"/>
                    <a:gd name="connsiteY4-748" fmla="*/ 256854 h 1366462"/>
                    <a:gd name="connsiteX5-749" fmla="*/ 185923 w 601474"/>
                    <a:gd name="connsiteY5-750" fmla="*/ 369870 h 1366462"/>
                    <a:gd name="connsiteX6-751" fmla="*/ 103730 w 601474"/>
                    <a:gd name="connsiteY6-752" fmla="*/ 380144 h 1366462"/>
                    <a:gd name="connsiteX7-753" fmla="*/ 257842 w 601474"/>
                    <a:gd name="connsiteY7-754" fmla="*/ 523982 h 1366462"/>
                    <a:gd name="connsiteX8-755" fmla="*/ 129231 w 601474"/>
                    <a:gd name="connsiteY8-756" fmla="*/ 518007 h 1366462"/>
                    <a:gd name="connsiteX9-757" fmla="*/ 309213 w 601474"/>
                    <a:gd name="connsiteY9-758" fmla="*/ 647272 h 1366462"/>
                    <a:gd name="connsiteX10-759" fmla="*/ 179947 w 601474"/>
                    <a:gd name="connsiteY10-760" fmla="*/ 654558 h 1366462"/>
                    <a:gd name="connsiteX11-761" fmla="*/ 350310 w 601474"/>
                    <a:gd name="connsiteY11-762" fmla="*/ 770562 h 1366462"/>
                    <a:gd name="connsiteX12-763" fmla="*/ 216746 w 601474"/>
                    <a:gd name="connsiteY12-764" fmla="*/ 760288 h 1366462"/>
                    <a:gd name="connsiteX13-765" fmla="*/ 381132 w 601474"/>
                    <a:gd name="connsiteY13-766" fmla="*/ 904126 h 1366462"/>
                    <a:gd name="connsiteX14-767" fmla="*/ 227020 w 601474"/>
                    <a:gd name="connsiteY14-768" fmla="*/ 852755 h 1366462"/>
                    <a:gd name="connsiteX15-769" fmla="*/ 473600 w 601474"/>
                    <a:gd name="connsiteY15-770" fmla="*/ 1027416 h 1366462"/>
                    <a:gd name="connsiteX16-771" fmla="*/ 249901 w 601474"/>
                    <a:gd name="connsiteY16-772" fmla="*/ 990618 h 1366462"/>
                    <a:gd name="connsiteX17-773" fmla="*/ 489195 w 601474"/>
                    <a:gd name="connsiteY17-774" fmla="*/ 1127170 h 1366462"/>
                    <a:gd name="connsiteX18-775" fmla="*/ 285308 w 601474"/>
                    <a:gd name="connsiteY18-776" fmla="*/ 1141454 h 1366462"/>
                    <a:gd name="connsiteX19-777" fmla="*/ 601474 w 601474"/>
                    <a:gd name="connsiteY19-778" fmla="*/ 1256435 h 1366462"/>
                    <a:gd name="connsiteX20-779" fmla="*/ 988 w 601474"/>
                    <a:gd name="connsiteY20-780" fmla="*/ 1366462 h 1366462"/>
                    <a:gd name="connsiteX21-781" fmla="*/ 988 w 601474"/>
                    <a:gd name="connsiteY21-782" fmla="*/ 0 h 1366462"/>
                    <a:gd name="connsiteX0-783" fmla="*/ 988 w 601474"/>
                    <a:gd name="connsiteY0-784" fmla="*/ 0 h 1366462"/>
                    <a:gd name="connsiteX1-785" fmla="*/ 124278 w 601474"/>
                    <a:gd name="connsiteY1-786" fmla="*/ 123290 h 1366462"/>
                    <a:gd name="connsiteX2-787" fmla="*/ 42085 w 601474"/>
                    <a:gd name="connsiteY2-788" fmla="*/ 123290 h 1366462"/>
                    <a:gd name="connsiteX3-789" fmla="*/ 155101 w 601474"/>
                    <a:gd name="connsiteY3-790" fmla="*/ 256854 h 1366462"/>
                    <a:gd name="connsiteX4-791" fmla="*/ 62633 w 601474"/>
                    <a:gd name="connsiteY4-792" fmla="*/ 256854 h 1366462"/>
                    <a:gd name="connsiteX5-793" fmla="*/ 185923 w 601474"/>
                    <a:gd name="connsiteY5-794" fmla="*/ 369870 h 1366462"/>
                    <a:gd name="connsiteX6-795" fmla="*/ 103730 w 601474"/>
                    <a:gd name="connsiteY6-796" fmla="*/ 380144 h 1366462"/>
                    <a:gd name="connsiteX7-797" fmla="*/ 257842 w 601474"/>
                    <a:gd name="connsiteY7-798" fmla="*/ 523982 h 1366462"/>
                    <a:gd name="connsiteX8-799" fmla="*/ 129231 w 601474"/>
                    <a:gd name="connsiteY8-800" fmla="*/ 518007 h 1366462"/>
                    <a:gd name="connsiteX9-801" fmla="*/ 309213 w 601474"/>
                    <a:gd name="connsiteY9-802" fmla="*/ 647272 h 1366462"/>
                    <a:gd name="connsiteX10-803" fmla="*/ 179947 w 601474"/>
                    <a:gd name="connsiteY10-804" fmla="*/ 654558 h 1366462"/>
                    <a:gd name="connsiteX11-805" fmla="*/ 350310 w 601474"/>
                    <a:gd name="connsiteY11-806" fmla="*/ 770562 h 1366462"/>
                    <a:gd name="connsiteX12-807" fmla="*/ 216746 w 601474"/>
                    <a:gd name="connsiteY12-808" fmla="*/ 760288 h 1366462"/>
                    <a:gd name="connsiteX13-809" fmla="*/ 381132 w 601474"/>
                    <a:gd name="connsiteY13-810" fmla="*/ 904126 h 1366462"/>
                    <a:gd name="connsiteX14-811" fmla="*/ 227020 w 601474"/>
                    <a:gd name="connsiteY14-812" fmla="*/ 852755 h 1366462"/>
                    <a:gd name="connsiteX15-813" fmla="*/ 433526 w 601474"/>
                    <a:gd name="connsiteY15-814" fmla="*/ 1012844 h 1366462"/>
                    <a:gd name="connsiteX16-815" fmla="*/ 249901 w 601474"/>
                    <a:gd name="connsiteY16-816" fmla="*/ 990618 h 1366462"/>
                    <a:gd name="connsiteX17-817" fmla="*/ 489195 w 601474"/>
                    <a:gd name="connsiteY17-818" fmla="*/ 1127170 h 1366462"/>
                    <a:gd name="connsiteX18-819" fmla="*/ 285308 w 601474"/>
                    <a:gd name="connsiteY18-820" fmla="*/ 1141454 h 1366462"/>
                    <a:gd name="connsiteX19-821" fmla="*/ 601474 w 601474"/>
                    <a:gd name="connsiteY19-822" fmla="*/ 1256435 h 1366462"/>
                    <a:gd name="connsiteX20-823" fmla="*/ 988 w 601474"/>
                    <a:gd name="connsiteY20-824" fmla="*/ 1366462 h 1366462"/>
                    <a:gd name="connsiteX21-825" fmla="*/ 988 w 601474"/>
                    <a:gd name="connsiteY21-826" fmla="*/ 0 h 1366462"/>
                    <a:gd name="connsiteX0-827" fmla="*/ 988 w 601474"/>
                    <a:gd name="connsiteY0-828" fmla="*/ 0 h 1366462"/>
                    <a:gd name="connsiteX1-829" fmla="*/ 124278 w 601474"/>
                    <a:gd name="connsiteY1-830" fmla="*/ 123290 h 1366462"/>
                    <a:gd name="connsiteX2-831" fmla="*/ 42085 w 601474"/>
                    <a:gd name="connsiteY2-832" fmla="*/ 123290 h 1366462"/>
                    <a:gd name="connsiteX3-833" fmla="*/ 155101 w 601474"/>
                    <a:gd name="connsiteY3-834" fmla="*/ 256854 h 1366462"/>
                    <a:gd name="connsiteX4-835" fmla="*/ 62633 w 601474"/>
                    <a:gd name="connsiteY4-836" fmla="*/ 256854 h 1366462"/>
                    <a:gd name="connsiteX5-837" fmla="*/ 185923 w 601474"/>
                    <a:gd name="connsiteY5-838" fmla="*/ 369870 h 1366462"/>
                    <a:gd name="connsiteX6-839" fmla="*/ 103730 w 601474"/>
                    <a:gd name="connsiteY6-840" fmla="*/ 380144 h 1366462"/>
                    <a:gd name="connsiteX7-841" fmla="*/ 257842 w 601474"/>
                    <a:gd name="connsiteY7-842" fmla="*/ 523982 h 1366462"/>
                    <a:gd name="connsiteX8-843" fmla="*/ 129231 w 601474"/>
                    <a:gd name="connsiteY8-844" fmla="*/ 518007 h 1366462"/>
                    <a:gd name="connsiteX9-845" fmla="*/ 309213 w 601474"/>
                    <a:gd name="connsiteY9-846" fmla="*/ 647272 h 1366462"/>
                    <a:gd name="connsiteX10-847" fmla="*/ 179947 w 601474"/>
                    <a:gd name="connsiteY10-848" fmla="*/ 654558 h 1366462"/>
                    <a:gd name="connsiteX11-849" fmla="*/ 350310 w 601474"/>
                    <a:gd name="connsiteY11-850" fmla="*/ 770562 h 1366462"/>
                    <a:gd name="connsiteX12-851" fmla="*/ 216746 w 601474"/>
                    <a:gd name="connsiteY12-852" fmla="*/ 760288 h 1366462"/>
                    <a:gd name="connsiteX13-853" fmla="*/ 355631 w 601474"/>
                    <a:gd name="connsiteY13-854" fmla="*/ 885911 h 1366462"/>
                    <a:gd name="connsiteX14-855" fmla="*/ 227020 w 601474"/>
                    <a:gd name="connsiteY14-856" fmla="*/ 852755 h 1366462"/>
                    <a:gd name="connsiteX15-857" fmla="*/ 433526 w 601474"/>
                    <a:gd name="connsiteY15-858" fmla="*/ 1012844 h 1366462"/>
                    <a:gd name="connsiteX16-859" fmla="*/ 249901 w 601474"/>
                    <a:gd name="connsiteY16-860" fmla="*/ 990618 h 1366462"/>
                    <a:gd name="connsiteX17-861" fmla="*/ 489195 w 601474"/>
                    <a:gd name="connsiteY17-862" fmla="*/ 1127170 h 1366462"/>
                    <a:gd name="connsiteX18-863" fmla="*/ 285308 w 601474"/>
                    <a:gd name="connsiteY18-864" fmla="*/ 1141454 h 1366462"/>
                    <a:gd name="connsiteX19-865" fmla="*/ 601474 w 601474"/>
                    <a:gd name="connsiteY19-866" fmla="*/ 1256435 h 1366462"/>
                    <a:gd name="connsiteX20-867" fmla="*/ 988 w 601474"/>
                    <a:gd name="connsiteY20-868" fmla="*/ 1366462 h 1366462"/>
                    <a:gd name="connsiteX21-869" fmla="*/ 988 w 601474"/>
                    <a:gd name="connsiteY21-870" fmla="*/ 0 h 1366462"/>
                    <a:gd name="connsiteX0-871" fmla="*/ 988 w 601474"/>
                    <a:gd name="connsiteY0-872" fmla="*/ 0 h 1366462"/>
                    <a:gd name="connsiteX1-873" fmla="*/ 124278 w 601474"/>
                    <a:gd name="connsiteY1-874" fmla="*/ 123290 h 1366462"/>
                    <a:gd name="connsiteX2-875" fmla="*/ 42085 w 601474"/>
                    <a:gd name="connsiteY2-876" fmla="*/ 123290 h 1366462"/>
                    <a:gd name="connsiteX3-877" fmla="*/ 155101 w 601474"/>
                    <a:gd name="connsiteY3-878" fmla="*/ 256854 h 1366462"/>
                    <a:gd name="connsiteX4-879" fmla="*/ 62633 w 601474"/>
                    <a:gd name="connsiteY4-880" fmla="*/ 256854 h 1366462"/>
                    <a:gd name="connsiteX5-881" fmla="*/ 185923 w 601474"/>
                    <a:gd name="connsiteY5-882" fmla="*/ 369870 h 1366462"/>
                    <a:gd name="connsiteX6-883" fmla="*/ 103730 w 601474"/>
                    <a:gd name="connsiteY6-884" fmla="*/ 380144 h 1366462"/>
                    <a:gd name="connsiteX7-885" fmla="*/ 257842 w 601474"/>
                    <a:gd name="connsiteY7-886" fmla="*/ 523982 h 1366462"/>
                    <a:gd name="connsiteX8-887" fmla="*/ 129231 w 601474"/>
                    <a:gd name="connsiteY8-888" fmla="*/ 518007 h 1366462"/>
                    <a:gd name="connsiteX9-889" fmla="*/ 309213 w 601474"/>
                    <a:gd name="connsiteY9-890" fmla="*/ 647272 h 1366462"/>
                    <a:gd name="connsiteX10-891" fmla="*/ 179947 w 601474"/>
                    <a:gd name="connsiteY10-892" fmla="*/ 654558 h 1366462"/>
                    <a:gd name="connsiteX11-893" fmla="*/ 350310 w 601474"/>
                    <a:gd name="connsiteY11-894" fmla="*/ 770562 h 1366462"/>
                    <a:gd name="connsiteX12-895" fmla="*/ 216746 w 601474"/>
                    <a:gd name="connsiteY12-896" fmla="*/ 760288 h 1366462"/>
                    <a:gd name="connsiteX13-897" fmla="*/ 355631 w 601474"/>
                    <a:gd name="connsiteY13-898" fmla="*/ 885911 h 1366462"/>
                    <a:gd name="connsiteX14-899" fmla="*/ 223377 w 601474"/>
                    <a:gd name="connsiteY14-900" fmla="*/ 867328 h 1366462"/>
                    <a:gd name="connsiteX15-901" fmla="*/ 433526 w 601474"/>
                    <a:gd name="connsiteY15-902" fmla="*/ 1012844 h 1366462"/>
                    <a:gd name="connsiteX16-903" fmla="*/ 249901 w 601474"/>
                    <a:gd name="connsiteY16-904" fmla="*/ 990618 h 1366462"/>
                    <a:gd name="connsiteX17-905" fmla="*/ 489195 w 601474"/>
                    <a:gd name="connsiteY17-906" fmla="*/ 1127170 h 1366462"/>
                    <a:gd name="connsiteX18-907" fmla="*/ 285308 w 601474"/>
                    <a:gd name="connsiteY18-908" fmla="*/ 1141454 h 1366462"/>
                    <a:gd name="connsiteX19-909" fmla="*/ 601474 w 601474"/>
                    <a:gd name="connsiteY19-910" fmla="*/ 1256435 h 1366462"/>
                    <a:gd name="connsiteX20-911" fmla="*/ 988 w 601474"/>
                    <a:gd name="connsiteY20-912" fmla="*/ 1366462 h 1366462"/>
                    <a:gd name="connsiteX21-913" fmla="*/ 988 w 601474"/>
                    <a:gd name="connsiteY21-914" fmla="*/ 0 h 1366462"/>
                    <a:gd name="connsiteX0-915" fmla="*/ 988 w 601474"/>
                    <a:gd name="connsiteY0-916" fmla="*/ 0 h 1366462"/>
                    <a:gd name="connsiteX1-917" fmla="*/ 124278 w 601474"/>
                    <a:gd name="connsiteY1-918" fmla="*/ 123290 h 1366462"/>
                    <a:gd name="connsiteX2-919" fmla="*/ 42085 w 601474"/>
                    <a:gd name="connsiteY2-920" fmla="*/ 123290 h 1366462"/>
                    <a:gd name="connsiteX3-921" fmla="*/ 155101 w 601474"/>
                    <a:gd name="connsiteY3-922" fmla="*/ 256854 h 1366462"/>
                    <a:gd name="connsiteX4-923" fmla="*/ 62633 w 601474"/>
                    <a:gd name="connsiteY4-924" fmla="*/ 256854 h 1366462"/>
                    <a:gd name="connsiteX5-925" fmla="*/ 185923 w 601474"/>
                    <a:gd name="connsiteY5-926" fmla="*/ 369870 h 1366462"/>
                    <a:gd name="connsiteX6-927" fmla="*/ 103730 w 601474"/>
                    <a:gd name="connsiteY6-928" fmla="*/ 380144 h 1366462"/>
                    <a:gd name="connsiteX7-929" fmla="*/ 257842 w 601474"/>
                    <a:gd name="connsiteY7-930" fmla="*/ 523982 h 1366462"/>
                    <a:gd name="connsiteX8-931" fmla="*/ 129231 w 601474"/>
                    <a:gd name="connsiteY8-932" fmla="*/ 518007 h 1366462"/>
                    <a:gd name="connsiteX9-933" fmla="*/ 309213 w 601474"/>
                    <a:gd name="connsiteY9-934" fmla="*/ 647272 h 1366462"/>
                    <a:gd name="connsiteX10-935" fmla="*/ 179947 w 601474"/>
                    <a:gd name="connsiteY10-936" fmla="*/ 654558 h 1366462"/>
                    <a:gd name="connsiteX11-937" fmla="*/ 339381 w 601474"/>
                    <a:gd name="connsiteY11-938" fmla="*/ 763276 h 1366462"/>
                    <a:gd name="connsiteX12-939" fmla="*/ 216746 w 601474"/>
                    <a:gd name="connsiteY12-940" fmla="*/ 760288 h 1366462"/>
                    <a:gd name="connsiteX13-941" fmla="*/ 355631 w 601474"/>
                    <a:gd name="connsiteY13-942" fmla="*/ 885911 h 1366462"/>
                    <a:gd name="connsiteX14-943" fmla="*/ 223377 w 601474"/>
                    <a:gd name="connsiteY14-944" fmla="*/ 867328 h 1366462"/>
                    <a:gd name="connsiteX15-945" fmla="*/ 433526 w 601474"/>
                    <a:gd name="connsiteY15-946" fmla="*/ 1012844 h 1366462"/>
                    <a:gd name="connsiteX16-947" fmla="*/ 249901 w 601474"/>
                    <a:gd name="connsiteY16-948" fmla="*/ 990618 h 1366462"/>
                    <a:gd name="connsiteX17-949" fmla="*/ 489195 w 601474"/>
                    <a:gd name="connsiteY17-950" fmla="*/ 1127170 h 1366462"/>
                    <a:gd name="connsiteX18-951" fmla="*/ 285308 w 601474"/>
                    <a:gd name="connsiteY18-952" fmla="*/ 1141454 h 1366462"/>
                    <a:gd name="connsiteX19-953" fmla="*/ 601474 w 601474"/>
                    <a:gd name="connsiteY19-954" fmla="*/ 1256435 h 1366462"/>
                    <a:gd name="connsiteX20-955" fmla="*/ 988 w 601474"/>
                    <a:gd name="connsiteY20-956" fmla="*/ 1366462 h 1366462"/>
                    <a:gd name="connsiteX21-957" fmla="*/ 988 w 601474"/>
                    <a:gd name="connsiteY21-958" fmla="*/ 0 h 1366462"/>
                    <a:gd name="connsiteX0-959" fmla="*/ 988 w 601474"/>
                    <a:gd name="connsiteY0-960" fmla="*/ 0 h 1366462"/>
                    <a:gd name="connsiteX1-961" fmla="*/ 124278 w 601474"/>
                    <a:gd name="connsiteY1-962" fmla="*/ 123290 h 1366462"/>
                    <a:gd name="connsiteX2-963" fmla="*/ 42085 w 601474"/>
                    <a:gd name="connsiteY2-964" fmla="*/ 123290 h 1366462"/>
                    <a:gd name="connsiteX3-965" fmla="*/ 155101 w 601474"/>
                    <a:gd name="connsiteY3-966" fmla="*/ 256854 h 1366462"/>
                    <a:gd name="connsiteX4-967" fmla="*/ 62633 w 601474"/>
                    <a:gd name="connsiteY4-968" fmla="*/ 256854 h 1366462"/>
                    <a:gd name="connsiteX5-969" fmla="*/ 185923 w 601474"/>
                    <a:gd name="connsiteY5-970" fmla="*/ 369870 h 1366462"/>
                    <a:gd name="connsiteX6-971" fmla="*/ 103730 w 601474"/>
                    <a:gd name="connsiteY6-972" fmla="*/ 380144 h 1366462"/>
                    <a:gd name="connsiteX7-973" fmla="*/ 257842 w 601474"/>
                    <a:gd name="connsiteY7-974" fmla="*/ 523982 h 1366462"/>
                    <a:gd name="connsiteX8-975" fmla="*/ 129231 w 601474"/>
                    <a:gd name="connsiteY8-976" fmla="*/ 518007 h 1366462"/>
                    <a:gd name="connsiteX9-977" fmla="*/ 298284 w 601474"/>
                    <a:gd name="connsiteY9-978" fmla="*/ 639986 h 1366462"/>
                    <a:gd name="connsiteX10-979" fmla="*/ 179947 w 601474"/>
                    <a:gd name="connsiteY10-980" fmla="*/ 654558 h 1366462"/>
                    <a:gd name="connsiteX11-981" fmla="*/ 339381 w 601474"/>
                    <a:gd name="connsiteY11-982" fmla="*/ 763276 h 1366462"/>
                    <a:gd name="connsiteX12-983" fmla="*/ 216746 w 601474"/>
                    <a:gd name="connsiteY12-984" fmla="*/ 760288 h 1366462"/>
                    <a:gd name="connsiteX13-985" fmla="*/ 355631 w 601474"/>
                    <a:gd name="connsiteY13-986" fmla="*/ 885911 h 1366462"/>
                    <a:gd name="connsiteX14-987" fmla="*/ 223377 w 601474"/>
                    <a:gd name="connsiteY14-988" fmla="*/ 867328 h 1366462"/>
                    <a:gd name="connsiteX15-989" fmla="*/ 433526 w 601474"/>
                    <a:gd name="connsiteY15-990" fmla="*/ 1012844 h 1366462"/>
                    <a:gd name="connsiteX16-991" fmla="*/ 249901 w 601474"/>
                    <a:gd name="connsiteY16-992" fmla="*/ 990618 h 1366462"/>
                    <a:gd name="connsiteX17-993" fmla="*/ 489195 w 601474"/>
                    <a:gd name="connsiteY17-994" fmla="*/ 1127170 h 1366462"/>
                    <a:gd name="connsiteX18-995" fmla="*/ 285308 w 601474"/>
                    <a:gd name="connsiteY18-996" fmla="*/ 1141454 h 1366462"/>
                    <a:gd name="connsiteX19-997" fmla="*/ 601474 w 601474"/>
                    <a:gd name="connsiteY19-998" fmla="*/ 1256435 h 1366462"/>
                    <a:gd name="connsiteX20-999" fmla="*/ 988 w 601474"/>
                    <a:gd name="connsiteY20-1000" fmla="*/ 1366462 h 1366462"/>
                    <a:gd name="connsiteX21-1001" fmla="*/ 988 w 601474"/>
                    <a:gd name="connsiteY21-1002" fmla="*/ 0 h 1366462"/>
                    <a:gd name="connsiteX0-1003" fmla="*/ 988 w 601474"/>
                    <a:gd name="connsiteY0-1004" fmla="*/ 0 h 1366462"/>
                    <a:gd name="connsiteX1-1005" fmla="*/ 124278 w 601474"/>
                    <a:gd name="connsiteY1-1006" fmla="*/ 123290 h 1366462"/>
                    <a:gd name="connsiteX2-1007" fmla="*/ 42085 w 601474"/>
                    <a:gd name="connsiteY2-1008" fmla="*/ 123290 h 1366462"/>
                    <a:gd name="connsiteX3-1009" fmla="*/ 155101 w 601474"/>
                    <a:gd name="connsiteY3-1010" fmla="*/ 256854 h 1366462"/>
                    <a:gd name="connsiteX4-1011" fmla="*/ 62633 w 601474"/>
                    <a:gd name="connsiteY4-1012" fmla="*/ 256854 h 1366462"/>
                    <a:gd name="connsiteX5-1013" fmla="*/ 185923 w 601474"/>
                    <a:gd name="connsiteY5-1014" fmla="*/ 369870 h 1366462"/>
                    <a:gd name="connsiteX6-1015" fmla="*/ 103730 w 601474"/>
                    <a:gd name="connsiteY6-1016" fmla="*/ 380144 h 1366462"/>
                    <a:gd name="connsiteX7-1017" fmla="*/ 257842 w 601474"/>
                    <a:gd name="connsiteY7-1018" fmla="*/ 523982 h 1366462"/>
                    <a:gd name="connsiteX8-1019" fmla="*/ 140160 w 601474"/>
                    <a:gd name="connsiteY8-1020" fmla="*/ 521650 h 1366462"/>
                    <a:gd name="connsiteX9-1021" fmla="*/ 298284 w 601474"/>
                    <a:gd name="connsiteY9-1022" fmla="*/ 639986 h 1366462"/>
                    <a:gd name="connsiteX10-1023" fmla="*/ 179947 w 601474"/>
                    <a:gd name="connsiteY10-1024" fmla="*/ 654558 h 1366462"/>
                    <a:gd name="connsiteX11-1025" fmla="*/ 339381 w 601474"/>
                    <a:gd name="connsiteY11-1026" fmla="*/ 763276 h 1366462"/>
                    <a:gd name="connsiteX12-1027" fmla="*/ 216746 w 601474"/>
                    <a:gd name="connsiteY12-1028" fmla="*/ 760288 h 1366462"/>
                    <a:gd name="connsiteX13-1029" fmla="*/ 355631 w 601474"/>
                    <a:gd name="connsiteY13-1030" fmla="*/ 885911 h 1366462"/>
                    <a:gd name="connsiteX14-1031" fmla="*/ 223377 w 601474"/>
                    <a:gd name="connsiteY14-1032" fmla="*/ 867328 h 1366462"/>
                    <a:gd name="connsiteX15-1033" fmla="*/ 433526 w 601474"/>
                    <a:gd name="connsiteY15-1034" fmla="*/ 1012844 h 1366462"/>
                    <a:gd name="connsiteX16-1035" fmla="*/ 249901 w 601474"/>
                    <a:gd name="connsiteY16-1036" fmla="*/ 990618 h 1366462"/>
                    <a:gd name="connsiteX17-1037" fmla="*/ 489195 w 601474"/>
                    <a:gd name="connsiteY17-1038" fmla="*/ 1127170 h 1366462"/>
                    <a:gd name="connsiteX18-1039" fmla="*/ 285308 w 601474"/>
                    <a:gd name="connsiteY18-1040" fmla="*/ 1141454 h 1366462"/>
                    <a:gd name="connsiteX19-1041" fmla="*/ 601474 w 601474"/>
                    <a:gd name="connsiteY19-1042" fmla="*/ 1256435 h 1366462"/>
                    <a:gd name="connsiteX20-1043" fmla="*/ 988 w 601474"/>
                    <a:gd name="connsiteY20-1044" fmla="*/ 1366462 h 1366462"/>
                    <a:gd name="connsiteX21-1045" fmla="*/ 988 w 601474"/>
                    <a:gd name="connsiteY21-1046" fmla="*/ 0 h 1366462"/>
                    <a:gd name="connsiteX0-1047" fmla="*/ 988 w 601474"/>
                    <a:gd name="connsiteY0-1048" fmla="*/ 0 h 1366462"/>
                    <a:gd name="connsiteX1-1049" fmla="*/ 124278 w 601474"/>
                    <a:gd name="connsiteY1-1050" fmla="*/ 123290 h 1366462"/>
                    <a:gd name="connsiteX2-1051" fmla="*/ 42085 w 601474"/>
                    <a:gd name="connsiteY2-1052" fmla="*/ 123290 h 1366462"/>
                    <a:gd name="connsiteX3-1053" fmla="*/ 155101 w 601474"/>
                    <a:gd name="connsiteY3-1054" fmla="*/ 256854 h 1366462"/>
                    <a:gd name="connsiteX4-1055" fmla="*/ 62633 w 601474"/>
                    <a:gd name="connsiteY4-1056" fmla="*/ 256854 h 1366462"/>
                    <a:gd name="connsiteX5-1057" fmla="*/ 185923 w 601474"/>
                    <a:gd name="connsiteY5-1058" fmla="*/ 369870 h 1366462"/>
                    <a:gd name="connsiteX6-1059" fmla="*/ 103730 w 601474"/>
                    <a:gd name="connsiteY6-1060" fmla="*/ 380144 h 1366462"/>
                    <a:gd name="connsiteX7-1061" fmla="*/ 257842 w 601474"/>
                    <a:gd name="connsiteY7-1062" fmla="*/ 523982 h 1366462"/>
                    <a:gd name="connsiteX8-1063" fmla="*/ 140160 w 601474"/>
                    <a:gd name="connsiteY8-1064" fmla="*/ 521650 h 1366462"/>
                    <a:gd name="connsiteX9-1065" fmla="*/ 298284 w 601474"/>
                    <a:gd name="connsiteY9-1066" fmla="*/ 639986 h 1366462"/>
                    <a:gd name="connsiteX10-1067" fmla="*/ 179947 w 601474"/>
                    <a:gd name="connsiteY10-1068" fmla="*/ 654558 h 1366462"/>
                    <a:gd name="connsiteX11-1069" fmla="*/ 339381 w 601474"/>
                    <a:gd name="connsiteY11-1070" fmla="*/ 763276 h 1366462"/>
                    <a:gd name="connsiteX12-1071" fmla="*/ 216746 w 601474"/>
                    <a:gd name="connsiteY12-1072" fmla="*/ 760288 h 1366462"/>
                    <a:gd name="connsiteX13-1073" fmla="*/ 355631 w 601474"/>
                    <a:gd name="connsiteY13-1074" fmla="*/ 885911 h 1366462"/>
                    <a:gd name="connsiteX14-1075" fmla="*/ 223377 w 601474"/>
                    <a:gd name="connsiteY14-1076" fmla="*/ 867328 h 1366462"/>
                    <a:gd name="connsiteX15-1077" fmla="*/ 433526 w 601474"/>
                    <a:gd name="connsiteY15-1078" fmla="*/ 1012844 h 1366462"/>
                    <a:gd name="connsiteX16-1079" fmla="*/ 249901 w 601474"/>
                    <a:gd name="connsiteY16-1080" fmla="*/ 990618 h 1366462"/>
                    <a:gd name="connsiteX17-1081" fmla="*/ 489195 w 601474"/>
                    <a:gd name="connsiteY17-1082" fmla="*/ 1127170 h 1366462"/>
                    <a:gd name="connsiteX18-1083" fmla="*/ 285308 w 601474"/>
                    <a:gd name="connsiteY18-1084" fmla="*/ 1141454 h 1366462"/>
                    <a:gd name="connsiteX19-1085" fmla="*/ 601474 w 601474"/>
                    <a:gd name="connsiteY19-1086" fmla="*/ 1256435 h 1366462"/>
                    <a:gd name="connsiteX20-1087" fmla="*/ 988 w 601474"/>
                    <a:gd name="connsiteY20-1088" fmla="*/ 1366462 h 1366462"/>
                    <a:gd name="connsiteX21-1089" fmla="*/ 988 w 601474"/>
                    <a:gd name="connsiteY21-1090" fmla="*/ 0 h 1366462"/>
                    <a:gd name="connsiteX0-1091" fmla="*/ 988 w 601474"/>
                    <a:gd name="connsiteY0-1092" fmla="*/ 0 h 1366462"/>
                    <a:gd name="connsiteX1-1093" fmla="*/ 124278 w 601474"/>
                    <a:gd name="connsiteY1-1094" fmla="*/ 123290 h 1366462"/>
                    <a:gd name="connsiteX2-1095" fmla="*/ 42085 w 601474"/>
                    <a:gd name="connsiteY2-1096" fmla="*/ 123290 h 1366462"/>
                    <a:gd name="connsiteX3-1097" fmla="*/ 155101 w 601474"/>
                    <a:gd name="connsiteY3-1098" fmla="*/ 256854 h 1366462"/>
                    <a:gd name="connsiteX4-1099" fmla="*/ 62633 w 601474"/>
                    <a:gd name="connsiteY4-1100" fmla="*/ 256854 h 1366462"/>
                    <a:gd name="connsiteX5-1101" fmla="*/ 185923 w 601474"/>
                    <a:gd name="connsiteY5-1102" fmla="*/ 369870 h 1366462"/>
                    <a:gd name="connsiteX6-1103" fmla="*/ 103730 w 601474"/>
                    <a:gd name="connsiteY6-1104" fmla="*/ 380144 h 1366462"/>
                    <a:gd name="connsiteX7-1105" fmla="*/ 257842 w 601474"/>
                    <a:gd name="connsiteY7-1106" fmla="*/ 523982 h 1366462"/>
                    <a:gd name="connsiteX8-1107" fmla="*/ 140160 w 601474"/>
                    <a:gd name="connsiteY8-1108" fmla="*/ 521650 h 1366462"/>
                    <a:gd name="connsiteX9-1109" fmla="*/ 298284 w 601474"/>
                    <a:gd name="connsiteY9-1110" fmla="*/ 639986 h 1366462"/>
                    <a:gd name="connsiteX10-1111" fmla="*/ 179947 w 601474"/>
                    <a:gd name="connsiteY10-1112" fmla="*/ 654558 h 1366462"/>
                    <a:gd name="connsiteX11-1113" fmla="*/ 339381 w 601474"/>
                    <a:gd name="connsiteY11-1114" fmla="*/ 763276 h 1366462"/>
                    <a:gd name="connsiteX12-1115" fmla="*/ 216746 w 601474"/>
                    <a:gd name="connsiteY12-1116" fmla="*/ 760288 h 1366462"/>
                    <a:gd name="connsiteX13-1117" fmla="*/ 359274 w 601474"/>
                    <a:gd name="connsiteY13-1118" fmla="*/ 871338 h 1366462"/>
                    <a:gd name="connsiteX14-1119" fmla="*/ 223377 w 601474"/>
                    <a:gd name="connsiteY14-1120" fmla="*/ 867328 h 1366462"/>
                    <a:gd name="connsiteX15-1121" fmla="*/ 433526 w 601474"/>
                    <a:gd name="connsiteY15-1122" fmla="*/ 1012844 h 1366462"/>
                    <a:gd name="connsiteX16-1123" fmla="*/ 249901 w 601474"/>
                    <a:gd name="connsiteY16-1124" fmla="*/ 990618 h 1366462"/>
                    <a:gd name="connsiteX17-1125" fmla="*/ 489195 w 601474"/>
                    <a:gd name="connsiteY17-1126" fmla="*/ 1127170 h 1366462"/>
                    <a:gd name="connsiteX18-1127" fmla="*/ 285308 w 601474"/>
                    <a:gd name="connsiteY18-1128" fmla="*/ 1141454 h 1366462"/>
                    <a:gd name="connsiteX19-1129" fmla="*/ 601474 w 601474"/>
                    <a:gd name="connsiteY19-1130" fmla="*/ 1256435 h 1366462"/>
                    <a:gd name="connsiteX20-1131" fmla="*/ 988 w 601474"/>
                    <a:gd name="connsiteY20-1132" fmla="*/ 1366462 h 1366462"/>
                    <a:gd name="connsiteX21-1133" fmla="*/ 988 w 601474"/>
                    <a:gd name="connsiteY21-1134" fmla="*/ 0 h 1366462"/>
                    <a:gd name="connsiteX0-1135" fmla="*/ 988 w 601474"/>
                    <a:gd name="connsiteY0-1136" fmla="*/ 0 h 1366462"/>
                    <a:gd name="connsiteX1-1137" fmla="*/ 124278 w 601474"/>
                    <a:gd name="connsiteY1-1138" fmla="*/ 123290 h 1366462"/>
                    <a:gd name="connsiteX2-1139" fmla="*/ 42085 w 601474"/>
                    <a:gd name="connsiteY2-1140" fmla="*/ 123290 h 1366462"/>
                    <a:gd name="connsiteX3-1141" fmla="*/ 155101 w 601474"/>
                    <a:gd name="connsiteY3-1142" fmla="*/ 256854 h 1366462"/>
                    <a:gd name="connsiteX4-1143" fmla="*/ 62633 w 601474"/>
                    <a:gd name="connsiteY4-1144" fmla="*/ 256854 h 1366462"/>
                    <a:gd name="connsiteX5-1145" fmla="*/ 185923 w 601474"/>
                    <a:gd name="connsiteY5-1146" fmla="*/ 369870 h 1366462"/>
                    <a:gd name="connsiteX6-1147" fmla="*/ 103730 w 601474"/>
                    <a:gd name="connsiteY6-1148" fmla="*/ 380144 h 1366462"/>
                    <a:gd name="connsiteX7-1149" fmla="*/ 257842 w 601474"/>
                    <a:gd name="connsiteY7-1150" fmla="*/ 523982 h 1366462"/>
                    <a:gd name="connsiteX8-1151" fmla="*/ 140160 w 601474"/>
                    <a:gd name="connsiteY8-1152" fmla="*/ 521650 h 1366462"/>
                    <a:gd name="connsiteX9-1153" fmla="*/ 298284 w 601474"/>
                    <a:gd name="connsiteY9-1154" fmla="*/ 639986 h 1366462"/>
                    <a:gd name="connsiteX10-1155" fmla="*/ 179947 w 601474"/>
                    <a:gd name="connsiteY10-1156" fmla="*/ 654558 h 1366462"/>
                    <a:gd name="connsiteX11-1157" fmla="*/ 339381 w 601474"/>
                    <a:gd name="connsiteY11-1158" fmla="*/ 763276 h 1366462"/>
                    <a:gd name="connsiteX12-1159" fmla="*/ 216746 w 601474"/>
                    <a:gd name="connsiteY12-1160" fmla="*/ 760288 h 1366462"/>
                    <a:gd name="connsiteX13-1161" fmla="*/ 359274 w 601474"/>
                    <a:gd name="connsiteY13-1162" fmla="*/ 871338 h 1366462"/>
                    <a:gd name="connsiteX14-1163" fmla="*/ 223377 w 601474"/>
                    <a:gd name="connsiteY14-1164" fmla="*/ 867328 h 1366462"/>
                    <a:gd name="connsiteX15-1165" fmla="*/ 433526 w 601474"/>
                    <a:gd name="connsiteY15-1166" fmla="*/ 1012844 h 1366462"/>
                    <a:gd name="connsiteX16-1167" fmla="*/ 249901 w 601474"/>
                    <a:gd name="connsiteY16-1168" fmla="*/ 990618 h 1366462"/>
                    <a:gd name="connsiteX17-1169" fmla="*/ 489195 w 601474"/>
                    <a:gd name="connsiteY17-1170" fmla="*/ 1141742 h 1366462"/>
                    <a:gd name="connsiteX18-1171" fmla="*/ 285308 w 601474"/>
                    <a:gd name="connsiteY18-1172" fmla="*/ 1141454 h 1366462"/>
                    <a:gd name="connsiteX19-1173" fmla="*/ 601474 w 601474"/>
                    <a:gd name="connsiteY19-1174" fmla="*/ 1256435 h 1366462"/>
                    <a:gd name="connsiteX20-1175" fmla="*/ 988 w 601474"/>
                    <a:gd name="connsiteY20-1176" fmla="*/ 1366462 h 1366462"/>
                    <a:gd name="connsiteX21-1177" fmla="*/ 988 w 601474"/>
                    <a:gd name="connsiteY21-1178" fmla="*/ 0 h 1366462"/>
                    <a:gd name="connsiteX0-1179" fmla="*/ 988 w 601474"/>
                    <a:gd name="connsiteY0-1180" fmla="*/ 0 h 1366462"/>
                    <a:gd name="connsiteX1-1181" fmla="*/ 124278 w 601474"/>
                    <a:gd name="connsiteY1-1182" fmla="*/ 123290 h 1366462"/>
                    <a:gd name="connsiteX2-1183" fmla="*/ 42085 w 601474"/>
                    <a:gd name="connsiteY2-1184" fmla="*/ 123290 h 1366462"/>
                    <a:gd name="connsiteX3-1185" fmla="*/ 155101 w 601474"/>
                    <a:gd name="connsiteY3-1186" fmla="*/ 256854 h 1366462"/>
                    <a:gd name="connsiteX4-1187" fmla="*/ 62633 w 601474"/>
                    <a:gd name="connsiteY4-1188" fmla="*/ 256854 h 1366462"/>
                    <a:gd name="connsiteX5-1189" fmla="*/ 185923 w 601474"/>
                    <a:gd name="connsiteY5-1190" fmla="*/ 369870 h 1366462"/>
                    <a:gd name="connsiteX6-1191" fmla="*/ 103730 w 601474"/>
                    <a:gd name="connsiteY6-1192" fmla="*/ 380144 h 1366462"/>
                    <a:gd name="connsiteX7-1193" fmla="*/ 257842 w 601474"/>
                    <a:gd name="connsiteY7-1194" fmla="*/ 523982 h 1366462"/>
                    <a:gd name="connsiteX8-1195" fmla="*/ 140160 w 601474"/>
                    <a:gd name="connsiteY8-1196" fmla="*/ 521650 h 1366462"/>
                    <a:gd name="connsiteX9-1197" fmla="*/ 298284 w 601474"/>
                    <a:gd name="connsiteY9-1198" fmla="*/ 639986 h 1366462"/>
                    <a:gd name="connsiteX10-1199" fmla="*/ 179947 w 601474"/>
                    <a:gd name="connsiteY10-1200" fmla="*/ 654558 h 1366462"/>
                    <a:gd name="connsiteX11-1201" fmla="*/ 317523 w 601474"/>
                    <a:gd name="connsiteY11-1202" fmla="*/ 755990 h 1366462"/>
                    <a:gd name="connsiteX12-1203" fmla="*/ 216746 w 601474"/>
                    <a:gd name="connsiteY12-1204" fmla="*/ 760288 h 1366462"/>
                    <a:gd name="connsiteX13-1205" fmla="*/ 359274 w 601474"/>
                    <a:gd name="connsiteY13-1206" fmla="*/ 871338 h 1366462"/>
                    <a:gd name="connsiteX14-1207" fmla="*/ 223377 w 601474"/>
                    <a:gd name="connsiteY14-1208" fmla="*/ 867328 h 1366462"/>
                    <a:gd name="connsiteX15-1209" fmla="*/ 433526 w 601474"/>
                    <a:gd name="connsiteY15-1210" fmla="*/ 1012844 h 1366462"/>
                    <a:gd name="connsiteX16-1211" fmla="*/ 249901 w 601474"/>
                    <a:gd name="connsiteY16-1212" fmla="*/ 990618 h 1366462"/>
                    <a:gd name="connsiteX17-1213" fmla="*/ 489195 w 601474"/>
                    <a:gd name="connsiteY17-1214" fmla="*/ 1141742 h 1366462"/>
                    <a:gd name="connsiteX18-1215" fmla="*/ 285308 w 601474"/>
                    <a:gd name="connsiteY18-1216" fmla="*/ 1141454 h 1366462"/>
                    <a:gd name="connsiteX19-1217" fmla="*/ 601474 w 601474"/>
                    <a:gd name="connsiteY19-1218" fmla="*/ 1256435 h 1366462"/>
                    <a:gd name="connsiteX20-1219" fmla="*/ 988 w 601474"/>
                    <a:gd name="connsiteY20-1220" fmla="*/ 1366462 h 1366462"/>
                    <a:gd name="connsiteX21-1221" fmla="*/ 988 w 601474"/>
                    <a:gd name="connsiteY21-1222" fmla="*/ 0 h 13664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</a:cxnLst>
                  <a:rect l="l" t="t" r="r" b="b"/>
                  <a:pathLst>
                    <a:path w="601474" h="1366462">
                      <a:moveTo>
                        <a:pt x="988" y="0"/>
                      </a:moveTo>
                      <a:lnTo>
                        <a:pt x="124278" y="123290"/>
                      </a:lnTo>
                      <a:lnTo>
                        <a:pt x="42085" y="123290"/>
                      </a:lnTo>
                      <a:lnTo>
                        <a:pt x="155101" y="256854"/>
                      </a:lnTo>
                      <a:lnTo>
                        <a:pt x="62633" y="256854"/>
                      </a:lnTo>
                      <a:lnTo>
                        <a:pt x="185923" y="369870"/>
                      </a:lnTo>
                      <a:lnTo>
                        <a:pt x="103730" y="380144"/>
                      </a:lnTo>
                      <a:lnTo>
                        <a:pt x="257842" y="523982"/>
                      </a:lnTo>
                      <a:lnTo>
                        <a:pt x="140160" y="521650"/>
                      </a:lnTo>
                      <a:lnTo>
                        <a:pt x="298284" y="639986"/>
                      </a:lnTo>
                      <a:lnTo>
                        <a:pt x="179947" y="654558"/>
                      </a:lnTo>
                      <a:lnTo>
                        <a:pt x="317523" y="755990"/>
                      </a:lnTo>
                      <a:lnTo>
                        <a:pt x="216746" y="760288"/>
                      </a:lnTo>
                      <a:lnTo>
                        <a:pt x="359274" y="871338"/>
                      </a:lnTo>
                      <a:lnTo>
                        <a:pt x="223377" y="867328"/>
                      </a:lnTo>
                      <a:lnTo>
                        <a:pt x="433526" y="1012844"/>
                      </a:lnTo>
                      <a:lnTo>
                        <a:pt x="249901" y="990618"/>
                      </a:lnTo>
                      <a:lnTo>
                        <a:pt x="489195" y="1141742"/>
                      </a:lnTo>
                      <a:lnTo>
                        <a:pt x="285308" y="1141454"/>
                      </a:lnTo>
                      <a:lnTo>
                        <a:pt x="601474" y="1256435"/>
                      </a:lnTo>
                      <a:lnTo>
                        <a:pt x="988" y="1366462"/>
                      </a:lnTo>
                      <a:cubicBezTo>
                        <a:pt x="-2437" y="945222"/>
                        <a:pt x="4413" y="421240"/>
                        <a:pt x="988" y="0"/>
                      </a:cubicBezTo>
                      <a:close/>
                    </a:path>
                  </a:pathLst>
                </a:custGeom>
                <a:solidFill>
                  <a:srgbClr val="B6DE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70"/>
                </a:p>
              </p:txBody>
            </p:sp>
            <p:sp>
              <p:nvSpPr>
                <p:cNvPr id="40" name="任意多边形 39"/>
                <p:cNvSpPr/>
                <p:nvPr/>
              </p:nvSpPr>
              <p:spPr>
                <a:xfrm>
                  <a:off x="4425093" y="641731"/>
                  <a:ext cx="601474" cy="1366462"/>
                </a:xfrm>
                <a:custGeom>
                  <a:avLst/>
                  <a:gdLst>
                    <a:gd name="connsiteX0" fmla="*/ 0 w 523982"/>
                    <a:gd name="connsiteY0" fmla="*/ 0 h 1263721"/>
                    <a:gd name="connsiteX1" fmla="*/ 123290 w 523982"/>
                    <a:gd name="connsiteY1" fmla="*/ 123290 h 1263721"/>
                    <a:gd name="connsiteX2" fmla="*/ 41097 w 523982"/>
                    <a:gd name="connsiteY2" fmla="*/ 123290 h 1263721"/>
                    <a:gd name="connsiteX3" fmla="*/ 154113 w 523982"/>
                    <a:gd name="connsiteY3" fmla="*/ 256854 h 1263721"/>
                    <a:gd name="connsiteX4" fmla="*/ 61645 w 523982"/>
                    <a:gd name="connsiteY4" fmla="*/ 256854 h 1263721"/>
                    <a:gd name="connsiteX5" fmla="*/ 184935 w 523982"/>
                    <a:gd name="connsiteY5" fmla="*/ 369870 h 1263721"/>
                    <a:gd name="connsiteX6" fmla="*/ 102742 w 523982"/>
                    <a:gd name="connsiteY6" fmla="*/ 380144 h 1263721"/>
                    <a:gd name="connsiteX7" fmla="*/ 256854 w 523982"/>
                    <a:gd name="connsiteY7" fmla="*/ 523982 h 1263721"/>
                    <a:gd name="connsiteX8" fmla="*/ 102742 w 523982"/>
                    <a:gd name="connsiteY8" fmla="*/ 503434 h 1263721"/>
                    <a:gd name="connsiteX9" fmla="*/ 308225 w 523982"/>
                    <a:gd name="connsiteY9" fmla="*/ 647272 h 1263721"/>
                    <a:gd name="connsiteX10" fmla="*/ 164387 w 523982"/>
                    <a:gd name="connsiteY10" fmla="*/ 647272 h 1263721"/>
                    <a:gd name="connsiteX11" fmla="*/ 349322 w 523982"/>
                    <a:gd name="connsiteY11" fmla="*/ 770562 h 1263721"/>
                    <a:gd name="connsiteX12" fmla="*/ 215758 w 523982"/>
                    <a:gd name="connsiteY12" fmla="*/ 760288 h 1263721"/>
                    <a:gd name="connsiteX13" fmla="*/ 380144 w 523982"/>
                    <a:gd name="connsiteY13" fmla="*/ 904126 h 1263721"/>
                    <a:gd name="connsiteX14" fmla="*/ 226032 w 523982"/>
                    <a:gd name="connsiteY14" fmla="*/ 852755 h 1263721"/>
                    <a:gd name="connsiteX15" fmla="*/ 472612 w 523982"/>
                    <a:gd name="connsiteY15" fmla="*/ 1027416 h 1263721"/>
                    <a:gd name="connsiteX16" fmla="*/ 267128 w 523982"/>
                    <a:gd name="connsiteY16" fmla="*/ 976045 h 1263721"/>
                    <a:gd name="connsiteX17" fmla="*/ 513708 w 523982"/>
                    <a:gd name="connsiteY17" fmla="*/ 1119883 h 1263721"/>
                    <a:gd name="connsiteX18" fmla="*/ 308225 w 523982"/>
                    <a:gd name="connsiteY18" fmla="*/ 1099335 h 1263721"/>
                    <a:gd name="connsiteX19" fmla="*/ 503434 w 523982"/>
                    <a:gd name="connsiteY19" fmla="*/ 1212350 h 1263721"/>
                    <a:gd name="connsiteX20" fmla="*/ 226032 w 523982"/>
                    <a:gd name="connsiteY20" fmla="*/ 1181528 h 1263721"/>
                    <a:gd name="connsiteX21" fmla="*/ 523982 w 523982"/>
                    <a:gd name="connsiteY21" fmla="*/ 1263721 h 1263721"/>
                    <a:gd name="connsiteX22" fmla="*/ 10274 w 523982"/>
                    <a:gd name="connsiteY22" fmla="*/ 1263721 h 1263721"/>
                    <a:gd name="connsiteX23" fmla="*/ 0 w 523982"/>
                    <a:gd name="connsiteY23" fmla="*/ 0 h 1263721"/>
                    <a:gd name="connsiteX0-1" fmla="*/ 988 w 524970"/>
                    <a:gd name="connsiteY0-2" fmla="*/ 0 h 1366462"/>
                    <a:gd name="connsiteX1-3" fmla="*/ 124278 w 524970"/>
                    <a:gd name="connsiteY1-4" fmla="*/ 123290 h 1366462"/>
                    <a:gd name="connsiteX2-5" fmla="*/ 42085 w 524970"/>
                    <a:gd name="connsiteY2-6" fmla="*/ 123290 h 1366462"/>
                    <a:gd name="connsiteX3-7" fmla="*/ 155101 w 524970"/>
                    <a:gd name="connsiteY3-8" fmla="*/ 256854 h 1366462"/>
                    <a:gd name="connsiteX4-9" fmla="*/ 62633 w 524970"/>
                    <a:gd name="connsiteY4-10" fmla="*/ 256854 h 1366462"/>
                    <a:gd name="connsiteX5-11" fmla="*/ 185923 w 524970"/>
                    <a:gd name="connsiteY5-12" fmla="*/ 369870 h 1366462"/>
                    <a:gd name="connsiteX6-13" fmla="*/ 103730 w 524970"/>
                    <a:gd name="connsiteY6-14" fmla="*/ 380144 h 1366462"/>
                    <a:gd name="connsiteX7-15" fmla="*/ 257842 w 524970"/>
                    <a:gd name="connsiteY7-16" fmla="*/ 523982 h 1366462"/>
                    <a:gd name="connsiteX8-17" fmla="*/ 103730 w 524970"/>
                    <a:gd name="connsiteY8-18" fmla="*/ 503434 h 1366462"/>
                    <a:gd name="connsiteX9-19" fmla="*/ 309213 w 524970"/>
                    <a:gd name="connsiteY9-20" fmla="*/ 647272 h 1366462"/>
                    <a:gd name="connsiteX10-21" fmla="*/ 165375 w 524970"/>
                    <a:gd name="connsiteY10-22" fmla="*/ 647272 h 1366462"/>
                    <a:gd name="connsiteX11-23" fmla="*/ 350310 w 524970"/>
                    <a:gd name="connsiteY11-24" fmla="*/ 770562 h 1366462"/>
                    <a:gd name="connsiteX12-25" fmla="*/ 216746 w 524970"/>
                    <a:gd name="connsiteY12-26" fmla="*/ 760288 h 1366462"/>
                    <a:gd name="connsiteX13-27" fmla="*/ 381132 w 524970"/>
                    <a:gd name="connsiteY13-28" fmla="*/ 904126 h 1366462"/>
                    <a:gd name="connsiteX14-29" fmla="*/ 227020 w 524970"/>
                    <a:gd name="connsiteY14-30" fmla="*/ 852755 h 1366462"/>
                    <a:gd name="connsiteX15-31" fmla="*/ 473600 w 524970"/>
                    <a:gd name="connsiteY15-32" fmla="*/ 1027416 h 1366462"/>
                    <a:gd name="connsiteX16-33" fmla="*/ 268116 w 524970"/>
                    <a:gd name="connsiteY16-34" fmla="*/ 976045 h 1366462"/>
                    <a:gd name="connsiteX17-35" fmla="*/ 514696 w 524970"/>
                    <a:gd name="connsiteY17-36" fmla="*/ 1119883 h 1366462"/>
                    <a:gd name="connsiteX18-37" fmla="*/ 309213 w 524970"/>
                    <a:gd name="connsiteY18-38" fmla="*/ 1099335 h 1366462"/>
                    <a:gd name="connsiteX19-39" fmla="*/ 504422 w 524970"/>
                    <a:gd name="connsiteY19-40" fmla="*/ 1212350 h 1366462"/>
                    <a:gd name="connsiteX20-41" fmla="*/ 227020 w 524970"/>
                    <a:gd name="connsiteY20-42" fmla="*/ 1181528 h 1366462"/>
                    <a:gd name="connsiteX21-43" fmla="*/ 524970 w 524970"/>
                    <a:gd name="connsiteY21-44" fmla="*/ 1263721 h 1366462"/>
                    <a:gd name="connsiteX22-45" fmla="*/ 988 w 524970"/>
                    <a:gd name="connsiteY22-46" fmla="*/ 1366462 h 1366462"/>
                    <a:gd name="connsiteX23-47" fmla="*/ 988 w 524970"/>
                    <a:gd name="connsiteY23-48" fmla="*/ 0 h 1366462"/>
                    <a:gd name="connsiteX0-49" fmla="*/ 988 w 524970"/>
                    <a:gd name="connsiteY0-50" fmla="*/ 0 h 1366462"/>
                    <a:gd name="connsiteX1-51" fmla="*/ 124278 w 524970"/>
                    <a:gd name="connsiteY1-52" fmla="*/ 123290 h 1366462"/>
                    <a:gd name="connsiteX2-53" fmla="*/ 42085 w 524970"/>
                    <a:gd name="connsiteY2-54" fmla="*/ 123290 h 1366462"/>
                    <a:gd name="connsiteX3-55" fmla="*/ 155101 w 524970"/>
                    <a:gd name="connsiteY3-56" fmla="*/ 256854 h 1366462"/>
                    <a:gd name="connsiteX4-57" fmla="*/ 62633 w 524970"/>
                    <a:gd name="connsiteY4-58" fmla="*/ 256854 h 1366462"/>
                    <a:gd name="connsiteX5-59" fmla="*/ 185923 w 524970"/>
                    <a:gd name="connsiteY5-60" fmla="*/ 369870 h 1366462"/>
                    <a:gd name="connsiteX6-61" fmla="*/ 103730 w 524970"/>
                    <a:gd name="connsiteY6-62" fmla="*/ 380144 h 1366462"/>
                    <a:gd name="connsiteX7-63" fmla="*/ 257842 w 524970"/>
                    <a:gd name="connsiteY7-64" fmla="*/ 523982 h 1366462"/>
                    <a:gd name="connsiteX8-65" fmla="*/ 103730 w 524970"/>
                    <a:gd name="connsiteY8-66" fmla="*/ 503434 h 1366462"/>
                    <a:gd name="connsiteX9-67" fmla="*/ 309213 w 524970"/>
                    <a:gd name="connsiteY9-68" fmla="*/ 647272 h 1366462"/>
                    <a:gd name="connsiteX10-69" fmla="*/ 165375 w 524970"/>
                    <a:gd name="connsiteY10-70" fmla="*/ 647272 h 1366462"/>
                    <a:gd name="connsiteX11-71" fmla="*/ 350310 w 524970"/>
                    <a:gd name="connsiteY11-72" fmla="*/ 770562 h 1366462"/>
                    <a:gd name="connsiteX12-73" fmla="*/ 216746 w 524970"/>
                    <a:gd name="connsiteY12-74" fmla="*/ 760288 h 1366462"/>
                    <a:gd name="connsiteX13-75" fmla="*/ 381132 w 524970"/>
                    <a:gd name="connsiteY13-76" fmla="*/ 904126 h 1366462"/>
                    <a:gd name="connsiteX14-77" fmla="*/ 227020 w 524970"/>
                    <a:gd name="connsiteY14-78" fmla="*/ 852755 h 1366462"/>
                    <a:gd name="connsiteX15-79" fmla="*/ 473600 w 524970"/>
                    <a:gd name="connsiteY15-80" fmla="*/ 1027416 h 1366462"/>
                    <a:gd name="connsiteX16-81" fmla="*/ 268116 w 524970"/>
                    <a:gd name="connsiteY16-82" fmla="*/ 976045 h 1366462"/>
                    <a:gd name="connsiteX17-83" fmla="*/ 514696 w 524970"/>
                    <a:gd name="connsiteY17-84" fmla="*/ 1119883 h 1366462"/>
                    <a:gd name="connsiteX18-85" fmla="*/ 309213 w 524970"/>
                    <a:gd name="connsiteY18-86" fmla="*/ 1099335 h 1366462"/>
                    <a:gd name="connsiteX19-87" fmla="*/ 504422 w 524970"/>
                    <a:gd name="connsiteY19-88" fmla="*/ 1212350 h 1366462"/>
                    <a:gd name="connsiteX20-89" fmla="*/ 270736 w 524970"/>
                    <a:gd name="connsiteY20-90" fmla="*/ 1185171 h 1366462"/>
                    <a:gd name="connsiteX21-91" fmla="*/ 524970 w 524970"/>
                    <a:gd name="connsiteY21-92" fmla="*/ 1263721 h 1366462"/>
                    <a:gd name="connsiteX22-93" fmla="*/ 988 w 524970"/>
                    <a:gd name="connsiteY22-94" fmla="*/ 1366462 h 1366462"/>
                    <a:gd name="connsiteX23-95" fmla="*/ 988 w 524970"/>
                    <a:gd name="connsiteY23-96" fmla="*/ 0 h 1366462"/>
                    <a:gd name="connsiteX0-97" fmla="*/ 988 w 535899"/>
                    <a:gd name="connsiteY0-98" fmla="*/ 0 h 1366462"/>
                    <a:gd name="connsiteX1-99" fmla="*/ 124278 w 535899"/>
                    <a:gd name="connsiteY1-100" fmla="*/ 123290 h 1366462"/>
                    <a:gd name="connsiteX2-101" fmla="*/ 42085 w 535899"/>
                    <a:gd name="connsiteY2-102" fmla="*/ 123290 h 1366462"/>
                    <a:gd name="connsiteX3-103" fmla="*/ 155101 w 535899"/>
                    <a:gd name="connsiteY3-104" fmla="*/ 256854 h 1366462"/>
                    <a:gd name="connsiteX4-105" fmla="*/ 62633 w 535899"/>
                    <a:gd name="connsiteY4-106" fmla="*/ 256854 h 1366462"/>
                    <a:gd name="connsiteX5-107" fmla="*/ 185923 w 535899"/>
                    <a:gd name="connsiteY5-108" fmla="*/ 369870 h 1366462"/>
                    <a:gd name="connsiteX6-109" fmla="*/ 103730 w 535899"/>
                    <a:gd name="connsiteY6-110" fmla="*/ 380144 h 1366462"/>
                    <a:gd name="connsiteX7-111" fmla="*/ 257842 w 535899"/>
                    <a:gd name="connsiteY7-112" fmla="*/ 523982 h 1366462"/>
                    <a:gd name="connsiteX8-113" fmla="*/ 103730 w 535899"/>
                    <a:gd name="connsiteY8-114" fmla="*/ 503434 h 1366462"/>
                    <a:gd name="connsiteX9-115" fmla="*/ 309213 w 535899"/>
                    <a:gd name="connsiteY9-116" fmla="*/ 647272 h 1366462"/>
                    <a:gd name="connsiteX10-117" fmla="*/ 165375 w 535899"/>
                    <a:gd name="connsiteY10-118" fmla="*/ 647272 h 1366462"/>
                    <a:gd name="connsiteX11-119" fmla="*/ 350310 w 535899"/>
                    <a:gd name="connsiteY11-120" fmla="*/ 770562 h 1366462"/>
                    <a:gd name="connsiteX12-121" fmla="*/ 216746 w 535899"/>
                    <a:gd name="connsiteY12-122" fmla="*/ 760288 h 1366462"/>
                    <a:gd name="connsiteX13-123" fmla="*/ 381132 w 535899"/>
                    <a:gd name="connsiteY13-124" fmla="*/ 904126 h 1366462"/>
                    <a:gd name="connsiteX14-125" fmla="*/ 227020 w 535899"/>
                    <a:gd name="connsiteY14-126" fmla="*/ 852755 h 1366462"/>
                    <a:gd name="connsiteX15-127" fmla="*/ 473600 w 535899"/>
                    <a:gd name="connsiteY15-128" fmla="*/ 1027416 h 1366462"/>
                    <a:gd name="connsiteX16-129" fmla="*/ 268116 w 535899"/>
                    <a:gd name="connsiteY16-130" fmla="*/ 976045 h 1366462"/>
                    <a:gd name="connsiteX17-131" fmla="*/ 514696 w 535899"/>
                    <a:gd name="connsiteY17-132" fmla="*/ 1119883 h 1366462"/>
                    <a:gd name="connsiteX18-133" fmla="*/ 309213 w 535899"/>
                    <a:gd name="connsiteY18-134" fmla="*/ 1099335 h 1366462"/>
                    <a:gd name="connsiteX19-135" fmla="*/ 504422 w 535899"/>
                    <a:gd name="connsiteY19-136" fmla="*/ 1212350 h 1366462"/>
                    <a:gd name="connsiteX20-137" fmla="*/ 270736 w 535899"/>
                    <a:gd name="connsiteY20-138" fmla="*/ 1185171 h 1366462"/>
                    <a:gd name="connsiteX21-139" fmla="*/ 535899 w 535899"/>
                    <a:gd name="connsiteY21-140" fmla="*/ 1278293 h 1366462"/>
                    <a:gd name="connsiteX22-141" fmla="*/ 988 w 535899"/>
                    <a:gd name="connsiteY22-142" fmla="*/ 1366462 h 1366462"/>
                    <a:gd name="connsiteX23-143" fmla="*/ 988 w 535899"/>
                    <a:gd name="connsiteY23-144" fmla="*/ 0 h 1366462"/>
                    <a:gd name="connsiteX0-145" fmla="*/ 988 w 535899"/>
                    <a:gd name="connsiteY0-146" fmla="*/ 0 h 1366462"/>
                    <a:gd name="connsiteX1-147" fmla="*/ 124278 w 535899"/>
                    <a:gd name="connsiteY1-148" fmla="*/ 123290 h 1366462"/>
                    <a:gd name="connsiteX2-149" fmla="*/ 42085 w 535899"/>
                    <a:gd name="connsiteY2-150" fmla="*/ 123290 h 1366462"/>
                    <a:gd name="connsiteX3-151" fmla="*/ 155101 w 535899"/>
                    <a:gd name="connsiteY3-152" fmla="*/ 256854 h 1366462"/>
                    <a:gd name="connsiteX4-153" fmla="*/ 62633 w 535899"/>
                    <a:gd name="connsiteY4-154" fmla="*/ 256854 h 1366462"/>
                    <a:gd name="connsiteX5-155" fmla="*/ 185923 w 535899"/>
                    <a:gd name="connsiteY5-156" fmla="*/ 369870 h 1366462"/>
                    <a:gd name="connsiteX6-157" fmla="*/ 103730 w 535899"/>
                    <a:gd name="connsiteY6-158" fmla="*/ 380144 h 1366462"/>
                    <a:gd name="connsiteX7-159" fmla="*/ 257842 w 535899"/>
                    <a:gd name="connsiteY7-160" fmla="*/ 523982 h 1366462"/>
                    <a:gd name="connsiteX8-161" fmla="*/ 103730 w 535899"/>
                    <a:gd name="connsiteY8-162" fmla="*/ 503434 h 1366462"/>
                    <a:gd name="connsiteX9-163" fmla="*/ 309213 w 535899"/>
                    <a:gd name="connsiteY9-164" fmla="*/ 647272 h 1366462"/>
                    <a:gd name="connsiteX10-165" fmla="*/ 165375 w 535899"/>
                    <a:gd name="connsiteY10-166" fmla="*/ 647272 h 1366462"/>
                    <a:gd name="connsiteX11-167" fmla="*/ 350310 w 535899"/>
                    <a:gd name="connsiteY11-168" fmla="*/ 770562 h 1366462"/>
                    <a:gd name="connsiteX12-169" fmla="*/ 216746 w 535899"/>
                    <a:gd name="connsiteY12-170" fmla="*/ 760288 h 1366462"/>
                    <a:gd name="connsiteX13-171" fmla="*/ 381132 w 535899"/>
                    <a:gd name="connsiteY13-172" fmla="*/ 904126 h 1366462"/>
                    <a:gd name="connsiteX14-173" fmla="*/ 227020 w 535899"/>
                    <a:gd name="connsiteY14-174" fmla="*/ 852755 h 1366462"/>
                    <a:gd name="connsiteX15-175" fmla="*/ 473600 w 535899"/>
                    <a:gd name="connsiteY15-176" fmla="*/ 1027416 h 1366462"/>
                    <a:gd name="connsiteX16-177" fmla="*/ 282688 w 535899"/>
                    <a:gd name="connsiteY16-178" fmla="*/ 979688 h 1366462"/>
                    <a:gd name="connsiteX17-179" fmla="*/ 514696 w 535899"/>
                    <a:gd name="connsiteY17-180" fmla="*/ 1119883 h 1366462"/>
                    <a:gd name="connsiteX18-181" fmla="*/ 309213 w 535899"/>
                    <a:gd name="connsiteY18-182" fmla="*/ 1099335 h 1366462"/>
                    <a:gd name="connsiteX19-183" fmla="*/ 504422 w 535899"/>
                    <a:gd name="connsiteY19-184" fmla="*/ 1212350 h 1366462"/>
                    <a:gd name="connsiteX20-185" fmla="*/ 270736 w 535899"/>
                    <a:gd name="connsiteY20-186" fmla="*/ 1185171 h 1366462"/>
                    <a:gd name="connsiteX21-187" fmla="*/ 535899 w 535899"/>
                    <a:gd name="connsiteY21-188" fmla="*/ 1278293 h 1366462"/>
                    <a:gd name="connsiteX22-189" fmla="*/ 988 w 535899"/>
                    <a:gd name="connsiteY22-190" fmla="*/ 1366462 h 1366462"/>
                    <a:gd name="connsiteX23-191" fmla="*/ 988 w 535899"/>
                    <a:gd name="connsiteY23-192" fmla="*/ 0 h 1366462"/>
                    <a:gd name="connsiteX0-193" fmla="*/ 988 w 535899"/>
                    <a:gd name="connsiteY0-194" fmla="*/ 0 h 1366462"/>
                    <a:gd name="connsiteX1-195" fmla="*/ 124278 w 535899"/>
                    <a:gd name="connsiteY1-196" fmla="*/ 123290 h 1366462"/>
                    <a:gd name="connsiteX2-197" fmla="*/ 42085 w 535899"/>
                    <a:gd name="connsiteY2-198" fmla="*/ 123290 h 1366462"/>
                    <a:gd name="connsiteX3-199" fmla="*/ 155101 w 535899"/>
                    <a:gd name="connsiteY3-200" fmla="*/ 256854 h 1366462"/>
                    <a:gd name="connsiteX4-201" fmla="*/ 62633 w 535899"/>
                    <a:gd name="connsiteY4-202" fmla="*/ 256854 h 1366462"/>
                    <a:gd name="connsiteX5-203" fmla="*/ 185923 w 535899"/>
                    <a:gd name="connsiteY5-204" fmla="*/ 369870 h 1366462"/>
                    <a:gd name="connsiteX6-205" fmla="*/ 103730 w 535899"/>
                    <a:gd name="connsiteY6-206" fmla="*/ 380144 h 1366462"/>
                    <a:gd name="connsiteX7-207" fmla="*/ 257842 w 535899"/>
                    <a:gd name="connsiteY7-208" fmla="*/ 523982 h 1366462"/>
                    <a:gd name="connsiteX8-209" fmla="*/ 103730 w 535899"/>
                    <a:gd name="connsiteY8-210" fmla="*/ 503434 h 1366462"/>
                    <a:gd name="connsiteX9-211" fmla="*/ 309213 w 535899"/>
                    <a:gd name="connsiteY9-212" fmla="*/ 647272 h 1366462"/>
                    <a:gd name="connsiteX10-213" fmla="*/ 179947 w 535899"/>
                    <a:gd name="connsiteY10-214" fmla="*/ 654558 h 1366462"/>
                    <a:gd name="connsiteX11-215" fmla="*/ 350310 w 535899"/>
                    <a:gd name="connsiteY11-216" fmla="*/ 770562 h 1366462"/>
                    <a:gd name="connsiteX12-217" fmla="*/ 216746 w 535899"/>
                    <a:gd name="connsiteY12-218" fmla="*/ 760288 h 1366462"/>
                    <a:gd name="connsiteX13-219" fmla="*/ 381132 w 535899"/>
                    <a:gd name="connsiteY13-220" fmla="*/ 904126 h 1366462"/>
                    <a:gd name="connsiteX14-221" fmla="*/ 227020 w 535899"/>
                    <a:gd name="connsiteY14-222" fmla="*/ 852755 h 1366462"/>
                    <a:gd name="connsiteX15-223" fmla="*/ 473600 w 535899"/>
                    <a:gd name="connsiteY15-224" fmla="*/ 1027416 h 1366462"/>
                    <a:gd name="connsiteX16-225" fmla="*/ 282688 w 535899"/>
                    <a:gd name="connsiteY16-226" fmla="*/ 979688 h 1366462"/>
                    <a:gd name="connsiteX17-227" fmla="*/ 514696 w 535899"/>
                    <a:gd name="connsiteY17-228" fmla="*/ 1119883 h 1366462"/>
                    <a:gd name="connsiteX18-229" fmla="*/ 309213 w 535899"/>
                    <a:gd name="connsiteY18-230" fmla="*/ 1099335 h 1366462"/>
                    <a:gd name="connsiteX19-231" fmla="*/ 504422 w 535899"/>
                    <a:gd name="connsiteY19-232" fmla="*/ 1212350 h 1366462"/>
                    <a:gd name="connsiteX20-233" fmla="*/ 270736 w 535899"/>
                    <a:gd name="connsiteY20-234" fmla="*/ 1185171 h 1366462"/>
                    <a:gd name="connsiteX21-235" fmla="*/ 535899 w 535899"/>
                    <a:gd name="connsiteY21-236" fmla="*/ 1278293 h 1366462"/>
                    <a:gd name="connsiteX22-237" fmla="*/ 988 w 535899"/>
                    <a:gd name="connsiteY22-238" fmla="*/ 1366462 h 1366462"/>
                    <a:gd name="connsiteX23-239" fmla="*/ 988 w 535899"/>
                    <a:gd name="connsiteY23-240" fmla="*/ 0 h 1366462"/>
                    <a:gd name="connsiteX0-241" fmla="*/ 988 w 535899"/>
                    <a:gd name="connsiteY0-242" fmla="*/ 0 h 1366462"/>
                    <a:gd name="connsiteX1-243" fmla="*/ 124278 w 535899"/>
                    <a:gd name="connsiteY1-244" fmla="*/ 123290 h 1366462"/>
                    <a:gd name="connsiteX2-245" fmla="*/ 42085 w 535899"/>
                    <a:gd name="connsiteY2-246" fmla="*/ 123290 h 1366462"/>
                    <a:gd name="connsiteX3-247" fmla="*/ 155101 w 535899"/>
                    <a:gd name="connsiteY3-248" fmla="*/ 256854 h 1366462"/>
                    <a:gd name="connsiteX4-249" fmla="*/ 62633 w 535899"/>
                    <a:gd name="connsiteY4-250" fmla="*/ 256854 h 1366462"/>
                    <a:gd name="connsiteX5-251" fmla="*/ 185923 w 535899"/>
                    <a:gd name="connsiteY5-252" fmla="*/ 369870 h 1366462"/>
                    <a:gd name="connsiteX6-253" fmla="*/ 103730 w 535899"/>
                    <a:gd name="connsiteY6-254" fmla="*/ 380144 h 1366462"/>
                    <a:gd name="connsiteX7-255" fmla="*/ 257842 w 535899"/>
                    <a:gd name="connsiteY7-256" fmla="*/ 523982 h 1366462"/>
                    <a:gd name="connsiteX8-257" fmla="*/ 129231 w 535899"/>
                    <a:gd name="connsiteY8-258" fmla="*/ 518007 h 1366462"/>
                    <a:gd name="connsiteX9-259" fmla="*/ 309213 w 535899"/>
                    <a:gd name="connsiteY9-260" fmla="*/ 647272 h 1366462"/>
                    <a:gd name="connsiteX10-261" fmla="*/ 179947 w 535899"/>
                    <a:gd name="connsiteY10-262" fmla="*/ 654558 h 1366462"/>
                    <a:gd name="connsiteX11-263" fmla="*/ 350310 w 535899"/>
                    <a:gd name="connsiteY11-264" fmla="*/ 770562 h 1366462"/>
                    <a:gd name="connsiteX12-265" fmla="*/ 216746 w 535899"/>
                    <a:gd name="connsiteY12-266" fmla="*/ 760288 h 1366462"/>
                    <a:gd name="connsiteX13-267" fmla="*/ 381132 w 535899"/>
                    <a:gd name="connsiteY13-268" fmla="*/ 904126 h 1366462"/>
                    <a:gd name="connsiteX14-269" fmla="*/ 227020 w 535899"/>
                    <a:gd name="connsiteY14-270" fmla="*/ 852755 h 1366462"/>
                    <a:gd name="connsiteX15-271" fmla="*/ 473600 w 535899"/>
                    <a:gd name="connsiteY15-272" fmla="*/ 1027416 h 1366462"/>
                    <a:gd name="connsiteX16-273" fmla="*/ 282688 w 535899"/>
                    <a:gd name="connsiteY16-274" fmla="*/ 979688 h 1366462"/>
                    <a:gd name="connsiteX17-275" fmla="*/ 514696 w 535899"/>
                    <a:gd name="connsiteY17-276" fmla="*/ 1119883 h 1366462"/>
                    <a:gd name="connsiteX18-277" fmla="*/ 309213 w 535899"/>
                    <a:gd name="connsiteY18-278" fmla="*/ 1099335 h 1366462"/>
                    <a:gd name="connsiteX19-279" fmla="*/ 504422 w 535899"/>
                    <a:gd name="connsiteY19-280" fmla="*/ 1212350 h 1366462"/>
                    <a:gd name="connsiteX20-281" fmla="*/ 270736 w 535899"/>
                    <a:gd name="connsiteY20-282" fmla="*/ 1185171 h 1366462"/>
                    <a:gd name="connsiteX21-283" fmla="*/ 535899 w 535899"/>
                    <a:gd name="connsiteY21-284" fmla="*/ 1278293 h 1366462"/>
                    <a:gd name="connsiteX22-285" fmla="*/ 988 w 535899"/>
                    <a:gd name="connsiteY22-286" fmla="*/ 1366462 h 1366462"/>
                    <a:gd name="connsiteX23-287" fmla="*/ 988 w 535899"/>
                    <a:gd name="connsiteY23-288" fmla="*/ 0 h 1366462"/>
                    <a:gd name="connsiteX0-289" fmla="*/ 988 w 535899"/>
                    <a:gd name="connsiteY0-290" fmla="*/ 0 h 1366462"/>
                    <a:gd name="connsiteX1-291" fmla="*/ 124278 w 535899"/>
                    <a:gd name="connsiteY1-292" fmla="*/ 123290 h 1366462"/>
                    <a:gd name="connsiteX2-293" fmla="*/ 42085 w 535899"/>
                    <a:gd name="connsiteY2-294" fmla="*/ 123290 h 1366462"/>
                    <a:gd name="connsiteX3-295" fmla="*/ 155101 w 535899"/>
                    <a:gd name="connsiteY3-296" fmla="*/ 256854 h 1366462"/>
                    <a:gd name="connsiteX4-297" fmla="*/ 62633 w 535899"/>
                    <a:gd name="connsiteY4-298" fmla="*/ 256854 h 1366462"/>
                    <a:gd name="connsiteX5-299" fmla="*/ 185923 w 535899"/>
                    <a:gd name="connsiteY5-300" fmla="*/ 369870 h 1366462"/>
                    <a:gd name="connsiteX6-301" fmla="*/ 103730 w 535899"/>
                    <a:gd name="connsiteY6-302" fmla="*/ 380144 h 1366462"/>
                    <a:gd name="connsiteX7-303" fmla="*/ 257842 w 535899"/>
                    <a:gd name="connsiteY7-304" fmla="*/ 523982 h 1366462"/>
                    <a:gd name="connsiteX8-305" fmla="*/ 129231 w 535899"/>
                    <a:gd name="connsiteY8-306" fmla="*/ 518007 h 1366462"/>
                    <a:gd name="connsiteX9-307" fmla="*/ 309213 w 535899"/>
                    <a:gd name="connsiteY9-308" fmla="*/ 647272 h 1366462"/>
                    <a:gd name="connsiteX10-309" fmla="*/ 179947 w 535899"/>
                    <a:gd name="connsiteY10-310" fmla="*/ 654558 h 1366462"/>
                    <a:gd name="connsiteX11-311" fmla="*/ 350310 w 535899"/>
                    <a:gd name="connsiteY11-312" fmla="*/ 770562 h 1366462"/>
                    <a:gd name="connsiteX12-313" fmla="*/ 216746 w 535899"/>
                    <a:gd name="connsiteY12-314" fmla="*/ 760288 h 1366462"/>
                    <a:gd name="connsiteX13-315" fmla="*/ 381132 w 535899"/>
                    <a:gd name="connsiteY13-316" fmla="*/ 904126 h 1366462"/>
                    <a:gd name="connsiteX14-317" fmla="*/ 227020 w 535899"/>
                    <a:gd name="connsiteY14-318" fmla="*/ 852755 h 1366462"/>
                    <a:gd name="connsiteX15-319" fmla="*/ 473600 w 535899"/>
                    <a:gd name="connsiteY15-320" fmla="*/ 1027416 h 1366462"/>
                    <a:gd name="connsiteX16-321" fmla="*/ 282688 w 535899"/>
                    <a:gd name="connsiteY16-322" fmla="*/ 979688 h 1366462"/>
                    <a:gd name="connsiteX17-323" fmla="*/ 514696 w 535899"/>
                    <a:gd name="connsiteY17-324" fmla="*/ 1119883 h 1366462"/>
                    <a:gd name="connsiteX18-325" fmla="*/ 309213 w 535899"/>
                    <a:gd name="connsiteY18-326" fmla="*/ 1099335 h 1366462"/>
                    <a:gd name="connsiteX19-327" fmla="*/ 504422 w 535899"/>
                    <a:gd name="connsiteY19-328" fmla="*/ 1212350 h 1366462"/>
                    <a:gd name="connsiteX20-329" fmla="*/ 256164 w 535899"/>
                    <a:gd name="connsiteY20-330" fmla="*/ 1217958 h 1366462"/>
                    <a:gd name="connsiteX21-331" fmla="*/ 535899 w 535899"/>
                    <a:gd name="connsiteY21-332" fmla="*/ 1278293 h 1366462"/>
                    <a:gd name="connsiteX22-333" fmla="*/ 988 w 535899"/>
                    <a:gd name="connsiteY22-334" fmla="*/ 1366462 h 1366462"/>
                    <a:gd name="connsiteX23-335" fmla="*/ 988 w 535899"/>
                    <a:gd name="connsiteY23-336" fmla="*/ 0 h 1366462"/>
                    <a:gd name="connsiteX0-337" fmla="*/ 988 w 528613"/>
                    <a:gd name="connsiteY0-338" fmla="*/ 0 h 1366462"/>
                    <a:gd name="connsiteX1-339" fmla="*/ 124278 w 528613"/>
                    <a:gd name="connsiteY1-340" fmla="*/ 123290 h 1366462"/>
                    <a:gd name="connsiteX2-341" fmla="*/ 42085 w 528613"/>
                    <a:gd name="connsiteY2-342" fmla="*/ 123290 h 1366462"/>
                    <a:gd name="connsiteX3-343" fmla="*/ 155101 w 528613"/>
                    <a:gd name="connsiteY3-344" fmla="*/ 256854 h 1366462"/>
                    <a:gd name="connsiteX4-345" fmla="*/ 62633 w 528613"/>
                    <a:gd name="connsiteY4-346" fmla="*/ 256854 h 1366462"/>
                    <a:gd name="connsiteX5-347" fmla="*/ 185923 w 528613"/>
                    <a:gd name="connsiteY5-348" fmla="*/ 369870 h 1366462"/>
                    <a:gd name="connsiteX6-349" fmla="*/ 103730 w 528613"/>
                    <a:gd name="connsiteY6-350" fmla="*/ 380144 h 1366462"/>
                    <a:gd name="connsiteX7-351" fmla="*/ 257842 w 528613"/>
                    <a:gd name="connsiteY7-352" fmla="*/ 523982 h 1366462"/>
                    <a:gd name="connsiteX8-353" fmla="*/ 129231 w 528613"/>
                    <a:gd name="connsiteY8-354" fmla="*/ 518007 h 1366462"/>
                    <a:gd name="connsiteX9-355" fmla="*/ 309213 w 528613"/>
                    <a:gd name="connsiteY9-356" fmla="*/ 647272 h 1366462"/>
                    <a:gd name="connsiteX10-357" fmla="*/ 179947 w 528613"/>
                    <a:gd name="connsiteY10-358" fmla="*/ 654558 h 1366462"/>
                    <a:gd name="connsiteX11-359" fmla="*/ 350310 w 528613"/>
                    <a:gd name="connsiteY11-360" fmla="*/ 770562 h 1366462"/>
                    <a:gd name="connsiteX12-361" fmla="*/ 216746 w 528613"/>
                    <a:gd name="connsiteY12-362" fmla="*/ 760288 h 1366462"/>
                    <a:gd name="connsiteX13-363" fmla="*/ 381132 w 528613"/>
                    <a:gd name="connsiteY13-364" fmla="*/ 904126 h 1366462"/>
                    <a:gd name="connsiteX14-365" fmla="*/ 227020 w 528613"/>
                    <a:gd name="connsiteY14-366" fmla="*/ 852755 h 1366462"/>
                    <a:gd name="connsiteX15-367" fmla="*/ 473600 w 528613"/>
                    <a:gd name="connsiteY15-368" fmla="*/ 1027416 h 1366462"/>
                    <a:gd name="connsiteX16-369" fmla="*/ 282688 w 528613"/>
                    <a:gd name="connsiteY16-370" fmla="*/ 979688 h 1366462"/>
                    <a:gd name="connsiteX17-371" fmla="*/ 514696 w 528613"/>
                    <a:gd name="connsiteY17-372" fmla="*/ 1119883 h 1366462"/>
                    <a:gd name="connsiteX18-373" fmla="*/ 309213 w 528613"/>
                    <a:gd name="connsiteY18-374" fmla="*/ 1099335 h 1366462"/>
                    <a:gd name="connsiteX19-375" fmla="*/ 504422 w 528613"/>
                    <a:gd name="connsiteY19-376" fmla="*/ 1212350 h 1366462"/>
                    <a:gd name="connsiteX20-377" fmla="*/ 256164 w 528613"/>
                    <a:gd name="connsiteY20-378" fmla="*/ 1217958 h 1366462"/>
                    <a:gd name="connsiteX21-379" fmla="*/ 528613 w 528613"/>
                    <a:gd name="connsiteY21-380" fmla="*/ 1238219 h 1366462"/>
                    <a:gd name="connsiteX22-381" fmla="*/ 988 w 528613"/>
                    <a:gd name="connsiteY22-382" fmla="*/ 1366462 h 1366462"/>
                    <a:gd name="connsiteX23-383" fmla="*/ 988 w 528613"/>
                    <a:gd name="connsiteY23-384" fmla="*/ 0 h 1366462"/>
                    <a:gd name="connsiteX0-385" fmla="*/ 988 w 528613"/>
                    <a:gd name="connsiteY0-386" fmla="*/ 0 h 1366462"/>
                    <a:gd name="connsiteX1-387" fmla="*/ 124278 w 528613"/>
                    <a:gd name="connsiteY1-388" fmla="*/ 123290 h 1366462"/>
                    <a:gd name="connsiteX2-389" fmla="*/ 42085 w 528613"/>
                    <a:gd name="connsiteY2-390" fmla="*/ 123290 h 1366462"/>
                    <a:gd name="connsiteX3-391" fmla="*/ 155101 w 528613"/>
                    <a:gd name="connsiteY3-392" fmla="*/ 256854 h 1366462"/>
                    <a:gd name="connsiteX4-393" fmla="*/ 62633 w 528613"/>
                    <a:gd name="connsiteY4-394" fmla="*/ 256854 h 1366462"/>
                    <a:gd name="connsiteX5-395" fmla="*/ 185923 w 528613"/>
                    <a:gd name="connsiteY5-396" fmla="*/ 369870 h 1366462"/>
                    <a:gd name="connsiteX6-397" fmla="*/ 103730 w 528613"/>
                    <a:gd name="connsiteY6-398" fmla="*/ 380144 h 1366462"/>
                    <a:gd name="connsiteX7-399" fmla="*/ 257842 w 528613"/>
                    <a:gd name="connsiteY7-400" fmla="*/ 523982 h 1366462"/>
                    <a:gd name="connsiteX8-401" fmla="*/ 129231 w 528613"/>
                    <a:gd name="connsiteY8-402" fmla="*/ 518007 h 1366462"/>
                    <a:gd name="connsiteX9-403" fmla="*/ 309213 w 528613"/>
                    <a:gd name="connsiteY9-404" fmla="*/ 647272 h 1366462"/>
                    <a:gd name="connsiteX10-405" fmla="*/ 179947 w 528613"/>
                    <a:gd name="connsiteY10-406" fmla="*/ 654558 h 1366462"/>
                    <a:gd name="connsiteX11-407" fmla="*/ 350310 w 528613"/>
                    <a:gd name="connsiteY11-408" fmla="*/ 770562 h 1366462"/>
                    <a:gd name="connsiteX12-409" fmla="*/ 216746 w 528613"/>
                    <a:gd name="connsiteY12-410" fmla="*/ 760288 h 1366462"/>
                    <a:gd name="connsiteX13-411" fmla="*/ 381132 w 528613"/>
                    <a:gd name="connsiteY13-412" fmla="*/ 904126 h 1366462"/>
                    <a:gd name="connsiteX14-413" fmla="*/ 227020 w 528613"/>
                    <a:gd name="connsiteY14-414" fmla="*/ 852755 h 1366462"/>
                    <a:gd name="connsiteX15-415" fmla="*/ 473600 w 528613"/>
                    <a:gd name="connsiteY15-416" fmla="*/ 1027416 h 1366462"/>
                    <a:gd name="connsiteX16-417" fmla="*/ 282688 w 528613"/>
                    <a:gd name="connsiteY16-418" fmla="*/ 979688 h 1366462"/>
                    <a:gd name="connsiteX17-419" fmla="*/ 514696 w 528613"/>
                    <a:gd name="connsiteY17-420" fmla="*/ 1119883 h 1366462"/>
                    <a:gd name="connsiteX18-421" fmla="*/ 309213 w 528613"/>
                    <a:gd name="connsiteY18-422" fmla="*/ 1099335 h 1366462"/>
                    <a:gd name="connsiteX19-423" fmla="*/ 256164 w 528613"/>
                    <a:gd name="connsiteY19-424" fmla="*/ 1217958 h 1366462"/>
                    <a:gd name="connsiteX20-425" fmla="*/ 528613 w 528613"/>
                    <a:gd name="connsiteY20-426" fmla="*/ 1238219 h 1366462"/>
                    <a:gd name="connsiteX21-427" fmla="*/ 988 w 528613"/>
                    <a:gd name="connsiteY21-428" fmla="*/ 1366462 h 1366462"/>
                    <a:gd name="connsiteX22-429" fmla="*/ 988 w 528613"/>
                    <a:gd name="connsiteY22-430" fmla="*/ 0 h 1366462"/>
                    <a:gd name="connsiteX0-431" fmla="*/ 988 w 528613"/>
                    <a:gd name="connsiteY0-432" fmla="*/ 0 h 1366462"/>
                    <a:gd name="connsiteX1-433" fmla="*/ 124278 w 528613"/>
                    <a:gd name="connsiteY1-434" fmla="*/ 123290 h 1366462"/>
                    <a:gd name="connsiteX2-435" fmla="*/ 42085 w 528613"/>
                    <a:gd name="connsiteY2-436" fmla="*/ 123290 h 1366462"/>
                    <a:gd name="connsiteX3-437" fmla="*/ 155101 w 528613"/>
                    <a:gd name="connsiteY3-438" fmla="*/ 256854 h 1366462"/>
                    <a:gd name="connsiteX4-439" fmla="*/ 62633 w 528613"/>
                    <a:gd name="connsiteY4-440" fmla="*/ 256854 h 1366462"/>
                    <a:gd name="connsiteX5-441" fmla="*/ 185923 w 528613"/>
                    <a:gd name="connsiteY5-442" fmla="*/ 369870 h 1366462"/>
                    <a:gd name="connsiteX6-443" fmla="*/ 103730 w 528613"/>
                    <a:gd name="connsiteY6-444" fmla="*/ 380144 h 1366462"/>
                    <a:gd name="connsiteX7-445" fmla="*/ 257842 w 528613"/>
                    <a:gd name="connsiteY7-446" fmla="*/ 523982 h 1366462"/>
                    <a:gd name="connsiteX8-447" fmla="*/ 129231 w 528613"/>
                    <a:gd name="connsiteY8-448" fmla="*/ 518007 h 1366462"/>
                    <a:gd name="connsiteX9-449" fmla="*/ 309213 w 528613"/>
                    <a:gd name="connsiteY9-450" fmla="*/ 647272 h 1366462"/>
                    <a:gd name="connsiteX10-451" fmla="*/ 179947 w 528613"/>
                    <a:gd name="connsiteY10-452" fmla="*/ 654558 h 1366462"/>
                    <a:gd name="connsiteX11-453" fmla="*/ 350310 w 528613"/>
                    <a:gd name="connsiteY11-454" fmla="*/ 770562 h 1366462"/>
                    <a:gd name="connsiteX12-455" fmla="*/ 216746 w 528613"/>
                    <a:gd name="connsiteY12-456" fmla="*/ 760288 h 1366462"/>
                    <a:gd name="connsiteX13-457" fmla="*/ 381132 w 528613"/>
                    <a:gd name="connsiteY13-458" fmla="*/ 904126 h 1366462"/>
                    <a:gd name="connsiteX14-459" fmla="*/ 227020 w 528613"/>
                    <a:gd name="connsiteY14-460" fmla="*/ 852755 h 1366462"/>
                    <a:gd name="connsiteX15-461" fmla="*/ 473600 w 528613"/>
                    <a:gd name="connsiteY15-462" fmla="*/ 1027416 h 1366462"/>
                    <a:gd name="connsiteX16-463" fmla="*/ 282688 w 528613"/>
                    <a:gd name="connsiteY16-464" fmla="*/ 979688 h 1366462"/>
                    <a:gd name="connsiteX17-465" fmla="*/ 514696 w 528613"/>
                    <a:gd name="connsiteY17-466" fmla="*/ 1119883 h 1366462"/>
                    <a:gd name="connsiteX18-467" fmla="*/ 256164 w 528613"/>
                    <a:gd name="connsiteY18-468" fmla="*/ 1217958 h 1366462"/>
                    <a:gd name="connsiteX19-469" fmla="*/ 528613 w 528613"/>
                    <a:gd name="connsiteY19-470" fmla="*/ 1238219 h 1366462"/>
                    <a:gd name="connsiteX20-471" fmla="*/ 988 w 528613"/>
                    <a:gd name="connsiteY20-472" fmla="*/ 1366462 h 1366462"/>
                    <a:gd name="connsiteX21-473" fmla="*/ 988 w 528613"/>
                    <a:gd name="connsiteY21-474" fmla="*/ 0 h 1366462"/>
                    <a:gd name="connsiteX0-475" fmla="*/ 988 w 528613"/>
                    <a:gd name="connsiteY0-476" fmla="*/ 0 h 1366462"/>
                    <a:gd name="connsiteX1-477" fmla="*/ 124278 w 528613"/>
                    <a:gd name="connsiteY1-478" fmla="*/ 123290 h 1366462"/>
                    <a:gd name="connsiteX2-479" fmla="*/ 42085 w 528613"/>
                    <a:gd name="connsiteY2-480" fmla="*/ 123290 h 1366462"/>
                    <a:gd name="connsiteX3-481" fmla="*/ 155101 w 528613"/>
                    <a:gd name="connsiteY3-482" fmla="*/ 256854 h 1366462"/>
                    <a:gd name="connsiteX4-483" fmla="*/ 62633 w 528613"/>
                    <a:gd name="connsiteY4-484" fmla="*/ 256854 h 1366462"/>
                    <a:gd name="connsiteX5-485" fmla="*/ 185923 w 528613"/>
                    <a:gd name="connsiteY5-486" fmla="*/ 369870 h 1366462"/>
                    <a:gd name="connsiteX6-487" fmla="*/ 103730 w 528613"/>
                    <a:gd name="connsiteY6-488" fmla="*/ 380144 h 1366462"/>
                    <a:gd name="connsiteX7-489" fmla="*/ 257842 w 528613"/>
                    <a:gd name="connsiteY7-490" fmla="*/ 523982 h 1366462"/>
                    <a:gd name="connsiteX8-491" fmla="*/ 129231 w 528613"/>
                    <a:gd name="connsiteY8-492" fmla="*/ 518007 h 1366462"/>
                    <a:gd name="connsiteX9-493" fmla="*/ 309213 w 528613"/>
                    <a:gd name="connsiteY9-494" fmla="*/ 647272 h 1366462"/>
                    <a:gd name="connsiteX10-495" fmla="*/ 179947 w 528613"/>
                    <a:gd name="connsiteY10-496" fmla="*/ 654558 h 1366462"/>
                    <a:gd name="connsiteX11-497" fmla="*/ 350310 w 528613"/>
                    <a:gd name="connsiteY11-498" fmla="*/ 770562 h 1366462"/>
                    <a:gd name="connsiteX12-499" fmla="*/ 216746 w 528613"/>
                    <a:gd name="connsiteY12-500" fmla="*/ 760288 h 1366462"/>
                    <a:gd name="connsiteX13-501" fmla="*/ 381132 w 528613"/>
                    <a:gd name="connsiteY13-502" fmla="*/ 904126 h 1366462"/>
                    <a:gd name="connsiteX14-503" fmla="*/ 227020 w 528613"/>
                    <a:gd name="connsiteY14-504" fmla="*/ 852755 h 1366462"/>
                    <a:gd name="connsiteX15-505" fmla="*/ 473600 w 528613"/>
                    <a:gd name="connsiteY15-506" fmla="*/ 1027416 h 1366462"/>
                    <a:gd name="connsiteX16-507" fmla="*/ 282688 w 528613"/>
                    <a:gd name="connsiteY16-508" fmla="*/ 979688 h 1366462"/>
                    <a:gd name="connsiteX17-509" fmla="*/ 514696 w 528613"/>
                    <a:gd name="connsiteY17-510" fmla="*/ 1119883 h 1366462"/>
                    <a:gd name="connsiteX18-511" fmla="*/ 259807 w 528613"/>
                    <a:gd name="connsiteY18-512" fmla="*/ 1130525 h 1366462"/>
                    <a:gd name="connsiteX19-513" fmla="*/ 528613 w 528613"/>
                    <a:gd name="connsiteY19-514" fmla="*/ 1238219 h 1366462"/>
                    <a:gd name="connsiteX20-515" fmla="*/ 988 w 528613"/>
                    <a:gd name="connsiteY20-516" fmla="*/ 1366462 h 1366462"/>
                    <a:gd name="connsiteX21-517" fmla="*/ 988 w 528613"/>
                    <a:gd name="connsiteY21-518" fmla="*/ 0 h 1366462"/>
                    <a:gd name="connsiteX0-519" fmla="*/ 988 w 528613"/>
                    <a:gd name="connsiteY0-520" fmla="*/ 0 h 1366462"/>
                    <a:gd name="connsiteX1-521" fmla="*/ 124278 w 528613"/>
                    <a:gd name="connsiteY1-522" fmla="*/ 123290 h 1366462"/>
                    <a:gd name="connsiteX2-523" fmla="*/ 42085 w 528613"/>
                    <a:gd name="connsiteY2-524" fmla="*/ 123290 h 1366462"/>
                    <a:gd name="connsiteX3-525" fmla="*/ 155101 w 528613"/>
                    <a:gd name="connsiteY3-526" fmla="*/ 256854 h 1366462"/>
                    <a:gd name="connsiteX4-527" fmla="*/ 62633 w 528613"/>
                    <a:gd name="connsiteY4-528" fmla="*/ 256854 h 1366462"/>
                    <a:gd name="connsiteX5-529" fmla="*/ 185923 w 528613"/>
                    <a:gd name="connsiteY5-530" fmla="*/ 369870 h 1366462"/>
                    <a:gd name="connsiteX6-531" fmla="*/ 103730 w 528613"/>
                    <a:gd name="connsiteY6-532" fmla="*/ 380144 h 1366462"/>
                    <a:gd name="connsiteX7-533" fmla="*/ 257842 w 528613"/>
                    <a:gd name="connsiteY7-534" fmla="*/ 523982 h 1366462"/>
                    <a:gd name="connsiteX8-535" fmla="*/ 129231 w 528613"/>
                    <a:gd name="connsiteY8-536" fmla="*/ 518007 h 1366462"/>
                    <a:gd name="connsiteX9-537" fmla="*/ 309213 w 528613"/>
                    <a:gd name="connsiteY9-538" fmla="*/ 647272 h 1366462"/>
                    <a:gd name="connsiteX10-539" fmla="*/ 179947 w 528613"/>
                    <a:gd name="connsiteY10-540" fmla="*/ 654558 h 1366462"/>
                    <a:gd name="connsiteX11-541" fmla="*/ 350310 w 528613"/>
                    <a:gd name="connsiteY11-542" fmla="*/ 770562 h 1366462"/>
                    <a:gd name="connsiteX12-543" fmla="*/ 216746 w 528613"/>
                    <a:gd name="connsiteY12-544" fmla="*/ 760288 h 1366462"/>
                    <a:gd name="connsiteX13-545" fmla="*/ 381132 w 528613"/>
                    <a:gd name="connsiteY13-546" fmla="*/ 904126 h 1366462"/>
                    <a:gd name="connsiteX14-547" fmla="*/ 227020 w 528613"/>
                    <a:gd name="connsiteY14-548" fmla="*/ 852755 h 1366462"/>
                    <a:gd name="connsiteX15-549" fmla="*/ 473600 w 528613"/>
                    <a:gd name="connsiteY15-550" fmla="*/ 1027416 h 1366462"/>
                    <a:gd name="connsiteX16-551" fmla="*/ 282688 w 528613"/>
                    <a:gd name="connsiteY16-552" fmla="*/ 979688 h 1366462"/>
                    <a:gd name="connsiteX17-553" fmla="*/ 514696 w 528613"/>
                    <a:gd name="connsiteY17-554" fmla="*/ 1119883 h 1366462"/>
                    <a:gd name="connsiteX18-555" fmla="*/ 285308 w 528613"/>
                    <a:gd name="connsiteY18-556" fmla="*/ 1141454 h 1366462"/>
                    <a:gd name="connsiteX19-557" fmla="*/ 528613 w 528613"/>
                    <a:gd name="connsiteY19-558" fmla="*/ 1238219 h 1366462"/>
                    <a:gd name="connsiteX20-559" fmla="*/ 988 w 528613"/>
                    <a:gd name="connsiteY20-560" fmla="*/ 1366462 h 1366462"/>
                    <a:gd name="connsiteX21-561" fmla="*/ 988 w 528613"/>
                    <a:gd name="connsiteY21-562" fmla="*/ 0 h 1366462"/>
                    <a:gd name="connsiteX0-563" fmla="*/ 988 w 528613"/>
                    <a:gd name="connsiteY0-564" fmla="*/ 0 h 1366462"/>
                    <a:gd name="connsiteX1-565" fmla="*/ 124278 w 528613"/>
                    <a:gd name="connsiteY1-566" fmla="*/ 123290 h 1366462"/>
                    <a:gd name="connsiteX2-567" fmla="*/ 42085 w 528613"/>
                    <a:gd name="connsiteY2-568" fmla="*/ 123290 h 1366462"/>
                    <a:gd name="connsiteX3-569" fmla="*/ 155101 w 528613"/>
                    <a:gd name="connsiteY3-570" fmla="*/ 256854 h 1366462"/>
                    <a:gd name="connsiteX4-571" fmla="*/ 62633 w 528613"/>
                    <a:gd name="connsiteY4-572" fmla="*/ 256854 h 1366462"/>
                    <a:gd name="connsiteX5-573" fmla="*/ 185923 w 528613"/>
                    <a:gd name="connsiteY5-574" fmla="*/ 369870 h 1366462"/>
                    <a:gd name="connsiteX6-575" fmla="*/ 103730 w 528613"/>
                    <a:gd name="connsiteY6-576" fmla="*/ 380144 h 1366462"/>
                    <a:gd name="connsiteX7-577" fmla="*/ 257842 w 528613"/>
                    <a:gd name="connsiteY7-578" fmla="*/ 523982 h 1366462"/>
                    <a:gd name="connsiteX8-579" fmla="*/ 129231 w 528613"/>
                    <a:gd name="connsiteY8-580" fmla="*/ 518007 h 1366462"/>
                    <a:gd name="connsiteX9-581" fmla="*/ 309213 w 528613"/>
                    <a:gd name="connsiteY9-582" fmla="*/ 647272 h 1366462"/>
                    <a:gd name="connsiteX10-583" fmla="*/ 179947 w 528613"/>
                    <a:gd name="connsiteY10-584" fmla="*/ 654558 h 1366462"/>
                    <a:gd name="connsiteX11-585" fmla="*/ 350310 w 528613"/>
                    <a:gd name="connsiteY11-586" fmla="*/ 770562 h 1366462"/>
                    <a:gd name="connsiteX12-587" fmla="*/ 216746 w 528613"/>
                    <a:gd name="connsiteY12-588" fmla="*/ 760288 h 1366462"/>
                    <a:gd name="connsiteX13-589" fmla="*/ 381132 w 528613"/>
                    <a:gd name="connsiteY13-590" fmla="*/ 904126 h 1366462"/>
                    <a:gd name="connsiteX14-591" fmla="*/ 227020 w 528613"/>
                    <a:gd name="connsiteY14-592" fmla="*/ 852755 h 1366462"/>
                    <a:gd name="connsiteX15-593" fmla="*/ 473600 w 528613"/>
                    <a:gd name="connsiteY15-594" fmla="*/ 1027416 h 1366462"/>
                    <a:gd name="connsiteX16-595" fmla="*/ 264473 w 528613"/>
                    <a:gd name="connsiteY16-596" fmla="*/ 976045 h 1366462"/>
                    <a:gd name="connsiteX17-597" fmla="*/ 514696 w 528613"/>
                    <a:gd name="connsiteY17-598" fmla="*/ 1119883 h 1366462"/>
                    <a:gd name="connsiteX18-599" fmla="*/ 285308 w 528613"/>
                    <a:gd name="connsiteY18-600" fmla="*/ 1141454 h 1366462"/>
                    <a:gd name="connsiteX19-601" fmla="*/ 528613 w 528613"/>
                    <a:gd name="connsiteY19-602" fmla="*/ 1238219 h 1366462"/>
                    <a:gd name="connsiteX20-603" fmla="*/ 988 w 528613"/>
                    <a:gd name="connsiteY20-604" fmla="*/ 1366462 h 1366462"/>
                    <a:gd name="connsiteX21-605" fmla="*/ 988 w 528613"/>
                    <a:gd name="connsiteY21-606" fmla="*/ 0 h 1366462"/>
                    <a:gd name="connsiteX0-607" fmla="*/ 988 w 528613"/>
                    <a:gd name="connsiteY0-608" fmla="*/ 0 h 1366462"/>
                    <a:gd name="connsiteX1-609" fmla="*/ 124278 w 528613"/>
                    <a:gd name="connsiteY1-610" fmla="*/ 123290 h 1366462"/>
                    <a:gd name="connsiteX2-611" fmla="*/ 42085 w 528613"/>
                    <a:gd name="connsiteY2-612" fmla="*/ 123290 h 1366462"/>
                    <a:gd name="connsiteX3-613" fmla="*/ 155101 w 528613"/>
                    <a:gd name="connsiteY3-614" fmla="*/ 256854 h 1366462"/>
                    <a:gd name="connsiteX4-615" fmla="*/ 62633 w 528613"/>
                    <a:gd name="connsiteY4-616" fmla="*/ 256854 h 1366462"/>
                    <a:gd name="connsiteX5-617" fmla="*/ 185923 w 528613"/>
                    <a:gd name="connsiteY5-618" fmla="*/ 369870 h 1366462"/>
                    <a:gd name="connsiteX6-619" fmla="*/ 103730 w 528613"/>
                    <a:gd name="connsiteY6-620" fmla="*/ 380144 h 1366462"/>
                    <a:gd name="connsiteX7-621" fmla="*/ 257842 w 528613"/>
                    <a:gd name="connsiteY7-622" fmla="*/ 523982 h 1366462"/>
                    <a:gd name="connsiteX8-623" fmla="*/ 129231 w 528613"/>
                    <a:gd name="connsiteY8-624" fmla="*/ 518007 h 1366462"/>
                    <a:gd name="connsiteX9-625" fmla="*/ 309213 w 528613"/>
                    <a:gd name="connsiteY9-626" fmla="*/ 647272 h 1366462"/>
                    <a:gd name="connsiteX10-627" fmla="*/ 179947 w 528613"/>
                    <a:gd name="connsiteY10-628" fmla="*/ 654558 h 1366462"/>
                    <a:gd name="connsiteX11-629" fmla="*/ 350310 w 528613"/>
                    <a:gd name="connsiteY11-630" fmla="*/ 770562 h 1366462"/>
                    <a:gd name="connsiteX12-631" fmla="*/ 216746 w 528613"/>
                    <a:gd name="connsiteY12-632" fmla="*/ 760288 h 1366462"/>
                    <a:gd name="connsiteX13-633" fmla="*/ 381132 w 528613"/>
                    <a:gd name="connsiteY13-634" fmla="*/ 904126 h 1366462"/>
                    <a:gd name="connsiteX14-635" fmla="*/ 227020 w 528613"/>
                    <a:gd name="connsiteY14-636" fmla="*/ 852755 h 1366462"/>
                    <a:gd name="connsiteX15-637" fmla="*/ 473600 w 528613"/>
                    <a:gd name="connsiteY15-638" fmla="*/ 1027416 h 1366462"/>
                    <a:gd name="connsiteX16-639" fmla="*/ 249901 w 528613"/>
                    <a:gd name="connsiteY16-640" fmla="*/ 990618 h 1366462"/>
                    <a:gd name="connsiteX17-641" fmla="*/ 514696 w 528613"/>
                    <a:gd name="connsiteY17-642" fmla="*/ 1119883 h 1366462"/>
                    <a:gd name="connsiteX18-643" fmla="*/ 285308 w 528613"/>
                    <a:gd name="connsiteY18-644" fmla="*/ 1141454 h 1366462"/>
                    <a:gd name="connsiteX19-645" fmla="*/ 528613 w 528613"/>
                    <a:gd name="connsiteY19-646" fmla="*/ 1238219 h 1366462"/>
                    <a:gd name="connsiteX20-647" fmla="*/ 988 w 528613"/>
                    <a:gd name="connsiteY20-648" fmla="*/ 1366462 h 1366462"/>
                    <a:gd name="connsiteX21-649" fmla="*/ 988 w 528613"/>
                    <a:gd name="connsiteY21-650" fmla="*/ 0 h 1366462"/>
                    <a:gd name="connsiteX0-651" fmla="*/ 988 w 528613"/>
                    <a:gd name="connsiteY0-652" fmla="*/ 0 h 1366462"/>
                    <a:gd name="connsiteX1-653" fmla="*/ 124278 w 528613"/>
                    <a:gd name="connsiteY1-654" fmla="*/ 123290 h 1366462"/>
                    <a:gd name="connsiteX2-655" fmla="*/ 42085 w 528613"/>
                    <a:gd name="connsiteY2-656" fmla="*/ 123290 h 1366462"/>
                    <a:gd name="connsiteX3-657" fmla="*/ 155101 w 528613"/>
                    <a:gd name="connsiteY3-658" fmla="*/ 256854 h 1366462"/>
                    <a:gd name="connsiteX4-659" fmla="*/ 62633 w 528613"/>
                    <a:gd name="connsiteY4-660" fmla="*/ 256854 h 1366462"/>
                    <a:gd name="connsiteX5-661" fmla="*/ 185923 w 528613"/>
                    <a:gd name="connsiteY5-662" fmla="*/ 369870 h 1366462"/>
                    <a:gd name="connsiteX6-663" fmla="*/ 103730 w 528613"/>
                    <a:gd name="connsiteY6-664" fmla="*/ 380144 h 1366462"/>
                    <a:gd name="connsiteX7-665" fmla="*/ 257842 w 528613"/>
                    <a:gd name="connsiteY7-666" fmla="*/ 523982 h 1366462"/>
                    <a:gd name="connsiteX8-667" fmla="*/ 129231 w 528613"/>
                    <a:gd name="connsiteY8-668" fmla="*/ 518007 h 1366462"/>
                    <a:gd name="connsiteX9-669" fmla="*/ 309213 w 528613"/>
                    <a:gd name="connsiteY9-670" fmla="*/ 647272 h 1366462"/>
                    <a:gd name="connsiteX10-671" fmla="*/ 179947 w 528613"/>
                    <a:gd name="connsiteY10-672" fmla="*/ 654558 h 1366462"/>
                    <a:gd name="connsiteX11-673" fmla="*/ 350310 w 528613"/>
                    <a:gd name="connsiteY11-674" fmla="*/ 770562 h 1366462"/>
                    <a:gd name="connsiteX12-675" fmla="*/ 216746 w 528613"/>
                    <a:gd name="connsiteY12-676" fmla="*/ 760288 h 1366462"/>
                    <a:gd name="connsiteX13-677" fmla="*/ 381132 w 528613"/>
                    <a:gd name="connsiteY13-678" fmla="*/ 904126 h 1366462"/>
                    <a:gd name="connsiteX14-679" fmla="*/ 227020 w 528613"/>
                    <a:gd name="connsiteY14-680" fmla="*/ 852755 h 1366462"/>
                    <a:gd name="connsiteX15-681" fmla="*/ 473600 w 528613"/>
                    <a:gd name="connsiteY15-682" fmla="*/ 1027416 h 1366462"/>
                    <a:gd name="connsiteX16-683" fmla="*/ 249901 w 528613"/>
                    <a:gd name="connsiteY16-684" fmla="*/ 990618 h 1366462"/>
                    <a:gd name="connsiteX17-685" fmla="*/ 489195 w 528613"/>
                    <a:gd name="connsiteY17-686" fmla="*/ 1127170 h 1366462"/>
                    <a:gd name="connsiteX18-687" fmla="*/ 285308 w 528613"/>
                    <a:gd name="connsiteY18-688" fmla="*/ 1141454 h 1366462"/>
                    <a:gd name="connsiteX19-689" fmla="*/ 528613 w 528613"/>
                    <a:gd name="connsiteY19-690" fmla="*/ 1238219 h 1366462"/>
                    <a:gd name="connsiteX20-691" fmla="*/ 988 w 528613"/>
                    <a:gd name="connsiteY20-692" fmla="*/ 1366462 h 1366462"/>
                    <a:gd name="connsiteX21-693" fmla="*/ 988 w 528613"/>
                    <a:gd name="connsiteY21-694" fmla="*/ 0 h 1366462"/>
                    <a:gd name="connsiteX0-695" fmla="*/ 988 w 579616"/>
                    <a:gd name="connsiteY0-696" fmla="*/ 0 h 1366462"/>
                    <a:gd name="connsiteX1-697" fmla="*/ 124278 w 579616"/>
                    <a:gd name="connsiteY1-698" fmla="*/ 123290 h 1366462"/>
                    <a:gd name="connsiteX2-699" fmla="*/ 42085 w 579616"/>
                    <a:gd name="connsiteY2-700" fmla="*/ 123290 h 1366462"/>
                    <a:gd name="connsiteX3-701" fmla="*/ 155101 w 579616"/>
                    <a:gd name="connsiteY3-702" fmla="*/ 256854 h 1366462"/>
                    <a:gd name="connsiteX4-703" fmla="*/ 62633 w 579616"/>
                    <a:gd name="connsiteY4-704" fmla="*/ 256854 h 1366462"/>
                    <a:gd name="connsiteX5-705" fmla="*/ 185923 w 579616"/>
                    <a:gd name="connsiteY5-706" fmla="*/ 369870 h 1366462"/>
                    <a:gd name="connsiteX6-707" fmla="*/ 103730 w 579616"/>
                    <a:gd name="connsiteY6-708" fmla="*/ 380144 h 1366462"/>
                    <a:gd name="connsiteX7-709" fmla="*/ 257842 w 579616"/>
                    <a:gd name="connsiteY7-710" fmla="*/ 523982 h 1366462"/>
                    <a:gd name="connsiteX8-711" fmla="*/ 129231 w 579616"/>
                    <a:gd name="connsiteY8-712" fmla="*/ 518007 h 1366462"/>
                    <a:gd name="connsiteX9-713" fmla="*/ 309213 w 579616"/>
                    <a:gd name="connsiteY9-714" fmla="*/ 647272 h 1366462"/>
                    <a:gd name="connsiteX10-715" fmla="*/ 179947 w 579616"/>
                    <a:gd name="connsiteY10-716" fmla="*/ 654558 h 1366462"/>
                    <a:gd name="connsiteX11-717" fmla="*/ 350310 w 579616"/>
                    <a:gd name="connsiteY11-718" fmla="*/ 770562 h 1366462"/>
                    <a:gd name="connsiteX12-719" fmla="*/ 216746 w 579616"/>
                    <a:gd name="connsiteY12-720" fmla="*/ 760288 h 1366462"/>
                    <a:gd name="connsiteX13-721" fmla="*/ 381132 w 579616"/>
                    <a:gd name="connsiteY13-722" fmla="*/ 904126 h 1366462"/>
                    <a:gd name="connsiteX14-723" fmla="*/ 227020 w 579616"/>
                    <a:gd name="connsiteY14-724" fmla="*/ 852755 h 1366462"/>
                    <a:gd name="connsiteX15-725" fmla="*/ 473600 w 579616"/>
                    <a:gd name="connsiteY15-726" fmla="*/ 1027416 h 1366462"/>
                    <a:gd name="connsiteX16-727" fmla="*/ 249901 w 579616"/>
                    <a:gd name="connsiteY16-728" fmla="*/ 990618 h 1366462"/>
                    <a:gd name="connsiteX17-729" fmla="*/ 489195 w 579616"/>
                    <a:gd name="connsiteY17-730" fmla="*/ 1127170 h 1366462"/>
                    <a:gd name="connsiteX18-731" fmla="*/ 285308 w 579616"/>
                    <a:gd name="connsiteY18-732" fmla="*/ 1141454 h 1366462"/>
                    <a:gd name="connsiteX19-733" fmla="*/ 579616 w 579616"/>
                    <a:gd name="connsiteY19-734" fmla="*/ 1241862 h 1366462"/>
                    <a:gd name="connsiteX20-735" fmla="*/ 988 w 579616"/>
                    <a:gd name="connsiteY20-736" fmla="*/ 1366462 h 1366462"/>
                    <a:gd name="connsiteX21-737" fmla="*/ 988 w 579616"/>
                    <a:gd name="connsiteY21-738" fmla="*/ 0 h 1366462"/>
                    <a:gd name="connsiteX0-739" fmla="*/ 988 w 601474"/>
                    <a:gd name="connsiteY0-740" fmla="*/ 0 h 1366462"/>
                    <a:gd name="connsiteX1-741" fmla="*/ 124278 w 601474"/>
                    <a:gd name="connsiteY1-742" fmla="*/ 123290 h 1366462"/>
                    <a:gd name="connsiteX2-743" fmla="*/ 42085 w 601474"/>
                    <a:gd name="connsiteY2-744" fmla="*/ 123290 h 1366462"/>
                    <a:gd name="connsiteX3-745" fmla="*/ 155101 w 601474"/>
                    <a:gd name="connsiteY3-746" fmla="*/ 256854 h 1366462"/>
                    <a:gd name="connsiteX4-747" fmla="*/ 62633 w 601474"/>
                    <a:gd name="connsiteY4-748" fmla="*/ 256854 h 1366462"/>
                    <a:gd name="connsiteX5-749" fmla="*/ 185923 w 601474"/>
                    <a:gd name="connsiteY5-750" fmla="*/ 369870 h 1366462"/>
                    <a:gd name="connsiteX6-751" fmla="*/ 103730 w 601474"/>
                    <a:gd name="connsiteY6-752" fmla="*/ 380144 h 1366462"/>
                    <a:gd name="connsiteX7-753" fmla="*/ 257842 w 601474"/>
                    <a:gd name="connsiteY7-754" fmla="*/ 523982 h 1366462"/>
                    <a:gd name="connsiteX8-755" fmla="*/ 129231 w 601474"/>
                    <a:gd name="connsiteY8-756" fmla="*/ 518007 h 1366462"/>
                    <a:gd name="connsiteX9-757" fmla="*/ 309213 w 601474"/>
                    <a:gd name="connsiteY9-758" fmla="*/ 647272 h 1366462"/>
                    <a:gd name="connsiteX10-759" fmla="*/ 179947 w 601474"/>
                    <a:gd name="connsiteY10-760" fmla="*/ 654558 h 1366462"/>
                    <a:gd name="connsiteX11-761" fmla="*/ 350310 w 601474"/>
                    <a:gd name="connsiteY11-762" fmla="*/ 770562 h 1366462"/>
                    <a:gd name="connsiteX12-763" fmla="*/ 216746 w 601474"/>
                    <a:gd name="connsiteY12-764" fmla="*/ 760288 h 1366462"/>
                    <a:gd name="connsiteX13-765" fmla="*/ 381132 w 601474"/>
                    <a:gd name="connsiteY13-766" fmla="*/ 904126 h 1366462"/>
                    <a:gd name="connsiteX14-767" fmla="*/ 227020 w 601474"/>
                    <a:gd name="connsiteY14-768" fmla="*/ 852755 h 1366462"/>
                    <a:gd name="connsiteX15-769" fmla="*/ 473600 w 601474"/>
                    <a:gd name="connsiteY15-770" fmla="*/ 1027416 h 1366462"/>
                    <a:gd name="connsiteX16-771" fmla="*/ 249901 w 601474"/>
                    <a:gd name="connsiteY16-772" fmla="*/ 990618 h 1366462"/>
                    <a:gd name="connsiteX17-773" fmla="*/ 489195 w 601474"/>
                    <a:gd name="connsiteY17-774" fmla="*/ 1127170 h 1366462"/>
                    <a:gd name="connsiteX18-775" fmla="*/ 285308 w 601474"/>
                    <a:gd name="connsiteY18-776" fmla="*/ 1141454 h 1366462"/>
                    <a:gd name="connsiteX19-777" fmla="*/ 601474 w 601474"/>
                    <a:gd name="connsiteY19-778" fmla="*/ 1256435 h 1366462"/>
                    <a:gd name="connsiteX20-779" fmla="*/ 988 w 601474"/>
                    <a:gd name="connsiteY20-780" fmla="*/ 1366462 h 1366462"/>
                    <a:gd name="connsiteX21-781" fmla="*/ 988 w 601474"/>
                    <a:gd name="connsiteY21-782" fmla="*/ 0 h 1366462"/>
                    <a:gd name="connsiteX0-783" fmla="*/ 988 w 601474"/>
                    <a:gd name="connsiteY0-784" fmla="*/ 0 h 1366462"/>
                    <a:gd name="connsiteX1-785" fmla="*/ 124278 w 601474"/>
                    <a:gd name="connsiteY1-786" fmla="*/ 123290 h 1366462"/>
                    <a:gd name="connsiteX2-787" fmla="*/ 42085 w 601474"/>
                    <a:gd name="connsiteY2-788" fmla="*/ 123290 h 1366462"/>
                    <a:gd name="connsiteX3-789" fmla="*/ 155101 w 601474"/>
                    <a:gd name="connsiteY3-790" fmla="*/ 256854 h 1366462"/>
                    <a:gd name="connsiteX4-791" fmla="*/ 62633 w 601474"/>
                    <a:gd name="connsiteY4-792" fmla="*/ 256854 h 1366462"/>
                    <a:gd name="connsiteX5-793" fmla="*/ 185923 w 601474"/>
                    <a:gd name="connsiteY5-794" fmla="*/ 369870 h 1366462"/>
                    <a:gd name="connsiteX6-795" fmla="*/ 103730 w 601474"/>
                    <a:gd name="connsiteY6-796" fmla="*/ 380144 h 1366462"/>
                    <a:gd name="connsiteX7-797" fmla="*/ 257842 w 601474"/>
                    <a:gd name="connsiteY7-798" fmla="*/ 523982 h 1366462"/>
                    <a:gd name="connsiteX8-799" fmla="*/ 129231 w 601474"/>
                    <a:gd name="connsiteY8-800" fmla="*/ 518007 h 1366462"/>
                    <a:gd name="connsiteX9-801" fmla="*/ 309213 w 601474"/>
                    <a:gd name="connsiteY9-802" fmla="*/ 647272 h 1366462"/>
                    <a:gd name="connsiteX10-803" fmla="*/ 179947 w 601474"/>
                    <a:gd name="connsiteY10-804" fmla="*/ 654558 h 1366462"/>
                    <a:gd name="connsiteX11-805" fmla="*/ 350310 w 601474"/>
                    <a:gd name="connsiteY11-806" fmla="*/ 770562 h 1366462"/>
                    <a:gd name="connsiteX12-807" fmla="*/ 216746 w 601474"/>
                    <a:gd name="connsiteY12-808" fmla="*/ 760288 h 1366462"/>
                    <a:gd name="connsiteX13-809" fmla="*/ 381132 w 601474"/>
                    <a:gd name="connsiteY13-810" fmla="*/ 904126 h 1366462"/>
                    <a:gd name="connsiteX14-811" fmla="*/ 227020 w 601474"/>
                    <a:gd name="connsiteY14-812" fmla="*/ 852755 h 1366462"/>
                    <a:gd name="connsiteX15-813" fmla="*/ 433526 w 601474"/>
                    <a:gd name="connsiteY15-814" fmla="*/ 1012844 h 1366462"/>
                    <a:gd name="connsiteX16-815" fmla="*/ 249901 w 601474"/>
                    <a:gd name="connsiteY16-816" fmla="*/ 990618 h 1366462"/>
                    <a:gd name="connsiteX17-817" fmla="*/ 489195 w 601474"/>
                    <a:gd name="connsiteY17-818" fmla="*/ 1127170 h 1366462"/>
                    <a:gd name="connsiteX18-819" fmla="*/ 285308 w 601474"/>
                    <a:gd name="connsiteY18-820" fmla="*/ 1141454 h 1366462"/>
                    <a:gd name="connsiteX19-821" fmla="*/ 601474 w 601474"/>
                    <a:gd name="connsiteY19-822" fmla="*/ 1256435 h 1366462"/>
                    <a:gd name="connsiteX20-823" fmla="*/ 988 w 601474"/>
                    <a:gd name="connsiteY20-824" fmla="*/ 1366462 h 1366462"/>
                    <a:gd name="connsiteX21-825" fmla="*/ 988 w 601474"/>
                    <a:gd name="connsiteY21-826" fmla="*/ 0 h 1366462"/>
                    <a:gd name="connsiteX0-827" fmla="*/ 988 w 601474"/>
                    <a:gd name="connsiteY0-828" fmla="*/ 0 h 1366462"/>
                    <a:gd name="connsiteX1-829" fmla="*/ 124278 w 601474"/>
                    <a:gd name="connsiteY1-830" fmla="*/ 123290 h 1366462"/>
                    <a:gd name="connsiteX2-831" fmla="*/ 42085 w 601474"/>
                    <a:gd name="connsiteY2-832" fmla="*/ 123290 h 1366462"/>
                    <a:gd name="connsiteX3-833" fmla="*/ 155101 w 601474"/>
                    <a:gd name="connsiteY3-834" fmla="*/ 256854 h 1366462"/>
                    <a:gd name="connsiteX4-835" fmla="*/ 62633 w 601474"/>
                    <a:gd name="connsiteY4-836" fmla="*/ 256854 h 1366462"/>
                    <a:gd name="connsiteX5-837" fmla="*/ 185923 w 601474"/>
                    <a:gd name="connsiteY5-838" fmla="*/ 369870 h 1366462"/>
                    <a:gd name="connsiteX6-839" fmla="*/ 103730 w 601474"/>
                    <a:gd name="connsiteY6-840" fmla="*/ 380144 h 1366462"/>
                    <a:gd name="connsiteX7-841" fmla="*/ 257842 w 601474"/>
                    <a:gd name="connsiteY7-842" fmla="*/ 523982 h 1366462"/>
                    <a:gd name="connsiteX8-843" fmla="*/ 129231 w 601474"/>
                    <a:gd name="connsiteY8-844" fmla="*/ 518007 h 1366462"/>
                    <a:gd name="connsiteX9-845" fmla="*/ 309213 w 601474"/>
                    <a:gd name="connsiteY9-846" fmla="*/ 647272 h 1366462"/>
                    <a:gd name="connsiteX10-847" fmla="*/ 179947 w 601474"/>
                    <a:gd name="connsiteY10-848" fmla="*/ 654558 h 1366462"/>
                    <a:gd name="connsiteX11-849" fmla="*/ 350310 w 601474"/>
                    <a:gd name="connsiteY11-850" fmla="*/ 770562 h 1366462"/>
                    <a:gd name="connsiteX12-851" fmla="*/ 216746 w 601474"/>
                    <a:gd name="connsiteY12-852" fmla="*/ 760288 h 1366462"/>
                    <a:gd name="connsiteX13-853" fmla="*/ 355631 w 601474"/>
                    <a:gd name="connsiteY13-854" fmla="*/ 885911 h 1366462"/>
                    <a:gd name="connsiteX14-855" fmla="*/ 227020 w 601474"/>
                    <a:gd name="connsiteY14-856" fmla="*/ 852755 h 1366462"/>
                    <a:gd name="connsiteX15-857" fmla="*/ 433526 w 601474"/>
                    <a:gd name="connsiteY15-858" fmla="*/ 1012844 h 1366462"/>
                    <a:gd name="connsiteX16-859" fmla="*/ 249901 w 601474"/>
                    <a:gd name="connsiteY16-860" fmla="*/ 990618 h 1366462"/>
                    <a:gd name="connsiteX17-861" fmla="*/ 489195 w 601474"/>
                    <a:gd name="connsiteY17-862" fmla="*/ 1127170 h 1366462"/>
                    <a:gd name="connsiteX18-863" fmla="*/ 285308 w 601474"/>
                    <a:gd name="connsiteY18-864" fmla="*/ 1141454 h 1366462"/>
                    <a:gd name="connsiteX19-865" fmla="*/ 601474 w 601474"/>
                    <a:gd name="connsiteY19-866" fmla="*/ 1256435 h 1366462"/>
                    <a:gd name="connsiteX20-867" fmla="*/ 988 w 601474"/>
                    <a:gd name="connsiteY20-868" fmla="*/ 1366462 h 1366462"/>
                    <a:gd name="connsiteX21-869" fmla="*/ 988 w 601474"/>
                    <a:gd name="connsiteY21-870" fmla="*/ 0 h 1366462"/>
                    <a:gd name="connsiteX0-871" fmla="*/ 988 w 601474"/>
                    <a:gd name="connsiteY0-872" fmla="*/ 0 h 1366462"/>
                    <a:gd name="connsiteX1-873" fmla="*/ 124278 w 601474"/>
                    <a:gd name="connsiteY1-874" fmla="*/ 123290 h 1366462"/>
                    <a:gd name="connsiteX2-875" fmla="*/ 42085 w 601474"/>
                    <a:gd name="connsiteY2-876" fmla="*/ 123290 h 1366462"/>
                    <a:gd name="connsiteX3-877" fmla="*/ 155101 w 601474"/>
                    <a:gd name="connsiteY3-878" fmla="*/ 256854 h 1366462"/>
                    <a:gd name="connsiteX4-879" fmla="*/ 62633 w 601474"/>
                    <a:gd name="connsiteY4-880" fmla="*/ 256854 h 1366462"/>
                    <a:gd name="connsiteX5-881" fmla="*/ 185923 w 601474"/>
                    <a:gd name="connsiteY5-882" fmla="*/ 369870 h 1366462"/>
                    <a:gd name="connsiteX6-883" fmla="*/ 103730 w 601474"/>
                    <a:gd name="connsiteY6-884" fmla="*/ 380144 h 1366462"/>
                    <a:gd name="connsiteX7-885" fmla="*/ 257842 w 601474"/>
                    <a:gd name="connsiteY7-886" fmla="*/ 523982 h 1366462"/>
                    <a:gd name="connsiteX8-887" fmla="*/ 129231 w 601474"/>
                    <a:gd name="connsiteY8-888" fmla="*/ 518007 h 1366462"/>
                    <a:gd name="connsiteX9-889" fmla="*/ 309213 w 601474"/>
                    <a:gd name="connsiteY9-890" fmla="*/ 647272 h 1366462"/>
                    <a:gd name="connsiteX10-891" fmla="*/ 179947 w 601474"/>
                    <a:gd name="connsiteY10-892" fmla="*/ 654558 h 1366462"/>
                    <a:gd name="connsiteX11-893" fmla="*/ 350310 w 601474"/>
                    <a:gd name="connsiteY11-894" fmla="*/ 770562 h 1366462"/>
                    <a:gd name="connsiteX12-895" fmla="*/ 216746 w 601474"/>
                    <a:gd name="connsiteY12-896" fmla="*/ 760288 h 1366462"/>
                    <a:gd name="connsiteX13-897" fmla="*/ 355631 w 601474"/>
                    <a:gd name="connsiteY13-898" fmla="*/ 885911 h 1366462"/>
                    <a:gd name="connsiteX14-899" fmla="*/ 223377 w 601474"/>
                    <a:gd name="connsiteY14-900" fmla="*/ 867328 h 1366462"/>
                    <a:gd name="connsiteX15-901" fmla="*/ 433526 w 601474"/>
                    <a:gd name="connsiteY15-902" fmla="*/ 1012844 h 1366462"/>
                    <a:gd name="connsiteX16-903" fmla="*/ 249901 w 601474"/>
                    <a:gd name="connsiteY16-904" fmla="*/ 990618 h 1366462"/>
                    <a:gd name="connsiteX17-905" fmla="*/ 489195 w 601474"/>
                    <a:gd name="connsiteY17-906" fmla="*/ 1127170 h 1366462"/>
                    <a:gd name="connsiteX18-907" fmla="*/ 285308 w 601474"/>
                    <a:gd name="connsiteY18-908" fmla="*/ 1141454 h 1366462"/>
                    <a:gd name="connsiteX19-909" fmla="*/ 601474 w 601474"/>
                    <a:gd name="connsiteY19-910" fmla="*/ 1256435 h 1366462"/>
                    <a:gd name="connsiteX20-911" fmla="*/ 988 w 601474"/>
                    <a:gd name="connsiteY20-912" fmla="*/ 1366462 h 1366462"/>
                    <a:gd name="connsiteX21-913" fmla="*/ 988 w 601474"/>
                    <a:gd name="connsiteY21-914" fmla="*/ 0 h 1366462"/>
                    <a:gd name="connsiteX0-915" fmla="*/ 988 w 601474"/>
                    <a:gd name="connsiteY0-916" fmla="*/ 0 h 1366462"/>
                    <a:gd name="connsiteX1-917" fmla="*/ 124278 w 601474"/>
                    <a:gd name="connsiteY1-918" fmla="*/ 123290 h 1366462"/>
                    <a:gd name="connsiteX2-919" fmla="*/ 42085 w 601474"/>
                    <a:gd name="connsiteY2-920" fmla="*/ 123290 h 1366462"/>
                    <a:gd name="connsiteX3-921" fmla="*/ 155101 w 601474"/>
                    <a:gd name="connsiteY3-922" fmla="*/ 256854 h 1366462"/>
                    <a:gd name="connsiteX4-923" fmla="*/ 62633 w 601474"/>
                    <a:gd name="connsiteY4-924" fmla="*/ 256854 h 1366462"/>
                    <a:gd name="connsiteX5-925" fmla="*/ 185923 w 601474"/>
                    <a:gd name="connsiteY5-926" fmla="*/ 369870 h 1366462"/>
                    <a:gd name="connsiteX6-927" fmla="*/ 103730 w 601474"/>
                    <a:gd name="connsiteY6-928" fmla="*/ 380144 h 1366462"/>
                    <a:gd name="connsiteX7-929" fmla="*/ 257842 w 601474"/>
                    <a:gd name="connsiteY7-930" fmla="*/ 523982 h 1366462"/>
                    <a:gd name="connsiteX8-931" fmla="*/ 129231 w 601474"/>
                    <a:gd name="connsiteY8-932" fmla="*/ 518007 h 1366462"/>
                    <a:gd name="connsiteX9-933" fmla="*/ 309213 w 601474"/>
                    <a:gd name="connsiteY9-934" fmla="*/ 647272 h 1366462"/>
                    <a:gd name="connsiteX10-935" fmla="*/ 179947 w 601474"/>
                    <a:gd name="connsiteY10-936" fmla="*/ 654558 h 1366462"/>
                    <a:gd name="connsiteX11-937" fmla="*/ 339381 w 601474"/>
                    <a:gd name="connsiteY11-938" fmla="*/ 763276 h 1366462"/>
                    <a:gd name="connsiteX12-939" fmla="*/ 216746 w 601474"/>
                    <a:gd name="connsiteY12-940" fmla="*/ 760288 h 1366462"/>
                    <a:gd name="connsiteX13-941" fmla="*/ 355631 w 601474"/>
                    <a:gd name="connsiteY13-942" fmla="*/ 885911 h 1366462"/>
                    <a:gd name="connsiteX14-943" fmla="*/ 223377 w 601474"/>
                    <a:gd name="connsiteY14-944" fmla="*/ 867328 h 1366462"/>
                    <a:gd name="connsiteX15-945" fmla="*/ 433526 w 601474"/>
                    <a:gd name="connsiteY15-946" fmla="*/ 1012844 h 1366462"/>
                    <a:gd name="connsiteX16-947" fmla="*/ 249901 w 601474"/>
                    <a:gd name="connsiteY16-948" fmla="*/ 990618 h 1366462"/>
                    <a:gd name="connsiteX17-949" fmla="*/ 489195 w 601474"/>
                    <a:gd name="connsiteY17-950" fmla="*/ 1127170 h 1366462"/>
                    <a:gd name="connsiteX18-951" fmla="*/ 285308 w 601474"/>
                    <a:gd name="connsiteY18-952" fmla="*/ 1141454 h 1366462"/>
                    <a:gd name="connsiteX19-953" fmla="*/ 601474 w 601474"/>
                    <a:gd name="connsiteY19-954" fmla="*/ 1256435 h 1366462"/>
                    <a:gd name="connsiteX20-955" fmla="*/ 988 w 601474"/>
                    <a:gd name="connsiteY20-956" fmla="*/ 1366462 h 1366462"/>
                    <a:gd name="connsiteX21-957" fmla="*/ 988 w 601474"/>
                    <a:gd name="connsiteY21-958" fmla="*/ 0 h 1366462"/>
                    <a:gd name="connsiteX0-959" fmla="*/ 988 w 601474"/>
                    <a:gd name="connsiteY0-960" fmla="*/ 0 h 1366462"/>
                    <a:gd name="connsiteX1-961" fmla="*/ 124278 w 601474"/>
                    <a:gd name="connsiteY1-962" fmla="*/ 123290 h 1366462"/>
                    <a:gd name="connsiteX2-963" fmla="*/ 42085 w 601474"/>
                    <a:gd name="connsiteY2-964" fmla="*/ 123290 h 1366462"/>
                    <a:gd name="connsiteX3-965" fmla="*/ 155101 w 601474"/>
                    <a:gd name="connsiteY3-966" fmla="*/ 256854 h 1366462"/>
                    <a:gd name="connsiteX4-967" fmla="*/ 62633 w 601474"/>
                    <a:gd name="connsiteY4-968" fmla="*/ 256854 h 1366462"/>
                    <a:gd name="connsiteX5-969" fmla="*/ 185923 w 601474"/>
                    <a:gd name="connsiteY5-970" fmla="*/ 369870 h 1366462"/>
                    <a:gd name="connsiteX6-971" fmla="*/ 103730 w 601474"/>
                    <a:gd name="connsiteY6-972" fmla="*/ 380144 h 1366462"/>
                    <a:gd name="connsiteX7-973" fmla="*/ 257842 w 601474"/>
                    <a:gd name="connsiteY7-974" fmla="*/ 523982 h 1366462"/>
                    <a:gd name="connsiteX8-975" fmla="*/ 129231 w 601474"/>
                    <a:gd name="connsiteY8-976" fmla="*/ 518007 h 1366462"/>
                    <a:gd name="connsiteX9-977" fmla="*/ 298284 w 601474"/>
                    <a:gd name="connsiteY9-978" fmla="*/ 639986 h 1366462"/>
                    <a:gd name="connsiteX10-979" fmla="*/ 179947 w 601474"/>
                    <a:gd name="connsiteY10-980" fmla="*/ 654558 h 1366462"/>
                    <a:gd name="connsiteX11-981" fmla="*/ 339381 w 601474"/>
                    <a:gd name="connsiteY11-982" fmla="*/ 763276 h 1366462"/>
                    <a:gd name="connsiteX12-983" fmla="*/ 216746 w 601474"/>
                    <a:gd name="connsiteY12-984" fmla="*/ 760288 h 1366462"/>
                    <a:gd name="connsiteX13-985" fmla="*/ 355631 w 601474"/>
                    <a:gd name="connsiteY13-986" fmla="*/ 885911 h 1366462"/>
                    <a:gd name="connsiteX14-987" fmla="*/ 223377 w 601474"/>
                    <a:gd name="connsiteY14-988" fmla="*/ 867328 h 1366462"/>
                    <a:gd name="connsiteX15-989" fmla="*/ 433526 w 601474"/>
                    <a:gd name="connsiteY15-990" fmla="*/ 1012844 h 1366462"/>
                    <a:gd name="connsiteX16-991" fmla="*/ 249901 w 601474"/>
                    <a:gd name="connsiteY16-992" fmla="*/ 990618 h 1366462"/>
                    <a:gd name="connsiteX17-993" fmla="*/ 489195 w 601474"/>
                    <a:gd name="connsiteY17-994" fmla="*/ 1127170 h 1366462"/>
                    <a:gd name="connsiteX18-995" fmla="*/ 285308 w 601474"/>
                    <a:gd name="connsiteY18-996" fmla="*/ 1141454 h 1366462"/>
                    <a:gd name="connsiteX19-997" fmla="*/ 601474 w 601474"/>
                    <a:gd name="connsiteY19-998" fmla="*/ 1256435 h 1366462"/>
                    <a:gd name="connsiteX20-999" fmla="*/ 988 w 601474"/>
                    <a:gd name="connsiteY20-1000" fmla="*/ 1366462 h 1366462"/>
                    <a:gd name="connsiteX21-1001" fmla="*/ 988 w 601474"/>
                    <a:gd name="connsiteY21-1002" fmla="*/ 0 h 1366462"/>
                    <a:gd name="connsiteX0-1003" fmla="*/ 988 w 601474"/>
                    <a:gd name="connsiteY0-1004" fmla="*/ 0 h 1366462"/>
                    <a:gd name="connsiteX1-1005" fmla="*/ 124278 w 601474"/>
                    <a:gd name="connsiteY1-1006" fmla="*/ 123290 h 1366462"/>
                    <a:gd name="connsiteX2-1007" fmla="*/ 42085 w 601474"/>
                    <a:gd name="connsiteY2-1008" fmla="*/ 123290 h 1366462"/>
                    <a:gd name="connsiteX3-1009" fmla="*/ 155101 w 601474"/>
                    <a:gd name="connsiteY3-1010" fmla="*/ 256854 h 1366462"/>
                    <a:gd name="connsiteX4-1011" fmla="*/ 62633 w 601474"/>
                    <a:gd name="connsiteY4-1012" fmla="*/ 256854 h 1366462"/>
                    <a:gd name="connsiteX5-1013" fmla="*/ 185923 w 601474"/>
                    <a:gd name="connsiteY5-1014" fmla="*/ 369870 h 1366462"/>
                    <a:gd name="connsiteX6-1015" fmla="*/ 103730 w 601474"/>
                    <a:gd name="connsiteY6-1016" fmla="*/ 380144 h 1366462"/>
                    <a:gd name="connsiteX7-1017" fmla="*/ 257842 w 601474"/>
                    <a:gd name="connsiteY7-1018" fmla="*/ 523982 h 1366462"/>
                    <a:gd name="connsiteX8-1019" fmla="*/ 140160 w 601474"/>
                    <a:gd name="connsiteY8-1020" fmla="*/ 521650 h 1366462"/>
                    <a:gd name="connsiteX9-1021" fmla="*/ 298284 w 601474"/>
                    <a:gd name="connsiteY9-1022" fmla="*/ 639986 h 1366462"/>
                    <a:gd name="connsiteX10-1023" fmla="*/ 179947 w 601474"/>
                    <a:gd name="connsiteY10-1024" fmla="*/ 654558 h 1366462"/>
                    <a:gd name="connsiteX11-1025" fmla="*/ 339381 w 601474"/>
                    <a:gd name="connsiteY11-1026" fmla="*/ 763276 h 1366462"/>
                    <a:gd name="connsiteX12-1027" fmla="*/ 216746 w 601474"/>
                    <a:gd name="connsiteY12-1028" fmla="*/ 760288 h 1366462"/>
                    <a:gd name="connsiteX13-1029" fmla="*/ 355631 w 601474"/>
                    <a:gd name="connsiteY13-1030" fmla="*/ 885911 h 1366462"/>
                    <a:gd name="connsiteX14-1031" fmla="*/ 223377 w 601474"/>
                    <a:gd name="connsiteY14-1032" fmla="*/ 867328 h 1366462"/>
                    <a:gd name="connsiteX15-1033" fmla="*/ 433526 w 601474"/>
                    <a:gd name="connsiteY15-1034" fmla="*/ 1012844 h 1366462"/>
                    <a:gd name="connsiteX16-1035" fmla="*/ 249901 w 601474"/>
                    <a:gd name="connsiteY16-1036" fmla="*/ 990618 h 1366462"/>
                    <a:gd name="connsiteX17-1037" fmla="*/ 489195 w 601474"/>
                    <a:gd name="connsiteY17-1038" fmla="*/ 1127170 h 1366462"/>
                    <a:gd name="connsiteX18-1039" fmla="*/ 285308 w 601474"/>
                    <a:gd name="connsiteY18-1040" fmla="*/ 1141454 h 1366462"/>
                    <a:gd name="connsiteX19-1041" fmla="*/ 601474 w 601474"/>
                    <a:gd name="connsiteY19-1042" fmla="*/ 1256435 h 1366462"/>
                    <a:gd name="connsiteX20-1043" fmla="*/ 988 w 601474"/>
                    <a:gd name="connsiteY20-1044" fmla="*/ 1366462 h 1366462"/>
                    <a:gd name="connsiteX21-1045" fmla="*/ 988 w 601474"/>
                    <a:gd name="connsiteY21-1046" fmla="*/ 0 h 1366462"/>
                    <a:gd name="connsiteX0-1047" fmla="*/ 988 w 601474"/>
                    <a:gd name="connsiteY0-1048" fmla="*/ 0 h 1366462"/>
                    <a:gd name="connsiteX1-1049" fmla="*/ 124278 w 601474"/>
                    <a:gd name="connsiteY1-1050" fmla="*/ 123290 h 1366462"/>
                    <a:gd name="connsiteX2-1051" fmla="*/ 42085 w 601474"/>
                    <a:gd name="connsiteY2-1052" fmla="*/ 123290 h 1366462"/>
                    <a:gd name="connsiteX3-1053" fmla="*/ 155101 w 601474"/>
                    <a:gd name="connsiteY3-1054" fmla="*/ 256854 h 1366462"/>
                    <a:gd name="connsiteX4-1055" fmla="*/ 62633 w 601474"/>
                    <a:gd name="connsiteY4-1056" fmla="*/ 256854 h 1366462"/>
                    <a:gd name="connsiteX5-1057" fmla="*/ 185923 w 601474"/>
                    <a:gd name="connsiteY5-1058" fmla="*/ 369870 h 1366462"/>
                    <a:gd name="connsiteX6-1059" fmla="*/ 103730 w 601474"/>
                    <a:gd name="connsiteY6-1060" fmla="*/ 380144 h 1366462"/>
                    <a:gd name="connsiteX7-1061" fmla="*/ 257842 w 601474"/>
                    <a:gd name="connsiteY7-1062" fmla="*/ 523982 h 1366462"/>
                    <a:gd name="connsiteX8-1063" fmla="*/ 140160 w 601474"/>
                    <a:gd name="connsiteY8-1064" fmla="*/ 521650 h 1366462"/>
                    <a:gd name="connsiteX9-1065" fmla="*/ 298284 w 601474"/>
                    <a:gd name="connsiteY9-1066" fmla="*/ 639986 h 1366462"/>
                    <a:gd name="connsiteX10-1067" fmla="*/ 179947 w 601474"/>
                    <a:gd name="connsiteY10-1068" fmla="*/ 654558 h 1366462"/>
                    <a:gd name="connsiteX11-1069" fmla="*/ 339381 w 601474"/>
                    <a:gd name="connsiteY11-1070" fmla="*/ 763276 h 1366462"/>
                    <a:gd name="connsiteX12-1071" fmla="*/ 216746 w 601474"/>
                    <a:gd name="connsiteY12-1072" fmla="*/ 760288 h 1366462"/>
                    <a:gd name="connsiteX13-1073" fmla="*/ 355631 w 601474"/>
                    <a:gd name="connsiteY13-1074" fmla="*/ 885911 h 1366462"/>
                    <a:gd name="connsiteX14-1075" fmla="*/ 223377 w 601474"/>
                    <a:gd name="connsiteY14-1076" fmla="*/ 867328 h 1366462"/>
                    <a:gd name="connsiteX15-1077" fmla="*/ 433526 w 601474"/>
                    <a:gd name="connsiteY15-1078" fmla="*/ 1012844 h 1366462"/>
                    <a:gd name="connsiteX16-1079" fmla="*/ 249901 w 601474"/>
                    <a:gd name="connsiteY16-1080" fmla="*/ 990618 h 1366462"/>
                    <a:gd name="connsiteX17-1081" fmla="*/ 489195 w 601474"/>
                    <a:gd name="connsiteY17-1082" fmla="*/ 1127170 h 1366462"/>
                    <a:gd name="connsiteX18-1083" fmla="*/ 285308 w 601474"/>
                    <a:gd name="connsiteY18-1084" fmla="*/ 1141454 h 1366462"/>
                    <a:gd name="connsiteX19-1085" fmla="*/ 601474 w 601474"/>
                    <a:gd name="connsiteY19-1086" fmla="*/ 1256435 h 1366462"/>
                    <a:gd name="connsiteX20-1087" fmla="*/ 988 w 601474"/>
                    <a:gd name="connsiteY20-1088" fmla="*/ 1366462 h 1366462"/>
                    <a:gd name="connsiteX21-1089" fmla="*/ 988 w 601474"/>
                    <a:gd name="connsiteY21-1090" fmla="*/ 0 h 1366462"/>
                    <a:gd name="connsiteX0-1091" fmla="*/ 988 w 601474"/>
                    <a:gd name="connsiteY0-1092" fmla="*/ 0 h 1366462"/>
                    <a:gd name="connsiteX1-1093" fmla="*/ 124278 w 601474"/>
                    <a:gd name="connsiteY1-1094" fmla="*/ 123290 h 1366462"/>
                    <a:gd name="connsiteX2-1095" fmla="*/ 42085 w 601474"/>
                    <a:gd name="connsiteY2-1096" fmla="*/ 123290 h 1366462"/>
                    <a:gd name="connsiteX3-1097" fmla="*/ 155101 w 601474"/>
                    <a:gd name="connsiteY3-1098" fmla="*/ 256854 h 1366462"/>
                    <a:gd name="connsiteX4-1099" fmla="*/ 62633 w 601474"/>
                    <a:gd name="connsiteY4-1100" fmla="*/ 256854 h 1366462"/>
                    <a:gd name="connsiteX5-1101" fmla="*/ 185923 w 601474"/>
                    <a:gd name="connsiteY5-1102" fmla="*/ 369870 h 1366462"/>
                    <a:gd name="connsiteX6-1103" fmla="*/ 103730 w 601474"/>
                    <a:gd name="connsiteY6-1104" fmla="*/ 380144 h 1366462"/>
                    <a:gd name="connsiteX7-1105" fmla="*/ 257842 w 601474"/>
                    <a:gd name="connsiteY7-1106" fmla="*/ 523982 h 1366462"/>
                    <a:gd name="connsiteX8-1107" fmla="*/ 140160 w 601474"/>
                    <a:gd name="connsiteY8-1108" fmla="*/ 521650 h 1366462"/>
                    <a:gd name="connsiteX9-1109" fmla="*/ 298284 w 601474"/>
                    <a:gd name="connsiteY9-1110" fmla="*/ 639986 h 1366462"/>
                    <a:gd name="connsiteX10-1111" fmla="*/ 179947 w 601474"/>
                    <a:gd name="connsiteY10-1112" fmla="*/ 654558 h 1366462"/>
                    <a:gd name="connsiteX11-1113" fmla="*/ 339381 w 601474"/>
                    <a:gd name="connsiteY11-1114" fmla="*/ 763276 h 1366462"/>
                    <a:gd name="connsiteX12-1115" fmla="*/ 216746 w 601474"/>
                    <a:gd name="connsiteY12-1116" fmla="*/ 760288 h 1366462"/>
                    <a:gd name="connsiteX13-1117" fmla="*/ 359274 w 601474"/>
                    <a:gd name="connsiteY13-1118" fmla="*/ 871338 h 1366462"/>
                    <a:gd name="connsiteX14-1119" fmla="*/ 223377 w 601474"/>
                    <a:gd name="connsiteY14-1120" fmla="*/ 867328 h 1366462"/>
                    <a:gd name="connsiteX15-1121" fmla="*/ 433526 w 601474"/>
                    <a:gd name="connsiteY15-1122" fmla="*/ 1012844 h 1366462"/>
                    <a:gd name="connsiteX16-1123" fmla="*/ 249901 w 601474"/>
                    <a:gd name="connsiteY16-1124" fmla="*/ 990618 h 1366462"/>
                    <a:gd name="connsiteX17-1125" fmla="*/ 489195 w 601474"/>
                    <a:gd name="connsiteY17-1126" fmla="*/ 1127170 h 1366462"/>
                    <a:gd name="connsiteX18-1127" fmla="*/ 285308 w 601474"/>
                    <a:gd name="connsiteY18-1128" fmla="*/ 1141454 h 1366462"/>
                    <a:gd name="connsiteX19-1129" fmla="*/ 601474 w 601474"/>
                    <a:gd name="connsiteY19-1130" fmla="*/ 1256435 h 1366462"/>
                    <a:gd name="connsiteX20-1131" fmla="*/ 988 w 601474"/>
                    <a:gd name="connsiteY20-1132" fmla="*/ 1366462 h 1366462"/>
                    <a:gd name="connsiteX21-1133" fmla="*/ 988 w 601474"/>
                    <a:gd name="connsiteY21-1134" fmla="*/ 0 h 1366462"/>
                    <a:gd name="connsiteX0-1135" fmla="*/ 988 w 601474"/>
                    <a:gd name="connsiteY0-1136" fmla="*/ 0 h 1366462"/>
                    <a:gd name="connsiteX1-1137" fmla="*/ 124278 w 601474"/>
                    <a:gd name="connsiteY1-1138" fmla="*/ 123290 h 1366462"/>
                    <a:gd name="connsiteX2-1139" fmla="*/ 42085 w 601474"/>
                    <a:gd name="connsiteY2-1140" fmla="*/ 123290 h 1366462"/>
                    <a:gd name="connsiteX3-1141" fmla="*/ 155101 w 601474"/>
                    <a:gd name="connsiteY3-1142" fmla="*/ 256854 h 1366462"/>
                    <a:gd name="connsiteX4-1143" fmla="*/ 62633 w 601474"/>
                    <a:gd name="connsiteY4-1144" fmla="*/ 256854 h 1366462"/>
                    <a:gd name="connsiteX5-1145" fmla="*/ 185923 w 601474"/>
                    <a:gd name="connsiteY5-1146" fmla="*/ 369870 h 1366462"/>
                    <a:gd name="connsiteX6-1147" fmla="*/ 103730 w 601474"/>
                    <a:gd name="connsiteY6-1148" fmla="*/ 380144 h 1366462"/>
                    <a:gd name="connsiteX7-1149" fmla="*/ 257842 w 601474"/>
                    <a:gd name="connsiteY7-1150" fmla="*/ 523982 h 1366462"/>
                    <a:gd name="connsiteX8-1151" fmla="*/ 140160 w 601474"/>
                    <a:gd name="connsiteY8-1152" fmla="*/ 521650 h 1366462"/>
                    <a:gd name="connsiteX9-1153" fmla="*/ 298284 w 601474"/>
                    <a:gd name="connsiteY9-1154" fmla="*/ 639986 h 1366462"/>
                    <a:gd name="connsiteX10-1155" fmla="*/ 179947 w 601474"/>
                    <a:gd name="connsiteY10-1156" fmla="*/ 654558 h 1366462"/>
                    <a:gd name="connsiteX11-1157" fmla="*/ 339381 w 601474"/>
                    <a:gd name="connsiteY11-1158" fmla="*/ 763276 h 1366462"/>
                    <a:gd name="connsiteX12-1159" fmla="*/ 216746 w 601474"/>
                    <a:gd name="connsiteY12-1160" fmla="*/ 760288 h 1366462"/>
                    <a:gd name="connsiteX13-1161" fmla="*/ 359274 w 601474"/>
                    <a:gd name="connsiteY13-1162" fmla="*/ 871338 h 1366462"/>
                    <a:gd name="connsiteX14-1163" fmla="*/ 223377 w 601474"/>
                    <a:gd name="connsiteY14-1164" fmla="*/ 867328 h 1366462"/>
                    <a:gd name="connsiteX15-1165" fmla="*/ 433526 w 601474"/>
                    <a:gd name="connsiteY15-1166" fmla="*/ 1012844 h 1366462"/>
                    <a:gd name="connsiteX16-1167" fmla="*/ 249901 w 601474"/>
                    <a:gd name="connsiteY16-1168" fmla="*/ 990618 h 1366462"/>
                    <a:gd name="connsiteX17-1169" fmla="*/ 489195 w 601474"/>
                    <a:gd name="connsiteY17-1170" fmla="*/ 1141742 h 1366462"/>
                    <a:gd name="connsiteX18-1171" fmla="*/ 285308 w 601474"/>
                    <a:gd name="connsiteY18-1172" fmla="*/ 1141454 h 1366462"/>
                    <a:gd name="connsiteX19-1173" fmla="*/ 601474 w 601474"/>
                    <a:gd name="connsiteY19-1174" fmla="*/ 1256435 h 1366462"/>
                    <a:gd name="connsiteX20-1175" fmla="*/ 988 w 601474"/>
                    <a:gd name="connsiteY20-1176" fmla="*/ 1366462 h 1366462"/>
                    <a:gd name="connsiteX21-1177" fmla="*/ 988 w 601474"/>
                    <a:gd name="connsiteY21-1178" fmla="*/ 0 h 1366462"/>
                    <a:gd name="connsiteX0-1179" fmla="*/ 988 w 601474"/>
                    <a:gd name="connsiteY0-1180" fmla="*/ 0 h 1366462"/>
                    <a:gd name="connsiteX1-1181" fmla="*/ 124278 w 601474"/>
                    <a:gd name="connsiteY1-1182" fmla="*/ 123290 h 1366462"/>
                    <a:gd name="connsiteX2-1183" fmla="*/ 42085 w 601474"/>
                    <a:gd name="connsiteY2-1184" fmla="*/ 123290 h 1366462"/>
                    <a:gd name="connsiteX3-1185" fmla="*/ 155101 w 601474"/>
                    <a:gd name="connsiteY3-1186" fmla="*/ 256854 h 1366462"/>
                    <a:gd name="connsiteX4-1187" fmla="*/ 62633 w 601474"/>
                    <a:gd name="connsiteY4-1188" fmla="*/ 256854 h 1366462"/>
                    <a:gd name="connsiteX5-1189" fmla="*/ 185923 w 601474"/>
                    <a:gd name="connsiteY5-1190" fmla="*/ 369870 h 1366462"/>
                    <a:gd name="connsiteX6-1191" fmla="*/ 103730 w 601474"/>
                    <a:gd name="connsiteY6-1192" fmla="*/ 380144 h 1366462"/>
                    <a:gd name="connsiteX7-1193" fmla="*/ 257842 w 601474"/>
                    <a:gd name="connsiteY7-1194" fmla="*/ 523982 h 1366462"/>
                    <a:gd name="connsiteX8-1195" fmla="*/ 140160 w 601474"/>
                    <a:gd name="connsiteY8-1196" fmla="*/ 521650 h 1366462"/>
                    <a:gd name="connsiteX9-1197" fmla="*/ 298284 w 601474"/>
                    <a:gd name="connsiteY9-1198" fmla="*/ 639986 h 1366462"/>
                    <a:gd name="connsiteX10-1199" fmla="*/ 179947 w 601474"/>
                    <a:gd name="connsiteY10-1200" fmla="*/ 654558 h 1366462"/>
                    <a:gd name="connsiteX11-1201" fmla="*/ 317523 w 601474"/>
                    <a:gd name="connsiteY11-1202" fmla="*/ 755990 h 1366462"/>
                    <a:gd name="connsiteX12-1203" fmla="*/ 216746 w 601474"/>
                    <a:gd name="connsiteY12-1204" fmla="*/ 760288 h 1366462"/>
                    <a:gd name="connsiteX13-1205" fmla="*/ 359274 w 601474"/>
                    <a:gd name="connsiteY13-1206" fmla="*/ 871338 h 1366462"/>
                    <a:gd name="connsiteX14-1207" fmla="*/ 223377 w 601474"/>
                    <a:gd name="connsiteY14-1208" fmla="*/ 867328 h 1366462"/>
                    <a:gd name="connsiteX15-1209" fmla="*/ 433526 w 601474"/>
                    <a:gd name="connsiteY15-1210" fmla="*/ 1012844 h 1366462"/>
                    <a:gd name="connsiteX16-1211" fmla="*/ 249901 w 601474"/>
                    <a:gd name="connsiteY16-1212" fmla="*/ 990618 h 1366462"/>
                    <a:gd name="connsiteX17-1213" fmla="*/ 489195 w 601474"/>
                    <a:gd name="connsiteY17-1214" fmla="*/ 1141742 h 1366462"/>
                    <a:gd name="connsiteX18-1215" fmla="*/ 285308 w 601474"/>
                    <a:gd name="connsiteY18-1216" fmla="*/ 1141454 h 1366462"/>
                    <a:gd name="connsiteX19-1217" fmla="*/ 601474 w 601474"/>
                    <a:gd name="connsiteY19-1218" fmla="*/ 1256435 h 1366462"/>
                    <a:gd name="connsiteX20-1219" fmla="*/ 988 w 601474"/>
                    <a:gd name="connsiteY20-1220" fmla="*/ 1366462 h 1366462"/>
                    <a:gd name="connsiteX21-1221" fmla="*/ 988 w 601474"/>
                    <a:gd name="connsiteY21-1222" fmla="*/ 0 h 13664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</a:cxnLst>
                  <a:rect l="l" t="t" r="r" b="b"/>
                  <a:pathLst>
                    <a:path w="601474" h="1366462">
                      <a:moveTo>
                        <a:pt x="988" y="0"/>
                      </a:moveTo>
                      <a:lnTo>
                        <a:pt x="124278" y="123290"/>
                      </a:lnTo>
                      <a:lnTo>
                        <a:pt x="42085" y="123290"/>
                      </a:lnTo>
                      <a:lnTo>
                        <a:pt x="155101" y="256854"/>
                      </a:lnTo>
                      <a:lnTo>
                        <a:pt x="62633" y="256854"/>
                      </a:lnTo>
                      <a:lnTo>
                        <a:pt x="185923" y="369870"/>
                      </a:lnTo>
                      <a:lnTo>
                        <a:pt x="103730" y="380144"/>
                      </a:lnTo>
                      <a:lnTo>
                        <a:pt x="257842" y="523982"/>
                      </a:lnTo>
                      <a:lnTo>
                        <a:pt x="140160" y="521650"/>
                      </a:lnTo>
                      <a:lnTo>
                        <a:pt x="298284" y="639986"/>
                      </a:lnTo>
                      <a:lnTo>
                        <a:pt x="179947" y="654558"/>
                      </a:lnTo>
                      <a:lnTo>
                        <a:pt x="317523" y="755990"/>
                      </a:lnTo>
                      <a:lnTo>
                        <a:pt x="216746" y="760288"/>
                      </a:lnTo>
                      <a:lnTo>
                        <a:pt x="359274" y="871338"/>
                      </a:lnTo>
                      <a:lnTo>
                        <a:pt x="223377" y="867328"/>
                      </a:lnTo>
                      <a:lnTo>
                        <a:pt x="433526" y="1012844"/>
                      </a:lnTo>
                      <a:lnTo>
                        <a:pt x="249901" y="990618"/>
                      </a:lnTo>
                      <a:lnTo>
                        <a:pt x="489195" y="1141742"/>
                      </a:lnTo>
                      <a:lnTo>
                        <a:pt x="285308" y="1141454"/>
                      </a:lnTo>
                      <a:lnTo>
                        <a:pt x="601474" y="1256435"/>
                      </a:lnTo>
                      <a:lnTo>
                        <a:pt x="988" y="1366462"/>
                      </a:lnTo>
                      <a:cubicBezTo>
                        <a:pt x="-2437" y="945222"/>
                        <a:pt x="4413" y="421240"/>
                        <a:pt x="988" y="0"/>
                      </a:cubicBezTo>
                      <a:close/>
                    </a:path>
                  </a:pathLst>
                </a:custGeom>
                <a:solidFill>
                  <a:srgbClr val="4E8C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70"/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3259802" y="731172"/>
                <a:ext cx="831452" cy="947336"/>
                <a:chOff x="3827262" y="641731"/>
                <a:chExt cx="1199305" cy="1366462"/>
              </a:xfrm>
            </p:grpSpPr>
            <p:sp>
              <p:nvSpPr>
                <p:cNvPr id="37" name="任意多边形 36"/>
                <p:cNvSpPr/>
                <p:nvPr/>
              </p:nvSpPr>
              <p:spPr>
                <a:xfrm flipH="1">
                  <a:off x="3827262" y="641731"/>
                  <a:ext cx="601474" cy="1366462"/>
                </a:xfrm>
                <a:custGeom>
                  <a:avLst/>
                  <a:gdLst>
                    <a:gd name="connsiteX0" fmla="*/ 0 w 523982"/>
                    <a:gd name="connsiteY0" fmla="*/ 0 h 1263721"/>
                    <a:gd name="connsiteX1" fmla="*/ 123290 w 523982"/>
                    <a:gd name="connsiteY1" fmla="*/ 123290 h 1263721"/>
                    <a:gd name="connsiteX2" fmla="*/ 41097 w 523982"/>
                    <a:gd name="connsiteY2" fmla="*/ 123290 h 1263721"/>
                    <a:gd name="connsiteX3" fmla="*/ 154113 w 523982"/>
                    <a:gd name="connsiteY3" fmla="*/ 256854 h 1263721"/>
                    <a:gd name="connsiteX4" fmla="*/ 61645 w 523982"/>
                    <a:gd name="connsiteY4" fmla="*/ 256854 h 1263721"/>
                    <a:gd name="connsiteX5" fmla="*/ 184935 w 523982"/>
                    <a:gd name="connsiteY5" fmla="*/ 369870 h 1263721"/>
                    <a:gd name="connsiteX6" fmla="*/ 102742 w 523982"/>
                    <a:gd name="connsiteY6" fmla="*/ 380144 h 1263721"/>
                    <a:gd name="connsiteX7" fmla="*/ 256854 w 523982"/>
                    <a:gd name="connsiteY7" fmla="*/ 523982 h 1263721"/>
                    <a:gd name="connsiteX8" fmla="*/ 102742 w 523982"/>
                    <a:gd name="connsiteY8" fmla="*/ 503434 h 1263721"/>
                    <a:gd name="connsiteX9" fmla="*/ 308225 w 523982"/>
                    <a:gd name="connsiteY9" fmla="*/ 647272 h 1263721"/>
                    <a:gd name="connsiteX10" fmla="*/ 164387 w 523982"/>
                    <a:gd name="connsiteY10" fmla="*/ 647272 h 1263721"/>
                    <a:gd name="connsiteX11" fmla="*/ 349322 w 523982"/>
                    <a:gd name="connsiteY11" fmla="*/ 770562 h 1263721"/>
                    <a:gd name="connsiteX12" fmla="*/ 215758 w 523982"/>
                    <a:gd name="connsiteY12" fmla="*/ 760288 h 1263721"/>
                    <a:gd name="connsiteX13" fmla="*/ 380144 w 523982"/>
                    <a:gd name="connsiteY13" fmla="*/ 904126 h 1263721"/>
                    <a:gd name="connsiteX14" fmla="*/ 226032 w 523982"/>
                    <a:gd name="connsiteY14" fmla="*/ 852755 h 1263721"/>
                    <a:gd name="connsiteX15" fmla="*/ 472612 w 523982"/>
                    <a:gd name="connsiteY15" fmla="*/ 1027416 h 1263721"/>
                    <a:gd name="connsiteX16" fmla="*/ 267128 w 523982"/>
                    <a:gd name="connsiteY16" fmla="*/ 976045 h 1263721"/>
                    <a:gd name="connsiteX17" fmla="*/ 513708 w 523982"/>
                    <a:gd name="connsiteY17" fmla="*/ 1119883 h 1263721"/>
                    <a:gd name="connsiteX18" fmla="*/ 308225 w 523982"/>
                    <a:gd name="connsiteY18" fmla="*/ 1099335 h 1263721"/>
                    <a:gd name="connsiteX19" fmla="*/ 503434 w 523982"/>
                    <a:gd name="connsiteY19" fmla="*/ 1212350 h 1263721"/>
                    <a:gd name="connsiteX20" fmla="*/ 226032 w 523982"/>
                    <a:gd name="connsiteY20" fmla="*/ 1181528 h 1263721"/>
                    <a:gd name="connsiteX21" fmla="*/ 523982 w 523982"/>
                    <a:gd name="connsiteY21" fmla="*/ 1263721 h 1263721"/>
                    <a:gd name="connsiteX22" fmla="*/ 10274 w 523982"/>
                    <a:gd name="connsiteY22" fmla="*/ 1263721 h 1263721"/>
                    <a:gd name="connsiteX23" fmla="*/ 0 w 523982"/>
                    <a:gd name="connsiteY23" fmla="*/ 0 h 1263721"/>
                    <a:gd name="connsiteX0-1" fmla="*/ 988 w 524970"/>
                    <a:gd name="connsiteY0-2" fmla="*/ 0 h 1366462"/>
                    <a:gd name="connsiteX1-3" fmla="*/ 124278 w 524970"/>
                    <a:gd name="connsiteY1-4" fmla="*/ 123290 h 1366462"/>
                    <a:gd name="connsiteX2-5" fmla="*/ 42085 w 524970"/>
                    <a:gd name="connsiteY2-6" fmla="*/ 123290 h 1366462"/>
                    <a:gd name="connsiteX3-7" fmla="*/ 155101 w 524970"/>
                    <a:gd name="connsiteY3-8" fmla="*/ 256854 h 1366462"/>
                    <a:gd name="connsiteX4-9" fmla="*/ 62633 w 524970"/>
                    <a:gd name="connsiteY4-10" fmla="*/ 256854 h 1366462"/>
                    <a:gd name="connsiteX5-11" fmla="*/ 185923 w 524970"/>
                    <a:gd name="connsiteY5-12" fmla="*/ 369870 h 1366462"/>
                    <a:gd name="connsiteX6-13" fmla="*/ 103730 w 524970"/>
                    <a:gd name="connsiteY6-14" fmla="*/ 380144 h 1366462"/>
                    <a:gd name="connsiteX7-15" fmla="*/ 257842 w 524970"/>
                    <a:gd name="connsiteY7-16" fmla="*/ 523982 h 1366462"/>
                    <a:gd name="connsiteX8-17" fmla="*/ 103730 w 524970"/>
                    <a:gd name="connsiteY8-18" fmla="*/ 503434 h 1366462"/>
                    <a:gd name="connsiteX9-19" fmla="*/ 309213 w 524970"/>
                    <a:gd name="connsiteY9-20" fmla="*/ 647272 h 1366462"/>
                    <a:gd name="connsiteX10-21" fmla="*/ 165375 w 524970"/>
                    <a:gd name="connsiteY10-22" fmla="*/ 647272 h 1366462"/>
                    <a:gd name="connsiteX11-23" fmla="*/ 350310 w 524970"/>
                    <a:gd name="connsiteY11-24" fmla="*/ 770562 h 1366462"/>
                    <a:gd name="connsiteX12-25" fmla="*/ 216746 w 524970"/>
                    <a:gd name="connsiteY12-26" fmla="*/ 760288 h 1366462"/>
                    <a:gd name="connsiteX13-27" fmla="*/ 381132 w 524970"/>
                    <a:gd name="connsiteY13-28" fmla="*/ 904126 h 1366462"/>
                    <a:gd name="connsiteX14-29" fmla="*/ 227020 w 524970"/>
                    <a:gd name="connsiteY14-30" fmla="*/ 852755 h 1366462"/>
                    <a:gd name="connsiteX15-31" fmla="*/ 473600 w 524970"/>
                    <a:gd name="connsiteY15-32" fmla="*/ 1027416 h 1366462"/>
                    <a:gd name="connsiteX16-33" fmla="*/ 268116 w 524970"/>
                    <a:gd name="connsiteY16-34" fmla="*/ 976045 h 1366462"/>
                    <a:gd name="connsiteX17-35" fmla="*/ 514696 w 524970"/>
                    <a:gd name="connsiteY17-36" fmla="*/ 1119883 h 1366462"/>
                    <a:gd name="connsiteX18-37" fmla="*/ 309213 w 524970"/>
                    <a:gd name="connsiteY18-38" fmla="*/ 1099335 h 1366462"/>
                    <a:gd name="connsiteX19-39" fmla="*/ 504422 w 524970"/>
                    <a:gd name="connsiteY19-40" fmla="*/ 1212350 h 1366462"/>
                    <a:gd name="connsiteX20-41" fmla="*/ 227020 w 524970"/>
                    <a:gd name="connsiteY20-42" fmla="*/ 1181528 h 1366462"/>
                    <a:gd name="connsiteX21-43" fmla="*/ 524970 w 524970"/>
                    <a:gd name="connsiteY21-44" fmla="*/ 1263721 h 1366462"/>
                    <a:gd name="connsiteX22-45" fmla="*/ 988 w 524970"/>
                    <a:gd name="connsiteY22-46" fmla="*/ 1366462 h 1366462"/>
                    <a:gd name="connsiteX23-47" fmla="*/ 988 w 524970"/>
                    <a:gd name="connsiteY23-48" fmla="*/ 0 h 1366462"/>
                    <a:gd name="connsiteX0-49" fmla="*/ 988 w 524970"/>
                    <a:gd name="connsiteY0-50" fmla="*/ 0 h 1366462"/>
                    <a:gd name="connsiteX1-51" fmla="*/ 124278 w 524970"/>
                    <a:gd name="connsiteY1-52" fmla="*/ 123290 h 1366462"/>
                    <a:gd name="connsiteX2-53" fmla="*/ 42085 w 524970"/>
                    <a:gd name="connsiteY2-54" fmla="*/ 123290 h 1366462"/>
                    <a:gd name="connsiteX3-55" fmla="*/ 155101 w 524970"/>
                    <a:gd name="connsiteY3-56" fmla="*/ 256854 h 1366462"/>
                    <a:gd name="connsiteX4-57" fmla="*/ 62633 w 524970"/>
                    <a:gd name="connsiteY4-58" fmla="*/ 256854 h 1366462"/>
                    <a:gd name="connsiteX5-59" fmla="*/ 185923 w 524970"/>
                    <a:gd name="connsiteY5-60" fmla="*/ 369870 h 1366462"/>
                    <a:gd name="connsiteX6-61" fmla="*/ 103730 w 524970"/>
                    <a:gd name="connsiteY6-62" fmla="*/ 380144 h 1366462"/>
                    <a:gd name="connsiteX7-63" fmla="*/ 257842 w 524970"/>
                    <a:gd name="connsiteY7-64" fmla="*/ 523982 h 1366462"/>
                    <a:gd name="connsiteX8-65" fmla="*/ 103730 w 524970"/>
                    <a:gd name="connsiteY8-66" fmla="*/ 503434 h 1366462"/>
                    <a:gd name="connsiteX9-67" fmla="*/ 309213 w 524970"/>
                    <a:gd name="connsiteY9-68" fmla="*/ 647272 h 1366462"/>
                    <a:gd name="connsiteX10-69" fmla="*/ 165375 w 524970"/>
                    <a:gd name="connsiteY10-70" fmla="*/ 647272 h 1366462"/>
                    <a:gd name="connsiteX11-71" fmla="*/ 350310 w 524970"/>
                    <a:gd name="connsiteY11-72" fmla="*/ 770562 h 1366462"/>
                    <a:gd name="connsiteX12-73" fmla="*/ 216746 w 524970"/>
                    <a:gd name="connsiteY12-74" fmla="*/ 760288 h 1366462"/>
                    <a:gd name="connsiteX13-75" fmla="*/ 381132 w 524970"/>
                    <a:gd name="connsiteY13-76" fmla="*/ 904126 h 1366462"/>
                    <a:gd name="connsiteX14-77" fmla="*/ 227020 w 524970"/>
                    <a:gd name="connsiteY14-78" fmla="*/ 852755 h 1366462"/>
                    <a:gd name="connsiteX15-79" fmla="*/ 473600 w 524970"/>
                    <a:gd name="connsiteY15-80" fmla="*/ 1027416 h 1366462"/>
                    <a:gd name="connsiteX16-81" fmla="*/ 268116 w 524970"/>
                    <a:gd name="connsiteY16-82" fmla="*/ 976045 h 1366462"/>
                    <a:gd name="connsiteX17-83" fmla="*/ 514696 w 524970"/>
                    <a:gd name="connsiteY17-84" fmla="*/ 1119883 h 1366462"/>
                    <a:gd name="connsiteX18-85" fmla="*/ 309213 w 524970"/>
                    <a:gd name="connsiteY18-86" fmla="*/ 1099335 h 1366462"/>
                    <a:gd name="connsiteX19-87" fmla="*/ 504422 w 524970"/>
                    <a:gd name="connsiteY19-88" fmla="*/ 1212350 h 1366462"/>
                    <a:gd name="connsiteX20-89" fmla="*/ 270736 w 524970"/>
                    <a:gd name="connsiteY20-90" fmla="*/ 1185171 h 1366462"/>
                    <a:gd name="connsiteX21-91" fmla="*/ 524970 w 524970"/>
                    <a:gd name="connsiteY21-92" fmla="*/ 1263721 h 1366462"/>
                    <a:gd name="connsiteX22-93" fmla="*/ 988 w 524970"/>
                    <a:gd name="connsiteY22-94" fmla="*/ 1366462 h 1366462"/>
                    <a:gd name="connsiteX23-95" fmla="*/ 988 w 524970"/>
                    <a:gd name="connsiteY23-96" fmla="*/ 0 h 1366462"/>
                    <a:gd name="connsiteX0-97" fmla="*/ 988 w 535899"/>
                    <a:gd name="connsiteY0-98" fmla="*/ 0 h 1366462"/>
                    <a:gd name="connsiteX1-99" fmla="*/ 124278 w 535899"/>
                    <a:gd name="connsiteY1-100" fmla="*/ 123290 h 1366462"/>
                    <a:gd name="connsiteX2-101" fmla="*/ 42085 w 535899"/>
                    <a:gd name="connsiteY2-102" fmla="*/ 123290 h 1366462"/>
                    <a:gd name="connsiteX3-103" fmla="*/ 155101 w 535899"/>
                    <a:gd name="connsiteY3-104" fmla="*/ 256854 h 1366462"/>
                    <a:gd name="connsiteX4-105" fmla="*/ 62633 w 535899"/>
                    <a:gd name="connsiteY4-106" fmla="*/ 256854 h 1366462"/>
                    <a:gd name="connsiteX5-107" fmla="*/ 185923 w 535899"/>
                    <a:gd name="connsiteY5-108" fmla="*/ 369870 h 1366462"/>
                    <a:gd name="connsiteX6-109" fmla="*/ 103730 w 535899"/>
                    <a:gd name="connsiteY6-110" fmla="*/ 380144 h 1366462"/>
                    <a:gd name="connsiteX7-111" fmla="*/ 257842 w 535899"/>
                    <a:gd name="connsiteY7-112" fmla="*/ 523982 h 1366462"/>
                    <a:gd name="connsiteX8-113" fmla="*/ 103730 w 535899"/>
                    <a:gd name="connsiteY8-114" fmla="*/ 503434 h 1366462"/>
                    <a:gd name="connsiteX9-115" fmla="*/ 309213 w 535899"/>
                    <a:gd name="connsiteY9-116" fmla="*/ 647272 h 1366462"/>
                    <a:gd name="connsiteX10-117" fmla="*/ 165375 w 535899"/>
                    <a:gd name="connsiteY10-118" fmla="*/ 647272 h 1366462"/>
                    <a:gd name="connsiteX11-119" fmla="*/ 350310 w 535899"/>
                    <a:gd name="connsiteY11-120" fmla="*/ 770562 h 1366462"/>
                    <a:gd name="connsiteX12-121" fmla="*/ 216746 w 535899"/>
                    <a:gd name="connsiteY12-122" fmla="*/ 760288 h 1366462"/>
                    <a:gd name="connsiteX13-123" fmla="*/ 381132 w 535899"/>
                    <a:gd name="connsiteY13-124" fmla="*/ 904126 h 1366462"/>
                    <a:gd name="connsiteX14-125" fmla="*/ 227020 w 535899"/>
                    <a:gd name="connsiteY14-126" fmla="*/ 852755 h 1366462"/>
                    <a:gd name="connsiteX15-127" fmla="*/ 473600 w 535899"/>
                    <a:gd name="connsiteY15-128" fmla="*/ 1027416 h 1366462"/>
                    <a:gd name="connsiteX16-129" fmla="*/ 268116 w 535899"/>
                    <a:gd name="connsiteY16-130" fmla="*/ 976045 h 1366462"/>
                    <a:gd name="connsiteX17-131" fmla="*/ 514696 w 535899"/>
                    <a:gd name="connsiteY17-132" fmla="*/ 1119883 h 1366462"/>
                    <a:gd name="connsiteX18-133" fmla="*/ 309213 w 535899"/>
                    <a:gd name="connsiteY18-134" fmla="*/ 1099335 h 1366462"/>
                    <a:gd name="connsiteX19-135" fmla="*/ 504422 w 535899"/>
                    <a:gd name="connsiteY19-136" fmla="*/ 1212350 h 1366462"/>
                    <a:gd name="connsiteX20-137" fmla="*/ 270736 w 535899"/>
                    <a:gd name="connsiteY20-138" fmla="*/ 1185171 h 1366462"/>
                    <a:gd name="connsiteX21-139" fmla="*/ 535899 w 535899"/>
                    <a:gd name="connsiteY21-140" fmla="*/ 1278293 h 1366462"/>
                    <a:gd name="connsiteX22-141" fmla="*/ 988 w 535899"/>
                    <a:gd name="connsiteY22-142" fmla="*/ 1366462 h 1366462"/>
                    <a:gd name="connsiteX23-143" fmla="*/ 988 w 535899"/>
                    <a:gd name="connsiteY23-144" fmla="*/ 0 h 1366462"/>
                    <a:gd name="connsiteX0-145" fmla="*/ 988 w 535899"/>
                    <a:gd name="connsiteY0-146" fmla="*/ 0 h 1366462"/>
                    <a:gd name="connsiteX1-147" fmla="*/ 124278 w 535899"/>
                    <a:gd name="connsiteY1-148" fmla="*/ 123290 h 1366462"/>
                    <a:gd name="connsiteX2-149" fmla="*/ 42085 w 535899"/>
                    <a:gd name="connsiteY2-150" fmla="*/ 123290 h 1366462"/>
                    <a:gd name="connsiteX3-151" fmla="*/ 155101 w 535899"/>
                    <a:gd name="connsiteY3-152" fmla="*/ 256854 h 1366462"/>
                    <a:gd name="connsiteX4-153" fmla="*/ 62633 w 535899"/>
                    <a:gd name="connsiteY4-154" fmla="*/ 256854 h 1366462"/>
                    <a:gd name="connsiteX5-155" fmla="*/ 185923 w 535899"/>
                    <a:gd name="connsiteY5-156" fmla="*/ 369870 h 1366462"/>
                    <a:gd name="connsiteX6-157" fmla="*/ 103730 w 535899"/>
                    <a:gd name="connsiteY6-158" fmla="*/ 380144 h 1366462"/>
                    <a:gd name="connsiteX7-159" fmla="*/ 257842 w 535899"/>
                    <a:gd name="connsiteY7-160" fmla="*/ 523982 h 1366462"/>
                    <a:gd name="connsiteX8-161" fmla="*/ 103730 w 535899"/>
                    <a:gd name="connsiteY8-162" fmla="*/ 503434 h 1366462"/>
                    <a:gd name="connsiteX9-163" fmla="*/ 309213 w 535899"/>
                    <a:gd name="connsiteY9-164" fmla="*/ 647272 h 1366462"/>
                    <a:gd name="connsiteX10-165" fmla="*/ 165375 w 535899"/>
                    <a:gd name="connsiteY10-166" fmla="*/ 647272 h 1366462"/>
                    <a:gd name="connsiteX11-167" fmla="*/ 350310 w 535899"/>
                    <a:gd name="connsiteY11-168" fmla="*/ 770562 h 1366462"/>
                    <a:gd name="connsiteX12-169" fmla="*/ 216746 w 535899"/>
                    <a:gd name="connsiteY12-170" fmla="*/ 760288 h 1366462"/>
                    <a:gd name="connsiteX13-171" fmla="*/ 381132 w 535899"/>
                    <a:gd name="connsiteY13-172" fmla="*/ 904126 h 1366462"/>
                    <a:gd name="connsiteX14-173" fmla="*/ 227020 w 535899"/>
                    <a:gd name="connsiteY14-174" fmla="*/ 852755 h 1366462"/>
                    <a:gd name="connsiteX15-175" fmla="*/ 473600 w 535899"/>
                    <a:gd name="connsiteY15-176" fmla="*/ 1027416 h 1366462"/>
                    <a:gd name="connsiteX16-177" fmla="*/ 282688 w 535899"/>
                    <a:gd name="connsiteY16-178" fmla="*/ 979688 h 1366462"/>
                    <a:gd name="connsiteX17-179" fmla="*/ 514696 w 535899"/>
                    <a:gd name="connsiteY17-180" fmla="*/ 1119883 h 1366462"/>
                    <a:gd name="connsiteX18-181" fmla="*/ 309213 w 535899"/>
                    <a:gd name="connsiteY18-182" fmla="*/ 1099335 h 1366462"/>
                    <a:gd name="connsiteX19-183" fmla="*/ 504422 w 535899"/>
                    <a:gd name="connsiteY19-184" fmla="*/ 1212350 h 1366462"/>
                    <a:gd name="connsiteX20-185" fmla="*/ 270736 w 535899"/>
                    <a:gd name="connsiteY20-186" fmla="*/ 1185171 h 1366462"/>
                    <a:gd name="connsiteX21-187" fmla="*/ 535899 w 535899"/>
                    <a:gd name="connsiteY21-188" fmla="*/ 1278293 h 1366462"/>
                    <a:gd name="connsiteX22-189" fmla="*/ 988 w 535899"/>
                    <a:gd name="connsiteY22-190" fmla="*/ 1366462 h 1366462"/>
                    <a:gd name="connsiteX23-191" fmla="*/ 988 w 535899"/>
                    <a:gd name="connsiteY23-192" fmla="*/ 0 h 1366462"/>
                    <a:gd name="connsiteX0-193" fmla="*/ 988 w 535899"/>
                    <a:gd name="connsiteY0-194" fmla="*/ 0 h 1366462"/>
                    <a:gd name="connsiteX1-195" fmla="*/ 124278 w 535899"/>
                    <a:gd name="connsiteY1-196" fmla="*/ 123290 h 1366462"/>
                    <a:gd name="connsiteX2-197" fmla="*/ 42085 w 535899"/>
                    <a:gd name="connsiteY2-198" fmla="*/ 123290 h 1366462"/>
                    <a:gd name="connsiteX3-199" fmla="*/ 155101 w 535899"/>
                    <a:gd name="connsiteY3-200" fmla="*/ 256854 h 1366462"/>
                    <a:gd name="connsiteX4-201" fmla="*/ 62633 w 535899"/>
                    <a:gd name="connsiteY4-202" fmla="*/ 256854 h 1366462"/>
                    <a:gd name="connsiteX5-203" fmla="*/ 185923 w 535899"/>
                    <a:gd name="connsiteY5-204" fmla="*/ 369870 h 1366462"/>
                    <a:gd name="connsiteX6-205" fmla="*/ 103730 w 535899"/>
                    <a:gd name="connsiteY6-206" fmla="*/ 380144 h 1366462"/>
                    <a:gd name="connsiteX7-207" fmla="*/ 257842 w 535899"/>
                    <a:gd name="connsiteY7-208" fmla="*/ 523982 h 1366462"/>
                    <a:gd name="connsiteX8-209" fmla="*/ 103730 w 535899"/>
                    <a:gd name="connsiteY8-210" fmla="*/ 503434 h 1366462"/>
                    <a:gd name="connsiteX9-211" fmla="*/ 309213 w 535899"/>
                    <a:gd name="connsiteY9-212" fmla="*/ 647272 h 1366462"/>
                    <a:gd name="connsiteX10-213" fmla="*/ 179947 w 535899"/>
                    <a:gd name="connsiteY10-214" fmla="*/ 654558 h 1366462"/>
                    <a:gd name="connsiteX11-215" fmla="*/ 350310 w 535899"/>
                    <a:gd name="connsiteY11-216" fmla="*/ 770562 h 1366462"/>
                    <a:gd name="connsiteX12-217" fmla="*/ 216746 w 535899"/>
                    <a:gd name="connsiteY12-218" fmla="*/ 760288 h 1366462"/>
                    <a:gd name="connsiteX13-219" fmla="*/ 381132 w 535899"/>
                    <a:gd name="connsiteY13-220" fmla="*/ 904126 h 1366462"/>
                    <a:gd name="connsiteX14-221" fmla="*/ 227020 w 535899"/>
                    <a:gd name="connsiteY14-222" fmla="*/ 852755 h 1366462"/>
                    <a:gd name="connsiteX15-223" fmla="*/ 473600 w 535899"/>
                    <a:gd name="connsiteY15-224" fmla="*/ 1027416 h 1366462"/>
                    <a:gd name="connsiteX16-225" fmla="*/ 282688 w 535899"/>
                    <a:gd name="connsiteY16-226" fmla="*/ 979688 h 1366462"/>
                    <a:gd name="connsiteX17-227" fmla="*/ 514696 w 535899"/>
                    <a:gd name="connsiteY17-228" fmla="*/ 1119883 h 1366462"/>
                    <a:gd name="connsiteX18-229" fmla="*/ 309213 w 535899"/>
                    <a:gd name="connsiteY18-230" fmla="*/ 1099335 h 1366462"/>
                    <a:gd name="connsiteX19-231" fmla="*/ 504422 w 535899"/>
                    <a:gd name="connsiteY19-232" fmla="*/ 1212350 h 1366462"/>
                    <a:gd name="connsiteX20-233" fmla="*/ 270736 w 535899"/>
                    <a:gd name="connsiteY20-234" fmla="*/ 1185171 h 1366462"/>
                    <a:gd name="connsiteX21-235" fmla="*/ 535899 w 535899"/>
                    <a:gd name="connsiteY21-236" fmla="*/ 1278293 h 1366462"/>
                    <a:gd name="connsiteX22-237" fmla="*/ 988 w 535899"/>
                    <a:gd name="connsiteY22-238" fmla="*/ 1366462 h 1366462"/>
                    <a:gd name="connsiteX23-239" fmla="*/ 988 w 535899"/>
                    <a:gd name="connsiteY23-240" fmla="*/ 0 h 1366462"/>
                    <a:gd name="connsiteX0-241" fmla="*/ 988 w 535899"/>
                    <a:gd name="connsiteY0-242" fmla="*/ 0 h 1366462"/>
                    <a:gd name="connsiteX1-243" fmla="*/ 124278 w 535899"/>
                    <a:gd name="connsiteY1-244" fmla="*/ 123290 h 1366462"/>
                    <a:gd name="connsiteX2-245" fmla="*/ 42085 w 535899"/>
                    <a:gd name="connsiteY2-246" fmla="*/ 123290 h 1366462"/>
                    <a:gd name="connsiteX3-247" fmla="*/ 155101 w 535899"/>
                    <a:gd name="connsiteY3-248" fmla="*/ 256854 h 1366462"/>
                    <a:gd name="connsiteX4-249" fmla="*/ 62633 w 535899"/>
                    <a:gd name="connsiteY4-250" fmla="*/ 256854 h 1366462"/>
                    <a:gd name="connsiteX5-251" fmla="*/ 185923 w 535899"/>
                    <a:gd name="connsiteY5-252" fmla="*/ 369870 h 1366462"/>
                    <a:gd name="connsiteX6-253" fmla="*/ 103730 w 535899"/>
                    <a:gd name="connsiteY6-254" fmla="*/ 380144 h 1366462"/>
                    <a:gd name="connsiteX7-255" fmla="*/ 257842 w 535899"/>
                    <a:gd name="connsiteY7-256" fmla="*/ 523982 h 1366462"/>
                    <a:gd name="connsiteX8-257" fmla="*/ 129231 w 535899"/>
                    <a:gd name="connsiteY8-258" fmla="*/ 518007 h 1366462"/>
                    <a:gd name="connsiteX9-259" fmla="*/ 309213 w 535899"/>
                    <a:gd name="connsiteY9-260" fmla="*/ 647272 h 1366462"/>
                    <a:gd name="connsiteX10-261" fmla="*/ 179947 w 535899"/>
                    <a:gd name="connsiteY10-262" fmla="*/ 654558 h 1366462"/>
                    <a:gd name="connsiteX11-263" fmla="*/ 350310 w 535899"/>
                    <a:gd name="connsiteY11-264" fmla="*/ 770562 h 1366462"/>
                    <a:gd name="connsiteX12-265" fmla="*/ 216746 w 535899"/>
                    <a:gd name="connsiteY12-266" fmla="*/ 760288 h 1366462"/>
                    <a:gd name="connsiteX13-267" fmla="*/ 381132 w 535899"/>
                    <a:gd name="connsiteY13-268" fmla="*/ 904126 h 1366462"/>
                    <a:gd name="connsiteX14-269" fmla="*/ 227020 w 535899"/>
                    <a:gd name="connsiteY14-270" fmla="*/ 852755 h 1366462"/>
                    <a:gd name="connsiteX15-271" fmla="*/ 473600 w 535899"/>
                    <a:gd name="connsiteY15-272" fmla="*/ 1027416 h 1366462"/>
                    <a:gd name="connsiteX16-273" fmla="*/ 282688 w 535899"/>
                    <a:gd name="connsiteY16-274" fmla="*/ 979688 h 1366462"/>
                    <a:gd name="connsiteX17-275" fmla="*/ 514696 w 535899"/>
                    <a:gd name="connsiteY17-276" fmla="*/ 1119883 h 1366462"/>
                    <a:gd name="connsiteX18-277" fmla="*/ 309213 w 535899"/>
                    <a:gd name="connsiteY18-278" fmla="*/ 1099335 h 1366462"/>
                    <a:gd name="connsiteX19-279" fmla="*/ 504422 w 535899"/>
                    <a:gd name="connsiteY19-280" fmla="*/ 1212350 h 1366462"/>
                    <a:gd name="connsiteX20-281" fmla="*/ 270736 w 535899"/>
                    <a:gd name="connsiteY20-282" fmla="*/ 1185171 h 1366462"/>
                    <a:gd name="connsiteX21-283" fmla="*/ 535899 w 535899"/>
                    <a:gd name="connsiteY21-284" fmla="*/ 1278293 h 1366462"/>
                    <a:gd name="connsiteX22-285" fmla="*/ 988 w 535899"/>
                    <a:gd name="connsiteY22-286" fmla="*/ 1366462 h 1366462"/>
                    <a:gd name="connsiteX23-287" fmla="*/ 988 w 535899"/>
                    <a:gd name="connsiteY23-288" fmla="*/ 0 h 1366462"/>
                    <a:gd name="connsiteX0-289" fmla="*/ 988 w 535899"/>
                    <a:gd name="connsiteY0-290" fmla="*/ 0 h 1366462"/>
                    <a:gd name="connsiteX1-291" fmla="*/ 124278 w 535899"/>
                    <a:gd name="connsiteY1-292" fmla="*/ 123290 h 1366462"/>
                    <a:gd name="connsiteX2-293" fmla="*/ 42085 w 535899"/>
                    <a:gd name="connsiteY2-294" fmla="*/ 123290 h 1366462"/>
                    <a:gd name="connsiteX3-295" fmla="*/ 155101 w 535899"/>
                    <a:gd name="connsiteY3-296" fmla="*/ 256854 h 1366462"/>
                    <a:gd name="connsiteX4-297" fmla="*/ 62633 w 535899"/>
                    <a:gd name="connsiteY4-298" fmla="*/ 256854 h 1366462"/>
                    <a:gd name="connsiteX5-299" fmla="*/ 185923 w 535899"/>
                    <a:gd name="connsiteY5-300" fmla="*/ 369870 h 1366462"/>
                    <a:gd name="connsiteX6-301" fmla="*/ 103730 w 535899"/>
                    <a:gd name="connsiteY6-302" fmla="*/ 380144 h 1366462"/>
                    <a:gd name="connsiteX7-303" fmla="*/ 257842 w 535899"/>
                    <a:gd name="connsiteY7-304" fmla="*/ 523982 h 1366462"/>
                    <a:gd name="connsiteX8-305" fmla="*/ 129231 w 535899"/>
                    <a:gd name="connsiteY8-306" fmla="*/ 518007 h 1366462"/>
                    <a:gd name="connsiteX9-307" fmla="*/ 309213 w 535899"/>
                    <a:gd name="connsiteY9-308" fmla="*/ 647272 h 1366462"/>
                    <a:gd name="connsiteX10-309" fmla="*/ 179947 w 535899"/>
                    <a:gd name="connsiteY10-310" fmla="*/ 654558 h 1366462"/>
                    <a:gd name="connsiteX11-311" fmla="*/ 350310 w 535899"/>
                    <a:gd name="connsiteY11-312" fmla="*/ 770562 h 1366462"/>
                    <a:gd name="connsiteX12-313" fmla="*/ 216746 w 535899"/>
                    <a:gd name="connsiteY12-314" fmla="*/ 760288 h 1366462"/>
                    <a:gd name="connsiteX13-315" fmla="*/ 381132 w 535899"/>
                    <a:gd name="connsiteY13-316" fmla="*/ 904126 h 1366462"/>
                    <a:gd name="connsiteX14-317" fmla="*/ 227020 w 535899"/>
                    <a:gd name="connsiteY14-318" fmla="*/ 852755 h 1366462"/>
                    <a:gd name="connsiteX15-319" fmla="*/ 473600 w 535899"/>
                    <a:gd name="connsiteY15-320" fmla="*/ 1027416 h 1366462"/>
                    <a:gd name="connsiteX16-321" fmla="*/ 282688 w 535899"/>
                    <a:gd name="connsiteY16-322" fmla="*/ 979688 h 1366462"/>
                    <a:gd name="connsiteX17-323" fmla="*/ 514696 w 535899"/>
                    <a:gd name="connsiteY17-324" fmla="*/ 1119883 h 1366462"/>
                    <a:gd name="connsiteX18-325" fmla="*/ 309213 w 535899"/>
                    <a:gd name="connsiteY18-326" fmla="*/ 1099335 h 1366462"/>
                    <a:gd name="connsiteX19-327" fmla="*/ 504422 w 535899"/>
                    <a:gd name="connsiteY19-328" fmla="*/ 1212350 h 1366462"/>
                    <a:gd name="connsiteX20-329" fmla="*/ 256164 w 535899"/>
                    <a:gd name="connsiteY20-330" fmla="*/ 1217958 h 1366462"/>
                    <a:gd name="connsiteX21-331" fmla="*/ 535899 w 535899"/>
                    <a:gd name="connsiteY21-332" fmla="*/ 1278293 h 1366462"/>
                    <a:gd name="connsiteX22-333" fmla="*/ 988 w 535899"/>
                    <a:gd name="connsiteY22-334" fmla="*/ 1366462 h 1366462"/>
                    <a:gd name="connsiteX23-335" fmla="*/ 988 w 535899"/>
                    <a:gd name="connsiteY23-336" fmla="*/ 0 h 1366462"/>
                    <a:gd name="connsiteX0-337" fmla="*/ 988 w 528613"/>
                    <a:gd name="connsiteY0-338" fmla="*/ 0 h 1366462"/>
                    <a:gd name="connsiteX1-339" fmla="*/ 124278 w 528613"/>
                    <a:gd name="connsiteY1-340" fmla="*/ 123290 h 1366462"/>
                    <a:gd name="connsiteX2-341" fmla="*/ 42085 w 528613"/>
                    <a:gd name="connsiteY2-342" fmla="*/ 123290 h 1366462"/>
                    <a:gd name="connsiteX3-343" fmla="*/ 155101 w 528613"/>
                    <a:gd name="connsiteY3-344" fmla="*/ 256854 h 1366462"/>
                    <a:gd name="connsiteX4-345" fmla="*/ 62633 w 528613"/>
                    <a:gd name="connsiteY4-346" fmla="*/ 256854 h 1366462"/>
                    <a:gd name="connsiteX5-347" fmla="*/ 185923 w 528613"/>
                    <a:gd name="connsiteY5-348" fmla="*/ 369870 h 1366462"/>
                    <a:gd name="connsiteX6-349" fmla="*/ 103730 w 528613"/>
                    <a:gd name="connsiteY6-350" fmla="*/ 380144 h 1366462"/>
                    <a:gd name="connsiteX7-351" fmla="*/ 257842 w 528613"/>
                    <a:gd name="connsiteY7-352" fmla="*/ 523982 h 1366462"/>
                    <a:gd name="connsiteX8-353" fmla="*/ 129231 w 528613"/>
                    <a:gd name="connsiteY8-354" fmla="*/ 518007 h 1366462"/>
                    <a:gd name="connsiteX9-355" fmla="*/ 309213 w 528613"/>
                    <a:gd name="connsiteY9-356" fmla="*/ 647272 h 1366462"/>
                    <a:gd name="connsiteX10-357" fmla="*/ 179947 w 528613"/>
                    <a:gd name="connsiteY10-358" fmla="*/ 654558 h 1366462"/>
                    <a:gd name="connsiteX11-359" fmla="*/ 350310 w 528613"/>
                    <a:gd name="connsiteY11-360" fmla="*/ 770562 h 1366462"/>
                    <a:gd name="connsiteX12-361" fmla="*/ 216746 w 528613"/>
                    <a:gd name="connsiteY12-362" fmla="*/ 760288 h 1366462"/>
                    <a:gd name="connsiteX13-363" fmla="*/ 381132 w 528613"/>
                    <a:gd name="connsiteY13-364" fmla="*/ 904126 h 1366462"/>
                    <a:gd name="connsiteX14-365" fmla="*/ 227020 w 528613"/>
                    <a:gd name="connsiteY14-366" fmla="*/ 852755 h 1366462"/>
                    <a:gd name="connsiteX15-367" fmla="*/ 473600 w 528613"/>
                    <a:gd name="connsiteY15-368" fmla="*/ 1027416 h 1366462"/>
                    <a:gd name="connsiteX16-369" fmla="*/ 282688 w 528613"/>
                    <a:gd name="connsiteY16-370" fmla="*/ 979688 h 1366462"/>
                    <a:gd name="connsiteX17-371" fmla="*/ 514696 w 528613"/>
                    <a:gd name="connsiteY17-372" fmla="*/ 1119883 h 1366462"/>
                    <a:gd name="connsiteX18-373" fmla="*/ 309213 w 528613"/>
                    <a:gd name="connsiteY18-374" fmla="*/ 1099335 h 1366462"/>
                    <a:gd name="connsiteX19-375" fmla="*/ 504422 w 528613"/>
                    <a:gd name="connsiteY19-376" fmla="*/ 1212350 h 1366462"/>
                    <a:gd name="connsiteX20-377" fmla="*/ 256164 w 528613"/>
                    <a:gd name="connsiteY20-378" fmla="*/ 1217958 h 1366462"/>
                    <a:gd name="connsiteX21-379" fmla="*/ 528613 w 528613"/>
                    <a:gd name="connsiteY21-380" fmla="*/ 1238219 h 1366462"/>
                    <a:gd name="connsiteX22-381" fmla="*/ 988 w 528613"/>
                    <a:gd name="connsiteY22-382" fmla="*/ 1366462 h 1366462"/>
                    <a:gd name="connsiteX23-383" fmla="*/ 988 w 528613"/>
                    <a:gd name="connsiteY23-384" fmla="*/ 0 h 1366462"/>
                    <a:gd name="connsiteX0-385" fmla="*/ 988 w 528613"/>
                    <a:gd name="connsiteY0-386" fmla="*/ 0 h 1366462"/>
                    <a:gd name="connsiteX1-387" fmla="*/ 124278 w 528613"/>
                    <a:gd name="connsiteY1-388" fmla="*/ 123290 h 1366462"/>
                    <a:gd name="connsiteX2-389" fmla="*/ 42085 w 528613"/>
                    <a:gd name="connsiteY2-390" fmla="*/ 123290 h 1366462"/>
                    <a:gd name="connsiteX3-391" fmla="*/ 155101 w 528613"/>
                    <a:gd name="connsiteY3-392" fmla="*/ 256854 h 1366462"/>
                    <a:gd name="connsiteX4-393" fmla="*/ 62633 w 528613"/>
                    <a:gd name="connsiteY4-394" fmla="*/ 256854 h 1366462"/>
                    <a:gd name="connsiteX5-395" fmla="*/ 185923 w 528613"/>
                    <a:gd name="connsiteY5-396" fmla="*/ 369870 h 1366462"/>
                    <a:gd name="connsiteX6-397" fmla="*/ 103730 w 528613"/>
                    <a:gd name="connsiteY6-398" fmla="*/ 380144 h 1366462"/>
                    <a:gd name="connsiteX7-399" fmla="*/ 257842 w 528613"/>
                    <a:gd name="connsiteY7-400" fmla="*/ 523982 h 1366462"/>
                    <a:gd name="connsiteX8-401" fmla="*/ 129231 w 528613"/>
                    <a:gd name="connsiteY8-402" fmla="*/ 518007 h 1366462"/>
                    <a:gd name="connsiteX9-403" fmla="*/ 309213 w 528613"/>
                    <a:gd name="connsiteY9-404" fmla="*/ 647272 h 1366462"/>
                    <a:gd name="connsiteX10-405" fmla="*/ 179947 w 528613"/>
                    <a:gd name="connsiteY10-406" fmla="*/ 654558 h 1366462"/>
                    <a:gd name="connsiteX11-407" fmla="*/ 350310 w 528613"/>
                    <a:gd name="connsiteY11-408" fmla="*/ 770562 h 1366462"/>
                    <a:gd name="connsiteX12-409" fmla="*/ 216746 w 528613"/>
                    <a:gd name="connsiteY12-410" fmla="*/ 760288 h 1366462"/>
                    <a:gd name="connsiteX13-411" fmla="*/ 381132 w 528613"/>
                    <a:gd name="connsiteY13-412" fmla="*/ 904126 h 1366462"/>
                    <a:gd name="connsiteX14-413" fmla="*/ 227020 w 528613"/>
                    <a:gd name="connsiteY14-414" fmla="*/ 852755 h 1366462"/>
                    <a:gd name="connsiteX15-415" fmla="*/ 473600 w 528613"/>
                    <a:gd name="connsiteY15-416" fmla="*/ 1027416 h 1366462"/>
                    <a:gd name="connsiteX16-417" fmla="*/ 282688 w 528613"/>
                    <a:gd name="connsiteY16-418" fmla="*/ 979688 h 1366462"/>
                    <a:gd name="connsiteX17-419" fmla="*/ 514696 w 528613"/>
                    <a:gd name="connsiteY17-420" fmla="*/ 1119883 h 1366462"/>
                    <a:gd name="connsiteX18-421" fmla="*/ 309213 w 528613"/>
                    <a:gd name="connsiteY18-422" fmla="*/ 1099335 h 1366462"/>
                    <a:gd name="connsiteX19-423" fmla="*/ 256164 w 528613"/>
                    <a:gd name="connsiteY19-424" fmla="*/ 1217958 h 1366462"/>
                    <a:gd name="connsiteX20-425" fmla="*/ 528613 w 528613"/>
                    <a:gd name="connsiteY20-426" fmla="*/ 1238219 h 1366462"/>
                    <a:gd name="connsiteX21-427" fmla="*/ 988 w 528613"/>
                    <a:gd name="connsiteY21-428" fmla="*/ 1366462 h 1366462"/>
                    <a:gd name="connsiteX22-429" fmla="*/ 988 w 528613"/>
                    <a:gd name="connsiteY22-430" fmla="*/ 0 h 1366462"/>
                    <a:gd name="connsiteX0-431" fmla="*/ 988 w 528613"/>
                    <a:gd name="connsiteY0-432" fmla="*/ 0 h 1366462"/>
                    <a:gd name="connsiteX1-433" fmla="*/ 124278 w 528613"/>
                    <a:gd name="connsiteY1-434" fmla="*/ 123290 h 1366462"/>
                    <a:gd name="connsiteX2-435" fmla="*/ 42085 w 528613"/>
                    <a:gd name="connsiteY2-436" fmla="*/ 123290 h 1366462"/>
                    <a:gd name="connsiteX3-437" fmla="*/ 155101 w 528613"/>
                    <a:gd name="connsiteY3-438" fmla="*/ 256854 h 1366462"/>
                    <a:gd name="connsiteX4-439" fmla="*/ 62633 w 528613"/>
                    <a:gd name="connsiteY4-440" fmla="*/ 256854 h 1366462"/>
                    <a:gd name="connsiteX5-441" fmla="*/ 185923 w 528613"/>
                    <a:gd name="connsiteY5-442" fmla="*/ 369870 h 1366462"/>
                    <a:gd name="connsiteX6-443" fmla="*/ 103730 w 528613"/>
                    <a:gd name="connsiteY6-444" fmla="*/ 380144 h 1366462"/>
                    <a:gd name="connsiteX7-445" fmla="*/ 257842 w 528613"/>
                    <a:gd name="connsiteY7-446" fmla="*/ 523982 h 1366462"/>
                    <a:gd name="connsiteX8-447" fmla="*/ 129231 w 528613"/>
                    <a:gd name="connsiteY8-448" fmla="*/ 518007 h 1366462"/>
                    <a:gd name="connsiteX9-449" fmla="*/ 309213 w 528613"/>
                    <a:gd name="connsiteY9-450" fmla="*/ 647272 h 1366462"/>
                    <a:gd name="connsiteX10-451" fmla="*/ 179947 w 528613"/>
                    <a:gd name="connsiteY10-452" fmla="*/ 654558 h 1366462"/>
                    <a:gd name="connsiteX11-453" fmla="*/ 350310 w 528613"/>
                    <a:gd name="connsiteY11-454" fmla="*/ 770562 h 1366462"/>
                    <a:gd name="connsiteX12-455" fmla="*/ 216746 w 528613"/>
                    <a:gd name="connsiteY12-456" fmla="*/ 760288 h 1366462"/>
                    <a:gd name="connsiteX13-457" fmla="*/ 381132 w 528613"/>
                    <a:gd name="connsiteY13-458" fmla="*/ 904126 h 1366462"/>
                    <a:gd name="connsiteX14-459" fmla="*/ 227020 w 528613"/>
                    <a:gd name="connsiteY14-460" fmla="*/ 852755 h 1366462"/>
                    <a:gd name="connsiteX15-461" fmla="*/ 473600 w 528613"/>
                    <a:gd name="connsiteY15-462" fmla="*/ 1027416 h 1366462"/>
                    <a:gd name="connsiteX16-463" fmla="*/ 282688 w 528613"/>
                    <a:gd name="connsiteY16-464" fmla="*/ 979688 h 1366462"/>
                    <a:gd name="connsiteX17-465" fmla="*/ 514696 w 528613"/>
                    <a:gd name="connsiteY17-466" fmla="*/ 1119883 h 1366462"/>
                    <a:gd name="connsiteX18-467" fmla="*/ 256164 w 528613"/>
                    <a:gd name="connsiteY18-468" fmla="*/ 1217958 h 1366462"/>
                    <a:gd name="connsiteX19-469" fmla="*/ 528613 w 528613"/>
                    <a:gd name="connsiteY19-470" fmla="*/ 1238219 h 1366462"/>
                    <a:gd name="connsiteX20-471" fmla="*/ 988 w 528613"/>
                    <a:gd name="connsiteY20-472" fmla="*/ 1366462 h 1366462"/>
                    <a:gd name="connsiteX21-473" fmla="*/ 988 w 528613"/>
                    <a:gd name="connsiteY21-474" fmla="*/ 0 h 1366462"/>
                    <a:gd name="connsiteX0-475" fmla="*/ 988 w 528613"/>
                    <a:gd name="connsiteY0-476" fmla="*/ 0 h 1366462"/>
                    <a:gd name="connsiteX1-477" fmla="*/ 124278 w 528613"/>
                    <a:gd name="connsiteY1-478" fmla="*/ 123290 h 1366462"/>
                    <a:gd name="connsiteX2-479" fmla="*/ 42085 w 528613"/>
                    <a:gd name="connsiteY2-480" fmla="*/ 123290 h 1366462"/>
                    <a:gd name="connsiteX3-481" fmla="*/ 155101 w 528613"/>
                    <a:gd name="connsiteY3-482" fmla="*/ 256854 h 1366462"/>
                    <a:gd name="connsiteX4-483" fmla="*/ 62633 w 528613"/>
                    <a:gd name="connsiteY4-484" fmla="*/ 256854 h 1366462"/>
                    <a:gd name="connsiteX5-485" fmla="*/ 185923 w 528613"/>
                    <a:gd name="connsiteY5-486" fmla="*/ 369870 h 1366462"/>
                    <a:gd name="connsiteX6-487" fmla="*/ 103730 w 528613"/>
                    <a:gd name="connsiteY6-488" fmla="*/ 380144 h 1366462"/>
                    <a:gd name="connsiteX7-489" fmla="*/ 257842 w 528613"/>
                    <a:gd name="connsiteY7-490" fmla="*/ 523982 h 1366462"/>
                    <a:gd name="connsiteX8-491" fmla="*/ 129231 w 528613"/>
                    <a:gd name="connsiteY8-492" fmla="*/ 518007 h 1366462"/>
                    <a:gd name="connsiteX9-493" fmla="*/ 309213 w 528613"/>
                    <a:gd name="connsiteY9-494" fmla="*/ 647272 h 1366462"/>
                    <a:gd name="connsiteX10-495" fmla="*/ 179947 w 528613"/>
                    <a:gd name="connsiteY10-496" fmla="*/ 654558 h 1366462"/>
                    <a:gd name="connsiteX11-497" fmla="*/ 350310 w 528613"/>
                    <a:gd name="connsiteY11-498" fmla="*/ 770562 h 1366462"/>
                    <a:gd name="connsiteX12-499" fmla="*/ 216746 w 528613"/>
                    <a:gd name="connsiteY12-500" fmla="*/ 760288 h 1366462"/>
                    <a:gd name="connsiteX13-501" fmla="*/ 381132 w 528613"/>
                    <a:gd name="connsiteY13-502" fmla="*/ 904126 h 1366462"/>
                    <a:gd name="connsiteX14-503" fmla="*/ 227020 w 528613"/>
                    <a:gd name="connsiteY14-504" fmla="*/ 852755 h 1366462"/>
                    <a:gd name="connsiteX15-505" fmla="*/ 473600 w 528613"/>
                    <a:gd name="connsiteY15-506" fmla="*/ 1027416 h 1366462"/>
                    <a:gd name="connsiteX16-507" fmla="*/ 282688 w 528613"/>
                    <a:gd name="connsiteY16-508" fmla="*/ 979688 h 1366462"/>
                    <a:gd name="connsiteX17-509" fmla="*/ 514696 w 528613"/>
                    <a:gd name="connsiteY17-510" fmla="*/ 1119883 h 1366462"/>
                    <a:gd name="connsiteX18-511" fmla="*/ 259807 w 528613"/>
                    <a:gd name="connsiteY18-512" fmla="*/ 1130525 h 1366462"/>
                    <a:gd name="connsiteX19-513" fmla="*/ 528613 w 528613"/>
                    <a:gd name="connsiteY19-514" fmla="*/ 1238219 h 1366462"/>
                    <a:gd name="connsiteX20-515" fmla="*/ 988 w 528613"/>
                    <a:gd name="connsiteY20-516" fmla="*/ 1366462 h 1366462"/>
                    <a:gd name="connsiteX21-517" fmla="*/ 988 w 528613"/>
                    <a:gd name="connsiteY21-518" fmla="*/ 0 h 1366462"/>
                    <a:gd name="connsiteX0-519" fmla="*/ 988 w 528613"/>
                    <a:gd name="connsiteY0-520" fmla="*/ 0 h 1366462"/>
                    <a:gd name="connsiteX1-521" fmla="*/ 124278 w 528613"/>
                    <a:gd name="connsiteY1-522" fmla="*/ 123290 h 1366462"/>
                    <a:gd name="connsiteX2-523" fmla="*/ 42085 w 528613"/>
                    <a:gd name="connsiteY2-524" fmla="*/ 123290 h 1366462"/>
                    <a:gd name="connsiteX3-525" fmla="*/ 155101 w 528613"/>
                    <a:gd name="connsiteY3-526" fmla="*/ 256854 h 1366462"/>
                    <a:gd name="connsiteX4-527" fmla="*/ 62633 w 528613"/>
                    <a:gd name="connsiteY4-528" fmla="*/ 256854 h 1366462"/>
                    <a:gd name="connsiteX5-529" fmla="*/ 185923 w 528613"/>
                    <a:gd name="connsiteY5-530" fmla="*/ 369870 h 1366462"/>
                    <a:gd name="connsiteX6-531" fmla="*/ 103730 w 528613"/>
                    <a:gd name="connsiteY6-532" fmla="*/ 380144 h 1366462"/>
                    <a:gd name="connsiteX7-533" fmla="*/ 257842 w 528613"/>
                    <a:gd name="connsiteY7-534" fmla="*/ 523982 h 1366462"/>
                    <a:gd name="connsiteX8-535" fmla="*/ 129231 w 528613"/>
                    <a:gd name="connsiteY8-536" fmla="*/ 518007 h 1366462"/>
                    <a:gd name="connsiteX9-537" fmla="*/ 309213 w 528613"/>
                    <a:gd name="connsiteY9-538" fmla="*/ 647272 h 1366462"/>
                    <a:gd name="connsiteX10-539" fmla="*/ 179947 w 528613"/>
                    <a:gd name="connsiteY10-540" fmla="*/ 654558 h 1366462"/>
                    <a:gd name="connsiteX11-541" fmla="*/ 350310 w 528613"/>
                    <a:gd name="connsiteY11-542" fmla="*/ 770562 h 1366462"/>
                    <a:gd name="connsiteX12-543" fmla="*/ 216746 w 528613"/>
                    <a:gd name="connsiteY12-544" fmla="*/ 760288 h 1366462"/>
                    <a:gd name="connsiteX13-545" fmla="*/ 381132 w 528613"/>
                    <a:gd name="connsiteY13-546" fmla="*/ 904126 h 1366462"/>
                    <a:gd name="connsiteX14-547" fmla="*/ 227020 w 528613"/>
                    <a:gd name="connsiteY14-548" fmla="*/ 852755 h 1366462"/>
                    <a:gd name="connsiteX15-549" fmla="*/ 473600 w 528613"/>
                    <a:gd name="connsiteY15-550" fmla="*/ 1027416 h 1366462"/>
                    <a:gd name="connsiteX16-551" fmla="*/ 282688 w 528613"/>
                    <a:gd name="connsiteY16-552" fmla="*/ 979688 h 1366462"/>
                    <a:gd name="connsiteX17-553" fmla="*/ 514696 w 528613"/>
                    <a:gd name="connsiteY17-554" fmla="*/ 1119883 h 1366462"/>
                    <a:gd name="connsiteX18-555" fmla="*/ 285308 w 528613"/>
                    <a:gd name="connsiteY18-556" fmla="*/ 1141454 h 1366462"/>
                    <a:gd name="connsiteX19-557" fmla="*/ 528613 w 528613"/>
                    <a:gd name="connsiteY19-558" fmla="*/ 1238219 h 1366462"/>
                    <a:gd name="connsiteX20-559" fmla="*/ 988 w 528613"/>
                    <a:gd name="connsiteY20-560" fmla="*/ 1366462 h 1366462"/>
                    <a:gd name="connsiteX21-561" fmla="*/ 988 w 528613"/>
                    <a:gd name="connsiteY21-562" fmla="*/ 0 h 1366462"/>
                    <a:gd name="connsiteX0-563" fmla="*/ 988 w 528613"/>
                    <a:gd name="connsiteY0-564" fmla="*/ 0 h 1366462"/>
                    <a:gd name="connsiteX1-565" fmla="*/ 124278 w 528613"/>
                    <a:gd name="connsiteY1-566" fmla="*/ 123290 h 1366462"/>
                    <a:gd name="connsiteX2-567" fmla="*/ 42085 w 528613"/>
                    <a:gd name="connsiteY2-568" fmla="*/ 123290 h 1366462"/>
                    <a:gd name="connsiteX3-569" fmla="*/ 155101 w 528613"/>
                    <a:gd name="connsiteY3-570" fmla="*/ 256854 h 1366462"/>
                    <a:gd name="connsiteX4-571" fmla="*/ 62633 w 528613"/>
                    <a:gd name="connsiteY4-572" fmla="*/ 256854 h 1366462"/>
                    <a:gd name="connsiteX5-573" fmla="*/ 185923 w 528613"/>
                    <a:gd name="connsiteY5-574" fmla="*/ 369870 h 1366462"/>
                    <a:gd name="connsiteX6-575" fmla="*/ 103730 w 528613"/>
                    <a:gd name="connsiteY6-576" fmla="*/ 380144 h 1366462"/>
                    <a:gd name="connsiteX7-577" fmla="*/ 257842 w 528613"/>
                    <a:gd name="connsiteY7-578" fmla="*/ 523982 h 1366462"/>
                    <a:gd name="connsiteX8-579" fmla="*/ 129231 w 528613"/>
                    <a:gd name="connsiteY8-580" fmla="*/ 518007 h 1366462"/>
                    <a:gd name="connsiteX9-581" fmla="*/ 309213 w 528613"/>
                    <a:gd name="connsiteY9-582" fmla="*/ 647272 h 1366462"/>
                    <a:gd name="connsiteX10-583" fmla="*/ 179947 w 528613"/>
                    <a:gd name="connsiteY10-584" fmla="*/ 654558 h 1366462"/>
                    <a:gd name="connsiteX11-585" fmla="*/ 350310 w 528613"/>
                    <a:gd name="connsiteY11-586" fmla="*/ 770562 h 1366462"/>
                    <a:gd name="connsiteX12-587" fmla="*/ 216746 w 528613"/>
                    <a:gd name="connsiteY12-588" fmla="*/ 760288 h 1366462"/>
                    <a:gd name="connsiteX13-589" fmla="*/ 381132 w 528613"/>
                    <a:gd name="connsiteY13-590" fmla="*/ 904126 h 1366462"/>
                    <a:gd name="connsiteX14-591" fmla="*/ 227020 w 528613"/>
                    <a:gd name="connsiteY14-592" fmla="*/ 852755 h 1366462"/>
                    <a:gd name="connsiteX15-593" fmla="*/ 473600 w 528613"/>
                    <a:gd name="connsiteY15-594" fmla="*/ 1027416 h 1366462"/>
                    <a:gd name="connsiteX16-595" fmla="*/ 264473 w 528613"/>
                    <a:gd name="connsiteY16-596" fmla="*/ 976045 h 1366462"/>
                    <a:gd name="connsiteX17-597" fmla="*/ 514696 w 528613"/>
                    <a:gd name="connsiteY17-598" fmla="*/ 1119883 h 1366462"/>
                    <a:gd name="connsiteX18-599" fmla="*/ 285308 w 528613"/>
                    <a:gd name="connsiteY18-600" fmla="*/ 1141454 h 1366462"/>
                    <a:gd name="connsiteX19-601" fmla="*/ 528613 w 528613"/>
                    <a:gd name="connsiteY19-602" fmla="*/ 1238219 h 1366462"/>
                    <a:gd name="connsiteX20-603" fmla="*/ 988 w 528613"/>
                    <a:gd name="connsiteY20-604" fmla="*/ 1366462 h 1366462"/>
                    <a:gd name="connsiteX21-605" fmla="*/ 988 w 528613"/>
                    <a:gd name="connsiteY21-606" fmla="*/ 0 h 1366462"/>
                    <a:gd name="connsiteX0-607" fmla="*/ 988 w 528613"/>
                    <a:gd name="connsiteY0-608" fmla="*/ 0 h 1366462"/>
                    <a:gd name="connsiteX1-609" fmla="*/ 124278 w 528613"/>
                    <a:gd name="connsiteY1-610" fmla="*/ 123290 h 1366462"/>
                    <a:gd name="connsiteX2-611" fmla="*/ 42085 w 528613"/>
                    <a:gd name="connsiteY2-612" fmla="*/ 123290 h 1366462"/>
                    <a:gd name="connsiteX3-613" fmla="*/ 155101 w 528613"/>
                    <a:gd name="connsiteY3-614" fmla="*/ 256854 h 1366462"/>
                    <a:gd name="connsiteX4-615" fmla="*/ 62633 w 528613"/>
                    <a:gd name="connsiteY4-616" fmla="*/ 256854 h 1366462"/>
                    <a:gd name="connsiteX5-617" fmla="*/ 185923 w 528613"/>
                    <a:gd name="connsiteY5-618" fmla="*/ 369870 h 1366462"/>
                    <a:gd name="connsiteX6-619" fmla="*/ 103730 w 528613"/>
                    <a:gd name="connsiteY6-620" fmla="*/ 380144 h 1366462"/>
                    <a:gd name="connsiteX7-621" fmla="*/ 257842 w 528613"/>
                    <a:gd name="connsiteY7-622" fmla="*/ 523982 h 1366462"/>
                    <a:gd name="connsiteX8-623" fmla="*/ 129231 w 528613"/>
                    <a:gd name="connsiteY8-624" fmla="*/ 518007 h 1366462"/>
                    <a:gd name="connsiteX9-625" fmla="*/ 309213 w 528613"/>
                    <a:gd name="connsiteY9-626" fmla="*/ 647272 h 1366462"/>
                    <a:gd name="connsiteX10-627" fmla="*/ 179947 w 528613"/>
                    <a:gd name="connsiteY10-628" fmla="*/ 654558 h 1366462"/>
                    <a:gd name="connsiteX11-629" fmla="*/ 350310 w 528613"/>
                    <a:gd name="connsiteY11-630" fmla="*/ 770562 h 1366462"/>
                    <a:gd name="connsiteX12-631" fmla="*/ 216746 w 528613"/>
                    <a:gd name="connsiteY12-632" fmla="*/ 760288 h 1366462"/>
                    <a:gd name="connsiteX13-633" fmla="*/ 381132 w 528613"/>
                    <a:gd name="connsiteY13-634" fmla="*/ 904126 h 1366462"/>
                    <a:gd name="connsiteX14-635" fmla="*/ 227020 w 528613"/>
                    <a:gd name="connsiteY14-636" fmla="*/ 852755 h 1366462"/>
                    <a:gd name="connsiteX15-637" fmla="*/ 473600 w 528613"/>
                    <a:gd name="connsiteY15-638" fmla="*/ 1027416 h 1366462"/>
                    <a:gd name="connsiteX16-639" fmla="*/ 249901 w 528613"/>
                    <a:gd name="connsiteY16-640" fmla="*/ 990618 h 1366462"/>
                    <a:gd name="connsiteX17-641" fmla="*/ 514696 w 528613"/>
                    <a:gd name="connsiteY17-642" fmla="*/ 1119883 h 1366462"/>
                    <a:gd name="connsiteX18-643" fmla="*/ 285308 w 528613"/>
                    <a:gd name="connsiteY18-644" fmla="*/ 1141454 h 1366462"/>
                    <a:gd name="connsiteX19-645" fmla="*/ 528613 w 528613"/>
                    <a:gd name="connsiteY19-646" fmla="*/ 1238219 h 1366462"/>
                    <a:gd name="connsiteX20-647" fmla="*/ 988 w 528613"/>
                    <a:gd name="connsiteY20-648" fmla="*/ 1366462 h 1366462"/>
                    <a:gd name="connsiteX21-649" fmla="*/ 988 w 528613"/>
                    <a:gd name="connsiteY21-650" fmla="*/ 0 h 1366462"/>
                    <a:gd name="connsiteX0-651" fmla="*/ 988 w 528613"/>
                    <a:gd name="connsiteY0-652" fmla="*/ 0 h 1366462"/>
                    <a:gd name="connsiteX1-653" fmla="*/ 124278 w 528613"/>
                    <a:gd name="connsiteY1-654" fmla="*/ 123290 h 1366462"/>
                    <a:gd name="connsiteX2-655" fmla="*/ 42085 w 528613"/>
                    <a:gd name="connsiteY2-656" fmla="*/ 123290 h 1366462"/>
                    <a:gd name="connsiteX3-657" fmla="*/ 155101 w 528613"/>
                    <a:gd name="connsiteY3-658" fmla="*/ 256854 h 1366462"/>
                    <a:gd name="connsiteX4-659" fmla="*/ 62633 w 528613"/>
                    <a:gd name="connsiteY4-660" fmla="*/ 256854 h 1366462"/>
                    <a:gd name="connsiteX5-661" fmla="*/ 185923 w 528613"/>
                    <a:gd name="connsiteY5-662" fmla="*/ 369870 h 1366462"/>
                    <a:gd name="connsiteX6-663" fmla="*/ 103730 w 528613"/>
                    <a:gd name="connsiteY6-664" fmla="*/ 380144 h 1366462"/>
                    <a:gd name="connsiteX7-665" fmla="*/ 257842 w 528613"/>
                    <a:gd name="connsiteY7-666" fmla="*/ 523982 h 1366462"/>
                    <a:gd name="connsiteX8-667" fmla="*/ 129231 w 528613"/>
                    <a:gd name="connsiteY8-668" fmla="*/ 518007 h 1366462"/>
                    <a:gd name="connsiteX9-669" fmla="*/ 309213 w 528613"/>
                    <a:gd name="connsiteY9-670" fmla="*/ 647272 h 1366462"/>
                    <a:gd name="connsiteX10-671" fmla="*/ 179947 w 528613"/>
                    <a:gd name="connsiteY10-672" fmla="*/ 654558 h 1366462"/>
                    <a:gd name="connsiteX11-673" fmla="*/ 350310 w 528613"/>
                    <a:gd name="connsiteY11-674" fmla="*/ 770562 h 1366462"/>
                    <a:gd name="connsiteX12-675" fmla="*/ 216746 w 528613"/>
                    <a:gd name="connsiteY12-676" fmla="*/ 760288 h 1366462"/>
                    <a:gd name="connsiteX13-677" fmla="*/ 381132 w 528613"/>
                    <a:gd name="connsiteY13-678" fmla="*/ 904126 h 1366462"/>
                    <a:gd name="connsiteX14-679" fmla="*/ 227020 w 528613"/>
                    <a:gd name="connsiteY14-680" fmla="*/ 852755 h 1366462"/>
                    <a:gd name="connsiteX15-681" fmla="*/ 473600 w 528613"/>
                    <a:gd name="connsiteY15-682" fmla="*/ 1027416 h 1366462"/>
                    <a:gd name="connsiteX16-683" fmla="*/ 249901 w 528613"/>
                    <a:gd name="connsiteY16-684" fmla="*/ 990618 h 1366462"/>
                    <a:gd name="connsiteX17-685" fmla="*/ 489195 w 528613"/>
                    <a:gd name="connsiteY17-686" fmla="*/ 1127170 h 1366462"/>
                    <a:gd name="connsiteX18-687" fmla="*/ 285308 w 528613"/>
                    <a:gd name="connsiteY18-688" fmla="*/ 1141454 h 1366462"/>
                    <a:gd name="connsiteX19-689" fmla="*/ 528613 w 528613"/>
                    <a:gd name="connsiteY19-690" fmla="*/ 1238219 h 1366462"/>
                    <a:gd name="connsiteX20-691" fmla="*/ 988 w 528613"/>
                    <a:gd name="connsiteY20-692" fmla="*/ 1366462 h 1366462"/>
                    <a:gd name="connsiteX21-693" fmla="*/ 988 w 528613"/>
                    <a:gd name="connsiteY21-694" fmla="*/ 0 h 1366462"/>
                    <a:gd name="connsiteX0-695" fmla="*/ 988 w 579616"/>
                    <a:gd name="connsiteY0-696" fmla="*/ 0 h 1366462"/>
                    <a:gd name="connsiteX1-697" fmla="*/ 124278 w 579616"/>
                    <a:gd name="connsiteY1-698" fmla="*/ 123290 h 1366462"/>
                    <a:gd name="connsiteX2-699" fmla="*/ 42085 w 579616"/>
                    <a:gd name="connsiteY2-700" fmla="*/ 123290 h 1366462"/>
                    <a:gd name="connsiteX3-701" fmla="*/ 155101 w 579616"/>
                    <a:gd name="connsiteY3-702" fmla="*/ 256854 h 1366462"/>
                    <a:gd name="connsiteX4-703" fmla="*/ 62633 w 579616"/>
                    <a:gd name="connsiteY4-704" fmla="*/ 256854 h 1366462"/>
                    <a:gd name="connsiteX5-705" fmla="*/ 185923 w 579616"/>
                    <a:gd name="connsiteY5-706" fmla="*/ 369870 h 1366462"/>
                    <a:gd name="connsiteX6-707" fmla="*/ 103730 w 579616"/>
                    <a:gd name="connsiteY6-708" fmla="*/ 380144 h 1366462"/>
                    <a:gd name="connsiteX7-709" fmla="*/ 257842 w 579616"/>
                    <a:gd name="connsiteY7-710" fmla="*/ 523982 h 1366462"/>
                    <a:gd name="connsiteX8-711" fmla="*/ 129231 w 579616"/>
                    <a:gd name="connsiteY8-712" fmla="*/ 518007 h 1366462"/>
                    <a:gd name="connsiteX9-713" fmla="*/ 309213 w 579616"/>
                    <a:gd name="connsiteY9-714" fmla="*/ 647272 h 1366462"/>
                    <a:gd name="connsiteX10-715" fmla="*/ 179947 w 579616"/>
                    <a:gd name="connsiteY10-716" fmla="*/ 654558 h 1366462"/>
                    <a:gd name="connsiteX11-717" fmla="*/ 350310 w 579616"/>
                    <a:gd name="connsiteY11-718" fmla="*/ 770562 h 1366462"/>
                    <a:gd name="connsiteX12-719" fmla="*/ 216746 w 579616"/>
                    <a:gd name="connsiteY12-720" fmla="*/ 760288 h 1366462"/>
                    <a:gd name="connsiteX13-721" fmla="*/ 381132 w 579616"/>
                    <a:gd name="connsiteY13-722" fmla="*/ 904126 h 1366462"/>
                    <a:gd name="connsiteX14-723" fmla="*/ 227020 w 579616"/>
                    <a:gd name="connsiteY14-724" fmla="*/ 852755 h 1366462"/>
                    <a:gd name="connsiteX15-725" fmla="*/ 473600 w 579616"/>
                    <a:gd name="connsiteY15-726" fmla="*/ 1027416 h 1366462"/>
                    <a:gd name="connsiteX16-727" fmla="*/ 249901 w 579616"/>
                    <a:gd name="connsiteY16-728" fmla="*/ 990618 h 1366462"/>
                    <a:gd name="connsiteX17-729" fmla="*/ 489195 w 579616"/>
                    <a:gd name="connsiteY17-730" fmla="*/ 1127170 h 1366462"/>
                    <a:gd name="connsiteX18-731" fmla="*/ 285308 w 579616"/>
                    <a:gd name="connsiteY18-732" fmla="*/ 1141454 h 1366462"/>
                    <a:gd name="connsiteX19-733" fmla="*/ 579616 w 579616"/>
                    <a:gd name="connsiteY19-734" fmla="*/ 1241862 h 1366462"/>
                    <a:gd name="connsiteX20-735" fmla="*/ 988 w 579616"/>
                    <a:gd name="connsiteY20-736" fmla="*/ 1366462 h 1366462"/>
                    <a:gd name="connsiteX21-737" fmla="*/ 988 w 579616"/>
                    <a:gd name="connsiteY21-738" fmla="*/ 0 h 1366462"/>
                    <a:gd name="connsiteX0-739" fmla="*/ 988 w 601474"/>
                    <a:gd name="connsiteY0-740" fmla="*/ 0 h 1366462"/>
                    <a:gd name="connsiteX1-741" fmla="*/ 124278 w 601474"/>
                    <a:gd name="connsiteY1-742" fmla="*/ 123290 h 1366462"/>
                    <a:gd name="connsiteX2-743" fmla="*/ 42085 w 601474"/>
                    <a:gd name="connsiteY2-744" fmla="*/ 123290 h 1366462"/>
                    <a:gd name="connsiteX3-745" fmla="*/ 155101 w 601474"/>
                    <a:gd name="connsiteY3-746" fmla="*/ 256854 h 1366462"/>
                    <a:gd name="connsiteX4-747" fmla="*/ 62633 w 601474"/>
                    <a:gd name="connsiteY4-748" fmla="*/ 256854 h 1366462"/>
                    <a:gd name="connsiteX5-749" fmla="*/ 185923 w 601474"/>
                    <a:gd name="connsiteY5-750" fmla="*/ 369870 h 1366462"/>
                    <a:gd name="connsiteX6-751" fmla="*/ 103730 w 601474"/>
                    <a:gd name="connsiteY6-752" fmla="*/ 380144 h 1366462"/>
                    <a:gd name="connsiteX7-753" fmla="*/ 257842 w 601474"/>
                    <a:gd name="connsiteY7-754" fmla="*/ 523982 h 1366462"/>
                    <a:gd name="connsiteX8-755" fmla="*/ 129231 w 601474"/>
                    <a:gd name="connsiteY8-756" fmla="*/ 518007 h 1366462"/>
                    <a:gd name="connsiteX9-757" fmla="*/ 309213 w 601474"/>
                    <a:gd name="connsiteY9-758" fmla="*/ 647272 h 1366462"/>
                    <a:gd name="connsiteX10-759" fmla="*/ 179947 w 601474"/>
                    <a:gd name="connsiteY10-760" fmla="*/ 654558 h 1366462"/>
                    <a:gd name="connsiteX11-761" fmla="*/ 350310 w 601474"/>
                    <a:gd name="connsiteY11-762" fmla="*/ 770562 h 1366462"/>
                    <a:gd name="connsiteX12-763" fmla="*/ 216746 w 601474"/>
                    <a:gd name="connsiteY12-764" fmla="*/ 760288 h 1366462"/>
                    <a:gd name="connsiteX13-765" fmla="*/ 381132 w 601474"/>
                    <a:gd name="connsiteY13-766" fmla="*/ 904126 h 1366462"/>
                    <a:gd name="connsiteX14-767" fmla="*/ 227020 w 601474"/>
                    <a:gd name="connsiteY14-768" fmla="*/ 852755 h 1366462"/>
                    <a:gd name="connsiteX15-769" fmla="*/ 473600 w 601474"/>
                    <a:gd name="connsiteY15-770" fmla="*/ 1027416 h 1366462"/>
                    <a:gd name="connsiteX16-771" fmla="*/ 249901 w 601474"/>
                    <a:gd name="connsiteY16-772" fmla="*/ 990618 h 1366462"/>
                    <a:gd name="connsiteX17-773" fmla="*/ 489195 w 601474"/>
                    <a:gd name="connsiteY17-774" fmla="*/ 1127170 h 1366462"/>
                    <a:gd name="connsiteX18-775" fmla="*/ 285308 w 601474"/>
                    <a:gd name="connsiteY18-776" fmla="*/ 1141454 h 1366462"/>
                    <a:gd name="connsiteX19-777" fmla="*/ 601474 w 601474"/>
                    <a:gd name="connsiteY19-778" fmla="*/ 1256435 h 1366462"/>
                    <a:gd name="connsiteX20-779" fmla="*/ 988 w 601474"/>
                    <a:gd name="connsiteY20-780" fmla="*/ 1366462 h 1366462"/>
                    <a:gd name="connsiteX21-781" fmla="*/ 988 w 601474"/>
                    <a:gd name="connsiteY21-782" fmla="*/ 0 h 1366462"/>
                    <a:gd name="connsiteX0-783" fmla="*/ 988 w 601474"/>
                    <a:gd name="connsiteY0-784" fmla="*/ 0 h 1366462"/>
                    <a:gd name="connsiteX1-785" fmla="*/ 124278 w 601474"/>
                    <a:gd name="connsiteY1-786" fmla="*/ 123290 h 1366462"/>
                    <a:gd name="connsiteX2-787" fmla="*/ 42085 w 601474"/>
                    <a:gd name="connsiteY2-788" fmla="*/ 123290 h 1366462"/>
                    <a:gd name="connsiteX3-789" fmla="*/ 155101 w 601474"/>
                    <a:gd name="connsiteY3-790" fmla="*/ 256854 h 1366462"/>
                    <a:gd name="connsiteX4-791" fmla="*/ 62633 w 601474"/>
                    <a:gd name="connsiteY4-792" fmla="*/ 256854 h 1366462"/>
                    <a:gd name="connsiteX5-793" fmla="*/ 185923 w 601474"/>
                    <a:gd name="connsiteY5-794" fmla="*/ 369870 h 1366462"/>
                    <a:gd name="connsiteX6-795" fmla="*/ 103730 w 601474"/>
                    <a:gd name="connsiteY6-796" fmla="*/ 380144 h 1366462"/>
                    <a:gd name="connsiteX7-797" fmla="*/ 257842 w 601474"/>
                    <a:gd name="connsiteY7-798" fmla="*/ 523982 h 1366462"/>
                    <a:gd name="connsiteX8-799" fmla="*/ 129231 w 601474"/>
                    <a:gd name="connsiteY8-800" fmla="*/ 518007 h 1366462"/>
                    <a:gd name="connsiteX9-801" fmla="*/ 309213 w 601474"/>
                    <a:gd name="connsiteY9-802" fmla="*/ 647272 h 1366462"/>
                    <a:gd name="connsiteX10-803" fmla="*/ 179947 w 601474"/>
                    <a:gd name="connsiteY10-804" fmla="*/ 654558 h 1366462"/>
                    <a:gd name="connsiteX11-805" fmla="*/ 350310 w 601474"/>
                    <a:gd name="connsiteY11-806" fmla="*/ 770562 h 1366462"/>
                    <a:gd name="connsiteX12-807" fmla="*/ 216746 w 601474"/>
                    <a:gd name="connsiteY12-808" fmla="*/ 760288 h 1366462"/>
                    <a:gd name="connsiteX13-809" fmla="*/ 381132 w 601474"/>
                    <a:gd name="connsiteY13-810" fmla="*/ 904126 h 1366462"/>
                    <a:gd name="connsiteX14-811" fmla="*/ 227020 w 601474"/>
                    <a:gd name="connsiteY14-812" fmla="*/ 852755 h 1366462"/>
                    <a:gd name="connsiteX15-813" fmla="*/ 433526 w 601474"/>
                    <a:gd name="connsiteY15-814" fmla="*/ 1012844 h 1366462"/>
                    <a:gd name="connsiteX16-815" fmla="*/ 249901 w 601474"/>
                    <a:gd name="connsiteY16-816" fmla="*/ 990618 h 1366462"/>
                    <a:gd name="connsiteX17-817" fmla="*/ 489195 w 601474"/>
                    <a:gd name="connsiteY17-818" fmla="*/ 1127170 h 1366462"/>
                    <a:gd name="connsiteX18-819" fmla="*/ 285308 w 601474"/>
                    <a:gd name="connsiteY18-820" fmla="*/ 1141454 h 1366462"/>
                    <a:gd name="connsiteX19-821" fmla="*/ 601474 w 601474"/>
                    <a:gd name="connsiteY19-822" fmla="*/ 1256435 h 1366462"/>
                    <a:gd name="connsiteX20-823" fmla="*/ 988 w 601474"/>
                    <a:gd name="connsiteY20-824" fmla="*/ 1366462 h 1366462"/>
                    <a:gd name="connsiteX21-825" fmla="*/ 988 w 601474"/>
                    <a:gd name="connsiteY21-826" fmla="*/ 0 h 1366462"/>
                    <a:gd name="connsiteX0-827" fmla="*/ 988 w 601474"/>
                    <a:gd name="connsiteY0-828" fmla="*/ 0 h 1366462"/>
                    <a:gd name="connsiteX1-829" fmla="*/ 124278 w 601474"/>
                    <a:gd name="connsiteY1-830" fmla="*/ 123290 h 1366462"/>
                    <a:gd name="connsiteX2-831" fmla="*/ 42085 w 601474"/>
                    <a:gd name="connsiteY2-832" fmla="*/ 123290 h 1366462"/>
                    <a:gd name="connsiteX3-833" fmla="*/ 155101 w 601474"/>
                    <a:gd name="connsiteY3-834" fmla="*/ 256854 h 1366462"/>
                    <a:gd name="connsiteX4-835" fmla="*/ 62633 w 601474"/>
                    <a:gd name="connsiteY4-836" fmla="*/ 256854 h 1366462"/>
                    <a:gd name="connsiteX5-837" fmla="*/ 185923 w 601474"/>
                    <a:gd name="connsiteY5-838" fmla="*/ 369870 h 1366462"/>
                    <a:gd name="connsiteX6-839" fmla="*/ 103730 w 601474"/>
                    <a:gd name="connsiteY6-840" fmla="*/ 380144 h 1366462"/>
                    <a:gd name="connsiteX7-841" fmla="*/ 257842 w 601474"/>
                    <a:gd name="connsiteY7-842" fmla="*/ 523982 h 1366462"/>
                    <a:gd name="connsiteX8-843" fmla="*/ 129231 w 601474"/>
                    <a:gd name="connsiteY8-844" fmla="*/ 518007 h 1366462"/>
                    <a:gd name="connsiteX9-845" fmla="*/ 309213 w 601474"/>
                    <a:gd name="connsiteY9-846" fmla="*/ 647272 h 1366462"/>
                    <a:gd name="connsiteX10-847" fmla="*/ 179947 w 601474"/>
                    <a:gd name="connsiteY10-848" fmla="*/ 654558 h 1366462"/>
                    <a:gd name="connsiteX11-849" fmla="*/ 350310 w 601474"/>
                    <a:gd name="connsiteY11-850" fmla="*/ 770562 h 1366462"/>
                    <a:gd name="connsiteX12-851" fmla="*/ 216746 w 601474"/>
                    <a:gd name="connsiteY12-852" fmla="*/ 760288 h 1366462"/>
                    <a:gd name="connsiteX13-853" fmla="*/ 355631 w 601474"/>
                    <a:gd name="connsiteY13-854" fmla="*/ 885911 h 1366462"/>
                    <a:gd name="connsiteX14-855" fmla="*/ 227020 w 601474"/>
                    <a:gd name="connsiteY14-856" fmla="*/ 852755 h 1366462"/>
                    <a:gd name="connsiteX15-857" fmla="*/ 433526 w 601474"/>
                    <a:gd name="connsiteY15-858" fmla="*/ 1012844 h 1366462"/>
                    <a:gd name="connsiteX16-859" fmla="*/ 249901 w 601474"/>
                    <a:gd name="connsiteY16-860" fmla="*/ 990618 h 1366462"/>
                    <a:gd name="connsiteX17-861" fmla="*/ 489195 w 601474"/>
                    <a:gd name="connsiteY17-862" fmla="*/ 1127170 h 1366462"/>
                    <a:gd name="connsiteX18-863" fmla="*/ 285308 w 601474"/>
                    <a:gd name="connsiteY18-864" fmla="*/ 1141454 h 1366462"/>
                    <a:gd name="connsiteX19-865" fmla="*/ 601474 w 601474"/>
                    <a:gd name="connsiteY19-866" fmla="*/ 1256435 h 1366462"/>
                    <a:gd name="connsiteX20-867" fmla="*/ 988 w 601474"/>
                    <a:gd name="connsiteY20-868" fmla="*/ 1366462 h 1366462"/>
                    <a:gd name="connsiteX21-869" fmla="*/ 988 w 601474"/>
                    <a:gd name="connsiteY21-870" fmla="*/ 0 h 1366462"/>
                    <a:gd name="connsiteX0-871" fmla="*/ 988 w 601474"/>
                    <a:gd name="connsiteY0-872" fmla="*/ 0 h 1366462"/>
                    <a:gd name="connsiteX1-873" fmla="*/ 124278 w 601474"/>
                    <a:gd name="connsiteY1-874" fmla="*/ 123290 h 1366462"/>
                    <a:gd name="connsiteX2-875" fmla="*/ 42085 w 601474"/>
                    <a:gd name="connsiteY2-876" fmla="*/ 123290 h 1366462"/>
                    <a:gd name="connsiteX3-877" fmla="*/ 155101 w 601474"/>
                    <a:gd name="connsiteY3-878" fmla="*/ 256854 h 1366462"/>
                    <a:gd name="connsiteX4-879" fmla="*/ 62633 w 601474"/>
                    <a:gd name="connsiteY4-880" fmla="*/ 256854 h 1366462"/>
                    <a:gd name="connsiteX5-881" fmla="*/ 185923 w 601474"/>
                    <a:gd name="connsiteY5-882" fmla="*/ 369870 h 1366462"/>
                    <a:gd name="connsiteX6-883" fmla="*/ 103730 w 601474"/>
                    <a:gd name="connsiteY6-884" fmla="*/ 380144 h 1366462"/>
                    <a:gd name="connsiteX7-885" fmla="*/ 257842 w 601474"/>
                    <a:gd name="connsiteY7-886" fmla="*/ 523982 h 1366462"/>
                    <a:gd name="connsiteX8-887" fmla="*/ 129231 w 601474"/>
                    <a:gd name="connsiteY8-888" fmla="*/ 518007 h 1366462"/>
                    <a:gd name="connsiteX9-889" fmla="*/ 309213 w 601474"/>
                    <a:gd name="connsiteY9-890" fmla="*/ 647272 h 1366462"/>
                    <a:gd name="connsiteX10-891" fmla="*/ 179947 w 601474"/>
                    <a:gd name="connsiteY10-892" fmla="*/ 654558 h 1366462"/>
                    <a:gd name="connsiteX11-893" fmla="*/ 350310 w 601474"/>
                    <a:gd name="connsiteY11-894" fmla="*/ 770562 h 1366462"/>
                    <a:gd name="connsiteX12-895" fmla="*/ 216746 w 601474"/>
                    <a:gd name="connsiteY12-896" fmla="*/ 760288 h 1366462"/>
                    <a:gd name="connsiteX13-897" fmla="*/ 355631 w 601474"/>
                    <a:gd name="connsiteY13-898" fmla="*/ 885911 h 1366462"/>
                    <a:gd name="connsiteX14-899" fmla="*/ 223377 w 601474"/>
                    <a:gd name="connsiteY14-900" fmla="*/ 867328 h 1366462"/>
                    <a:gd name="connsiteX15-901" fmla="*/ 433526 w 601474"/>
                    <a:gd name="connsiteY15-902" fmla="*/ 1012844 h 1366462"/>
                    <a:gd name="connsiteX16-903" fmla="*/ 249901 w 601474"/>
                    <a:gd name="connsiteY16-904" fmla="*/ 990618 h 1366462"/>
                    <a:gd name="connsiteX17-905" fmla="*/ 489195 w 601474"/>
                    <a:gd name="connsiteY17-906" fmla="*/ 1127170 h 1366462"/>
                    <a:gd name="connsiteX18-907" fmla="*/ 285308 w 601474"/>
                    <a:gd name="connsiteY18-908" fmla="*/ 1141454 h 1366462"/>
                    <a:gd name="connsiteX19-909" fmla="*/ 601474 w 601474"/>
                    <a:gd name="connsiteY19-910" fmla="*/ 1256435 h 1366462"/>
                    <a:gd name="connsiteX20-911" fmla="*/ 988 w 601474"/>
                    <a:gd name="connsiteY20-912" fmla="*/ 1366462 h 1366462"/>
                    <a:gd name="connsiteX21-913" fmla="*/ 988 w 601474"/>
                    <a:gd name="connsiteY21-914" fmla="*/ 0 h 1366462"/>
                    <a:gd name="connsiteX0-915" fmla="*/ 988 w 601474"/>
                    <a:gd name="connsiteY0-916" fmla="*/ 0 h 1366462"/>
                    <a:gd name="connsiteX1-917" fmla="*/ 124278 w 601474"/>
                    <a:gd name="connsiteY1-918" fmla="*/ 123290 h 1366462"/>
                    <a:gd name="connsiteX2-919" fmla="*/ 42085 w 601474"/>
                    <a:gd name="connsiteY2-920" fmla="*/ 123290 h 1366462"/>
                    <a:gd name="connsiteX3-921" fmla="*/ 155101 w 601474"/>
                    <a:gd name="connsiteY3-922" fmla="*/ 256854 h 1366462"/>
                    <a:gd name="connsiteX4-923" fmla="*/ 62633 w 601474"/>
                    <a:gd name="connsiteY4-924" fmla="*/ 256854 h 1366462"/>
                    <a:gd name="connsiteX5-925" fmla="*/ 185923 w 601474"/>
                    <a:gd name="connsiteY5-926" fmla="*/ 369870 h 1366462"/>
                    <a:gd name="connsiteX6-927" fmla="*/ 103730 w 601474"/>
                    <a:gd name="connsiteY6-928" fmla="*/ 380144 h 1366462"/>
                    <a:gd name="connsiteX7-929" fmla="*/ 257842 w 601474"/>
                    <a:gd name="connsiteY7-930" fmla="*/ 523982 h 1366462"/>
                    <a:gd name="connsiteX8-931" fmla="*/ 129231 w 601474"/>
                    <a:gd name="connsiteY8-932" fmla="*/ 518007 h 1366462"/>
                    <a:gd name="connsiteX9-933" fmla="*/ 309213 w 601474"/>
                    <a:gd name="connsiteY9-934" fmla="*/ 647272 h 1366462"/>
                    <a:gd name="connsiteX10-935" fmla="*/ 179947 w 601474"/>
                    <a:gd name="connsiteY10-936" fmla="*/ 654558 h 1366462"/>
                    <a:gd name="connsiteX11-937" fmla="*/ 339381 w 601474"/>
                    <a:gd name="connsiteY11-938" fmla="*/ 763276 h 1366462"/>
                    <a:gd name="connsiteX12-939" fmla="*/ 216746 w 601474"/>
                    <a:gd name="connsiteY12-940" fmla="*/ 760288 h 1366462"/>
                    <a:gd name="connsiteX13-941" fmla="*/ 355631 w 601474"/>
                    <a:gd name="connsiteY13-942" fmla="*/ 885911 h 1366462"/>
                    <a:gd name="connsiteX14-943" fmla="*/ 223377 w 601474"/>
                    <a:gd name="connsiteY14-944" fmla="*/ 867328 h 1366462"/>
                    <a:gd name="connsiteX15-945" fmla="*/ 433526 w 601474"/>
                    <a:gd name="connsiteY15-946" fmla="*/ 1012844 h 1366462"/>
                    <a:gd name="connsiteX16-947" fmla="*/ 249901 w 601474"/>
                    <a:gd name="connsiteY16-948" fmla="*/ 990618 h 1366462"/>
                    <a:gd name="connsiteX17-949" fmla="*/ 489195 w 601474"/>
                    <a:gd name="connsiteY17-950" fmla="*/ 1127170 h 1366462"/>
                    <a:gd name="connsiteX18-951" fmla="*/ 285308 w 601474"/>
                    <a:gd name="connsiteY18-952" fmla="*/ 1141454 h 1366462"/>
                    <a:gd name="connsiteX19-953" fmla="*/ 601474 w 601474"/>
                    <a:gd name="connsiteY19-954" fmla="*/ 1256435 h 1366462"/>
                    <a:gd name="connsiteX20-955" fmla="*/ 988 w 601474"/>
                    <a:gd name="connsiteY20-956" fmla="*/ 1366462 h 1366462"/>
                    <a:gd name="connsiteX21-957" fmla="*/ 988 w 601474"/>
                    <a:gd name="connsiteY21-958" fmla="*/ 0 h 1366462"/>
                    <a:gd name="connsiteX0-959" fmla="*/ 988 w 601474"/>
                    <a:gd name="connsiteY0-960" fmla="*/ 0 h 1366462"/>
                    <a:gd name="connsiteX1-961" fmla="*/ 124278 w 601474"/>
                    <a:gd name="connsiteY1-962" fmla="*/ 123290 h 1366462"/>
                    <a:gd name="connsiteX2-963" fmla="*/ 42085 w 601474"/>
                    <a:gd name="connsiteY2-964" fmla="*/ 123290 h 1366462"/>
                    <a:gd name="connsiteX3-965" fmla="*/ 155101 w 601474"/>
                    <a:gd name="connsiteY3-966" fmla="*/ 256854 h 1366462"/>
                    <a:gd name="connsiteX4-967" fmla="*/ 62633 w 601474"/>
                    <a:gd name="connsiteY4-968" fmla="*/ 256854 h 1366462"/>
                    <a:gd name="connsiteX5-969" fmla="*/ 185923 w 601474"/>
                    <a:gd name="connsiteY5-970" fmla="*/ 369870 h 1366462"/>
                    <a:gd name="connsiteX6-971" fmla="*/ 103730 w 601474"/>
                    <a:gd name="connsiteY6-972" fmla="*/ 380144 h 1366462"/>
                    <a:gd name="connsiteX7-973" fmla="*/ 257842 w 601474"/>
                    <a:gd name="connsiteY7-974" fmla="*/ 523982 h 1366462"/>
                    <a:gd name="connsiteX8-975" fmla="*/ 129231 w 601474"/>
                    <a:gd name="connsiteY8-976" fmla="*/ 518007 h 1366462"/>
                    <a:gd name="connsiteX9-977" fmla="*/ 298284 w 601474"/>
                    <a:gd name="connsiteY9-978" fmla="*/ 639986 h 1366462"/>
                    <a:gd name="connsiteX10-979" fmla="*/ 179947 w 601474"/>
                    <a:gd name="connsiteY10-980" fmla="*/ 654558 h 1366462"/>
                    <a:gd name="connsiteX11-981" fmla="*/ 339381 w 601474"/>
                    <a:gd name="connsiteY11-982" fmla="*/ 763276 h 1366462"/>
                    <a:gd name="connsiteX12-983" fmla="*/ 216746 w 601474"/>
                    <a:gd name="connsiteY12-984" fmla="*/ 760288 h 1366462"/>
                    <a:gd name="connsiteX13-985" fmla="*/ 355631 w 601474"/>
                    <a:gd name="connsiteY13-986" fmla="*/ 885911 h 1366462"/>
                    <a:gd name="connsiteX14-987" fmla="*/ 223377 w 601474"/>
                    <a:gd name="connsiteY14-988" fmla="*/ 867328 h 1366462"/>
                    <a:gd name="connsiteX15-989" fmla="*/ 433526 w 601474"/>
                    <a:gd name="connsiteY15-990" fmla="*/ 1012844 h 1366462"/>
                    <a:gd name="connsiteX16-991" fmla="*/ 249901 w 601474"/>
                    <a:gd name="connsiteY16-992" fmla="*/ 990618 h 1366462"/>
                    <a:gd name="connsiteX17-993" fmla="*/ 489195 w 601474"/>
                    <a:gd name="connsiteY17-994" fmla="*/ 1127170 h 1366462"/>
                    <a:gd name="connsiteX18-995" fmla="*/ 285308 w 601474"/>
                    <a:gd name="connsiteY18-996" fmla="*/ 1141454 h 1366462"/>
                    <a:gd name="connsiteX19-997" fmla="*/ 601474 w 601474"/>
                    <a:gd name="connsiteY19-998" fmla="*/ 1256435 h 1366462"/>
                    <a:gd name="connsiteX20-999" fmla="*/ 988 w 601474"/>
                    <a:gd name="connsiteY20-1000" fmla="*/ 1366462 h 1366462"/>
                    <a:gd name="connsiteX21-1001" fmla="*/ 988 w 601474"/>
                    <a:gd name="connsiteY21-1002" fmla="*/ 0 h 1366462"/>
                    <a:gd name="connsiteX0-1003" fmla="*/ 988 w 601474"/>
                    <a:gd name="connsiteY0-1004" fmla="*/ 0 h 1366462"/>
                    <a:gd name="connsiteX1-1005" fmla="*/ 124278 w 601474"/>
                    <a:gd name="connsiteY1-1006" fmla="*/ 123290 h 1366462"/>
                    <a:gd name="connsiteX2-1007" fmla="*/ 42085 w 601474"/>
                    <a:gd name="connsiteY2-1008" fmla="*/ 123290 h 1366462"/>
                    <a:gd name="connsiteX3-1009" fmla="*/ 155101 w 601474"/>
                    <a:gd name="connsiteY3-1010" fmla="*/ 256854 h 1366462"/>
                    <a:gd name="connsiteX4-1011" fmla="*/ 62633 w 601474"/>
                    <a:gd name="connsiteY4-1012" fmla="*/ 256854 h 1366462"/>
                    <a:gd name="connsiteX5-1013" fmla="*/ 185923 w 601474"/>
                    <a:gd name="connsiteY5-1014" fmla="*/ 369870 h 1366462"/>
                    <a:gd name="connsiteX6-1015" fmla="*/ 103730 w 601474"/>
                    <a:gd name="connsiteY6-1016" fmla="*/ 380144 h 1366462"/>
                    <a:gd name="connsiteX7-1017" fmla="*/ 257842 w 601474"/>
                    <a:gd name="connsiteY7-1018" fmla="*/ 523982 h 1366462"/>
                    <a:gd name="connsiteX8-1019" fmla="*/ 140160 w 601474"/>
                    <a:gd name="connsiteY8-1020" fmla="*/ 521650 h 1366462"/>
                    <a:gd name="connsiteX9-1021" fmla="*/ 298284 w 601474"/>
                    <a:gd name="connsiteY9-1022" fmla="*/ 639986 h 1366462"/>
                    <a:gd name="connsiteX10-1023" fmla="*/ 179947 w 601474"/>
                    <a:gd name="connsiteY10-1024" fmla="*/ 654558 h 1366462"/>
                    <a:gd name="connsiteX11-1025" fmla="*/ 339381 w 601474"/>
                    <a:gd name="connsiteY11-1026" fmla="*/ 763276 h 1366462"/>
                    <a:gd name="connsiteX12-1027" fmla="*/ 216746 w 601474"/>
                    <a:gd name="connsiteY12-1028" fmla="*/ 760288 h 1366462"/>
                    <a:gd name="connsiteX13-1029" fmla="*/ 355631 w 601474"/>
                    <a:gd name="connsiteY13-1030" fmla="*/ 885911 h 1366462"/>
                    <a:gd name="connsiteX14-1031" fmla="*/ 223377 w 601474"/>
                    <a:gd name="connsiteY14-1032" fmla="*/ 867328 h 1366462"/>
                    <a:gd name="connsiteX15-1033" fmla="*/ 433526 w 601474"/>
                    <a:gd name="connsiteY15-1034" fmla="*/ 1012844 h 1366462"/>
                    <a:gd name="connsiteX16-1035" fmla="*/ 249901 w 601474"/>
                    <a:gd name="connsiteY16-1036" fmla="*/ 990618 h 1366462"/>
                    <a:gd name="connsiteX17-1037" fmla="*/ 489195 w 601474"/>
                    <a:gd name="connsiteY17-1038" fmla="*/ 1127170 h 1366462"/>
                    <a:gd name="connsiteX18-1039" fmla="*/ 285308 w 601474"/>
                    <a:gd name="connsiteY18-1040" fmla="*/ 1141454 h 1366462"/>
                    <a:gd name="connsiteX19-1041" fmla="*/ 601474 w 601474"/>
                    <a:gd name="connsiteY19-1042" fmla="*/ 1256435 h 1366462"/>
                    <a:gd name="connsiteX20-1043" fmla="*/ 988 w 601474"/>
                    <a:gd name="connsiteY20-1044" fmla="*/ 1366462 h 1366462"/>
                    <a:gd name="connsiteX21-1045" fmla="*/ 988 w 601474"/>
                    <a:gd name="connsiteY21-1046" fmla="*/ 0 h 1366462"/>
                    <a:gd name="connsiteX0-1047" fmla="*/ 988 w 601474"/>
                    <a:gd name="connsiteY0-1048" fmla="*/ 0 h 1366462"/>
                    <a:gd name="connsiteX1-1049" fmla="*/ 124278 w 601474"/>
                    <a:gd name="connsiteY1-1050" fmla="*/ 123290 h 1366462"/>
                    <a:gd name="connsiteX2-1051" fmla="*/ 42085 w 601474"/>
                    <a:gd name="connsiteY2-1052" fmla="*/ 123290 h 1366462"/>
                    <a:gd name="connsiteX3-1053" fmla="*/ 155101 w 601474"/>
                    <a:gd name="connsiteY3-1054" fmla="*/ 256854 h 1366462"/>
                    <a:gd name="connsiteX4-1055" fmla="*/ 62633 w 601474"/>
                    <a:gd name="connsiteY4-1056" fmla="*/ 256854 h 1366462"/>
                    <a:gd name="connsiteX5-1057" fmla="*/ 185923 w 601474"/>
                    <a:gd name="connsiteY5-1058" fmla="*/ 369870 h 1366462"/>
                    <a:gd name="connsiteX6-1059" fmla="*/ 103730 w 601474"/>
                    <a:gd name="connsiteY6-1060" fmla="*/ 380144 h 1366462"/>
                    <a:gd name="connsiteX7-1061" fmla="*/ 257842 w 601474"/>
                    <a:gd name="connsiteY7-1062" fmla="*/ 523982 h 1366462"/>
                    <a:gd name="connsiteX8-1063" fmla="*/ 140160 w 601474"/>
                    <a:gd name="connsiteY8-1064" fmla="*/ 521650 h 1366462"/>
                    <a:gd name="connsiteX9-1065" fmla="*/ 298284 w 601474"/>
                    <a:gd name="connsiteY9-1066" fmla="*/ 639986 h 1366462"/>
                    <a:gd name="connsiteX10-1067" fmla="*/ 179947 w 601474"/>
                    <a:gd name="connsiteY10-1068" fmla="*/ 654558 h 1366462"/>
                    <a:gd name="connsiteX11-1069" fmla="*/ 339381 w 601474"/>
                    <a:gd name="connsiteY11-1070" fmla="*/ 763276 h 1366462"/>
                    <a:gd name="connsiteX12-1071" fmla="*/ 216746 w 601474"/>
                    <a:gd name="connsiteY12-1072" fmla="*/ 760288 h 1366462"/>
                    <a:gd name="connsiteX13-1073" fmla="*/ 355631 w 601474"/>
                    <a:gd name="connsiteY13-1074" fmla="*/ 885911 h 1366462"/>
                    <a:gd name="connsiteX14-1075" fmla="*/ 223377 w 601474"/>
                    <a:gd name="connsiteY14-1076" fmla="*/ 867328 h 1366462"/>
                    <a:gd name="connsiteX15-1077" fmla="*/ 433526 w 601474"/>
                    <a:gd name="connsiteY15-1078" fmla="*/ 1012844 h 1366462"/>
                    <a:gd name="connsiteX16-1079" fmla="*/ 249901 w 601474"/>
                    <a:gd name="connsiteY16-1080" fmla="*/ 990618 h 1366462"/>
                    <a:gd name="connsiteX17-1081" fmla="*/ 489195 w 601474"/>
                    <a:gd name="connsiteY17-1082" fmla="*/ 1127170 h 1366462"/>
                    <a:gd name="connsiteX18-1083" fmla="*/ 285308 w 601474"/>
                    <a:gd name="connsiteY18-1084" fmla="*/ 1141454 h 1366462"/>
                    <a:gd name="connsiteX19-1085" fmla="*/ 601474 w 601474"/>
                    <a:gd name="connsiteY19-1086" fmla="*/ 1256435 h 1366462"/>
                    <a:gd name="connsiteX20-1087" fmla="*/ 988 w 601474"/>
                    <a:gd name="connsiteY20-1088" fmla="*/ 1366462 h 1366462"/>
                    <a:gd name="connsiteX21-1089" fmla="*/ 988 w 601474"/>
                    <a:gd name="connsiteY21-1090" fmla="*/ 0 h 1366462"/>
                    <a:gd name="connsiteX0-1091" fmla="*/ 988 w 601474"/>
                    <a:gd name="connsiteY0-1092" fmla="*/ 0 h 1366462"/>
                    <a:gd name="connsiteX1-1093" fmla="*/ 124278 w 601474"/>
                    <a:gd name="connsiteY1-1094" fmla="*/ 123290 h 1366462"/>
                    <a:gd name="connsiteX2-1095" fmla="*/ 42085 w 601474"/>
                    <a:gd name="connsiteY2-1096" fmla="*/ 123290 h 1366462"/>
                    <a:gd name="connsiteX3-1097" fmla="*/ 155101 w 601474"/>
                    <a:gd name="connsiteY3-1098" fmla="*/ 256854 h 1366462"/>
                    <a:gd name="connsiteX4-1099" fmla="*/ 62633 w 601474"/>
                    <a:gd name="connsiteY4-1100" fmla="*/ 256854 h 1366462"/>
                    <a:gd name="connsiteX5-1101" fmla="*/ 185923 w 601474"/>
                    <a:gd name="connsiteY5-1102" fmla="*/ 369870 h 1366462"/>
                    <a:gd name="connsiteX6-1103" fmla="*/ 103730 w 601474"/>
                    <a:gd name="connsiteY6-1104" fmla="*/ 380144 h 1366462"/>
                    <a:gd name="connsiteX7-1105" fmla="*/ 257842 w 601474"/>
                    <a:gd name="connsiteY7-1106" fmla="*/ 523982 h 1366462"/>
                    <a:gd name="connsiteX8-1107" fmla="*/ 140160 w 601474"/>
                    <a:gd name="connsiteY8-1108" fmla="*/ 521650 h 1366462"/>
                    <a:gd name="connsiteX9-1109" fmla="*/ 298284 w 601474"/>
                    <a:gd name="connsiteY9-1110" fmla="*/ 639986 h 1366462"/>
                    <a:gd name="connsiteX10-1111" fmla="*/ 179947 w 601474"/>
                    <a:gd name="connsiteY10-1112" fmla="*/ 654558 h 1366462"/>
                    <a:gd name="connsiteX11-1113" fmla="*/ 339381 w 601474"/>
                    <a:gd name="connsiteY11-1114" fmla="*/ 763276 h 1366462"/>
                    <a:gd name="connsiteX12-1115" fmla="*/ 216746 w 601474"/>
                    <a:gd name="connsiteY12-1116" fmla="*/ 760288 h 1366462"/>
                    <a:gd name="connsiteX13-1117" fmla="*/ 359274 w 601474"/>
                    <a:gd name="connsiteY13-1118" fmla="*/ 871338 h 1366462"/>
                    <a:gd name="connsiteX14-1119" fmla="*/ 223377 w 601474"/>
                    <a:gd name="connsiteY14-1120" fmla="*/ 867328 h 1366462"/>
                    <a:gd name="connsiteX15-1121" fmla="*/ 433526 w 601474"/>
                    <a:gd name="connsiteY15-1122" fmla="*/ 1012844 h 1366462"/>
                    <a:gd name="connsiteX16-1123" fmla="*/ 249901 w 601474"/>
                    <a:gd name="connsiteY16-1124" fmla="*/ 990618 h 1366462"/>
                    <a:gd name="connsiteX17-1125" fmla="*/ 489195 w 601474"/>
                    <a:gd name="connsiteY17-1126" fmla="*/ 1127170 h 1366462"/>
                    <a:gd name="connsiteX18-1127" fmla="*/ 285308 w 601474"/>
                    <a:gd name="connsiteY18-1128" fmla="*/ 1141454 h 1366462"/>
                    <a:gd name="connsiteX19-1129" fmla="*/ 601474 w 601474"/>
                    <a:gd name="connsiteY19-1130" fmla="*/ 1256435 h 1366462"/>
                    <a:gd name="connsiteX20-1131" fmla="*/ 988 w 601474"/>
                    <a:gd name="connsiteY20-1132" fmla="*/ 1366462 h 1366462"/>
                    <a:gd name="connsiteX21-1133" fmla="*/ 988 w 601474"/>
                    <a:gd name="connsiteY21-1134" fmla="*/ 0 h 1366462"/>
                    <a:gd name="connsiteX0-1135" fmla="*/ 988 w 601474"/>
                    <a:gd name="connsiteY0-1136" fmla="*/ 0 h 1366462"/>
                    <a:gd name="connsiteX1-1137" fmla="*/ 124278 w 601474"/>
                    <a:gd name="connsiteY1-1138" fmla="*/ 123290 h 1366462"/>
                    <a:gd name="connsiteX2-1139" fmla="*/ 42085 w 601474"/>
                    <a:gd name="connsiteY2-1140" fmla="*/ 123290 h 1366462"/>
                    <a:gd name="connsiteX3-1141" fmla="*/ 155101 w 601474"/>
                    <a:gd name="connsiteY3-1142" fmla="*/ 256854 h 1366462"/>
                    <a:gd name="connsiteX4-1143" fmla="*/ 62633 w 601474"/>
                    <a:gd name="connsiteY4-1144" fmla="*/ 256854 h 1366462"/>
                    <a:gd name="connsiteX5-1145" fmla="*/ 185923 w 601474"/>
                    <a:gd name="connsiteY5-1146" fmla="*/ 369870 h 1366462"/>
                    <a:gd name="connsiteX6-1147" fmla="*/ 103730 w 601474"/>
                    <a:gd name="connsiteY6-1148" fmla="*/ 380144 h 1366462"/>
                    <a:gd name="connsiteX7-1149" fmla="*/ 257842 w 601474"/>
                    <a:gd name="connsiteY7-1150" fmla="*/ 523982 h 1366462"/>
                    <a:gd name="connsiteX8-1151" fmla="*/ 140160 w 601474"/>
                    <a:gd name="connsiteY8-1152" fmla="*/ 521650 h 1366462"/>
                    <a:gd name="connsiteX9-1153" fmla="*/ 298284 w 601474"/>
                    <a:gd name="connsiteY9-1154" fmla="*/ 639986 h 1366462"/>
                    <a:gd name="connsiteX10-1155" fmla="*/ 179947 w 601474"/>
                    <a:gd name="connsiteY10-1156" fmla="*/ 654558 h 1366462"/>
                    <a:gd name="connsiteX11-1157" fmla="*/ 339381 w 601474"/>
                    <a:gd name="connsiteY11-1158" fmla="*/ 763276 h 1366462"/>
                    <a:gd name="connsiteX12-1159" fmla="*/ 216746 w 601474"/>
                    <a:gd name="connsiteY12-1160" fmla="*/ 760288 h 1366462"/>
                    <a:gd name="connsiteX13-1161" fmla="*/ 359274 w 601474"/>
                    <a:gd name="connsiteY13-1162" fmla="*/ 871338 h 1366462"/>
                    <a:gd name="connsiteX14-1163" fmla="*/ 223377 w 601474"/>
                    <a:gd name="connsiteY14-1164" fmla="*/ 867328 h 1366462"/>
                    <a:gd name="connsiteX15-1165" fmla="*/ 433526 w 601474"/>
                    <a:gd name="connsiteY15-1166" fmla="*/ 1012844 h 1366462"/>
                    <a:gd name="connsiteX16-1167" fmla="*/ 249901 w 601474"/>
                    <a:gd name="connsiteY16-1168" fmla="*/ 990618 h 1366462"/>
                    <a:gd name="connsiteX17-1169" fmla="*/ 489195 w 601474"/>
                    <a:gd name="connsiteY17-1170" fmla="*/ 1141742 h 1366462"/>
                    <a:gd name="connsiteX18-1171" fmla="*/ 285308 w 601474"/>
                    <a:gd name="connsiteY18-1172" fmla="*/ 1141454 h 1366462"/>
                    <a:gd name="connsiteX19-1173" fmla="*/ 601474 w 601474"/>
                    <a:gd name="connsiteY19-1174" fmla="*/ 1256435 h 1366462"/>
                    <a:gd name="connsiteX20-1175" fmla="*/ 988 w 601474"/>
                    <a:gd name="connsiteY20-1176" fmla="*/ 1366462 h 1366462"/>
                    <a:gd name="connsiteX21-1177" fmla="*/ 988 w 601474"/>
                    <a:gd name="connsiteY21-1178" fmla="*/ 0 h 1366462"/>
                    <a:gd name="connsiteX0-1179" fmla="*/ 988 w 601474"/>
                    <a:gd name="connsiteY0-1180" fmla="*/ 0 h 1366462"/>
                    <a:gd name="connsiteX1-1181" fmla="*/ 124278 w 601474"/>
                    <a:gd name="connsiteY1-1182" fmla="*/ 123290 h 1366462"/>
                    <a:gd name="connsiteX2-1183" fmla="*/ 42085 w 601474"/>
                    <a:gd name="connsiteY2-1184" fmla="*/ 123290 h 1366462"/>
                    <a:gd name="connsiteX3-1185" fmla="*/ 155101 w 601474"/>
                    <a:gd name="connsiteY3-1186" fmla="*/ 256854 h 1366462"/>
                    <a:gd name="connsiteX4-1187" fmla="*/ 62633 w 601474"/>
                    <a:gd name="connsiteY4-1188" fmla="*/ 256854 h 1366462"/>
                    <a:gd name="connsiteX5-1189" fmla="*/ 185923 w 601474"/>
                    <a:gd name="connsiteY5-1190" fmla="*/ 369870 h 1366462"/>
                    <a:gd name="connsiteX6-1191" fmla="*/ 103730 w 601474"/>
                    <a:gd name="connsiteY6-1192" fmla="*/ 380144 h 1366462"/>
                    <a:gd name="connsiteX7-1193" fmla="*/ 257842 w 601474"/>
                    <a:gd name="connsiteY7-1194" fmla="*/ 523982 h 1366462"/>
                    <a:gd name="connsiteX8-1195" fmla="*/ 140160 w 601474"/>
                    <a:gd name="connsiteY8-1196" fmla="*/ 521650 h 1366462"/>
                    <a:gd name="connsiteX9-1197" fmla="*/ 298284 w 601474"/>
                    <a:gd name="connsiteY9-1198" fmla="*/ 639986 h 1366462"/>
                    <a:gd name="connsiteX10-1199" fmla="*/ 179947 w 601474"/>
                    <a:gd name="connsiteY10-1200" fmla="*/ 654558 h 1366462"/>
                    <a:gd name="connsiteX11-1201" fmla="*/ 317523 w 601474"/>
                    <a:gd name="connsiteY11-1202" fmla="*/ 755990 h 1366462"/>
                    <a:gd name="connsiteX12-1203" fmla="*/ 216746 w 601474"/>
                    <a:gd name="connsiteY12-1204" fmla="*/ 760288 h 1366462"/>
                    <a:gd name="connsiteX13-1205" fmla="*/ 359274 w 601474"/>
                    <a:gd name="connsiteY13-1206" fmla="*/ 871338 h 1366462"/>
                    <a:gd name="connsiteX14-1207" fmla="*/ 223377 w 601474"/>
                    <a:gd name="connsiteY14-1208" fmla="*/ 867328 h 1366462"/>
                    <a:gd name="connsiteX15-1209" fmla="*/ 433526 w 601474"/>
                    <a:gd name="connsiteY15-1210" fmla="*/ 1012844 h 1366462"/>
                    <a:gd name="connsiteX16-1211" fmla="*/ 249901 w 601474"/>
                    <a:gd name="connsiteY16-1212" fmla="*/ 990618 h 1366462"/>
                    <a:gd name="connsiteX17-1213" fmla="*/ 489195 w 601474"/>
                    <a:gd name="connsiteY17-1214" fmla="*/ 1141742 h 1366462"/>
                    <a:gd name="connsiteX18-1215" fmla="*/ 285308 w 601474"/>
                    <a:gd name="connsiteY18-1216" fmla="*/ 1141454 h 1366462"/>
                    <a:gd name="connsiteX19-1217" fmla="*/ 601474 w 601474"/>
                    <a:gd name="connsiteY19-1218" fmla="*/ 1256435 h 1366462"/>
                    <a:gd name="connsiteX20-1219" fmla="*/ 988 w 601474"/>
                    <a:gd name="connsiteY20-1220" fmla="*/ 1366462 h 1366462"/>
                    <a:gd name="connsiteX21-1221" fmla="*/ 988 w 601474"/>
                    <a:gd name="connsiteY21-1222" fmla="*/ 0 h 13664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</a:cxnLst>
                  <a:rect l="l" t="t" r="r" b="b"/>
                  <a:pathLst>
                    <a:path w="601474" h="1366462">
                      <a:moveTo>
                        <a:pt x="988" y="0"/>
                      </a:moveTo>
                      <a:lnTo>
                        <a:pt x="124278" y="123290"/>
                      </a:lnTo>
                      <a:lnTo>
                        <a:pt x="42085" y="123290"/>
                      </a:lnTo>
                      <a:lnTo>
                        <a:pt x="155101" y="256854"/>
                      </a:lnTo>
                      <a:lnTo>
                        <a:pt x="62633" y="256854"/>
                      </a:lnTo>
                      <a:lnTo>
                        <a:pt x="185923" y="369870"/>
                      </a:lnTo>
                      <a:lnTo>
                        <a:pt x="103730" y="380144"/>
                      </a:lnTo>
                      <a:lnTo>
                        <a:pt x="257842" y="523982"/>
                      </a:lnTo>
                      <a:lnTo>
                        <a:pt x="140160" y="521650"/>
                      </a:lnTo>
                      <a:lnTo>
                        <a:pt x="298284" y="639986"/>
                      </a:lnTo>
                      <a:lnTo>
                        <a:pt x="179947" y="654558"/>
                      </a:lnTo>
                      <a:lnTo>
                        <a:pt x="317523" y="755990"/>
                      </a:lnTo>
                      <a:lnTo>
                        <a:pt x="216746" y="760288"/>
                      </a:lnTo>
                      <a:lnTo>
                        <a:pt x="359274" y="871338"/>
                      </a:lnTo>
                      <a:lnTo>
                        <a:pt x="223377" y="867328"/>
                      </a:lnTo>
                      <a:lnTo>
                        <a:pt x="433526" y="1012844"/>
                      </a:lnTo>
                      <a:lnTo>
                        <a:pt x="249901" y="990618"/>
                      </a:lnTo>
                      <a:lnTo>
                        <a:pt x="489195" y="1141742"/>
                      </a:lnTo>
                      <a:lnTo>
                        <a:pt x="285308" y="1141454"/>
                      </a:lnTo>
                      <a:lnTo>
                        <a:pt x="601474" y="1256435"/>
                      </a:lnTo>
                      <a:lnTo>
                        <a:pt x="988" y="1366462"/>
                      </a:lnTo>
                      <a:cubicBezTo>
                        <a:pt x="-2437" y="945222"/>
                        <a:pt x="4413" y="421240"/>
                        <a:pt x="988" y="0"/>
                      </a:cubicBezTo>
                      <a:close/>
                    </a:path>
                  </a:pathLst>
                </a:custGeom>
                <a:solidFill>
                  <a:srgbClr val="B6DE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70"/>
                </a:p>
              </p:txBody>
            </p:sp>
            <p:sp>
              <p:nvSpPr>
                <p:cNvPr id="38" name="任意多边形 37"/>
                <p:cNvSpPr/>
                <p:nvPr/>
              </p:nvSpPr>
              <p:spPr>
                <a:xfrm>
                  <a:off x="4425093" y="641731"/>
                  <a:ext cx="601474" cy="1366462"/>
                </a:xfrm>
                <a:custGeom>
                  <a:avLst/>
                  <a:gdLst>
                    <a:gd name="connsiteX0" fmla="*/ 0 w 523982"/>
                    <a:gd name="connsiteY0" fmla="*/ 0 h 1263721"/>
                    <a:gd name="connsiteX1" fmla="*/ 123290 w 523982"/>
                    <a:gd name="connsiteY1" fmla="*/ 123290 h 1263721"/>
                    <a:gd name="connsiteX2" fmla="*/ 41097 w 523982"/>
                    <a:gd name="connsiteY2" fmla="*/ 123290 h 1263721"/>
                    <a:gd name="connsiteX3" fmla="*/ 154113 w 523982"/>
                    <a:gd name="connsiteY3" fmla="*/ 256854 h 1263721"/>
                    <a:gd name="connsiteX4" fmla="*/ 61645 w 523982"/>
                    <a:gd name="connsiteY4" fmla="*/ 256854 h 1263721"/>
                    <a:gd name="connsiteX5" fmla="*/ 184935 w 523982"/>
                    <a:gd name="connsiteY5" fmla="*/ 369870 h 1263721"/>
                    <a:gd name="connsiteX6" fmla="*/ 102742 w 523982"/>
                    <a:gd name="connsiteY6" fmla="*/ 380144 h 1263721"/>
                    <a:gd name="connsiteX7" fmla="*/ 256854 w 523982"/>
                    <a:gd name="connsiteY7" fmla="*/ 523982 h 1263721"/>
                    <a:gd name="connsiteX8" fmla="*/ 102742 w 523982"/>
                    <a:gd name="connsiteY8" fmla="*/ 503434 h 1263721"/>
                    <a:gd name="connsiteX9" fmla="*/ 308225 w 523982"/>
                    <a:gd name="connsiteY9" fmla="*/ 647272 h 1263721"/>
                    <a:gd name="connsiteX10" fmla="*/ 164387 w 523982"/>
                    <a:gd name="connsiteY10" fmla="*/ 647272 h 1263721"/>
                    <a:gd name="connsiteX11" fmla="*/ 349322 w 523982"/>
                    <a:gd name="connsiteY11" fmla="*/ 770562 h 1263721"/>
                    <a:gd name="connsiteX12" fmla="*/ 215758 w 523982"/>
                    <a:gd name="connsiteY12" fmla="*/ 760288 h 1263721"/>
                    <a:gd name="connsiteX13" fmla="*/ 380144 w 523982"/>
                    <a:gd name="connsiteY13" fmla="*/ 904126 h 1263721"/>
                    <a:gd name="connsiteX14" fmla="*/ 226032 w 523982"/>
                    <a:gd name="connsiteY14" fmla="*/ 852755 h 1263721"/>
                    <a:gd name="connsiteX15" fmla="*/ 472612 w 523982"/>
                    <a:gd name="connsiteY15" fmla="*/ 1027416 h 1263721"/>
                    <a:gd name="connsiteX16" fmla="*/ 267128 w 523982"/>
                    <a:gd name="connsiteY16" fmla="*/ 976045 h 1263721"/>
                    <a:gd name="connsiteX17" fmla="*/ 513708 w 523982"/>
                    <a:gd name="connsiteY17" fmla="*/ 1119883 h 1263721"/>
                    <a:gd name="connsiteX18" fmla="*/ 308225 w 523982"/>
                    <a:gd name="connsiteY18" fmla="*/ 1099335 h 1263721"/>
                    <a:gd name="connsiteX19" fmla="*/ 503434 w 523982"/>
                    <a:gd name="connsiteY19" fmla="*/ 1212350 h 1263721"/>
                    <a:gd name="connsiteX20" fmla="*/ 226032 w 523982"/>
                    <a:gd name="connsiteY20" fmla="*/ 1181528 h 1263721"/>
                    <a:gd name="connsiteX21" fmla="*/ 523982 w 523982"/>
                    <a:gd name="connsiteY21" fmla="*/ 1263721 h 1263721"/>
                    <a:gd name="connsiteX22" fmla="*/ 10274 w 523982"/>
                    <a:gd name="connsiteY22" fmla="*/ 1263721 h 1263721"/>
                    <a:gd name="connsiteX23" fmla="*/ 0 w 523982"/>
                    <a:gd name="connsiteY23" fmla="*/ 0 h 1263721"/>
                    <a:gd name="connsiteX0-1" fmla="*/ 988 w 524970"/>
                    <a:gd name="connsiteY0-2" fmla="*/ 0 h 1366462"/>
                    <a:gd name="connsiteX1-3" fmla="*/ 124278 w 524970"/>
                    <a:gd name="connsiteY1-4" fmla="*/ 123290 h 1366462"/>
                    <a:gd name="connsiteX2-5" fmla="*/ 42085 w 524970"/>
                    <a:gd name="connsiteY2-6" fmla="*/ 123290 h 1366462"/>
                    <a:gd name="connsiteX3-7" fmla="*/ 155101 w 524970"/>
                    <a:gd name="connsiteY3-8" fmla="*/ 256854 h 1366462"/>
                    <a:gd name="connsiteX4-9" fmla="*/ 62633 w 524970"/>
                    <a:gd name="connsiteY4-10" fmla="*/ 256854 h 1366462"/>
                    <a:gd name="connsiteX5-11" fmla="*/ 185923 w 524970"/>
                    <a:gd name="connsiteY5-12" fmla="*/ 369870 h 1366462"/>
                    <a:gd name="connsiteX6-13" fmla="*/ 103730 w 524970"/>
                    <a:gd name="connsiteY6-14" fmla="*/ 380144 h 1366462"/>
                    <a:gd name="connsiteX7-15" fmla="*/ 257842 w 524970"/>
                    <a:gd name="connsiteY7-16" fmla="*/ 523982 h 1366462"/>
                    <a:gd name="connsiteX8-17" fmla="*/ 103730 w 524970"/>
                    <a:gd name="connsiteY8-18" fmla="*/ 503434 h 1366462"/>
                    <a:gd name="connsiteX9-19" fmla="*/ 309213 w 524970"/>
                    <a:gd name="connsiteY9-20" fmla="*/ 647272 h 1366462"/>
                    <a:gd name="connsiteX10-21" fmla="*/ 165375 w 524970"/>
                    <a:gd name="connsiteY10-22" fmla="*/ 647272 h 1366462"/>
                    <a:gd name="connsiteX11-23" fmla="*/ 350310 w 524970"/>
                    <a:gd name="connsiteY11-24" fmla="*/ 770562 h 1366462"/>
                    <a:gd name="connsiteX12-25" fmla="*/ 216746 w 524970"/>
                    <a:gd name="connsiteY12-26" fmla="*/ 760288 h 1366462"/>
                    <a:gd name="connsiteX13-27" fmla="*/ 381132 w 524970"/>
                    <a:gd name="connsiteY13-28" fmla="*/ 904126 h 1366462"/>
                    <a:gd name="connsiteX14-29" fmla="*/ 227020 w 524970"/>
                    <a:gd name="connsiteY14-30" fmla="*/ 852755 h 1366462"/>
                    <a:gd name="connsiteX15-31" fmla="*/ 473600 w 524970"/>
                    <a:gd name="connsiteY15-32" fmla="*/ 1027416 h 1366462"/>
                    <a:gd name="connsiteX16-33" fmla="*/ 268116 w 524970"/>
                    <a:gd name="connsiteY16-34" fmla="*/ 976045 h 1366462"/>
                    <a:gd name="connsiteX17-35" fmla="*/ 514696 w 524970"/>
                    <a:gd name="connsiteY17-36" fmla="*/ 1119883 h 1366462"/>
                    <a:gd name="connsiteX18-37" fmla="*/ 309213 w 524970"/>
                    <a:gd name="connsiteY18-38" fmla="*/ 1099335 h 1366462"/>
                    <a:gd name="connsiteX19-39" fmla="*/ 504422 w 524970"/>
                    <a:gd name="connsiteY19-40" fmla="*/ 1212350 h 1366462"/>
                    <a:gd name="connsiteX20-41" fmla="*/ 227020 w 524970"/>
                    <a:gd name="connsiteY20-42" fmla="*/ 1181528 h 1366462"/>
                    <a:gd name="connsiteX21-43" fmla="*/ 524970 w 524970"/>
                    <a:gd name="connsiteY21-44" fmla="*/ 1263721 h 1366462"/>
                    <a:gd name="connsiteX22-45" fmla="*/ 988 w 524970"/>
                    <a:gd name="connsiteY22-46" fmla="*/ 1366462 h 1366462"/>
                    <a:gd name="connsiteX23-47" fmla="*/ 988 w 524970"/>
                    <a:gd name="connsiteY23-48" fmla="*/ 0 h 1366462"/>
                    <a:gd name="connsiteX0-49" fmla="*/ 988 w 524970"/>
                    <a:gd name="connsiteY0-50" fmla="*/ 0 h 1366462"/>
                    <a:gd name="connsiteX1-51" fmla="*/ 124278 w 524970"/>
                    <a:gd name="connsiteY1-52" fmla="*/ 123290 h 1366462"/>
                    <a:gd name="connsiteX2-53" fmla="*/ 42085 w 524970"/>
                    <a:gd name="connsiteY2-54" fmla="*/ 123290 h 1366462"/>
                    <a:gd name="connsiteX3-55" fmla="*/ 155101 w 524970"/>
                    <a:gd name="connsiteY3-56" fmla="*/ 256854 h 1366462"/>
                    <a:gd name="connsiteX4-57" fmla="*/ 62633 w 524970"/>
                    <a:gd name="connsiteY4-58" fmla="*/ 256854 h 1366462"/>
                    <a:gd name="connsiteX5-59" fmla="*/ 185923 w 524970"/>
                    <a:gd name="connsiteY5-60" fmla="*/ 369870 h 1366462"/>
                    <a:gd name="connsiteX6-61" fmla="*/ 103730 w 524970"/>
                    <a:gd name="connsiteY6-62" fmla="*/ 380144 h 1366462"/>
                    <a:gd name="connsiteX7-63" fmla="*/ 257842 w 524970"/>
                    <a:gd name="connsiteY7-64" fmla="*/ 523982 h 1366462"/>
                    <a:gd name="connsiteX8-65" fmla="*/ 103730 w 524970"/>
                    <a:gd name="connsiteY8-66" fmla="*/ 503434 h 1366462"/>
                    <a:gd name="connsiteX9-67" fmla="*/ 309213 w 524970"/>
                    <a:gd name="connsiteY9-68" fmla="*/ 647272 h 1366462"/>
                    <a:gd name="connsiteX10-69" fmla="*/ 165375 w 524970"/>
                    <a:gd name="connsiteY10-70" fmla="*/ 647272 h 1366462"/>
                    <a:gd name="connsiteX11-71" fmla="*/ 350310 w 524970"/>
                    <a:gd name="connsiteY11-72" fmla="*/ 770562 h 1366462"/>
                    <a:gd name="connsiteX12-73" fmla="*/ 216746 w 524970"/>
                    <a:gd name="connsiteY12-74" fmla="*/ 760288 h 1366462"/>
                    <a:gd name="connsiteX13-75" fmla="*/ 381132 w 524970"/>
                    <a:gd name="connsiteY13-76" fmla="*/ 904126 h 1366462"/>
                    <a:gd name="connsiteX14-77" fmla="*/ 227020 w 524970"/>
                    <a:gd name="connsiteY14-78" fmla="*/ 852755 h 1366462"/>
                    <a:gd name="connsiteX15-79" fmla="*/ 473600 w 524970"/>
                    <a:gd name="connsiteY15-80" fmla="*/ 1027416 h 1366462"/>
                    <a:gd name="connsiteX16-81" fmla="*/ 268116 w 524970"/>
                    <a:gd name="connsiteY16-82" fmla="*/ 976045 h 1366462"/>
                    <a:gd name="connsiteX17-83" fmla="*/ 514696 w 524970"/>
                    <a:gd name="connsiteY17-84" fmla="*/ 1119883 h 1366462"/>
                    <a:gd name="connsiteX18-85" fmla="*/ 309213 w 524970"/>
                    <a:gd name="connsiteY18-86" fmla="*/ 1099335 h 1366462"/>
                    <a:gd name="connsiteX19-87" fmla="*/ 504422 w 524970"/>
                    <a:gd name="connsiteY19-88" fmla="*/ 1212350 h 1366462"/>
                    <a:gd name="connsiteX20-89" fmla="*/ 270736 w 524970"/>
                    <a:gd name="connsiteY20-90" fmla="*/ 1185171 h 1366462"/>
                    <a:gd name="connsiteX21-91" fmla="*/ 524970 w 524970"/>
                    <a:gd name="connsiteY21-92" fmla="*/ 1263721 h 1366462"/>
                    <a:gd name="connsiteX22-93" fmla="*/ 988 w 524970"/>
                    <a:gd name="connsiteY22-94" fmla="*/ 1366462 h 1366462"/>
                    <a:gd name="connsiteX23-95" fmla="*/ 988 w 524970"/>
                    <a:gd name="connsiteY23-96" fmla="*/ 0 h 1366462"/>
                    <a:gd name="connsiteX0-97" fmla="*/ 988 w 535899"/>
                    <a:gd name="connsiteY0-98" fmla="*/ 0 h 1366462"/>
                    <a:gd name="connsiteX1-99" fmla="*/ 124278 w 535899"/>
                    <a:gd name="connsiteY1-100" fmla="*/ 123290 h 1366462"/>
                    <a:gd name="connsiteX2-101" fmla="*/ 42085 w 535899"/>
                    <a:gd name="connsiteY2-102" fmla="*/ 123290 h 1366462"/>
                    <a:gd name="connsiteX3-103" fmla="*/ 155101 w 535899"/>
                    <a:gd name="connsiteY3-104" fmla="*/ 256854 h 1366462"/>
                    <a:gd name="connsiteX4-105" fmla="*/ 62633 w 535899"/>
                    <a:gd name="connsiteY4-106" fmla="*/ 256854 h 1366462"/>
                    <a:gd name="connsiteX5-107" fmla="*/ 185923 w 535899"/>
                    <a:gd name="connsiteY5-108" fmla="*/ 369870 h 1366462"/>
                    <a:gd name="connsiteX6-109" fmla="*/ 103730 w 535899"/>
                    <a:gd name="connsiteY6-110" fmla="*/ 380144 h 1366462"/>
                    <a:gd name="connsiteX7-111" fmla="*/ 257842 w 535899"/>
                    <a:gd name="connsiteY7-112" fmla="*/ 523982 h 1366462"/>
                    <a:gd name="connsiteX8-113" fmla="*/ 103730 w 535899"/>
                    <a:gd name="connsiteY8-114" fmla="*/ 503434 h 1366462"/>
                    <a:gd name="connsiteX9-115" fmla="*/ 309213 w 535899"/>
                    <a:gd name="connsiteY9-116" fmla="*/ 647272 h 1366462"/>
                    <a:gd name="connsiteX10-117" fmla="*/ 165375 w 535899"/>
                    <a:gd name="connsiteY10-118" fmla="*/ 647272 h 1366462"/>
                    <a:gd name="connsiteX11-119" fmla="*/ 350310 w 535899"/>
                    <a:gd name="connsiteY11-120" fmla="*/ 770562 h 1366462"/>
                    <a:gd name="connsiteX12-121" fmla="*/ 216746 w 535899"/>
                    <a:gd name="connsiteY12-122" fmla="*/ 760288 h 1366462"/>
                    <a:gd name="connsiteX13-123" fmla="*/ 381132 w 535899"/>
                    <a:gd name="connsiteY13-124" fmla="*/ 904126 h 1366462"/>
                    <a:gd name="connsiteX14-125" fmla="*/ 227020 w 535899"/>
                    <a:gd name="connsiteY14-126" fmla="*/ 852755 h 1366462"/>
                    <a:gd name="connsiteX15-127" fmla="*/ 473600 w 535899"/>
                    <a:gd name="connsiteY15-128" fmla="*/ 1027416 h 1366462"/>
                    <a:gd name="connsiteX16-129" fmla="*/ 268116 w 535899"/>
                    <a:gd name="connsiteY16-130" fmla="*/ 976045 h 1366462"/>
                    <a:gd name="connsiteX17-131" fmla="*/ 514696 w 535899"/>
                    <a:gd name="connsiteY17-132" fmla="*/ 1119883 h 1366462"/>
                    <a:gd name="connsiteX18-133" fmla="*/ 309213 w 535899"/>
                    <a:gd name="connsiteY18-134" fmla="*/ 1099335 h 1366462"/>
                    <a:gd name="connsiteX19-135" fmla="*/ 504422 w 535899"/>
                    <a:gd name="connsiteY19-136" fmla="*/ 1212350 h 1366462"/>
                    <a:gd name="connsiteX20-137" fmla="*/ 270736 w 535899"/>
                    <a:gd name="connsiteY20-138" fmla="*/ 1185171 h 1366462"/>
                    <a:gd name="connsiteX21-139" fmla="*/ 535899 w 535899"/>
                    <a:gd name="connsiteY21-140" fmla="*/ 1278293 h 1366462"/>
                    <a:gd name="connsiteX22-141" fmla="*/ 988 w 535899"/>
                    <a:gd name="connsiteY22-142" fmla="*/ 1366462 h 1366462"/>
                    <a:gd name="connsiteX23-143" fmla="*/ 988 w 535899"/>
                    <a:gd name="connsiteY23-144" fmla="*/ 0 h 1366462"/>
                    <a:gd name="connsiteX0-145" fmla="*/ 988 w 535899"/>
                    <a:gd name="connsiteY0-146" fmla="*/ 0 h 1366462"/>
                    <a:gd name="connsiteX1-147" fmla="*/ 124278 w 535899"/>
                    <a:gd name="connsiteY1-148" fmla="*/ 123290 h 1366462"/>
                    <a:gd name="connsiteX2-149" fmla="*/ 42085 w 535899"/>
                    <a:gd name="connsiteY2-150" fmla="*/ 123290 h 1366462"/>
                    <a:gd name="connsiteX3-151" fmla="*/ 155101 w 535899"/>
                    <a:gd name="connsiteY3-152" fmla="*/ 256854 h 1366462"/>
                    <a:gd name="connsiteX4-153" fmla="*/ 62633 w 535899"/>
                    <a:gd name="connsiteY4-154" fmla="*/ 256854 h 1366462"/>
                    <a:gd name="connsiteX5-155" fmla="*/ 185923 w 535899"/>
                    <a:gd name="connsiteY5-156" fmla="*/ 369870 h 1366462"/>
                    <a:gd name="connsiteX6-157" fmla="*/ 103730 w 535899"/>
                    <a:gd name="connsiteY6-158" fmla="*/ 380144 h 1366462"/>
                    <a:gd name="connsiteX7-159" fmla="*/ 257842 w 535899"/>
                    <a:gd name="connsiteY7-160" fmla="*/ 523982 h 1366462"/>
                    <a:gd name="connsiteX8-161" fmla="*/ 103730 w 535899"/>
                    <a:gd name="connsiteY8-162" fmla="*/ 503434 h 1366462"/>
                    <a:gd name="connsiteX9-163" fmla="*/ 309213 w 535899"/>
                    <a:gd name="connsiteY9-164" fmla="*/ 647272 h 1366462"/>
                    <a:gd name="connsiteX10-165" fmla="*/ 165375 w 535899"/>
                    <a:gd name="connsiteY10-166" fmla="*/ 647272 h 1366462"/>
                    <a:gd name="connsiteX11-167" fmla="*/ 350310 w 535899"/>
                    <a:gd name="connsiteY11-168" fmla="*/ 770562 h 1366462"/>
                    <a:gd name="connsiteX12-169" fmla="*/ 216746 w 535899"/>
                    <a:gd name="connsiteY12-170" fmla="*/ 760288 h 1366462"/>
                    <a:gd name="connsiteX13-171" fmla="*/ 381132 w 535899"/>
                    <a:gd name="connsiteY13-172" fmla="*/ 904126 h 1366462"/>
                    <a:gd name="connsiteX14-173" fmla="*/ 227020 w 535899"/>
                    <a:gd name="connsiteY14-174" fmla="*/ 852755 h 1366462"/>
                    <a:gd name="connsiteX15-175" fmla="*/ 473600 w 535899"/>
                    <a:gd name="connsiteY15-176" fmla="*/ 1027416 h 1366462"/>
                    <a:gd name="connsiteX16-177" fmla="*/ 282688 w 535899"/>
                    <a:gd name="connsiteY16-178" fmla="*/ 979688 h 1366462"/>
                    <a:gd name="connsiteX17-179" fmla="*/ 514696 w 535899"/>
                    <a:gd name="connsiteY17-180" fmla="*/ 1119883 h 1366462"/>
                    <a:gd name="connsiteX18-181" fmla="*/ 309213 w 535899"/>
                    <a:gd name="connsiteY18-182" fmla="*/ 1099335 h 1366462"/>
                    <a:gd name="connsiteX19-183" fmla="*/ 504422 w 535899"/>
                    <a:gd name="connsiteY19-184" fmla="*/ 1212350 h 1366462"/>
                    <a:gd name="connsiteX20-185" fmla="*/ 270736 w 535899"/>
                    <a:gd name="connsiteY20-186" fmla="*/ 1185171 h 1366462"/>
                    <a:gd name="connsiteX21-187" fmla="*/ 535899 w 535899"/>
                    <a:gd name="connsiteY21-188" fmla="*/ 1278293 h 1366462"/>
                    <a:gd name="connsiteX22-189" fmla="*/ 988 w 535899"/>
                    <a:gd name="connsiteY22-190" fmla="*/ 1366462 h 1366462"/>
                    <a:gd name="connsiteX23-191" fmla="*/ 988 w 535899"/>
                    <a:gd name="connsiteY23-192" fmla="*/ 0 h 1366462"/>
                    <a:gd name="connsiteX0-193" fmla="*/ 988 w 535899"/>
                    <a:gd name="connsiteY0-194" fmla="*/ 0 h 1366462"/>
                    <a:gd name="connsiteX1-195" fmla="*/ 124278 w 535899"/>
                    <a:gd name="connsiteY1-196" fmla="*/ 123290 h 1366462"/>
                    <a:gd name="connsiteX2-197" fmla="*/ 42085 w 535899"/>
                    <a:gd name="connsiteY2-198" fmla="*/ 123290 h 1366462"/>
                    <a:gd name="connsiteX3-199" fmla="*/ 155101 w 535899"/>
                    <a:gd name="connsiteY3-200" fmla="*/ 256854 h 1366462"/>
                    <a:gd name="connsiteX4-201" fmla="*/ 62633 w 535899"/>
                    <a:gd name="connsiteY4-202" fmla="*/ 256854 h 1366462"/>
                    <a:gd name="connsiteX5-203" fmla="*/ 185923 w 535899"/>
                    <a:gd name="connsiteY5-204" fmla="*/ 369870 h 1366462"/>
                    <a:gd name="connsiteX6-205" fmla="*/ 103730 w 535899"/>
                    <a:gd name="connsiteY6-206" fmla="*/ 380144 h 1366462"/>
                    <a:gd name="connsiteX7-207" fmla="*/ 257842 w 535899"/>
                    <a:gd name="connsiteY7-208" fmla="*/ 523982 h 1366462"/>
                    <a:gd name="connsiteX8-209" fmla="*/ 103730 w 535899"/>
                    <a:gd name="connsiteY8-210" fmla="*/ 503434 h 1366462"/>
                    <a:gd name="connsiteX9-211" fmla="*/ 309213 w 535899"/>
                    <a:gd name="connsiteY9-212" fmla="*/ 647272 h 1366462"/>
                    <a:gd name="connsiteX10-213" fmla="*/ 179947 w 535899"/>
                    <a:gd name="connsiteY10-214" fmla="*/ 654558 h 1366462"/>
                    <a:gd name="connsiteX11-215" fmla="*/ 350310 w 535899"/>
                    <a:gd name="connsiteY11-216" fmla="*/ 770562 h 1366462"/>
                    <a:gd name="connsiteX12-217" fmla="*/ 216746 w 535899"/>
                    <a:gd name="connsiteY12-218" fmla="*/ 760288 h 1366462"/>
                    <a:gd name="connsiteX13-219" fmla="*/ 381132 w 535899"/>
                    <a:gd name="connsiteY13-220" fmla="*/ 904126 h 1366462"/>
                    <a:gd name="connsiteX14-221" fmla="*/ 227020 w 535899"/>
                    <a:gd name="connsiteY14-222" fmla="*/ 852755 h 1366462"/>
                    <a:gd name="connsiteX15-223" fmla="*/ 473600 w 535899"/>
                    <a:gd name="connsiteY15-224" fmla="*/ 1027416 h 1366462"/>
                    <a:gd name="connsiteX16-225" fmla="*/ 282688 w 535899"/>
                    <a:gd name="connsiteY16-226" fmla="*/ 979688 h 1366462"/>
                    <a:gd name="connsiteX17-227" fmla="*/ 514696 w 535899"/>
                    <a:gd name="connsiteY17-228" fmla="*/ 1119883 h 1366462"/>
                    <a:gd name="connsiteX18-229" fmla="*/ 309213 w 535899"/>
                    <a:gd name="connsiteY18-230" fmla="*/ 1099335 h 1366462"/>
                    <a:gd name="connsiteX19-231" fmla="*/ 504422 w 535899"/>
                    <a:gd name="connsiteY19-232" fmla="*/ 1212350 h 1366462"/>
                    <a:gd name="connsiteX20-233" fmla="*/ 270736 w 535899"/>
                    <a:gd name="connsiteY20-234" fmla="*/ 1185171 h 1366462"/>
                    <a:gd name="connsiteX21-235" fmla="*/ 535899 w 535899"/>
                    <a:gd name="connsiteY21-236" fmla="*/ 1278293 h 1366462"/>
                    <a:gd name="connsiteX22-237" fmla="*/ 988 w 535899"/>
                    <a:gd name="connsiteY22-238" fmla="*/ 1366462 h 1366462"/>
                    <a:gd name="connsiteX23-239" fmla="*/ 988 w 535899"/>
                    <a:gd name="connsiteY23-240" fmla="*/ 0 h 1366462"/>
                    <a:gd name="connsiteX0-241" fmla="*/ 988 w 535899"/>
                    <a:gd name="connsiteY0-242" fmla="*/ 0 h 1366462"/>
                    <a:gd name="connsiteX1-243" fmla="*/ 124278 w 535899"/>
                    <a:gd name="connsiteY1-244" fmla="*/ 123290 h 1366462"/>
                    <a:gd name="connsiteX2-245" fmla="*/ 42085 w 535899"/>
                    <a:gd name="connsiteY2-246" fmla="*/ 123290 h 1366462"/>
                    <a:gd name="connsiteX3-247" fmla="*/ 155101 w 535899"/>
                    <a:gd name="connsiteY3-248" fmla="*/ 256854 h 1366462"/>
                    <a:gd name="connsiteX4-249" fmla="*/ 62633 w 535899"/>
                    <a:gd name="connsiteY4-250" fmla="*/ 256854 h 1366462"/>
                    <a:gd name="connsiteX5-251" fmla="*/ 185923 w 535899"/>
                    <a:gd name="connsiteY5-252" fmla="*/ 369870 h 1366462"/>
                    <a:gd name="connsiteX6-253" fmla="*/ 103730 w 535899"/>
                    <a:gd name="connsiteY6-254" fmla="*/ 380144 h 1366462"/>
                    <a:gd name="connsiteX7-255" fmla="*/ 257842 w 535899"/>
                    <a:gd name="connsiteY7-256" fmla="*/ 523982 h 1366462"/>
                    <a:gd name="connsiteX8-257" fmla="*/ 129231 w 535899"/>
                    <a:gd name="connsiteY8-258" fmla="*/ 518007 h 1366462"/>
                    <a:gd name="connsiteX9-259" fmla="*/ 309213 w 535899"/>
                    <a:gd name="connsiteY9-260" fmla="*/ 647272 h 1366462"/>
                    <a:gd name="connsiteX10-261" fmla="*/ 179947 w 535899"/>
                    <a:gd name="connsiteY10-262" fmla="*/ 654558 h 1366462"/>
                    <a:gd name="connsiteX11-263" fmla="*/ 350310 w 535899"/>
                    <a:gd name="connsiteY11-264" fmla="*/ 770562 h 1366462"/>
                    <a:gd name="connsiteX12-265" fmla="*/ 216746 w 535899"/>
                    <a:gd name="connsiteY12-266" fmla="*/ 760288 h 1366462"/>
                    <a:gd name="connsiteX13-267" fmla="*/ 381132 w 535899"/>
                    <a:gd name="connsiteY13-268" fmla="*/ 904126 h 1366462"/>
                    <a:gd name="connsiteX14-269" fmla="*/ 227020 w 535899"/>
                    <a:gd name="connsiteY14-270" fmla="*/ 852755 h 1366462"/>
                    <a:gd name="connsiteX15-271" fmla="*/ 473600 w 535899"/>
                    <a:gd name="connsiteY15-272" fmla="*/ 1027416 h 1366462"/>
                    <a:gd name="connsiteX16-273" fmla="*/ 282688 w 535899"/>
                    <a:gd name="connsiteY16-274" fmla="*/ 979688 h 1366462"/>
                    <a:gd name="connsiteX17-275" fmla="*/ 514696 w 535899"/>
                    <a:gd name="connsiteY17-276" fmla="*/ 1119883 h 1366462"/>
                    <a:gd name="connsiteX18-277" fmla="*/ 309213 w 535899"/>
                    <a:gd name="connsiteY18-278" fmla="*/ 1099335 h 1366462"/>
                    <a:gd name="connsiteX19-279" fmla="*/ 504422 w 535899"/>
                    <a:gd name="connsiteY19-280" fmla="*/ 1212350 h 1366462"/>
                    <a:gd name="connsiteX20-281" fmla="*/ 270736 w 535899"/>
                    <a:gd name="connsiteY20-282" fmla="*/ 1185171 h 1366462"/>
                    <a:gd name="connsiteX21-283" fmla="*/ 535899 w 535899"/>
                    <a:gd name="connsiteY21-284" fmla="*/ 1278293 h 1366462"/>
                    <a:gd name="connsiteX22-285" fmla="*/ 988 w 535899"/>
                    <a:gd name="connsiteY22-286" fmla="*/ 1366462 h 1366462"/>
                    <a:gd name="connsiteX23-287" fmla="*/ 988 w 535899"/>
                    <a:gd name="connsiteY23-288" fmla="*/ 0 h 1366462"/>
                    <a:gd name="connsiteX0-289" fmla="*/ 988 w 535899"/>
                    <a:gd name="connsiteY0-290" fmla="*/ 0 h 1366462"/>
                    <a:gd name="connsiteX1-291" fmla="*/ 124278 w 535899"/>
                    <a:gd name="connsiteY1-292" fmla="*/ 123290 h 1366462"/>
                    <a:gd name="connsiteX2-293" fmla="*/ 42085 w 535899"/>
                    <a:gd name="connsiteY2-294" fmla="*/ 123290 h 1366462"/>
                    <a:gd name="connsiteX3-295" fmla="*/ 155101 w 535899"/>
                    <a:gd name="connsiteY3-296" fmla="*/ 256854 h 1366462"/>
                    <a:gd name="connsiteX4-297" fmla="*/ 62633 w 535899"/>
                    <a:gd name="connsiteY4-298" fmla="*/ 256854 h 1366462"/>
                    <a:gd name="connsiteX5-299" fmla="*/ 185923 w 535899"/>
                    <a:gd name="connsiteY5-300" fmla="*/ 369870 h 1366462"/>
                    <a:gd name="connsiteX6-301" fmla="*/ 103730 w 535899"/>
                    <a:gd name="connsiteY6-302" fmla="*/ 380144 h 1366462"/>
                    <a:gd name="connsiteX7-303" fmla="*/ 257842 w 535899"/>
                    <a:gd name="connsiteY7-304" fmla="*/ 523982 h 1366462"/>
                    <a:gd name="connsiteX8-305" fmla="*/ 129231 w 535899"/>
                    <a:gd name="connsiteY8-306" fmla="*/ 518007 h 1366462"/>
                    <a:gd name="connsiteX9-307" fmla="*/ 309213 w 535899"/>
                    <a:gd name="connsiteY9-308" fmla="*/ 647272 h 1366462"/>
                    <a:gd name="connsiteX10-309" fmla="*/ 179947 w 535899"/>
                    <a:gd name="connsiteY10-310" fmla="*/ 654558 h 1366462"/>
                    <a:gd name="connsiteX11-311" fmla="*/ 350310 w 535899"/>
                    <a:gd name="connsiteY11-312" fmla="*/ 770562 h 1366462"/>
                    <a:gd name="connsiteX12-313" fmla="*/ 216746 w 535899"/>
                    <a:gd name="connsiteY12-314" fmla="*/ 760288 h 1366462"/>
                    <a:gd name="connsiteX13-315" fmla="*/ 381132 w 535899"/>
                    <a:gd name="connsiteY13-316" fmla="*/ 904126 h 1366462"/>
                    <a:gd name="connsiteX14-317" fmla="*/ 227020 w 535899"/>
                    <a:gd name="connsiteY14-318" fmla="*/ 852755 h 1366462"/>
                    <a:gd name="connsiteX15-319" fmla="*/ 473600 w 535899"/>
                    <a:gd name="connsiteY15-320" fmla="*/ 1027416 h 1366462"/>
                    <a:gd name="connsiteX16-321" fmla="*/ 282688 w 535899"/>
                    <a:gd name="connsiteY16-322" fmla="*/ 979688 h 1366462"/>
                    <a:gd name="connsiteX17-323" fmla="*/ 514696 w 535899"/>
                    <a:gd name="connsiteY17-324" fmla="*/ 1119883 h 1366462"/>
                    <a:gd name="connsiteX18-325" fmla="*/ 309213 w 535899"/>
                    <a:gd name="connsiteY18-326" fmla="*/ 1099335 h 1366462"/>
                    <a:gd name="connsiteX19-327" fmla="*/ 504422 w 535899"/>
                    <a:gd name="connsiteY19-328" fmla="*/ 1212350 h 1366462"/>
                    <a:gd name="connsiteX20-329" fmla="*/ 256164 w 535899"/>
                    <a:gd name="connsiteY20-330" fmla="*/ 1217958 h 1366462"/>
                    <a:gd name="connsiteX21-331" fmla="*/ 535899 w 535899"/>
                    <a:gd name="connsiteY21-332" fmla="*/ 1278293 h 1366462"/>
                    <a:gd name="connsiteX22-333" fmla="*/ 988 w 535899"/>
                    <a:gd name="connsiteY22-334" fmla="*/ 1366462 h 1366462"/>
                    <a:gd name="connsiteX23-335" fmla="*/ 988 w 535899"/>
                    <a:gd name="connsiteY23-336" fmla="*/ 0 h 1366462"/>
                    <a:gd name="connsiteX0-337" fmla="*/ 988 w 528613"/>
                    <a:gd name="connsiteY0-338" fmla="*/ 0 h 1366462"/>
                    <a:gd name="connsiteX1-339" fmla="*/ 124278 w 528613"/>
                    <a:gd name="connsiteY1-340" fmla="*/ 123290 h 1366462"/>
                    <a:gd name="connsiteX2-341" fmla="*/ 42085 w 528613"/>
                    <a:gd name="connsiteY2-342" fmla="*/ 123290 h 1366462"/>
                    <a:gd name="connsiteX3-343" fmla="*/ 155101 w 528613"/>
                    <a:gd name="connsiteY3-344" fmla="*/ 256854 h 1366462"/>
                    <a:gd name="connsiteX4-345" fmla="*/ 62633 w 528613"/>
                    <a:gd name="connsiteY4-346" fmla="*/ 256854 h 1366462"/>
                    <a:gd name="connsiteX5-347" fmla="*/ 185923 w 528613"/>
                    <a:gd name="connsiteY5-348" fmla="*/ 369870 h 1366462"/>
                    <a:gd name="connsiteX6-349" fmla="*/ 103730 w 528613"/>
                    <a:gd name="connsiteY6-350" fmla="*/ 380144 h 1366462"/>
                    <a:gd name="connsiteX7-351" fmla="*/ 257842 w 528613"/>
                    <a:gd name="connsiteY7-352" fmla="*/ 523982 h 1366462"/>
                    <a:gd name="connsiteX8-353" fmla="*/ 129231 w 528613"/>
                    <a:gd name="connsiteY8-354" fmla="*/ 518007 h 1366462"/>
                    <a:gd name="connsiteX9-355" fmla="*/ 309213 w 528613"/>
                    <a:gd name="connsiteY9-356" fmla="*/ 647272 h 1366462"/>
                    <a:gd name="connsiteX10-357" fmla="*/ 179947 w 528613"/>
                    <a:gd name="connsiteY10-358" fmla="*/ 654558 h 1366462"/>
                    <a:gd name="connsiteX11-359" fmla="*/ 350310 w 528613"/>
                    <a:gd name="connsiteY11-360" fmla="*/ 770562 h 1366462"/>
                    <a:gd name="connsiteX12-361" fmla="*/ 216746 w 528613"/>
                    <a:gd name="connsiteY12-362" fmla="*/ 760288 h 1366462"/>
                    <a:gd name="connsiteX13-363" fmla="*/ 381132 w 528613"/>
                    <a:gd name="connsiteY13-364" fmla="*/ 904126 h 1366462"/>
                    <a:gd name="connsiteX14-365" fmla="*/ 227020 w 528613"/>
                    <a:gd name="connsiteY14-366" fmla="*/ 852755 h 1366462"/>
                    <a:gd name="connsiteX15-367" fmla="*/ 473600 w 528613"/>
                    <a:gd name="connsiteY15-368" fmla="*/ 1027416 h 1366462"/>
                    <a:gd name="connsiteX16-369" fmla="*/ 282688 w 528613"/>
                    <a:gd name="connsiteY16-370" fmla="*/ 979688 h 1366462"/>
                    <a:gd name="connsiteX17-371" fmla="*/ 514696 w 528613"/>
                    <a:gd name="connsiteY17-372" fmla="*/ 1119883 h 1366462"/>
                    <a:gd name="connsiteX18-373" fmla="*/ 309213 w 528613"/>
                    <a:gd name="connsiteY18-374" fmla="*/ 1099335 h 1366462"/>
                    <a:gd name="connsiteX19-375" fmla="*/ 504422 w 528613"/>
                    <a:gd name="connsiteY19-376" fmla="*/ 1212350 h 1366462"/>
                    <a:gd name="connsiteX20-377" fmla="*/ 256164 w 528613"/>
                    <a:gd name="connsiteY20-378" fmla="*/ 1217958 h 1366462"/>
                    <a:gd name="connsiteX21-379" fmla="*/ 528613 w 528613"/>
                    <a:gd name="connsiteY21-380" fmla="*/ 1238219 h 1366462"/>
                    <a:gd name="connsiteX22-381" fmla="*/ 988 w 528613"/>
                    <a:gd name="connsiteY22-382" fmla="*/ 1366462 h 1366462"/>
                    <a:gd name="connsiteX23-383" fmla="*/ 988 w 528613"/>
                    <a:gd name="connsiteY23-384" fmla="*/ 0 h 1366462"/>
                    <a:gd name="connsiteX0-385" fmla="*/ 988 w 528613"/>
                    <a:gd name="connsiteY0-386" fmla="*/ 0 h 1366462"/>
                    <a:gd name="connsiteX1-387" fmla="*/ 124278 w 528613"/>
                    <a:gd name="connsiteY1-388" fmla="*/ 123290 h 1366462"/>
                    <a:gd name="connsiteX2-389" fmla="*/ 42085 w 528613"/>
                    <a:gd name="connsiteY2-390" fmla="*/ 123290 h 1366462"/>
                    <a:gd name="connsiteX3-391" fmla="*/ 155101 w 528613"/>
                    <a:gd name="connsiteY3-392" fmla="*/ 256854 h 1366462"/>
                    <a:gd name="connsiteX4-393" fmla="*/ 62633 w 528613"/>
                    <a:gd name="connsiteY4-394" fmla="*/ 256854 h 1366462"/>
                    <a:gd name="connsiteX5-395" fmla="*/ 185923 w 528613"/>
                    <a:gd name="connsiteY5-396" fmla="*/ 369870 h 1366462"/>
                    <a:gd name="connsiteX6-397" fmla="*/ 103730 w 528613"/>
                    <a:gd name="connsiteY6-398" fmla="*/ 380144 h 1366462"/>
                    <a:gd name="connsiteX7-399" fmla="*/ 257842 w 528613"/>
                    <a:gd name="connsiteY7-400" fmla="*/ 523982 h 1366462"/>
                    <a:gd name="connsiteX8-401" fmla="*/ 129231 w 528613"/>
                    <a:gd name="connsiteY8-402" fmla="*/ 518007 h 1366462"/>
                    <a:gd name="connsiteX9-403" fmla="*/ 309213 w 528613"/>
                    <a:gd name="connsiteY9-404" fmla="*/ 647272 h 1366462"/>
                    <a:gd name="connsiteX10-405" fmla="*/ 179947 w 528613"/>
                    <a:gd name="connsiteY10-406" fmla="*/ 654558 h 1366462"/>
                    <a:gd name="connsiteX11-407" fmla="*/ 350310 w 528613"/>
                    <a:gd name="connsiteY11-408" fmla="*/ 770562 h 1366462"/>
                    <a:gd name="connsiteX12-409" fmla="*/ 216746 w 528613"/>
                    <a:gd name="connsiteY12-410" fmla="*/ 760288 h 1366462"/>
                    <a:gd name="connsiteX13-411" fmla="*/ 381132 w 528613"/>
                    <a:gd name="connsiteY13-412" fmla="*/ 904126 h 1366462"/>
                    <a:gd name="connsiteX14-413" fmla="*/ 227020 w 528613"/>
                    <a:gd name="connsiteY14-414" fmla="*/ 852755 h 1366462"/>
                    <a:gd name="connsiteX15-415" fmla="*/ 473600 w 528613"/>
                    <a:gd name="connsiteY15-416" fmla="*/ 1027416 h 1366462"/>
                    <a:gd name="connsiteX16-417" fmla="*/ 282688 w 528613"/>
                    <a:gd name="connsiteY16-418" fmla="*/ 979688 h 1366462"/>
                    <a:gd name="connsiteX17-419" fmla="*/ 514696 w 528613"/>
                    <a:gd name="connsiteY17-420" fmla="*/ 1119883 h 1366462"/>
                    <a:gd name="connsiteX18-421" fmla="*/ 309213 w 528613"/>
                    <a:gd name="connsiteY18-422" fmla="*/ 1099335 h 1366462"/>
                    <a:gd name="connsiteX19-423" fmla="*/ 256164 w 528613"/>
                    <a:gd name="connsiteY19-424" fmla="*/ 1217958 h 1366462"/>
                    <a:gd name="connsiteX20-425" fmla="*/ 528613 w 528613"/>
                    <a:gd name="connsiteY20-426" fmla="*/ 1238219 h 1366462"/>
                    <a:gd name="connsiteX21-427" fmla="*/ 988 w 528613"/>
                    <a:gd name="connsiteY21-428" fmla="*/ 1366462 h 1366462"/>
                    <a:gd name="connsiteX22-429" fmla="*/ 988 w 528613"/>
                    <a:gd name="connsiteY22-430" fmla="*/ 0 h 1366462"/>
                    <a:gd name="connsiteX0-431" fmla="*/ 988 w 528613"/>
                    <a:gd name="connsiteY0-432" fmla="*/ 0 h 1366462"/>
                    <a:gd name="connsiteX1-433" fmla="*/ 124278 w 528613"/>
                    <a:gd name="connsiteY1-434" fmla="*/ 123290 h 1366462"/>
                    <a:gd name="connsiteX2-435" fmla="*/ 42085 w 528613"/>
                    <a:gd name="connsiteY2-436" fmla="*/ 123290 h 1366462"/>
                    <a:gd name="connsiteX3-437" fmla="*/ 155101 w 528613"/>
                    <a:gd name="connsiteY3-438" fmla="*/ 256854 h 1366462"/>
                    <a:gd name="connsiteX4-439" fmla="*/ 62633 w 528613"/>
                    <a:gd name="connsiteY4-440" fmla="*/ 256854 h 1366462"/>
                    <a:gd name="connsiteX5-441" fmla="*/ 185923 w 528613"/>
                    <a:gd name="connsiteY5-442" fmla="*/ 369870 h 1366462"/>
                    <a:gd name="connsiteX6-443" fmla="*/ 103730 w 528613"/>
                    <a:gd name="connsiteY6-444" fmla="*/ 380144 h 1366462"/>
                    <a:gd name="connsiteX7-445" fmla="*/ 257842 w 528613"/>
                    <a:gd name="connsiteY7-446" fmla="*/ 523982 h 1366462"/>
                    <a:gd name="connsiteX8-447" fmla="*/ 129231 w 528613"/>
                    <a:gd name="connsiteY8-448" fmla="*/ 518007 h 1366462"/>
                    <a:gd name="connsiteX9-449" fmla="*/ 309213 w 528613"/>
                    <a:gd name="connsiteY9-450" fmla="*/ 647272 h 1366462"/>
                    <a:gd name="connsiteX10-451" fmla="*/ 179947 w 528613"/>
                    <a:gd name="connsiteY10-452" fmla="*/ 654558 h 1366462"/>
                    <a:gd name="connsiteX11-453" fmla="*/ 350310 w 528613"/>
                    <a:gd name="connsiteY11-454" fmla="*/ 770562 h 1366462"/>
                    <a:gd name="connsiteX12-455" fmla="*/ 216746 w 528613"/>
                    <a:gd name="connsiteY12-456" fmla="*/ 760288 h 1366462"/>
                    <a:gd name="connsiteX13-457" fmla="*/ 381132 w 528613"/>
                    <a:gd name="connsiteY13-458" fmla="*/ 904126 h 1366462"/>
                    <a:gd name="connsiteX14-459" fmla="*/ 227020 w 528613"/>
                    <a:gd name="connsiteY14-460" fmla="*/ 852755 h 1366462"/>
                    <a:gd name="connsiteX15-461" fmla="*/ 473600 w 528613"/>
                    <a:gd name="connsiteY15-462" fmla="*/ 1027416 h 1366462"/>
                    <a:gd name="connsiteX16-463" fmla="*/ 282688 w 528613"/>
                    <a:gd name="connsiteY16-464" fmla="*/ 979688 h 1366462"/>
                    <a:gd name="connsiteX17-465" fmla="*/ 514696 w 528613"/>
                    <a:gd name="connsiteY17-466" fmla="*/ 1119883 h 1366462"/>
                    <a:gd name="connsiteX18-467" fmla="*/ 256164 w 528613"/>
                    <a:gd name="connsiteY18-468" fmla="*/ 1217958 h 1366462"/>
                    <a:gd name="connsiteX19-469" fmla="*/ 528613 w 528613"/>
                    <a:gd name="connsiteY19-470" fmla="*/ 1238219 h 1366462"/>
                    <a:gd name="connsiteX20-471" fmla="*/ 988 w 528613"/>
                    <a:gd name="connsiteY20-472" fmla="*/ 1366462 h 1366462"/>
                    <a:gd name="connsiteX21-473" fmla="*/ 988 w 528613"/>
                    <a:gd name="connsiteY21-474" fmla="*/ 0 h 1366462"/>
                    <a:gd name="connsiteX0-475" fmla="*/ 988 w 528613"/>
                    <a:gd name="connsiteY0-476" fmla="*/ 0 h 1366462"/>
                    <a:gd name="connsiteX1-477" fmla="*/ 124278 w 528613"/>
                    <a:gd name="connsiteY1-478" fmla="*/ 123290 h 1366462"/>
                    <a:gd name="connsiteX2-479" fmla="*/ 42085 w 528613"/>
                    <a:gd name="connsiteY2-480" fmla="*/ 123290 h 1366462"/>
                    <a:gd name="connsiteX3-481" fmla="*/ 155101 w 528613"/>
                    <a:gd name="connsiteY3-482" fmla="*/ 256854 h 1366462"/>
                    <a:gd name="connsiteX4-483" fmla="*/ 62633 w 528613"/>
                    <a:gd name="connsiteY4-484" fmla="*/ 256854 h 1366462"/>
                    <a:gd name="connsiteX5-485" fmla="*/ 185923 w 528613"/>
                    <a:gd name="connsiteY5-486" fmla="*/ 369870 h 1366462"/>
                    <a:gd name="connsiteX6-487" fmla="*/ 103730 w 528613"/>
                    <a:gd name="connsiteY6-488" fmla="*/ 380144 h 1366462"/>
                    <a:gd name="connsiteX7-489" fmla="*/ 257842 w 528613"/>
                    <a:gd name="connsiteY7-490" fmla="*/ 523982 h 1366462"/>
                    <a:gd name="connsiteX8-491" fmla="*/ 129231 w 528613"/>
                    <a:gd name="connsiteY8-492" fmla="*/ 518007 h 1366462"/>
                    <a:gd name="connsiteX9-493" fmla="*/ 309213 w 528613"/>
                    <a:gd name="connsiteY9-494" fmla="*/ 647272 h 1366462"/>
                    <a:gd name="connsiteX10-495" fmla="*/ 179947 w 528613"/>
                    <a:gd name="connsiteY10-496" fmla="*/ 654558 h 1366462"/>
                    <a:gd name="connsiteX11-497" fmla="*/ 350310 w 528613"/>
                    <a:gd name="connsiteY11-498" fmla="*/ 770562 h 1366462"/>
                    <a:gd name="connsiteX12-499" fmla="*/ 216746 w 528613"/>
                    <a:gd name="connsiteY12-500" fmla="*/ 760288 h 1366462"/>
                    <a:gd name="connsiteX13-501" fmla="*/ 381132 w 528613"/>
                    <a:gd name="connsiteY13-502" fmla="*/ 904126 h 1366462"/>
                    <a:gd name="connsiteX14-503" fmla="*/ 227020 w 528613"/>
                    <a:gd name="connsiteY14-504" fmla="*/ 852755 h 1366462"/>
                    <a:gd name="connsiteX15-505" fmla="*/ 473600 w 528613"/>
                    <a:gd name="connsiteY15-506" fmla="*/ 1027416 h 1366462"/>
                    <a:gd name="connsiteX16-507" fmla="*/ 282688 w 528613"/>
                    <a:gd name="connsiteY16-508" fmla="*/ 979688 h 1366462"/>
                    <a:gd name="connsiteX17-509" fmla="*/ 514696 w 528613"/>
                    <a:gd name="connsiteY17-510" fmla="*/ 1119883 h 1366462"/>
                    <a:gd name="connsiteX18-511" fmla="*/ 259807 w 528613"/>
                    <a:gd name="connsiteY18-512" fmla="*/ 1130525 h 1366462"/>
                    <a:gd name="connsiteX19-513" fmla="*/ 528613 w 528613"/>
                    <a:gd name="connsiteY19-514" fmla="*/ 1238219 h 1366462"/>
                    <a:gd name="connsiteX20-515" fmla="*/ 988 w 528613"/>
                    <a:gd name="connsiteY20-516" fmla="*/ 1366462 h 1366462"/>
                    <a:gd name="connsiteX21-517" fmla="*/ 988 w 528613"/>
                    <a:gd name="connsiteY21-518" fmla="*/ 0 h 1366462"/>
                    <a:gd name="connsiteX0-519" fmla="*/ 988 w 528613"/>
                    <a:gd name="connsiteY0-520" fmla="*/ 0 h 1366462"/>
                    <a:gd name="connsiteX1-521" fmla="*/ 124278 w 528613"/>
                    <a:gd name="connsiteY1-522" fmla="*/ 123290 h 1366462"/>
                    <a:gd name="connsiteX2-523" fmla="*/ 42085 w 528613"/>
                    <a:gd name="connsiteY2-524" fmla="*/ 123290 h 1366462"/>
                    <a:gd name="connsiteX3-525" fmla="*/ 155101 w 528613"/>
                    <a:gd name="connsiteY3-526" fmla="*/ 256854 h 1366462"/>
                    <a:gd name="connsiteX4-527" fmla="*/ 62633 w 528613"/>
                    <a:gd name="connsiteY4-528" fmla="*/ 256854 h 1366462"/>
                    <a:gd name="connsiteX5-529" fmla="*/ 185923 w 528613"/>
                    <a:gd name="connsiteY5-530" fmla="*/ 369870 h 1366462"/>
                    <a:gd name="connsiteX6-531" fmla="*/ 103730 w 528613"/>
                    <a:gd name="connsiteY6-532" fmla="*/ 380144 h 1366462"/>
                    <a:gd name="connsiteX7-533" fmla="*/ 257842 w 528613"/>
                    <a:gd name="connsiteY7-534" fmla="*/ 523982 h 1366462"/>
                    <a:gd name="connsiteX8-535" fmla="*/ 129231 w 528613"/>
                    <a:gd name="connsiteY8-536" fmla="*/ 518007 h 1366462"/>
                    <a:gd name="connsiteX9-537" fmla="*/ 309213 w 528613"/>
                    <a:gd name="connsiteY9-538" fmla="*/ 647272 h 1366462"/>
                    <a:gd name="connsiteX10-539" fmla="*/ 179947 w 528613"/>
                    <a:gd name="connsiteY10-540" fmla="*/ 654558 h 1366462"/>
                    <a:gd name="connsiteX11-541" fmla="*/ 350310 w 528613"/>
                    <a:gd name="connsiteY11-542" fmla="*/ 770562 h 1366462"/>
                    <a:gd name="connsiteX12-543" fmla="*/ 216746 w 528613"/>
                    <a:gd name="connsiteY12-544" fmla="*/ 760288 h 1366462"/>
                    <a:gd name="connsiteX13-545" fmla="*/ 381132 w 528613"/>
                    <a:gd name="connsiteY13-546" fmla="*/ 904126 h 1366462"/>
                    <a:gd name="connsiteX14-547" fmla="*/ 227020 w 528613"/>
                    <a:gd name="connsiteY14-548" fmla="*/ 852755 h 1366462"/>
                    <a:gd name="connsiteX15-549" fmla="*/ 473600 w 528613"/>
                    <a:gd name="connsiteY15-550" fmla="*/ 1027416 h 1366462"/>
                    <a:gd name="connsiteX16-551" fmla="*/ 282688 w 528613"/>
                    <a:gd name="connsiteY16-552" fmla="*/ 979688 h 1366462"/>
                    <a:gd name="connsiteX17-553" fmla="*/ 514696 w 528613"/>
                    <a:gd name="connsiteY17-554" fmla="*/ 1119883 h 1366462"/>
                    <a:gd name="connsiteX18-555" fmla="*/ 285308 w 528613"/>
                    <a:gd name="connsiteY18-556" fmla="*/ 1141454 h 1366462"/>
                    <a:gd name="connsiteX19-557" fmla="*/ 528613 w 528613"/>
                    <a:gd name="connsiteY19-558" fmla="*/ 1238219 h 1366462"/>
                    <a:gd name="connsiteX20-559" fmla="*/ 988 w 528613"/>
                    <a:gd name="connsiteY20-560" fmla="*/ 1366462 h 1366462"/>
                    <a:gd name="connsiteX21-561" fmla="*/ 988 w 528613"/>
                    <a:gd name="connsiteY21-562" fmla="*/ 0 h 1366462"/>
                    <a:gd name="connsiteX0-563" fmla="*/ 988 w 528613"/>
                    <a:gd name="connsiteY0-564" fmla="*/ 0 h 1366462"/>
                    <a:gd name="connsiteX1-565" fmla="*/ 124278 w 528613"/>
                    <a:gd name="connsiteY1-566" fmla="*/ 123290 h 1366462"/>
                    <a:gd name="connsiteX2-567" fmla="*/ 42085 w 528613"/>
                    <a:gd name="connsiteY2-568" fmla="*/ 123290 h 1366462"/>
                    <a:gd name="connsiteX3-569" fmla="*/ 155101 w 528613"/>
                    <a:gd name="connsiteY3-570" fmla="*/ 256854 h 1366462"/>
                    <a:gd name="connsiteX4-571" fmla="*/ 62633 w 528613"/>
                    <a:gd name="connsiteY4-572" fmla="*/ 256854 h 1366462"/>
                    <a:gd name="connsiteX5-573" fmla="*/ 185923 w 528613"/>
                    <a:gd name="connsiteY5-574" fmla="*/ 369870 h 1366462"/>
                    <a:gd name="connsiteX6-575" fmla="*/ 103730 w 528613"/>
                    <a:gd name="connsiteY6-576" fmla="*/ 380144 h 1366462"/>
                    <a:gd name="connsiteX7-577" fmla="*/ 257842 w 528613"/>
                    <a:gd name="connsiteY7-578" fmla="*/ 523982 h 1366462"/>
                    <a:gd name="connsiteX8-579" fmla="*/ 129231 w 528613"/>
                    <a:gd name="connsiteY8-580" fmla="*/ 518007 h 1366462"/>
                    <a:gd name="connsiteX9-581" fmla="*/ 309213 w 528613"/>
                    <a:gd name="connsiteY9-582" fmla="*/ 647272 h 1366462"/>
                    <a:gd name="connsiteX10-583" fmla="*/ 179947 w 528613"/>
                    <a:gd name="connsiteY10-584" fmla="*/ 654558 h 1366462"/>
                    <a:gd name="connsiteX11-585" fmla="*/ 350310 w 528613"/>
                    <a:gd name="connsiteY11-586" fmla="*/ 770562 h 1366462"/>
                    <a:gd name="connsiteX12-587" fmla="*/ 216746 w 528613"/>
                    <a:gd name="connsiteY12-588" fmla="*/ 760288 h 1366462"/>
                    <a:gd name="connsiteX13-589" fmla="*/ 381132 w 528613"/>
                    <a:gd name="connsiteY13-590" fmla="*/ 904126 h 1366462"/>
                    <a:gd name="connsiteX14-591" fmla="*/ 227020 w 528613"/>
                    <a:gd name="connsiteY14-592" fmla="*/ 852755 h 1366462"/>
                    <a:gd name="connsiteX15-593" fmla="*/ 473600 w 528613"/>
                    <a:gd name="connsiteY15-594" fmla="*/ 1027416 h 1366462"/>
                    <a:gd name="connsiteX16-595" fmla="*/ 264473 w 528613"/>
                    <a:gd name="connsiteY16-596" fmla="*/ 976045 h 1366462"/>
                    <a:gd name="connsiteX17-597" fmla="*/ 514696 w 528613"/>
                    <a:gd name="connsiteY17-598" fmla="*/ 1119883 h 1366462"/>
                    <a:gd name="connsiteX18-599" fmla="*/ 285308 w 528613"/>
                    <a:gd name="connsiteY18-600" fmla="*/ 1141454 h 1366462"/>
                    <a:gd name="connsiteX19-601" fmla="*/ 528613 w 528613"/>
                    <a:gd name="connsiteY19-602" fmla="*/ 1238219 h 1366462"/>
                    <a:gd name="connsiteX20-603" fmla="*/ 988 w 528613"/>
                    <a:gd name="connsiteY20-604" fmla="*/ 1366462 h 1366462"/>
                    <a:gd name="connsiteX21-605" fmla="*/ 988 w 528613"/>
                    <a:gd name="connsiteY21-606" fmla="*/ 0 h 1366462"/>
                    <a:gd name="connsiteX0-607" fmla="*/ 988 w 528613"/>
                    <a:gd name="connsiteY0-608" fmla="*/ 0 h 1366462"/>
                    <a:gd name="connsiteX1-609" fmla="*/ 124278 w 528613"/>
                    <a:gd name="connsiteY1-610" fmla="*/ 123290 h 1366462"/>
                    <a:gd name="connsiteX2-611" fmla="*/ 42085 w 528613"/>
                    <a:gd name="connsiteY2-612" fmla="*/ 123290 h 1366462"/>
                    <a:gd name="connsiteX3-613" fmla="*/ 155101 w 528613"/>
                    <a:gd name="connsiteY3-614" fmla="*/ 256854 h 1366462"/>
                    <a:gd name="connsiteX4-615" fmla="*/ 62633 w 528613"/>
                    <a:gd name="connsiteY4-616" fmla="*/ 256854 h 1366462"/>
                    <a:gd name="connsiteX5-617" fmla="*/ 185923 w 528613"/>
                    <a:gd name="connsiteY5-618" fmla="*/ 369870 h 1366462"/>
                    <a:gd name="connsiteX6-619" fmla="*/ 103730 w 528613"/>
                    <a:gd name="connsiteY6-620" fmla="*/ 380144 h 1366462"/>
                    <a:gd name="connsiteX7-621" fmla="*/ 257842 w 528613"/>
                    <a:gd name="connsiteY7-622" fmla="*/ 523982 h 1366462"/>
                    <a:gd name="connsiteX8-623" fmla="*/ 129231 w 528613"/>
                    <a:gd name="connsiteY8-624" fmla="*/ 518007 h 1366462"/>
                    <a:gd name="connsiteX9-625" fmla="*/ 309213 w 528613"/>
                    <a:gd name="connsiteY9-626" fmla="*/ 647272 h 1366462"/>
                    <a:gd name="connsiteX10-627" fmla="*/ 179947 w 528613"/>
                    <a:gd name="connsiteY10-628" fmla="*/ 654558 h 1366462"/>
                    <a:gd name="connsiteX11-629" fmla="*/ 350310 w 528613"/>
                    <a:gd name="connsiteY11-630" fmla="*/ 770562 h 1366462"/>
                    <a:gd name="connsiteX12-631" fmla="*/ 216746 w 528613"/>
                    <a:gd name="connsiteY12-632" fmla="*/ 760288 h 1366462"/>
                    <a:gd name="connsiteX13-633" fmla="*/ 381132 w 528613"/>
                    <a:gd name="connsiteY13-634" fmla="*/ 904126 h 1366462"/>
                    <a:gd name="connsiteX14-635" fmla="*/ 227020 w 528613"/>
                    <a:gd name="connsiteY14-636" fmla="*/ 852755 h 1366462"/>
                    <a:gd name="connsiteX15-637" fmla="*/ 473600 w 528613"/>
                    <a:gd name="connsiteY15-638" fmla="*/ 1027416 h 1366462"/>
                    <a:gd name="connsiteX16-639" fmla="*/ 249901 w 528613"/>
                    <a:gd name="connsiteY16-640" fmla="*/ 990618 h 1366462"/>
                    <a:gd name="connsiteX17-641" fmla="*/ 514696 w 528613"/>
                    <a:gd name="connsiteY17-642" fmla="*/ 1119883 h 1366462"/>
                    <a:gd name="connsiteX18-643" fmla="*/ 285308 w 528613"/>
                    <a:gd name="connsiteY18-644" fmla="*/ 1141454 h 1366462"/>
                    <a:gd name="connsiteX19-645" fmla="*/ 528613 w 528613"/>
                    <a:gd name="connsiteY19-646" fmla="*/ 1238219 h 1366462"/>
                    <a:gd name="connsiteX20-647" fmla="*/ 988 w 528613"/>
                    <a:gd name="connsiteY20-648" fmla="*/ 1366462 h 1366462"/>
                    <a:gd name="connsiteX21-649" fmla="*/ 988 w 528613"/>
                    <a:gd name="connsiteY21-650" fmla="*/ 0 h 1366462"/>
                    <a:gd name="connsiteX0-651" fmla="*/ 988 w 528613"/>
                    <a:gd name="connsiteY0-652" fmla="*/ 0 h 1366462"/>
                    <a:gd name="connsiteX1-653" fmla="*/ 124278 w 528613"/>
                    <a:gd name="connsiteY1-654" fmla="*/ 123290 h 1366462"/>
                    <a:gd name="connsiteX2-655" fmla="*/ 42085 w 528613"/>
                    <a:gd name="connsiteY2-656" fmla="*/ 123290 h 1366462"/>
                    <a:gd name="connsiteX3-657" fmla="*/ 155101 w 528613"/>
                    <a:gd name="connsiteY3-658" fmla="*/ 256854 h 1366462"/>
                    <a:gd name="connsiteX4-659" fmla="*/ 62633 w 528613"/>
                    <a:gd name="connsiteY4-660" fmla="*/ 256854 h 1366462"/>
                    <a:gd name="connsiteX5-661" fmla="*/ 185923 w 528613"/>
                    <a:gd name="connsiteY5-662" fmla="*/ 369870 h 1366462"/>
                    <a:gd name="connsiteX6-663" fmla="*/ 103730 w 528613"/>
                    <a:gd name="connsiteY6-664" fmla="*/ 380144 h 1366462"/>
                    <a:gd name="connsiteX7-665" fmla="*/ 257842 w 528613"/>
                    <a:gd name="connsiteY7-666" fmla="*/ 523982 h 1366462"/>
                    <a:gd name="connsiteX8-667" fmla="*/ 129231 w 528613"/>
                    <a:gd name="connsiteY8-668" fmla="*/ 518007 h 1366462"/>
                    <a:gd name="connsiteX9-669" fmla="*/ 309213 w 528613"/>
                    <a:gd name="connsiteY9-670" fmla="*/ 647272 h 1366462"/>
                    <a:gd name="connsiteX10-671" fmla="*/ 179947 w 528613"/>
                    <a:gd name="connsiteY10-672" fmla="*/ 654558 h 1366462"/>
                    <a:gd name="connsiteX11-673" fmla="*/ 350310 w 528613"/>
                    <a:gd name="connsiteY11-674" fmla="*/ 770562 h 1366462"/>
                    <a:gd name="connsiteX12-675" fmla="*/ 216746 w 528613"/>
                    <a:gd name="connsiteY12-676" fmla="*/ 760288 h 1366462"/>
                    <a:gd name="connsiteX13-677" fmla="*/ 381132 w 528613"/>
                    <a:gd name="connsiteY13-678" fmla="*/ 904126 h 1366462"/>
                    <a:gd name="connsiteX14-679" fmla="*/ 227020 w 528613"/>
                    <a:gd name="connsiteY14-680" fmla="*/ 852755 h 1366462"/>
                    <a:gd name="connsiteX15-681" fmla="*/ 473600 w 528613"/>
                    <a:gd name="connsiteY15-682" fmla="*/ 1027416 h 1366462"/>
                    <a:gd name="connsiteX16-683" fmla="*/ 249901 w 528613"/>
                    <a:gd name="connsiteY16-684" fmla="*/ 990618 h 1366462"/>
                    <a:gd name="connsiteX17-685" fmla="*/ 489195 w 528613"/>
                    <a:gd name="connsiteY17-686" fmla="*/ 1127170 h 1366462"/>
                    <a:gd name="connsiteX18-687" fmla="*/ 285308 w 528613"/>
                    <a:gd name="connsiteY18-688" fmla="*/ 1141454 h 1366462"/>
                    <a:gd name="connsiteX19-689" fmla="*/ 528613 w 528613"/>
                    <a:gd name="connsiteY19-690" fmla="*/ 1238219 h 1366462"/>
                    <a:gd name="connsiteX20-691" fmla="*/ 988 w 528613"/>
                    <a:gd name="connsiteY20-692" fmla="*/ 1366462 h 1366462"/>
                    <a:gd name="connsiteX21-693" fmla="*/ 988 w 528613"/>
                    <a:gd name="connsiteY21-694" fmla="*/ 0 h 1366462"/>
                    <a:gd name="connsiteX0-695" fmla="*/ 988 w 579616"/>
                    <a:gd name="connsiteY0-696" fmla="*/ 0 h 1366462"/>
                    <a:gd name="connsiteX1-697" fmla="*/ 124278 w 579616"/>
                    <a:gd name="connsiteY1-698" fmla="*/ 123290 h 1366462"/>
                    <a:gd name="connsiteX2-699" fmla="*/ 42085 w 579616"/>
                    <a:gd name="connsiteY2-700" fmla="*/ 123290 h 1366462"/>
                    <a:gd name="connsiteX3-701" fmla="*/ 155101 w 579616"/>
                    <a:gd name="connsiteY3-702" fmla="*/ 256854 h 1366462"/>
                    <a:gd name="connsiteX4-703" fmla="*/ 62633 w 579616"/>
                    <a:gd name="connsiteY4-704" fmla="*/ 256854 h 1366462"/>
                    <a:gd name="connsiteX5-705" fmla="*/ 185923 w 579616"/>
                    <a:gd name="connsiteY5-706" fmla="*/ 369870 h 1366462"/>
                    <a:gd name="connsiteX6-707" fmla="*/ 103730 w 579616"/>
                    <a:gd name="connsiteY6-708" fmla="*/ 380144 h 1366462"/>
                    <a:gd name="connsiteX7-709" fmla="*/ 257842 w 579616"/>
                    <a:gd name="connsiteY7-710" fmla="*/ 523982 h 1366462"/>
                    <a:gd name="connsiteX8-711" fmla="*/ 129231 w 579616"/>
                    <a:gd name="connsiteY8-712" fmla="*/ 518007 h 1366462"/>
                    <a:gd name="connsiteX9-713" fmla="*/ 309213 w 579616"/>
                    <a:gd name="connsiteY9-714" fmla="*/ 647272 h 1366462"/>
                    <a:gd name="connsiteX10-715" fmla="*/ 179947 w 579616"/>
                    <a:gd name="connsiteY10-716" fmla="*/ 654558 h 1366462"/>
                    <a:gd name="connsiteX11-717" fmla="*/ 350310 w 579616"/>
                    <a:gd name="connsiteY11-718" fmla="*/ 770562 h 1366462"/>
                    <a:gd name="connsiteX12-719" fmla="*/ 216746 w 579616"/>
                    <a:gd name="connsiteY12-720" fmla="*/ 760288 h 1366462"/>
                    <a:gd name="connsiteX13-721" fmla="*/ 381132 w 579616"/>
                    <a:gd name="connsiteY13-722" fmla="*/ 904126 h 1366462"/>
                    <a:gd name="connsiteX14-723" fmla="*/ 227020 w 579616"/>
                    <a:gd name="connsiteY14-724" fmla="*/ 852755 h 1366462"/>
                    <a:gd name="connsiteX15-725" fmla="*/ 473600 w 579616"/>
                    <a:gd name="connsiteY15-726" fmla="*/ 1027416 h 1366462"/>
                    <a:gd name="connsiteX16-727" fmla="*/ 249901 w 579616"/>
                    <a:gd name="connsiteY16-728" fmla="*/ 990618 h 1366462"/>
                    <a:gd name="connsiteX17-729" fmla="*/ 489195 w 579616"/>
                    <a:gd name="connsiteY17-730" fmla="*/ 1127170 h 1366462"/>
                    <a:gd name="connsiteX18-731" fmla="*/ 285308 w 579616"/>
                    <a:gd name="connsiteY18-732" fmla="*/ 1141454 h 1366462"/>
                    <a:gd name="connsiteX19-733" fmla="*/ 579616 w 579616"/>
                    <a:gd name="connsiteY19-734" fmla="*/ 1241862 h 1366462"/>
                    <a:gd name="connsiteX20-735" fmla="*/ 988 w 579616"/>
                    <a:gd name="connsiteY20-736" fmla="*/ 1366462 h 1366462"/>
                    <a:gd name="connsiteX21-737" fmla="*/ 988 w 579616"/>
                    <a:gd name="connsiteY21-738" fmla="*/ 0 h 1366462"/>
                    <a:gd name="connsiteX0-739" fmla="*/ 988 w 601474"/>
                    <a:gd name="connsiteY0-740" fmla="*/ 0 h 1366462"/>
                    <a:gd name="connsiteX1-741" fmla="*/ 124278 w 601474"/>
                    <a:gd name="connsiteY1-742" fmla="*/ 123290 h 1366462"/>
                    <a:gd name="connsiteX2-743" fmla="*/ 42085 w 601474"/>
                    <a:gd name="connsiteY2-744" fmla="*/ 123290 h 1366462"/>
                    <a:gd name="connsiteX3-745" fmla="*/ 155101 w 601474"/>
                    <a:gd name="connsiteY3-746" fmla="*/ 256854 h 1366462"/>
                    <a:gd name="connsiteX4-747" fmla="*/ 62633 w 601474"/>
                    <a:gd name="connsiteY4-748" fmla="*/ 256854 h 1366462"/>
                    <a:gd name="connsiteX5-749" fmla="*/ 185923 w 601474"/>
                    <a:gd name="connsiteY5-750" fmla="*/ 369870 h 1366462"/>
                    <a:gd name="connsiteX6-751" fmla="*/ 103730 w 601474"/>
                    <a:gd name="connsiteY6-752" fmla="*/ 380144 h 1366462"/>
                    <a:gd name="connsiteX7-753" fmla="*/ 257842 w 601474"/>
                    <a:gd name="connsiteY7-754" fmla="*/ 523982 h 1366462"/>
                    <a:gd name="connsiteX8-755" fmla="*/ 129231 w 601474"/>
                    <a:gd name="connsiteY8-756" fmla="*/ 518007 h 1366462"/>
                    <a:gd name="connsiteX9-757" fmla="*/ 309213 w 601474"/>
                    <a:gd name="connsiteY9-758" fmla="*/ 647272 h 1366462"/>
                    <a:gd name="connsiteX10-759" fmla="*/ 179947 w 601474"/>
                    <a:gd name="connsiteY10-760" fmla="*/ 654558 h 1366462"/>
                    <a:gd name="connsiteX11-761" fmla="*/ 350310 w 601474"/>
                    <a:gd name="connsiteY11-762" fmla="*/ 770562 h 1366462"/>
                    <a:gd name="connsiteX12-763" fmla="*/ 216746 w 601474"/>
                    <a:gd name="connsiteY12-764" fmla="*/ 760288 h 1366462"/>
                    <a:gd name="connsiteX13-765" fmla="*/ 381132 w 601474"/>
                    <a:gd name="connsiteY13-766" fmla="*/ 904126 h 1366462"/>
                    <a:gd name="connsiteX14-767" fmla="*/ 227020 w 601474"/>
                    <a:gd name="connsiteY14-768" fmla="*/ 852755 h 1366462"/>
                    <a:gd name="connsiteX15-769" fmla="*/ 473600 w 601474"/>
                    <a:gd name="connsiteY15-770" fmla="*/ 1027416 h 1366462"/>
                    <a:gd name="connsiteX16-771" fmla="*/ 249901 w 601474"/>
                    <a:gd name="connsiteY16-772" fmla="*/ 990618 h 1366462"/>
                    <a:gd name="connsiteX17-773" fmla="*/ 489195 w 601474"/>
                    <a:gd name="connsiteY17-774" fmla="*/ 1127170 h 1366462"/>
                    <a:gd name="connsiteX18-775" fmla="*/ 285308 w 601474"/>
                    <a:gd name="connsiteY18-776" fmla="*/ 1141454 h 1366462"/>
                    <a:gd name="connsiteX19-777" fmla="*/ 601474 w 601474"/>
                    <a:gd name="connsiteY19-778" fmla="*/ 1256435 h 1366462"/>
                    <a:gd name="connsiteX20-779" fmla="*/ 988 w 601474"/>
                    <a:gd name="connsiteY20-780" fmla="*/ 1366462 h 1366462"/>
                    <a:gd name="connsiteX21-781" fmla="*/ 988 w 601474"/>
                    <a:gd name="connsiteY21-782" fmla="*/ 0 h 1366462"/>
                    <a:gd name="connsiteX0-783" fmla="*/ 988 w 601474"/>
                    <a:gd name="connsiteY0-784" fmla="*/ 0 h 1366462"/>
                    <a:gd name="connsiteX1-785" fmla="*/ 124278 w 601474"/>
                    <a:gd name="connsiteY1-786" fmla="*/ 123290 h 1366462"/>
                    <a:gd name="connsiteX2-787" fmla="*/ 42085 w 601474"/>
                    <a:gd name="connsiteY2-788" fmla="*/ 123290 h 1366462"/>
                    <a:gd name="connsiteX3-789" fmla="*/ 155101 w 601474"/>
                    <a:gd name="connsiteY3-790" fmla="*/ 256854 h 1366462"/>
                    <a:gd name="connsiteX4-791" fmla="*/ 62633 w 601474"/>
                    <a:gd name="connsiteY4-792" fmla="*/ 256854 h 1366462"/>
                    <a:gd name="connsiteX5-793" fmla="*/ 185923 w 601474"/>
                    <a:gd name="connsiteY5-794" fmla="*/ 369870 h 1366462"/>
                    <a:gd name="connsiteX6-795" fmla="*/ 103730 w 601474"/>
                    <a:gd name="connsiteY6-796" fmla="*/ 380144 h 1366462"/>
                    <a:gd name="connsiteX7-797" fmla="*/ 257842 w 601474"/>
                    <a:gd name="connsiteY7-798" fmla="*/ 523982 h 1366462"/>
                    <a:gd name="connsiteX8-799" fmla="*/ 129231 w 601474"/>
                    <a:gd name="connsiteY8-800" fmla="*/ 518007 h 1366462"/>
                    <a:gd name="connsiteX9-801" fmla="*/ 309213 w 601474"/>
                    <a:gd name="connsiteY9-802" fmla="*/ 647272 h 1366462"/>
                    <a:gd name="connsiteX10-803" fmla="*/ 179947 w 601474"/>
                    <a:gd name="connsiteY10-804" fmla="*/ 654558 h 1366462"/>
                    <a:gd name="connsiteX11-805" fmla="*/ 350310 w 601474"/>
                    <a:gd name="connsiteY11-806" fmla="*/ 770562 h 1366462"/>
                    <a:gd name="connsiteX12-807" fmla="*/ 216746 w 601474"/>
                    <a:gd name="connsiteY12-808" fmla="*/ 760288 h 1366462"/>
                    <a:gd name="connsiteX13-809" fmla="*/ 381132 w 601474"/>
                    <a:gd name="connsiteY13-810" fmla="*/ 904126 h 1366462"/>
                    <a:gd name="connsiteX14-811" fmla="*/ 227020 w 601474"/>
                    <a:gd name="connsiteY14-812" fmla="*/ 852755 h 1366462"/>
                    <a:gd name="connsiteX15-813" fmla="*/ 433526 w 601474"/>
                    <a:gd name="connsiteY15-814" fmla="*/ 1012844 h 1366462"/>
                    <a:gd name="connsiteX16-815" fmla="*/ 249901 w 601474"/>
                    <a:gd name="connsiteY16-816" fmla="*/ 990618 h 1366462"/>
                    <a:gd name="connsiteX17-817" fmla="*/ 489195 w 601474"/>
                    <a:gd name="connsiteY17-818" fmla="*/ 1127170 h 1366462"/>
                    <a:gd name="connsiteX18-819" fmla="*/ 285308 w 601474"/>
                    <a:gd name="connsiteY18-820" fmla="*/ 1141454 h 1366462"/>
                    <a:gd name="connsiteX19-821" fmla="*/ 601474 w 601474"/>
                    <a:gd name="connsiteY19-822" fmla="*/ 1256435 h 1366462"/>
                    <a:gd name="connsiteX20-823" fmla="*/ 988 w 601474"/>
                    <a:gd name="connsiteY20-824" fmla="*/ 1366462 h 1366462"/>
                    <a:gd name="connsiteX21-825" fmla="*/ 988 w 601474"/>
                    <a:gd name="connsiteY21-826" fmla="*/ 0 h 1366462"/>
                    <a:gd name="connsiteX0-827" fmla="*/ 988 w 601474"/>
                    <a:gd name="connsiteY0-828" fmla="*/ 0 h 1366462"/>
                    <a:gd name="connsiteX1-829" fmla="*/ 124278 w 601474"/>
                    <a:gd name="connsiteY1-830" fmla="*/ 123290 h 1366462"/>
                    <a:gd name="connsiteX2-831" fmla="*/ 42085 w 601474"/>
                    <a:gd name="connsiteY2-832" fmla="*/ 123290 h 1366462"/>
                    <a:gd name="connsiteX3-833" fmla="*/ 155101 w 601474"/>
                    <a:gd name="connsiteY3-834" fmla="*/ 256854 h 1366462"/>
                    <a:gd name="connsiteX4-835" fmla="*/ 62633 w 601474"/>
                    <a:gd name="connsiteY4-836" fmla="*/ 256854 h 1366462"/>
                    <a:gd name="connsiteX5-837" fmla="*/ 185923 w 601474"/>
                    <a:gd name="connsiteY5-838" fmla="*/ 369870 h 1366462"/>
                    <a:gd name="connsiteX6-839" fmla="*/ 103730 w 601474"/>
                    <a:gd name="connsiteY6-840" fmla="*/ 380144 h 1366462"/>
                    <a:gd name="connsiteX7-841" fmla="*/ 257842 w 601474"/>
                    <a:gd name="connsiteY7-842" fmla="*/ 523982 h 1366462"/>
                    <a:gd name="connsiteX8-843" fmla="*/ 129231 w 601474"/>
                    <a:gd name="connsiteY8-844" fmla="*/ 518007 h 1366462"/>
                    <a:gd name="connsiteX9-845" fmla="*/ 309213 w 601474"/>
                    <a:gd name="connsiteY9-846" fmla="*/ 647272 h 1366462"/>
                    <a:gd name="connsiteX10-847" fmla="*/ 179947 w 601474"/>
                    <a:gd name="connsiteY10-848" fmla="*/ 654558 h 1366462"/>
                    <a:gd name="connsiteX11-849" fmla="*/ 350310 w 601474"/>
                    <a:gd name="connsiteY11-850" fmla="*/ 770562 h 1366462"/>
                    <a:gd name="connsiteX12-851" fmla="*/ 216746 w 601474"/>
                    <a:gd name="connsiteY12-852" fmla="*/ 760288 h 1366462"/>
                    <a:gd name="connsiteX13-853" fmla="*/ 355631 w 601474"/>
                    <a:gd name="connsiteY13-854" fmla="*/ 885911 h 1366462"/>
                    <a:gd name="connsiteX14-855" fmla="*/ 227020 w 601474"/>
                    <a:gd name="connsiteY14-856" fmla="*/ 852755 h 1366462"/>
                    <a:gd name="connsiteX15-857" fmla="*/ 433526 w 601474"/>
                    <a:gd name="connsiteY15-858" fmla="*/ 1012844 h 1366462"/>
                    <a:gd name="connsiteX16-859" fmla="*/ 249901 w 601474"/>
                    <a:gd name="connsiteY16-860" fmla="*/ 990618 h 1366462"/>
                    <a:gd name="connsiteX17-861" fmla="*/ 489195 w 601474"/>
                    <a:gd name="connsiteY17-862" fmla="*/ 1127170 h 1366462"/>
                    <a:gd name="connsiteX18-863" fmla="*/ 285308 w 601474"/>
                    <a:gd name="connsiteY18-864" fmla="*/ 1141454 h 1366462"/>
                    <a:gd name="connsiteX19-865" fmla="*/ 601474 w 601474"/>
                    <a:gd name="connsiteY19-866" fmla="*/ 1256435 h 1366462"/>
                    <a:gd name="connsiteX20-867" fmla="*/ 988 w 601474"/>
                    <a:gd name="connsiteY20-868" fmla="*/ 1366462 h 1366462"/>
                    <a:gd name="connsiteX21-869" fmla="*/ 988 w 601474"/>
                    <a:gd name="connsiteY21-870" fmla="*/ 0 h 1366462"/>
                    <a:gd name="connsiteX0-871" fmla="*/ 988 w 601474"/>
                    <a:gd name="connsiteY0-872" fmla="*/ 0 h 1366462"/>
                    <a:gd name="connsiteX1-873" fmla="*/ 124278 w 601474"/>
                    <a:gd name="connsiteY1-874" fmla="*/ 123290 h 1366462"/>
                    <a:gd name="connsiteX2-875" fmla="*/ 42085 w 601474"/>
                    <a:gd name="connsiteY2-876" fmla="*/ 123290 h 1366462"/>
                    <a:gd name="connsiteX3-877" fmla="*/ 155101 w 601474"/>
                    <a:gd name="connsiteY3-878" fmla="*/ 256854 h 1366462"/>
                    <a:gd name="connsiteX4-879" fmla="*/ 62633 w 601474"/>
                    <a:gd name="connsiteY4-880" fmla="*/ 256854 h 1366462"/>
                    <a:gd name="connsiteX5-881" fmla="*/ 185923 w 601474"/>
                    <a:gd name="connsiteY5-882" fmla="*/ 369870 h 1366462"/>
                    <a:gd name="connsiteX6-883" fmla="*/ 103730 w 601474"/>
                    <a:gd name="connsiteY6-884" fmla="*/ 380144 h 1366462"/>
                    <a:gd name="connsiteX7-885" fmla="*/ 257842 w 601474"/>
                    <a:gd name="connsiteY7-886" fmla="*/ 523982 h 1366462"/>
                    <a:gd name="connsiteX8-887" fmla="*/ 129231 w 601474"/>
                    <a:gd name="connsiteY8-888" fmla="*/ 518007 h 1366462"/>
                    <a:gd name="connsiteX9-889" fmla="*/ 309213 w 601474"/>
                    <a:gd name="connsiteY9-890" fmla="*/ 647272 h 1366462"/>
                    <a:gd name="connsiteX10-891" fmla="*/ 179947 w 601474"/>
                    <a:gd name="connsiteY10-892" fmla="*/ 654558 h 1366462"/>
                    <a:gd name="connsiteX11-893" fmla="*/ 350310 w 601474"/>
                    <a:gd name="connsiteY11-894" fmla="*/ 770562 h 1366462"/>
                    <a:gd name="connsiteX12-895" fmla="*/ 216746 w 601474"/>
                    <a:gd name="connsiteY12-896" fmla="*/ 760288 h 1366462"/>
                    <a:gd name="connsiteX13-897" fmla="*/ 355631 w 601474"/>
                    <a:gd name="connsiteY13-898" fmla="*/ 885911 h 1366462"/>
                    <a:gd name="connsiteX14-899" fmla="*/ 223377 w 601474"/>
                    <a:gd name="connsiteY14-900" fmla="*/ 867328 h 1366462"/>
                    <a:gd name="connsiteX15-901" fmla="*/ 433526 w 601474"/>
                    <a:gd name="connsiteY15-902" fmla="*/ 1012844 h 1366462"/>
                    <a:gd name="connsiteX16-903" fmla="*/ 249901 w 601474"/>
                    <a:gd name="connsiteY16-904" fmla="*/ 990618 h 1366462"/>
                    <a:gd name="connsiteX17-905" fmla="*/ 489195 w 601474"/>
                    <a:gd name="connsiteY17-906" fmla="*/ 1127170 h 1366462"/>
                    <a:gd name="connsiteX18-907" fmla="*/ 285308 w 601474"/>
                    <a:gd name="connsiteY18-908" fmla="*/ 1141454 h 1366462"/>
                    <a:gd name="connsiteX19-909" fmla="*/ 601474 w 601474"/>
                    <a:gd name="connsiteY19-910" fmla="*/ 1256435 h 1366462"/>
                    <a:gd name="connsiteX20-911" fmla="*/ 988 w 601474"/>
                    <a:gd name="connsiteY20-912" fmla="*/ 1366462 h 1366462"/>
                    <a:gd name="connsiteX21-913" fmla="*/ 988 w 601474"/>
                    <a:gd name="connsiteY21-914" fmla="*/ 0 h 1366462"/>
                    <a:gd name="connsiteX0-915" fmla="*/ 988 w 601474"/>
                    <a:gd name="connsiteY0-916" fmla="*/ 0 h 1366462"/>
                    <a:gd name="connsiteX1-917" fmla="*/ 124278 w 601474"/>
                    <a:gd name="connsiteY1-918" fmla="*/ 123290 h 1366462"/>
                    <a:gd name="connsiteX2-919" fmla="*/ 42085 w 601474"/>
                    <a:gd name="connsiteY2-920" fmla="*/ 123290 h 1366462"/>
                    <a:gd name="connsiteX3-921" fmla="*/ 155101 w 601474"/>
                    <a:gd name="connsiteY3-922" fmla="*/ 256854 h 1366462"/>
                    <a:gd name="connsiteX4-923" fmla="*/ 62633 w 601474"/>
                    <a:gd name="connsiteY4-924" fmla="*/ 256854 h 1366462"/>
                    <a:gd name="connsiteX5-925" fmla="*/ 185923 w 601474"/>
                    <a:gd name="connsiteY5-926" fmla="*/ 369870 h 1366462"/>
                    <a:gd name="connsiteX6-927" fmla="*/ 103730 w 601474"/>
                    <a:gd name="connsiteY6-928" fmla="*/ 380144 h 1366462"/>
                    <a:gd name="connsiteX7-929" fmla="*/ 257842 w 601474"/>
                    <a:gd name="connsiteY7-930" fmla="*/ 523982 h 1366462"/>
                    <a:gd name="connsiteX8-931" fmla="*/ 129231 w 601474"/>
                    <a:gd name="connsiteY8-932" fmla="*/ 518007 h 1366462"/>
                    <a:gd name="connsiteX9-933" fmla="*/ 309213 w 601474"/>
                    <a:gd name="connsiteY9-934" fmla="*/ 647272 h 1366462"/>
                    <a:gd name="connsiteX10-935" fmla="*/ 179947 w 601474"/>
                    <a:gd name="connsiteY10-936" fmla="*/ 654558 h 1366462"/>
                    <a:gd name="connsiteX11-937" fmla="*/ 339381 w 601474"/>
                    <a:gd name="connsiteY11-938" fmla="*/ 763276 h 1366462"/>
                    <a:gd name="connsiteX12-939" fmla="*/ 216746 w 601474"/>
                    <a:gd name="connsiteY12-940" fmla="*/ 760288 h 1366462"/>
                    <a:gd name="connsiteX13-941" fmla="*/ 355631 w 601474"/>
                    <a:gd name="connsiteY13-942" fmla="*/ 885911 h 1366462"/>
                    <a:gd name="connsiteX14-943" fmla="*/ 223377 w 601474"/>
                    <a:gd name="connsiteY14-944" fmla="*/ 867328 h 1366462"/>
                    <a:gd name="connsiteX15-945" fmla="*/ 433526 w 601474"/>
                    <a:gd name="connsiteY15-946" fmla="*/ 1012844 h 1366462"/>
                    <a:gd name="connsiteX16-947" fmla="*/ 249901 w 601474"/>
                    <a:gd name="connsiteY16-948" fmla="*/ 990618 h 1366462"/>
                    <a:gd name="connsiteX17-949" fmla="*/ 489195 w 601474"/>
                    <a:gd name="connsiteY17-950" fmla="*/ 1127170 h 1366462"/>
                    <a:gd name="connsiteX18-951" fmla="*/ 285308 w 601474"/>
                    <a:gd name="connsiteY18-952" fmla="*/ 1141454 h 1366462"/>
                    <a:gd name="connsiteX19-953" fmla="*/ 601474 w 601474"/>
                    <a:gd name="connsiteY19-954" fmla="*/ 1256435 h 1366462"/>
                    <a:gd name="connsiteX20-955" fmla="*/ 988 w 601474"/>
                    <a:gd name="connsiteY20-956" fmla="*/ 1366462 h 1366462"/>
                    <a:gd name="connsiteX21-957" fmla="*/ 988 w 601474"/>
                    <a:gd name="connsiteY21-958" fmla="*/ 0 h 1366462"/>
                    <a:gd name="connsiteX0-959" fmla="*/ 988 w 601474"/>
                    <a:gd name="connsiteY0-960" fmla="*/ 0 h 1366462"/>
                    <a:gd name="connsiteX1-961" fmla="*/ 124278 w 601474"/>
                    <a:gd name="connsiteY1-962" fmla="*/ 123290 h 1366462"/>
                    <a:gd name="connsiteX2-963" fmla="*/ 42085 w 601474"/>
                    <a:gd name="connsiteY2-964" fmla="*/ 123290 h 1366462"/>
                    <a:gd name="connsiteX3-965" fmla="*/ 155101 w 601474"/>
                    <a:gd name="connsiteY3-966" fmla="*/ 256854 h 1366462"/>
                    <a:gd name="connsiteX4-967" fmla="*/ 62633 w 601474"/>
                    <a:gd name="connsiteY4-968" fmla="*/ 256854 h 1366462"/>
                    <a:gd name="connsiteX5-969" fmla="*/ 185923 w 601474"/>
                    <a:gd name="connsiteY5-970" fmla="*/ 369870 h 1366462"/>
                    <a:gd name="connsiteX6-971" fmla="*/ 103730 w 601474"/>
                    <a:gd name="connsiteY6-972" fmla="*/ 380144 h 1366462"/>
                    <a:gd name="connsiteX7-973" fmla="*/ 257842 w 601474"/>
                    <a:gd name="connsiteY7-974" fmla="*/ 523982 h 1366462"/>
                    <a:gd name="connsiteX8-975" fmla="*/ 129231 w 601474"/>
                    <a:gd name="connsiteY8-976" fmla="*/ 518007 h 1366462"/>
                    <a:gd name="connsiteX9-977" fmla="*/ 298284 w 601474"/>
                    <a:gd name="connsiteY9-978" fmla="*/ 639986 h 1366462"/>
                    <a:gd name="connsiteX10-979" fmla="*/ 179947 w 601474"/>
                    <a:gd name="connsiteY10-980" fmla="*/ 654558 h 1366462"/>
                    <a:gd name="connsiteX11-981" fmla="*/ 339381 w 601474"/>
                    <a:gd name="connsiteY11-982" fmla="*/ 763276 h 1366462"/>
                    <a:gd name="connsiteX12-983" fmla="*/ 216746 w 601474"/>
                    <a:gd name="connsiteY12-984" fmla="*/ 760288 h 1366462"/>
                    <a:gd name="connsiteX13-985" fmla="*/ 355631 w 601474"/>
                    <a:gd name="connsiteY13-986" fmla="*/ 885911 h 1366462"/>
                    <a:gd name="connsiteX14-987" fmla="*/ 223377 w 601474"/>
                    <a:gd name="connsiteY14-988" fmla="*/ 867328 h 1366462"/>
                    <a:gd name="connsiteX15-989" fmla="*/ 433526 w 601474"/>
                    <a:gd name="connsiteY15-990" fmla="*/ 1012844 h 1366462"/>
                    <a:gd name="connsiteX16-991" fmla="*/ 249901 w 601474"/>
                    <a:gd name="connsiteY16-992" fmla="*/ 990618 h 1366462"/>
                    <a:gd name="connsiteX17-993" fmla="*/ 489195 w 601474"/>
                    <a:gd name="connsiteY17-994" fmla="*/ 1127170 h 1366462"/>
                    <a:gd name="connsiteX18-995" fmla="*/ 285308 w 601474"/>
                    <a:gd name="connsiteY18-996" fmla="*/ 1141454 h 1366462"/>
                    <a:gd name="connsiteX19-997" fmla="*/ 601474 w 601474"/>
                    <a:gd name="connsiteY19-998" fmla="*/ 1256435 h 1366462"/>
                    <a:gd name="connsiteX20-999" fmla="*/ 988 w 601474"/>
                    <a:gd name="connsiteY20-1000" fmla="*/ 1366462 h 1366462"/>
                    <a:gd name="connsiteX21-1001" fmla="*/ 988 w 601474"/>
                    <a:gd name="connsiteY21-1002" fmla="*/ 0 h 1366462"/>
                    <a:gd name="connsiteX0-1003" fmla="*/ 988 w 601474"/>
                    <a:gd name="connsiteY0-1004" fmla="*/ 0 h 1366462"/>
                    <a:gd name="connsiteX1-1005" fmla="*/ 124278 w 601474"/>
                    <a:gd name="connsiteY1-1006" fmla="*/ 123290 h 1366462"/>
                    <a:gd name="connsiteX2-1007" fmla="*/ 42085 w 601474"/>
                    <a:gd name="connsiteY2-1008" fmla="*/ 123290 h 1366462"/>
                    <a:gd name="connsiteX3-1009" fmla="*/ 155101 w 601474"/>
                    <a:gd name="connsiteY3-1010" fmla="*/ 256854 h 1366462"/>
                    <a:gd name="connsiteX4-1011" fmla="*/ 62633 w 601474"/>
                    <a:gd name="connsiteY4-1012" fmla="*/ 256854 h 1366462"/>
                    <a:gd name="connsiteX5-1013" fmla="*/ 185923 w 601474"/>
                    <a:gd name="connsiteY5-1014" fmla="*/ 369870 h 1366462"/>
                    <a:gd name="connsiteX6-1015" fmla="*/ 103730 w 601474"/>
                    <a:gd name="connsiteY6-1016" fmla="*/ 380144 h 1366462"/>
                    <a:gd name="connsiteX7-1017" fmla="*/ 257842 w 601474"/>
                    <a:gd name="connsiteY7-1018" fmla="*/ 523982 h 1366462"/>
                    <a:gd name="connsiteX8-1019" fmla="*/ 140160 w 601474"/>
                    <a:gd name="connsiteY8-1020" fmla="*/ 521650 h 1366462"/>
                    <a:gd name="connsiteX9-1021" fmla="*/ 298284 w 601474"/>
                    <a:gd name="connsiteY9-1022" fmla="*/ 639986 h 1366462"/>
                    <a:gd name="connsiteX10-1023" fmla="*/ 179947 w 601474"/>
                    <a:gd name="connsiteY10-1024" fmla="*/ 654558 h 1366462"/>
                    <a:gd name="connsiteX11-1025" fmla="*/ 339381 w 601474"/>
                    <a:gd name="connsiteY11-1026" fmla="*/ 763276 h 1366462"/>
                    <a:gd name="connsiteX12-1027" fmla="*/ 216746 w 601474"/>
                    <a:gd name="connsiteY12-1028" fmla="*/ 760288 h 1366462"/>
                    <a:gd name="connsiteX13-1029" fmla="*/ 355631 w 601474"/>
                    <a:gd name="connsiteY13-1030" fmla="*/ 885911 h 1366462"/>
                    <a:gd name="connsiteX14-1031" fmla="*/ 223377 w 601474"/>
                    <a:gd name="connsiteY14-1032" fmla="*/ 867328 h 1366462"/>
                    <a:gd name="connsiteX15-1033" fmla="*/ 433526 w 601474"/>
                    <a:gd name="connsiteY15-1034" fmla="*/ 1012844 h 1366462"/>
                    <a:gd name="connsiteX16-1035" fmla="*/ 249901 w 601474"/>
                    <a:gd name="connsiteY16-1036" fmla="*/ 990618 h 1366462"/>
                    <a:gd name="connsiteX17-1037" fmla="*/ 489195 w 601474"/>
                    <a:gd name="connsiteY17-1038" fmla="*/ 1127170 h 1366462"/>
                    <a:gd name="connsiteX18-1039" fmla="*/ 285308 w 601474"/>
                    <a:gd name="connsiteY18-1040" fmla="*/ 1141454 h 1366462"/>
                    <a:gd name="connsiteX19-1041" fmla="*/ 601474 w 601474"/>
                    <a:gd name="connsiteY19-1042" fmla="*/ 1256435 h 1366462"/>
                    <a:gd name="connsiteX20-1043" fmla="*/ 988 w 601474"/>
                    <a:gd name="connsiteY20-1044" fmla="*/ 1366462 h 1366462"/>
                    <a:gd name="connsiteX21-1045" fmla="*/ 988 w 601474"/>
                    <a:gd name="connsiteY21-1046" fmla="*/ 0 h 1366462"/>
                    <a:gd name="connsiteX0-1047" fmla="*/ 988 w 601474"/>
                    <a:gd name="connsiteY0-1048" fmla="*/ 0 h 1366462"/>
                    <a:gd name="connsiteX1-1049" fmla="*/ 124278 w 601474"/>
                    <a:gd name="connsiteY1-1050" fmla="*/ 123290 h 1366462"/>
                    <a:gd name="connsiteX2-1051" fmla="*/ 42085 w 601474"/>
                    <a:gd name="connsiteY2-1052" fmla="*/ 123290 h 1366462"/>
                    <a:gd name="connsiteX3-1053" fmla="*/ 155101 w 601474"/>
                    <a:gd name="connsiteY3-1054" fmla="*/ 256854 h 1366462"/>
                    <a:gd name="connsiteX4-1055" fmla="*/ 62633 w 601474"/>
                    <a:gd name="connsiteY4-1056" fmla="*/ 256854 h 1366462"/>
                    <a:gd name="connsiteX5-1057" fmla="*/ 185923 w 601474"/>
                    <a:gd name="connsiteY5-1058" fmla="*/ 369870 h 1366462"/>
                    <a:gd name="connsiteX6-1059" fmla="*/ 103730 w 601474"/>
                    <a:gd name="connsiteY6-1060" fmla="*/ 380144 h 1366462"/>
                    <a:gd name="connsiteX7-1061" fmla="*/ 257842 w 601474"/>
                    <a:gd name="connsiteY7-1062" fmla="*/ 523982 h 1366462"/>
                    <a:gd name="connsiteX8-1063" fmla="*/ 140160 w 601474"/>
                    <a:gd name="connsiteY8-1064" fmla="*/ 521650 h 1366462"/>
                    <a:gd name="connsiteX9-1065" fmla="*/ 298284 w 601474"/>
                    <a:gd name="connsiteY9-1066" fmla="*/ 639986 h 1366462"/>
                    <a:gd name="connsiteX10-1067" fmla="*/ 179947 w 601474"/>
                    <a:gd name="connsiteY10-1068" fmla="*/ 654558 h 1366462"/>
                    <a:gd name="connsiteX11-1069" fmla="*/ 339381 w 601474"/>
                    <a:gd name="connsiteY11-1070" fmla="*/ 763276 h 1366462"/>
                    <a:gd name="connsiteX12-1071" fmla="*/ 216746 w 601474"/>
                    <a:gd name="connsiteY12-1072" fmla="*/ 760288 h 1366462"/>
                    <a:gd name="connsiteX13-1073" fmla="*/ 355631 w 601474"/>
                    <a:gd name="connsiteY13-1074" fmla="*/ 885911 h 1366462"/>
                    <a:gd name="connsiteX14-1075" fmla="*/ 223377 w 601474"/>
                    <a:gd name="connsiteY14-1076" fmla="*/ 867328 h 1366462"/>
                    <a:gd name="connsiteX15-1077" fmla="*/ 433526 w 601474"/>
                    <a:gd name="connsiteY15-1078" fmla="*/ 1012844 h 1366462"/>
                    <a:gd name="connsiteX16-1079" fmla="*/ 249901 w 601474"/>
                    <a:gd name="connsiteY16-1080" fmla="*/ 990618 h 1366462"/>
                    <a:gd name="connsiteX17-1081" fmla="*/ 489195 w 601474"/>
                    <a:gd name="connsiteY17-1082" fmla="*/ 1127170 h 1366462"/>
                    <a:gd name="connsiteX18-1083" fmla="*/ 285308 w 601474"/>
                    <a:gd name="connsiteY18-1084" fmla="*/ 1141454 h 1366462"/>
                    <a:gd name="connsiteX19-1085" fmla="*/ 601474 w 601474"/>
                    <a:gd name="connsiteY19-1086" fmla="*/ 1256435 h 1366462"/>
                    <a:gd name="connsiteX20-1087" fmla="*/ 988 w 601474"/>
                    <a:gd name="connsiteY20-1088" fmla="*/ 1366462 h 1366462"/>
                    <a:gd name="connsiteX21-1089" fmla="*/ 988 w 601474"/>
                    <a:gd name="connsiteY21-1090" fmla="*/ 0 h 1366462"/>
                    <a:gd name="connsiteX0-1091" fmla="*/ 988 w 601474"/>
                    <a:gd name="connsiteY0-1092" fmla="*/ 0 h 1366462"/>
                    <a:gd name="connsiteX1-1093" fmla="*/ 124278 w 601474"/>
                    <a:gd name="connsiteY1-1094" fmla="*/ 123290 h 1366462"/>
                    <a:gd name="connsiteX2-1095" fmla="*/ 42085 w 601474"/>
                    <a:gd name="connsiteY2-1096" fmla="*/ 123290 h 1366462"/>
                    <a:gd name="connsiteX3-1097" fmla="*/ 155101 w 601474"/>
                    <a:gd name="connsiteY3-1098" fmla="*/ 256854 h 1366462"/>
                    <a:gd name="connsiteX4-1099" fmla="*/ 62633 w 601474"/>
                    <a:gd name="connsiteY4-1100" fmla="*/ 256854 h 1366462"/>
                    <a:gd name="connsiteX5-1101" fmla="*/ 185923 w 601474"/>
                    <a:gd name="connsiteY5-1102" fmla="*/ 369870 h 1366462"/>
                    <a:gd name="connsiteX6-1103" fmla="*/ 103730 w 601474"/>
                    <a:gd name="connsiteY6-1104" fmla="*/ 380144 h 1366462"/>
                    <a:gd name="connsiteX7-1105" fmla="*/ 257842 w 601474"/>
                    <a:gd name="connsiteY7-1106" fmla="*/ 523982 h 1366462"/>
                    <a:gd name="connsiteX8-1107" fmla="*/ 140160 w 601474"/>
                    <a:gd name="connsiteY8-1108" fmla="*/ 521650 h 1366462"/>
                    <a:gd name="connsiteX9-1109" fmla="*/ 298284 w 601474"/>
                    <a:gd name="connsiteY9-1110" fmla="*/ 639986 h 1366462"/>
                    <a:gd name="connsiteX10-1111" fmla="*/ 179947 w 601474"/>
                    <a:gd name="connsiteY10-1112" fmla="*/ 654558 h 1366462"/>
                    <a:gd name="connsiteX11-1113" fmla="*/ 339381 w 601474"/>
                    <a:gd name="connsiteY11-1114" fmla="*/ 763276 h 1366462"/>
                    <a:gd name="connsiteX12-1115" fmla="*/ 216746 w 601474"/>
                    <a:gd name="connsiteY12-1116" fmla="*/ 760288 h 1366462"/>
                    <a:gd name="connsiteX13-1117" fmla="*/ 359274 w 601474"/>
                    <a:gd name="connsiteY13-1118" fmla="*/ 871338 h 1366462"/>
                    <a:gd name="connsiteX14-1119" fmla="*/ 223377 w 601474"/>
                    <a:gd name="connsiteY14-1120" fmla="*/ 867328 h 1366462"/>
                    <a:gd name="connsiteX15-1121" fmla="*/ 433526 w 601474"/>
                    <a:gd name="connsiteY15-1122" fmla="*/ 1012844 h 1366462"/>
                    <a:gd name="connsiteX16-1123" fmla="*/ 249901 w 601474"/>
                    <a:gd name="connsiteY16-1124" fmla="*/ 990618 h 1366462"/>
                    <a:gd name="connsiteX17-1125" fmla="*/ 489195 w 601474"/>
                    <a:gd name="connsiteY17-1126" fmla="*/ 1127170 h 1366462"/>
                    <a:gd name="connsiteX18-1127" fmla="*/ 285308 w 601474"/>
                    <a:gd name="connsiteY18-1128" fmla="*/ 1141454 h 1366462"/>
                    <a:gd name="connsiteX19-1129" fmla="*/ 601474 w 601474"/>
                    <a:gd name="connsiteY19-1130" fmla="*/ 1256435 h 1366462"/>
                    <a:gd name="connsiteX20-1131" fmla="*/ 988 w 601474"/>
                    <a:gd name="connsiteY20-1132" fmla="*/ 1366462 h 1366462"/>
                    <a:gd name="connsiteX21-1133" fmla="*/ 988 w 601474"/>
                    <a:gd name="connsiteY21-1134" fmla="*/ 0 h 1366462"/>
                    <a:gd name="connsiteX0-1135" fmla="*/ 988 w 601474"/>
                    <a:gd name="connsiteY0-1136" fmla="*/ 0 h 1366462"/>
                    <a:gd name="connsiteX1-1137" fmla="*/ 124278 w 601474"/>
                    <a:gd name="connsiteY1-1138" fmla="*/ 123290 h 1366462"/>
                    <a:gd name="connsiteX2-1139" fmla="*/ 42085 w 601474"/>
                    <a:gd name="connsiteY2-1140" fmla="*/ 123290 h 1366462"/>
                    <a:gd name="connsiteX3-1141" fmla="*/ 155101 w 601474"/>
                    <a:gd name="connsiteY3-1142" fmla="*/ 256854 h 1366462"/>
                    <a:gd name="connsiteX4-1143" fmla="*/ 62633 w 601474"/>
                    <a:gd name="connsiteY4-1144" fmla="*/ 256854 h 1366462"/>
                    <a:gd name="connsiteX5-1145" fmla="*/ 185923 w 601474"/>
                    <a:gd name="connsiteY5-1146" fmla="*/ 369870 h 1366462"/>
                    <a:gd name="connsiteX6-1147" fmla="*/ 103730 w 601474"/>
                    <a:gd name="connsiteY6-1148" fmla="*/ 380144 h 1366462"/>
                    <a:gd name="connsiteX7-1149" fmla="*/ 257842 w 601474"/>
                    <a:gd name="connsiteY7-1150" fmla="*/ 523982 h 1366462"/>
                    <a:gd name="connsiteX8-1151" fmla="*/ 140160 w 601474"/>
                    <a:gd name="connsiteY8-1152" fmla="*/ 521650 h 1366462"/>
                    <a:gd name="connsiteX9-1153" fmla="*/ 298284 w 601474"/>
                    <a:gd name="connsiteY9-1154" fmla="*/ 639986 h 1366462"/>
                    <a:gd name="connsiteX10-1155" fmla="*/ 179947 w 601474"/>
                    <a:gd name="connsiteY10-1156" fmla="*/ 654558 h 1366462"/>
                    <a:gd name="connsiteX11-1157" fmla="*/ 339381 w 601474"/>
                    <a:gd name="connsiteY11-1158" fmla="*/ 763276 h 1366462"/>
                    <a:gd name="connsiteX12-1159" fmla="*/ 216746 w 601474"/>
                    <a:gd name="connsiteY12-1160" fmla="*/ 760288 h 1366462"/>
                    <a:gd name="connsiteX13-1161" fmla="*/ 359274 w 601474"/>
                    <a:gd name="connsiteY13-1162" fmla="*/ 871338 h 1366462"/>
                    <a:gd name="connsiteX14-1163" fmla="*/ 223377 w 601474"/>
                    <a:gd name="connsiteY14-1164" fmla="*/ 867328 h 1366462"/>
                    <a:gd name="connsiteX15-1165" fmla="*/ 433526 w 601474"/>
                    <a:gd name="connsiteY15-1166" fmla="*/ 1012844 h 1366462"/>
                    <a:gd name="connsiteX16-1167" fmla="*/ 249901 w 601474"/>
                    <a:gd name="connsiteY16-1168" fmla="*/ 990618 h 1366462"/>
                    <a:gd name="connsiteX17-1169" fmla="*/ 489195 w 601474"/>
                    <a:gd name="connsiteY17-1170" fmla="*/ 1141742 h 1366462"/>
                    <a:gd name="connsiteX18-1171" fmla="*/ 285308 w 601474"/>
                    <a:gd name="connsiteY18-1172" fmla="*/ 1141454 h 1366462"/>
                    <a:gd name="connsiteX19-1173" fmla="*/ 601474 w 601474"/>
                    <a:gd name="connsiteY19-1174" fmla="*/ 1256435 h 1366462"/>
                    <a:gd name="connsiteX20-1175" fmla="*/ 988 w 601474"/>
                    <a:gd name="connsiteY20-1176" fmla="*/ 1366462 h 1366462"/>
                    <a:gd name="connsiteX21-1177" fmla="*/ 988 w 601474"/>
                    <a:gd name="connsiteY21-1178" fmla="*/ 0 h 1366462"/>
                    <a:gd name="connsiteX0-1179" fmla="*/ 988 w 601474"/>
                    <a:gd name="connsiteY0-1180" fmla="*/ 0 h 1366462"/>
                    <a:gd name="connsiteX1-1181" fmla="*/ 124278 w 601474"/>
                    <a:gd name="connsiteY1-1182" fmla="*/ 123290 h 1366462"/>
                    <a:gd name="connsiteX2-1183" fmla="*/ 42085 w 601474"/>
                    <a:gd name="connsiteY2-1184" fmla="*/ 123290 h 1366462"/>
                    <a:gd name="connsiteX3-1185" fmla="*/ 155101 w 601474"/>
                    <a:gd name="connsiteY3-1186" fmla="*/ 256854 h 1366462"/>
                    <a:gd name="connsiteX4-1187" fmla="*/ 62633 w 601474"/>
                    <a:gd name="connsiteY4-1188" fmla="*/ 256854 h 1366462"/>
                    <a:gd name="connsiteX5-1189" fmla="*/ 185923 w 601474"/>
                    <a:gd name="connsiteY5-1190" fmla="*/ 369870 h 1366462"/>
                    <a:gd name="connsiteX6-1191" fmla="*/ 103730 w 601474"/>
                    <a:gd name="connsiteY6-1192" fmla="*/ 380144 h 1366462"/>
                    <a:gd name="connsiteX7-1193" fmla="*/ 257842 w 601474"/>
                    <a:gd name="connsiteY7-1194" fmla="*/ 523982 h 1366462"/>
                    <a:gd name="connsiteX8-1195" fmla="*/ 140160 w 601474"/>
                    <a:gd name="connsiteY8-1196" fmla="*/ 521650 h 1366462"/>
                    <a:gd name="connsiteX9-1197" fmla="*/ 298284 w 601474"/>
                    <a:gd name="connsiteY9-1198" fmla="*/ 639986 h 1366462"/>
                    <a:gd name="connsiteX10-1199" fmla="*/ 179947 w 601474"/>
                    <a:gd name="connsiteY10-1200" fmla="*/ 654558 h 1366462"/>
                    <a:gd name="connsiteX11-1201" fmla="*/ 317523 w 601474"/>
                    <a:gd name="connsiteY11-1202" fmla="*/ 755990 h 1366462"/>
                    <a:gd name="connsiteX12-1203" fmla="*/ 216746 w 601474"/>
                    <a:gd name="connsiteY12-1204" fmla="*/ 760288 h 1366462"/>
                    <a:gd name="connsiteX13-1205" fmla="*/ 359274 w 601474"/>
                    <a:gd name="connsiteY13-1206" fmla="*/ 871338 h 1366462"/>
                    <a:gd name="connsiteX14-1207" fmla="*/ 223377 w 601474"/>
                    <a:gd name="connsiteY14-1208" fmla="*/ 867328 h 1366462"/>
                    <a:gd name="connsiteX15-1209" fmla="*/ 433526 w 601474"/>
                    <a:gd name="connsiteY15-1210" fmla="*/ 1012844 h 1366462"/>
                    <a:gd name="connsiteX16-1211" fmla="*/ 249901 w 601474"/>
                    <a:gd name="connsiteY16-1212" fmla="*/ 990618 h 1366462"/>
                    <a:gd name="connsiteX17-1213" fmla="*/ 489195 w 601474"/>
                    <a:gd name="connsiteY17-1214" fmla="*/ 1141742 h 1366462"/>
                    <a:gd name="connsiteX18-1215" fmla="*/ 285308 w 601474"/>
                    <a:gd name="connsiteY18-1216" fmla="*/ 1141454 h 1366462"/>
                    <a:gd name="connsiteX19-1217" fmla="*/ 601474 w 601474"/>
                    <a:gd name="connsiteY19-1218" fmla="*/ 1256435 h 1366462"/>
                    <a:gd name="connsiteX20-1219" fmla="*/ 988 w 601474"/>
                    <a:gd name="connsiteY20-1220" fmla="*/ 1366462 h 1366462"/>
                    <a:gd name="connsiteX21-1221" fmla="*/ 988 w 601474"/>
                    <a:gd name="connsiteY21-1222" fmla="*/ 0 h 13664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</a:cxnLst>
                  <a:rect l="l" t="t" r="r" b="b"/>
                  <a:pathLst>
                    <a:path w="601474" h="1366462">
                      <a:moveTo>
                        <a:pt x="988" y="0"/>
                      </a:moveTo>
                      <a:lnTo>
                        <a:pt x="124278" y="123290"/>
                      </a:lnTo>
                      <a:lnTo>
                        <a:pt x="42085" y="123290"/>
                      </a:lnTo>
                      <a:lnTo>
                        <a:pt x="155101" y="256854"/>
                      </a:lnTo>
                      <a:lnTo>
                        <a:pt x="62633" y="256854"/>
                      </a:lnTo>
                      <a:lnTo>
                        <a:pt x="185923" y="369870"/>
                      </a:lnTo>
                      <a:lnTo>
                        <a:pt x="103730" y="380144"/>
                      </a:lnTo>
                      <a:lnTo>
                        <a:pt x="257842" y="523982"/>
                      </a:lnTo>
                      <a:lnTo>
                        <a:pt x="140160" y="521650"/>
                      </a:lnTo>
                      <a:lnTo>
                        <a:pt x="298284" y="639986"/>
                      </a:lnTo>
                      <a:lnTo>
                        <a:pt x="179947" y="654558"/>
                      </a:lnTo>
                      <a:lnTo>
                        <a:pt x="317523" y="755990"/>
                      </a:lnTo>
                      <a:lnTo>
                        <a:pt x="216746" y="760288"/>
                      </a:lnTo>
                      <a:lnTo>
                        <a:pt x="359274" y="871338"/>
                      </a:lnTo>
                      <a:lnTo>
                        <a:pt x="223377" y="867328"/>
                      </a:lnTo>
                      <a:lnTo>
                        <a:pt x="433526" y="1012844"/>
                      </a:lnTo>
                      <a:lnTo>
                        <a:pt x="249901" y="990618"/>
                      </a:lnTo>
                      <a:lnTo>
                        <a:pt x="489195" y="1141742"/>
                      </a:lnTo>
                      <a:lnTo>
                        <a:pt x="285308" y="1141454"/>
                      </a:lnTo>
                      <a:lnTo>
                        <a:pt x="601474" y="1256435"/>
                      </a:lnTo>
                      <a:lnTo>
                        <a:pt x="988" y="1366462"/>
                      </a:lnTo>
                      <a:cubicBezTo>
                        <a:pt x="-2437" y="945222"/>
                        <a:pt x="4413" y="421240"/>
                        <a:pt x="988" y="0"/>
                      </a:cubicBezTo>
                      <a:close/>
                    </a:path>
                  </a:pathLst>
                </a:custGeom>
                <a:solidFill>
                  <a:srgbClr val="85C0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70"/>
                </a:p>
              </p:txBody>
            </p:sp>
          </p:grpSp>
        </p:grpSp>
      </p:grpSp>
      <p:grpSp>
        <p:nvGrpSpPr>
          <p:cNvPr id="41" name="组合 40"/>
          <p:cNvGrpSpPr/>
          <p:nvPr/>
        </p:nvGrpSpPr>
        <p:grpSpPr>
          <a:xfrm>
            <a:off x="3637605" y="4838702"/>
            <a:ext cx="497540" cy="970119"/>
            <a:chOff x="3378374" y="3795030"/>
            <a:chExt cx="468604" cy="883697"/>
          </a:xfrm>
        </p:grpSpPr>
        <p:sp>
          <p:nvSpPr>
            <p:cNvPr id="42" name="矩形 39"/>
            <p:cNvSpPr/>
            <p:nvPr/>
          </p:nvSpPr>
          <p:spPr>
            <a:xfrm>
              <a:off x="3526468" y="4211199"/>
              <a:ext cx="184403" cy="467528"/>
            </a:xfrm>
            <a:custGeom>
              <a:avLst/>
              <a:gdLst>
                <a:gd name="connsiteX0" fmla="*/ 0 w 90760"/>
                <a:gd name="connsiteY0" fmla="*/ 0 h 411293"/>
                <a:gd name="connsiteX1" fmla="*/ 90760 w 90760"/>
                <a:gd name="connsiteY1" fmla="*/ 0 h 411293"/>
                <a:gd name="connsiteX2" fmla="*/ 90760 w 90760"/>
                <a:gd name="connsiteY2" fmla="*/ 411293 h 411293"/>
                <a:gd name="connsiteX3" fmla="*/ 0 w 90760"/>
                <a:gd name="connsiteY3" fmla="*/ 411293 h 411293"/>
                <a:gd name="connsiteX4" fmla="*/ 0 w 90760"/>
                <a:gd name="connsiteY4" fmla="*/ 0 h 411293"/>
                <a:gd name="connsiteX0-1" fmla="*/ 46821 w 137581"/>
                <a:gd name="connsiteY0-2" fmla="*/ 0 h 416802"/>
                <a:gd name="connsiteX1-3" fmla="*/ 137581 w 137581"/>
                <a:gd name="connsiteY1-4" fmla="*/ 0 h 416802"/>
                <a:gd name="connsiteX2-5" fmla="*/ 137581 w 137581"/>
                <a:gd name="connsiteY2-6" fmla="*/ 411293 h 416802"/>
                <a:gd name="connsiteX3-7" fmla="*/ 0 w 137581"/>
                <a:gd name="connsiteY3-8" fmla="*/ 416802 h 416802"/>
                <a:gd name="connsiteX4-9" fmla="*/ 46821 w 137581"/>
                <a:gd name="connsiteY4-10" fmla="*/ 0 h 416802"/>
                <a:gd name="connsiteX0-11" fmla="*/ 46821 w 137581"/>
                <a:gd name="connsiteY0-12" fmla="*/ 0 h 416802"/>
                <a:gd name="connsiteX1-13" fmla="*/ 137581 w 137581"/>
                <a:gd name="connsiteY1-14" fmla="*/ 0 h 416802"/>
                <a:gd name="connsiteX2-15" fmla="*/ 137581 w 137581"/>
                <a:gd name="connsiteY2-16" fmla="*/ 411293 h 416802"/>
                <a:gd name="connsiteX3-17" fmla="*/ 0 w 137581"/>
                <a:gd name="connsiteY3-18" fmla="*/ 416802 h 416802"/>
                <a:gd name="connsiteX4-19" fmla="*/ 46821 w 137581"/>
                <a:gd name="connsiteY4-20" fmla="*/ 0 h 416802"/>
                <a:gd name="connsiteX0-21" fmla="*/ 46821 w 184403"/>
                <a:gd name="connsiteY0-22" fmla="*/ 0 h 416802"/>
                <a:gd name="connsiteX1-23" fmla="*/ 137581 w 184403"/>
                <a:gd name="connsiteY1-24" fmla="*/ 0 h 416802"/>
                <a:gd name="connsiteX2-25" fmla="*/ 184403 w 184403"/>
                <a:gd name="connsiteY2-26" fmla="*/ 411293 h 416802"/>
                <a:gd name="connsiteX3-27" fmla="*/ 0 w 184403"/>
                <a:gd name="connsiteY3-28" fmla="*/ 416802 h 416802"/>
                <a:gd name="connsiteX4-29" fmla="*/ 46821 w 184403"/>
                <a:gd name="connsiteY4-30" fmla="*/ 0 h 416802"/>
                <a:gd name="connsiteX0-31" fmla="*/ 46821 w 184403"/>
                <a:gd name="connsiteY0-32" fmla="*/ 0 h 416802"/>
                <a:gd name="connsiteX1-33" fmla="*/ 137581 w 184403"/>
                <a:gd name="connsiteY1-34" fmla="*/ 0 h 416802"/>
                <a:gd name="connsiteX2-35" fmla="*/ 184403 w 184403"/>
                <a:gd name="connsiteY2-36" fmla="*/ 411293 h 416802"/>
                <a:gd name="connsiteX3-37" fmla="*/ 0 w 184403"/>
                <a:gd name="connsiteY3-38" fmla="*/ 416802 h 416802"/>
                <a:gd name="connsiteX4-39" fmla="*/ 46821 w 184403"/>
                <a:gd name="connsiteY4-40" fmla="*/ 0 h 416802"/>
                <a:gd name="connsiteX0-41" fmla="*/ 57838 w 184403"/>
                <a:gd name="connsiteY0-42" fmla="*/ 0 h 422311"/>
                <a:gd name="connsiteX1-43" fmla="*/ 137581 w 184403"/>
                <a:gd name="connsiteY1-44" fmla="*/ 5509 h 422311"/>
                <a:gd name="connsiteX2-45" fmla="*/ 184403 w 184403"/>
                <a:gd name="connsiteY2-46" fmla="*/ 416802 h 422311"/>
                <a:gd name="connsiteX3-47" fmla="*/ 0 w 184403"/>
                <a:gd name="connsiteY3-48" fmla="*/ 422311 h 422311"/>
                <a:gd name="connsiteX4-49" fmla="*/ 57838 w 184403"/>
                <a:gd name="connsiteY4-50" fmla="*/ 0 h 422311"/>
                <a:gd name="connsiteX0-51" fmla="*/ 57838 w 184403"/>
                <a:gd name="connsiteY0-52" fmla="*/ 0 h 422311"/>
                <a:gd name="connsiteX1-53" fmla="*/ 137581 w 184403"/>
                <a:gd name="connsiteY1-54" fmla="*/ 5509 h 422311"/>
                <a:gd name="connsiteX2-55" fmla="*/ 184403 w 184403"/>
                <a:gd name="connsiteY2-56" fmla="*/ 416802 h 422311"/>
                <a:gd name="connsiteX3-57" fmla="*/ 0 w 184403"/>
                <a:gd name="connsiteY3-58" fmla="*/ 422311 h 422311"/>
                <a:gd name="connsiteX4-59" fmla="*/ 57838 w 184403"/>
                <a:gd name="connsiteY4-60" fmla="*/ 0 h 422311"/>
                <a:gd name="connsiteX0-61" fmla="*/ 57838 w 184403"/>
                <a:gd name="connsiteY0-62" fmla="*/ 0 h 422311"/>
                <a:gd name="connsiteX1-63" fmla="*/ 129318 w 184403"/>
                <a:gd name="connsiteY1-64" fmla="*/ 5509 h 422311"/>
                <a:gd name="connsiteX2-65" fmla="*/ 184403 w 184403"/>
                <a:gd name="connsiteY2-66" fmla="*/ 416802 h 422311"/>
                <a:gd name="connsiteX3-67" fmla="*/ 0 w 184403"/>
                <a:gd name="connsiteY3-68" fmla="*/ 422311 h 422311"/>
                <a:gd name="connsiteX4-69" fmla="*/ 57838 w 184403"/>
                <a:gd name="connsiteY4-70" fmla="*/ 0 h 422311"/>
                <a:gd name="connsiteX0-71" fmla="*/ 57838 w 184403"/>
                <a:gd name="connsiteY0-72" fmla="*/ 0 h 422311"/>
                <a:gd name="connsiteX1-73" fmla="*/ 129318 w 184403"/>
                <a:gd name="connsiteY1-74" fmla="*/ 5509 h 422311"/>
                <a:gd name="connsiteX2-75" fmla="*/ 184403 w 184403"/>
                <a:gd name="connsiteY2-76" fmla="*/ 416802 h 422311"/>
                <a:gd name="connsiteX3-77" fmla="*/ 0 w 184403"/>
                <a:gd name="connsiteY3-78" fmla="*/ 422311 h 422311"/>
                <a:gd name="connsiteX4-79" fmla="*/ 57838 w 184403"/>
                <a:gd name="connsiteY4-80" fmla="*/ 0 h 4223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4403" h="422311">
                  <a:moveTo>
                    <a:pt x="57838" y="0"/>
                  </a:moveTo>
                  <a:lnTo>
                    <a:pt x="129318" y="5509"/>
                  </a:lnTo>
                  <a:cubicBezTo>
                    <a:pt x="120137" y="153624"/>
                    <a:pt x="102695" y="326525"/>
                    <a:pt x="184403" y="416802"/>
                  </a:cubicBezTo>
                  <a:lnTo>
                    <a:pt x="0" y="422311"/>
                  </a:lnTo>
                  <a:cubicBezTo>
                    <a:pt x="106496" y="294394"/>
                    <a:pt x="69774" y="144442"/>
                    <a:pt x="57838" y="0"/>
                  </a:cubicBezTo>
                  <a:close/>
                </a:path>
              </a:pathLst>
            </a:custGeom>
            <a:solidFill>
              <a:srgbClr val="5CA2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70"/>
            </a:p>
          </p:txBody>
        </p:sp>
        <p:sp>
          <p:nvSpPr>
            <p:cNvPr id="43" name="椭圆 42"/>
            <p:cNvSpPr/>
            <p:nvPr/>
          </p:nvSpPr>
          <p:spPr>
            <a:xfrm>
              <a:off x="3378374" y="3795030"/>
              <a:ext cx="468604" cy="468604"/>
            </a:xfrm>
            <a:prstGeom prst="ellipse">
              <a:avLst/>
            </a:prstGeom>
            <a:solidFill>
              <a:srgbClr val="5CA2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70"/>
            </a:p>
          </p:txBody>
        </p:sp>
      </p:grpSp>
      <p:sp>
        <p:nvSpPr>
          <p:cNvPr id="44" name="矩形 38"/>
          <p:cNvSpPr/>
          <p:nvPr/>
        </p:nvSpPr>
        <p:spPr>
          <a:xfrm>
            <a:off x="9536519" y="5543338"/>
            <a:ext cx="111280" cy="265481"/>
          </a:xfrm>
          <a:custGeom>
            <a:avLst/>
            <a:gdLst>
              <a:gd name="connsiteX0" fmla="*/ 0 w 55232"/>
              <a:gd name="connsiteY0" fmla="*/ 0 h 327881"/>
              <a:gd name="connsiteX1" fmla="*/ 55232 w 55232"/>
              <a:gd name="connsiteY1" fmla="*/ 0 h 327881"/>
              <a:gd name="connsiteX2" fmla="*/ 55232 w 55232"/>
              <a:gd name="connsiteY2" fmla="*/ 327881 h 327881"/>
              <a:gd name="connsiteX3" fmla="*/ 0 w 55232"/>
              <a:gd name="connsiteY3" fmla="*/ 327881 h 327881"/>
              <a:gd name="connsiteX4" fmla="*/ 0 w 55232"/>
              <a:gd name="connsiteY4" fmla="*/ 0 h 327881"/>
              <a:gd name="connsiteX0-1" fmla="*/ 30297 w 85529"/>
              <a:gd name="connsiteY0-2" fmla="*/ 0 h 330635"/>
              <a:gd name="connsiteX1-3" fmla="*/ 85529 w 85529"/>
              <a:gd name="connsiteY1-4" fmla="*/ 0 h 330635"/>
              <a:gd name="connsiteX2-5" fmla="*/ 85529 w 85529"/>
              <a:gd name="connsiteY2-6" fmla="*/ 327881 h 330635"/>
              <a:gd name="connsiteX3-7" fmla="*/ 0 w 85529"/>
              <a:gd name="connsiteY3-8" fmla="*/ 330635 h 330635"/>
              <a:gd name="connsiteX4-9" fmla="*/ 30297 w 85529"/>
              <a:gd name="connsiteY4-10" fmla="*/ 0 h 330635"/>
              <a:gd name="connsiteX0-11" fmla="*/ 30297 w 104809"/>
              <a:gd name="connsiteY0-12" fmla="*/ 0 h 333390"/>
              <a:gd name="connsiteX1-13" fmla="*/ 85529 w 104809"/>
              <a:gd name="connsiteY1-14" fmla="*/ 0 h 333390"/>
              <a:gd name="connsiteX2-15" fmla="*/ 104809 w 104809"/>
              <a:gd name="connsiteY2-16" fmla="*/ 333390 h 333390"/>
              <a:gd name="connsiteX3-17" fmla="*/ 0 w 104809"/>
              <a:gd name="connsiteY3-18" fmla="*/ 330635 h 333390"/>
              <a:gd name="connsiteX4-19" fmla="*/ 30297 w 104809"/>
              <a:gd name="connsiteY4-20" fmla="*/ 0 h 333390"/>
              <a:gd name="connsiteX0-21" fmla="*/ 30297 w 104809"/>
              <a:gd name="connsiteY0-22" fmla="*/ 0 h 333390"/>
              <a:gd name="connsiteX1-23" fmla="*/ 85529 w 104809"/>
              <a:gd name="connsiteY1-24" fmla="*/ 0 h 333390"/>
              <a:gd name="connsiteX2-25" fmla="*/ 104809 w 104809"/>
              <a:gd name="connsiteY2-26" fmla="*/ 333390 h 333390"/>
              <a:gd name="connsiteX3-27" fmla="*/ 0 w 104809"/>
              <a:gd name="connsiteY3-28" fmla="*/ 330635 h 333390"/>
              <a:gd name="connsiteX4-29" fmla="*/ 30297 w 104809"/>
              <a:gd name="connsiteY4-30" fmla="*/ 0 h 333390"/>
              <a:gd name="connsiteX0-31" fmla="*/ 30297 w 104809"/>
              <a:gd name="connsiteY0-32" fmla="*/ 0 h 333390"/>
              <a:gd name="connsiteX1-33" fmla="*/ 85529 w 104809"/>
              <a:gd name="connsiteY1-34" fmla="*/ 0 h 333390"/>
              <a:gd name="connsiteX2-35" fmla="*/ 104809 w 104809"/>
              <a:gd name="connsiteY2-36" fmla="*/ 333390 h 333390"/>
              <a:gd name="connsiteX3-37" fmla="*/ 0 w 104809"/>
              <a:gd name="connsiteY3-38" fmla="*/ 330635 h 333390"/>
              <a:gd name="connsiteX4-39" fmla="*/ 30297 w 104809"/>
              <a:gd name="connsiteY4-40" fmla="*/ 0 h 333390"/>
              <a:gd name="connsiteX0-41" fmla="*/ 30297 w 104809"/>
              <a:gd name="connsiteY0-42" fmla="*/ 0 h 333390"/>
              <a:gd name="connsiteX1-43" fmla="*/ 85529 w 104809"/>
              <a:gd name="connsiteY1-44" fmla="*/ 0 h 333390"/>
              <a:gd name="connsiteX2-45" fmla="*/ 104809 w 104809"/>
              <a:gd name="connsiteY2-46" fmla="*/ 333390 h 333390"/>
              <a:gd name="connsiteX3-47" fmla="*/ 0 w 104809"/>
              <a:gd name="connsiteY3-48" fmla="*/ 330635 h 333390"/>
              <a:gd name="connsiteX4-49" fmla="*/ 30297 w 104809"/>
              <a:gd name="connsiteY4-50" fmla="*/ 0 h 333390"/>
              <a:gd name="connsiteX0-51" fmla="*/ 30297 w 104809"/>
              <a:gd name="connsiteY0-52" fmla="*/ 0 h 333390"/>
              <a:gd name="connsiteX1-53" fmla="*/ 85529 w 104809"/>
              <a:gd name="connsiteY1-54" fmla="*/ 0 h 333390"/>
              <a:gd name="connsiteX2-55" fmla="*/ 104809 w 104809"/>
              <a:gd name="connsiteY2-56" fmla="*/ 333390 h 333390"/>
              <a:gd name="connsiteX3-57" fmla="*/ 0 w 104809"/>
              <a:gd name="connsiteY3-58" fmla="*/ 330635 h 333390"/>
              <a:gd name="connsiteX4-59" fmla="*/ 30297 w 104809"/>
              <a:gd name="connsiteY4-60" fmla="*/ 0 h 3333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4809" h="333390">
                <a:moveTo>
                  <a:pt x="30297" y="0"/>
                </a:moveTo>
                <a:lnTo>
                  <a:pt x="85529" y="0"/>
                </a:lnTo>
                <a:cubicBezTo>
                  <a:pt x="75431" y="119393"/>
                  <a:pt x="65331" y="260819"/>
                  <a:pt x="104809" y="333390"/>
                </a:cubicBezTo>
                <a:lnTo>
                  <a:pt x="0" y="330635"/>
                </a:lnTo>
                <a:cubicBezTo>
                  <a:pt x="62429" y="250719"/>
                  <a:pt x="47740" y="110212"/>
                  <a:pt x="30297" y="0"/>
                </a:cubicBezTo>
                <a:close/>
              </a:path>
            </a:pathLst>
          </a:custGeom>
          <a:solidFill>
            <a:srgbClr val="629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45" name="椭圆 44"/>
          <p:cNvSpPr>
            <a:spLocks noChangeAspect="1"/>
          </p:cNvSpPr>
          <p:nvPr/>
        </p:nvSpPr>
        <p:spPr>
          <a:xfrm>
            <a:off x="9428054" y="5282946"/>
            <a:ext cx="344005" cy="321617"/>
          </a:xfrm>
          <a:prstGeom prst="ellipse">
            <a:avLst/>
          </a:prstGeom>
          <a:solidFill>
            <a:srgbClr val="629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46" name="任意多边形 45"/>
          <p:cNvSpPr/>
          <p:nvPr/>
        </p:nvSpPr>
        <p:spPr>
          <a:xfrm>
            <a:off x="3879175" y="3210619"/>
            <a:ext cx="1343180" cy="363109"/>
          </a:xfrm>
          <a:custGeom>
            <a:avLst/>
            <a:gdLst>
              <a:gd name="connsiteX0" fmla="*/ 0 w 974135"/>
              <a:gd name="connsiteY0" fmla="*/ 238939 h 238939"/>
              <a:gd name="connsiteX1" fmla="*/ 55140 w 974135"/>
              <a:gd name="connsiteY1" fmla="*/ 105684 h 238939"/>
              <a:gd name="connsiteX2" fmla="*/ 183799 w 974135"/>
              <a:gd name="connsiteY2" fmla="*/ 87305 h 238939"/>
              <a:gd name="connsiteX3" fmla="*/ 294078 w 974135"/>
              <a:gd name="connsiteY3" fmla="*/ 0 h 238939"/>
              <a:gd name="connsiteX4" fmla="*/ 487067 w 974135"/>
              <a:gd name="connsiteY4" fmla="*/ 78115 h 238939"/>
              <a:gd name="connsiteX5" fmla="*/ 629512 w 974135"/>
              <a:gd name="connsiteY5" fmla="*/ 50545 h 238939"/>
              <a:gd name="connsiteX6" fmla="*/ 767361 w 974135"/>
              <a:gd name="connsiteY6" fmla="*/ 128659 h 238939"/>
              <a:gd name="connsiteX7" fmla="*/ 859260 w 974135"/>
              <a:gd name="connsiteY7" fmla="*/ 137849 h 238939"/>
              <a:gd name="connsiteX8" fmla="*/ 974135 w 974135"/>
              <a:gd name="connsiteY8" fmla="*/ 206774 h 238939"/>
              <a:gd name="connsiteX9" fmla="*/ 0 w 974135"/>
              <a:gd name="connsiteY9" fmla="*/ 238939 h 238939"/>
              <a:gd name="connsiteX0-1" fmla="*/ 0 w 974135"/>
              <a:gd name="connsiteY0-2" fmla="*/ 238939 h 238939"/>
              <a:gd name="connsiteX1-3" fmla="*/ 55140 w 974135"/>
              <a:gd name="connsiteY1-4" fmla="*/ 105684 h 238939"/>
              <a:gd name="connsiteX2-5" fmla="*/ 183799 w 974135"/>
              <a:gd name="connsiteY2-6" fmla="*/ 87305 h 238939"/>
              <a:gd name="connsiteX3-7" fmla="*/ 294078 w 974135"/>
              <a:gd name="connsiteY3-8" fmla="*/ 0 h 238939"/>
              <a:gd name="connsiteX4-9" fmla="*/ 487067 w 974135"/>
              <a:gd name="connsiteY4-10" fmla="*/ 78115 h 238939"/>
              <a:gd name="connsiteX5-11" fmla="*/ 629512 w 974135"/>
              <a:gd name="connsiteY5-12" fmla="*/ 50545 h 238939"/>
              <a:gd name="connsiteX6-13" fmla="*/ 767361 w 974135"/>
              <a:gd name="connsiteY6-14" fmla="*/ 128659 h 238939"/>
              <a:gd name="connsiteX7-15" fmla="*/ 859260 w 974135"/>
              <a:gd name="connsiteY7-16" fmla="*/ 137849 h 238939"/>
              <a:gd name="connsiteX8-17" fmla="*/ 974135 w 974135"/>
              <a:gd name="connsiteY8-18" fmla="*/ 206774 h 238939"/>
              <a:gd name="connsiteX9-19" fmla="*/ 0 w 974135"/>
              <a:gd name="connsiteY9-20" fmla="*/ 238939 h 238939"/>
              <a:gd name="connsiteX0-21" fmla="*/ 0 w 974135"/>
              <a:gd name="connsiteY0-22" fmla="*/ 238939 h 238939"/>
              <a:gd name="connsiteX1-23" fmla="*/ 55140 w 974135"/>
              <a:gd name="connsiteY1-24" fmla="*/ 105684 h 238939"/>
              <a:gd name="connsiteX2-25" fmla="*/ 183799 w 974135"/>
              <a:gd name="connsiteY2-26" fmla="*/ 87305 h 238939"/>
              <a:gd name="connsiteX3-27" fmla="*/ 294078 w 974135"/>
              <a:gd name="connsiteY3-28" fmla="*/ 0 h 238939"/>
              <a:gd name="connsiteX4-29" fmla="*/ 487067 w 974135"/>
              <a:gd name="connsiteY4-30" fmla="*/ 78115 h 238939"/>
              <a:gd name="connsiteX5-31" fmla="*/ 629512 w 974135"/>
              <a:gd name="connsiteY5-32" fmla="*/ 50545 h 238939"/>
              <a:gd name="connsiteX6-33" fmla="*/ 767361 w 974135"/>
              <a:gd name="connsiteY6-34" fmla="*/ 128659 h 238939"/>
              <a:gd name="connsiteX7-35" fmla="*/ 859260 w 974135"/>
              <a:gd name="connsiteY7-36" fmla="*/ 137849 h 238939"/>
              <a:gd name="connsiteX8-37" fmla="*/ 974135 w 974135"/>
              <a:gd name="connsiteY8-38" fmla="*/ 206774 h 238939"/>
              <a:gd name="connsiteX9-39" fmla="*/ 0 w 974135"/>
              <a:gd name="connsiteY9-40" fmla="*/ 238939 h 238939"/>
              <a:gd name="connsiteX0-41" fmla="*/ 0 w 974135"/>
              <a:gd name="connsiteY0-42" fmla="*/ 238939 h 238939"/>
              <a:gd name="connsiteX1-43" fmla="*/ 55140 w 974135"/>
              <a:gd name="connsiteY1-44" fmla="*/ 105684 h 238939"/>
              <a:gd name="connsiteX2-45" fmla="*/ 183799 w 974135"/>
              <a:gd name="connsiteY2-46" fmla="*/ 87305 h 238939"/>
              <a:gd name="connsiteX3-47" fmla="*/ 294078 w 974135"/>
              <a:gd name="connsiteY3-48" fmla="*/ 0 h 238939"/>
              <a:gd name="connsiteX4-49" fmla="*/ 487067 w 974135"/>
              <a:gd name="connsiteY4-50" fmla="*/ 78115 h 238939"/>
              <a:gd name="connsiteX5-51" fmla="*/ 629512 w 974135"/>
              <a:gd name="connsiteY5-52" fmla="*/ 50545 h 238939"/>
              <a:gd name="connsiteX6-53" fmla="*/ 767361 w 974135"/>
              <a:gd name="connsiteY6-54" fmla="*/ 128659 h 238939"/>
              <a:gd name="connsiteX7-55" fmla="*/ 859260 w 974135"/>
              <a:gd name="connsiteY7-56" fmla="*/ 137849 h 238939"/>
              <a:gd name="connsiteX8-57" fmla="*/ 974135 w 974135"/>
              <a:gd name="connsiteY8-58" fmla="*/ 206774 h 238939"/>
              <a:gd name="connsiteX9-59" fmla="*/ 0 w 974135"/>
              <a:gd name="connsiteY9-60" fmla="*/ 238939 h 238939"/>
              <a:gd name="connsiteX0-61" fmla="*/ 0 w 974135"/>
              <a:gd name="connsiteY0-62" fmla="*/ 238939 h 238939"/>
              <a:gd name="connsiteX1-63" fmla="*/ 55140 w 974135"/>
              <a:gd name="connsiteY1-64" fmla="*/ 105684 h 238939"/>
              <a:gd name="connsiteX2-65" fmla="*/ 183799 w 974135"/>
              <a:gd name="connsiteY2-66" fmla="*/ 87305 h 238939"/>
              <a:gd name="connsiteX3-67" fmla="*/ 294078 w 974135"/>
              <a:gd name="connsiteY3-68" fmla="*/ 0 h 238939"/>
              <a:gd name="connsiteX4-69" fmla="*/ 487067 w 974135"/>
              <a:gd name="connsiteY4-70" fmla="*/ 78115 h 238939"/>
              <a:gd name="connsiteX5-71" fmla="*/ 629512 w 974135"/>
              <a:gd name="connsiteY5-72" fmla="*/ 50545 h 238939"/>
              <a:gd name="connsiteX6-73" fmla="*/ 767361 w 974135"/>
              <a:gd name="connsiteY6-74" fmla="*/ 128659 h 238939"/>
              <a:gd name="connsiteX7-75" fmla="*/ 859260 w 974135"/>
              <a:gd name="connsiteY7-76" fmla="*/ 137849 h 238939"/>
              <a:gd name="connsiteX8-77" fmla="*/ 974135 w 974135"/>
              <a:gd name="connsiteY8-78" fmla="*/ 206774 h 238939"/>
              <a:gd name="connsiteX9-79" fmla="*/ 0 w 974135"/>
              <a:gd name="connsiteY9-80" fmla="*/ 238939 h 238939"/>
              <a:gd name="connsiteX0-81" fmla="*/ 0 w 974135"/>
              <a:gd name="connsiteY0-82" fmla="*/ 238939 h 238939"/>
              <a:gd name="connsiteX1-83" fmla="*/ 55140 w 974135"/>
              <a:gd name="connsiteY1-84" fmla="*/ 105684 h 238939"/>
              <a:gd name="connsiteX2-85" fmla="*/ 183799 w 974135"/>
              <a:gd name="connsiteY2-86" fmla="*/ 87305 h 238939"/>
              <a:gd name="connsiteX3-87" fmla="*/ 294078 w 974135"/>
              <a:gd name="connsiteY3-88" fmla="*/ 0 h 238939"/>
              <a:gd name="connsiteX4-89" fmla="*/ 487067 w 974135"/>
              <a:gd name="connsiteY4-90" fmla="*/ 78115 h 238939"/>
              <a:gd name="connsiteX5-91" fmla="*/ 629512 w 974135"/>
              <a:gd name="connsiteY5-92" fmla="*/ 50545 h 238939"/>
              <a:gd name="connsiteX6-93" fmla="*/ 767361 w 974135"/>
              <a:gd name="connsiteY6-94" fmla="*/ 128659 h 238939"/>
              <a:gd name="connsiteX7-95" fmla="*/ 859260 w 974135"/>
              <a:gd name="connsiteY7-96" fmla="*/ 137849 h 238939"/>
              <a:gd name="connsiteX8-97" fmla="*/ 974135 w 974135"/>
              <a:gd name="connsiteY8-98" fmla="*/ 206774 h 238939"/>
              <a:gd name="connsiteX9-99" fmla="*/ 0 w 974135"/>
              <a:gd name="connsiteY9-100" fmla="*/ 238939 h 238939"/>
              <a:gd name="connsiteX0-101" fmla="*/ 0 w 974135"/>
              <a:gd name="connsiteY0-102" fmla="*/ 238939 h 238939"/>
              <a:gd name="connsiteX1-103" fmla="*/ 55140 w 974135"/>
              <a:gd name="connsiteY1-104" fmla="*/ 105684 h 238939"/>
              <a:gd name="connsiteX2-105" fmla="*/ 183799 w 974135"/>
              <a:gd name="connsiteY2-106" fmla="*/ 87305 h 238939"/>
              <a:gd name="connsiteX3-107" fmla="*/ 294078 w 974135"/>
              <a:gd name="connsiteY3-108" fmla="*/ 0 h 238939"/>
              <a:gd name="connsiteX4-109" fmla="*/ 487067 w 974135"/>
              <a:gd name="connsiteY4-110" fmla="*/ 78115 h 238939"/>
              <a:gd name="connsiteX5-111" fmla="*/ 629512 w 974135"/>
              <a:gd name="connsiteY5-112" fmla="*/ 50545 h 238939"/>
              <a:gd name="connsiteX6-113" fmla="*/ 767361 w 974135"/>
              <a:gd name="connsiteY6-114" fmla="*/ 128659 h 238939"/>
              <a:gd name="connsiteX7-115" fmla="*/ 859260 w 974135"/>
              <a:gd name="connsiteY7-116" fmla="*/ 137849 h 238939"/>
              <a:gd name="connsiteX8-117" fmla="*/ 974135 w 974135"/>
              <a:gd name="connsiteY8-118" fmla="*/ 206774 h 238939"/>
              <a:gd name="connsiteX9-119" fmla="*/ 0 w 974135"/>
              <a:gd name="connsiteY9-120" fmla="*/ 238939 h 238939"/>
              <a:gd name="connsiteX0-121" fmla="*/ 0 w 974135"/>
              <a:gd name="connsiteY0-122" fmla="*/ 238939 h 238939"/>
              <a:gd name="connsiteX1-123" fmla="*/ 55140 w 974135"/>
              <a:gd name="connsiteY1-124" fmla="*/ 105684 h 238939"/>
              <a:gd name="connsiteX2-125" fmla="*/ 183799 w 974135"/>
              <a:gd name="connsiteY2-126" fmla="*/ 87305 h 238939"/>
              <a:gd name="connsiteX3-127" fmla="*/ 294078 w 974135"/>
              <a:gd name="connsiteY3-128" fmla="*/ 0 h 238939"/>
              <a:gd name="connsiteX4-129" fmla="*/ 487067 w 974135"/>
              <a:gd name="connsiteY4-130" fmla="*/ 78115 h 238939"/>
              <a:gd name="connsiteX5-131" fmla="*/ 629512 w 974135"/>
              <a:gd name="connsiteY5-132" fmla="*/ 50545 h 238939"/>
              <a:gd name="connsiteX6-133" fmla="*/ 767361 w 974135"/>
              <a:gd name="connsiteY6-134" fmla="*/ 128659 h 238939"/>
              <a:gd name="connsiteX7-135" fmla="*/ 859260 w 974135"/>
              <a:gd name="connsiteY7-136" fmla="*/ 137849 h 238939"/>
              <a:gd name="connsiteX8-137" fmla="*/ 974135 w 974135"/>
              <a:gd name="connsiteY8-138" fmla="*/ 206774 h 238939"/>
              <a:gd name="connsiteX9-139" fmla="*/ 0 w 974135"/>
              <a:gd name="connsiteY9-140" fmla="*/ 238939 h 238939"/>
              <a:gd name="connsiteX0-141" fmla="*/ 0 w 974135"/>
              <a:gd name="connsiteY0-142" fmla="*/ 238939 h 238939"/>
              <a:gd name="connsiteX1-143" fmla="*/ 55140 w 974135"/>
              <a:gd name="connsiteY1-144" fmla="*/ 105684 h 238939"/>
              <a:gd name="connsiteX2-145" fmla="*/ 183799 w 974135"/>
              <a:gd name="connsiteY2-146" fmla="*/ 87305 h 238939"/>
              <a:gd name="connsiteX3-147" fmla="*/ 294078 w 974135"/>
              <a:gd name="connsiteY3-148" fmla="*/ 0 h 238939"/>
              <a:gd name="connsiteX4-149" fmla="*/ 487067 w 974135"/>
              <a:gd name="connsiteY4-150" fmla="*/ 78115 h 238939"/>
              <a:gd name="connsiteX5-151" fmla="*/ 629512 w 974135"/>
              <a:gd name="connsiteY5-152" fmla="*/ 50545 h 238939"/>
              <a:gd name="connsiteX6-153" fmla="*/ 767361 w 974135"/>
              <a:gd name="connsiteY6-154" fmla="*/ 128659 h 238939"/>
              <a:gd name="connsiteX7-155" fmla="*/ 859260 w 974135"/>
              <a:gd name="connsiteY7-156" fmla="*/ 137849 h 238939"/>
              <a:gd name="connsiteX8-157" fmla="*/ 974135 w 974135"/>
              <a:gd name="connsiteY8-158" fmla="*/ 206774 h 238939"/>
              <a:gd name="connsiteX9-159" fmla="*/ 0 w 974135"/>
              <a:gd name="connsiteY9-160" fmla="*/ 238939 h 238939"/>
              <a:gd name="connsiteX0-161" fmla="*/ 0 w 974135"/>
              <a:gd name="connsiteY0-162" fmla="*/ 238939 h 238939"/>
              <a:gd name="connsiteX1-163" fmla="*/ 55140 w 974135"/>
              <a:gd name="connsiteY1-164" fmla="*/ 105684 h 238939"/>
              <a:gd name="connsiteX2-165" fmla="*/ 183799 w 974135"/>
              <a:gd name="connsiteY2-166" fmla="*/ 87305 h 238939"/>
              <a:gd name="connsiteX3-167" fmla="*/ 294078 w 974135"/>
              <a:gd name="connsiteY3-168" fmla="*/ 0 h 238939"/>
              <a:gd name="connsiteX4-169" fmla="*/ 487067 w 974135"/>
              <a:gd name="connsiteY4-170" fmla="*/ 78115 h 238939"/>
              <a:gd name="connsiteX5-171" fmla="*/ 629512 w 974135"/>
              <a:gd name="connsiteY5-172" fmla="*/ 50545 h 238939"/>
              <a:gd name="connsiteX6-173" fmla="*/ 767361 w 974135"/>
              <a:gd name="connsiteY6-174" fmla="*/ 128659 h 238939"/>
              <a:gd name="connsiteX7-175" fmla="*/ 859260 w 974135"/>
              <a:gd name="connsiteY7-176" fmla="*/ 137849 h 238939"/>
              <a:gd name="connsiteX8-177" fmla="*/ 974135 w 974135"/>
              <a:gd name="connsiteY8-178" fmla="*/ 206774 h 238939"/>
              <a:gd name="connsiteX9-179" fmla="*/ 0 w 974135"/>
              <a:gd name="connsiteY9-180" fmla="*/ 238939 h 238939"/>
              <a:gd name="connsiteX0-181" fmla="*/ 0 w 974135"/>
              <a:gd name="connsiteY0-182" fmla="*/ 238939 h 238939"/>
              <a:gd name="connsiteX1-183" fmla="*/ 55140 w 974135"/>
              <a:gd name="connsiteY1-184" fmla="*/ 105684 h 238939"/>
              <a:gd name="connsiteX2-185" fmla="*/ 183799 w 974135"/>
              <a:gd name="connsiteY2-186" fmla="*/ 87305 h 238939"/>
              <a:gd name="connsiteX3-187" fmla="*/ 294078 w 974135"/>
              <a:gd name="connsiteY3-188" fmla="*/ 0 h 238939"/>
              <a:gd name="connsiteX4-189" fmla="*/ 487067 w 974135"/>
              <a:gd name="connsiteY4-190" fmla="*/ 78115 h 238939"/>
              <a:gd name="connsiteX5-191" fmla="*/ 629512 w 974135"/>
              <a:gd name="connsiteY5-192" fmla="*/ 50545 h 238939"/>
              <a:gd name="connsiteX6-193" fmla="*/ 767361 w 974135"/>
              <a:gd name="connsiteY6-194" fmla="*/ 128659 h 238939"/>
              <a:gd name="connsiteX7-195" fmla="*/ 856456 w 974135"/>
              <a:gd name="connsiteY7-196" fmla="*/ 154678 h 238939"/>
              <a:gd name="connsiteX8-197" fmla="*/ 974135 w 974135"/>
              <a:gd name="connsiteY8-198" fmla="*/ 206774 h 238939"/>
              <a:gd name="connsiteX9-199" fmla="*/ 0 w 974135"/>
              <a:gd name="connsiteY9-200" fmla="*/ 238939 h 238939"/>
              <a:gd name="connsiteX0-201" fmla="*/ 0 w 974135"/>
              <a:gd name="connsiteY0-202" fmla="*/ 240415 h 240415"/>
              <a:gd name="connsiteX1-203" fmla="*/ 55140 w 974135"/>
              <a:gd name="connsiteY1-204" fmla="*/ 107160 h 240415"/>
              <a:gd name="connsiteX2-205" fmla="*/ 183799 w 974135"/>
              <a:gd name="connsiteY2-206" fmla="*/ 88781 h 240415"/>
              <a:gd name="connsiteX3-207" fmla="*/ 294078 w 974135"/>
              <a:gd name="connsiteY3-208" fmla="*/ 1476 h 240415"/>
              <a:gd name="connsiteX4-209" fmla="*/ 487067 w 974135"/>
              <a:gd name="connsiteY4-210" fmla="*/ 79591 h 240415"/>
              <a:gd name="connsiteX5-211" fmla="*/ 629512 w 974135"/>
              <a:gd name="connsiteY5-212" fmla="*/ 52021 h 240415"/>
              <a:gd name="connsiteX6-213" fmla="*/ 767361 w 974135"/>
              <a:gd name="connsiteY6-214" fmla="*/ 130135 h 240415"/>
              <a:gd name="connsiteX7-215" fmla="*/ 856456 w 974135"/>
              <a:gd name="connsiteY7-216" fmla="*/ 156154 h 240415"/>
              <a:gd name="connsiteX8-217" fmla="*/ 974135 w 974135"/>
              <a:gd name="connsiteY8-218" fmla="*/ 208250 h 240415"/>
              <a:gd name="connsiteX9-219" fmla="*/ 0 w 974135"/>
              <a:gd name="connsiteY9-220" fmla="*/ 240415 h 240415"/>
              <a:gd name="connsiteX0-221" fmla="*/ 0 w 974135"/>
              <a:gd name="connsiteY0-222" fmla="*/ 240077 h 240077"/>
              <a:gd name="connsiteX1-223" fmla="*/ 55140 w 974135"/>
              <a:gd name="connsiteY1-224" fmla="*/ 106822 h 240077"/>
              <a:gd name="connsiteX2-225" fmla="*/ 183799 w 974135"/>
              <a:gd name="connsiteY2-226" fmla="*/ 88443 h 240077"/>
              <a:gd name="connsiteX3-227" fmla="*/ 294078 w 974135"/>
              <a:gd name="connsiteY3-228" fmla="*/ 1138 h 240077"/>
              <a:gd name="connsiteX4-229" fmla="*/ 487067 w 974135"/>
              <a:gd name="connsiteY4-230" fmla="*/ 79253 h 240077"/>
              <a:gd name="connsiteX5-231" fmla="*/ 629512 w 974135"/>
              <a:gd name="connsiteY5-232" fmla="*/ 51683 h 240077"/>
              <a:gd name="connsiteX6-233" fmla="*/ 767361 w 974135"/>
              <a:gd name="connsiteY6-234" fmla="*/ 129797 h 240077"/>
              <a:gd name="connsiteX7-235" fmla="*/ 856456 w 974135"/>
              <a:gd name="connsiteY7-236" fmla="*/ 155816 h 240077"/>
              <a:gd name="connsiteX8-237" fmla="*/ 974135 w 974135"/>
              <a:gd name="connsiteY8-238" fmla="*/ 207912 h 240077"/>
              <a:gd name="connsiteX9-239" fmla="*/ 0 w 974135"/>
              <a:gd name="connsiteY9-240" fmla="*/ 240077 h 240077"/>
              <a:gd name="connsiteX0-241" fmla="*/ 0 w 974135"/>
              <a:gd name="connsiteY0-242" fmla="*/ 240077 h 240077"/>
              <a:gd name="connsiteX1-243" fmla="*/ 55140 w 974135"/>
              <a:gd name="connsiteY1-244" fmla="*/ 106822 h 240077"/>
              <a:gd name="connsiteX2-245" fmla="*/ 183799 w 974135"/>
              <a:gd name="connsiteY2-246" fmla="*/ 88443 h 240077"/>
              <a:gd name="connsiteX3-247" fmla="*/ 294078 w 974135"/>
              <a:gd name="connsiteY3-248" fmla="*/ 1138 h 240077"/>
              <a:gd name="connsiteX4-249" fmla="*/ 487067 w 974135"/>
              <a:gd name="connsiteY4-250" fmla="*/ 79253 h 240077"/>
              <a:gd name="connsiteX5-251" fmla="*/ 629512 w 974135"/>
              <a:gd name="connsiteY5-252" fmla="*/ 51683 h 240077"/>
              <a:gd name="connsiteX6-253" fmla="*/ 767361 w 974135"/>
              <a:gd name="connsiteY6-254" fmla="*/ 129797 h 240077"/>
              <a:gd name="connsiteX7-255" fmla="*/ 856456 w 974135"/>
              <a:gd name="connsiteY7-256" fmla="*/ 155816 h 240077"/>
              <a:gd name="connsiteX8-257" fmla="*/ 974135 w 974135"/>
              <a:gd name="connsiteY8-258" fmla="*/ 207912 h 240077"/>
              <a:gd name="connsiteX9-259" fmla="*/ 0 w 974135"/>
              <a:gd name="connsiteY9-260" fmla="*/ 240077 h 240077"/>
              <a:gd name="connsiteX0-261" fmla="*/ 0 w 974135"/>
              <a:gd name="connsiteY0-262" fmla="*/ 240532 h 240532"/>
              <a:gd name="connsiteX1-263" fmla="*/ 55140 w 974135"/>
              <a:gd name="connsiteY1-264" fmla="*/ 107277 h 240532"/>
              <a:gd name="connsiteX2-265" fmla="*/ 183799 w 974135"/>
              <a:gd name="connsiteY2-266" fmla="*/ 88898 h 240532"/>
              <a:gd name="connsiteX3-267" fmla="*/ 294078 w 974135"/>
              <a:gd name="connsiteY3-268" fmla="*/ 1593 h 240532"/>
              <a:gd name="connsiteX4-269" fmla="*/ 487067 w 974135"/>
              <a:gd name="connsiteY4-270" fmla="*/ 79708 h 240532"/>
              <a:gd name="connsiteX5-271" fmla="*/ 629512 w 974135"/>
              <a:gd name="connsiteY5-272" fmla="*/ 52138 h 240532"/>
              <a:gd name="connsiteX6-273" fmla="*/ 767361 w 974135"/>
              <a:gd name="connsiteY6-274" fmla="*/ 130252 h 240532"/>
              <a:gd name="connsiteX7-275" fmla="*/ 856456 w 974135"/>
              <a:gd name="connsiteY7-276" fmla="*/ 156271 h 240532"/>
              <a:gd name="connsiteX8-277" fmla="*/ 974135 w 974135"/>
              <a:gd name="connsiteY8-278" fmla="*/ 208367 h 240532"/>
              <a:gd name="connsiteX9-279" fmla="*/ 0 w 974135"/>
              <a:gd name="connsiteY9-280" fmla="*/ 240532 h 240532"/>
              <a:gd name="connsiteX0-281" fmla="*/ 0 w 974135"/>
              <a:gd name="connsiteY0-282" fmla="*/ 240532 h 240532"/>
              <a:gd name="connsiteX1-283" fmla="*/ 55140 w 974135"/>
              <a:gd name="connsiteY1-284" fmla="*/ 107277 h 240532"/>
              <a:gd name="connsiteX2-285" fmla="*/ 183799 w 974135"/>
              <a:gd name="connsiteY2-286" fmla="*/ 88898 h 240532"/>
              <a:gd name="connsiteX3-287" fmla="*/ 294078 w 974135"/>
              <a:gd name="connsiteY3-288" fmla="*/ 1593 h 240532"/>
              <a:gd name="connsiteX4-289" fmla="*/ 487067 w 974135"/>
              <a:gd name="connsiteY4-290" fmla="*/ 79708 h 240532"/>
              <a:gd name="connsiteX5-291" fmla="*/ 629512 w 974135"/>
              <a:gd name="connsiteY5-292" fmla="*/ 52138 h 240532"/>
              <a:gd name="connsiteX6-293" fmla="*/ 767361 w 974135"/>
              <a:gd name="connsiteY6-294" fmla="*/ 130252 h 240532"/>
              <a:gd name="connsiteX7-295" fmla="*/ 856456 w 974135"/>
              <a:gd name="connsiteY7-296" fmla="*/ 156271 h 240532"/>
              <a:gd name="connsiteX8-297" fmla="*/ 974135 w 974135"/>
              <a:gd name="connsiteY8-298" fmla="*/ 208367 h 240532"/>
              <a:gd name="connsiteX9-299" fmla="*/ 0 w 974135"/>
              <a:gd name="connsiteY9-300" fmla="*/ 240532 h 240532"/>
              <a:gd name="connsiteX0-301" fmla="*/ 0 w 974135"/>
              <a:gd name="connsiteY0-302" fmla="*/ 243274 h 243274"/>
              <a:gd name="connsiteX1-303" fmla="*/ 55140 w 974135"/>
              <a:gd name="connsiteY1-304" fmla="*/ 110019 h 243274"/>
              <a:gd name="connsiteX2-305" fmla="*/ 183799 w 974135"/>
              <a:gd name="connsiteY2-306" fmla="*/ 91640 h 243274"/>
              <a:gd name="connsiteX3-307" fmla="*/ 322127 w 974135"/>
              <a:gd name="connsiteY3-308" fmla="*/ 1530 h 243274"/>
              <a:gd name="connsiteX4-309" fmla="*/ 487067 w 974135"/>
              <a:gd name="connsiteY4-310" fmla="*/ 82450 h 243274"/>
              <a:gd name="connsiteX5-311" fmla="*/ 629512 w 974135"/>
              <a:gd name="connsiteY5-312" fmla="*/ 54880 h 243274"/>
              <a:gd name="connsiteX6-313" fmla="*/ 767361 w 974135"/>
              <a:gd name="connsiteY6-314" fmla="*/ 132994 h 243274"/>
              <a:gd name="connsiteX7-315" fmla="*/ 856456 w 974135"/>
              <a:gd name="connsiteY7-316" fmla="*/ 159013 h 243274"/>
              <a:gd name="connsiteX8-317" fmla="*/ 974135 w 974135"/>
              <a:gd name="connsiteY8-318" fmla="*/ 211109 h 243274"/>
              <a:gd name="connsiteX9-319" fmla="*/ 0 w 974135"/>
              <a:gd name="connsiteY9-320" fmla="*/ 243274 h 243274"/>
              <a:gd name="connsiteX0-321" fmla="*/ 0 w 974135"/>
              <a:gd name="connsiteY0-322" fmla="*/ 243274 h 243274"/>
              <a:gd name="connsiteX1-323" fmla="*/ 55140 w 974135"/>
              <a:gd name="connsiteY1-324" fmla="*/ 110019 h 243274"/>
              <a:gd name="connsiteX2-325" fmla="*/ 183799 w 974135"/>
              <a:gd name="connsiteY2-326" fmla="*/ 91640 h 243274"/>
              <a:gd name="connsiteX3-327" fmla="*/ 322127 w 974135"/>
              <a:gd name="connsiteY3-328" fmla="*/ 1530 h 243274"/>
              <a:gd name="connsiteX4-329" fmla="*/ 487067 w 974135"/>
              <a:gd name="connsiteY4-330" fmla="*/ 82450 h 243274"/>
              <a:gd name="connsiteX5-331" fmla="*/ 629512 w 974135"/>
              <a:gd name="connsiteY5-332" fmla="*/ 54880 h 243274"/>
              <a:gd name="connsiteX6-333" fmla="*/ 767361 w 974135"/>
              <a:gd name="connsiteY6-334" fmla="*/ 132994 h 243274"/>
              <a:gd name="connsiteX7-335" fmla="*/ 856456 w 974135"/>
              <a:gd name="connsiteY7-336" fmla="*/ 159013 h 243274"/>
              <a:gd name="connsiteX8-337" fmla="*/ 974135 w 974135"/>
              <a:gd name="connsiteY8-338" fmla="*/ 211109 h 243274"/>
              <a:gd name="connsiteX9-339" fmla="*/ 0 w 974135"/>
              <a:gd name="connsiteY9-340" fmla="*/ 243274 h 243274"/>
              <a:gd name="connsiteX0-341" fmla="*/ 0 w 974135"/>
              <a:gd name="connsiteY0-342" fmla="*/ 241830 h 241830"/>
              <a:gd name="connsiteX1-343" fmla="*/ 55140 w 974135"/>
              <a:gd name="connsiteY1-344" fmla="*/ 108575 h 241830"/>
              <a:gd name="connsiteX2-345" fmla="*/ 183799 w 974135"/>
              <a:gd name="connsiteY2-346" fmla="*/ 90196 h 241830"/>
              <a:gd name="connsiteX3-347" fmla="*/ 322127 w 974135"/>
              <a:gd name="connsiteY3-348" fmla="*/ 86 h 241830"/>
              <a:gd name="connsiteX4-349" fmla="*/ 487067 w 974135"/>
              <a:gd name="connsiteY4-350" fmla="*/ 81006 h 241830"/>
              <a:gd name="connsiteX5-351" fmla="*/ 629512 w 974135"/>
              <a:gd name="connsiteY5-352" fmla="*/ 53436 h 241830"/>
              <a:gd name="connsiteX6-353" fmla="*/ 767361 w 974135"/>
              <a:gd name="connsiteY6-354" fmla="*/ 131550 h 241830"/>
              <a:gd name="connsiteX7-355" fmla="*/ 856456 w 974135"/>
              <a:gd name="connsiteY7-356" fmla="*/ 157569 h 241830"/>
              <a:gd name="connsiteX8-357" fmla="*/ 974135 w 974135"/>
              <a:gd name="connsiteY8-358" fmla="*/ 209665 h 241830"/>
              <a:gd name="connsiteX9-359" fmla="*/ 0 w 974135"/>
              <a:gd name="connsiteY9-360" fmla="*/ 241830 h 241830"/>
              <a:gd name="connsiteX0-361" fmla="*/ 0 w 974135"/>
              <a:gd name="connsiteY0-362" fmla="*/ 241744 h 241744"/>
              <a:gd name="connsiteX1-363" fmla="*/ 55140 w 974135"/>
              <a:gd name="connsiteY1-364" fmla="*/ 108489 h 241744"/>
              <a:gd name="connsiteX2-365" fmla="*/ 183799 w 974135"/>
              <a:gd name="connsiteY2-366" fmla="*/ 90110 h 241744"/>
              <a:gd name="connsiteX3-367" fmla="*/ 322127 w 974135"/>
              <a:gd name="connsiteY3-368" fmla="*/ 0 h 241744"/>
              <a:gd name="connsiteX4-369" fmla="*/ 487067 w 974135"/>
              <a:gd name="connsiteY4-370" fmla="*/ 80920 h 241744"/>
              <a:gd name="connsiteX5-371" fmla="*/ 629512 w 974135"/>
              <a:gd name="connsiteY5-372" fmla="*/ 53350 h 241744"/>
              <a:gd name="connsiteX6-373" fmla="*/ 767361 w 974135"/>
              <a:gd name="connsiteY6-374" fmla="*/ 131464 h 241744"/>
              <a:gd name="connsiteX7-375" fmla="*/ 856456 w 974135"/>
              <a:gd name="connsiteY7-376" fmla="*/ 157483 h 241744"/>
              <a:gd name="connsiteX8-377" fmla="*/ 974135 w 974135"/>
              <a:gd name="connsiteY8-378" fmla="*/ 209579 h 241744"/>
              <a:gd name="connsiteX9-379" fmla="*/ 0 w 974135"/>
              <a:gd name="connsiteY9-380" fmla="*/ 241744 h 2417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74135" h="241744">
                <a:moveTo>
                  <a:pt x="0" y="241744"/>
                </a:moveTo>
                <a:cubicBezTo>
                  <a:pt x="18380" y="197326"/>
                  <a:pt x="13785" y="139122"/>
                  <a:pt x="55140" y="108489"/>
                </a:cubicBezTo>
                <a:cubicBezTo>
                  <a:pt x="98026" y="74793"/>
                  <a:pt x="140913" y="96236"/>
                  <a:pt x="183799" y="90110"/>
                </a:cubicBezTo>
                <a:cubicBezTo>
                  <a:pt x="197584" y="51818"/>
                  <a:pt x="228197" y="11498"/>
                  <a:pt x="322127" y="0"/>
                </a:cubicBezTo>
                <a:cubicBezTo>
                  <a:pt x="434436" y="7658"/>
                  <a:pt x="433956" y="49272"/>
                  <a:pt x="487067" y="80920"/>
                </a:cubicBezTo>
                <a:cubicBezTo>
                  <a:pt x="537354" y="60510"/>
                  <a:pt x="568245" y="44160"/>
                  <a:pt x="629512" y="53350"/>
                </a:cubicBezTo>
                <a:cubicBezTo>
                  <a:pt x="712222" y="70198"/>
                  <a:pt x="721411" y="105426"/>
                  <a:pt x="767361" y="131464"/>
                </a:cubicBezTo>
                <a:cubicBezTo>
                  <a:pt x="797994" y="134527"/>
                  <a:pt x="825823" y="131446"/>
                  <a:pt x="856456" y="157483"/>
                </a:cubicBezTo>
                <a:cubicBezTo>
                  <a:pt x="913128" y="166673"/>
                  <a:pt x="935843" y="186604"/>
                  <a:pt x="974135" y="209579"/>
                </a:cubicBezTo>
                <a:lnTo>
                  <a:pt x="0" y="241744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47" name="任意多边形 46"/>
          <p:cNvSpPr/>
          <p:nvPr/>
        </p:nvSpPr>
        <p:spPr>
          <a:xfrm>
            <a:off x="7553413" y="5483754"/>
            <a:ext cx="1332837" cy="404358"/>
          </a:xfrm>
          <a:custGeom>
            <a:avLst/>
            <a:gdLst>
              <a:gd name="connsiteX0" fmla="*/ 0 w 974135"/>
              <a:gd name="connsiteY0" fmla="*/ 238939 h 238939"/>
              <a:gd name="connsiteX1" fmla="*/ 55140 w 974135"/>
              <a:gd name="connsiteY1" fmla="*/ 105684 h 238939"/>
              <a:gd name="connsiteX2" fmla="*/ 183799 w 974135"/>
              <a:gd name="connsiteY2" fmla="*/ 87305 h 238939"/>
              <a:gd name="connsiteX3" fmla="*/ 294078 w 974135"/>
              <a:gd name="connsiteY3" fmla="*/ 0 h 238939"/>
              <a:gd name="connsiteX4" fmla="*/ 487067 w 974135"/>
              <a:gd name="connsiteY4" fmla="*/ 78115 h 238939"/>
              <a:gd name="connsiteX5" fmla="*/ 629512 w 974135"/>
              <a:gd name="connsiteY5" fmla="*/ 50545 h 238939"/>
              <a:gd name="connsiteX6" fmla="*/ 767361 w 974135"/>
              <a:gd name="connsiteY6" fmla="*/ 128659 h 238939"/>
              <a:gd name="connsiteX7" fmla="*/ 859260 w 974135"/>
              <a:gd name="connsiteY7" fmla="*/ 137849 h 238939"/>
              <a:gd name="connsiteX8" fmla="*/ 974135 w 974135"/>
              <a:gd name="connsiteY8" fmla="*/ 206774 h 238939"/>
              <a:gd name="connsiteX9" fmla="*/ 0 w 974135"/>
              <a:gd name="connsiteY9" fmla="*/ 238939 h 238939"/>
              <a:gd name="connsiteX0-1" fmla="*/ 0 w 974135"/>
              <a:gd name="connsiteY0-2" fmla="*/ 238939 h 238939"/>
              <a:gd name="connsiteX1-3" fmla="*/ 55140 w 974135"/>
              <a:gd name="connsiteY1-4" fmla="*/ 105684 h 238939"/>
              <a:gd name="connsiteX2-5" fmla="*/ 183799 w 974135"/>
              <a:gd name="connsiteY2-6" fmla="*/ 87305 h 238939"/>
              <a:gd name="connsiteX3-7" fmla="*/ 294078 w 974135"/>
              <a:gd name="connsiteY3-8" fmla="*/ 0 h 238939"/>
              <a:gd name="connsiteX4-9" fmla="*/ 487067 w 974135"/>
              <a:gd name="connsiteY4-10" fmla="*/ 78115 h 238939"/>
              <a:gd name="connsiteX5-11" fmla="*/ 629512 w 974135"/>
              <a:gd name="connsiteY5-12" fmla="*/ 50545 h 238939"/>
              <a:gd name="connsiteX6-13" fmla="*/ 767361 w 974135"/>
              <a:gd name="connsiteY6-14" fmla="*/ 128659 h 238939"/>
              <a:gd name="connsiteX7-15" fmla="*/ 859260 w 974135"/>
              <a:gd name="connsiteY7-16" fmla="*/ 137849 h 238939"/>
              <a:gd name="connsiteX8-17" fmla="*/ 974135 w 974135"/>
              <a:gd name="connsiteY8-18" fmla="*/ 206774 h 238939"/>
              <a:gd name="connsiteX9-19" fmla="*/ 0 w 974135"/>
              <a:gd name="connsiteY9-20" fmla="*/ 238939 h 238939"/>
              <a:gd name="connsiteX0-21" fmla="*/ 0 w 974135"/>
              <a:gd name="connsiteY0-22" fmla="*/ 238939 h 238939"/>
              <a:gd name="connsiteX1-23" fmla="*/ 55140 w 974135"/>
              <a:gd name="connsiteY1-24" fmla="*/ 105684 h 238939"/>
              <a:gd name="connsiteX2-25" fmla="*/ 183799 w 974135"/>
              <a:gd name="connsiteY2-26" fmla="*/ 87305 h 238939"/>
              <a:gd name="connsiteX3-27" fmla="*/ 294078 w 974135"/>
              <a:gd name="connsiteY3-28" fmla="*/ 0 h 238939"/>
              <a:gd name="connsiteX4-29" fmla="*/ 487067 w 974135"/>
              <a:gd name="connsiteY4-30" fmla="*/ 78115 h 238939"/>
              <a:gd name="connsiteX5-31" fmla="*/ 629512 w 974135"/>
              <a:gd name="connsiteY5-32" fmla="*/ 50545 h 238939"/>
              <a:gd name="connsiteX6-33" fmla="*/ 767361 w 974135"/>
              <a:gd name="connsiteY6-34" fmla="*/ 128659 h 238939"/>
              <a:gd name="connsiteX7-35" fmla="*/ 859260 w 974135"/>
              <a:gd name="connsiteY7-36" fmla="*/ 137849 h 238939"/>
              <a:gd name="connsiteX8-37" fmla="*/ 974135 w 974135"/>
              <a:gd name="connsiteY8-38" fmla="*/ 206774 h 238939"/>
              <a:gd name="connsiteX9-39" fmla="*/ 0 w 974135"/>
              <a:gd name="connsiteY9-40" fmla="*/ 238939 h 238939"/>
              <a:gd name="connsiteX0-41" fmla="*/ 0 w 974135"/>
              <a:gd name="connsiteY0-42" fmla="*/ 238939 h 238939"/>
              <a:gd name="connsiteX1-43" fmla="*/ 55140 w 974135"/>
              <a:gd name="connsiteY1-44" fmla="*/ 105684 h 238939"/>
              <a:gd name="connsiteX2-45" fmla="*/ 183799 w 974135"/>
              <a:gd name="connsiteY2-46" fmla="*/ 87305 h 238939"/>
              <a:gd name="connsiteX3-47" fmla="*/ 294078 w 974135"/>
              <a:gd name="connsiteY3-48" fmla="*/ 0 h 238939"/>
              <a:gd name="connsiteX4-49" fmla="*/ 487067 w 974135"/>
              <a:gd name="connsiteY4-50" fmla="*/ 78115 h 238939"/>
              <a:gd name="connsiteX5-51" fmla="*/ 629512 w 974135"/>
              <a:gd name="connsiteY5-52" fmla="*/ 50545 h 238939"/>
              <a:gd name="connsiteX6-53" fmla="*/ 767361 w 974135"/>
              <a:gd name="connsiteY6-54" fmla="*/ 128659 h 238939"/>
              <a:gd name="connsiteX7-55" fmla="*/ 859260 w 974135"/>
              <a:gd name="connsiteY7-56" fmla="*/ 137849 h 238939"/>
              <a:gd name="connsiteX8-57" fmla="*/ 974135 w 974135"/>
              <a:gd name="connsiteY8-58" fmla="*/ 206774 h 238939"/>
              <a:gd name="connsiteX9-59" fmla="*/ 0 w 974135"/>
              <a:gd name="connsiteY9-60" fmla="*/ 238939 h 238939"/>
              <a:gd name="connsiteX0-61" fmla="*/ 0 w 974135"/>
              <a:gd name="connsiteY0-62" fmla="*/ 238939 h 238939"/>
              <a:gd name="connsiteX1-63" fmla="*/ 55140 w 974135"/>
              <a:gd name="connsiteY1-64" fmla="*/ 105684 h 238939"/>
              <a:gd name="connsiteX2-65" fmla="*/ 183799 w 974135"/>
              <a:gd name="connsiteY2-66" fmla="*/ 87305 h 238939"/>
              <a:gd name="connsiteX3-67" fmla="*/ 294078 w 974135"/>
              <a:gd name="connsiteY3-68" fmla="*/ 0 h 238939"/>
              <a:gd name="connsiteX4-69" fmla="*/ 487067 w 974135"/>
              <a:gd name="connsiteY4-70" fmla="*/ 78115 h 238939"/>
              <a:gd name="connsiteX5-71" fmla="*/ 629512 w 974135"/>
              <a:gd name="connsiteY5-72" fmla="*/ 50545 h 238939"/>
              <a:gd name="connsiteX6-73" fmla="*/ 767361 w 974135"/>
              <a:gd name="connsiteY6-74" fmla="*/ 128659 h 238939"/>
              <a:gd name="connsiteX7-75" fmla="*/ 859260 w 974135"/>
              <a:gd name="connsiteY7-76" fmla="*/ 137849 h 238939"/>
              <a:gd name="connsiteX8-77" fmla="*/ 974135 w 974135"/>
              <a:gd name="connsiteY8-78" fmla="*/ 206774 h 238939"/>
              <a:gd name="connsiteX9-79" fmla="*/ 0 w 974135"/>
              <a:gd name="connsiteY9-80" fmla="*/ 238939 h 238939"/>
              <a:gd name="connsiteX0-81" fmla="*/ 0 w 974135"/>
              <a:gd name="connsiteY0-82" fmla="*/ 238939 h 238939"/>
              <a:gd name="connsiteX1-83" fmla="*/ 55140 w 974135"/>
              <a:gd name="connsiteY1-84" fmla="*/ 105684 h 238939"/>
              <a:gd name="connsiteX2-85" fmla="*/ 183799 w 974135"/>
              <a:gd name="connsiteY2-86" fmla="*/ 87305 h 238939"/>
              <a:gd name="connsiteX3-87" fmla="*/ 294078 w 974135"/>
              <a:gd name="connsiteY3-88" fmla="*/ 0 h 238939"/>
              <a:gd name="connsiteX4-89" fmla="*/ 487067 w 974135"/>
              <a:gd name="connsiteY4-90" fmla="*/ 78115 h 238939"/>
              <a:gd name="connsiteX5-91" fmla="*/ 629512 w 974135"/>
              <a:gd name="connsiteY5-92" fmla="*/ 50545 h 238939"/>
              <a:gd name="connsiteX6-93" fmla="*/ 767361 w 974135"/>
              <a:gd name="connsiteY6-94" fmla="*/ 128659 h 238939"/>
              <a:gd name="connsiteX7-95" fmla="*/ 859260 w 974135"/>
              <a:gd name="connsiteY7-96" fmla="*/ 137849 h 238939"/>
              <a:gd name="connsiteX8-97" fmla="*/ 974135 w 974135"/>
              <a:gd name="connsiteY8-98" fmla="*/ 206774 h 238939"/>
              <a:gd name="connsiteX9-99" fmla="*/ 0 w 974135"/>
              <a:gd name="connsiteY9-100" fmla="*/ 238939 h 238939"/>
              <a:gd name="connsiteX0-101" fmla="*/ 0 w 974135"/>
              <a:gd name="connsiteY0-102" fmla="*/ 238939 h 238939"/>
              <a:gd name="connsiteX1-103" fmla="*/ 55140 w 974135"/>
              <a:gd name="connsiteY1-104" fmla="*/ 105684 h 238939"/>
              <a:gd name="connsiteX2-105" fmla="*/ 183799 w 974135"/>
              <a:gd name="connsiteY2-106" fmla="*/ 87305 h 238939"/>
              <a:gd name="connsiteX3-107" fmla="*/ 294078 w 974135"/>
              <a:gd name="connsiteY3-108" fmla="*/ 0 h 238939"/>
              <a:gd name="connsiteX4-109" fmla="*/ 487067 w 974135"/>
              <a:gd name="connsiteY4-110" fmla="*/ 78115 h 238939"/>
              <a:gd name="connsiteX5-111" fmla="*/ 629512 w 974135"/>
              <a:gd name="connsiteY5-112" fmla="*/ 50545 h 238939"/>
              <a:gd name="connsiteX6-113" fmla="*/ 767361 w 974135"/>
              <a:gd name="connsiteY6-114" fmla="*/ 128659 h 238939"/>
              <a:gd name="connsiteX7-115" fmla="*/ 859260 w 974135"/>
              <a:gd name="connsiteY7-116" fmla="*/ 137849 h 238939"/>
              <a:gd name="connsiteX8-117" fmla="*/ 974135 w 974135"/>
              <a:gd name="connsiteY8-118" fmla="*/ 206774 h 238939"/>
              <a:gd name="connsiteX9-119" fmla="*/ 0 w 974135"/>
              <a:gd name="connsiteY9-120" fmla="*/ 238939 h 238939"/>
              <a:gd name="connsiteX0-121" fmla="*/ 0 w 974135"/>
              <a:gd name="connsiteY0-122" fmla="*/ 238939 h 238939"/>
              <a:gd name="connsiteX1-123" fmla="*/ 55140 w 974135"/>
              <a:gd name="connsiteY1-124" fmla="*/ 105684 h 238939"/>
              <a:gd name="connsiteX2-125" fmla="*/ 183799 w 974135"/>
              <a:gd name="connsiteY2-126" fmla="*/ 87305 h 238939"/>
              <a:gd name="connsiteX3-127" fmla="*/ 294078 w 974135"/>
              <a:gd name="connsiteY3-128" fmla="*/ 0 h 238939"/>
              <a:gd name="connsiteX4-129" fmla="*/ 487067 w 974135"/>
              <a:gd name="connsiteY4-130" fmla="*/ 78115 h 238939"/>
              <a:gd name="connsiteX5-131" fmla="*/ 629512 w 974135"/>
              <a:gd name="connsiteY5-132" fmla="*/ 50545 h 238939"/>
              <a:gd name="connsiteX6-133" fmla="*/ 767361 w 974135"/>
              <a:gd name="connsiteY6-134" fmla="*/ 128659 h 238939"/>
              <a:gd name="connsiteX7-135" fmla="*/ 859260 w 974135"/>
              <a:gd name="connsiteY7-136" fmla="*/ 137849 h 238939"/>
              <a:gd name="connsiteX8-137" fmla="*/ 974135 w 974135"/>
              <a:gd name="connsiteY8-138" fmla="*/ 206774 h 238939"/>
              <a:gd name="connsiteX9-139" fmla="*/ 0 w 974135"/>
              <a:gd name="connsiteY9-140" fmla="*/ 238939 h 238939"/>
              <a:gd name="connsiteX0-141" fmla="*/ 0 w 974135"/>
              <a:gd name="connsiteY0-142" fmla="*/ 238939 h 238939"/>
              <a:gd name="connsiteX1-143" fmla="*/ 55140 w 974135"/>
              <a:gd name="connsiteY1-144" fmla="*/ 105684 h 238939"/>
              <a:gd name="connsiteX2-145" fmla="*/ 183799 w 974135"/>
              <a:gd name="connsiteY2-146" fmla="*/ 87305 h 238939"/>
              <a:gd name="connsiteX3-147" fmla="*/ 294078 w 974135"/>
              <a:gd name="connsiteY3-148" fmla="*/ 0 h 238939"/>
              <a:gd name="connsiteX4-149" fmla="*/ 487067 w 974135"/>
              <a:gd name="connsiteY4-150" fmla="*/ 78115 h 238939"/>
              <a:gd name="connsiteX5-151" fmla="*/ 629512 w 974135"/>
              <a:gd name="connsiteY5-152" fmla="*/ 50545 h 238939"/>
              <a:gd name="connsiteX6-153" fmla="*/ 767361 w 974135"/>
              <a:gd name="connsiteY6-154" fmla="*/ 128659 h 238939"/>
              <a:gd name="connsiteX7-155" fmla="*/ 859260 w 974135"/>
              <a:gd name="connsiteY7-156" fmla="*/ 137849 h 238939"/>
              <a:gd name="connsiteX8-157" fmla="*/ 974135 w 974135"/>
              <a:gd name="connsiteY8-158" fmla="*/ 206774 h 238939"/>
              <a:gd name="connsiteX9-159" fmla="*/ 0 w 974135"/>
              <a:gd name="connsiteY9-160" fmla="*/ 238939 h 238939"/>
              <a:gd name="connsiteX0-161" fmla="*/ 0 w 974135"/>
              <a:gd name="connsiteY0-162" fmla="*/ 238939 h 238939"/>
              <a:gd name="connsiteX1-163" fmla="*/ 55140 w 974135"/>
              <a:gd name="connsiteY1-164" fmla="*/ 105684 h 238939"/>
              <a:gd name="connsiteX2-165" fmla="*/ 183799 w 974135"/>
              <a:gd name="connsiteY2-166" fmla="*/ 87305 h 238939"/>
              <a:gd name="connsiteX3-167" fmla="*/ 294078 w 974135"/>
              <a:gd name="connsiteY3-168" fmla="*/ 0 h 238939"/>
              <a:gd name="connsiteX4-169" fmla="*/ 487067 w 974135"/>
              <a:gd name="connsiteY4-170" fmla="*/ 78115 h 238939"/>
              <a:gd name="connsiteX5-171" fmla="*/ 629512 w 974135"/>
              <a:gd name="connsiteY5-172" fmla="*/ 50545 h 238939"/>
              <a:gd name="connsiteX6-173" fmla="*/ 767361 w 974135"/>
              <a:gd name="connsiteY6-174" fmla="*/ 128659 h 238939"/>
              <a:gd name="connsiteX7-175" fmla="*/ 859260 w 974135"/>
              <a:gd name="connsiteY7-176" fmla="*/ 137849 h 238939"/>
              <a:gd name="connsiteX8-177" fmla="*/ 974135 w 974135"/>
              <a:gd name="connsiteY8-178" fmla="*/ 206774 h 238939"/>
              <a:gd name="connsiteX9-179" fmla="*/ 0 w 974135"/>
              <a:gd name="connsiteY9-180" fmla="*/ 238939 h 238939"/>
              <a:gd name="connsiteX0-181" fmla="*/ 0 w 974135"/>
              <a:gd name="connsiteY0-182" fmla="*/ 238939 h 238939"/>
              <a:gd name="connsiteX1-183" fmla="*/ 55140 w 974135"/>
              <a:gd name="connsiteY1-184" fmla="*/ 105684 h 238939"/>
              <a:gd name="connsiteX2-185" fmla="*/ 183799 w 974135"/>
              <a:gd name="connsiteY2-186" fmla="*/ 87305 h 238939"/>
              <a:gd name="connsiteX3-187" fmla="*/ 294078 w 974135"/>
              <a:gd name="connsiteY3-188" fmla="*/ 0 h 238939"/>
              <a:gd name="connsiteX4-189" fmla="*/ 487067 w 974135"/>
              <a:gd name="connsiteY4-190" fmla="*/ 78115 h 238939"/>
              <a:gd name="connsiteX5-191" fmla="*/ 629512 w 974135"/>
              <a:gd name="connsiteY5-192" fmla="*/ 50545 h 238939"/>
              <a:gd name="connsiteX6-193" fmla="*/ 767361 w 974135"/>
              <a:gd name="connsiteY6-194" fmla="*/ 128659 h 238939"/>
              <a:gd name="connsiteX7-195" fmla="*/ 856456 w 974135"/>
              <a:gd name="connsiteY7-196" fmla="*/ 154678 h 238939"/>
              <a:gd name="connsiteX8-197" fmla="*/ 974135 w 974135"/>
              <a:gd name="connsiteY8-198" fmla="*/ 206774 h 238939"/>
              <a:gd name="connsiteX9-199" fmla="*/ 0 w 974135"/>
              <a:gd name="connsiteY9-200" fmla="*/ 238939 h 238939"/>
              <a:gd name="connsiteX0-201" fmla="*/ 0 w 974135"/>
              <a:gd name="connsiteY0-202" fmla="*/ 240415 h 240415"/>
              <a:gd name="connsiteX1-203" fmla="*/ 55140 w 974135"/>
              <a:gd name="connsiteY1-204" fmla="*/ 107160 h 240415"/>
              <a:gd name="connsiteX2-205" fmla="*/ 183799 w 974135"/>
              <a:gd name="connsiteY2-206" fmla="*/ 88781 h 240415"/>
              <a:gd name="connsiteX3-207" fmla="*/ 294078 w 974135"/>
              <a:gd name="connsiteY3-208" fmla="*/ 1476 h 240415"/>
              <a:gd name="connsiteX4-209" fmla="*/ 487067 w 974135"/>
              <a:gd name="connsiteY4-210" fmla="*/ 79591 h 240415"/>
              <a:gd name="connsiteX5-211" fmla="*/ 629512 w 974135"/>
              <a:gd name="connsiteY5-212" fmla="*/ 52021 h 240415"/>
              <a:gd name="connsiteX6-213" fmla="*/ 767361 w 974135"/>
              <a:gd name="connsiteY6-214" fmla="*/ 130135 h 240415"/>
              <a:gd name="connsiteX7-215" fmla="*/ 856456 w 974135"/>
              <a:gd name="connsiteY7-216" fmla="*/ 156154 h 240415"/>
              <a:gd name="connsiteX8-217" fmla="*/ 974135 w 974135"/>
              <a:gd name="connsiteY8-218" fmla="*/ 208250 h 240415"/>
              <a:gd name="connsiteX9-219" fmla="*/ 0 w 974135"/>
              <a:gd name="connsiteY9-220" fmla="*/ 240415 h 240415"/>
              <a:gd name="connsiteX0-221" fmla="*/ 0 w 974135"/>
              <a:gd name="connsiteY0-222" fmla="*/ 240077 h 240077"/>
              <a:gd name="connsiteX1-223" fmla="*/ 55140 w 974135"/>
              <a:gd name="connsiteY1-224" fmla="*/ 106822 h 240077"/>
              <a:gd name="connsiteX2-225" fmla="*/ 183799 w 974135"/>
              <a:gd name="connsiteY2-226" fmla="*/ 88443 h 240077"/>
              <a:gd name="connsiteX3-227" fmla="*/ 294078 w 974135"/>
              <a:gd name="connsiteY3-228" fmla="*/ 1138 h 240077"/>
              <a:gd name="connsiteX4-229" fmla="*/ 487067 w 974135"/>
              <a:gd name="connsiteY4-230" fmla="*/ 79253 h 240077"/>
              <a:gd name="connsiteX5-231" fmla="*/ 629512 w 974135"/>
              <a:gd name="connsiteY5-232" fmla="*/ 51683 h 240077"/>
              <a:gd name="connsiteX6-233" fmla="*/ 767361 w 974135"/>
              <a:gd name="connsiteY6-234" fmla="*/ 129797 h 240077"/>
              <a:gd name="connsiteX7-235" fmla="*/ 856456 w 974135"/>
              <a:gd name="connsiteY7-236" fmla="*/ 155816 h 240077"/>
              <a:gd name="connsiteX8-237" fmla="*/ 974135 w 974135"/>
              <a:gd name="connsiteY8-238" fmla="*/ 207912 h 240077"/>
              <a:gd name="connsiteX9-239" fmla="*/ 0 w 974135"/>
              <a:gd name="connsiteY9-240" fmla="*/ 240077 h 240077"/>
              <a:gd name="connsiteX0-241" fmla="*/ 0 w 974135"/>
              <a:gd name="connsiteY0-242" fmla="*/ 240077 h 240077"/>
              <a:gd name="connsiteX1-243" fmla="*/ 55140 w 974135"/>
              <a:gd name="connsiteY1-244" fmla="*/ 106822 h 240077"/>
              <a:gd name="connsiteX2-245" fmla="*/ 183799 w 974135"/>
              <a:gd name="connsiteY2-246" fmla="*/ 88443 h 240077"/>
              <a:gd name="connsiteX3-247" fmla="*/ 294078 w 974135"/>
              <a:gd name="connsiteY3-248" fmla="*/ 1138 h 240077"/>
              <a:gd name="connsiteX4-249" fmla="*/ 487067 w 974135"/>
              <a:gd name="connsiteY4-250" fmla="*/ 79253 h 240077"/>
              <a:gd name="connsiteX5-251" fmla="*/ 629512 w 974135"/>
              <a:gd name="connsiteY5-252" fmla="*/ 51683 h 240077"/>
              <a:gd name="connsiteX6-253" fmla="*/ 767361 w 974135"/>
              <a:gd name="connsiteY6-254" fmla="*/ 129797 h 240077"/>
              <a:gd name="connsiteX7-255" fmla="*/ 856456 w 974135"/>
              <a:gd name="connsiteY7-256" fmla="*/ 155816 h 240077"/>
              <a:gd name="connsiteX8-257" fmla="*/ 974135 w 974135"/>
              <a:gd name="connsiteY8-258" fmla="*/ 207912 h 240077"/>
              <a:gd name="connsiteX9-259" fmla="*/ 0 w 974135"/>
              <a:gd name="connsiteY9-260" fmla="*/ 240077 h 240077"/>
              <a:gd name="connsiteX0-261" fmla="*/ 0 w 974135"/>
              <a:gd name="connsiteY0-262" fmla="*/ 240532 h 240532"/>
              <a:gd name="connsiteX1-263" fmla="*/ 55140 w 974135"/>
              <a:gd name="connsiteY1-264" fmla="*/ 107277 h 240532"/>
              <a:gd name="connsiteX2-265" fmla="*/ 183799 w 974135"/>
              <a:gd name="connsiteY2-266" fmla="*/ 88898 h 240532"/>
              <a:gd name="connsiteX3-267" fmla="*/ 294078 w 974135"/>
              <a:gd name="connsiteY3-268" fmla="*/ 1593 h 240532"/>
              <a:gd name="connsiteX4-269" fmla="*/ 487067 w 974135"/>
              <a:gd name="connsiteY4-270" fmla="*/ 79708 h 240532"/>
              <a:gd name="connsiteX5-271" fmla="*/ 629512 w 974135"/>
              <a:gd name="connsiteY5-272" fmla="*/ 52138 h 240532"/>
              <a:gd name="connsiteX6-273" fmla="*/ 767361 w 974135"/>
              <a:gd name="connsiteY6-274" fmla="*/ 130252 h 240532"/>
              <a:gd name="connsiteX7-275" fmla="*/ 856456 w 974135"/>
              <a:gd name="connsiteY7-276" fmla="*/ 156271 h 240532"/>
              <a:gd name="connsiteX8-277" fmla="*/ 974135 w 974135"/>
              <a:gd name="connsiteY8-278" fmla="*/ 208367 h 240532"/>
              <a:gd name="connsiteX9-279" fmla="*/ 0 w 974135"/>
              <a:gd name="connsiteY9-280" fmla="*/ 240532 h 240532"/>
              <a:gd name="connsiteX0-281" fmla="*/ 0 w 974135"/>
              <a:gd name="connsiteY0-282" fmla="*/ 240532 h 240532"/>
              <a:gd name="connsiteX1-283" fmla="*/ 55140 w 974135"/>
              <a:gd name="connsiteY1-284" fmla="*/ 107277 h 240532"/>
              <a:gd name="connsiteX2-285" fmla="*/ 183799 w 974135"/>
              <a:gd name="connsiteY2-286" fmla="*/ 88898 h 240532"/>
              <a:gd name="connsiteX3-287" fmla="*/ 294078 w 974135"/>
              <a:gd name="connsiteY3-288" fmla="*/ 1593 h 240532"/>
              <a:gd name="connsiteX4-289" fmla="*/ 487067 w 974135"/>
              <a:gd name="connsiteY4-290" fmla="*/ 79708 h 240532"/>
              <a:gd name="connsiteX5-291" fmla="*/ 629512 w 974135"/>
              <a:gd name="connsiteY5-292" fmla="*/ 52138 h 240532"/>
              <a:gd name="connsiteX6-293" fmla="*/ 767361 w 974135"/>
              <a:gd name="connsiteY6-294" fmla="*/ 130252 h 240532"/>
              <a:gd name="connsiteX7-295" fmla="*/ 856456 w 974135"/>
              <a:gd name="connsiteY7-296" fmla="*/ 156271 h 240532"/>
              <a:gd name="connsiteX8-297" fmla="*/ 974135 w 974135"/>
              <a:gd name="connsiteY8-298" fmla="*/ 208367 h 240532"/>
              <a:gd name="connsiteX9-299" fmla="*/ 0 w 974135"/>
              <a:gd name="connsiteY9-300" fmla="*/ 240532 h 240532"/>
              <a:gd name="connsiteX0-301" fmla="*/ 0 w 974135"/>
              <a:gd name="connsiteY0-302" fmla="*/ 243274 h 243274"/>
              <a:gd name="connsiteX1-303" fmla="*/ 55140 w 974135"/>
              <a:gd name="connsiteY1-304" fmla="*/ 110019 h 243274"/>
              <a:gd name="connsiteX2-305" fmla="*/ 183799 w 974135"/>
              <a:gd name="connsiteY2-306" fmla="*/ 91640 h 243274"/>
              <a:gd name="connsiteX3-307" fmla="*/ 322127 w 974135"/>
              <a:gd name="connsiteY3-308" fmla="*/ 1530 h 243274"/>
              <a:gd name="connsiteX4-309" fmla="*/ 487067 w 974135"/>
              <a:gd name="connsiteY4-310" fmla="*/ 82450 h 243274"/>
              <a:gd name="connsiteX5-311" fmla="*/ 629512 w 974135"/>
              <a:gd name="connsiteY5-312" fmla="*/ 54880 h 243274"/>
              <a:gd name="connsiteX6-313" fmla="*/ 767361 w 974135"/>
              <a:gd name="connsiteY6-314" fmla="*/ 132994 h 243274"/>
              <a:gd name="connsiteX7-315" fmla="*/ 856456 w 974135"/>
              <a:gd name="connsiteY7-316" fmla="*/ 159013 h 243274"/>
              <a:gd name="connsiteX8-317" fmla="*/ 974135 w 974135"/>
              <a:gd name="connsiteY8-318" fmla="*/ 211109 h 243274"/>
              <a:gd name="connsiteX9-319" fmla="*/ 0 w 974135"/>
              <a:gd name="connsiteY9-320" fmla="*/ 243274 h 243274"/>
              <a:gd name="connsiteX0-321" fmla="*/ 0 w 974135"/>
              <a:gd name="connsiteY0-322" fmla="*/ 243274 h 243274"/>
              <a:gd name="connsiteX1-323" fmla="*/ 55140 w 974135"/>
              <a:gd name="connsiteY1-324" fmla="*/ 110019 h 243274"/>
              <a:gd name="connsiteX2-325" fmla="*/ 183799 w 974135"/>
              <a:gd name="connsiteY2-326" fmla="*/ 91640 h 243274"/>
              <a:gd name="connsiteX3-327" fmla="*/ 322127 w 974135"/>
              <a:gd name="connsiteY3-328" fmla="*/ 1530 h 243274"/>
              <a:gd name="connsiteX4-329" fmla="*/ 487067 w 974135"/>
              <a:gd name="connsiteY4-330" fmla="*/ 82450 h 243274"/>
              <a:gd name="connsiteX5-331" fmla="*/ 629512 w 974135"/>
              <a:gd name="connsiteY5-332" fmla="*/ 54880 h 243274"/>
              <a:gd name="connsiteX6-333" fmla="*/ 767361 w 974135"/>
              <a:gd name="connsiteY6-334" fmla="*/ 132994 h 243274"/>
              <a:gd name="connsiteX7-335" fmla="*/ 856456 w 974135"/>
              <a:gd name="connsiteY7-336" fmla="*/ 159013 h 243274"/>
              <a:gd name="connsiteX8-337" fmla="*/ 974135 w 974135"/>
              <a:gd name="connsiteY8-338" fmla="*/ 211109 h 243274"/>
              <a:gd name="connsiteX9-339" fmla="*/ 0 w 974135"/>
              <a:gd name="connsiteY9-340" fmla="*/ 243274 h 243274"/>
              <a:gd name="connsiteX0-341" fmla="*/ 0 w 974135"/>
              <a:gd name="connsiteY0-342" fmla="*/ 241830 h 241830"/>
              <a:gd name="connsiteX1-343" fmla="*/ 55140 w 974135"/>
              <a:gd name="connsiteY1-344" fmla="*/ 108575 h 241830"/>
              <a:gd name="connsiteX2-345" fmla="*/ 183799 w 974135"/>
              <a:gd name="connsiteY2-346" fmla="*/ 90196 h 241830"/>
              <a:gd name="connsiteX3-347" fmla="*/ 322127 w 974135"/>
              <a:gd name="connsiteY3-348" fmla="*/ 86 h 241830"/>
              <a:gd name="connsiteX4-349" fmla="*/ 487067 w 974135"/>
              <a:gd name="connsiteY4-350" fmla="*/ 81006 h 241830"/>
              <a:gd name="connsiteX5-351" fmla="*/ 629512 w 974135"/>
              <a:gd name="connsiteY5-352" fmla="*/ 53436 h 241830"/>
              <a:gd name="connsiteX6-353" fmla="*/ 767361 w 974135"/>
              <a:gd name="connsiteY6-354" fmla="*/ 131550 h 241830"/>
              <a:gd name="connsiteX7-355" fmla="*/ 856456 w 974135"/>
              <a:gd name="connsiteY7-356" fmla="*/ 157569 h 241830"/>
              <a:gd name="connsiteX8-357" fmla="*/ 974135 w 974135"/>
              <a:gd name="connsiteY8-358" fmla="*/ 209665 h 241830"/>
              <a:gd name="connsiteX9-359" fmla="*/ 0 w 974135"/>
              <a:gd name="connsiteY9-360" fmla="*/ 241830 h 241830"/>
              <a:gd name="connsiteX0-361" fmla="*/ 0 w 974135"/>
              <a:gd name="connsiteY0-362" fmla="*/ 241744 h 241744"/>
              <a:gd name="connsiteX1-363" fmla="*/ 55140 w 974135"/>
              <a:gd name="connsiteY1-364" fmla="*/ 108489 h 241744"/>
              <a:gd name="connsiteX2-365" fmla="*/ 183799 w 974135"/>
              <a:gd name="connsiteY2-366" fmla="*/ 90110 h 241744"/>
              <a:gd name="connsiteX3-367" fmla="*/ 322127 w 974135"/>
              <a:gd name="connsiteY3-368" fmla="*/ 0 h 241744"/>
              <a:gd name="connsiteX4-369" fmla="*/ 487067 w 974135"/>
              <a:gd name="connsiteY4-370" fmla="*/ 80920 h 241744"/>
              <a:gd name="connsiteX5-371" fmla="*/ 629512 w 974135"/>
              <a:gd name="connsiteY5-372" fmla="*/ 53350 h 241744"/>
              <a:gd name="connsiteX6-373" fmla="*/ 767361 w 974135"/>
              <a:gd name="connsiteY6-374" fmla="*/ 131464 h 241744"/>
              <a:gd name="connsiteX7-375" fmla="*/ 856456 w 974135"/>
              <a:gd name="connsiteY7-376" fmla="*/ 157483 h 241744"/>
              <a:gd name="connsiteX8-377" fmla="*/ 974135 w 974135"/>
              <a:gd name="connsiteY8-378" fmla="*/ 209579 h 241744"/>
              <a:gd name="connsiteX9-379" fmla="*/ 0 w 974135"/>
              <a:gd name="connsiteY9-380" fmla="*/ 241744 h 2417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74135" h="241744">
                <a:moveTo>
                  <a:pt x="0" y="241744"/>
                </a:moveTo>
                <a:cubicBezTo>
                  <a:pt x="18380" y="197326"/>
                  <a:pt x="13785" y="139122"/>
                  <a:pt x="55140" y="108489"/>
                </a:cubicBezTo>
                <a:cubicBezTo>
                  <a:pt x="98026" y="74793"/>
                  <a:pt x="140913" y="96236"/>
                  <a:pt x="183799" y="90110"/>
                </a:cubicBezTo>
                <a:cubicBezTo>
                  <a:pt x="197584" y="51818"/>
                  <a:pt x="228197" y="11498"/>
                  <a:pt x="322127" y="0"/>
                </a:cubicBezTo>
                <a:cubicBezTo>
                  <a:pt x="434436" y="7658"/>
                  <a:pt x="433956" y="49272"/>
                  <a:pt x="487067" y="80920"/>
                </a:cubicBezTo>
                <a:cubicBezTo>
                  <a:pt x="537354" y="60510"/>
                  <a:pt x="568245" y="44160"/>
                  <a:pt x="629512" y="53350"/>
                </a:cubicBezTo>
                <a:cubicBezTo>
                  <a:pt x="712222" y="70198"/>
                  <a:pt x="721411" y="105426"/>
                  <a:pt x="767361" y="131464"/>
                </a:cubicBezTo>
                <a:cubicBezTo>
                  <a:pt x="797994" y="134527"/>
                  <a:pt x="825823" y="131446"/>
                  <a:pt x="856456" y="157483"/>
                </a:cubicBezTo>
                <a:cubicBezTo>
                  <a:pt x="913128" y="166673"/>
                  <a:pt x="935843" y="186604"/>
                  <a:pt x="974135" y="209579"/>
                </a:cubicBezTo>
                <a:lnTo>
                  <a:pt x="0" y="241744"/>
                </a:lnTo>
                <a:close/>
              </a:path>
            </a:pathLst>
          </a:custGeom>
          <a:solidFill>
            <a:srgbClr val="FFF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48" name="任意多边形 47"/>
          <p:cNvSpPr/>
          <p:nvPr/>
        </p:nvSpPr>
        <p:spPr>
          <a:xfrm flipH="1">
            <a:off x="5052345" y="4990024"/>
            <a:ext cx="1034283" cy="307604"/>
          </a:xfrm>
          <a:custGeom>
            <a:avLst/>
            <a:gdLst>
              <a:gd name="connsiteX0" fmla="*/ 0 w 974135"/>
              <a:gd name="connsiteY0" fmla="*/ 238939 h 238939"/>
              <a:gd name="connsiteX1" fmla="*/ 55140 w 974135"/>
              <a:gd name="connsiteY1" fmla="*/ 105684 h 238939"/>
              <a:gd name="connsiteX2" fmla="*/ 183799 w 974135"/>
              <a:gd name="connsiteY2" fmla="*/ 87305 h 238939"/>
              <a:gd name="connsiteX3" fmla="*/ 294078 w 974135"/>
              <a:gd name="connsiteY3" fmla="*/ 0 h 238939"/>
              <a:gd name="connsiteX4" fmla="*/ 487067 w 974135"/>
              <a:gd name="connsiteY4" fmla="*/ 78115 h 238939"/>
              <a:gd name="connsiteX5" fmla="*/ 629512 w 974135"/>
              <a:gd name="connsiteY5" fmla="*/ 50545 h 238939"/>
              <a:gd name="connsiteX6" fmla="*/ 767361 w 974135"/>
              <a:gd name="connsiteY6" fmla="*/ 128659 h 238939"/>
              <a:gd name="connsiteX7" fmla="*/ 859260 w 974135"/>
              <a:gd name="connsiteY7" fmla="*/ 137849 h 238939"/>
              <a:gd name="connsiteX8" fmla="*/ 974135 w 974135"/>
              <a:gd name="connsiteY8" fmla="*/ 206774 h 238939"/>
              <a:gd name="connsiteX9" fmla="*/ 0 w 974135"/>
              <a:gd name="connsiteY9" fmla="*/ 238939 h 238939"/>
              <a:gd name="connsiteX0-1" fmla="*/ 0 w 974135"/>
              <a:gd name="connsiteY0-2" fmla="*/ 238939 h 238939"/>
              <a:gd name="connsiteX1-3" fmla="*/ 55140 w 974135"/>
              <a:gd name="connsiteY1-4" fmla="*/ 105684 h 238939"/>
              <a:gd name="connsiteX2-5" fmla="*/ 183799 w 974135"/>
              <a:gd name="connsiteY2-6" fmla="*/ 87305 h 238939"/>
              <a:gd name="connsiteX3-7" fmla="*/ 294078 w 974135"/>
              <a:gd name="connsiteY3-8" fmla="*/ 0 h 238939"/>
              <a:gd name="connsiteX4-9" fmla="*/ 487067 w 974135"/>
              <a:gd name="connsiteY4-10" fmla="*/ 78115 h 238939"/>
              <a:gd name="connsiteX5-11" fmla="*/ 629512 w 974135"/>
              <a:gd name="connsiteY5-12" fmla="*/ 50545 h 238939"/>
              <a:gd name="connsiteX6-13" fmla="*/ 767361 w 974135"/>
              <a:gd name="connsiteY6-14" fmla="*/ 128659 h 238939"/>
              <a:gd name="connsiteX7-15" fmla="*/ 859260 w 974135"/>
              <a:gd name="connsiteY7-16" fmla="*/ 137849 h 238939"/>
              <a:gd name="connsiteX8-17" fmla="*/ 974135 w 974135"/>
              <a:gd name="connsiteY8-18" fmla="*/ 206774 h 238939"/>
              <a:gd name="connsiteX9-19" fmla="*/ 0 w 974135"/>
              <a:gd name="connsiteY9-20" fmla="*/ 238939 h 238939"/>
              <a:gd name="connsiteX0-21" fmla="*/ 0 w 974135"/>
              <a:gd name="connsiteY0-22" fmla="*/ 238939 h 238939"/>
              <a:gd name="connsiteX1-23" fmla="*/ 55140 w 974135"/>
              <a:gd name="connsiteY1-24" fmla="*/ 105684 h 238939"/>
              <a:gd name="connsiteX2-25" fmla="*/ 183799 w 974135"/>
              <a:gd name="connsiteY2-26" fmla="*/ 87305 h 238939"/>
              <a:gd name="connsiteX3-27" fmla="*/ 294078 w 974135"/>
              <a:gd name="connsiteY3-28" fmla="*/ 0 h 238939"/>
              <a:gd name="connsiteX4-29" fmla="*/ 487067 w 974135"/>
              <a:gd name="connsiteY4-30" fmla="*/ 78115 h 238939"/>
              <a:gd name="connsiteX5-31" fmla="*/ 629512 w 974135"/>
              <a:gd name="connsiteY5-32" fmla="*/ 50545 h 238939"/>
              <a:gd name="connsiteX6-33" fmla="*/ 767361 w 974135"/>
              <a:gd name="connsiteY6-34" fmla="*/ 128659 h 238939"/>
              <a:gd name="connsiteX7-35" fmla="*/ 859260 w 974135"/>
              <a:gd name="connsiteY7-36" fmla="*/ 137849 h 238939"/>
              <a:gd name="connsiteX8-37" fmla="*/ 974135 w 974135"/>
              <a:gd name="connsiteY8-38" fmla="*/ 206774 h 238939"/>
              <a:gd name="connsiteX9-39" fmla="*/ 0 w 974135"/>
              <a:gd name="connsiteY9-40" fmla="*/ 238939 h 238939"/>
              <a:gd name="connsiteX0-41" fmla="*/ 0 w 974135"/>
              <a:gd name="connsiteY0-42" fmla="*/ 238939 h 238939"/>
              <a:gd name="connsiteX1-43" fmla="*/ 55140 w 974135"/>
              <a:gd name="connsiteY1-44" fmla="*/ 105684 h 238939"/>
              <a:gd name="connsiteX2-45" fmla="*/ 183799 w 974135"/>
              <a:gd name="connsiteY2-46" fmla="*/ 87305 h 238939"/>
              <a:gd name="connsiteX3-47" fmla="*/ 294078 w 974135"/>
              <a:gd name="connsiteY3-48" fmla="*/ 0 h 238939"/>
              <a:gd name="connsiteX4-49" fmla="*/ 487067 w 974135"/>
              <a:gd name="connsiteY4-50" fmla="*/ 78115 h 238939"/>
              <a:gd name="connsiteX5-51" fmla="*/ 629512 w 974135"/>
              <a:gd name="connsiteY5-52" fmla="*/ 50545 h 238939"/>
              <a:gd name="connsiteX6-53" fmla="*/ 767361 w 974135"/>
              <a:gd name="connsiteY6-54" fmla="*/ 128659 h 238939"/>
              <a:gd name="connsiteX7-55" fmla="*/ 859260 w 974135"/>
              <a:gd name="connsiteY7-56" fmla="*/ 137849 h 238939"/>
              <a:gd name="connsiteX8-57" fmla="*/ 974135 w 974135"/>
              <a:gd name="connsiteY8-58" fmla="*/ 206774 h 238939"/>
              <a:gd name="connsiteX9-59" fmla="*/ 0 w 974135"/>
              <a:gd name="connsiteY9-60" fmla="*/ 238939 h 238939"/>
              <a:gd name="connsiteX0-61" fmla="*/ 0 w 974135"/>
              <a:gd name="connsiteY0-62" fmla="*/ 238939 h 238939"/>
              <a:gd name="connsiteX1-63" fmla="*/ 55140 w 974135"/>
              <a:gd name="connsiteY1-64" fmla="*/ 105684 h 238939"/>
              <a:gd name="connsiteX2-65" fmla="*/ 183799 w 974135"/>
              <a:gd name="connsiteY2-66" fmla="*/ 87305 h 238939"/>
              <a:gd name="connsiteX3-67" fmla="*/ 294078 w 974135"/>
              <a:gd name="connsiteY3-68" fmla="*/ 0 h 238939"/>
              <a:gd name="connsiteX4-69" fmla="*/ 487067 w 974135"/>
              <a:gd name="connsiteY4-70" fmla="*/ 78115 h 238939"/>
              <a:gd name="connsiteX5-71" fmla="*/ 629512 w 974135"/>
              <a:gd name="connsiteY5-72" fmla="*/ 50545 h 238939"/>
              <a:gd name="connsiteX6-73" fmla="*/ 767361 w 974135"/>
              <a:gd name="connsiteY6-74" fmla="*/ 128659 h 238939"/>
              <a:gd name="connsiteX7-75" fmla="*/ 859260 w 974135"/>
              <a:gd name="connsiteY7-76" fmla="*/ 137849 h 238939"/>
              <a:gd name="connsiteX8-77" fmla="*/ 974135 w 974135"/>
              <a:gd name="connsiteY8-78" fmla="*/ 206774 h 238939"/>
              <a:gd name="connsiteX9-79" fmla="*/ 0 w 974135"/>
              <a:gd name="connsiteY9-80" fmla="*/ 238939 h 238939"/>
              <a:gd name="connsiteX0-81" fmla="*/ 0 w 974135"/>
              <a:gd name="connsiteY0-82" fmla="*/ 238939 h 238939"/>
              <a:gd name="connsiteX1-83" fmla="*/ 55140 w 974135"/>
              <a:gd name="connsiteY1-84" fmla="*/ 105684 h 238939"/>
              <a:gd name="connsiteX2-85" fmla="*/ 183799 w 974135"/>
              <a:gd name="connsiteY2-86" fmla="*/ 87305 h 238939"/>
              <a:gd name="connsiteX3-87" fmla="*/ 294078 w 974135"/>
              <a:gd name="connsiteY3-88" fmla="*/ 0 h 238939"/>
              <a:gd name="connsiteX4-89" fmla="*/ 487067 w 974135"/>
              <a:gd name="connsiteY4-90" fmla="*/ 78115 h 238939"/>
              <a:gd name="connsiteX5-91" fmla="*/ 629512 w 974135"/>
              <a:gd name="connsiteY5-92" fmla="*/ 50545 h 238939"/>
              <a:gd name="connsiteX6-93" fmla="*/ 767361 w 974135"/>
              <a:gd name="connsiteY6-94" fmla="*/ 128659 h 238939"/>
              <a:gd name="connsiteX7-95" fmla="*/ 859260 w 974135"/>
              <a:gd name="connsiteY7-96" fmla="*/ 137849 h 238939"/>
              <a:gd name="connsiteX8-97" fmla="*/ 974135 w 974135"/>
              <a:gd name="connsiteY8-98" fmla="*/ 206774 h 238939"/>
              <a:gd name="connsiteX9-99" fmla="*/ 0 w 974135"/>
              <a:gd name="connsiteY9-100" fmla="*/ 238939 h 238939"/>
              <a:gd name="connsiteX0-101" fmla="*/ 0 w 974135"/>
              <a:gd name="connsiteY0-102" fmla="*/ 238939 h 238939"/>
              <a:gd name="connsiteX1-103" fmla="*/ 55140 w 974135"/>
              <a:gd name="connsiteY1-104" fmla="*/ 105684 h 238939"/>
              <a:gd name="connsiteX2-105" fmla="*/ 183799 w 974135"/>
              <a:gd name="connsiteY2-106" fmla="*/ 87305 h 238939"/>
              <a:gd name="connsiteX3-107" fmla="*/ 294078 w 974135"/>
              <a:gd name="connsiteY3-108" fmla="*/ 0 h 238939"/>
              <a:gd name="connsiteX4-109" fmla="*/ 487067 w 974135"/>
              <a:gd name="connsiteY4-110" fmla="*/ 78115 h 238939"/>
              <a:gd name="connsiteX5-111" fmla="*/ 629512 w 974135"/>
              <a:gd name="connsiteY5-112" fmla="*/ 50545 h 238939"/>
              <a:gd name="connsiteX6-113" fmla="*/ 767361 w 974135"/>
              <a:gd name="connsiteY6-114" fmla="*/ 128659 h 238939"/>
              <a:gd name="connsiteX7-115" fmla="*/ 859260 w 974135"/>
              <a:gd name="connsiteY7-116" fmla="*/ 137849 h 238939"/>
              <a:gd name="connsiteX8-117" fmla="*/ 974135 w 974135"/>
              <a:gd name="connsiteY8-118" fmla="*/ 206774 h 238939"/>
              <a:gd name="connsiteX9-119" fmla="*/ 0 w 974135"/>
              <a:gd name="connsiteY9-120" fmla="*/ 238939 h 238939"/>
              <a:gd name="connsiteX0-121" fmla="*/ 0 w 974135"/>
              <a:gd name="connsiteY0-122" fmla="*/ 238939 h 238939"/>
              <a:gd name="connsiteX1-123" fmla="*/ 55140 w 974135"/>
              <a:gd name="connsiteY1-124" fmla="*/ 105684 h 238939"/>
              <a:gd name="connsiteX2-125" fmla="*/ 183799 w 974135"/>
              <a:gd name="connsiteY2-126" fmla="*/ 87305 h 238939"/>
              <a:gd name="connsiteX3-127" fmla="*/ 294078 w 974135"/>
              <a:gd name="connsiteY3-128" fmla="*/ 0 h 238939"/>
              <a:gd name="connsiteX4-129" fmla="*/ 487067 w 974135"/>
              <a:gd name="connsiteY4-130" fmla="*/ 78115 h 238939"/>
              <a:gd name="connsiteX5-131" fmla="*/ 629512 w 974135"/>
              <a:gd name="connsiteY5-132" fmla="*/ 50545 h 238939"/>
              <a:gd name="connsiteX6-133" fmla="*/ 767361 w 974135"/>
              <a:gd name="connsiteY6-134" fmla="*/ 128659 h 238939"/>
              <a:gd name="connsiteX7-135" fmla="*/ 859260 w 974135"/>
              <a:gd name="connsiteY7-136" fmla="*/ 137849 h 238939"/>
              <a:gd name="connsiteX8-137" fmla="*/ 974135 w 974135"/>
              <a:gd name="connsiteY8-138" fmla="*/ 206774 h 238939"/>
              <a:gd name="connsiteX9-139" fmla="*/ 0 w 974135"/>
              <a:gd name="connsiteY9-140" fmla="*/ 238939 h 238939"/>
              <a:gd name="connsiteX0-141" fmla="*/ 0 w 974135"/>
              <a:gd name="connsiteY0-142" fmla="*/ 238939 h 238939"/>
              <a:gd name="connsiteX1-143" fmla="*/ 55140 w 974135"/>
              <a:gd name="connsiteY1-144" fmla="*/ 105684 h 238939"/>
              <a:gd name="connsiteX2-145" fmla="*/ 183799 w 974135"/>
              <a:gd name="connsiteY2-146" fmla="*/ 87305 h 238939"/>
              <a:gd name="connsiteX3-147" fmla="*/ 294078 w 974135"/>
              <a:gd name="connsiteY3-148" fmla="*/ 0 h 238939"/>
              <a:gd name="connsiteX4-149" fmla="*/ 487067 w 974135"/>
              <a:gd name="connsiteY4-150" fmla="*/ 78115 h 238939"/>
              <a:gd name="connsiteX5-151" fmla="*/ 629512 w 974135"/>
              <a:gd name="connsiteY5-152" fmla="*/ 50545 h 238939"/>
              <a:gd name="connsiteX6-153" fmla="*/ 767361 w 974135"/>
              <a:gd name="connsiteY6-154" fmla="*/ 128659 h 238939"/>
              <a:gd name="connsiteX7-155" fmla="*/ 859260 w 974135"/>
              <a:gd name="connsiteY7-156" fmla="*/ 137849 h 238939"/>
              <a:gd name="connsiteX8-157" fmla="*/ 974135 w 974135"/>
              <a:gd name="connsiteY8-158" fmla="*/ 206774 h 238939"/>
              <a:gd name="connsiteX9-159" fmla="*/ 0 w 974135"/>
              <a:gd name="connsiteY9-160" fmla="*/ 238939 h 238939"/>
              <a:gd name="connsiteX0-161" fmla="*/ 0 w 974135"/>
              <a:gd name="connsiteY0-162" fmla="*/ 238939 h 238939"/>
              <a:gd name="connsiteX1-163" fmla="*/ 55140 w 974135"/>
              <a:gd name="connsiteY1-164" fmla="*/ 105684 h 238939"/>
              <a:gd name="connsiteX2-165" fmla="*/ 183799 w 974135"/>
              <a:gd name="connsiteY2-166" fmla="*/ 87305 h 238939"/>
              <a:gd name="connsiteX3-167" fmla="*/ 294078 w 974135"/>
              <a:gd name="connsiteY3-168" fmla="*/ 0 h 238939"/>
              <a:gd name="connsiteX4-169" fmla="*/ 487067 w 974135"/>
              <a:gd name="connsiteY4-170" fmla="*/ 78115 h 238939"/>
              <a:gd name="connsiteX5-171" fmla="*/ 629512 w 974135"/>
              <a:gd name="connsiteY5-172" fmla="*/ 50545 h 238939"/>
              <a:gd name="connsiteX6-173" fmla="*/ 767361 w 974135"/>
              <a:gd name="connsiteY6-174" fmla="*/ 128659 h 238939"/>
              <a:gd name="connsiteX7-175" fmla="*/ 859260 w 974135"/>
              <a:gd name="connsiteY7-176" fmla="*/ 137849 h 238939"/>
              <a:gd name="connsiteX8-177" fmla="*/ 974135 w 974135"/>
              <a:gd name="connsiteY8-178" fmla="*/ 206774 h 238939"/>
              <a:gd name="connsiteX9-179" fmla="*/ 0 w 974135"/>
              <a:gd name="connsiteY9-180" fmla="*/ 238939 h 238939"/>
              <a:gd name="connsiteX0-181" fmla="*/ 0 w 974135"/>
              <a:gd name="connsiteY0-182" fmla="*/ 238939 h 238939"/>
              <a:gd name="connsiteX1-183" fmla="*/ 55140 w 974135"/>
              <a:gd name="connsiteY1-184" fmla="*/ 105684 h 238939"/>
              <a:gd name="connsiteX2-185" fmla="*/ 183799 w 974135"/>
              <a:gd name="connsiteY2-186" fmla="*/ 87305 h 238939"/>
              <a:gd name="connsiteX3-187" fmla="*/ 294078 w 974135"/>
              <a:gd name="connsiteY3-188" fmla="*/ 0 h 238939"/>
              <a:gd name="connsiteX4-189" fmla="*/ 487067 w 974135"/>
              <a:gd name="connsiteY4-190" fmla="*/ 78115 h 238939"/>
              <a:gd name="connsiteX5-191" fmla="*/ 629512 w 974135"/>
              <a:gd name="connsiteY5-192" fmla="*/ 50545 h 238939"/>
              <a:gd name="connsiteX6-193" fmla="*/ 767361 w 974135"/>
              <a:gd name="connsiteY6-194" fmla="*/ 128659 h 238939"/>
              <a:gd name="connsiteX7-195" fmla="*/ 856456 w 974135"/>
              <a:gd name="connsiteY7-196" fmla="*/ 154678 h 238939"/>
              <a:gd name="connsiteX8-197" fmla="*/ 974135 w 974135"/>
              <a:gd name="connsiteY8-198" fmla="*/ 206774 h 238939"/>
              <a:gd name="connsiteX9-199" fmla="*/ 0 w 974135"/>
              <a:gd name="connsiteY9-200" fmla="*/ 238939 h 238939"/>
              <a:gd name="connsiteX0-201" fmla="*/ 0 w 974135"/>
              <a:gd name="connsiteY0-202" fmla="*/ 240415 h 240415"/>
              <a:gd name="connsiteX1-203" fmla="*/ 55140 w 974135"/>
              <a:gd name="connsiteY1-204" fmla="*/ 107160 h 240415"/>
              <a:gd name="connsiteX2-205" fmla="*/ 183799 w 974135"/>
              <a:gd name="connsiteY2-206" fmla="*/ 88781 h 240415"/>
              <a:gd name="connsiteX3-207" fmla="*/ 294078 w 974135"/>
              <a:gd name="connsiteY3-208" fmla="*/ 1476 h 240415"/>
              <a:gd name="connsiteX4-209" fmla="*/ 487067 w 974135"/>
              <a:gd name="connsiteY4-210" fmla="*/ 79591 h 240415"/>
              <a:gd name="connsiteX5-211" fmla="*/ 629512 w 974135"/>
              <a:gd name="connsiteY5-212" fmla="*/ 52021 h 240415"/>
              <a:gd name="connsiteX6-213" fmla="*/ 767361 w 974135"/>
              <a:gd name="connsiteY6-214" fmla="*/ 130135 h 240415"/>
              <a:gd name="connsiteX7-215" fmla="*/ 856456 w 974135"/>
              <a:gd name="connsiteY7-216" fmla="*/ 156154 h 240415"/>
              <a:gd name="connsiteX8-217" fmla="*/ 974135 w 974135"/>
              <a:gd name="connsiteY8-218" fmla="*/ 208250 h 240415"/>
              <a:gd name="connsiteX9-219" fmla="*/ 0 w 974135"/>
              <a:gd name="connsiteY9-220" fmla="*/ 240415 h 240415"/>
              <a:gd name="connsiteX0-221" fmla="*/ 0 w 974135"/>
              <a:gd name="connsiteY0-222" fmla="*/ 240077 h 240077"/>
              <a:gd name="connsiteX1-223" fmla="*/ 55140 w 974135"/>
              <a:gd name="connsiteY1-224" fmla="*/ 106822 h 240077"/>
              <a:gd name="connsiteX2-225" fmla="*/ 183799 w 974135"/>
              <a:gd name="connsiteY2-226" fmla="*/ 88443 h 240077"/>
              <a:gd name="connsiteX3-227" fmla="*/ 294078 w 974135"/>
              <a:gd name="connsiteY3-228" fmla="*/ 1138 h 240077"/>
              <a:gd name="connsiteX4-229" fmla="*/ 487067 w 974135"/>
              <a:gd name="connsiteY4-230" fmla="*/ 79253 h 240077"/>
              <a:gd name="connsiteX5-231" fmla="*/ 629512 w 974135"/>
              <a:gd name="connsiteY5-232" fmla="*/ 51683 h 240077"/>
              <a:gd name="connsiteX6-233" fmla="*/ 767361 w 974135"/>
              <a:gd name="connsiteY6-234" fmla="*/ 129797 h 240077"/>
              <a:gd name="connsiteX7-235" fmla="*/ 856456 w 974135"/>
              <a:gd name="connsiteY7-236" fmla="*/ 155816 h 240077"/>
              <a:gd name="connsiteX8-237" fmla="*/ 974135 w 974135"/>
              <a:gd name="connsiteY8-238" fmla="*/ 207912 h 240077"/>
              <a:gd name="connsiteX9-239" fmla="*/ 0 w 974135"/>
              <a:gd name="connsiteY9-240" fmla="*/ 240077 h 240077"/>
              <a:gd name="connsiteX0-241" fmla="*/ 0 w 974135"/>
              <a:gd name="connsiteY0-242" fmla="*/ 240077 h 240077"/>
              <a:gd name="connsiteX1-243" fmla="*/ 55140 w 974135"/>
              <a:gd name="connsiteY1-244" fmla="*/ 106822 h 240077"/>
              <a:gd name="connsiteX2-245" fmla="*/ 183799 w 974135"/>
              <a:gd name="connsiteY2-246" fmla="*/ 88443 h 240077"/>
              <a:gd name="connsiteX3-247" fmla="*/ 294078 w 974135"/>
              <a:gd name="connsiteY3-248" fmla="*/ 1138 h 240077"/>
              <a:gd name="connsiteX4-249" fmla="*/ 487067 w 974135"/>
              <a:gd name="connsiteY4-250" fmla="*/ 79253 h 240077"/>
              <a:gd name="connsiteX5-251" fmla="*/ 629512 w 974135"/>
              <a:gd name="connsiteY5-252" fmla="*/ 51683 h 240077"/>
              <a:gd name="connsiteX6-253" fmla="*/ 767361 w 974135"/>
              <a:gd name="connsiteY6-254" fmla="*/ 129797 h 240077"/>
              <a:gd name="connsiteX7-255" fmla="*/ 856456 w 974135"/>
              <a:gd name="connsiteY7-256" fmla="*/ 155816 h 240077"/>
              <a:gd name="connsiteX8-257" fmla="*/ 974135 w 974135"/>
              <a:gd name="connsiteY8-258" fmla="*/ 207912 h 240077"/>
              <a:gd name="connsiteX9-259" fmla="*/ 0 w 974135"/>
              <a:gd name="connsiteY9-260" fmla="*/ 240077 h 240077"/>
              <a:gd name="connsiteX0-261" fmla="*/ 0 w 974135"/>
              <a:gd name="connsiteY0-262" fmla="*/ 240532 h 240532"/>
              <a:gd name="connsiteX1-263" fmla="*/ 55140 w 974135"/>
              <a:gd name="connsiteY1-264" fmla="*/ 107277 h 240532"/>
              <a:gd name="connsiteX2-265" fmla="*/ 183799 w 974135"/>
              <a:gd name="connsiteY2-266" fmla="*/ 88898 h 240532"/>
              <a:gd name="connsiteX3-267" fmla="*/ 294078 w 974135"/>
              <a:gd name="connsiteY3-268" fmla="*/ 1593 h 240532"/>
              <a:gd name="connsiteX4-269" fmla="*/ 487067 w 974135"/>
              <a:gd name="connsiteY4-270" fmla="*/ 79708 h 240532"/>
              <a:gd name="connsiteX5-271" fmla="*/ 629512 w 974135"/>
              <a:gd name="connsiteY5-272" fmla="*/ 52138 h 240532"/>
              <a:gd name="connsiteX6-273" fmla="*/ 767361 w 974135"/>
              <a:gd name="connsiteY6-274" fmla="*/ 130252 h 240532"/>
              <a:gd name="connsiteX7-275" fmla="*/ 856456 w 974135"/>
              <a:gd name="connsiteY7-276" fmla="*/ 156271 h 240532"/>
              <a:gd name="connsiteX8-277" fmla="*/ 974135 w 974135"/>
              <a:gd name="connsiteY8-278" fmla="*/ 208367 h 240532"/>
              <a:gd name="connsiteX9-279" fmla="*/ 0 w 974135"/>
              <a:gd name="connsiteY9-280" fmla="*/ 240532 h 240532"/>
              <a:gd name="connsiteX0-281" fmla="*/ 0 w 974135"/>
              <a:gd name="connsiteY0-282" fmla="*/ 240532 h 240532"/>
              <a:gd name="connsiteX1-283" fmla="*/ 55140 w 974135"/>
              <a:gd name="connsiteY1-284" fmla="*/ 107277 h 240532"/>
              <a:gd name="connsiteX2-285" fmla="*/ 183799 w 974135"/>
              <a:gd name="connsiteY2-286" fmla="*/ 88898 h 240532"/>
              <a:gd name="connsiteX3-287" fmla="*/ 294078 w 974135"/>
              <a:gd name="connsiteY3-288" fmla="*/ 1593 h 240532"/>
              <a:gd name="connsiteX4-289" fmla="*/ 487067 w 974135"/>
              <a:gd name="connsiteY4-290" fmla="*/ 79708 h 240532"/>
              <a:gd name="connsiteX5-291" fmla="*/ 629512 w 974135"/>
              <a:gd name="connsiteY5-292" fmla="*/ 52138 h 240532"/>
              <a:gd name="connsiteX6-293" fmla="*/ 767361 w 974135"/>
              <a:gd name="connsiteY6-294" fmla="*/ 130252 h 240532"/>
              <a:gd name="connsiteX7-295" fmla="*/ 856456 w 974135"/>
              <a:gd name="connsiteY7-296" fmla="*/ 156271 h 240532"/>
              <a:gd name="connsiteX8-297" fmla="*/ 974135 w 974135"/>
              <a:gd name="connsiteY8-298" fmla="*/ 208367 h 240532"/>
              <a:gd name="connsiteX9-299" fmla="*/ 0 w 974135"/>
              <a:gd name="connsiteY9-300" fmla="*/ 240532 h 240532"/>
              <a:gd name="connsiteX0-301" fmla="*/ 0 w 974135"/>
              <a:gd name="connsiteY0-302" fmla="*/ 243274 h 243274"/>
              <a:gd name="connsiteX1-303" fmla="*/ 55140 w 974135"/>
              <a:gd name="connsiteY1-304" fmla="*/ 110019 h 243274"/>
              <a:gd name="connsiteX2-305" fmla="*/ 183799 w 974135"/>
              <a:gd name="connsiteY2-306" fmla="*/ 91640 h 243274"/>
              <a:gd name="connsiteX3-307" fmla="*/ 322127 w 974135"/>
              <a:gd name="connsiteY3-308" fmla="*/ 1530 h 243274"/>
              <a:gd name="connsiteX4-309" fmla="*/ 487067 w 974135"/>
              <a:gd name="connsiteY4-310" fmla="*/ 82450 h 243274"/>
              <a:gd name="connsiteX5-311" fmla="*/ 629512 w 974135"/>
              <a:gd name="connsiteY5-312" fmla="*/ 54880 h 243274"/>
              <a:gd name="connsiteX6-313" fmla="*/ 767361 w 974135"/>
              <a:gd name="connsiteY6-314" fmla="*/ 132994 h 243274"/>
              <a:gd name="connsiteX7-315" fmla="*/ 856456 w 974135"/>
              <a:gd name="connsiteY7-316" fmla="*/ 159013 h 243274"/>
              <a:gd name="connsiteX8-317" fmla="*/ 974135 w 974135"/>
              <a:gd name="connsiteY8-318" fmla="*/ 211109 h 243274"/>
              <a:gd name="connsiteX9-319" fmla="*/ 0 w 974135"/>
              <a:gd name="connsiteY9-320" fmla="*/ 243274 h 243274"/>
              <a:gd name="connsiteX0-321" fmla="*/ 0 w 974135"/>
              <a:gd name="connsiteY0-322" fmla="*/ 243274 h 243274"/>
              <a:gd name="connsiteX1-323" fmla="*/ 55140 w 974135"/>
              <a:gd name="connsiteY1-324" fmla="*/ 110019 h 243274"/>
              <a:gd name="connsiteX2-325" fmla="*/ 183799 w 974135"/>
              <a:gd name="connsiteY2-326" fmla="*/ 91640 h 243274"/>
              <a:gd name="connsiteX3-327" fmla="*/ 322127 w 974135"/>
              <a:gd name="connsiteY3-328" fmla="*/ 1530 h 243274"/>
              <a:gd name="connsiteX4-329" fmla="*/ 487067 w 974135"/>
              <a:gd name="connsiteY4-330" fmla="*/ 82450 h 243274"/>
              <a:gd name="connsiteX5-331" fmla="*/ 629512 w 974135"/>
              <a:gd name="connsiteY5-332" fmla="*/ 54880 h 243274"/>
              <a:gd name="connsiteX6-333" fmla="*/ 767361 w 974135"/>
              <a:gd name="connsiteY6-334" fmla="*/ 132994 h 243274"/>
              <a:gd name="connsiteX7-335" fmla="*/ 856456 w 974135"/>
              <a:gd name="connsiteY7-336" fmla="*/ 159013 h 243274"/>
              <a:gd name="connsiteX8-337" fmla="*/ 974135 w 974135"/>
              <a:gd name="connsiteY8-338" fmla="*/ 211109 h 243274"/>
              <a:gd name="connsiteX9-339" fmla="*/ 0 w 974135"/>
              <a:gd name="connsiteY9-340" fmla="*/ 243274 h 243274"/>
              <a:gd name="connsiteX0-341" fmla="*/ 0 w 974135"/>
              <a:gd name="connsiteY0-342" fmla="*/ 241830 h 241830"/>
              <a:gd name="connsiteX1-343" fmla="*/ 55140 w 974135"/>
              <a:gd name="connsiteY1-344" fmla="*/ 108575 h 241830"/>
              <a:gd name="connsiteX2-345" fmla="*/ 183799 w 974135"/>
              <a:gd name="connsiteY2-346" fmla="*/ 90196 h 241830"/>
              <a:gd name="connsiteX3-347" fmla="*/ 322127 w 974135"/>
              <a:gd name="connsiteY3-348" fmla="*/ 86 h 241830"/>
              <a:gd name="connsiteX4-349" fmla="*/ 487067 w 974135"/>
              <a:gd name="connsiteY4-350" fmla="*/ 81006 h 241830"/>
              <a:gd name="connsiteX5-351" fmla="*/ 629512 w 974135"/>
              <a:gd name="connsiteY5-352" fmla="*/ 53436 h 241830"/>
              <a:gd name="connsiteX6-353" fmla="*/ 767361 w 974135"/>
              <a:gd name="connsiteY6-354" fmla="*/ 131550 h 241830"/>
              <a:gd name="connsiteX7-355" fmla="*/ 856456 w 974135"/>
              <a:gd name="connsiteY7-356" fmla="*/ 157569 h 241830"/>
              <a:gd name="connsiteX8-357" fmla="*/ 974135 w 974135"/>
              <a:gd name="connsiteY8-358" fmla="*/ 209665 h 241830"/>
              <a:gd name="connsiteX9-359" fmla="*/ 0 w 974135"/>
              <a:gd name="connsiteY9-360" fmla="*/ 241830 h 241830"/>
              <a:gd name="connsiteX0-361" fmla="*/ 0 w 974135"/>
              <a:gd name="connsiteY0-362" fmla="*/ 241744 h 241744"/>
              <a:gd name="connsiteX1-363" fmla="*/ 55140 w 974135"/>
              <a:gd name="connsiteY1-364" fmla="*/ 108489 h 241744"/>
              <a:gd name="connsiteX2-365" fmla="*/ 183799 w 974135"/>
              <a:gd name="connsiteY2-366" fmla="*/ 90110 h 241744"/>
              <a:gd name="connsiteX3-367" fmla="*/ 322127 w 974135"/>
              <a:gd name="connsiteY3-368" fmla="*/ 0 h 241744"/>
              <a:gd name="connsiteX4-369" fmla="*/ 487067 w 974135"/>
              <a:gd name="connsiteY4-370" fmla="*/ 80920 h 241744"/>
              <a:gd name="connsiteX5-371" fmla="*/ 629512 w 974135"/>
              <a:gd name="connsiteY5-372" fmla="*/ 53350 h 241744"/>
              <a:gd name="connsiteX6-373" fmla="*/ 767361 w 974135"/>
              <a:gd name="connsiteY6-374" fmla="*/ 131464 h 241744"/>
              <a:gd name="connsiteX7-375" fmla="*/ 856456 w 974135"/>
              <a:gd name="connsiteY7-376" fmla="*/ 157483 h 241744"/>
              <a:gd name="connsiteX8-377" fmla="*/ 974135 w 974135"/>
              <a:gd name="connsiteY8-378" fmla="*/ 209579 h 241744"/>
              <a:gd name="connsiteX9-379" fmla="*/ 0 w 974135"/>
              <a:gd name="connsiteY9-380" fmla="*/ 241744 h 2417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74135" h="241744">
                <a:moveTo>
                  <a:pt x="0" y="241744"/>
                </a:moveTo>
                <a:cubicBezTo>
                  <a:pt x="18380" y="197326"/>
                  <a:pt x="13785" y="139122"/>
                  <a:pt x="55140" y="108489"/>
                </a:cubicBezTo>
                <a:cubicBezTo>
                  <a:pt x="98026" y="74793"/>
                  <a:pt x="140913" y="96236"/>
                  <a:pt x="183799" y="90110"/>
                </a:cubicBezTo>
                <a:cubicBezTo>
                  <a:pt x="197584" y="51818"/>
                  <a:pt x="228197" y="11498"/>
                  <a:pt x="322127" y="0"/>
                </a:cubicBezTo>
                <a:cubicBezTo>
                  <a:pt x="434436" y="7658"/>
                  <a:pt x="433956" y="49272"/>
                  <a:pt x="487067" y="80920"/>
                </a:cubicBezTo>
                <a:cubicBezTo>
                  <a:pt x="537354" y="60510"/>
                  <a:pt x="568245" y="44160"/>
                  <a:pt x="629512" y="53350"/>
                </a:cubicBezTo>
                <a:cubicBezTo>
                  <a:pt x="712222" y="70198"/>
                  <a:pt x="721411" y="105426"/>
                  <a:pt x="767361" y="131464"/>
                </a:cubicBezTo>
                <a:cubicBezTo>
                  <a:pt x="797994" y="134527"/>
                  <a:pt x="825823" y="131446"/>
                  <a:pt x="856456" y="157483"/>
                </a:cubicBezTo>
                <a:cubicBezTo>
                  <a:pt x="913128" y="166673"/>
                  <a:pt x="935843" y="186604"/>
                  <a:pt x="974135" y="209579"/>
                </a:cubicBezTo>
                <a:lnTo>
                  <a:pt x="0" y="241744"/>
                </a:lnTo>
                <a:close/>
              </a:path>
            </a:pathLst>
          </a:custGeom>
          <a:solidFill>
            <a:srgbClr val="FBF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49" name="任意多边形 48"/>
          <p:cNvSpPr/>
          <p:nvPr/>
        </p:nvSpPr>
        <p:spPr>
          <a:xfrm flipH="1">
            <a:off x="8194148" y="3779587"/>
            <a:ext cx="829584" cy="287666"/>
          </a:xfrm>
          <a:custGeom>
            <a:avLst/>
            <a:gdLst>
              <a:gd name="connsiteX0" fmla="*/ 0 w 974135"/>
              <a:gd name="connsiteY0" fmla="*/ 238939 h 238939"/>
              <a:gd name="connsiteX1" fmla="*/ 55140 w 974135"/>
              <a:gd name="connsiteY1" fmla="*/ 105684 h 238939"/>
              <a:gd name="connsiteX2" fmla="*/ 183799 w 974135"/>
              <a:gd name="connsiteY2" fmla="*/ 87305 h 238939"/>
              <a:gd name="connsiteX3" fmla="*/ 294078 w 974135"/>
              <a:gd name="connsiteY3" fmla="*/ 0 h 238939"/>
              <a:gd name="connsiteX4" fmla="*/ 487067 w 974135"/>
              <a:gd name="connsiteY4" fmla="*/ 78115 h 238939"/>
              <a:gd name="connsiteX5" fmla="*/ 629512 w 974135"/>
              <a:gd name="connsiteY5" fmla="*/ 50545 h 238939"/>
              <a:gd name="connsiteX6" fmla="*/ 767361 w 974135"/>
              <a:gd name="connsiteY6" fmla="*/ 128659 h 238939"/>
              <a:gd name="connsiteX7" fmla="*/ 859260 w 974135"/>
              <a:gd name="connsiteY7" fmla="*/ 137849 h 238939"/>
              <a:gd name="connsiteX8" fmla="*/ 974135 w 974135"/>
              <a:gd name="connsiteY8" fmla="*/ 206774 h 238939"/>
              <a:gd name="connsiteX9" fmla="*/ 0 w 974135"/>
              <a:gd name="connsiteY9" fmla="*/ 238939 h 238939"/>
              <a:gd name="connsiteX0-1" fmla="*/ 0 w 974135"/>
              <a:gd name="connsiteY0-2" fmla="*/ 238939 h 238939"/>
              <a:gd name="connsiteX1-3" fmla="*/ 55140 w 974135"/>
              <a:gd name="connsiteY1-4" fmla="*/ 105684 h 238939"/>
              <a:gd name="connsiteX2-5" fmla="*/ 183799 w 974135"/>
              <a:gd name="connsiteY2-6" fmla="*/ 87305 h 238939"/>
              <a:gd name="connsiteX3-7" fmla="*/ 294078 w 974135"/>
              <a:gd name="connsiteY3-8" fmla="*/ 0 h 238939"/>
              <a:gd name="connsiteX4-9" fmla="*/ 487067 w 974135"/>
              <a:gd name="connsiteY4-10" fmla="*/ 78115 h 238939"/>
              <a:gd name="connsiteX5-11" fmla="*/ 629512 w 974135"/>
              <a:gd name="connsiteY5-12" fmla="*/ 50545 h 238939"/>
              <a:gd name="connsiteX6-13" fmla="*/ 767361 w 974135"/>
              <a:gd name="connsiteY6-14" fmla="*/ 128659 h 238939"/>
              <a:gd name="connsiteX7-15" fmla="*/ 859260 w 974135"/>
              <a:gd name="connsiteY7-16" fmla="*/ 137849 h 238939"/>
              <a:gd name="connsiteX8-17" fmla="*/ 974135 w 974135"/>
              <a:gd name="connsiteY8-18" fmla="*/ 206774 h 238939"/>
              <a:gd name="connsiteX9-19" fmla="*/ 0 w 974135"/>
              <a:gd name="connsiteY9-20" fmla="*/ 238939 h 238939"/>
              <a:gd name="connsiteX0-21" fmla="*/ 0 w 974135"/>
              <a:gd name="connsiteY0-22" fmla="*/ 238939 h 238939"/>
              <a:gd name="connsiteX1-23" fmla="*/ 55140 w 974135"/>
              <a:gd name="connsiteY1-24" fmla="*/ 105684 h 238939"/>
              <a:gd name="connsiteX2-25" fmla="*/ 183799 w 974135"/>
              <a:gd name="connsiteY2-26" fmla="*/ 87305 h 238939"/>
              <a:gd name="connsiteX3-27" fmla="*/ 294078 w 974135"/>
              <a:gd name="connsiteY3-28" fmla="*/ 0 h 238939"/>
              <a:gd name="connsiteX4-29" fmla="*/ 487067 w 974135"/>
              <a:gd name="connsiteY4-30" fmla="*/ 78115 h 238939"/>
              <a:gd name="connsiteX5-31" fmla="*/ 629512 w 974135"/>
              <a:gd name="connsiteY5-32" fmla="*/ 50545 h 238939"/>
              <a:gd name="connsiteX6-33" fmla="*/ 767361 w 974135"/>
              <a:gd name="connsiteY6-34" fmla="*/ 128659 h 238939"/>
              <a:gd name="connsiteX7-35" fmla="*/ 859260 w 974135"/>
              <a:gd name="connsiteY7-36" fmla="*/ 137849 h 238939"/>
              <a:gd name="connsiteX8-37" fmla="*/ 974135 w 974135"/>
              <a:gd name="connsiteY8-38" fmla="*/ 206774 h 238939"/>
              <a:gd name="connsiteX9-39" fmla="*/ 0 w 974135"/>
              <a:gd name="connsiteY9-40" fmla="*/ 238939 h 238939"/>
              <a:gd name="connsiteX0-41" fmla="*/ 0 w 974135"/>
              <a:gd name="connsiteY0-42" fmla="*/ 238939 h 238939"/>
              <a:gd name="connsiteX1-43" fmla="*/ 55140 w 974135"/>
              <a:gd name="connsiteY1-44" fmla="*/ 105684 h 238939"/>
              <a:gd name="connsiteX2-45" fmla="*/ 183799 w 974135"/>
              <a:gd name="connsiteY2-46" fmla="*/ 87305 h 238939"/>
              <a:gd name="connsiteX3-47" fmla="*/ 294078 w 974135"/>
              <a:gd name="connsiteY3-48" fmla="*/ 0 h 238939"/>
              <a:gd name="connsiteX4-49" fmla="*/ 487067 w 974135"/>
              <a:gd name="connsiteY4-50" fmla="*/ 78115 h 238939"/>
              <a:gd name="connsiteX5-51" fmla="*/ 629512 w 974135"/>
              <a:gd name="connsiteY5-52" fmla="*/ 50545 h 238939"/>
              <a:gd name="connsiteX6-53" fmla="*/ 767361 w 974135"/>
              <a:gd name="connsiteY6-54" fmla="*/ 128659 h 238939"/>
              <a:gd name="connsiteX7-55" fmla="*/ 859260 w 974135"/>
              <a:gd name="connsiteY7-56" fmla="*/ 137849 h 238939"/>
              <a:gd name="connsiteX8-57" fmla="*/ 974135 w 974135"/>
              <a:gd name="connsiteY8-58" fmla="*/ 206774 h 238939"/>
              <a:gd name="connsiteX9-59" fmla="*/ 0 w 974135"/>
              <a:gd name="connsiteY9-60" fmla="*/ 238939 h 238939"/>
              <a:gd name="connsiteX0-61" fmla="*/ 0 w 974135"/>
              <a:gd name="connsiteY0-62" fmla="*/ 238939 h 238939"/>
              <a:gd name="connsiteX1-63" fmla="*/ 55140 w 974135"/>
              <a:gd name="connsiteY1-64" fmla="*/ 105684 h 238939"/>
              <a:gd name="connsiteX2-65" fmla="*/ 183799 w 974135"/>
              <a:gd name="connsiteY2-66" fmla="*/ 87305 h 238939"/>
              <a:gd name="connsiteX3-67" fmla="*/ 294078 w 974135"/>
              <a:gd name="connsiteY3-68" fmla="*/ 0 h 238939"/>
              <a:gd name="connsiteX4-69" fmla="*/ 487067 w 974135"/>
              <a:gd name="connsiteY4-70" fmla="*/ 78115 h 238939"/>
              <a:gd name="connsiteX5-71" fmla="*/ 629512 w 974135"/>
              <a:gd name="connsiteY5-72" fmla="*/ 50545 h 238939"/>
              <a:gd name="connsiteX6-73" fmla="*/ 767361 w 974135"/>
              <a:gd name="connsiteY6-74" fmla="*/ 128659 h 238939"/>
              <a:gd name="connsiteX7-75" fmla="*/ 859260 w 974135"/>
              <a:gd name="connsiteY7-76" fmla="*/ 137849 h 238939"/>
              <a:gd name="connsiteX8-77" fmla="*/ 974135 w 974135"/>
              <a:gd name="connsiteY8-78" fmla="*/ 206774 h 238939"/>
              <a:gd name="connsiteX9-79" fmla="*/ 0 w 974135"/>
              <a:gd name="connsiteY9-80" fmla="*/ 238939 h 238939"/>
              <a:gd name="connsiteX0-81" fmla="*/ 0 w 974135"/>
              <a:gd name="connsiteY0-82" fmla="*/ 238939 h 238939"/>
              <a:gd name="connsiteX1-83" fmla="*/ 55140 w 974135"/>
              <a:gd name="connsiteY1-84" fmla="*/ 105684 h 238939"/>
              <a:gd name="connsiteX2-85" fmla="*/ 183799 w 974135"/>
              <a:gd name="connsiteY2-86" fmla="*/ 87305 h 238939"/>
              <a:gd name="connsiteX3-87" fmla="*/ 294078 w 974135"/>
              <a:gd name="connsiteY3-88" fmla="*/ 0 h 238939"/>
              <a:gd name="connsiteX4-89" fmla="*/ 487067 w 974135"/>
              <a:gd name="connsiteY4-90" fmla="*/ 78115 h 238939"/>
              <a:gd name="connsiteX5-91" fmla="*/ 629512 w 974135"/>
              <a:gd name="connsiteY5-92" fmla="*/ 50545 h 238939"/>
              <a:gd name="connsiteX6-93" fmla="*/ 767361 w 974135"/>
              <a:gd name="connsiteY6-94" fmla="*/ 128659 h 238939"/>
              <a:gd name="connsiteX7-95" fmla="*/ 859260 w 974135"/>
              <a:gd name="connsiteY7-96" fmla="*/ 137849 h 238939"/>
              <a:gd name="connsiteX8-97" fmla="*/ 974135 w 974135"/>
              <a:gd name="connsiteY8-98" fmla="*/ 206774 h 238939"/>
              <a:gd name="connsiteX9-99" fmla="*/ 0 w 974135"/>
              <a:gd name="connsiteY9-100" fmla="*/ 238939 h 238939"/>
              <a:gd name="connsiteX0-101" fmla="*/ 0 w 974135"/>
              <a:gd name="connsiteY0-102" fmla="*/ 238939 h 238939"/>
              <a:gd name="connsiteX1-103" fmla="*/ 55140 w 974135"/>
              <a:gd name="connsiteY1-104" fmla="*/ 105684 h 238939"/>
              <a:gd name="connsiteX2-105" fmla="*/ 183799 w 974135"/>
              <a:gd name="connsiteY2-106" fmla="*/ 87305 h 238939"/>
              <a:gd name="connsiteX3-107" fmla="*/ 294078 w 974135"/>
              <a:gd name="connsiteY3-108" fmla="*/ 0 h 238939"/>
              <a:gd name="connsiteX4-109" fmla="*/ 487067 w 974135"/>
              <a:gd name="connsiteY4-110" fmla="*/ 78115 h 238939"/>
              <a:gd name="connsiteX5-111" fmla="*/ 629512 w 974135"/>
              <a:gd name="connsiteY5-112" fmla="*/ 50545 h 238939"/>
              <a:gd name="connsiteX6-113" fmla="*/ 767361 w 974135"/>
              <a:gd name="connsiteY6-114" fmla="*/ 128659 h 238939"/>
              <a:gd name="connsiteX7-115" fmla="*/ 859260 w 974135"/>
              <a:gd name="connsiteY7-116" fmla="*/ 137849 h 238939"/>
              <a:gd name="connsiteX8-117" fmla="*/ 974135 w 974135"/>
              <a:gd name="connsiteY8-118" fmla="*/ 206774 h 238939"/>
              <a:gd name="connsiteX9-119" fmla="*/ 0 w 974135"/>
              <a:gd name="connsiteY9-120" fmla="*/ 238939 h 238939"/>
              <a:gd name="connsiteX0-121" fmla="*/ 0 w 974135"/>
              <a:gd name="connsiteY0-122" fmla="*/ 238939 h 238939"/>
              <a:gd name="connsiteX1-123" fmla="*/ 55140 w 974135"/>
              <a:gd name="connsiteY1-124" fmla="*/ 105684 h 238939"/>
              <a:gd name="connsiteX2-125" fmla="*/ 183799 w 974135"/>
              <a:gd name="connsiteY2-126" fmla="*/ 87305 h 238939"/>
              <a:gd name="connsiteX3-127" fmla="*/ 294078 w 974135"/>
              <a:gd name="connsiteY3-128" fmla="*/ 0 h 238939"/>
              <a:gd name="connsiteX4-129" fmla="*/ 487067 w 974135"/>
              <a:gd name="connsiteY4-130" fmla="*/ 78115 h 238939"/>
              <a:gd name="connsiteX5-131" fmla="*/ 629512 w 974135"/>
              <a:gd name="connsiteY5-132" fmla="*/ 50545 h 238939"/>
              <a:gd name="connsiteX6-133" fmla="*/ 767361 w 974135"/>
              <a:gd name="connsiteY6-134" fmla="*/ 128659 h 238939"/>
              <a:gd name="connsiteX7-135" fmla="*/ 859260 w 974135"/>
              <a:gd name="connsiteY7-136" fmla="*/ 137849 h 238939"/>
              <a:gd name="connsiteX8-137" fmla="*/ 974135 w 974135"/>
              <a:gd name="connsiteY8-138" fmla="*/ 206774 h 238939"/>
              <a:gd name="connsiteX9-139" fmla="*/ 0 w 974135"/>
              <a:gd name="connsiteY9-140" fmla="*/ 238939 h 238939"/>
              <a:gd name="connsiteX0-141" fmla="*/ 0 w 974135"/>
              <a:gd name="connsiteY0-142" fmla="*/ 238939 h 238939"/>
              <a:gd name="connsiteX1-143" fmla="*/ 55140 w 974135"/>
              <a:gd name="connsiteY1-144" fmla="*/ 105684 h 238939"/>
              <a:gd name="connsiteX2-145" fmla="*/ 183799 w 974135"/>
              <a:gd name="connsiteY2-146" fmla="*/ 87305 h 238939"/>
              <a:gd name="connsiteX3-147" fmla="*/ 294078 w 974135"/>
              <a:gd name="connsiteY3-148" fmla="*/ 0 h 238939"/>
              <a:gd name="connsiteX4-149" fmla="*/ 487067 w 974135"/>
              <a:gd name="connsiteY4-150" fmla="*/ 78115 h 238939"/>
              <a:gd name="connsiteX5-151" fmla="*/ 629512 w 974135"/>
              <a:gd name="connsiteY5-152" fmla="*/ 50545 h 238939"/>
              <a:gd name="connsiteX6-153" fmla="*/ 767361 w 974135"/>
              <a:gd name="connsiteY6-154" fmla="*/ 128659 h 238939"/>
              <a:gd name="connsiteX7-155" fmla="*/ 859260 w 974135"/>
              <a:gd name="connsiteY7-156" fmla="*/ 137849 h 238939"/>
              <a:gd name="connsiteX8-157" fmla="*/ 974135 w 974135"/>
              <a:gd name="connsiteY8-158" fmla="*/ 206774 h 238939"/>
              <a:gd name="connsiteX9-159" fmla="*/ 0 w 974135"/>
              <a:gd name="connsiteY9-160" fmla="*/ 238939 h 238939"/>
              <a:gd name="connsiteX0-161" fmla="*/ 0 w 974135"/>
              <a:gd name="connsiteY0-162" fmla="*/ 238939 h 238939"/>
              <a:gd name="connsiteX1-163" fmla="*/ 55140 w 974135"/>
              <a:gd name="connsiteY1-164" fmla="*/ 105684 h 238939"/>
              <a:gd name="connsiteX2-165" fmla="*/ 183799 w 974135"/>
              <a:gd name="connsiteY2-166" fmla="*/ 87305 h 238939"/>
              <a:gd name="connsiteX3-167" fmla="*/ 294078 w 974135"/>
              <a:gd name="connsiteY3-168" fmla="*/ 0 h 238939"/>
              <a:gd name="connsiteX4-169" fmla="*/ 487067 w 974135"/>
              <a:gd name="connsiteY4-170" fmla="*/ 78115 h 238939"/>
              <a:gd name="connsiteX5-171" fmla="*/ 629512 w 974135"/>
              <a:gd name="connsiteY5-172" fmla="*/ 50545 h 238939"/>
              <a:gd name="connsiteX6-173" fmla="*/ 767361 w 974135"/>
              <a:gd name="connsiteY6-174" fmla="*/ 128659 h 238939"/>
              <a:gd name="connsiteX7-175" fmla="*/ 859260 w 974135"/>
              <a:gd name="connsiteY7-176" fmla="*/ 137849 h 238939"/>
              <a:gd name="connsiteX8-177" fmla="*/ 974135 w 974135"/>
              <a:gd name="connsiteY8-178" fmla="*/ 206774 h 238939"/>
              <a:gd name="connsiteX9-179" fmla="*/ 0 w 974135"/>
              <a:gd name="connsiteY9-180" fmla="*/ 238939 h 238939"/>
              <a:gd name="connsiteX0-181" fmla="*/ 0 w 974135"/>
              <a:gd name="connsiteY0-182" fmla="*/ 238939 h 238939"/>
              <a:gd name="connsiteX1-183" fmla="*/ 55140 w 974135"/>
              <a:gd name="connsiteY1-184" fmla="*/ 105684 h 238939"/>
              <a:gd name="connsiteX2-185" fmla="*/ 183799 w 974135"/>
              <a:gd name="connsiteY2-186" fmla="*/ 87305 h 238939"/>
              <a:gd name="connsiteX3-187" fmla="*/ 294078 w 974135"/>
              <a:gd name="connsiteY3-188" fmla="*/ 0 h 238939"/>
              <a:gd name="connsiteX4-189" fmla="*/ 487067 w 974135"/>
              <a:gd name="connsiteY4-190" fmla="*/ 78115 h 238939"/>
              <a:gd name="connsiteX5-191" fmla="*/ 629512 w 974135"/>
              <a:gd name="connsiteY5-192" fmla="*/ 50545 h 238939"/>
              <a:gd name="connsiteX6-193" fmla="*/ 767361 w 974135"/>
              <a:gd name="connsiteY6-194" fmla="*/ 128659 h 238939"/>
              <a:gd name="connsiteX7-195" fmla="*/ 856456 w 974135"/>
              <a:gd name="connsiteY7-196" fmla="*/ 154678 h 238939"/>
              <a:gd name="connsiteX8-197" fmla="*/ 974135 w 974135"/>
              <a:gd name="connsiteY8-198" fmla="*/ 206774 h 238939"/>
              <a:gd name="connsiteX9-199" fmla="*/ 0 w 974135"/>
              <a:gd name="connsiteY9-200" fmla="*/ 238939 h 238939"/>
              <a:gd name="connsiteX0-201" fmla="*/ 0 w 974135"/>
              <a:gd name="connsiteY0-202" fmla="*/ 240415 h 240415"/>
              <a:gd name="connsiteX1-203" fmla="*/ 55140 w 974135"/>
              <a:gd name="connsiteY1-204" fmla="*/ 107160 h 240415"/>
              <a:gd name="connsiteX2-205" fmla="*/ 183799 w 974135"/>
              <a:gd name="connsiteY2-206" fmla="*/ 88781 h 240415"/>
              <a:gd name="connsiteX3-207" fmla="*/ 294078 w 974135"/>
              <a:gd name="connsiteY3-208" fmla="*/ 1476 h 240415"/>
              <a:gd name="connsiteX4-209" fmla="*/ 487067 w 974135"/>
              <a:gd name="connsiteY4-210" fmla="*/ 79591 h 240415"/>
              <a:gd name="connsiteX5-211" fmla="*/ 629512 w 974135"/>
              <a:gd name="connsiteY5-212" fmla="*/ 52021 h 240415"/>
              <a:gd name="connsiteX6-213" fmla="*/ 767361 w 974135"/>
              <a:gd name="connsiteY6-214" fmla="*/ 130135 h 240415"/>
              <a:gd name="connsiteX7-215" fmla="*/ 856456 w 974135"/>
              <a:gd name="connsiteY7-216" fmla="*/ 156154 h 240415"/>
              <a:gd name="connsiteX8-217" fmla="*/ 974135 w 974135"/>
              <a:gd name="connsiteY8-218" fmla="*/ 208250 h 240415"/>
              <a:gd name="connsiteX9-219" fmla="*/ 0 w 974135"/>
              <a:gd name="connsiteY9-220" fmla="*/ 240415 h 240415"/>
              <a:gd name="connsiteX0-221" fmla="*/ 0 w 974135"/>
              <a:gd name="connsiteY0-222" fmla="*/ 240077 h 240077"/>
              <a:gd name="connsiteX1-223" fmla="*/ 55140 w 974135"/>
              <a:gd name="connsiteY1-224" fmla="*/ 106822 h 240077"/>
              <a:gd name="connsiteX2-225" fmla="*/ 183799 w 974135"/>
              <a:gd name="connsiteY2-226" fmla="*/ 88443 h 240077"/>
              <a:gd name="connsiteX3-227" fmla="*/ 294078 w 974135"/>
              <a:gd name="connsiteY3-228" fmla="*/ 1138 h 240077"/>
              <a:gd name="connsiteX4-229" fmla="*/ 487067 w 974135"/>
              <a:gd name="connsiteY4-230" fmla="*/ 79253 h 240077"/>
              <a:gd name="connsiteX5-231" fmla="*/ 629512 w 974135"/>
              <a:gd name="connsiteY5-232" fmla="*/ 51683 h 240077"/>
              <a:gd name="connsiteX6-233" fmla="*/ 767361 w 974135"/>
              <a:gd name="connsiteY6-234" fmla="*/ 129797 h 240077"/>
              <a:gd name="connsiteX7-235" fmla="*/ 856456 w 974135"/>
              <a:gd name="connsiteY7-236" fmla="*/ 155816 h 240077"/>
              <a:gd name="connsiteX8-237" fmla="*/ 974135 w 974135"/>
              <a:gd name="connsiteY8-238" fmla="*/ 207912 h 240077"/>
              <a:gd name="connsiteX9-239" fmla="*/ 0 w 974135"/>
              <a:gd name="connsiteY9-240" fmla="*/ 240077 h 240077"/>
              <a:gd name="connsiteX0-241" fmla="*/ 0 w 974135"/>
              <a:gd name="connsiteY0-242" fmla="*/ 240077 h 240077"/>
              <a:gd name="connsiteX1-243" fmla="*/ 55140 w 974135"/>
              <a:gd name="connsiteY1-244" fmla="*/ 106822 h 240077"/>
              <a:gd name="connsiteX2-245" fmla="*/ 183799 w 974135"/>
              <a:gd name="connsiteY2-246" fmla="*/ 88443 h 240077"/>
              <a:gd name="connsiteX3-247" fmla="*/ 294078 w 974135"/>
              <a:gd name="connsiteY3-248" fmla="*/ 1138 h 240077"/>
              <a:gd name="connsiteX4-249" fmla="*/ 487067 w 974135"/>
              <a:gd name="connsiteY4-250" fmla="*/ 79253 h 240077"/>
              <a:gd name="connsiteX5-251" fmla="*/ 629512 w 974135"/>
              <a:gd name="connsiteY5-252" fmla="*/ 51683 h 240077"/>
              <a:gd name="connsiteX6-253" fmla="*/ 767361 w 974135"/>
              <a:gd name="connsiteY6-254" fmla="*/ 129797 h 240077"/>
              <a:gd name="connsiteX7-255" fmla="*/ 856456 w 974135"/>
              <a:gd name="connsiteY7-256" fmla="*/ 155816 h 240077"/>
              <a:gd name="connsiteX8-257" fmla="*/ 974135 w 974135"/>
              <a:gd name="connsiteY8-258" fmla="*/ 207912 h 240077"/>
              <a:gd name="connsiteX9-259" fmla="*/ 0 w 974135"/>
              <a:gd name="connsiteY9-260" fmla="*/ 240077 h 240077"/>
              <a:gd name="connsiteX0-261" fmla="*/ 0 w 974135"/>
              <a:gd name="connsiteY0-262" fmla="*/ 240532 h 240532"/>
              <a:gd name="connsiteX1-263" fmla="*/ 55140 w 974135"/>
              <a:gd name="connsiteY1-264" fmla="*/ 107277 h 240532"/>
              <a:gd name="connsiteX2-265" fmla="*/ 183799 w 974135"/>
              <a:gd name="connsiteY2-266" fmla="*/ 88898 h 240532"/>
              <a:gd name="connsiteX3-267" fmla="*/ 294078 w 974135"/>
              <a:gd name="connsiteY3-268" fmla="*/ 1593 h 240532"/>
              <a:gd name="connsiteX4-269" fmla="*/ 487067 w 974135"/>
              <a:gd name="connsiteY4-270" fmla="*/ 79708 h 240532"/>
              <a:gd name="connsiteX5-271" fmla="*/ 629512 w 974135"/>
              <a:gd name="connsiteY5-272" fmla="*/ 52138 h 240532"/>
              <a:gd name="connsiteX6-273" fmla="*/ 767361 w 974135"/>
              <a:gd name="connsiteY6-274" fmla="*/ 130252 h 240532"/>
              <a:gd name="connsiteX7-275" fmla="*/ 856456 w 974135"/>
              <a:gd name="connsiteY7-276" fmla="*/ 156271 h 240532"/>
              <a:gd name="connsiteX8-277" fmla="*/ 974135 w 974135"/>
              <a:gd name="connsiteY8-278" fmla="*/ 208367 h 240532"/>
              <a:gd name="connsiteX9-279" fmla="*/ 0 w 974135"/>
              <a:gd name="connsiteY9-280" fmla="*/ 240532 h 240532"/>
              <a:gd name="connsiteX0-281" fmla="*/ 0 w 974135"/>
              <a:gd name="connsiteY0-282" fmla="*/ 240532 h 240532"/>
              <a:gd name="connsiteX1-283" fmla="*/ 55140 w 974135"/>
              <a:gd name="connsiteY1-284" fmla="*/ 107277 h 240532"/>
              <a:gd name="connsiteX2-285" fmla="*/ 183799 w 974135"/>
              <a:gd name="connsiteY2-286" fmla="*/ 88898 h 240532"/>
              <a:gd name="connsiteX3-287" fmla="*/ 294078 w 974135"/>
              <a:gd name="connsiteY3-288" fmla="*/ 1593 h 240532"/>
              <a:gd name="connsiteX4-289" fmla="*/ 487067 w 974135"/>
              <a:gd name="connsiteY4-290" fmla="*/ 79708 h 240532"/>
              <a:gd name="connsiteX5-291" fmla="*/ 629512 w 974135"/>
              <a:gd name="connsiteY5-292" fmla="*/ 52138 h 240532"/>
              <a:gd name="connsiteX6-293" fmla="*/ 767361 w 974135"/>
              <a:gd name="connsiteY6-294" fmla="*/ 130252 h 240532"/>
              <a:gd name="connsiteX7-295" fmla="*/ 856456 w 974135"/>
              <a:gd name="connsiteY7-296" fmla="*/ 156271 h 240532"/>
              <a:gd name="connsiteX8-297" fmla="*/ 974135 w 974135"/>
              <a:gd name="connsiteY8-298" fmla="*/ 208367 h 240532"/>
              <a:gd name="connsiteX9-299" fmla="*/ 0 w 974135"/>
              <a:gd name="connsiteY9-300" fmla="*/ 240532 h 240532"/>
              <a:gd name="connsiteX0-301" fmla="*/ 0 w 974135"/>
              <a:gd name="connsiteY0-302" fmla="*/ 243274 h 243274"/>
              <a:gd name="connsiteX1-303" fmla="*/ 55140 w 974135"/>
              <a:gd name="connsiteY1-304" fmla="*/ 110019 h 243274"/>
              <a:gd name="connsiteX2-305" fmla="*/ 183799 w 974135"/>
              <a:gd name="connsiteY2-306" fmla="*/ 91640 h 243274"/>
              <a:gd name="connsiteX3-307" fmla="*/ 322127 w 974135"/>
              <a:gd name="connsiteY3-308" fmla="*/ 1530 h 243274"/>
              <a:gd name="connsiteX4-309" fmla="*/ 487067 w 974135"/>
              <a:gd name="connsiteY4-310" fmla="*/ 82450 h 243274"/>
              <a:gd name="connsiteX5-311" fmla="*/ 629512 w 974135"/>
              <a:gd name="connsiteY5-312" fmla="*/ 54880 h 243274"/>
              <a:gd name="connsiteX6-313" fmla="*/ 767361 w 974135"/>
              <a:gd name="connsiteY6-314" fmla="*/ 132994 h 243274"/>
              <a:gd name="connsiteX7-315" fmla="*/ 856456 w 974135"/>
              <a:gd name="connsiteY7-316" fmla="*/ 159013 h 243274"/>
              <a:gd name="connsiteX8-317" fmla="*/ 974135 w 974135"/>
              <a:gd name="connsiteY8-318" fmla="*/ 211109 h 243274"/>
              <a:gd name="connsiteX9-319" fmla="*/ 0 w 974135"/>
              <a:gd name="connsiteY9-320" fmla="*/ 243274 h 243274"/>
              <a:gd name="connsiteX0-321" fmla="*/ 0 w 974135"/>
              <a:gd name="connsiteY0-322" fmla="*/ 243274 h 243274"/>
              <a:gd name="connsiteX1-323" fmla="*/ 55140 w 974135"/>
              <a:gd name="connsiteY1-324" fmla="*/ 110019 h 243274"/>
              <a:gd name="connsiteX2-325" fmla="*/ 183799 w 974135"/>
              <a:gd name="connsiteY2-326" fmla="*/ 91640 h 243274"/>
              <a:gd name="connsiteX3-327" fmla="*/ 322127 w 974135"/>
              <a:gd name="connsiteY3-328" fmla="*/ 1530 h 243274"/>
              <a:gd name="connsiteX4-329" fmla="*/ 487067 w 974135"/>
              <a:gd name="connsiteY4-330" fmla="*/ 82450 h 243274"/>
              <a:gd name="connsiteX5-331" fmla="*/ 629512 w 974135"/>
              <a:gd name="connsiteY5-332" fmla="*/ 54880 h 243274"/>
              <a:gd name="connsiteX6-333" fmla="*/ 767361 w 974135"/>
              <a:gd name="connsiteY6-334" fmla="*/ 132994 h 243274"/>
              <a:gd name="connsiteX7-335" fmla="*/ 856456 w 974135"/>
              <a:gd name="connsiteY7-336" fmla="*/ 159013 h 243274"/>
              <a:gd name="connsiteX8-337" fmla="*/ 974135 w 974135"/>
              <a:gd name="connsiteY8-338" fmla="*/ 211109 h 243274"/>
              <a:gd name="connsiteX9-339" fmla="*/ 0 w 974135"/>
              <a:gd name="connsiteY9-340" fmla="*/ 243274 h 243274"/>
              <a:gd name="connsiteX0-341" fmla="*/ 0 w 974135"/>
              <a:gd name="connsiteY0-342" fmla="*/ 241830 h 241830"/>
              <a:gd name="connsiteX1-343" fmla="*/ 55140 w 974135"/>
              <a:gd name="connsiteY1-344" fmla="*/ 108575 h 241830"/>
              <a:gd name="connsiteX2-345" fmla="*/ 183799 w 974135"/>
              <a:gd name="connsiteY2-346" fmla="*/ 90196 h 241830"/>
              <a:gd name="connsiteX3-347" fmla="*/ 322127 w 974135"/>
              <a:gd name="connsiteY3-348" fmla="*/ 86 h 241830"/>
              <a:gd name="connsiteX4-349" fmla="*/ 487067 w 974135"/>
              <a:gd name="connsiteY4-350" fmla="*/ 81006 h 241830"/>
              <a:gd name="connsiteX5-351" fmla="*/ 629512 w 974135"/>
              <a:gd name="connsiteY5-352" fmla="*/ 53436 h 241830"/>
              <a:gd name="connsiteX6-353" fmla="*/ 767361 w 974135"/>
              <a:gd name="connsiteY6-354" fmla="*/ 131550 h 241830"/>
              <a:gd name="connsiteX7-355" fmla="*/ 856456 w 974135"/>
              <a:gd name="connsiteY7-356" fmla="*/ 157569 h 241830"/>
              <a:gd name="connsiteX8-357" fmla="*/ 974135 w 974135"/>
              <a:gd name="connsiteY8-358" fmla="*/ 209665 h 241830"/>
              <a:gd name="connsiteX9-359" fmla="*/ 0 w 974135"/>
              <a:gd name="connsiteY9-360" fmla="*/ 241830 h 241830"/>
              <a:gd name="connsiteX0-361" fmla="*/ 0 w 974135"/>
              <a:gd name="connsiteY0-362" fmla="*/ 241744 h 241744"/>
              <a:gd name="connsiteX1-363" fmla="*/ 55140 w 974135"/>
              <a:gd name="connsiteY1-364" fmla="*/ 108489 h 241744"/>
              <a:gd name="connsiteX2-365" fmla="*/ 183799 w 974135"/>
              <a:gd name="connsiteY2-366" fmla="*/ 90110 h 241744"/>
              <a:gd name="connsiteX3-367" fmla="*/ 322127 w 974135"/>
              <a:gd name="connsiteY3-368" fmla="*/ 0 h 241744"/>
              <a:gd name="connsiteX4-369" fmla="*/ 487067 w 974135"/>
              <a:gd name="connsiteY4-370" fmla="*/ 80920 h 241744"/>
              <a:gd name="connsiteX5-371" fmla="*/ 629512 w 974135"/>
              <a:gd name="connsiteY5-372" fmla="*/ 53350 h 241744"/>
              <a:gd name="connsiteX6-373" fmla="*/ 767361 w 974135"/>
              <a:gd name="connsiteY6-374" fmla="*/ 131464 h 241744"/>
              <a:gd name="connsiteX7-375" fmla="*/ 856456 w 974135"/>
              <a:gd name="connsiteY7-376" fmla="*/ 157483 h 241744"/>
              <a:gd name="connsiteX8-377" fmla="*/ 974135 w 974135"/>
              <a:gd name="connsiteY8-378" fmla="*/ 209579 h 241744"/>
              <a:gd name="connsiteX9-379" fmla="*/ 0 w 974135"/>
              <a:gd name="connsiteY9-380" fmla="*/ 241744 h 2417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74135" h="241744">
                <a:moveTo>
                  <a:pt x="0" y="241744"/>
                </a:moveTo>
                <a:cubicBezTo>
                  <a:pt x="18380" y="197326"/>
                  <a:pt x="13785" y="139122"/>
                  <a:pt x="55140" y="108489"/>
                </a:cubicBezTo>
                <a:cubicBezTo>
                  <a:pt x="98026" y="74793"/>
                  <a:pt x="140913" y="96236"/>
                  <a:pt x="183799" y="90110"/>
                </a:cubicBezTo>
                <a:cubicBezTo>
                  <a:pt x="197584" y="51818"/>
                  <a:pt x="228197" y="11498"/>
                  <a:pt x="322127" y="0"/>
                </a:cubicBezTo>
                <a:cubicBezTo>
                  <a:pt x="434436" y="7658"/>
                  <a:pt x="433956" y="49272"/>
                  <a:pt x="487067" y="80920"/>
                </a:cubicBezTo>
                <a:cubicBezTo>
                  <a:pt x="537354" y="60510"/>
                  <a:pt x="568245" y="44160"/>
                  <a:pt x="629512" y="53350"/>
                </a:cubicBezTo>
                <a:cubicBezTo>
                  <a:pt x="712222" y="70198"/>
                  <a:pt x="721411" y="105426"/>
                  <a:pt x="767361" y="131464"/>
                </a:cubicBezTo>
                <a:cubicBezTo>
                  <a:pt x="797994" y="134527"/>
                  <a:pt x="825823" y="131446"/>
                  <a:pt x="856456" y="157483"/>
                </a:cubicBezTo>
                <a:cubicBezTo>
                  <a:pt x="913128" y="166673"/>
                  <a:pt x="935843" y="186604"/>
                  <a:pt x="974135" y="209579"/>
                </a:cubicBezTo>
                <a:lnTo>
                  <a:pt x="0" y="241744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50" name="矩形 49"/>
          <p:cNvSpPr/>
          <p:nvPr/>
        </p:nvSpPr>
        <p:spPr>
          <a:xfrm>
            <a:off x="4925714" y="1"/>
            <a:ext cx="2627699" cy="215898"/>
          </a:xfrm>
          <a:prstGeom prst="rect">
            <a:avLst/>
          </a:prstGeom>
          <a:solidFill>
            <a:srgbClr val="5FA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16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370">
                <a:solidFill>
                  <a:schemeClr val="accent1"/>
                </a:solidFill>
              </a:defRPr>
            </a:lvl1pPr>
            <a:lvl2pPr>
              <a:defRPr sz="1780" b="0"/>
            </a:lvl2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2098677" y="2108202"/>
            <a:ext cx="7994651" cy="1235076"/>
          </a:xfrm>
        </p:spPr>
        <p:txBody>
          <a:bodyPr anchor="b">
            <a:normAutofit/>
          </a:bodyPr>
          <a:lstStyle>
            <a:lvl1pPr algn="ctr">
              <a:defRPr sz="3160"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此处添加您的标题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4050894" y="3400425"/>
            <a:ext cx="4090217" cy="357478"/>
          </a:xfrm>
          <a:prstGeom prst="roundRect">
            <a:avLst>
              <a:gd name="adj" fmla="val 50000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185">
                <a:solidFill>
                  <a:schemeClr val="tx1"/>
                </a:solidFill>
              </a:defRPr>
            </a:lvl1pPr>
            <a:lvl2pPr marL="33845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2pPr>
            <a:lvl3pPr marL="67754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3pPr>
            <a:lvl4pPr marL="101600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4pPr>
            <a:lvl5pPr marL="135445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5pPr>
            <a:lvl6pPr marL="169354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6pPr>
            <a:lvl7pPr marL="203200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7pPr>
            <a:lvl8pPr marL="237045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8pPr>
            <a:lvl9pPr marL="270891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单击此处添加您的副标题</a:t>
            </a:r>
            <a:endParaRPr lang="en-US" altLang="zh-CN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399824" y="1244603"/>
            <a:ext cx="5080000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6519335" y="1244603"/>
            <a:ext cx="5094116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302933" y="118533"/>
            <a:ext cx="9312102" cy="7170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9436" y="13763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335" b="1"/>
            </a:lvl1pPr>
            <a:lvl2pPr marL="338455" indent="0">
              <a:buNone/>
              <a:defRPr sz="1480" b="1"/>
            </a:lvl2pPr>
            <a:lvl3pPr marL="677545" indent="0">
              <a:buNone/>
              <a:defRPr sz="1335" b="1"/>
            </a:lvl3pPr>
            <a:lvl4pPr marL="1016000" indent="0">
              <a:buNone/>
              <a:defRPr sz="1185" b="1"/>
            </a:lvl4pPr>
            <a:lvl5pPr marL="1354455" indent="0">
              <a:buNone/>
              <a:defRPr sz="1185" b="1"/>
            </a:lvl5pPr>
            <a:lvl6pPr marL="1693545" indent="0">
              <a:buNone/>
              <a:defRPr sz="1185" b="1"/>
            </a:lvl6pPr>
            <a:lvl7pPr marL="2032000" indent="0">
              <a:buNone/>
              <a:defRPr sz="1185" b="1"/>
            </a:lvl7pPr>
            <a:lvl8pPr marL="2370455" indent="0">
              <a:buNone/>
              <a:defRPr sz="1185" b="1"/>
            </a:lvl8pPr>
            <a:lvl9pPr marL="2708910" indent="0">
              <a:buNone/>
              <a:defRPr sz="118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1099436" y="22002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31847" y="1376363"/>
            <a:ext cx="5183189" cy="823912"/>
          </a:xfrm>
        </p:spPr>
        <p:txBody>
          <a:bodyPr anchor="b">
            <a:normAutofit/>
          </a:bodyPr>
          <a:lstStyle>
            <a:lvl1pPr marL="0" indent="0">
              <a:buNone/>
              <a:defRPr sz="1335" b="1"/>
            </a:lvl1pPr>
            <a:lvl2pPr marL="338455" indent="0">
              <a:buNone/>
              <a:defRPr sz="1480" b="1"/>
            </a:lvl2pPr>
            <a:lvl3pPr marL="677545" indent="0">
              <a:buNone/>
              <a:defRPr sz="1335" b="1"/>
            </a:lvl3pPr>
            <a:lvl4pPr marL="1016000" indent="0">
              <a:buNone/>
              <a:defRPr sz="1185" b="1"/>
            </a:lvl4pPr>
            <a:lvl5pPr marL="1354455" indent="0">
              <a:buNone/>
              <a:defRPr sz="1185" b="1"/>
            </a:lvl5pPr>
            <a:lvl6pPr marL="1693545" indent="0">
              <a:buNone/>
              <a:defRPr sz="1185" b="1"/>
            </a:lvl6pPr>
            <a:lvl7pPr marL="2032000" indent="0">
              <a:buNone/>
              <a:defRPr sz="1185" b="1"/>
            </a:lvl7pPr>
            <a:lvl8pPr marL="2370455" indent="0">
              <a:buNone/>
              <a:defRPr sz="1185" b="1"/>
            </a:lvl8pPr>
            <a:lvl9pPr marL="2708910" indent="0">
              <a:buNone/>
              <a:defRPr sz="118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6431847" y="2200275"/>
            <a:ext cx="5183189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E0E2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144593" y="533402"/>
            <a:ext cx="3932236" cy="1600201"/>
          </a:xfrm>
        </p:spPr>
        <p:txBody>
          <a:bodyPr anchor="b"/>
          <a:lstStyle>
            <a:lvl1pPr>
              <a:defRPr sz="237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5487989" y="1063632"/>
            <a:ext cx="6172201" cy="4873625"/>
          </a:xfrm>
        </p:spPr>
        <p:txBody>
          <a:bodyPr>
            <a:normAutofit/>
          </a:bodyPr>
          <a:lstStyle>
            <a:lvl1pPr>
              <a:defRPr sz="1480"/>
            </a:lvl1pPr>
            <a:lvl2pPr>
              <a:defRPr sz="1335"/>
            </a:lvl2pPr>
            <a:lvl3pPr>
              <a:defRPr sz="1185"/>
            </a:lvl3pPr>
            <a:lvl4pPr>
              <a:defRPr sz="1035"/>
            </a:lvl4pPr>
            <a:lvl5pPr>
              <a:defRPr sz="1035"/>
            </a:lvl5pPr>
            <a:lvl6pPr>
              <a:defRPr sz="1480"/>
            </a:lvl6pPr>
            <a:lvl7pPr>
              <a:defRPr sz="1480"/>
            </a:lvl7pPr>
            <a:lvl8pPr>
              <a:defRPr sz="1480"/>
            </a:lvl8pPr>
            <a:lvl9pPr>
              <a:defRPr sz="148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1144593" y="2133601"/>
            <a:ext cx="3932236" cy="3811589"/>
          </a:xfrm>
        </p:spPr>
        <p:txBody>
          <a:bodyPr/>
          <a:lstStyle>
            <a:lvl1pPr marL="0" indent="0">
              <a:buNone/>
              <a:defRPr sz="1185"/>
            </a:lvl1pPr>
            <a:lvl2pPr marL="338455" indent="0">
              <a:buNone/>
              <a:defRPr sz="1035"/>
            </a:lvl2pPr>
            <a:lvl3pPr marL="677545" indent="0">
              <a:buNone/>
              <a:defRPr sz="890"/>
            </a:lvl3pPr>
            <a:lvl4pPr marL="1016000" indent="0">
              <a:buNone/>
              <a:defRPr sz="740"/>
            </a:lvl4pPr>
            <a:lvl5pPr marL="1354455" indent="0">
              <a:buNone/>
              <a:defRPr sz="740"/>
            </a:lvl5pPr>
            <a:lvl6pPr marL="1693545" indent="0">
              <a:buNone/>
              <a:defRPr sz="740"/>
            </a:lvl6pPr>
            <a:lvl7pPr marL="2032000" indent="0">
              <a:buNone/>
              <a:defRPr sz="740"/>
            </a:lvl7pPr>
            <a:lvl8pPr marL="2370455" indent="0">
              <a:buNone/>
              <a:defRPr sz="740"/>
            </a:lvl8pPr>
            <a:lvl9pPr marL="2708910" indent="0">
              <a:buNone/>
              <a:defRPr sz="74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246194" y="457200"/>
            <a:ext cx="3932236" cy="1600201"/>
          </a:xfrm>
        </p:spPr>
        <p:txBody>
          <a:bodyPr anchor="b"/>
          <a:lstStyle>
            <a:lvl1pPr>
              <a:defRPr sz="237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5442833" y="987430"/>
            <a:ext cx="6172201" cy="4873625"/>
          </a:xfrm>
        </p:spPr>
        <p:txBody>
          <a:bodyPr anchor="t"/>
          <a:lstStyle>
            <a:lvl1pPr marL="0" indent="0">
              <a:buNone/>
              <a:defRPr sz="2370"/>
            </a:lvl1pPr>
            <a:lvl2pPr marL="338455" indent="0">
              <a:buNone/>
              <a:defRPr sz="2075"/>
            </a:lvl2pPr>
            <a:lvl3pPr marL="677545" indent="0">
              <a:buNone/>
              <a:defRPr sz="1780"/>
            </a:lvl3pPr>
            <a:lvl4pPr marL="1016000" indent="0">
              <a:buNone/>
              <a:defRPr sz="1480"/>
            </a:lvl4pPr>
            <a:lvl5pPr marL="1354455" indent="0">
              <a:buNone/>
              <a:defRPr sz="1480"/>
            </a:lvl5pPr>
            <a:lvl6pPr marL="1693545" indent="0">
              <a:buNone/>
              <a:defRPr sz="1480"/>
            </a:lvl6pPr>
            <a:lvl7pPr marL="2032000" indent="0">
              <a:buNone/>
              <a:defRPr sz="1480"/>
            </a:lvl7pPr>
            <a:lvl8pPr marL="2370455" indent="0">
              <a:buNone/>
              <a:defRPr sz="1480"/>
            </a:lvl8pPr>
            <a:lvl9pPr marL="2708910" indent="0">
              <a:buNone/>
              <a:defRPr sz="148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1246194" y="2057399"/>
            <a:ext cx="3932236" cy="3811589"/>
          </a:xfrm>
        </p:spPr>
        <p:txBody>
          <a:bodyPr/>
          <a:lstStyle>
            <a:lvl1pPr marL="0" indent="0">
              <a:buNone/>
              <a:defRPr sz="1185"/>
            </a:lvl1pPr>
            <a:lvl2pPr marL="338455" indent="0">
              <a:buNone/>
              <a:defRPr sz="1035"/>
            </a:lvl2pPr>
            <a:lvl3pPr marL="677545" indent="0">
              <a:buNone/>
              <a:defRPr sz="890"/>
            </a:lvl3pPr>
            <a:lvl4pPr marL="1016000" indent="0">
              <a:buNone/>
              <a:defRPr sz="740"/>
            </a:lvl4pPr>
            <a:lvl5pPr marL="1354455" indent="0">
              <a:buNone/>
              <a:defRPr sz="740"/>
            </a:lvl5pPr>
            <a:lvl6pPr marL="1693545" indent="0">
              <a:buNone/>
              <a:defRPr sz="740"/>
            </a:lvl6pPr>
            <a:lvl7pPr marL="2032000" indent="0">
              <a:buNone/>
              <a:defRPr sz="740"/>
            </a:lvl7pPr>
            <a:lvl8pPr marL="2370455" indent="0">
              <a:buNone/>
              <a:defRPr sz="740"/>
            </a:lvl8pPr>
            <a:lvl9pPr marL="2708910" indent="0">
              <a:buNone/>
              <a:defRPr sz="74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10171293" y="365125"/>
            <a:ext cx="1182511" cy="58118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2113844" y="365125"/>
            <a:ext cx="7933269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1.jpeg"/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4" Type="http://schemas.openxmlformats.org/officeDocument/2006/relationships/theme" Target="../theme/theme3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12192000" cy="6543675"/>
          </a:xfrm>
          <a:prstGeom prst="rect">
            <a:avLst/>
          </a:prstGeom>
          <a:solidFill>
            <a:srgbClr val="E0E2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14" name="矩形 13"/>
          <p:cNvSpPr/>
          <p:nvPr userDrawn="1"/>
        </p:nvSpPr>
        <p:spPr>
          <a:xfrm>
            <a:off x="1" y="6543676"/>
            <a:ext cx="12192000" cy="314325"/>
          </a:xfrm>
          <a:prstGeom prst="rect">
            <a:avLst/>
          </a:prstGeom>
          <a:solidFill>
            <a:srgbClr val="5FA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838200" y="64516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/>
                </a:solidFill>
              </a:defRPr>
            </a:lvl1pPr>
          </a:lstStyle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4038600" y="645160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8610600" y="64516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/>
                </a:solidFill>
              </a:defRPr>
            </a:lvl1pPr>
          </a:lstStyle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61976" y="1121434"/>
            <a:ext cx="10963275" cy="5311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61976" y="182477"/>
            <a:ext cx="10963276" cy="726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677545" rtl="0" eaLnBrk="1" latinLnBrk="0" hangingPunct="1">
        <a:lnSpc>
          <a:spcPct val="90000"/>
        </a:lnSpc>
        <a:spcBef>
          <a:spcPct val="0"/>
        </a:spcBef>
        <a:buNone/>
        <a:defRPr sz="3160" b="1" i="0" kern="1200" baseline="0">
          <a:solidFill>
            <a:schemeClr val="accent1">
              <a:lumMod val="75000"/>
            </a:schemeClr>
          </a:solidFill>
          <a:effectLst/>
          <a:latin typeface="+mj-ea"/>
          <a:ea typeface="+mj-ea"/>
          <a:cs typeface="+mj-cs"/>
        </a:defRPr>
      </a:lvl1pPr>
    </p:titleStyle>
    <p:bodyStyle>
      <a:lvl1pPr marL="357505" indent="-357505" algn="just" defTabSz="677545" rtl="0" eaLnBrk="1" latinLnBrk="0" hangingPunct="1">
        <a:lnSpc>
          <a:spcPct val="110000"/>
        </a:lnSpc>
        <a:spcBef>
          <a:spcPts val="1185"/>
        </a:spcBef>
        <a:spcAft>
          <a:spcPts val="0"/>
        </a:spcAft>
        <a:buClr>
          <a:schemeClr val="accent1"/>
        </a:buClr>
        <a:buSzPct val="50000"/>
        <a:buFont typeface="Wingdings 3" panose="05040102010807070707" pitchFamily="18" charset="2"/>
        <a:buChar char="p"/>
        <a:defRPr lang="zh-CN" altLang="en-US" sz="2370" b="1" kern="1200" baseline="0" dirty="0" smtClean="0">
          <a:solidFill>
            <a:schemeClr val="accent1"/>
          </a:solidFill>
          <a:latin typeface="+mn-ea"/>
          <a:ea typeface="+mn-ea"/>
          <a:cs typeface="+mn-cs"/>
        </a:defRPr>
      </a:lvl1pPr>
      <a:lvl2pPr marL="357505" indent="-357505" algn="just" defTabSz="677545" rtl="0" eaLnBrk="1" latinLnBrk="0" hangingPunct="1">
        <a:lnSpc>
          <a:spcPct val="120000"/>
        </a:lnSpc>
        <a:spcBef>
          <a:spcPts val="0"/>
        </a:spcBef>
        <a:spcAft>
          <a:spcPts val="1185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780" b="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846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80" kern="1200">
          <a:solidFill>
            <a:schemeClr val="tx1"/>
          </a:solidFill>
          <a:latin typeface="+mn-lt"/>
          <a:ea typeface="+mn-ea"/>
          <a:cs typeface="+mn-cs"/>
        </a:defRPr>
      </a:lvl3pPr>
      <a:lvl4pPr marL="118554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52400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862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220091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54000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878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1pPr>
      <a:lvl2pPr marL="338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2pPr>
      <a:lvl3pPr marL="67754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3pPr>
      <a:lvl4pPr marL="101600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54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9354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203200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370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70891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92912" y="1151730"/>
            <a:ext cx="1462857" cy="1156596"/>
          </a:xfrm>
          <a:prstGeom prst="ellipse">
            <a:avLst/>
          </a:prstGeom>
          <a:solidFill>
            <a:srgbClr val="62A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152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/>
                <a:cs typeface="+mn-ea"/>
                <a:sym typeface="+mn-lt"/>
              </a:rPr>
              <a:t>活动相关情况</a:t>
            </a:r>
            <a:endParaRPr kumimoji="0" lang="zh-CN" altLang="en-US" sz="197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/>
              <a:cs typeface="+mn-ea"/>
              <a:sym typeface="+mn-lt"/>
            </a:endParaRPr>
          </a:p>
        </p:txBody>
      </p:sp>
      <p:sp>
        <p:nvSpPr>
          <p:cNvPr id="31" name="TextBox 25"/>
          <p:cNvSpPr txBox="1"/>
          <p:nvPr/>
        </p:nvSpPr>
        <p:spPr>
          <a:xfrm>
            <a:off x="365482" y="651604"/>
            <a:ext cx="8794944" cy="4165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01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分解要点：活动相关情况：时间顺序介绍</a:t>
            </a:r>
            <a:r>
              <a:rPr kumimoji="0" lang="en-US" altLang="zh-CN" sz="210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+</a:t>
            </a:r>
            <a:r>
              <a:rPr kumimoji="0" lang="zh-CN" alt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平行结构顺序</a:t>
            </a:r>
            <a:endParaRPr kumimoji="0" lang="zh-CN" altLang="en-US" sz="2105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849018" y="1562855"/>
            <a:ext cx="2558719" cy="4396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152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55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幼圆"/>
                <a:cs typeface="+mn-cs"/>
              </a:rPr>
              <a:t>平行结构介绍</a:t>
            </a:r>
            <a:endParaRPr kumimoji="0" lang="zh-CN" altLang="en-US" sz="2255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/>
              <a:ea typeface="幼圆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1835" y="2357388"/>
            <a:ext cx="11107387" cy="13277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1529080"/>
            <a:r>
              <a:rPr lang="zh-CN" altLang="en-US" sz="2005" dirty="0"/>
              <a:t>在我们的校园里，举行了</a:t>
            </a:r>
            <a:r>
              <a:rPr lang="zh-CN" altLang="en-US" sz="2005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一系列</a:t>
            </a:r>
            <a:r>
              <a:rPr lang="zh-CN" altLang="en-US" sz="2005" dirty="0"/>
              <a:t>反霸凌活动。有一场专家讲座，专业人士生动地阐述了霸凌的危害并提供了实际解决方案。还有一个签名活动，学生们聚集在校园广场，在反霸凌横幅上签名以表明他们反对霸凌的立场。此外，还举行了主题班会，在班会上学生们热情地分享他们对霸凌的看法和经历，并就预防措施进行深入讨论</a:t>
            </a:r>
            <a:r>
              <a:rPr kumimoji="0" lang="zh-CN" altLang="en-US" sz="2005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幼圆"/>
                <a:cs typeface="+mn-cs"/>
              </a:rPr>
              <a:t>。</a:t>
            </a:r>
            <a:endParaRPr kumimoji="0" lang="en-US" altLang="zh-CN" sz="2005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幼圆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2520" y="3789004"/>
            <a:ext cx="11468603" cy="21763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1529080"/>
            <a:r>
              <a:rPr lang="en-US" altLang="zh-CN" sz="2255" dirty="0"/>
              <a:t>In our campus, </a:t>
            </a:r>
            <a:r>
              <a:rPr lang="en-US" altLang="zh-CN" sz="2255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 series of anti-bullying activities were held</a:t>
            </a:r>
            <a:r>
              <a:rPr lang="en-US" altLang="zh-CN" sz="2255" dirty="0"/>
              <a:t>. There was an expert lecture where professionals vividly expounded on the harms of bullying and offered practical solutions. There was </a:t>
            </a:r>
            <a:r>
              <a:rPr lang="en-US" altLang="zh-CN" sz="2255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also</a:t>
            </a:r>
            <a:r>
              <a:rPr lang="en-US" altLang="zh-CN" sz="2255" dirty="0"/>
              <a:t> a signature activity in which students gathered in the campus square and signed their names on the anti-bullying banner to show their stance against bullying. </a:t>
            </a:r>
            <a:r>
              <a:rPr lang="en-US" altLang="zh-CN" sz="2255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Additionally,</a:t>
            </a:r>
            <a:r>
              <a:rPr lang="en-US" altLang="zh-CN" sz="2255" dirty="0"/>
              <a:t> themed class meetings were held, during which students passionately shared their views and experiences on bullying and engaged in in-depth discussions on preventive measures.</a:t>
            </a:r>
            <a:endParaRPr kumimoji="0" lang="en-US" altLang="zh-CN" sz="2255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幼圆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281835" y="184683"/>
            <a:ext cx="6501885" cy="406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l" defTabSz="67754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5FA281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新闻报道</a:t>
            </a:r>
            <a:r>
              <a:rPr kumimoji="0" lang="en-US" altLang="zh-CN" sz="2105" b="1" i="0" u="none" strike="noStrike" kern="1200" cap="none" spc="0" normalizeH="0" baseline="0" noProof="0" dirty="0">
                <a:ln>
                  <a:noFill/>
                </a:ln>
                <a:solidFill>
                  <a:srgbClr val="5FA281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body</a:t>
            </a:r>
            <a:r>
              <a:rPr kumimoji="0" lang="zh-CN" alt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幼圆"/>
                <a:cs typeface="+mj-cs"/>
                <a:sym typeface="Wingdings" panose="05000000000000000000" pitchFamily="2" charset="2"/>
              </a:rPr>
              <a:t> </a:t>
            </a:r>
            <a:r>
              <a:rPr kumimoji="0" lang="zh-CN" alt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Wingdings" panose="05000000000000000000" pitchFamily="2" charset="2"/>
              </a:rPr>
              <a:t>（</a:t>
            </a:r>
            <a:r>
              <a:rPr kumimoji="0" lang="zh-CN" alt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分解要点） </a:t>
            </a:r>
            <a:r>
              <a:rPr kumimoji="0" lang="zh-CN" alt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5FA281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：活动相关情况</a:t>
            </a:r>
            <a:endParaRPr kumimoji="0" lang="zh-CN" altLang="en-US" sz="2105" b="1" i="0" u="none" strike="noStrike" kern="1200" cap="none" spc="0" normalizeH="0" baseline="0" noProof="0" dirty="0">
              <a:ln>
                <a:noFill/>
              </a:ln>
              <a:solidFill>
                <a:srgbClr val="5FA281">
                  <a:lumMod val="75000"/>
                </a:srgbClr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744209" y="116150"/>
            <a:ext cx="4179465" cy="4068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l" defTabSz="67754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5FA28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语气特点：正式、严谨、简明</a:t>
            </a:r>
            <a:endParaRPr kumimoji="0" lang="zh-CN" altLang="en-US" sz="2105" b="1" i="0" u="none" strike="noStrike" kern="1200" cap="none" spc="0" normalizeH="0" baseline="0" noProof="0" dirty="0">
              <a:ln>
                <a:noFill/>
              </a:ln>
              <a:solidFill>
                <a:srgbClr val="5FA281">
                  <a:lumMod val="75000"/>
                </a:srgbClr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4190" y="5626501"/>
            <a:ext cx="1005927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2" grpId="0" animBg="1"/>
      <p:bldP spid="9" grpId="0" animBg="1"/>
      <p:bldP spid="11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7253" y="61552"/>
            <a:ext cx="10963276" cy="40933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zh-CN" altLang="en-US" dirty="0"/>
              <a:t>语料积累：校园活动的按总分，平行结构：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5612" y="762935"/>
            <a:ext cx="11846879" cy="545033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CN" altLang="en-US" sz="2600" b="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总起：</a:t>
            </a:r>
            <a:endParaRPr lang="en-US" altLang="zh-CN" sz="2600" b="0" dirty="0">
              <a:solidFill>
                <a:schemeClr val="tx1"/>
              </a:solidFill>
              <a:highlight>
                <a:srgbClr val="FFFF00"/>
              </a:highlight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1 The school organized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a wide variety of </a:t>
            </a: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anti-bullying activities.</a:t>
            </a:r>
            <a:endParaRPr lang="en-US" altLang="zh-CN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2. There were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a large number of diverse anti-bullying activities </a:t>
            </a: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held in the school.</a:t>
            </a:r>
            <a:endParaRPr lang="zh-CN" altLang="en-US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3. The school carried out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a series of plentiful and engaging</a:t>
            </a: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 anti-bullying activities.</a:t>
            </a:r>
            <a:endParaRPr lang="zh-CN" altLang="en-US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4. A host of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abundant anti-bullying activities </a:t>
            </a: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were held in the school.</a:t>
            </a:r>
            <a:r>
              <a:rPr lang="zh-CN" altLang="en-US" sz="2600" b="0" dirty="0">
                <a:solidFill>
                  <a:schemeClr val="tx1"/>
                </a:solidFill>
                <a:latin typeface="+mn-lt"/>
              </a:rPr>
              <a:t> </a:t>
            </a:r>
            <a:endParaRPr lang="en-US" altLang="zh-CN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5. The school offered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a multitude of rich anti-bullying activities.</a:t>
            </a:r>
            <a:endParaRPr lang="en-US" altLang="zh-CN" sz="2600" b="0" dirty="0">
              <a:solidFill>
                <a:schemeClr val="accent6"/>
              </a:solidFill>
              <a:latin typeface="+mn-lt"/>
            </a:endParaRPr>
          </a:p>
          <a:p>
            <a:pPr marL="0" indent="0">
              <a:buNone/>
            </a:pPr>
            <a:r>
              <a:rPr lang="zh-CN" altLang="en-US" sz="2600" b="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展开：</a:t>
            </a:r>
            <a:endParaRPr lang="en-US" altLang="zh-CN" sz="2600" b="0" dirty="0">
              <a:solidFill>
                <a:schemeClr val="tx1"/>
              </a:solidFill>
              <a:highlight>
                <a:srgbClr val="FFFF00"/>
              </a:highlight>
              <a:latin typeface="+mn-lt"/>
            </a:endParaRPr>
          </a:p>
          <a:p>
            <a:pPr marL="0" indent="0">
              <a:buNone/>
            </a:pPr>
            <a:r>
              <a:rPr lang="zh-CN" altLang="en-US" sz="2600" b="0" dirty="0">
                <a:solidFill>
                  <a:schemeClr val="tx1"/>
                </a:solidFill>
                <a:latin typeface="+mn-lt"/>
              </a:rPr>
              <a:t>用于列举具体活动 </a:t>
            </a: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For instance / For example / Such as</a:t>
            </a:r>
            <a:r>
              <a:rPr lang="zh-CN" altLang="en-US" sz="2600" b="0" dirty="0">
                <a:solidFill>
                  <a:schemeClr val="tx1"/>
                </a:solidFill>
                <a:latin typeface="+mn-lt"/>
              </a:rPr>
              <a:t>：例如</a:t>
            </a:r>
            <a:endParaRPr lang="zh-CN" altLang="en-US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Specifically / In particular</a:t>
            </a:r>
            <a:r>
              <a:rPr lang="zh-CN" altLang="en-US" sz="2600" b="0" dirty="0">
                <a:solidFill>
                  <a:schemeClr val="tx1"/>
                </a:solidFill>
                <a:latin typeface="+mn-lt"/>
              </a:rPr>
              <a:t>：特别地，具体来说</a:t>
            </a:r>
            <a:endParaRPr lang="en-US" altLang="zh-CN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zh-CN" altLang="en-US" sz="2600" b="0" dirty="0">
                <a:solidFill>
                  <a:schemeClr val="tx1"/>
                </a:solidFill>
                <a:latin typeface="+mn-lt"/>
              </a:rPr>
              <a:t>表示进一步阐述</a:t>
            </a: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-additionally / further / again / once more</a:t>
            </a:r>
            <a:endParaRPr lang="en-US" altLang="zh-CN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zh-CN" altLang="en-US" sz="2600" b="0" dirty="0">
                <a:solidFill>
                  <a:schemeClr val="tx1"/>
                </a:solidFill>
                <a:latin typeface="+mn-lt"/>
              </a:rPr>
              <a:t>表示强调程度加深</a:t>
            </a: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even more / still more / all the more</a:t>
            </a:r>
            <a:endParaRPr lang="en-US" altLang="zh-CN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zh-CN" altLang="en-US" sz="2600" b="0" dirty="0">
                <a:solidFill>
                  <a:schemeClr val="tx1"/>
                </a:solidFill>
                <a:latin typeface="+mn-lt"/>
              </a:rPr>
              <a:t>表示“而且”“并且”</a:t>
            </a: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and then / and also / and besides / and on top of that</a:t>
            </a:r>
            <a:endParaRPr lang="en-US" altLang="zh-CN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zh-CN" altLang="en-US" sz="26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50461" y="5273811"/>
            <a:ext cx="1005927" cy="12314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59245" y="149820"/>
            <a:ext cx="10077715" cy="35982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defTabSz="677545">
              <a:defRPr/>
            </a:pP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新闻报道尾段</a:t>
            </a: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 （</a:t>
            </a:r>
            <a:r>
              <a:rPr lang="zh-CN" altLang="en-US" sz="2105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分解要点</a:t>
            </a: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）</a:t>
            </a: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：感悟，评论</a:t>
            </a:r>
            <a:endParaRPr lang="zh-CN" altLang="en-US" sz="2105" dirty="0">
              <a:solidFill>
                <a:srgbClr val="5FA281">
                  <a:lumMod val="75000"/>
                </a:srgb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79436" y="5353859"/>
            <a:ext cx="1005927" cy="123149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70806" y="617071"/>
            <a:ext cx="312237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/>
              <a:t>对受害者的同情与理解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267385" y="1105208"/>
            <a:ext cx="1178818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accent6"/>
                </a:solidFill>
              </a:rPr>
              <a:t>Sympathy and understanding for victims</a:t>
            </a:r>
            <a:r>
              <a:rPr lang="zh-CN" altLang="en-US" sz="2400" dirty="0">
                <a:solidFill>
                  <a:schemeClr val="accent6"/>
                </a:solidFill>
              </a:rPr>
              <a:t>：</a:t>
            </a:r>
            <a:endParaRPr lang="en-US" altLang="zh-CN" sz="2400" dirty="0">
              <a:solidFill>
                <a:schemeClr val="accent6"/>
              </a:solidFill>
            </a:endParaRPr>
          </a:p>
          <a:p>
            <a:r>
              <a:rPr lang="en-US" altLang="zh-CN" sz="2400" b="1" dirty="0">
                <a:solidFill>
                  <a:srgbClr val="009EDE"/>
                </a:solidFill>
              </a:rPr>
              <a:t>Experience</a:t>
            </a:r>
            <a:r>
              <a:rPr lang="en-US" altLang="zh-CN" sz="2400" dirty="0"/>
              <a:t> the physical and mental pain suffered by victims and enhance empathy.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9EDE"/>
                </a:solidFill>
              </a:rPr>
              <a:t>Recognize</a:t>
            </a:r>
            <a:r>
              <a:rPr lang="en-US" altLang="zh-CN" sz="2400" dirty="0"/>
              <a:t> the long-term impacts that school bullying may bring to victims.</a:t>
            </a:r>
            <a:endParaRPr lang="en-US" altLang="zh-CN" sz="2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304344" y="2520400"/>
            <a:ext cx="30553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/>
              <a:t>对霸凌行为的认识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267385" y="3104595"/>
            <a:ext cx="11788189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accent6"/>
                </a:solidFill>
              </a:rPr>
              <a:t>Understanding of bullying behaviors</a:t>
            </a:r>
            <a:endParaRPr lang="en-US" altLang="zh-CN" sz="2000" dirty="0">
              <a:solidFill>
                <a:schemeClr val="accent6"/>
              </a:solidFill>
            </a:endParaRPr>
          </a:p>
          <a:p>
            <a:r>
              <a:rPr lang="en-US" altLang="zh-CN" sz="2000" dirty="0"/>
              <a:t>Understand the various </a:t>
            </a:r>
            <a:r>
              <a:rPr lang="en-US" altLang="zh-CN" sz="2000" b="1" dirty="0">
                <a:solidFill>
                  <a:srgbClr val="009EDE"/>
                </a:solidFill>
              </a:rPr>
              <a:t>forms of </a:t>
            </a:r>
            <a:r>
              <a:rPr lang="en-US" altLang="zh-CN" sz="2000" dirty="0"/>
              <a:t>bullying behaviors, such as verbal bullying, physical bullying, and relational bullying.</a:t>
            </a:r>
            <a:endParaRPr lang="en-US" altLang="zh-CN" sz="2000" dirty="0"/>
          </a:p>
          <a:p>
            <a:r>
              <a:rPr lang="en-US" altLang="zh-CN" sz="2000" dirty="0"/>
              <a:t>Understand </a:t>
            </a:r>
            <a:r>
              <a:rPr lang="en-US" altLang="zh-CN" sz="2000" b="1" dirty="0">
                <a:solidFill>
                  <a:srgbClr val="009EDE"/>
                </a:solidFill>
              </a:rPr>
              <a:t>the causes of </a:t>
            </a:r>
            <a:r>
              <a:rPr lang="en-US" altLang="zh-CN" sz="2000" dirty="0"/>
              <a:t>bullying behaviors, such as family environment and personal character.</a:t>
            </a:r>
            <a:endParaRPr lang="en-US" altLang="zh-CN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267385" y="4583989"/>
            <a:ext cx="3129219" cy="369332"/>
          </a:xfrm>
          <a:prstGeom prst="rect">
            <a:avLst/>
          </a:prstGeom>
          <a:solidFill>
            <a:srgbClr val="FFD7D7"/>
          </a:solidFill>
        </p:spPr>
        <p:txBody>
          <a:bodyPr wrap="square">
            <a:spAutoFit/>
          </a:bodyPr>
          <a:lstStyle/>
          <a:p>
            <a:r>
              <a:rPr lang="zh-CN" altLang="en-US" dirty="0"/>
              <a:t>自身的责任与行动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224033" y="5091072"/>
            <a:ext cx="10721841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accent6"/>
                </a:solidFill>
              </a:rPr>
              <a:t>One's own responsibilities and actions</a:t>
            </a:r>
            <a:endParaRPr lang="en-US" altLang="zh-CN" sz="2000" dirty="0">
              <a:solidFill>
                <a:schemeClr val="accent6"/>
              </a:solidFill>
            </a:endParaRPr>
          </a:p>
          <a:p>
            <a:r>
              <a:rPr lang="en-US" altLang="zh-CN" sz="2000" b="1" dirty="0">
                <a:solidFill>
                  <a:srgbClr val="009EDE"/>
                </a:solidFill>
              </a:rPr>
              <a:t>Realize that one has the responsibility </a:t>
            </a:r>
            <a:r>
              <a:rPr lang="en-US" altLang="zh-CN" sz="2000" dirty="0"/>
              <a:t>to maintain the harmony and safety of the campus.</a:t>
            </a:r>
            <a:endParaRPr lang="en-US" altLang="zh-CN" sz="2000" dirty="0"/>
          </a:p>
          <a:p>
            <a:r>
              <a:rPr lang="en-US" altLang="zh-CN" sz="2000" b="1" dirty="0">
                <a:solidFill>
                  <a:srgbClr val="009EDE"/>
                </a:solidFill>
              </a:rPr>
              <a:t>Learn the correct methods to deal with</a:t>
            </a:r>
            <a:r>
              <a:rPr lang="en-US" altLang="zh-CN" sz="2000" dirty="0"/>
              <a:t> school bullying, such as reporting in time and providing support.</a:t>
            </a:r>
            <a:endParaRPr lang="en-US" altLang="zh-CN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9969" y="779815"/>
            <a:ext cx="7545169" cy="596550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altLang="zh-CN" sz="2000" dirty="0"/>
              <a:t>Say No to Campus Bullying</a:t>
            </a:r>
            <a:endParaRPr lang="en-US" altLang="zh-CN" sz="2000" dirty="0"/>
          </a:p>
          <a:p>
            <a:r>
              <a:rPr lang="en-US" altLang="zh-CN" sz="2000" dirty="0"/>
              <a:t>   Last week </a:t>
            </a:r>
            <a:r>
              <a:rPr lang="en-US" altLang="zh-CN" sz="2000" dirty="0">
                <a:solidFill>
                  <a:srgbClr val="FF0000"/>
                </a:solidFill>
              </a:rPr>
              <a:t>saw an activity </a:t>
            </a:r>
            <a:r>
              <a:rPr lang="en-US" altLang="zh-CN" sz="2000" dirty="0"/>
              <a:t>themed around rejecting campus bullying take place in the school, aiming to raise students' awareness of the perils of campus bullying and promote a harmonious campus environment.</a:t>
            </a:r>
            <a:endParaRPr lang="en-US" altLang="zh-CN" sz="2000" dirty="0"/>
          </a:p>
          <a:p>
            <a:r>
              <a:rPr lang="en-US" altLang="zh-CN" sz="2000" dirty="0"/>
              <a:t>    First, an </a:t>
            </a:r>
            <a:r>
              <a:rPr lang="en-US" altLang="zh-CN" sz="2000" dirty="0">
                <a:solidFill>
                  <a:srgbClr val="FF0000"/>
                </a:solidFill>
              </a:rPr>
              <a:t>expert lecture </a:t>
            </a:r>
            <a:r>
              <a:rPr lang="en-US" altLang="zh-CN" sz="2000" dirty="0"/>
              <a:t>on anti-bullying was held in the auditorium. Experts vividly expounded on the harms of bullying and offered practical solutions. Students listened intently. Then, </a:t>
            </a:r>
            <a:r>
              <a:rPr lang="en-US" altLang="zh-CN" sz="2000" dirty="0">
                <a:solidFill>
                  <a:srgbClr val="FF0000"/>
                </a:solidFill>
              </a:rPr>
              <a:t>themed class meetings </a:t>
            </a:r>
            <a:r>
              <a:rPr lang="en-US" altLang="zh-CN" sz="2000" dirty="0"/>
              <a:t>were held in each classroom. Students passionately shared their views and experiences on bullying and engaged in in-depth discussions on preventive measures. Finally, a signature activity was launched. Students gathered in the campus square and </a:t>
            </a:r>
            <a:r>
              <a:rPr lang="en-US" altLang="zh-CN" sz="2000" dirty="0">
                <a:solidFill>
                  <a:srgbClr val="FF0000"/>
                </a:solidFill>
              </a:rPr>
              <a:t>signed their names on the anti-bullying banner.</a:t>
            </a:r>
            <a:r>
              <a:rPr lang="en-US" altLang="zh-CN" sz="2000" dirty="0"/>
              <a:t> This marked the climax of the activity and further boosted the impact of the anti-bullying campaign.</a:t>
            </a:r>
            <a:endParaRPr lang="en-US" altLang="zh-CN" sz="2000" dirty="0"/>
          </a:p>
          <a:p>
            <a:r>
              <a:rPr lang="en-US" altLang="zh-CN" sz="2000" dirty="0"/>
              <a:t>    This activity has made us deeply realize the importance of opposing bullying. Campus should be a haven of safety and respect. We must join hands to create a harmonious learning environment for every student. Let's firmly say no to campus bullying and strive for a better school.</a:t>
            </a:r>
            <a:endParaRPr lang="en-US" altLang="zh-CN" sz="2000" dirty="0"/>
          </a:p>
        </p:txBody>
      </p:sp>
      <p:sp>
        <p:nvSpPr>
          <p:cNvPr id="2" name="标题 1"/>
          <p:cNvSpPr txBox="1"/>
          <p:nvPr/>
        </p:nvSpPr>
        <p:spPr>
          <a:xfrm>
            <a:off x="448117" y="143700"/>
            <a:ext cx="8742071" cy="571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l" defTabSz="5403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520" b="1" i="0" u="none" strike="noStrike" kern="1200" cap="none" spc="0" normalizeH="0" baseline="0" noProof="0" dirty="0">
                <a:ln>
                  <a:noFill/>
                </a:ln>
                <a:solidFill>
                  <a:srgbClr val="5FA28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下水作文</a:t>
            </a:r>
            <a:endParaRPr kumimoji="0" lang="zh-CN" altLang="en-US" sz="2520" b="1" i="0" u="none" strike="noStrike" kern="1200" cap="none" spc="0" normalizeH="0" baseline="0" noProof="0" dirty="0">
              <a:ln>
                <a:noFill/>
              </a:ln>
              <a:solidFill>
                <a:srgbClr val="5FA281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4" name="内容占位符 2"/>
          <p:cNvSpPr txBox="1"/>
          <p:nvPr/>
        </p:nvSpPr>
        <p:spPr>
          <a:xfrm>
            <a:off x="8059860" y="892498"/>
            <a:ext cx="3843766" cy="1012958"/>
          </a:xfrm>
          <a:prstGeom prst="rect">
            <a:avLst/>
          </a:prstGeom>
          <a:solidFill>
            <a:srgbClr val="F6C3FF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highlight>
                  <a:srgbClr val="FFFF00"/>
                </a:highlight>
              </a:rPr>
              <a:t>首段：新闻导语（要点：时间，地点，人物，事件）</a:t>
            </a:r>
            <a:endParaRPr lang="en-US" altLang="zh-CN" sz="2000" dirty="0">
              <a:highlight>
                <a:srgbClr val="FFFF00"/>
              </a:highlight>
            </a:endParaRPr>
          </a:p>
          <a:p>
            <a:r>
              <a:rPr lang="zh-CN" altLang="en-US" sz="2000" dirty="0"/>
              <a:t>用无灵主语</a:t>
            </a:r>
            <a:r>
              <a:rPr lang="en-US" altLang="zh-CN" sz="2000" dirty="0"/>
              <a:t> </a:t>
            </a:r>
            <a:r>
              <a:rPr lang="zh-CN" altLang="en-US" sz="2000" dirty="0"/>
              <a:t>增强表达效果</a:t>
            </a:r>
            <a:r>
              <a:rPr lang="en-US" altLang="zh-CN" sz="2000" dirty="0"/>
              <a:t>  </a:t>
            </a:r>
            <a:endParaRPr lang="zh-CN" altLang="en-US" sz="2000" dirty="0"/>
          </a:p>
        </p:txBody>
      </p:sp>
      <p:sp>
        <p:nvSpPr>
          <p:cNvPr id="5" name="内容占位符 2"/>
          <p:cNvSpPr txBox="1"/>
          <p:nvPr/>
        </p:nvSpPr>
        <p:spPr>
          <a:xfrm>
            <a:off x="8059859" y="2082477"/>
            <a:ext cx="3843766" cy="28700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500" dirty="0">
                <a:highlight>
                  <a:srgbClr val="FFFF00"/>
                </a:highlight>
              </a:rPr>
              <a:t>body</a:t>
            </a:r>
            <a:r>
              <a:rPr lang="zh-CN" altLang="en-US" sz="5500" dirty="0">
                <a:highlight>
                  <a:srgbClr val="FFFF00"/>
                </a:highlight>
              </a:rPr>
              <a:t>：新闻报道</a:t>
            </a:r>
            <a:r>
              <a:rPr lang="en-US" altLang="zh-CN" sz="5500" dirty="0">
                <a:highlight>
                  <a:srgbClr val="FFFF00"/>
                </a:highlight>
              </a:rPr>
              <a:t>body </a:t>
            </a:r>
            <a:r>
              <a:rPr lang="zh-CN" altLang="en-US" sz="5500" dirty="0">
                <a:highlight>
                  <a:srgbClr val="FFFF00"/>
                </a:highlight>
              </a:rPr>
              <a:t>（分解要点） ：活动相关情况</a:t>
            </a:r>
            <a:endParaRPr lang="en-US" altLang="zh-CN" sz="5500" dirty="0">
              <a:highlight>
                <a:srgbClr val="FFFF00"/>
              </a:highlight>
            </a:endParaRPr>
          </a:p>
          <a:p>
            <a:r>
              <a:rPr lang="en-US" altLang="zh-CN" sz="4000" dirty="0"/>
              <a:t>1 </a:t>
            </a:r>
            <a:r>
              <a:rPr lang="zh-CN" altLang="en-US" sz="4000" b="1" dirty="0">
                <a:solidFill>
                  <a:srgbClr val="7030A0"/>
                </a:solidFill>
              </a:rPr>
              <a:t>活动的形式</a:t>
            </a:r>
            <a:r>
              <a:rPr lang="zh-CN" altLang="en-US" sz="4000" dirty="0"/>
              <a:t>：</a:t>
            </a:r>
            <a:endParaRPr lang="en-US" altLang="zh-CN" sz="4000" dirty="0"/>
          </a:p>
          <a:p>
            <a:r>
              <a:rPr lang="en-US" altLang="zh-CN" sz="4000" b="1" dirty="0"/>
              <a:t>expert lecture</a:t>
            </a:r>
            <a:r>
              <a:rPr lang="zh-CN" altLang="en-US" sz="4000" dirty="0"/>
              <a:t>，</a:t>
            </a:r>
            <a:endParaRPr lang="en-US" altLang="zh-CN" sz="4000" dirty="0"/>
          </a:p>
          <a:p>
            <a:r>
              <a:rPr lang="en-US" altLang="zh-CN" sz="4000" b="1" dirty="0"/>
              <a:t>themed class meetings </a:t>
            </a:r>
            <a:r>
              <a:rPr lang="zh-CN" altLang="en-US" sz="4000" dirty="0"/>
              <a:t>，</a:t>
            </a:r>
            <a:endParaRPr lang="en-US" altLang="zh-CN" sz="4000" dirty="0"/>
          </a:p>
          <a:p>
            <a:r>
              <a:rPr lang="en-US" altLang="zh-CN" sz="4000" b="1" dirty="0"/>
              <a:t>signed their names on the anti-bullying banner</a:t>
            </a:r>
            <a:endParaRPr lang="en-US" altLang="zh-CN" sz="4000" b="1" dirty="0"/>
          </a:p>
          <a:p>
            <a:r>
              <a:rPr lang="en-US" altLang="zh-CN" sz="4000" dirty="0"/>
              <a:t>2 </a:t>
            </a:r>
            <a:r>
              <a:rPr lang="zh-CN" altLang="en-US" sz="4000" b="1" dirty="0">
                <a:solidFill>
                  <a:srgbClr val="7030A0"/>
                </a:solidFill>
              </a:rPr>
              <a:t>按时间顺序介绍活动相关情况</a:t>
            </a:r>
            <a:endParaRPr lang="zh-CN" altLang="en-US" sz="2000" dirty="0"/>
          </a:p>
        </p:txBody>
      </p:sp>
      <p:sp>
        <p:nvSpPr>
          <p:cNvPr id="6" name="内容占位符 2"/>
          <p:cNvSpPr txBox="1"/>
          <p:nvPr/>
        </p:nvSpPr>
        <p:spPr>
          <a:xfrm>
            <a:off x="8059859" y="5261907"/>
            <a:ext cx="3843766" cy="1012958"/>
          </a:xfrm>
          <a:prstGeom prst="rect">
            <a:avLst/>
          </a:prstGeom>
          <a:solidFill>
            <a:srgbClr val="F6C3FF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highlight>
                  <a:srgbClr val="FFFF00"/>
                </a:highlight>
              </a:rPr>
              <a:t>新闻报道尾段  （分解要点）：感悟</a:t>
            </a:r>
            <a:endParaRPr lang="en-US" altLang="zh-CN" sz="2000" dirty="0">
              <a:highlight>
                <a:srgbClr val="FFFF00"/>
              </a:highlight>
            </a:endParaRPr>
          </a:p>
          <a:p>
            <a:r>
              <a:rPr lang="zh-CN" altLang="en-US" sz="2000" dirty="0"/>
              <a:t>意识</a:t>
            </a:r>
            <a:r>
              <a:rPr lang="en-US" altLang="zh-CN" sz="2000" dirty="0"/>
              <a:t>+</a:t>
            </a:r>
            <a:r>
              <a:rPr lang="zh-CN" altLang="en-US" sz="2000" dirty="0"/>
              <a:t>感悟</a:t>
            </a:r>
            <a:r>
              <a:rPr lang="en-US" altLang="zh-CN" sz="2000" dirty="0"/>
              <a:t>+ </a:t>
            </a:r>
            <a:r>
              <a:rPr lang="zh-CN" altLang="en-US" sz="2000" dirty="0"/>
              <a:t>行动</a:t>
            </a:r>
            <a:endParaRPr lang="en-US" altLang="zh-CN" sz="2000" dirty="0"/>
          </a:p>
          <a:p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6396" y="892498"/>
            <a:ext cx="7441136" cy="562328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algn="ctr"/>
            <a:r>
              <a:rPr lang="en-US" altLang="zh-CN" dirty="0"/>
              <a:t>Say No to Campus Bullying</a:t>
            </a:r>
            <a:endParaRPr lang="en-US" altLang="zh-CN" dirty="0"/>
          </a:p>
          <a:p>
            <a:r>
              <a:rPr lang="en-US" altLang="zh-CN" dirty="0"/>
              <a:t>    In an effort to fight against campus bullying, our school organized the “Say No to Campus Bullying” event at 8 :00 on June 26th, which brought together students, teachers and parents in the school hall.</a:t>
            </a:r>
            <a:endParaRPr lang="en-US" altLang="zh-CN" dirty="0"/>
          </a:p>
          <a:p>
            <a:r>
              <a:rPr lang="en-US" altLang="zh-CN" dirty="0"/>
              <a:t>   The event started with an inspiring speech given by our principal, highlighting the significance of maintaining a safe and joyful learning atmosphere. Then, to creatively express our anti-bullying message, we held a paper-making competition, allowing students to convey their thoughts through their entries. The event ended with an interesting play that showed the consequences of bullying and the need for empathy.</a:t>
            </a:r>
            <a:endParaRPr lang="en-US" altLang="zh-CN" dirty="0"/>
          </a:p>
          <a:p>
            <a:r>
              <a:rPr lang="en-US" altLang="zh-CN" dirty="0"/>
              <a:t>   The event reminded us that we all have a role in making a harmonious and safe school for everyone. We’re committed to making our school a welcoming and caring place for all.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2" name="标题 1"/>
          <p:cNvSpPr txBox="1"/>
          <p:nvPr/>
        </p:nvSpPr>
        <p:spPr>
          <a:xfrm>
            <a:off x="448117" y="143700"/>
            <a:ext cx="8742071" cy="571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l" defTabSz="5403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520" b="1" i="0" u="none" strike="noStrike" kern="1200" cap="none" spc="0" normalizeH="0" baseline="0" noProof="0">
                <a:ln>
                  <a:noFill/>
                </a:ln>
                <a:solidFill>
                  <a:srgbClr val="5FA28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参考范文</a:t>
            </a:r>
            <a:endParaRPr kumimoji="0" lang="zh-CN" altLang="en-US" sz="2520" b="1" i="0" u="none" strike="noStrike" kern="1200" cap="none" spc="0" normalizeH="0" baseline="0" noProof="0" dirty="0">
              <a:ln>
                <a:noFill/>
              </a:ln>
              <a:solidFill>
                <a:srgbClr val="5FA281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4" name="内容占位符 2"/>
          <p:cNvSpPr txBox="1"/>
          <p:nvPr/>
        </p:nvSpPr>
        <p:spPr>
          <a:xfrm>
            <a:off x="8059860" y="892498"/>
            <a:ext cx="3843766" cy="1012958"/>
          </a:xfrm>
          <a:prstGeom prst="rect">
            <a:avLst/>
          </a:prstGeom>
          <a:solidFill>
            <a:srgbClr val="F6C3FF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highlight>
                  <a:srgbClr val="FFFF00"/>
                </a:highlight>
              </a:rPr>
              <a:t>首段：新闻导语（要点：时间，地点，人物，事件）</a:t>
            </a:r>
            <a:endParaRPr lang="en-US" altLang="zh-CN" sz="2000" dirty="0">
              <a:highlight>
                <a:srgbClr val="FFFF00"/>
              </a:highlight>
            </a:endParaRPr>
          </a:p>
          <a:p>
            <a:r>
              <a:rPr lang="zh-CN" altLang="en-US" sz="2000" dirty="0"/>
              <a:t>定语从句补充效果</a:t>
            </a:r>
            <a:endParaRPr lang="en-US" altLang="zh-CN" sz="2000" dirty="0"/>
          </a:p>
        </p:txBody>
      </p:sp>
      <p:sp>
        <p:nvSpPr>
          <p:cNvPr id="5" name="内容占位符 2"/>
          <p:cNvSpPr txBox="1"/>
          <p:nvPr/>
        </p:nvSpPr>
        <p:spPr>
          <a:xfrm>
            <a:off x="8059859" y="2082477"/>
            <a:ext cx="3843766" cy="28700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500" dirty="0">
                <a:highlight>
                  <a:srgbClr val="FFFF00"/>
                </a:highlight>
              </a:rPr>
              <a:t>body</a:t>
            </a:r>
            <a:r>
              <a:rPr lang="zh-CN" altLang="en-US" sz="5500" dirty="0">
                <a:highlight>
                  <a:srgbClr val="FFFF00"/>
                </a:highlight>
              </a:rPr>
              <a:t>：新闻报道</a:t>
            </a:r>
            <a:r>
              <a:rPr lang="en-US" altLang="zh-CN" sz="5500" dirty="0">
                <a:highlight>
                  <a:srgbClr val="FFFF00"/>
                </a:highlight>
              </a:rPr>
              <a:t>body </a:t>
            </a:r>
            <a:r>
              <a:rPr lang="zh-CN" altLang="en-US" sz="5500" dirty="0">
                <a:highlight>
                  <a:srgbClr val="FFFF00"/>
                </a:highlight>
              </a:rPr>
              <a:t>（分解要点） ：活动相关情况</a:t>
            </a:r>
            <a:endParaRPr lang="en-US" altLang="zh-CN" sz="5500" dirty="0">
              <a:highlight>
                <a:srgbClr val="FFFF00"/>
              </a:highlight>
            </a:endParaRPr>
          </a:p>
          <a:p>
            <a:r>
              <a:rPr lang="en-US" altLang="zh-CN" sz="4000" dirty="0"/>
              <a:t>1 </a:t>
            </a:r>
            <a:r>
              <a:rPr lang="zh-CN" altLang="en-US" sz="4000" b="1" dirty="0">
                <a:solidFill>
                  <a:srgbClr val="7030A0"/>
                </a:solidFill>
              </a:rPr>
              <a:t>活动的形式</a:t>
            </a:r>
            <a:r>
              <a:rPr lang="zh-CN" altLang="en-US" sz="4000" dirty="0"/>
              <a:t>：</a:t>
            </a:r>
            <a:endParaRPr lang="en-US" altLang="zh-CN" sz="4000" dirty="0"/>
          </a:p>
          <a:p>
            <a:r>
              <a:rPr lang="en-US" altLang="zh-CN" sz="4000" b="1" dirty="0"/>
              <a:t>inspiring speech </a:t>
            </a:r>
            <a:r>
              <a:rPr lang="zh-CN" altLang="en-US" sz="4000" dirty="0"/>
              <a:t>，</a:t>
            </a:r>
            <a:endParaRPr lang="en-US" altLang="zh-CN" sz="4000" dirty="0"/>
          </a:p>
          <a:p>
            <a:r>
              <a:rPr lang="en-US" altLang="zh-CN" sz="4000" b="1" dirty="0"/>
              <a:t>a paper-making competition</a:t>
            </a:r>
            <a:r>
              <a:rPr lang="zh-CN" altLang="en-US" sz="4000" dirty="0"/>
              <a:t>，</a:t>
            </a:r>
            <a:endParaRPr lang="en-US" altLang="zh-CN" sz="4000" dirty="0"/>
          </a:p>
          <a:p>
            <a:r>
              <a:rPr lang="en-US" altLang="zh-CN" sz="4000" b="1" dirty="0"/>
              <a:t>interesting play </a:t>
            </a:r>
            <a:endParaRPr lang="en-US" altLang="zh-CN" sz="4000" b="1" dirty="0"/>
          </a:p>
          <a:p>
            <a:r>
              <a:rPr lang="en-US" altLang="zh-CN" sz="4000" dirty="0"/>
              <a:t>2 </a:t>
            </a:r>
            <a:r>
              <a:rPr lang="zh-CN" altLang="en-US" sz="4000" b="1" dirty="0">
                <a:solidFill>
                  <a:srgbClr val="7030A0"/>
                </a:solidFill>
              </a:rPr>
              <a:t>按时间顺序介绍活动相关情况</a:t>
            </a:r>
            <a:endParaRPr lang="zh-CN" altLang="en-US" sz="2000" dirty="0"/>
          </a:p>
        </p:txBody>
      </p:sp>
      <p:sp>
        <p:nvSpPr>
          <p:cNvPr id="6" name="内容占位符 2"/>
          <p:cNvSpPr txBox="1"/>
          <p:nvPr/>
        </p:nvSpPr>
        <p:spPr>
          <a:xfrm>
            <a:off x="8059859" y="5261907"/>
            <a:ext cx="3843766" cy="1012958"/>
          </a:xfrm>
          <a:prstGeom prst="rect">
            <a:avLst/>
          </a:prstGeom>
          <a:solidFill>
            <a:srgbClr val="F6C3FF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highlight>
                  <a:srgbClr val="FFFF00"/>
                </a:highlight>
              </a:rPr>
              <a:t>新闻报道尾段  （分解要点）：感悟</a:t>
            </a:r>
            <a:endParaRPr lang="en-US" altLang="zh-CN" sz="2000" dirty="0">
              <a:highlight>
                <a:srgbClr val="FFFF00"/>
              </a:highlight>
            </a:endParaRPr>
          </a:p>
          <a:p>
            <a:r>
              <a:rPr lang="zh-CN" altLang="en-US" sz="2000" dirty="0"/>
              <a:t>重要性</a:t>
            </a:r>
            <a:r>
              <a:rPr lang="en-US" altLang="zh-CN" sz="2000" dirty="0"/>
              <a:t>+ </a:t>
            </a:r>
            <a:r>
              <a:rPr lang="zh-CN" altLang="en-US" sz="2000" dirty="0"/>
              <a:t>行动</a:t>
            </a:r>
            <a:endParaRPr lang="en-US" altLang="zh-CN" sz="2000" dirty="0"/>
          </a:p>
          <a:p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9267013" y="2114313"/>
            <a:ext cx="909684" cy="898394"/>
          </a:xfrm>
          <a:prstGeom prst="rect">
            <a:avLst/>
          </a:prstGeom>
          <a:solidFill>
            <a:srgbClr val="7CB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835986" y="476734"/>
            <a:ext cx="6764448" cy="5246325"/>
            <a:chOff x="4393776" y="333140"/>
            <a:chExt cx="6764448" cy="5312252"/>
          </a:xfrm>
        </p:grpSpPr>
        <p:sp>
          <p:nvSpPr>
            <p:cNvPr id="28" name="矩形 8"/>
            <p:cNvSpPr/>
            <p:nvPr/>
          </p:nvSpPr>
          <p:spPr>
            <a:xfrm rot="17360517">
              <a:off x="4225298" y="3111160"/>
              <a:ext cx="3724431" cy="1344033"/>
            </a:xfrm>
            <a:custGeom>
              <a:avLst/>
              <a:gdLst>
                <a:gd name="connsiteX0" fmla="*/ 0 w 3311476"/>
                <a:gd name="connsiteY0" fmla="*/ 0 h 870857"/>
                <a:gd name="connsiteX1" fmla="*/ 3311476 w 3311476"/>
                <a:gd name="connsiteY1" fmla="*/ 0 h 870857"/>
                <a:gd name="connsiteX2" fmla="*/ 3311476 w 3311476"/>
                <a:gd name="connsiteY2" fmla="*/ 870857 h 870857"/>
                <a:gd name="connsiteX3" fmla="*/ 0 w 3311476"/>
                <a:gd name="connsiteY3" fmla="*/ 870857 h 870857"/>
                <a:gd name="connsiteX4" fmla="*/ 0 w 3311476"/>
                <a:gd name="connsiteY4" fmla="*/ 0 h 870857"/>
                <a:gd name="connsiteX0-1" fmla="*/ 0 w 3738517"/>
                <a:gd name="connsiteY0-2" fmla="*/ 0 h 1205507"/>
                <a:gd name="connsiteX1-3" fmla="*/ 3738517 w 3738517"/>
                <a:gd name="connsiteY1-4" fmla="*/ 334650 h 1205507"/>
                <a:gd name="connsiteX2-5" fmla="*/ 3738517 w 3738517"/>
                <a:gd name="connsiteY2-6" fmla="*/ 1205507 h 1205507"/>
                <a:gd name="connsiteX3-7" fmla="*/ 427041 w 3738517"/>
                <a:gd name="connsiteY3-8" fmla="*/ 1205507 h 1205507"/>
                <a:gd name="connsiteX4-9" fmla="*/ 0 w 3738517"/>
                <a:gd name="connsiteY4-10" fmla="*/ 0 h 1205507"/>
                <a:gd name="connsiteX0-11" fmla="*/ 0 w 3724431"/>
                <a:gd name="connsiteY0-12" fmla="*/ 0 h 1203721"/>
                <a:gd name="connsiteX1-13" fmla="*/ 3724431 w 3724431"/>
                <a:gd name="connsiteY1-14" fmla="*/ 332864 h 1203721"/>
                <a:gd name="connsiteX2-15" fmla="*/ 3724431 w 3724431"/>
                <a:gd name="connsiteY2-16" fmla="*/ 1203721 h 1203721"/>
                <a:gd name="connsiteX3-17" fmla="*/ 412955 w 3724431"/>
                <a:gd name="connsiteY3-18" fmla="*/ 1203721 h 1203721"/>
                <a:gd name="connsiteX4-19" fmla="*/ 0 w 3724431"/>
                <a:gd name="connsiteY4-20" fmla="*/ 0 h 1203721"/>
                <a:gd name="connsiteX0-21" fmla="*/ 0 w 3724431"/>
                <a:gd name="connsiteY0-22" fmla="*/ 0 h 1322170"/>
                <a:gd name="connsiteX1-23" fmla="*/ 3724431 w 3724431"/>
                <a:gd name="connsiteY1-24" fmla="*/ 332864 h 1322170"/>
                <a:gd name="connsiteX2-25" fmla="*/ 3724431 w 3724431"/>
                <a:gd name="connsiteY2-26" fmla="*/ 1203721 h 1322170"/>
                <a:gd name="connsiteX3-27" fmla="*/ 469914 w 3724431"/>
                <a:gd name="connsiteY3-28" fmla="*/ 1322170 h 1322170"/>
                <a:gd name="connsiteX4-29" fmla="*/ 0 w 3724431"/>
                <a:gd name="connsiteY4-30" fmla="*/ 0 h 1322170"/>
                <a:gd name="connsiteX0-31" fmla="*/ 0 w 3724431"/>
                <a:gd name="connsiteY0-32" fmla="*/ 0 h 1344033"/>
                <a:gd name="connsiteX1-33" fmla="*/ 3724431 w 3724431"/>
                <a:gd name="connsiteY1-34" fmla="*/ 332864 h 1344033"/>
                <a:gd name="connsiteX2-35" fmla="*/ 3724431 w 3724431"/>
                <a:gd name="connsiteY2-36" fmla="*/ 1203721 h 1344033"/>
                <a:gd name="connsiteX3-37" fmla="*/ 484318 w 3724431"/>
                <a:gd name="connsiteY3-38" fmla="*/ 1344033 h 1344033"/>
                <a:gd name="connsiteX4-39" fmla="*/ 0 w 3724431"/>
                <a:gd name="connsiteY4-40" fmla="*/ 0 h 13440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724431" h="1344033">
                  <a:moveTo>
                    <a:pt x="0" y="0"/>
                  </a:moveTo>
                  <a:lnTo>
                    <a:pt x="3724431" y="332864"/>
                  </a:lnTo>
                  <a:lnTo>
                    <a:pt x="3724431" y="1203721"/>
                  </a:lnTo>
                  <a:lnTo>
                    <a:pt x="484318" y="13440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29080"/>
              <a:endParaRPr lang="zh-CN" altLang="en-US" sz="301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089063" y="2269385"/>
              <a:ext cx="6069161" cy="188685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29080"/>
              <a:endParaRPr lang="zh-CN" altLang="en-US" sz="301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0" name="矩形 5"/>
            <p:cNvSpPr/>
            <p:nvPr/>
          </p:nvSpPr>
          <p:spPr>
            <a:xfrm>
              <a:off x="4755235" y="759766"/>
              <a:ext cx="1514937" cy="4566977"/>
            </a:xfrm>
            <a:custGeom>
              <a:avLst/>
              <a:gdLst>
                <a:gd name="connsiteX0" fmla="*/ 0 w 890822"/>
                <a:gd name="connsiteY0" fmla="*/ 0 h 4378291"/>
                <a:gd name="connsiteX1" fmla="*/ 890822 w 890822"/>
                <a:gd name="connsiteY1" fmla="*/ 0 h 4378291"/>
                <a:gd name="connsiteX2" fmla="*/ 890822 w 890822"/>
                <a:gd name="connsiteY2" fmla="*/ 4378291 h 4378291"/>
                <a:gd name="connsiteX3" fmla="*/ 0 w 890822"/>
                <a:gd name="connsiteY3" fmla="*/ 4378291 h 4378291"/>
                <a:gd name="connsiteX4" fmla="*/ 0 w 890822"/>
                <a:gd name="connsiteY4" fmla="*/ 0 h 4378291"/>
                <a:gd name="connsiteX0-1" fmla="*/ 0 w 1064993"/>
                <a:gd name="connsiteY0-2" fmla="*/ 0 h 4378291"/>
                <a:gd name="connsiteX1-3" fmla="*/ 890822 w 1064993"/>
                <a:gd name="connsiteY1-4" fmla="*/ 0 h 4378291"/>
                <a:gd name="connsiteX2-5" fmla="*/ 1064993 w 1064993"/>
                <a:gd name="connsiteY2-6" fmla="*/ 4160577 h 4378291"/>
                <a:gd name="connsiteX3-7" fmla="*/ 0 w 1064993"/>
                <a:gd name="connsiteY3-8" fmla="*/ 4378291 h 4378291"/>
                <a:gd name="connsiteX4-9" fmla="*/ 0 w 1064993"/>
                <a:gd name="connsiteY4-10" fmla="*/ 0 h 4378291"/>
                <a:gd name="connsiteX0-11" fmla="*/ 101600 w 1166593"/>
                <a:gd name="connsiteY0-12" fmla="*/ 0 h 4160577"/>
                <a:gd name="connsiteX1-13" fmla="*/ 992422 w 1166593"/>
                <a:gd name="connsiteY1-14" fmla="*/ 0 h 4160577"/>
                <a:gd name="connsiteX2-15" fmla="*/ 1166593 w 1166593"/>
                <a:gd name="connsiteY2-16" fmla="*/ 4160577 h 4160577"/>
                <a:gd name="connsiteX3-17" fmla="*/ 0 w 1166593"/>
                <a:gd name="connsiteY3-18" fmla="*/ 4146062 h 4160577"/>
                <a:gd name="connsiteX4-19" fmla="*/ 101600 w 1166593"/>
                <a:gd name="connsiteY4-20" fmla="*/ 0 h 4160577"/>
                <a:gd name="connsiteX0-21" fmla="*/ 203200 w 1268193"/>
                <a:gd name="connsiteY0-22" fmla="*/ 0 h 4160577"/>
                <a:gd name="connsiteX1-23" fmla="*/ 1094022 w 1268193"/>
                <a:gd name="connsiteY1-24" fmla="*/ 0 h 4160577"/>
                <a:gd name="connsiteX2-25" fmla="*/ 1268193 w 1268193"/>
                <a:gd name="connsiteY2-26" fmla="*/ 4160577 h 4160577"/>
                <a:gd name="connsiteX3-27" fmla="*/ 0 w 1268193"/>
                <a:gd name="connsiteY3-28" fmla="*/ 4160577 h 4160577"/>
                <a:gd name="connsiteX4-29" fmla="*/ 203200 w 1268193"/>
                <a:gd name="connsiteY4-30" fmla="*/ 0 h 4160577"/>
                <a:gd name="connsiteX0-31" fmla="*/ 203200 w 1442365"/>
                <a:gd name="connsiteY0-32" fmla="*/ 0 h 4160577"/>
                <a:gd name="connsiteX1-33" fmla="*/ 1094022 w 1442365"/>
                <a:gd name="connsiteY1-34" fmla="*/ 0 h 4160577"/>
                <a:gd name="connsiteX2-35" fmla="*/ 1442365 w 1442365"/>
                <a:gd name="connsiteY2-36" fmla="*/ 4147355 h 4160577"/>
                <a:gd name="connsiteX3-37" fmla="*/ 0 w 1442365"/>
                <a:gd name="connsiteY3-38" fmla="*/ 4160577 h 4160577"/>
                <a:gd name="connsiteX4-39" fmla="*/ 203200 w 1442365"/>
                <a:gd name="connsiteY4-40" fmla="*/ 0 h 4160577"/>
                <a:gd name="connsiteX0-41" fmla="*/ 275772 w 1514937"/>
                <a:gd name="connsiteY0-42" fmla="*/ 0 h 4160577"/>
                <a:gd name="connsiteX1-43" fmla="*/ 1166594 w 1514937"/>
                <a:gd name="connsiteY1-44" fmla="*/ 0 h 4160577"/>
                <a:gd name="connsiteX2-45" fmla="*/ 1514937 w 1514937"/>
                <a:gd name="connsiteY2-46" fmla="*/ 4147355 h 4160577"/>
                <a:gd name="connsiteX3-47" fmla="*/ 0 w 1514937"/>
                <a:gd name="connsiteY3-48" fmla="*/ 4160577 h 4160577"/>
                <a:gd name="connsiteX4-49" fmla="*/ 275772 w 1514937"/>
                <a:gd name="connsiteY4-50" fmla="*/ 0 h 416057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14937" h="4160577">
                  <a:moveTo>
                    <a:pt x="275772" y="0"/>
                  </a:moveTo>
                  <a:lnTo>
                    <a:pt x="1166594" y="0"/>
                  </a:lnTo>
                  <a:lnTo>
                    <a:pt x="1514937" y="4147355"/>
                  </a:lnTo>
                  <a:lnTo>
                    <a:pt x="0" y="4160577"/>
                  </a:lnTo>
                  <a:lnTo>
                    <a:pt x="275772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29080"/>
              <a:endParaRPr lang="zh-CN" altLang="en-US" sz="301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1" name="矩形 4"/>
            <p:cNvSpPr/>
            <p:nvPr/>
          </p:nvSpPr>
          <p:spPr>
            <a:xfrm rot="18645836">
              <a:off x="3955470" y="771446"/>
              <a:ext cx="2134960" cy="1258348"/>
            </a:xfrm>
            <a:custGeom>
              <a:avLst/>
              <a:gdLst>
                <a:gd name="connsiteX0" fmla="*/ 0 w 1088819"/>
                <a:gd name="connsiteY0" fmla="*/ 0 h 505451"/>
                <a:gd name="connsiteX1" fmla="*/ 1088819 w 1088819"/>
                <a:gd name="connsiteY1" fmla="*/ 0 h 505451"/>
                <a:gd name="connsiteX2" fmla="*/ 1088819 w 1088819"/>
                <a:gd name="connsiteY2" fmla="*/ 505451 h 505451"/>
                <a:gd name="connsiteX3" fmla="*/ 0 w 1088819"/>
                <a:gd name="connsiteY3" fmla="*/ 505451 h 505451"/>
                <a:gd name="connsiteX4" fmla="*/ 0 w 1088819"/>
                <a:gd name="connsiteY4" fmla="*/ 0 h 505451"/>
                <a:gd name="connsiteX0-1" fmla="*/ 0 w 1531713"/>
                <a:gd name="connsiteY0-2" fmla="*/ 0 h 513493"/>
                <a:gd name="connsiteX1-3" fmla="*/ 1088819 w 1531713"/>
                <a:gd name="connsiteY1-4" fmla="*/ 0 h 513493"/>
                <a:gd name="connsiteX2-5" fmla="*/ 1531713 w 1531713"/>
                <a:gd name="connsiteY2-6" fmla="*/ 513493 h 513493"/>
                <a:gd name="connsiteX3-7" fmla="*/ 0 w 1531713"/>
                <a:gd name="connsiteY3-8" fmla="*/ 505451 h 513493"/>
                <a:gd name="connsiteX4-9" fmla="*/ 0 w 1531713"/>
                <a:gd name="connsiteY4-10" fmla="*/ 0 h 513493"/>
                <a:gd name="connsiteX0-11" fmla="*/ 0 w 1531713"/>
                <a:gd name="connsiteY0-12" fmla="*/ 0 h 629256"/>
                <a:gd name="connsiteX1-13" fmla="*/ 1088819 w 1531713"/>
                <a:gd name="connsiteY1-14" fmla="*/ 0 h 629256"/>
                <a:gd name="connsiteX2-15" fmla="*/ 1531713 w 1531713"/>
                <a:gd name="connsiteY2-16" fmla="*/ 513493 h 629256"/>
                <a:gd name="connsiteX3-17" fmla="*/ 60618 w 1531713"/>
                <a:gd name="connsiteY3-18" fmla="*/ 629256 h 629256"/>
                <a:gd name="connsiteX4-19" fmla="*/ 0 w 1531713"/>
                <a:gd name="connsiteY4-20" fmla="*/ 0 h 629256"/>
                <a:gd name="connsiteX0-21" fmla="*/ 0 w 1557398"/>
                <a:gd name="connsiteY0-22" fmla="*/ 0 h 669992"/>
                <a:gd name="connsiteX1-23" fmla="*/ 1114504 w 1557398"/>
                <a:gd name="connsiteY1-24" fmla="*/ 40736 h 669992"/>
                <a:gd name="connsiteX2-25" fmla="*/ 1557398 w 1557398"/>
                <a:gd name="connsiteY2-26" fmla="*/ 554229 h 669992"/>
                <a:gd name="connsiteX3-27" fmla="*/ 86303 w 1557398"/>
                <a:gd name="connsiteY3-28" fmla="*/ 669992 h 669992"/>
                <a:gd name="connsiteX4-29" fmla="*/ 0 w 1557398"/>
                <a:gd name="connsiteY4-30" fmla="*/ 0 h 669992"/>
                <a:gd name="connsiteX0-31" fmla="*/ 0 w 1557398"/>
                <a:gd name="connsiteY0-32" fmla="*/ 0 h 710481"/>
                <a:gd name="connsiteX1-33" fmla="*/ 1114504 w 1557398"/>
                <a:gd name="connsiteY1-34" fmla="*/ 40736 h 710481"/>
                <a:gd name="connsiteX2-35" fmla="*/ 1557398 w 1557398"/>
                <a:gd name="connsiteY2-36" fmla="*/ 554229 h 710481"/>
                <a:gd name="connsiteX3-37" fmla="*/ 17456 w 1557398"/>
                <a:gd name="connsiteY3-38" fmla="*/ 710481 h 710481"/>
                <a:gd name="connsiteX4-39" fmla="*/ 0 w 1557398"/>
                <a:gd name="connsiteY4-40" fmla="*/ 0 h 710481"/>
                <a:gd name="connsiteX0-41" fmla="*/ 89661 w 1647059"/>
                <a:gd name="connsiteY0-42" fmla="*/ 0 h 773475"/>
                <a:gd name="connsiteX1-43" fmla="*/ 1204165 w 1647059"/>
                <a:gd name="connsiteY1-44" fmla="*/ 40736 h 773475"/>
                <a:gd name="connsiteX2-45" fmla="*/ 1647059 w 1647059"/>
                <a:gd name="connsiteY2-46" fmla="*/ 554229 h 773475"/>
                <a:gd name="connsiteX3-47" fmla="*/ 0 w 1647059"/>
                <a:gd name="connsiteY3-48" fmla="*/ 773475 h 773475"/>
                <a:gd name="connsiteX4-49" fmla="*/ 89661 w 1647059"/>
                <a:gd name="connsiteY4-50" fmla="*/ 0 h 773475"/>
                <a:gd name="connsiteX0-51" fmla="*/ 61793 w 1647059"/>
                <a:gd name="connsiteY0-52" fmla="*/ 0 h 822825"/>
                <a:gd name="connsiteX1-53" fmla="*/ 1204165 w 1647059"/>
                <a:gd name="connsiteY1-54" fmla="*/ 90086 h 822825"/>
                <a:gd name="connsiteX2-55" fmla="*/ 1647059 w 1647059"/>
                <a:gd name="connsiteY2-56" fmla="*/ 603579 h 822825"/>
                <a:gd name="connsiteX3-57" fmla="*/ 0 w 1647059"/>
                <a:gd name="connsiteY3-58" fmla="*/ 822825 h 822825"/>
                <a:gd name="connsiteX4-59" fmla="*/ 61793 w 1647059"/>
                <a:gd name="connsiteY4-60" fmla="*/ 0 h 822825"/>
                <a:gd name="connsiteX0-61" fmla="*/ 0 w 1585266"/>
                <a:gd name="connsiteY0-62" fmla="*/ 0 h 884076"/>
                <a:gd name="connsiteX1-63" fmla="*/ 1142372 w 1585266"/>
                <a:gd name="connsiteY1-64" fmla="*/ 90086 h 884076"/>
                <a:gd name="connsiteX2-65" fmla="*/ 1585266 w 1585266"/>
                <a:gd name="connsiteY2-66" fmla="*/ 603579 h 884076"/>
                <a:gd name="connsiteX3-67" fmla="*/ 20360 w 1585266"/>
                <a:gd name="connsiteY3-68" fmla="*/ 884076 h 884076"/>
                <a:gd name="connsiteX4-69" fmla="*/ 0 w 1585266"/>
                <a:gd name="connsiteY4-70" fmla="*/ 0 h 884076"/>
                <a:gd name="connsiteX0-71" fmla="*/ 0 w 1634906"/>
                <a:gd name="connsiteY0-72" fmla="*/ 0 h 958681"/>
                <a:gd name="connsiteX1-73" fmla="*/ 1192012 w 1634906"/>
                <a:gd name="connsiteY1-74" fmla="*/ 164691 h 958681"/>
                <a:gd name="connsiteX2-75" fmla="*/ 1634906 w 1634906"/>
                <a:gd name="connsiteY2-76" fmla="*/ 678184 h 958681"/>
                <a:gd name="connsiteX3-77" fmla="*/ 70000 w 1634906"/>
                <a:gd name="connsiteY3-78" fmla="*/ 958681 h 958681"/>
                <a:gd name="connsiteX4-79" fmla="*/ 0 w 1634906"/>
                <a:gd name="connsiteY4-80" fmla="*/ 0 h 958681"/>
                <a:gd name="connsiteX0-81" fmla="*/ 0 w 1634906"/>
                <a:gd name="connsiteY0-82" fmla="*/ 0 h 963616"/>
                <a:gd name="connsiteX1-83" fmla="*/ 1192012 w 1634906"/>
                <a:gd name="connsiteY1-84" fmla="*/ 164691 h 963616"/>
                <a:gd name="connsiteX2-85" fmla="*/ 1634906 w 1634906"/>
                <a:gd name="connsiteY2-86" fmla="*/ 678184 h 963616"/>
                <a:gd name="connsiteX3-87" fmla="*/ 30230 w 1634906"/>
                <a:gd name="connsiteY3-88" fmla="*/ 963616 h 963616"/>
                <a:gd name="connsiteX4-89" fmla="*/ 0 w 1634906"/>
                <a:gd name="connsiteY4-90" fmla="*/ 0 h 9636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34906" h="963616">
                  <a:moveTo>
                    <a:pt x="0" y="0"/>
                  </a:moveTo>
                  <a:lnTo>
                    <a:pt x="1192012" y="164691"/>
                  </a:lnTo>
                  <a:lnTo>
                    <a:pt x="1634906" y="678184"/>
                  </a:lnTo>
                  <a:lnTo>
                    <a:pt x="30230" y="963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29080"/>
              <a:endParaRPr lang="zh-CN" altLang="en-US" sz="301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2" name="等腰三角形 9"/>
            <p:cNvSpPr/>
            <p:nvPr/>
          </p:nvSpPr>
          <p:spPr>
            <a:xfrm rot="18327752">
              <a:off x="6731226" y="1613147"/>
              <a:ext cx="275151" cy="1024189"/>
            </a:xfrm>
            <a:custGeom>
              <a:avLst/>
              <a:gdLst>
                <a:gd name="connsiteX0" fmla="*/ 0 w 835977"/>
                <a:gd name="connsiteY0" fmla="*/ 493485 h 493485"/>
                <a:gd name="connsiteX1" fmla="*/ 417989 w 835977"/>
                <a:gd name="connsiteY1" fmla="*/ 0 h 493485"/>
                <a:gd name="connsiteX2" fmla="*/ 835977 w 835977"/>
                <a:gd name="connsiteY2" fmla="*/ 493485 h 493485"/>
                <a:gd name="connsiteX3" fmla="*/ 0 w 835977"/>
                <a:gd name="connsiteY3" fmla="*/ 493485 h 493485"/>
                <a:gd name="connsiteX0-1" fmla="*/ 0 w 835977"/>
                <a:gd name="connsiteY0-2" fmla="*/ 918252 h 918252"/>
                <a:gd name="connsiteX1-3" fmla="*/ 739124 w 835977"/>
                <a:gd name="connsiteY1-4" fmla="*/ 0 h 918252"/>
                <a:gd name="connsiteX2-5" fmla="*/ 835977 w 835977"/>
                <a:gd name="connsiteY2-6" fmla="*/ 918252 h 918252"/>
                <a:gd name="connsiteX3-7" fmla="*/ 0 w 835977"/>
                <a:gd name="connsiteY3-8" fmla="*/ 918252 h 918252"/>
                <a:gd name="connsiteX0-9" fmla="*/ 0 w 969418"/>
                <a:gd name="connsiteY0-10" fmla="*/ 918252 h 918252"/>
                <a:gd name="connsiteX1-11" fmla="*/ 739124 w 969418"/>
                <a:gd name="connsiteY1-12" fmla="*/ 0 h 918252"/>
                <a:gd name="connsiteX2-13" fmla="*/ 969418 w 969418"/>
                <a:gd name="connsiteY2-14" fmla="*/ 805380 h 918252"/>
                <a:gd name="connsiteX3-15" fmla="*/ 0 w 969418"/>
                <a:gd name="connsiteY3-16" fmla="*/ 918252 h 918252"/>
                <a:gd name="connsiteX0-17" fmla="*/ 1430 w 230294"/>
                <a:gd name="connsiteY0-18" fmla="*/ 1032269 h 1032269"/>
                <a:gd name="connsiteX1-19" fmla="*/ 0 w 230294"/>
                <a:gd name="connsiteY1-20" fmla="*/ 0 h 1032269"/>
                <a:gd name="connsiteX2-21" fmla="*/ 230294 w 230294"/>
                <a:gd name="connsiteY2-22" fmla="*/ 805380 h 1032269"/>
                <a:gd name="connsiteX3-23" fmla="*/ 1430 w 230294"/>
                <a:gd name="connsiteY3-24" fmla="*/ 1032269 h 1032269"/>
                <a:gd name="connsiteX0-25" fmla="*/ 7 w 252515"/>
                <a:gd name="connsiteY0-26" fmla="*/ 1049111 h 1049111"/>
                <a:gd name="connsiteX1-27" fmla="*/ 22221 w 252515"/>
                <a:gd name="connsiteY1-28" fmla="*/ 0 h 1049111"/>
                <a:gd name="connsiteX2-29" fmla="*/ 252515 w 252515"/>
                <a:gd name="connsiteY2-30" fmla="*/ 805380 h 1049111"/>
                <a:gd name="connsiteX3-31" fmla="*/ 7 w 252515"/>
                <a:gd name="connsiteY3-32" fmla="*/ 1049111 h 1049111"/>
                <a:gd name="connsiteX0-33" fmla="*/ 7 w 269625"/>
                <a:gd name="connsiteY0-34" fmla="*/ 1049111 h 1049111"/>
                <a:gd name="connsiteX1-35" fmla="*/ 22221 w 269625"/>
                <a:gd name="connsiteY1-36" fmla="*/ 0 h 1049111"/>
                <a:gd name="connsiteX2-37" fmla="*/ 269625 w 269625"/>
                <a:gd name="connsiteY2-38" fmla="*/ 845818 h 1049111"/>
                <a:gd name="connsiteX3-39" fmla="*/ 7 w 269625"/>
                <a:gd name="connsiteY3-40" fmla="*/ 1049111 h 1049111"/>
                <a:gd name="connsiteX0-41" fmla="*/ 7 w 272388"/>
                <a:gd name="connsiteY0-42" fmla="*/ 1049111 h 1049111"/>
                <a:gd name="connsiteX1-43" fmla="*/ 22221 w 272388"/>
                <a:gd name="connsiteY1-44" fmla="*/ 0 h 1049111"/>
                <a:gd name="connsiteX2-45" fmla="*/ 272388 w 272388"/>
                <a:gd name="connsiteY2-46" fmla="*/ 849697 h 1049111"/>
                <a:gd name="connsiteX3-47" fmla="*/ 7 w 272388"/>
                <a:gd name="connsiteY3-48" fmla="*/ 1049111 h 1049111"/>
                <a:gd name="connsiteX0-49" fmla="*/ 8 w 272389"/>
                <a:gd name="connsiteY0-50" fmla="*/ 1022543 h 1022543"/>
                <a:gd name="connsiteX1-51" fmla="*/ 17760 w 272389"/>
                <a:gd name="connsiteY1-52" fmla="*/ 0 h 1022543"/>
                <a:gd name="connsiteX2-53" fmla="*/ 272389 w 272389"/>
                <a:gd name="connsiteY2-54" fmla="*/ 823129 h 1022543"/>
                <a:gd name="connsiteX3-55" fmla="*/ 8 w 272389"/>
                <a:gd name="connsiteY3-56" fmla="*/ 1022543 h 1022543"/>
                <a:gd name="connsiteX0-57" fmla="*/ 6 w 272387"/>
                <a:gd name="connsiteY0-58" fmla="*/ 1024189 h 1024189"/>
                <a:gd name="connsiteX1-59" fmla="*/ 28279 w 272387"/>
                <a:gd name="connsiteY1-60" fmla="*/ 0 h 1024189"/>
                <a:gd name="connsiteX2-61" fmla="*/ 272387 w 272387"/>
                <a:gd name="connsiteY2-62" fmla="*/ 824775 h 1024189"/>
                <a:gd name="connsiteX3-63" fmla="*/ 6 w 272387"/>
                <a:gd name="connsiteY3-64" fmla="*/ 1024189 h 1024189"/>
                <a:gd name="connsiteX0-65" fmla="*/ 6 w 268508"/>
                <a:gd name="connsiteY0-66" fmla="*/ 1024189 h 1024189"/>
                <a:gd name="connsiteX1-67" fmla="*/ 28279 w 268508"/>
                <a:gd name="connsiteY1-68" fmla="*/ 0 h 1024189"/>
                <a:gd name="connsiteX2-69" fmla="*/ 268508 w 268508"/>
                <a:gd name="connsiteY2-70" fmla="*/ 827538 h 1024189"/>
                <a:gd name="connsiteX3-71" fmla="*/ 6 w 268508"/>
                <a:gd name="connsiteY3-72" fmla="*/ 1024189 h 1024189"/>
                <a:gd name="connsiteX0-73" fmla="*/ 6 w 263513"/>
                <a:gd name="connsiteY0-74" fmla="*/ 1024189 h 1024189"/>
                <a:gd name="connsiteX1-75" fmla="*/ 28279 w 263513"/>
                <a:gd name="connsiteY1-76" fmla="*/ 0 h 1024189"/>
                <a:gd name="connsiteX2-77" fmla="*/ 263513 w 263513"/>
                <a:gd name="connsiteY2-78" fmla="*/ 836942 h 1024189"/>
                <a:gd name="connsiteX3-79" fmla="*/ 6 w 263513"/>
                <a:gd name="connsiteY3-80" fmla="*/ 1024189 h 1024189"/>
                <a:gd name="connsiteX0-81" fmla="*/ 6 w 275151"/>
                <a:gd name="connsiteY0-82" fmla="*/ 1024189 h 1024189"/>
                <a:gd name="connsiteX1-83" fmla="*/ 28279 w 275151"/>
                <a:gd name="connsiteY1-84" fmla="*/ 0 h 1024189"/>
                <a:gd name="connsiteX2-85" fmla="*/ 275151 w 275151"/>
                <a:gd name="connsiteY2-86" fmla="*/ 828652 h 1024189"/>
                <a:gd name="connsiteX3-87" fmla="*/ 6 w 275151"/>
                <a:gd name="connsiteY3-88" fmla="*/ 1024189 h 10241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75151" h="1024189">
                  <a:moveTo>
                    <a:pt x="6" y="1024189"/>
                  </a:moveTo>
                  <a:cubicBezTo>
                    <a:pt x="-471" y="680099"/>
                    <a:pt x="28756" y="344090"/>
                    <a:pt x="28279" y="0"/>
                  </a:cubicBezTo>
                  <a:lnTo>
                    <a:pt x="275151" y="828652"/>
                  </a:lnTo>
                  <a:lnTo>
                    <a:pt x="6" y="1024189"/>
                  </a:lnTo>
                  <a:close/>
                </a:path>
              </a:pathLst>
            </a:custGeom>
            <a:solidFill>
              <a:srgbClr val="559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29080"/>
              <a:endParaRPr lang="zh-CN" altLang="en-US" sz="301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8602364" y="1905884"/>
            <a:ext cx="528736" cy="522175"/>
          </a:xfrm>
          <a:prstGeom prst="rect">
            <a:avLst/>
          </a:prstGeom>
          <a:solidFill>
            <a:srgbClr val="A3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721856" y="4441327"/>
            <a:ext cx="309117" cy="305281"/>
          </a:xfrm>
          <a:prstGeom prst="rect">
            <a:avLst/>
          </a:prstGeom>
          <a:solidFill>
            <a:srgbClr val="CAE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237986" y="1529024"/>
            <a:ext cx="309117" cy="305281"/>
          </a:xfrm>
          <a:prstGeom prst="rect">
            <a:avLst/>
          </a:prstGeom>
          <a:solidFill>
            <a:srgbClr val="CAE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428310" y="4802693"/>
            <a:ext cx="157427" cy="155475"/>
          </a:xfrm>
          <a:prstGeom prst="rect">
            <a:avLst/>
          </a:prstGeom>
          <a:solidFill>
            <a:srgbClr val="E2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668390" y="1529023"/>
            <a:ext cx="157427" cy="155475"/>
          </a:xfrm>
          <a:prstGeom prst="rect">
            <a:avLst/>
          </a:prstGeom>
          <a:solidFill>
            <a:srgbClr val="E2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0" name="文本框 22"/>
          <p:cNvSpPr txBox="1"/>
          <p:nvPr/>
        </p:nvSpPr>
        <p:spPr>
          <a:xfrm>
            <a:off x="4363176" y="3053696"/>
            <a:ext cx="5532542" cy="1018324"/>
          </a:xfrm>
          <a:prstGeom prst="rect">
            <a:avLst/>
          </a:prstGeom>
          <a:noFill/>
        </p:spPr>
        <p:txBody>
          <a:bodyPr wrap="square" lIns="91028" tIns="45514" rIns="91028" bIns="45514" rtlCol="0">
            <a:spAutoFit/>
          </a:bodyPr>
          <a:lstStyle/>
          <a:p>
            <a:pPr algn="ctr" defTabSz="1529080"/>
            <a:r>
              <a:rPr lang="en-US" altLang="zh-CN" sz="602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602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高考加油</a:t>
            </a:r>
            <a:endParaRPr lang="zh-CN" altLang="en-US" sz="602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0923287" y="5646720"/>
            <a:ext cx="1276350" cy="1260511"/>
          </a:xfrm>
          <a:prstGeom prst="rect">
            <a:avLst/>
          </a:prstGeom>
          <a:solidFill>
            <a:srgbClr val="9751C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0140174" y="6118959"/>
            <a:ext cx="609601" cy="602035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1666029" y="5165556"/>
            <a:ext cx="373655" cy="369017"/>
          </a:xfrm>
          <a:prstGeom prst="rect">
            <a:avLst/>
          </a:prstGeom>
          <a:solidFill>
            <a:srgbClr val="FF9F9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9729429" y="6486706"/>
            <a:ext cx="237232" cy="234288"/>
          </a:xfrm>
          <a:prstGeom prst="rect">
            <a:avLst/>
          </a:prstGeom>
          <a:solidFill>
            <a:srgbClr val="9DDFB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1355990" y="4851813"/>
            <a:ext cx="237232" cy="234288"/>
          </a:xfrm>
          <a:prstGeom prst="rect">
            <a:avLst/>
          </a:prstGeom>
          <a:solidFill>
            <a:srgbClr val="FFFF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0" y="42556"/>
            <a:ext cx="1152524" cy="1138221"/>
          </a:xfrm>
          <a:prstGeom prst="rect">
            <a:avLst/>
          </a:prstGeom>
          <a:solidFill>
            <a:schemeClr val="bg2">
              <a:lumMod val="75000"/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322351" y="175717"/>
            <a:ext cx="609601" cy="602035"/>
          </a:xfrm>
          <a:prstGeom prst="rect">
            <a:avLst/>
          </a:prstGeom>
          <a:solidFill>
            <a:srgbClr val="5FE8D6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08506" y="1302074"/>
            <a:ext cx="373655" cy="369017"/>
          </a:xfrm>
          <a:prstGeom prst="rect">
            <a:avLst/>
          </a:prstGeom>
          <a:solidFill>
            <a:srgbClr val="FF9F9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490654" y="1758413"/>
            <a:ext cx="237232" cy="234288"/>
          </a:xfrm>
          <a:prstGeom prst="rect">
            <a:avLst/>
          </a:prstGeom>
          <a:solidFill>
            <a:srgbClr val="9DDFB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2101778" y="175717"/>
            <a:ext cx="237232" cy="234288"/>
          </a:xfrm>
          <a:prstGeom prst="rect">
            <a:avLst/>
          </a:prstGeom>
          <a:solidFill>
            <a:srgbClr val="FFFF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1318077" y="946489"/>
            <a:ext cx="237232" cy="234288"/>
          </a:xfrm>
          <a:prstGeom prst="rect">
            <a:avLst/>
          </a:prstGeom>
          <a:solidFill>
            <a:srgbClr val="FFFF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55369"/>
          <a:stretch>
            <a:fillRect/>
          </a:stretch>
        </p:blipFill>
        <p:spPr>
          <a:xfrm>
            <a:off x="405828" y="4499849"/>
            <a:ext cx="3760213" cy="2240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  <p:bldP spid="36" grpId="0" animBg="1"/>
      <p:bldP spid="49" grpId="0" animBg="1"/>
      <p:bldP spid="50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花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290" y="-1344930"/>
            <a:ext cx="3844925" cy="379793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60387" y="537210"/>
            <a:ext cx="11070590" cy="5782945"/>
            <a:chOff x="883" y="847"/>
            <a:chExt cx="17434" cy="9107"/>
          </a:xfrm>
        </p:grpSpPr>
        <p:pic>
          <p:nvPicPr>
            <p:cNvPr id="9" name="图片 8" descr="背景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 descr="背景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 descr="树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60991" y="4835661"/>
            <a:ext cx="3864772" cy="2747634"/>
          </a:xfrm>
          <a:prstGeom prst="rect">
            <a:avLst/>
          </a:prstGeom>
        </p:spPr>
      </p:pic>
      <p:pic>
        <p:nvPicPr>
          <p:cNvPr id="14" name="图片 13" descr="印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250" y="537845"/>
            <a:ext cx="1078865" cy="171894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069187" y="3007847"/>
            <a:ext cx="6575831" cy="17390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5400" b="1" dirty="0">
                <a:solidFill>
                  <a:srgbClr val="C95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校园新闻报道：</a:t>
            </a:r>
            <a:endParaRPr lang="en-US" altLang="zh-CN" sz="5400" b="1" dirty="0">
              <a:solidFill>
                <a:srgbClr val="C954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>
              <a:defRPr/>
            </a:pPr>
            <a:r>
              <a:rPr lang="zh-CN" altLang="en-US" sz="5400" b="1" dirty="0">
                <a:solidFill>
                  <a:srgbClr val="C95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拒绝校园霸凌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9543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天門 - 想い出は逺くの日々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9149" y="433753"/>
            <a:ext cx="609600" cy="609600"/>
          </a:xfrm>
          <a:prstGeom prst="rect">
            <a:avLst/>
          </a:prstGeom>
        </p:spPr>
      </p:pic>
      <p:sp>
        <p:nvSpPr>
          <p:cNvPr id="2" name="文本框 21"/>
          <p:cNvSpPr txBox="1"/>
          <p:nvPr/>
        </p:nvSpPr>
        <p:spPr>
          <a:xfrm>
            <a:off x="9133287" y="4746920"/>
            <a:ext cx="1694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84E3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刘艳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84E3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5018" y="5576693"/>
            <a:ext cx="1546982" cy="110183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37116" y="2187810"/>
            <a:ext cx="930790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/>
              <a:t>以安徽六校教育研究会</a:t>
            </a:r>
            <a:r>
              <a:rPr lang="en-US" altLang="zh-CN" sz="2400" b="1" dirty="0"/>
              <a:t>2025</a:t>
            </a:r>
            <a:r>
              <a:rPr lang="zh-CN" altLang="en-US" sz="2400" b="1" dirty="0"/>
              <a:t>届高三年级入学素质测试应用文为例：</a:t>
            </a:r>
            <a:endParaRPr lang="zh-CN" altLang="en-US" sz="2400" b="1" dirty="0"/>
          </a:p>
        </p:txBody>
      </p:sp>
      <p:sp>
        <p:nvSpPr>
          <p:cNvPr id="15" name="文本框 21"/>
          <p:cNvSpPr txBox="1"/>
          <p:nvPr/>
        </p:nvSpPr>
        <p:spPr>
          <a:xfrm>
            <a:off x="975512" y="1025684"/>
            <a:ext cx="9852421" cy="769441"/>
          </a:xfrm>
          <a:prstGeom prst="rect">
            <a:avLst/>
          </a:prstGeom>
          <a:solidFill>
            <a:srgbClr val="7AE997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84E3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采用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84E3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要点分解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84E3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三段式突破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84E3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活动类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84E3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应用文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84E3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2590" y="4310358"/>
            <a:ext cx="1622253" cy="12231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512" y="2830176"/>
            <a:ext cx="2402073" cy="3204365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509" y="222768"/>
            <a:ext cx="6329619" cy="717055"/>
          </a:xfrm>
        </p:spPr>
        <p:txBody>
          <a:bodyPr>
            <a:normAutofit/>
          </a:bodyPr>
          <a:lstStyle/>
          <a:p>
            <a:r>
              <a:rPr lang="zh-CN" altLang="en-US" sz="2105" dirty="0">
                <a:highlight>
                  <a:srgbClr val="FFFF00"/>
                </a:highlight>
              </a:rPr>
              <a:t>安徽六校教育研究会</a:t>
            </a:r>
            <a:r>
              <a:rPr lang="en-US" altLang="zh-CN" sz="2105" dirty="0">
                <a:highlight>
                  <a:srgbClr val="FFFF00"/>
                </a:highlight>
              </a:rPr>
              <a:t>2025</a:t>
            </a:r>
            <a:r>
              <a:rPr lang="zh-CN" altLang="en-US" sz="2105" dirty="0">
                <a:highlight>
                  <a:srgbClr val="FFFF00"/>
                </a:highlight>
              </a:rPr>
              <a:t>届高三年级入学素质测试</a:t>
            </a:r>
            <a:endParaRPr lang="zh-CN" altLang="en-US" sz="2105" dirty="0">
              <a:highlight>
                <a:srgbClr val="FFFF00"/>
              </a:highligh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6547" y="999377"/>
            <a:ext cx="4887512" cy="4578292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zh-CN" altLang="en-US" dirty="0"/>
              <a:t>假定你是李华，你校组织了一次“拒绝校园霸凌”的主题活动（</a:t>
            </a:r>
            <a:r>
              <a:rPr lang="en-US" altLang="zh-CN" dirty="0"/>
              <a:t>Say No to Campus Bullying</a:t>
            </a:r>
            <a:r>
              <a:rPr lang="zh-CN" altLang="en-US" dirty="0"/>
              <a:t>）。请给校英文报写一篇报道，内容包括：</a:t>
            </a:r>
            <a:endParaRPr lang="zh-CN" altLang="en-US" dirty="0"/>
          </a:p>
          <a:p>
            <a:r>
              <a:rPr lang="en-US" altLang="zh-CN" dirty="0"/>
              <a:t>1</a:t>
            </a:r>
            <a:r>
              <a:rPr lang="zh-CN" altLang="en-US" dirty="0"/>
              <a:t>．活动相关情况；</a:t>
            </a:r>
            <a:endParaRPr lang="zh-CN" altLang="en-US" dirty="0"/>
          </a:p>
          <a:p>
            <a:r>
              <a:rPr lang="en-US" altLang="zh-CN" dirty="0"/>
              <a:t>2</a:t>
            </a:r>
            <a:r>
              <a:rPr lang="zh-CN" altLang="en-US" dirty="0"/>
              <a:t>．你的感悟；</a:t>
            </a:r>
            <a:endParaRPr lang="zh-CN" altLang="en-US" dirty="0"/>
          </a:p>
          <a:p>
            <a:r>
              <a:rPr lang="zh-CN" altLang="en-US" dirty="0"/>
              <a:t>注意：写作词数应为</a:t>
            </a:r>
            <a:r>
              <a:rPr lang="en-US" altLang="zh-CN" dirty="0"/>
              <a:t>80</a:t>
            </a:r>
            <a:r>
              <a:rPr lang="zh-CN" altLang="en-US" dirty="0"/>
              <a:t>左右。</a:t>
            </a:r>
            <a:endParaRPr lang="zh-CN" altLang="en-US" dirty="0"/>
          </a:p>
          <a:p>
            <a:r>
              <a:rPr lang="en-US" altLang="zh-CN" dirty="0"/>
              <a:t>Say No to Campus Bullying</a:t>
            </a:r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0686" y="883361"/>
            <a:ext cx="2416925" cy="2500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34000" y="2588612"/>
            <a:ext cx="615368" cy="455784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9080"/>
            <a:endParaRPr lang="zh-CN" altLang="en-US" sz="3160">
              <a:solidFill>
                <a:prstClr val="white"/>
              </a:solidFill>
              <a:latin typeface="Calibri" panose="020F0502020204030204"/>
              <a:ea typeface="幼圆"/>
            </a:endParaRPr>
          </a:p>
        </p:txBody>
      </p:sp>
      <p:cxnSp>
        <p:nvCxnSpPr>
          <p:cNvPr id="9" name="直接箭头连接符 8"/>
          <p:cNvCxnSpPr>
            <a:stCxn id="7" idx="3"/>
          </p:cNvCxnSpPr>
          <p:nvPr/>
        </p:nvCxnSpPr>
        <p:spPr>
          <a:xfrm flipV="1">
            <a:off x="1749368" y="1542574"/>
            <a:ext cx="5791495" cy="127393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763410" y="3095366"/>
            <a:ext cx="2027289" cy="55554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9080"/>
            <a:endParaRPr lang="zh-CN" altLang="en-US" sz="3160">
              <a:solidFill>
                <a:prstClr val="white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63411" y="3710466"/>
            <a:ext cx="2834739" cy="54499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9080"/>
            <a:endParaRPr lang="zh-CN" altLang="en-US" sz="3160">
              <a:solidFill>
                <a:prstClr val="white"/>
              </a:solidFill>
              <a:latin typeface="Calibri" panose="020F0502020204030204"/>
              <a:ea typeface="幼圆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V="1">
            <a:off x="3388311" y="1612635"/>
            <a:ext cx="5514437" cy="240773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2790700" y="1542575"/>
            <a:ext cx="6202168" cy="1818586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5"/>
          <p:cNvSpPr txBox="1"/>
          <p:nvPr/>
        </p:nvSpPr>
        <p:spPr>
          <a:xfrm>
            <a:off x="6064549" y="3358306"/>
            <a:ext cx="1611907" cy="10041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anose="020F0502020204030204"/>
                <a:ea typeface="幼圆"/>
                <a:cs typeface="+mn-ea"/>
                <a:sym typeface="+mn-lt"/>
              </a:rPr>
              <a:t>第三人称，</a:t>
            </a:r>
            <a:endParaRPr lang="en-US" altLang="zh-CN" sz="1975" dirty="0">
              <a:solidFill>
                <a:srgbClr val="3F3F3F">
                  <a:lumMod val="75000"/>
                  <a:lumOff val="25000"/>
                </a:srgbClr>
              </a:solidFill>
              <a:latin typeface="Calibri" panose="020F0502020204030204"/>
              <a:ea typeface="幼圆"/>
              <a:cs typeface="+mn-ea"/>
              <a:sym typeface="+mn-lt"/>
            </a:endParaRPr>
          </a:p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anose="020F0502020204030204"/>
                <a:ea typeface="幼圆"/>
                <a:cs typeface="+mn-ea"/>
                <a:sym typeface="+mn-lt"/>
              </a:rPr>
              <a:t>一般过去时、</a:t>
            </a:r>
            <a:r>
              <a:rPr lang="en-US" altLang="zh-CN" sz="1975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anose="020F0502020204030204"/>
                <a:ea typeface="幼圆"/>
                <a:cs typeface="+mn-ea"/>
                <a:sym typeface="+mn-lt"/>
              </a:rPr>
              <a:t>+</a:t>
            </a: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anose="020F0502020204030204"/>
                <a:ea typeface="幼圆"/>
                <a:cs typeface="+mn-ea"/>
                <a:sym typeface="+mn-lt"/>
              </a:rPr>
              <a:t>一般现在时</a:t>
            </a:r>
            <a:endParaRPr lang="zh-CN" altLang="en-US" sz="1975" dirty="0">
              <a:solidFill>
                <a:srgbClr val="3F3F3F">
                  <a:lumMod val="75000"/>
                  <a:lumOff val="25000"/>
                </a:srgbClr>
              </a:solidFill>
              <a:latin typeface="Calibri" panose="020F0502020204030204"/>
              <a:ea typeface="幼圆"/>
              <a:cs typeface="+mn-ea"/>
              <a:sym typeface="+mn-lt"/>
            </a:endParaRPr>
          </a:p>
        </p:txBody>
      </p:sp>
      <p:sp>
        <p:nvSpPr>
          <p:cNvPr id="22" name="TextBox 25"/>
          <p:cNvSpPr txBox="1"/>
          <p:nvPr/>
        </p:nvSpPr>
        <p:spPr>
          <a:xfrm>
            <a:off x="9445817" y="3367392"/>
            <a:ext cx="2368739" cy="700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anose="020F0502020204030204"/>
                <a:ea typeface="幼圆"/>
                <a:cs typeface="+mn-ea"/>
                <a:sym typeface="+mn-lt"/>
              </a:rPr>
              <a:t>新闻</a:t>
            </a: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报道，正式、严谨、简明</a:t>
            </a:r>
            <a:endParaRPr lang="zh-CN" altLang="en-US" sz="1975" dirty="0">
              <a:solidFill>
                <a:srgbClr val="3F3F3F">
                  <a:lumMod val="75000"/>
                  <a:lumOff val="25000"/>
                </a:srgbClr>
              </a:solidFill>
              <a:latin typeface="Calibri" panose="020F0502020204030204"/>
              <a:ea typeface="幼圆"/>
              <a:cs typeface="+mn-ea"/>
              <a:sym typeface="+mn-lt"/>
            </a:endParaRPr>
          </a:p>
        </p:txBody>
      </p:sp>
      <p:sp>
        <p:nvSpPr>
          <p:cNvPr id="23" name="动作按钮: 帮助 22">
            <a:hlinkClick r:id="" action="ppaction://noaction" highlightClick="1"/>
          </p:cNvPr>
          <p:cNvSpPr/>
          <p:nvPr/>
        </p:nvSpPr>
        <p:spPr>
          <a:xfrm>
            <a:off x="3768758" y="4434350"/>
            <a:ext cx="1013783" cy="933570"/>
          </a:xfrm>
          <a:prstGeom prst="actionButtonHelp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9080"/>
            <a:endParaRPr lang="zh-CN" altLang="en-US" sz="3160">
              <a:solidFill>
                <a:prstClr val="white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24" name="TextBox 25"/>
          <p:cNvSpPr txBox="1"/>
          <p:nvPr/>
        </p:nvSpPr>
        <p:spPr>
          <a:xfrm>
            <a:off x="1309890" y="4602952"/>
            <a:ext cx="2058574" cy="3962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anose="020F0502020204030204"/>
                <a:ea typeface="幼圆"/>
                <a:cs typeface="+mn-ea"/>
                <a:sym typeface="+mn-lt"/>
              </a:rPr>
              <a:t>要点的分解？</a:t>
            </a:r>
            <a:endParaRPr lang="zh-CN" altLang="en-US" sz="1975" dirty="0">
              <a:solidFill>
                <a:srgbClr val="3F3F3F">
                  <a:lumMod val="75000"/>
                  <a:lumOff val="25000"/>
                </a:srgbClr>
              </a:solidFill>
              <a:latin typeface="Calibri" panose="020F0502020204030204"/>
              <a:ea typeface="幼圆"/>
              <a:cs typeface="+mn-ea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>
            <a:off x="5709937" y="870614"/>
            <a:ext cx="1583886" cy="4782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10" b="1" dirty="0">
                <a:solidFill>
                  <a:srgbClr val="C00000"/>
                </a:solidFill>
                <a:latin typeface="Broadway"/>
                <a:ea typeface="幼圆"/>
                <a:cs typeface="+mn-ea"/>
                <a:sym typeface="+mn-lt"/>
              </a:rPr>
              <a:t>新闻报道</a:t>
            </a:r>
            <a:endParaRPr lang="zh-CN" altLang="en-US" sz="2510" b="1" dirty="0">
              <a:solidFill>
                <a:srgbClr val="C00000"/>
              </a:solidFill>
              <a:latin typeface="Broadway"/>
              <a:ea typeface="幼圆"/>
              <a:cs typeface="+mn-ea"/>
              <a:sym typeface="+mn-lt"/>
            </a:endParaRPr>
          </a:p>
        </p:txBody>
      </p:sp>
      <p:sp>
        <p:nvSpPr>
          <p:cNvPr id="19" name="TextBox 25"/>
          <p:cNvSpPr txBox="1"/>
          <p:nvPr/>
        </p:nvSpPr>
        <p:spPr>
          <a:xfrm>
            <a:off x="9506715" y="485543"/>
            <a:ext cx="2368739" cy="1308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975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anose="020F0502020204030204"/>
                <a:ea typeface="幼圆"/>
                <a:cs typeface="+mn-ea"/>
                <a:sym typeface="+mn-lt"/>
              </a:rPr>
              <a:t>1 </a:t>
            </a: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拒绝校园霸凌”的主题活动</a:t>
            </a:r>
            <a:endParaRPr lang="en-US" altLang="zh-CN" sz="1975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975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anose="020F0502020204030204"/>
                <a:ea typeface="幼圆"/>
                <a:cs typeface="+mn-ea"/>
                <a:sym typeface="+mn-lt"/>
              </a:rPr>
              <a:t>2 </a:t>
            </a: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活动相关情况；</a:t>
            </a:r>
            <a:endParaRPr lang="zh-CN" altLang="en-US" sz="1975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97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3 </a:t>
            </a: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你的感悟；</a:t>
            </a:r>
            <a:endParaRPr lang="zh-CN" altLang="en-US" sz="1975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6103" y="1442313"/>
            <a:ext cx="4517625" cy="36605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9080"/>
            <a:endParaRPr lang="zh-CN" altLang="en-US" sz="3160">
              <a:solidFill>
                <a:prstClr val="white"/>
              </a:solidFill>
              <a:latin typeface="Calibri" panose="020F0502020204030204"/>
              <a:ea typeface="幼圆"/>
            </a:endParaRPr>
          </a:p>
        </p:txBody>
      </p:sp>
      <p:cxnSp>
        <p:nvCxnSpPr>
          <p:cNvPr id="26" name="直接箭头连接符 25"/>
          <p:cNvCxnSpPr>
            <a:stCxn id="20" idx="3"/>
          </p:cNvCxnSpPr>
          <p:nvPr/>
        </p:nvCxnSpPr>
        <p:spPr>
          <a:xfrm flipV="1">
            <a:off x="5163728" y="1519774"/>
            <a:ext cx="3773257" cy="105566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2742025" y="3589454"/>
            <a:ext cx="298311" cy="955420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5"/>
          <p:cNvSpPr txBox="1"/>
          <p:nvPr/>
        </p:nvSpPr>
        <p:spPr>
          <a:xfrm>
            <a:off x="9851410" y="1960684"/>
            <a:ext cx="1417064" cy="4782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10" b="1" dirty="0">
                <a:solidFill>
                  <a:srgbClr val="C00000"/>
                </a:solidFill>
                <a:latin typeface="Broadway"/>
                <a:ea typeface="幼圆"/>
                <a:cs typeface="+mn-ea"/>
                <a:sym typeface="+mn-lt"/>
              </a:rPr>
              <a:t>德育</a:t>
            </a:r>
            <a:endParaRPr lang="zh-CN" altLang="en-US" sz="2510" b="1" dirty="0">
              <a:solidFill>
                <a:srgbClr val="C00000"/>
              </a:solidFill>
              <a:latin typeface="Broadway"/>
              <a:ea typeface="幼圆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67927" y="5216045"/>
            <a:ext cx="3883070" cy="55553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1529080"/>
            <a:r>
              <a:rPr lang="zh-CN" altLang="en-US" sz="3010" dirty="0">
                <a:solidFill>
                  <a:srgbClr val="3F3F3F"/>
                </a:solidFill>
                <a:latin typeface="Calibri" panose="020F0502020204030204"/>
                <a:ea typeface="幼圆"/>
              </a:rPr>
              <a:t>采用要点分解三段法</a:t>
            </a:r>
            <a:endParaRPr lang="zh-CN" altLang="en-US" sz="3010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743" y="4767830"/>
            <a:ext cx="1925990" cy="1451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21" grpId="0" animBg="1"/>
      <p:bldP spid="22" grpId="0" animBg="1"/>
      <p:bldP spid="23" grpId="0" animBg="1"/>
      <p:bldP spid="24" grpId="0" animBg="1"/>
      <p:bldP spid="18" grpId="0" animBg="1"/>
      <p:bldP spid="19" grpId="0" animBg="1"/>
      <p:bldP spid="20" grpId="0" animBg="1"/>
      <p:bldP spid="3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3251" y="454881"/>
            <a:ext cx="6088699" cy="5978535"/>
          </a:xfrm>
        </p:spPr>
        <p:txBody>
          <a:bodyPr>
            <a:normAutofit/>
          </a:bodyPr>
          <a:lstStyle/>
          <a:p>
            <a:pPr algn="l"/>
            <a:r>
              <a:rPr lang="en-US" altLang="zh-CN" sz="16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</a:t>
            </a: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标题</a:t>
            </a:r>
            <a:endParaRPr lang="en-US" altLang="zh-CN" sz="1600" b="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en-US" altLang="zh-CN" sz="16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__________(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时间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) witnessed an activity themed/titled “__________(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主题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)” organized by __________(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主办方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， 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which is available to __________(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参与者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， 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with the intention of/for the purpose of _________(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目的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). 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     (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活动概述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)Initially, the activity kicked off as scheduled at ____________(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时间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) in/on the ____________(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地点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). Participants who were interested in.............(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活动过程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   It was through this rewarding experience that we gained an in-depth understanding of __________. Having received many positive feedbacks, the activity turned out to be a enormous success! (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活动评价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  <a:endParaRPr lang="zh-CN" altLang="en-US" sz="2000" b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5268" y="85549"/>
            <a:ext cx="378558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1529080"/>
            <a:r>
              <a:rPr lang="zh-CN" altLang="en-US" dirty="0">
                <a:solidFill>
                  <a:srgbClr val="3F3F3F"/>
                </a:solidFill>
                <a:latin typeface="Calibri" panose="020F0502020204030204"/>
                <a:ea typeface="幼圆"/>
              </a:rPr>
              <a:t>采用要点分解三段法</a:t>
            </a:r>
            <a:endParaRPr lang="zh-CN" altLang="en-US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810366" y="876073"/>
            <a:ext cx="5628762" cy="1784995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810366" y="2770577"/>
            <a:ext cx="5628762" cy="1388027"/>
          </a:xfrm>
          <a:prstGeom prst="round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881547" y="4268113"/>
            <a:ext cx="5628762" cy="1823324"/>
          </a:xfrm>
          <a:prstGeom prst="round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25"/>
          <p:cNvSpPr txBox="1"/>
          <p:nvPr/>
        </p:nvSpPr>
        <p:spPr>
          <a:xfrm>
            <a:off x="6577090" y="975103"/>
            <a:ext cx="4915878" cy="12511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10" b="1" dirty="0">
                <a:solidFill>
                  <a:srgbClr val="C00000"/>
                </a:solidFill>
                <a:highlight>
                  <a:srgbClr val="FFFF00"/>
                </a:highlight>
                <a:latin typeface="Broadway"/>
                <a:ea typeface="幼圆"/>
                <a:cs typeface="+mn-ea"/>
                <a:sym typeface="+mn-lt"/>
              </a:rPr>
              <a:t>导语</a:t>
            </a:r>
            <a:r>
              <a:rPr lang="zh-CN" altLang="en-US" sz="2510" b="1" dirty="0">
                <a:solidFill>
                  <a:srgbClr val="C00000"/>
                </a:solidFill>
                <a:latin typeface="Broadway"/>
                <a:ea typeface="幼圆"/>
                <a:cs typeface="+mn-ea"/>
                <a:sym typeface="+mn-lt"/>
              </a:rPr>
              <a:t>：</a:t>
            </a:r>
            <a:endParaRPr lang="en-US" altLang="zh-CN" sz="2510" b="1" dirty="0">
              <a:solidFill>
                <a:srgbClr val="C00000"/>
              </a:solidFill>
              <a:latin typeface="Broadway"/>
              <a:ea typeface="幼圆"/>
              <a:cs typeface="+mn-ea"/>
              <a:sym typeface="+mn-lt"/>
            </a:endParaRPr>
          </a:p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10" b="1" dirty="0">
                <a:solidFill>
                  <a:srgbClr val="7030A0"/>
                </a:solidFill>
                <a:latin typeface="Broadway"/>
                <a:ea typeface="幼圆"/>
                <a:cs typeface="+mn-ea"/>
                <a:sym typeface="+mn-lt"/>
              </a:rPr>
              <a:t>要点分解：</a:t>
            </a:r>
            <a:r>
              <a:rPr lang="zh-CN" altLang="en-US" sz="2510" b="1" dirty="0">
                <a:solidFill>
                  <a:srgbClr val="C00000"/>
                </a:solidFill>
                <a:latin typeface="Broadway"/>
                <a:ea typeface="幼圆"/>
                <a:cs typeface="+mn-ea"/>
                <a:sym typeface="+mn-lt"/>
              </a:rPr>
              <a:t>时间，地点，事件，目的，结果等</a:t>
            </a:r>
            <a:endParaRPr lang="zh-CN" altLang="en-US" sz="2510" b="1" dirty="0">
              <a:solidFill>
                <a:srgbClr val="C00000"/>
              </a:solidFill>
              <a:latin typeface="Broadway"/>
              <a:ea typeface="幼圆"/>
              <a:cs typeface="+mn-ea"/>
              <a:sym typeface="+mn-lt"/>
            </a:endParaRPr>
          </a:p>
        </p:txBody>
      </p:sp>
      <p:sp>
        <p:nvSpPr>
          <p:cNvPr id="9" name="TextBox 25"/>
          <p:cNvSpPr txBox="1"/>
          <p:nvPr/>
        </p:nvSpPr>
        <p:spPr>
          <a:xfrm>
            <a:off x="6609405" y="3114220"/>
            <a:ext cx="4772229" cy="12511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10" b="1" dirty="0">
                <a:solidFill>
                  <a:srgbClr val="C00000"/>
                </a:solidFill>
                <a:highlight>
                  <a:srgbClr val="FFFF00"/>
                </a:highlight>
                <a:latin typeface="Broadway"/>
                <a:ea typeface="幼圆"/>
                <a:cs typeface="+mn-ea"/>
                <a:sym typeface="+mn-lt"/>
              </a:rPr>
              <a:t>body</a:t>
            </a:r>
            <a:r>
              <a:rPr lang="zh-CN" altLang="en-US" sz="2510" b="1" dirty="0">
                <a:solidFill>
                  <a:srgbClr val="C00000"/>
                </a:solidFill>
                <a:highlight>
                  <a:srgbClr val="FFFF00"/>
                </a:highlight>
                <a:latin typeface="Broadway"/>
                <a:ea typeface="幼圆"/>
                <a:cs typeface="+mn-ea"/>
                <a:sym typeface="+mn-lt"/>
              </a:rPr>
              <a:t>：</a:t>
            </a:r>
            <a:endParaRPr lang="en-US" altLang="zh-CN" sz="2510" b="1" dirty="0">
              <a:solidFill>
                <a:srgbClr val="C00000"/>
              </a:solidFill>
              <a:highlight>
                <a:srgbClr val="FFFF00"/>
              </a:highlight>
              <a:latin typeface="Broadway"/>
              <a:ea typeface="幼圆"/>
              <a:cs typeface="+mn-ea"/>
              <a:sym typeface="+mn-lt"/>
            </a:endParaRPr>
          </a:p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10" b="1" dirty="0">
                <a:solidFill>
                  <a:srgbClr val="7030A0"/>
                </a:solidFill>
                <a:latin typeface="Broadway"/>
                <a:cs typeface="+mn-ea"/>
                <a:sym typeface="+mn-lt"/>
              </a:rPr>
              <a:t>要点分解：</a:t>
            </a:r>
            <a:r>
              <a:rPr lang="zh-CN" altLang="en-US" sz="2510" b="1" dirty="0">
                <a:solidFill>
                  <a:srgbClr val="C00000"/>
                </a:solidFill>
                <a:latin typeface="Broadway"/>
                <a:cs typeface="+mn-ea"/>
                <a:sym typeface="+mn-lt"/>
              </a:rPr>
              <a:t>活动</a:t>
            </a:r>
            <a:r>
              <a:rPr lang="zh-CN" altLang="en-US" sz="2510" b="1" dirty="0">
                <a:solidFill>
                  <a:srgbClr val="C00000"/>
                </a:solidFill>
                <a:latin typeface="Broadway"/>
                <a:ea typeface="幼圆"/>
                <a:cs typeface="+mn-ea"/>
                <a:sym typeface="+mn-lt"/>
              </a:rPr>
              <a:t>相关情况</a:t>
            </a:r>
            <a:r>
              <a:rPr lang="en-US" altLang="zh-CN" sz="2510" b="1" dirty="0">
                <a:solidFill>
                  <a:srgbClr val="C00000"/>
                </a:solidFill>
                <a:latin typeface="Broadway"/>
                <a:ea typeface="幼圆"/>
                <a:cs typeface="+mn-ea"/>
                <a:sym typeface="+mn-lt"/>
              </a:rPr>
              <a:t>--</a:t>
            </a:r>
            <a:r>
              <a:rPr lang="zh-CN" altLang="en-US" sz="2510" b="1" dirty="0">
                <a:solidFill>
                  <a:srgbClr val="C00000"/>
                </a:solidFill>
                <a:latin typeface="Broadway"/>
                <a:ea typeface="幼圆"/>
                <a:cs typeface="+mn-ea"/>
                <a:sym typeface="+mn-lt"/>
              </a:rPr>
              <a:t>活动类型，反响</a:t>
            </a:r>
            <a:endParaRPr lang="zh-CN" altLang="en-US" sz="2510" b="1" dirty="0">
              <a:solidFill>
                <a:srgbClr val="C00000"/>
              </a:solidFill>
              <a:latin typeface="Broadway"/>
              <a:ea typeface="幼圆"/>
              <a:cs typeface="+mn-ea"/>
              <a:sym typeface="+mn-lt"/>
            </a:endParaRPr>
          </a:p>
        </p:txBody>
      </p:sp>
      <p:sp>
        <p:nvSpPr>
          <p:cNvPr id="10" name="TextBox 25"/>
          <p:cNvSpPr txBox="1"/>
          <p:nvPr/>
        </p:nvSpPr>
        <p:spPr>
          <a:xfrm>
            <a:off x="6685524" y="4597292"/>
            <a:ext cx="4462490" cy="8648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10" b="1" dirty="0">
                <a:solidFill>
                  <a:srgbClr val="C00000"/>
                </a:solidFill>
                <a:latin typeface="Broadway"/>
                <a:ea typeface="幼圆"/>
                <a:cs typeface="+mn-ea"/>
                <a:sym typeface="+mn-lt"/>
              </a:rPr>
              <a:t>尾段：</a:t>
            </a:r>
            <a:endParaRPr lang="en-US" altLang="zh-CN" sz="2510" b="1" dirty="0">
              <a:solidFill>
                <a:srgbClr val="C00000"/>
              </a:solidFill>
              <a:latin typeface="Broadway"/>
              <a:ea typeface="幼圆"/>
              <a:cs typeface="+mn-ea"/>
              <a:sym typeface="+mn-lt"/>
            </a:endParaRPr>
          </a:p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10" b="1" dirty="0">
                <a:solidFill>
                  <a:srgbClr val="C00000"/>
                </a:solidFill>
                <a:latin typeface="Broadway"/>
                <a:cs typeface="+mn-ea"/>
                <a:sym typeface="+mn-lt"/>
              </a:rPr>
              <a:t>要点分解：</a:t>
            </a:r>
            <a:r>
              <a:rPr lang="zh-CN" altLang="en-US" sz="2510" b="1" dirty="0">
                <a:solidFill>
                  <a:srgbClr val="C00000"/>
                </a:solidFill>
                <a:latin typeface="Broadway"/>
                <a:ea typeface="幼圆"/>
                <a:cs typeface="+mn-ea"/>
                <a:sym typeface="+mn-lt"/>
              </a:rPr>
              <a:t>收获，感悟，评论</a:t>
            </a:r>
            <a:endParaRPr lang="zh-CN" altLang="en-US" sz="2510" b="1" dirty="0">
              <a:solidFill>
                <a:srgbClr val="C00000"/>
              </a:solidFill>
              <a:latin typeface="Broadway"/>
              <a:ea typeface="幼圆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9267013" y="2114313"/>
            <a:ext cx="909684" cy="898394"/>
          </a:xfrm>
          <a:prstGeom prst="rect">
            <a:avLst/>
          </a:prstGeom>
          <a:solidFill>
            <a:srgbClr val="7CB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602364" y="1905884"/>
            <a:ext cx="528736" cy="522175"/>
          </a:xfrm>
          <a:prstGeom prst="rect">
            <a:avLst/>
          </a:prstGeom>
          <a:solidFill>
            <a:srgbClr val="A3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721856" y="4441327"/>
            <a:ext cx="309117" cy="305281"/>
          </a:xfrm>
          <a:prstGeom prst="rect">
            <a:avLst/>
          </a:prstGeom>
          <a:solidFill>
            <a:srgbClr val="CAE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237986" y="1529024"/>
            <a:ext cx="309117" cy="305281"/>
          </a:xfrm>
          <a:prstGeom prst="rect">
            <a:avLst/>
          </a:prstGeom>
          <a:solidFill>
            <a:srgbClr val="CAE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428310" y="4802693"/>
            <a:ext cx="157427" cy="155475"/>
          </a:xfrm>
          <a:prstGeom prst="rect">
            <a:avLst/>
          </a:prstGeom>
          <a:solidFill>
            <a:srgbClr val="E2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668390" y="1529023"/>
            <a:ext cx="157427" cy="155475"/>
          </a:xfrm>
          <a:prstGeom prst="rect">
            <a:avLst/>
          </a:prstGeom>
          <a:solidFill>
            <a:srgbClr val="E2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0923287" y="5646720"/>
            <a:ext cx="1276350" cy="1260511"/>
          </a:xfrm>
          <a:prstGeom prst="rect">
            <a:avLst/>
          </a:prstGeom>
          <a:solidFill>
            <a:srgbClr val="9751C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0140174" y="6118959"/>
            <a:ext cx="609601" cy="602035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1666029" y="5165556"/>
            <a:ext cx="373655" cy="369017"/>
          </a:xfrm>
          <a:prstGeom prst="rect">
            <a:avLst/>
          </a:prstGeom>
          <a:solidFill>
            <a:srgbClr val="FF9F9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9729429" y="6486706"/>
            <a:ext cx="237232" cy="234288"/>
          </a:xfrm>
          <a:prstGeom prst="rect">
            <a:avLst/>
          </a:prstGeom>
          <a:solidFill>
            <a:srgbClr val="9DDFB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1355990" y="4851813"/>
            <a:ext cx="237232" cy="234288"/>
          </a:xfrm>
          <a:prstGeom prst="rect">
            <a:avLst/>
          </a:prstGeom>
          <a:solidFill>
            <a:srgbClr val="FFFF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08506" y="1302074"/>
            <a:ext cx="373655" cy="369017"/>
          </a:xfrm>
          <a:prstGeom prst="rect">
            <a:avLst/>
          </a:prstGeom>
          <a:solidFill>
            <a:srgbClr val="FF9F9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490654" y="1758413"/>
            <a:ext cx="237232" cy="234288"/>
          </a:xfrm>
          <a:prstGeom prst="rect">
            <a:avLst/>
          </a:prstGeom>
          <a:solidFill>
            <a:srgbClr val="9DDFB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2101778" y="175717"/>
            <a:ext cx="237232" cy="234288"/>
          </a:xfrm>
          <a:prstGeom prst="rect">
            <a:avLst/>
          </a:prstGeom>
          <a:solidFill>
            <a:srgbClr val="FFFF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1318077" y="946489"/>
            <a:ext cx="237232" cy="234288"/>
          </a:xfrm>
          <a:prstGeom prst="rect">
            <a:avLst/>
          </a:prstGeom>
          <a:solidFill>
            <a:srgbClr val="FFFF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135938" y="137009"/>
            <a:ext cx="6357945" cy="26230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defTabSz="677545"/>
            <a:r>
              <a:rPr lang="zh-CN" altLang="en-US" sz="1600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新闻报道首段：导语</a:t>
            </a:r>
            <a:r>
              <a:rPr lang="zh-CN" altLang="en-US" sz="1600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（</a:t>
            </a:r>
            <a:r>
              <a:rPr lang="zh-CN" altLang="en-US" sz="1600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分解要点）</a:t>
            </a:r>
            <a:r>
              <a:rPr lang="zh-CN" altLang="en-US" sz="1600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扼要概括新闻的核心内容，即发生了何事</a:t>
            </a:r>
            <a:endParaRPr lang="zh-CN" altLang="en-US" sz="1600" dirty="0">
              <a:solidFill>
                <a:srgbClr val="5FA281">
                  <a:lumMod val="75000"/>
                </a:srgb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2545" y="551129"/>
            <a:ext cx="11507410" cy="19455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1529080"/>
            <a:r>
              <a:rPr lang="zh-CN" altLang="en-US" sz="2005" dirty="0">
                <a:solidFill>
                  <a:srgbClr val="3F3F3F"/>
                </a:solidFill>
              </a:rPr>
              <a:t>常用句型：</a:t>
            </a:r>
            <a:r>
              <a:rPr lang="en-US" altLang="zh-CN" sz="2005" dirty="0">
                <a:solidFill>
                  <a:srgbClr val="3F3F3F"/>
                </a:solidFill>
              </a:rPr>
              <a:t>1. A significant event, which </a:t>
            </a:r>
            <a:r>
              <a:rPr lang="en-US" altLang="zh-CN" sz="2005" b="1" dirty="0">
                <a:solidFill>
                  <a:srgbClr val="FF0000"/>
                </a:solidFill>
              </a:rPr>
              <a:t>aimed to </a:t>
            </a:r>
            <a:r>
              <a:rPr lang="en-US" altLang="zh-CN" sz="2005" dirty="0">
                <a:solidFill>
                  <a:srgbClr val="3F3F3F"/>
                </a:solidFill>
              </a:rPr>
              <a:t>[purpose], </a:t>
            </a:r>
            <a:r>
              <a:rPr lang="en-US" altLang="zh-CN" sz="2005" dirty="0">
                <a:solidFill>
                  <a:srgbClr val="FF0000"/>
                </a:solidFill>
              </a:rPr>
              <a:t>was </a:t>
            </a:r>
            <a:r>
              <a:rPr lang="en-US" altLang="zh-CN" sz="2005" b="1" dirty="0">
                <a:solidFill>
                  <a:srgbClr val="FF0000"/>
                </a:solidFill>
                <a:highlight>
                  <a:srgbClr val="FFFF00"/>
                </a:highlight>
              </a:rPr>
              <a:t>organize</a:t>
            </a:r>
            <a:r>
              <a:rPr lang="en-US" altLang="zh-CN" sz="2005" dirty="0">
                <a:solidFill>
                  <a:srgbClr val="FF0000"/>
                </a:solidFill>
                <a:highlight>
                  <a:srgbClr val="FFFF00"/>
                </a:highlight>
              </a:rPr>
              <a:t>d</a:t>
            </a:r>
            <a:r>
              <a:rPr lang="en-US" altLang="zh-CN" sz="2005" dirty="0">
                <a:solidFill>
                  <a:srgbClr val="FF0000"/>
                </a:solidFill>
              </a:rPr>
              <a:t> by </a:t>
            </a:r>
            <a:r>
              <a:rPr lang="en-US" altLang="zh-CN" sz="2005" dirty="0">
                <a:solidFill>
                  <a:srgbClr val="3F3F3F"/>
                </a:solidFill>
              </a:rPr>
              <a:t>[organizer] yesterday.</a:t>
            </a:r>
            <a:endParaRPr lang="zh-CN" altLang="en-US" sz="2005" dirty="0">
              <a:solidFill>
                <a:srgbClr val="3F3F3F"/>
              </a:solidFill>
            </a:endParaRPr>
          </a:p>
          <a:p>
            <a:pPr defTabSz="1529080"/>
            <a:r>
              <a:rPr lang="en-US" altLang="zh-CN" sz="2005" dirty="0">
                <a:solidFill>
                  <a:srgbClr val="3F3F3F"/>
                </a:solidFill>
              </a:rPr>
              <a:t>2. An important conference, whose </a:t>
            </a:r>
            <a:r>
              <a:rPr lang="en-US" altLang="zh-CN" sz="2005" b="1" dirty="0">
                <a:solidFill>
                  <a:srgbClr val="FF0000"/>
                </a:solidFill>
              </a:rPr>
              <a:t>topic</a:t>
            </a:r>
            <a:r>
              <a:rPr lang="en-US" altLang="zh-CN" sz="2005" dirty="0">
                <a:solidFill>
                  <a:srgbClr val="3F3F3F"/>
                </a:solidFill>
              </a:rPr>
              <a:t> was [topic], </a:t>
            </a:r>
            <a:r>
              <a:rPr lang="en-US" altLang="zh-CN" sz="2005" dirty="0">
                <a:solidFill>
                  <a:srgbClr val="FF0000"/>
                </a:solidFill>
              </a:rPr>
              <a:t>was</a:t>
            </a:r>
            <a:r>
              <a:rPr lang="en-US" altLang="zh-CN" sz="2005" dirty="0">
                <a:solidFill>
                  <a:srgbClr val="3F3F3F"/>
                </a:solidFill>
              </a:rPr>
              <a:t> </a:t>
            </a:r>
            <a:r>
              <a:rPr lang="en-US" altLang="zh-CN" sz="2005" b="1" dirty="0">
                <a:solidFill>
                  <a:srgbClr val="FF0000"/>
                </a:solidFill>
                <a:highlight>
                  <a:srgbClr val="FFFF00"/>
                </a:highlight>
              </a:rPr>
              <a:t>held</a:t>
            </a:r>
            <a:r>
              <a:rPr lang="en-US" altLang="zh-CN" sz="2005" dirty="0">
                <a:solidFill>
                  <a:srgbClr val="3F3F3F"/>
                </a:solidFill>
              </a:rPr>
              <a:t> by [host] recently.</a:t>
            </a:r>
            <a:endParaRPr lang="zh-CN" altLang="en-US" sz="2005" dirty="0">
              <a:solidFill>
                <a:srgbClr val="3F3F3F"/>
              </a:solidFill>
            </a:endParaRPr>
          </a:p>
          <a:p>
            <a:pPr defTabSz="1529080"/>
            <a:r>
              <a:rPr lang="en-US" altLang="zh-CN" sz="2005" dirty="0">
                <a:solidFill>
                  <a:srgbClr val="3F3F3F"/>
                </a:solidFill>
              </a:rPr>
              <a:t>3. A remarkable exhibition</a:t>
            </a:r>
            <a:r>
              <a:rPr lang="en-US" altLang="zh-CN" sz="2005" b="1" dirty="0">
                <a:solidFill>
                  <a:srgbClr val="FF0000"/>
                </a:solidFill>
              </a:rPr>
              <a:t>, with the theme of </a:t>
            </a:r>
            <a:r>
              <a:rPr lang="en-US" altLang="zh-CN" sz="2005" dirty="0">
                <a:solidFill>
                  <a:srgbClr val="3F3F3F"/>
                </a:solidFill>
              </a:rPr>
              <a:t>[theme], was </a:t>
            </a:r>
            <a:r>
              <a:rPr lang="en-US" altLang="zh-CN" sz="2005" b="1" dirty="0">
                <a:solidFill>
                  <a:srgbClr val="FF0000"/>
                </a:solidFill>
                <a:highlight>
                  <a:srgbClr val="FFFF00"/>
                </a:highlight>
              </a:rPr>
              <a:t>launched</a:t>
            </a:r>
            <a:r>
              <a:rPr lang="en-US" altLang="zh-CN" sz="2005" dirty="0">
                <a:solidFill>
                  <a:srgbClr val="3F3F3F"/>
                </a:solidFill>
              </a:rPr>
              <a:t> by [sponsor] last week.</a:t>
            </a:r>
            <a:endParaRPr lang="zh-CN" altLang="en-US" sz="2005" dirty="0">
              <a:solidFill>
                <a:srgbClr val="3F3F3F"/>
              </a:solidFill>
            </a:endParaRPr>
          </a:p>
          <a:p>
            <a:pPr defTabSz="1529080"/>
            <a:r>
              <a:rPr lang="en-US" altLang="zh-CN" sz="2005" dirty="0">
                <a:solidFill>
                  <a:srgbClr val="3F3F3F"/>
                </a:solidFill>
              </a:rPr>
              <a:t>4. A special ceremony, </a:t>
            </a:r>
            <a:r>
              <a:rPr lang="en-US" altLang="zh-CN" sz="2005" b="1" dirty="0">
                <a:solidFill>
                  <a:srgbClr val="FF0000"/>
                </a:solidFill>
              </a:rPr>
              <a:t>which focused on </a:t>
            </a:r>
            <a:r>
              <a:rPr lang="en-US" altLang="zh-CN" sz="2005" dirty="0">
                <a:solidFill>
                  <a:srgbClr val="3F3F3F"/>
                </a:solidFill>
              </a:rPr>
              <a:t>[focus], was </a:t>
            </a:r>
            <a:r>
              <a:rPr lang="en-US" altLang="zh-CN" sz="2005" b="1" dirty="0">
                <a:solidFill>
                  <a:srgbClr val="FF0000"/>
                </a:solidFill>
                <a:highlight>
                  <a:srgbClr val="FFFF00"/>
                </a:highlight>
              </a:rPr>
              <a:t>conducted</a:t>
            </a:r>
            <a:r>
              <a:rPr lang="en-US" altLang="zh-CN" sz="2005" dirty="0">
                <a:solidFill>
                  <a:srgbClr val="3F3F3F"/>
                </a:solidFill>
              </a:rPr>
              <a:t> by [performer] this month.</a:t>
            </a:r>
            <a:endParaRPr lang="zh-CN" altLang="en-US" sz="2005" dirty="0">
              <a:solidFill>
                <a:srgbClr val="3F3F3F"/>
              </a:solidFill>
            </a:endParaRPr>
          </a:p>
          <a:p>
            <a:pPr defTabSz="1529080"/>
            <a:r>
              <a:rPr lang="en-US" altLang="zh-CN" sz="2005" dirty="0">
                <a:solidFill>
                  <a:srgbClr val="3F3F3F"/>
                </a:solidFill>
              </a:rPr>
              <a:t>5. In an effort to.. </a:t>
            </a:r>
            <a:r>
              <a:rPr lang="zh-CN" altLang="en-US" sz="2005" dirty="0">
                <a:solidFill>
                  <a:srgbClr val="3F3F3F"/>
                </a:solidFill>
              </a:rPr>
              <a:t>，</a:t>
            </a:r>
            <a:r>
              <a:rPr lang="en-US" altLang="zh-CN" sz="2005" dirty="0">
                <a:solidFill>
                  <a:srgbClr val="3F3F3F"/>
                </a:solidFill>
              </a:rPr>
              <a:t>a meaningful activity, was </a:t>
            </a:r>
            <a:r>
              <a:rPr lang="en-US" altLang="zh-CN" sz="2005" dirty="0">
                <a:solidFill>
                  <a:srgbClr val="FF0000"/>
                </a:solidFill>
                <a:highlight>
                  <a:srgbClr val="FFFF00"/>
                </a:highlight>
              </a:rPr>
              <a:t>arranged by </a:t>
            </a:r>
            <a:r>
              <a:rPr lang="en-US" altLang="zh-CN" sz="2005" dirty="0">
                <a:solidFill>
                  <a:srgbClr val="3F3F3F"/>
                </a:solidFill>
              </a:rPr>
              <a:t>[arranger] earlier this week.</a:t>
            </a:r>
            <a:endParaRPr lang="en-US" altLang="zh-CN" sz="2005" dirty="0">
              <a:solidFill>
                <a:srgbClr val="3F3F3F"/>
              </a:solidFill>
            </a:endParaRPr>
          </a:p>
          <a:p>
            <a:pPr defTabSz="1529080"/>
            <a:endParaRPr lang="zh-CN" altLang="en-US" sz="200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3473651" y="452752"/>
            <a:ext cx="1264255" cy="84113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 txBox="1"/>
          <p:nvPr/>
        </p:nvSpPr>
        <p:spPr>
          <a:xfrm>
            <a:off x="6682021" y="100424"/>
            <a:ext cx="4179465" cy="4068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defTabSz="677545"/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语气特点：</a:t>
            </a: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</a:rPr>
              <a:t>正式、严谨、简明</a:t>
            </a:r>
            <a:endParaRPr lang="zh-CN" altLang="en-US" sz="2105" dirty="0">
              <a:solidFill>
                <a:srgbClr val="5FA281">
                  <a:lumMod val="75000"/>
                </a:srgb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6351" y="2551837"/>
            <a:ext cx="11325666" cy="710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/>
            <a:r>
              <a:rPr lang="zh-CN" altLang="en-US" sz="2005" dirty="0">
                <a:solidFill>
                  <a:srgbClr val="3F3F3F"/>
                </a:solidFill>
              </a:rPr>
              <a:t>上周，为了提高学生对校园霸凌危害的认识并促进和谐校园环境，我们学校在校园里举办了一场以拒绝校园霸凌为主题的活动。该活动取得了显著成效。 （非限制性定语从句</a:t>
            </a:r>
            <a:r>
              <a:rPr lang="en-US" altLang="zh-CN" sz="2005" dirty="0">
                <a:solidFill>
                  <a:srgbClr val="3F3F3F"/>
                </a:solidFill>
              </a:rPr>
              <a:t>/ </a:t>
            </a:r>
            <a:r>
              <a:rPr lang="zh-CN" altLang="en-US" sz="2005" dirty="0">
                <a:solidFill>
                  <a:srgbClr val="3F3F3F"/>
                </a:solidFill>
              </a:rPr>
              <a:t>无灵主语）</a:t>
            </a:r>
            <a:endParaRPr lang="zh-CN" altLang="en-US" sz="2005" dirty="0">
              <a:solidFill>
                <a:srgbClr val="3F3F3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5938" y="3421660"/>
            <a:ext cx="11067250" cy="10189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/>
            <a:r>
              <a:rPr lang="en-US" altLang="zh-CN" sz="2005" dirty="0">
                <a:solidFill>
                  <a:srgbClr val="3F3F3F"/>
                </a:solidFill>
                <a:latin typeface="Calibri" panose="020F0502020204030204"/>
                <a:ea typeface="幼圆"/>
              </a:rPr>
              <a:t> </a:t>
            </a:r>
            <a:r>
              <a:rPr lang="en-US" altLang="zh-CN" sz="2005" dirty="0">
                <a:solidFill>
                  <a:srgbClr val="3F3F3F"/>
                </a:solidFill>
              </a:rPr>
              <a:t>Last week, </a:t>
            </a:r>
            <a:r>
              <a:rPr lang="en-US" altLang="zh-CN" sz="2005" dirty="0">
                <a:solidFill>
                  <a:srgbClr val="FF0000"/>
                </a:solidFill>
              </a:rPr>
              <a:t>in an effort to </a:t>
            </a:r>
            <a:r>
              <a:rPr lang="en-US" altLang="zh-CN" sz="2005" u="sng" dirty="0">
                <a:solidFill>
                  <a:srgbClr val="3F3F3F"/>
                </a:solidFill>
              </a:rPr>
              <a:t>raise students‘ awareness of </a:t>
            </a:r>
            <a:r>
              <a:rPr lang="en-US" altLang="zh-CN" sz="2005" dirty="0">
                <a:solidFill>
                  <a:srgbClr val="3F3F3F"/>
                </a:solidFill>
              </a:rPr>
              <a:t>the harm of campus bullying and promote a harmonious campus environment, our school </a:t>
            </a:r>
            <a:r>
              <a:rPr lang="en-US" altLang="zh-CN" sz="2005" dirty="0">
                <a:solidFill>
                  <a:schemeClr val="accent6"/>
                </a:solidFill>
              </a:rPr>
              <a:t>held </a:t>
            </a:r>
            <a:r>
              <a:rPr lang="en-US" altLang="zh-CN" sz="2005" dirty="0">
                <a:solidFill>
                  <a:srgbClr val="3F3F3F"/>
                </a:solidFill>
              </a:rPr>
              <a:t>an activity </a:t>
            </a:r>
            <a:r>
              <a:rPr lang="en-US" altLang="zh-CN" sz="2005" dirty="0">
                <a:solidFill>
                  <a:schemeClr val="accent6"/>
                </a:solidFill>
              </a:rPr>
              <a:t>themed</a:t>
            </a:r>
            <a:r>
              <a:rPr lang="en-US" altLang="zh-CN" sz="2005" dirty="0">
                <a:solidFill>
                  <a:srgbClr val="3F3F3F"/>
                </a:solidFill>
              </a:rPr>
              <a:t> around rejecting campus bullying at the campus</a:t>
            </a:r>
            <a:r>
              <a:rPr lang="zh-CN" altLang="en-US" sz="2005" dirty="0">
                <a:solidFill>
                  <a:srgbClr val="3F3F3F"/>
                </a:solidFill>
              </a:rPr>
              <a:t>，</a:t>
            </a:r>
            <a:r>
              <a:rPr lang="en-US" altLang="zh-CN" sz="2005" dirty="0">
                <a:solidFill>
                  <a:srgbClr val="7030A0"/>
                </a:solidFill>
              </a:rPr>
              <a:t>which</a:t>
            </a:r>
            <a:r>
              <a:rPr lang="en-US" altLang="zh-CN" sz="2005" dirty="0">
                <a:solidFill>
                  <a:srgbClr val="3F3F3F"/>
                </a:solidFill>
              </a:rPr>
              <a:t> achieved remarkable results.</a:t>
            </a:r>
            <a:r>
              <a:rPr lang="zh-CN" altLang="en-US" sz="2005" dirty="0">
                <a:solidFill>
                  <a:srgbClr val="3F3F3F"/>
                </a:solidFill>
              </a:rPr>
              <a:t>非限制性定语从句</a:t>
            </a:r>
            <a:endParaRPr lang="zh-CN" altLang="en-US" sz="200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1984" y="4867117"/>
            <a:ext cx="11067250" cy="10189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/>
            <a:r>
              <a:rPr lang="en-US" altLang="zh-CN" sz="2005" dirty="0">
                <a:solidFill>
                  <a:srgbClr val="3F3F3F"/>
                </a:solidFill>
                <a:latin typeface="Calibri" panose="020F0502020204030204"/>
                <a:ea typeface="幼圆"/>
              </a:rPr>
              <a:t> </a:t>
            </a:r>
            <a:r>
              <a:rPr lang="en-US" altLang="zh-CN" sz="2005" dirty="0">
                <a:solidFill>
                  <a:srgbClr val="3F3F3F"/>
                </a:solidFill>
              </a:rPr>
              <a:t>Last week </a:t>
            </a:r>
            <a:r>
              <a:rPr lang="en-US" altLang="zh-CN" sz="2005" dirty="0">
                <a:solidFill>
                  <a:srgbClr val="7030A0"/>
                </a:solidFill>
              </a:rPr>
              <a:t>saw</a:t>
            </a:r>
            <a:r>
              <a:rPr lang="en-US" altLang="zh-CN" sz="2005" dirty="0">
                <a:solidFill>
                  <a:srgbClr val="3F3F3F"/>
                </a:solidFill>
              </a:rPr>
              <a:t> an activity </a:t>
            </a:r>
            <a:r>
              <a:rPr lang="en-US" altLang="zh-CN" sz="2005" dirty="0">
                <a:solidFill>
                  <a:schemeClr val="accent6"/>
                </a:solidFill>
              </a:rPr>
              <a:t>themed around </a:t>
            </a:r>
            <a:r>
              <a:rPr lang="en-US" altLang="zh-CN" sz="2005" dirty="0">
                <a:solidFill>
                  <a:srgbClr val="3F3F3F"/>
                </a:solidFill>
              </a:rPr>
              <a:t>rejecting campus bullying </a:t>
            </a:r>
            <a:r>
              <a:rPr lang="en-US" altLang="zh-CN" sz="2005" dirty="0">
                <a:solidFill>
                  <a:schemeClr val="accent6"/>
                </a:solidFill>
              </a:rPr>
              <a:t>take place </a:t>
            </a:r>
            <a:r>
              <a:rPr lang="en-US" altLang="zh-CN" sz="2005" dirty="0">
                <a:solidFill>
                  <a:srgbClr val="3F3F3F"/>
                </a:solidFill>
              </a:rPr>
              <a:t>in the school, </a:t>
            </a:r>
            <a:r>
              <a:rPr lang="en-US" altLang="zh-CN" sz="2005" dirty="0">
                <a:solidFill>
                  <a:schemeClr val="accent6"/>
                </a:solidFill>
              </a:rPr>
              <a:t>aiming to </a:t>
            </a:r>
            <a:r>
              <a:rPr lang="en-US" altLang="zh-CN" sz="2005" u="sng" dirty="0">
                <a:solidFill>
                  <a:srgbClr val="3F3F3F"/>
                </a:solidFill>
              </a:rPr>
              <a:t>raise students' awareness of </a:t>
            </a:r>
            <a:r>
              <a:rPr lang="en-US" altLang="zh-CN" sz="2005" dirty="0">
                <a:solidFill>
                  <a:srgbClr val="3F3F3F"/>
                </a:solidFill>
              </a:rPr>
              <a:t>the perils of campus bullying and </a:t>
            </a:r>
            <a:r>
              <a:rPr lang="en-US" altLang="zh-CN" sz="2005" u="sng" dirty="0">
                <a:solidFill>
                  <a:srgbClr val="3F3F3F"/>
                </a:solidFill>
              </a:rPr>
              <a:t>promote a harmonious campus environment</a:t>
            </a:r>
            <a:r>
              <a:rPr lang="en-US" altLang="zh-CN" sz="2005" dirty="0">
                <a:solidFill>
                  <a:srgbClr val="3F3F3F"/>
                </a:solidFill>
              </a:rPr>
              <a:t>. The activity achieved remarkable results.</a:t>
            </a:r>
            <a:r>
              <a:rPr lang="zh-CN" altLang="en-US" sz="2005" dirty="0">
                <a:solidFill>
                  <a:srgbClr val="3F3F3F"/>
                </a:solidFill>
              </a:rPr>
              <a:t> （无灵主语）</a:t>
            </a:r>
            <a:endParaRPr lang="zh-CN" altLang="en-US" sz="200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28922" y="5890253"/>
            <a:ext cx="762066" cy="92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  <p:bldP spid="36" grpId="0" animBg="1"/>
      <p:bldP spid="49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4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84371" y="972832"/>
            <a:ext cx="2174492" cy="2613726"/>
            <a:chOff x="957524" y="1596571"/>
            <a:chExt cx="2468570" cy="3013620"/>
          </a:xfrm>
        </p:grpSpPr>
        <p:sp>
          <p:nvSpPr>
            <p:cNvPr id="5" name="任意多边形 4"/>
            <p:cNvSpPr/>
            <p:nvPr/>
          </p:nvSpPr>
          <p:spPr>
            <a:xfrm rot="2526481" flipH="1">
              <a:off x="957524" y="1596571"/>
              <a:ext cx="2358286" cy="3013620"/>
            </a:xfrm>
            <a:custGeom>
              <a:avLst/>
              <a:gdLst>
                <a:gd name="connsiteX0" fmla="*/ 2806420 w 3359925"/>
                <a:gd name="connsiteY0" fmla="*/ 433639 h 4294428"/>
                <a:gd name="connsiteX1" fmla="*/ 2926287 w 3359925"/>
                <a:gd name="connsiteY1" fmla="*/ 2806421 h 4294428"/>
                <a:gd name="connsiteX2" fmla="*/ 2238926 w 3359925"/>
                <a:gd name="connsiteY2" fmla="*/ 3264536 h 4294428"/>
                <a:gd name="connsiteX3" fmla="*/ 2110490 w 3359925"/>
                <a:gd name="connsiteY3" fmla="*/ 3302855 h 4294428"/>
                <a:gd name="connsiteX4" fmla="*/ 2110489 w 3359925"/>
                <a:gd name="connsiteY4" fmla="*/ 3957010 h 4294428"/>
                <a:gd name="connsiteX5" fmla="*/ 1773071 w 3359925"/>
                <a:gd name="connsiteY5" fmla="*/ 4294428 h 4294428"/>
                <a:gd name="connsiteX6" fmla="*/ 1773072 w 3359925"/>
                <a:gd name="connsiteY6" fmla="*/ 4294427 h 4294428"/>
                <a:gd name="connsiteX7" fmla="*/ 1435654 w 3359925"/>
                <a:gd name="connsiteY7" fmla="*/ 3957009 h 4294428"/>
                <a:gd name="connsiteX8" fmla="*/ 1435654 w 3359925"/>
                <a:gd name="connsiteY8" fmla="*/ 3341898 h 4294428"/>
                <a:gd name="connsiteX9" fmla="*/ 1283535 w 3359925"/>
                <a:gd name="connsiteY9" fmla="*/ 3312800 h 4294428"/>
                <a:gd name="connsiteX10" fmla="*/ 553505 w 3359925"/>
                <a:gd name="connsiteY10" fmla="*/ 2926288 h 4294428"/>
                <a:gd name="connsiteX11" fmla="*/ 433638 w 3359925"/>
                <a:gd name="connsiteY11" fmla="*/ 553506 h 4294428"/>
                <a:gd name="connsiteX12" fmla="*/ 2806420 w 3359925"/>
                <a:gd name="connsiteY12" fmla="*/ 433639 h 429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9925" h="4294428">
                  <a:moveTo>
                    <a:pt x="2806420" y="433639"/>
                  </a:moveTo>
                  <a:cubicBezTo>
                    <a:pt x="3494746" y="1055764"/>
                    <a:pt x="3548413" y="2118095"/>
                    <a:pt x="2926287" y="2806421"/>
                  </a:cubicBezTo>
                  <a:cubicBezTo>
                    <a:pt x="2731873" y="3021523"/>
                    <a:pt x="2494470" y="3174647"/>
                    <a:pt x="2238926" y="3264536"/>
                  </a:cubicBezTo>
                  <a:lnTo>
                    <a:pt x="2110490" y="3302855"/>
                  </a:lnTo>
                  <a:lnTo>
                    <a:pt x="2110489" y="3957010"/>
                  </a:lnTo>
                  <a:cubicBezTo>
                    <a:pt x="2110489" y="4143361"/>
                    <a:pt x="1959422" y="4294428"/>
                    <a:pt x="1773071" y="4294428"/>
                  </a:cubicBezTo>
                  <a:lnTo>
                    <a:pt x="1773072" y="4294427"/>
                  </a:lnTo>
                  <a:cubicBezTo>
                    <a:pt x="1586721" y="4294427"/>
                    <a:pt x="1435654" y="4143360"/>
                    <a:pt x="1435654" y="3957009"/>
                  </a:cubicBezTo>
                  <a:lnTo>
                    <a:pt x="1435654" y="3341898"/>
                  </a:lnTo>
                  <a:lnTo>
                    <a:pt x="1283535" y="3312800"/>
                  </a:lnTo>
                  <a:cubicBezTo>
                    <a:pt x="1020233" y="3249121"/>
                    <a:pt x="768607" y="3120702"/>
                    <a:pt x="553505" y="2926288"/>
                  </a:cubicBezTo>
                  <a:cubicBezTo>
                    <a:pt x="-134821" y="2304163"/>
                    <a:pt x="-188488" y="1241832"/>
                    <a:pt x="433638" y="553506"/>
                  </a:cubicBezTo>
                  <a:cubicBezTo>
                    <a:pt x="1055763" y="-134821"/>
                    <a:pt x="2118094" y="-188487"/>
                    <a:pt x="2806420" y="433639"/>
                  </a:cubicBezTo>
                  <a:close/>
                </a:path>
              </a:pathLst>
            </a:custGeom>
            <a:solidFill>
              <a:srgbClr val="62A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160" tIns="81081" rIns="162160" bIns="81081" anchor="ctr"/>
            <a:lstStyle/>
            <a:p>
              <a:pPr algn="ctr" defTabSz="1529080">
                <a:defRPr/>
              </a:pPr>
              <a:endParaRPr lang="zh-CN" altLang="en-US" sz="2370">
                <a:solidFill>
                  <a:prstClr val="white"/>
                </a:solidFill>
                <a:latin typeface="Calibri" panose="020F0502020204030204"/>
                <a:ea typeface="幼圆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flipH="1">
              <a:off x="1293945" y="1774825"/>
              <a:ext cx="2132149" cy="21312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160" tIns="81081" rIns="162160" bIns="81081" anchor="ctr"/>
            <a:lstStyle/>
            <a:p>
              <a:pPr algn="ctr" defTabSz="1529080">
                <a:defRPr/>
              </a:pPr>
              <a:endParaRPr lang="zh-CN" altLang="en-US" sz="2370">
                <a:solidFill>
                  <a:prstClr val="white"/>
                </a:solidFill>
                <a:latin typeface="Calibri" panose="020F0502020204030204"/>
                <a:ea typeface="幼圆"/>
                <a:cs typeface="+mn-ea"/>
                <a:sym typeface="+mn-lt"/>
              </a:endParaRPr>
            </a:p>
          </p:txBody>
        </p:sp>
      </p:grpSp>
      <p:sp>
        <p:nvSpPr>
          <p:cNvPr id="3" name="椭圆 2"/>
          <p:cNvSpPr/>
          <p:nvPr/>
        </p:nvSpPr>
        <p:spPr>
          <a:xfrm>
            <a:off x="192912" y="1151730"/>
            <a:ext cx="1462857" cy="1156596"/>
          </a:xfrm>
          <a:prstGeom prst="ellipse">
            <a:avLst/>
          </a:prstGeom>
          <a:solidFill>
            <a:srgbClr val="62A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529080">
              <a:defRPr/>
            </a:pPr>
            <a:r>
              <a:rPr lang="zh-CN" altLang="en-US" sz="1975" b="1" dirty="0">
                <a:solidFill>
                  <a:prstClr val="white"/>
                </a:solidFill>
                <a:cs typeface="+mn-ea"/>
                <a:sym typeface="+mn-lt"/>
              </a:rPr>
              <a:t>活动相关情况</a:t>
            </a:r>
            <a:endParaRPr lang="zh-CN" altLang="en-US" sz="1975" b="1" dirty="0">
              <a:solidFill>
                <a:prstClr val="white"/>
              </a:solidFill>
              <a:latin typeface="Calibri" panose="020F0502020204030204"/>
              <a:ea typeface="幼圆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01998" y="591494"/>
            <a:ext cx="9495445" cy="401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zh-CN" altLang="en-US" sz="2005" b="1" dirty="0">
                <a:solidFill>
                  <a:srgbClr val="3F3F3F"/>
                </a:solidFill>
              </a:rPr>
              <a:t>举办反霸凌主题讲座，邀请专家为学生讲解校园霸凌的危害及应对方法。</a:t>
            </a:r>
            <a:endParaRPr lang="en-US" altLang="zh-CN" sz="2005" b="1" dirty="0">
              <a:solidFill>
                <a:srgbClr val="3F3F3F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206126" y="1087489"/>
            <a:ext cx="9591317" cy="7100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en-US" altLang="zh-CN" sz="2005" dirty="0">
                <a:solidFill>
                  <a:srgbClr val="3F3F3F"/>
                </a:solidFill>
              </a:rPr>
              <a:t>Hold anti-bullying </a:t>
            </a:r>
            <a:r>
              <a:rPr lang="en-US" altLang="zh-CN" sz="2005" b="1" dirty="0">
                <a:solidFill>
                  <a:schemeClr val="accent6"/>
                </a:solidFill>
              </a:rPr>
              <a:t>lectures </a:t>
            </a:r>
            <a:r>
              <a:rPr lang="en-US" altLang="zh-CN" sz="2005" dirty="0">
                <a:solidFill>
                  <a:srgbClr val="3F3F3F"/>
                </a:solidFill>
              </a:rPr>
              <a:t>and invite experts to explain the harms of campus bullying and coping methods to students.</a:t>
            </a:r>
            <a:endParaRPr lang="en-US" altLang="zh-CN" sz="200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28" name="左大括号 27"/>
          <p:cNvSpPr/>
          <p:nvPr/>
        </p:nvSpPr>
        <p:spPr>
          <a:xfrm>
            <a:off x="1785303" y="617942"/>
            <a:ext cx="477572" cy="5705031"/>
          </a:xfrm>
          <a:prstGeom prst="leftBrace">
            <a:avLst>
              <a:gd name="adj1" fmla="val 0"/>
              <a:gd name="adj2" fmla="val 61985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529080">
              <a:defRPr/>
            </a:pPr>
            <a:endParaRPr lang="zh-CN" altLang="en-US" sz="316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31" name="TextBox 25"/>
          <p:cNvSpPr txBox="1"/>
          <p:nvPr/>
        </p:nvSpPr>
        <p:spPr>
          <a:xfrm>
            <a:off x="100908" y="682416"/>
            <a:ext cx="1451889" cy="4165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105" b="1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分解要点</a:t>
            </a:r>
            <a:endParaRPr lang="zh-CN" altLang="en-US" sz="2105" b="1" dirty="0">
              <a:solidFill>
                <a:srgbClr val="7030A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" name="标题 1"/>
          <p:cNvSpPr txBox="1"/>
          <p:nvPr/>
        </p:nvSpPr>
        <p:spPr>
          <a:xfrm>
            <a:off x="281835" y="184683"/>
            <a:ext cx="6501885" cy="406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defTabSz="677545">
              <a:defRPr/>
            </a:pP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新闻报道</a:t>
            </a:r>
            <a:r>
              <a:rPr lang="en-US" altLang="zh-CN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body</a:t>
            </a:r>
            <a:r>
              <a:rPr lang="zh-CN" altLang="en-US" sz="2105" b="0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/>
                <a:ea typeface="幼圆"/>
                <a:sym typeface="Wingdings" panose="05000000000000000000" pitchFamily="2" charset="2"/>
              </a:rPr>
              <a:t> </a:t>
            </a:r>
            <a:r>
              <a:rPr lang="zh-CN" altLang="en-US" sz="2130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（</a:t>
            </a:r>
            <a:r>
              <a:rPr lang="zh-CN" altLang="en-US" sz="2130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分解要点） </a:t>
            </a: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：活动相关情况</a:t>
            </a:r>
            <a:endParaRPr lang="zh-CN" altLang="en-US" sz="2105" dirty="0">
              <a:solidFill>
                <a:srgbClr val="5FA281">
                  <a:lumMod val="75000"/>
                </a:srgb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0" y="2135941"/>
            <a:ext cx="2122626" cy="1088133"/>
          </a:xfrm>
          <a:prstGeom prst="ellipse">
            <a:avLst/>
          </a:prstGeom>
          <a:solidFill>
            <a:srgbClr val="62A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529080">
              <a:defRPr/>
            </a:pPr>
            <a:r>
              <a:rPr lang="zh-CN" altLang="en-US" sz="2255" b="1" dirty="0">
                <a:solidFill>
                  <a:srgbClr val="7030A0"/>
                </a:solidFill>
                <a:latin typeface="Calibri" panose="020F0502020204030204"/>
                <a:ea typeface="幼圆"/>
                <a:cs typeface="+mn-ea"/>
                <a:sym typeface="+mn-lt"/>
              </a:rPr>
              <a:t>反霸具体凌活动？</a:t>
            </a:r>
            <a:endParaRPr lang="zh-CN" altLang="en-US" sz="2255" b="1" dirty="0">
              <a:solidFill>
                <a:srgbClr val="7030A0"/>
              </a:solidFill>
              <a:latin typeface="Calibri" panose="020F0502020204030204"/>
              <a:ea typeface="幼圆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64545" y="1885291"/>
            <a:ext cx="9684223" cy="401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zh-CN" altLang="en-US" sz="2005" b="1" dirty="0">
                <a:solidFill>
                  <a:srgbClr val="3F3F3F"/>
                </a:solidFill>
              </a:rPr>
              <a:t>组织学生进行反霸凌主题的话剧表演，通过生动的演绎让学生更深刻地认识霸凌行为。</a:t>
            </a:r>
            <a:endParaRPr lang="zh-CN" altLang="en-US" sz="200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98170" y="2451851"/>
            <a:ext cx="9599273" cy="7100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en-US" altLang="zh-CN" sz="2005" dirty="0">
                <a:solidFill>
                  <a:srgbClr val="3F3F3F"/>
                </a:solidFill>
              </a:rPr>
              <a:t>Organize students to perform anti-bullying themed </a:t>
            </a:r>
            <a:r>
              <a:rPr lang="en-US" altLang="zh-CN" sz="2005" b="1" dirty="0">
                <a:solidFill>
                  <a:schemeClr val="accent6"/>
                </a:solidFill>
              </a:rPr>
              <a:t>dramas.</a:t>
            </a:r>
            <a:r>
              <a:rPr lang="en-US" altLang="zh-CN" sz="2005" dirty="0">
                <a:solidFill>
                  <a:srgbClr val="3F3F3F"/>
                </a:solidFill>
              </a:rPr>
              <a:t> Through vivid interpretations, students can have a deeper understanding of bullying behaviors.</a:t>
            </a:r>
            <a:endParaRPr lang="en-US" altLang="zh-CN" sz="200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65518" y="3384506"/>
            <a:ext cx="9553388" cy="401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zh-CN" altLang="en-US" sz="2005" b="1" dirty="0">
                <a:solidFill>
                  <a:srgbClr val="3F3F3F"/>
                </a:solidFill>
              </a:rPr>
              <a:t>开展反霸凌主题征文比赛，鼓励学生用文字表达对霸凌的看法和反对霸凌的决心。</a:t>
            </a:r>
            <a:endParaRPr lang="zh-CN" altLang="en-US" sz="200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37287" y="3899690"/>
            <a:ext cx="9408727" cy="7100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en-US" altLang="zh-CN" sz="2005" dirty="0"/>
              <a:t>Launch an anti-bullying themed </a:t>
            </a:r>
            <a:r>
              <a:rPr lang="en-US" altLang="zh-CN" sz="2005" b="1" dirty="0">
                <a:solidFill>
                  <a:schemeClr val="accent6"/>
                </a:solidFill>
              </a:rPr>
              <a:t>essay competition </a:t>
            </a:r>
            <a:r>
              <a:rPr lang="en-US" altLang="zh-CN" sz="2005" dirty="0"/>
              <a:t>to encourage students to express their views on bullying and their determination to oppose bullying in words.</a:t>
            </a:r>
            <a:endParaRPr lang="en-US" altLang="zh-CN" sz="2005" u="sng" dirty="0">
              <a:latin typeface="Calibri" panose="020F0502020204030204"/>
              <a:ea typeface="幼圆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2892" y="3472267"/>
            <a:ext cx="1509905" cy="7870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zh-CN" altLang="en-US" sz="2255" dirty="0">
                <a:solidFill>
                  <a:srgbClr val="3F3F3F"/>
                </a:solidFill>
                <a:latin typeface="Calibri" panose="020F0502020204030204"/>
                <a:ea typeface="幼圆"/>
              </a:rPr>
              <a:t>活动形式类型：</a:t>
            </a:r>
            <a:endParaRPr lang="zh-CN" altLang="en-US" sz="225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6744209" y="116150"/>
            <a:ext cx="4179465" cy="4068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defTabSz="677545"/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语气特点：</a:t>
            </a: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</a:rPr>
              <a:t>正式、严谨、简明</a:t>
            </a:r>
            <a:endParaRPr lang="zh-CN" altLang="en-US" sz="2105" dirty="0">
              <a:solidFill>
                <a:srgbClr val="5FA281">
                  <a:lumMod val="75000"/>
                </a:srgb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63868" y="4723740"/>
            <a:ext cx="9498939" cy="7100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zh-CN" altLang="en-US" sz="2005" b="1" dirty="0">
                <a:solidFill>
                  <a:srgbClr val="3F3F3F"/>
                </a:solidFill>
              </a:rPr>
              <a:t>进行班级反霸凌主题班会，让学生们分享自己对霸凌的认识和经历，共同探讨如何防止霸凌。</a:t>
            </a:r>
            <a:endParaRPr lang="zh-CN" altLang="en-US" sz="200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63868" y="5612907"/>
            <a:ext cx="9457739" cy="7100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en-US" altLang="zh-CN" sz="2005" dirty="0"/>
              <a:t>Conduct anti-bullying themed </a:t>
            </a:r>
            <a:r>
              <a:rPr lang="en-US" altLang="zh-CN" sz="2005" b="1" dirty="0">
                <a:solidFill>
                  <a:schemeClr val="accent6"/>
                </a:solidFill>
              </a:rPr>
              <a:t>class meetings </a:t>
            </a:r>
            <a:r>
              <a:rPr lang="en-US" altLang="zh-CN" sz="2005" dirty="0"/>
              <a:t>to let students share their understanding and experiences of bullying and jointly discuss how to prevent bullying.</a:t>
            </a:r>
            <a:endParaRPr lang="en-US" altLang="zh-CN" sz="2005" u="sng" dirty="0">
              <a:latin typeface="Calibri" panose="020F0502020204030204"/>
              <a:ea typeface="幼圆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348" y="4742073"/>
            <a:ext cx="1010608" cy="1228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22" grpId="0" animBg="1"/>
      <p:bldP spid="31" grpId="0" animBg="1"/>
      <p:bldP spid="7" grpId="0" animBg="1"/>
      <p:bldP spid="11" grpId="0" animBg="1"/>
      <p:bldP spid="14" grpId="0" animBg="1"/>
      <p:bldP spid="16" grpId="0" animBg="1"/>
      <p:bldP spid="17" grpId="0" animBg="1"/>
      <p:bldP spid="32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7253" y="61552"/>
            <a:ext cx="10963276" cy="40933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zh-CN" altLang="en-US" dirty="0"/>
              <a:t>语料积累：校园活动的常见</a:t>
            </a:r>
            <a:r>
              <a:rPr lang="zh-CN" altLang="en-US" dirty="0">
                <a:highlight>
                  <a:srgbClr val="FFFF00"/>
                </a:highlight>
              </a:rPr>
              <a:t>类型和形式</a:t>
            </a:r>
            <a:r>
              <a:rPr lang="zh-CN" altLang="en-US" dirty="0"/>
              <a:t>：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644734"/>
            <a:ext cx="12082491" cy="556853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altLang="zh-CN" sz="2600" b="0" dirty="0">
                <a:solidFill>
                  <a:srgbClr val="3F3F3F"/>
                </a:solidFill>
                <a:highlight>
                  <a:srgbClr val="FFFF00"/>
                </a:highlight>
                <a:latin typeface="+mn-lt"/>
              </a:rPr>
              <a:t>Competition types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: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Subject knowledge competitions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to stimulate students' enthusiasm for learning;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sports events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such as track and field meets and basketball games to enhance students' physical fitness;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art competitions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such as painting competitions and singing competitions to cultivate students' artistic literacy.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r>
              <a:rPr lang="en-US" altLang="zh-CN" sz="2600" b="0" dirty="0">
                <a:solidFill>
                  <a:srgbClr val="3F3F3F"/>
                </a:solidFill>
                <a:highlight>
                  <a:srgbClr val="FFFF00"/>
                </a:highlight>
                <a:latin typeface="+mn-lt"/>
              </a:rPr>
              <a:t>Speech types: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Themed speech competitions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to exercise students' expression ability and logical thinking;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interactive speech sessions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after expert lectures for students to share their insights and feelings.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r>
              <a:rPr lang="en-US" altLang="zh-CN" sz="2600" b="0" dirty="0">
                <a:solidFill>
                  <a:srgbClr val="3F3F3F"/>
                </a:solidFill>
                <a:highlight>
                  <a:srgbClr val="FFFF00"/>
                </a:highlight>
                <a:latin typeface="+mn-lt"/>
              </a:rPr>
              <a:t>Class meeting types: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Themed class meetings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to discuss and learn around specific themes such as safety education and civilized etiquette;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achievement reporting class meetings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 for students to display the results of group activities.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r>
              <a:rPr lang="en-US" altLang="zh-CN" sz="2600" b="0" dirty="0">
                <a:solidFill>
                  <a:srgbClr val="3F3F3F"/>
                </a:solidFill>
                <a:highlight>
                  <a:srgbClr val="FFFF00"/>
                </a:highlight>
                <a:latin typeface="+mn-lt"/>
              </a:rPr>
              <a:t>Exhibition types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: Exhibitions of students' excellent works including calligraphy, paintings, and handicrafts; exhibitions of scientific and technological achievements to display students' technological innovation works.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r>
              <a:rPr lang="en-US" altLang="zh-CN" sz="2600" b="0" dirty="0">
                <a:solidFill>
                  <a:srgbClr val="3F3F3F"/>
                </a:solidFill>
                <a:highlight>
                  <a:srgbClr val="FFFF00"/>
                </a:highlight>
                <a:latin typeface="+mn-lt"/>
              </a:rPr>
              <a:t>Practice types: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Social practice activities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such as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community service and volunteer activities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to cultivate students' sense of social responsibility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r>
              <a:rPr lang="en-US" altLang="zh-CN" sz="2600" b="0" dirty="0">
                <a:solidFill>
                  <a:srgbClr val="3F3F3F"/>
                </a:solidFill>
                <a:highlight>
                  <a:srgbClr val="FFFF00"/>
                </a:highlight>
                <a:latin typeface="+mn-lt"/>
              </a:rPr>
              <a:t>Signature activity types: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By organizing signature activities such as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anti-bullying signatures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and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environmental protection initiative signatures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, students can express their support and commitment to specific themes, enhancing their sense of participation and responsibility.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91829" y="5331956"/>
            <a:ext cx="1005927" cy="12314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92912" y="1151730"/>
            <a:ext cx="1462857" cy="1156596"/>
          </a:xfrm>
          <a:prstGeom prst="ellipse">
            <a:avLst/>
          </a:prstGeom>
          <a:solidFill>
            <a:srgbClr val="62A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529080">
              <a:defRPr/>
            </a:pPr>
            <a:r>
              <a:rPr lang="zh-CN" altLang="en-US" sz="1975" b="1" dirty="0">
                <a:solidFill>
                  <a:prstClr val="white"/>
                </a:solidFill>
                <a:cs typeface="+mn-ea"/>
                <a:sym typeface="+mn-lt"/>
              </a:rPr>
              <a:t>活动相关情况</a:t>
            </a:r>
            <a:endParaRPr lang="zh-CN" altLang="en-US" sz="1975" b="1" dirty="0">
              <a:solidFill>
                <a:prstClr val="white"/>
              </a:solidFill>
              <a:latin typeface="Calibri" panose="020F0502020204030204"/>
              <a:ea typeface="幼圆"/>
              <a:cs typeface="+mn-ea"/>
              <a:sym typeface="+mn-lt"/>
            </a:endParaRPr>
          </a:p>
        </p:txBody>
      </p:sp>
      <p:sp>
        <p:nvSpPr>
          <p:cNvPr id="31" name="TextBox 25"/>
          <p:cNvSpPr txBox="1"/>
          <p:nvPr/>
        </p:nvSpPr>
        <p:spPr>
          <a:xfrm>
            <a:off x="365482" y="651604"/>
            <a:ext cx="8794944" cy="4165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105" b="1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分解要点：活动相关情况：时间顺序介绍</a:t>
            </a:r>
            <a:r>
              <a:rPr lang="en-US" altLang="zh-CN" sz="2105" b="1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+</a:t>
            </a:r>
            <a:r>
              <a:rPr lang="zh-CN" altLang="en-US" sz="2105" b="1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平行结构顺序</a:t>
            </a:r>
            <a:endParaRPr lang="zh-CN" altLang="en-US" sz="2105" b="1" dirty="0">
              <a:solidFill>
                <a:srgbClr val="7030A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849018" y="1562855"/>
            <a:ext cx="2558719" cy="4396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zh-CN" altLang="en-US" sz="2255" dirty="0">
                <a:solidFill>
                  <a:srgbClr val="3F3F3F"/>
                </a:solidFill>
              </a:rPr>
              <a:t>时间顺序介绍</a:t>
            </a:r>
            <a:endParaRPr lang="zh-CN" altLang="en-US" sz="225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1835" y="2357388"/>
            <a:ext cx="11107387" cy="13277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/>
            <a:r>
              <a:rPr lang="zh-CN" altLang="en-US" sz="2005" dirty="0">
                <a:solidFill>
                  <a:schemeClr val="accent6"/>
                </a:solidFill>
              </a:rPr>
              <a:t>首先</a:t>
            </a:r>
            <a:r>
              <a:rPr lang="zh-CN" altLang="en-US" sz="2005" dirty="0"/>
              <a:t>，在礼堂举行了一场反霸凌专家讲座。专家们生动地阐述了霸凌的危害，并提供了切实可行的解决方案。学生们专心致志地聆听。</a:t>
            </a:r>
            <a:r>
              <a:rPr lang="zh-CN" altLang="en-US" sz="2005" dirty="0">
                <a:solidFill>
                  <a:schemeClr val="accent6"/>
                </a:solidFill>
              </a:rPr>
              <a:t>接着</a:t>
            </a:r>
            <a:r>
              <a:rPr lang="zh-CN" altLang="en-US" sz="2005" dirty="0"/>
              <a:t>，各个教室举行了主题班会。学生们热情地分享了他们对霸凌的看法和经历，并就预防措施进行了深入讨论。</a:t>
            </a:r>
            <a:r>
              <a:rPr lang="zh-CN" altLang="en-US" sz="2005" dirty="0">
                <a:solidFill>
                  <a:schemeClr val="accent6"/>
                </a:solidFill>
              </a:rPr>
              <a:t>最后</a:t>
            </a:r>
            <a:r>
              <a:rPr lang="zh-CN" altLang="en-US" sz="2005" dirty="0"/>
              <a:t>，发起了签名活动。学生们聚集在校园广场，在反霸凌横幅上签名。这标志着活动达到了高潮，进一步增强了反霸凌活动的影响力。</a:t>
            </a:r>
            <a:endParaRPr lang="en-US" altLang="zh-CN" sz="2005" dirty="0">
              <a:latin typeface="Calibri" panose="020F0502020204030204"/>
              <a:ea typeface="幼圆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2520" y="3789004"/>
            <a:ext cx="11468603" cy="25237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/>
            <a:r>
              <a:rPr lang="en-US" altLang="zh-CN" sz="2255" dirty="0">
                <a:solidFill>
                  <a:schemeClr val="accent6"/>
                </a:solidFill>
              </a:rPr>
              <a:t>First, </a:t>
            </a:r>
            <a:r>
              <a:rPr lang="en-US" altLang="zh-CN" sz="2255" dirty="0"/>
              <a:t>an expert lecture on anti-bullying was held in the auditorium. Experts vividly expounded on the harms of bullying and offered practical solutions. Students listened intently. </a:t>
            </a:r>
            <a:r>
              <a:rPr lang="en-US" altLang="zh-CN" sz="2255" dirty="0">
                <a:solidFill>
                  <a:schemeClr val="accent6"/>
                </a:solidFill>
              </a:rPr>
              <a:t>Then</a:t>
            </a:r>
            <a:r>
              <a:rPr lang="en-US" altLang="zh-CN" sz="2255" dirty="0"/>
              <a:t>, themed class meetings were held in each classroom. Students passionately shared their views and experiences on bullying and engaged in in-depth discussions on preventive measures. </a:t>
            </a:r>
            <a:r>
              <a:rPr lang="en-US" altLang="zh-CN" sz="2255" dirty="0">
                <a:solidFill>
                  <a:schemeClr val="accent6"/>
                </a:solidFill>
              </a:rPr>
              <a:t>Finally</a:t>
            </a:r>
            <a:r>
              <a:rPr lang="en-US" altLang="zh-CN" sz="2255" dirty="0"/>
              <a:t>, a signature activity was launched. Students gathered in the campus square and signed their names on the anti-bullying banner. This marked the climax of the activity and further boosted the impact of the anti-bullying campaign.</a:t>
            </a:r>
            <a:endParaRPr lang="en-US" altLang="zh-CN" sz="2255" dirty="0">
              <a:latin typeface="Calibri" panose="020F0502020204030204"/>
              <a:ea typeface="幼圆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281835" y="184683"/>
            <a:ext cx="6501885" cy="406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defTabSz="677545">
              <a:defRPr/>
            </a:pP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  新闻报道</a:t>
            </a:r>
            <a:r>
              <a:rPr lang="en-US" altLang="zh-CN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body</a:t>
            </a:r>
            <a:r>
              <a:rPr lang="zh-CN" altLang="en-US" sz="2105" b="0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/>
                <a:ea typeface="幼圆"/>
                <a:sym typeface="Wingdings" panose="05000000000000000000" pitchFamily="2" charset="2"/>
              </a:rPr>
              <a:t> </a:t>
            </a:r>
            <a:r>
              <a:rPr lang="zh-CN" altLang="en-US" sz="2130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（</a:t>
            </a:r>
            <a:r>
              <a:rPr lang="zh-CN" altLang="en-US" sz="2130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分解要点） </a:t>
            </a: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：活动相关情况</a:t>
            </a:r>
            <a:endParaRPr lang="zh-CN" altLang="en-US" sz="2105" dirty="0">
              <a:solidFill>
                <a:srgbClr val="5FA281">
                  <a:lumMod val="75000"/>
                </a:srgb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744209" y="116150"/>
            <a:ext cx="4179465" cy="4068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defTabSz="677545"/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语气特点：</a:t>
            </a: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</a:rPr>
              <a:t>正式、严谨、简明</a:t>
            </a:r>
            <a:endParaRPr lang="zh-CN" altLang="en-US" sz="2105" dirty="0">
              <a:solidFill>
                <a:srgbClr val="5FA281">
                  <a:lumMod val="75000"/>
                </a:srgb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93161" y="824425"/>
            <a:ext cx="1005927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2" grpId="0" animBg="1"/>
      <p:bldP spid="9" grpId="0" animBg="1"/>
      <p:bldP spid="11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7253" y="61552"/>
            <a:ext cx="10963276" cy="40933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zh-CN" altLang="en-US" dirty="0"/>
              <a:t>语料积累：校园活动的按时间表达的过渡词：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" y="644734"/>
            <a:ext cx="7156412" cy="556853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CN" altLang="en-US" sz="2600" dirty="0">
                <a:solidFill>
                  <a:schemeClr val="accent6"/>
                </a:solidFill>
                <a:latin typeface="+mn-lt"/>
              </a:rPr>
              <a:t>开始表达：</a:t>
            </a:r>
            <a:endParaRPr lang="zh-CN" altLang="en-US" sz="2600" dirty="0">
              <a:solidFill>
                <a:schemeClr val="accent6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- The activity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opened with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...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- The activity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began with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...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-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Start with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... to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kick off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the activity.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pPr marL="0" indent="0">
              <a:buNone/>
            </a:pPr>
            <a:r>
              <a:rPr lang="zh-CN" altLang="en-US" sz="2600" dirty="0">
                <a:solidFill>
                  <a:schemeClr val="accent6"/>
                </a:solidFill>
                <a:latin typeface="+mn-lt"/>
              </a:rPr>
              <a:t>活动高潮</a:t>
            </a:r>
            <a:r>
              <a:rPr lang="en-US" altLang="zh-CN" sz="2600" dirty="0">
                <a:solidFill>
                  <a:schemeClr val="accent6"/>
                </a:solidFill>
                <a:latin typeface="+mn-lt"/>
              </a:rPr>
              <a:t>:</a:t>
            </a:r>
            <a:endParaRPr lang="en-US" altLang="zh-CN" sz="2600" dirty="0">
              <a:solidFill>
                <a:schemeClr val="accent6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reach the high point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of the activity</a:t>
            </a:r>
            <a:r>
              <a:rPr lang="zh-CN" altLang="en-US" sz="2600" b="0" dirty="0">
                <a:solidFill>
                  <a:srgbClr val="3F3F3F"/>
                </a:solidFill>
                <a:latin typeface="+mn-lt"/>
              </a:rPr>
              <a:t>（达到活动的高点）</a:t>
            </a:r>
            <a:endParaRPr lang="zh-CN" altLang="en-US" sz="2600" b="0" dirty="0">
              <a:solidFill>
                <a:srgbClr val="3F3F3F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hit the climax of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the activity</a:t>
            </a:r>
            <a:r>
              <a:rPr lang="zh-CN" altLang="en-US" sz="2600" b="0" dirty="0">
                <a:solidFill>
                  <a:srgbClr val="3F3F3F"/>
                </a:solidFill>
                <a:latin typeface="+mn-lt"/>
              </a:rPr>
              <a:t>（触及活动的高潮）</a:t>
            </a:r>
            <a:endParaRPr lang="zh-CN" altLang="en-US" sz="2600" b="0" dirty="0">
              <a:solidFill>
                <a:srgbClr val="3F3F3F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be the peak moment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of the activity</a:t>
            </a:r>
            <a:r>
              <a:rPr lang="zh-CN" altLang="en-US" sz="2600" b="0" dirty="0">
                <a:solidFill>
                  <a:srgbClr val="3F3F3F"/>
                </a:solidFill>
                <a:latin typeface="+mn-lt"/>
              </a:rPr>
              <a:t>（是活动的巅峰时刻）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pPr marL="0" indent="0">
              <a:buNone/>
            </a:pPr>
            <a:r>
              <a:rPr lang="zh-CN" altLang="en-US" sz="2600" dirty="0">
                <a:solidFill>
                  <a:schemeClr val="accent6"/>
                </a:solidFill>
                <a:latin typeface="+mn-lt"/>
              </a:rPr>
              <a:t>结束表达：</a:t>
            </a:r>
            <a:endParaRPr lang="zh-CN" altLang="en-US" sz="2600" dirty="0">
              <a:solidFill>
                <a:schemeClr val="accent6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- The activity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ended with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...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- The activity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concluded with...</a:t>
            </a:r>
            <a:endParaRPr lang="en-US" altLang="zh-CN" sz="2600" dirty="0">
              <a:solidFill>
                <a:srgbClr val="0070C0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- Finish with... to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bring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 the activity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to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a close.</a:t>
            </a:r>
            <a:endParaRPr lang="zh-CN" altLang="en-US" sz="2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42870" y="1576928"/>
            <a:ext cx="4895052" cy="304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dirty="0"/>
              <a:t>时间过渡词：</a:t>
            </a:r>
            <a:endParaRPr lang="en-US" altLang="zh-CN" sz="2400" dirty="0"/>
          </a:p>
          <a:p>
            <a:r>
              <a:rPr lang="en-US" altLang="zh-CN" sz="2400" dirty="0"/>
              <a:t>First/Firstly/At first/Initially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Then/Next/</a:t>
            </a:r>
            <a:r>
              <a:rPr lang="en-US" altLang="zh-CN" sz="2400" dirty="0" err="1"/>
              <a:t>Afterthat</a:t>
            </a:r>
            <a:r>
              <a:rPr lang="en-US" altLang="zh-CN" sz="2400" dirty="0"/>
              <a:t>/Subsequently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Finally/At last/In the end/Eventually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Meanwhile/At the same time</a:t>
            </a:r>
            <a:endParaRPr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31995" y="5233398"/>
            <a:ext cx="1005927" cy="12314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000120140530A99PPBG">
  <a:themeElements>
    <a:clrScheme name="自定义 623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5FA281"/>
      </a:accent1>
      <a:accent2>
        <a:srgbClr val="B4B75C"/>
      </a:accent2>
      <a:accent3>
        <a:srgbClr val="6E9671"/>
      </a:accent3>
      <a:accent4>
        <a:srgbClr val="3C9640"/>
      </a:accent4>
      <a:accent5>
        <a:srgbClr val="FFC000"/>
      </a:accent5>
      <a:accent6>
        <a:srgbClr val="C00000"/>
      </a:accent6>
      <a:hlink>
        <a:srgbClr val="0070C0"/>
      </a:hlink>
      <a:folHlink>
        <a:srgbClr val="7F7F7F"/>
      </a:folHlink>
    </a:clrScheme>
    <a:fontScheme name="KSO主题5">
      <a:majorFont>
        <a:latin typeface="Broadway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10144</Words>
  <Application>WPS 演示</Application>
  <PresentationFormat>宽屏</PresentationFormat>
  <Paragraphs>245</Paragraphs>
  <Slides>15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 3</vt:lpstr>
      <vt:lpstr>幼圆</vt:lpstr>
      <vt:lpstr>等线</vt:lpstr>
      <vt:lpstr>Calibri</vt:lpstr>
      <vt:lpstr>幼圆</vt:lpstr>
      <vt:lpstr>Broadway</vt:lpstr>
      <vt:lpstr>Times New Roman</vt:lpstr>
      <vt:lpstr>Arial Unicode MS</vt:lpstr>
      <vt:lpstr>Symbol</vt:lpstr>
      <vt:lpstr>Segoe Print</vt:lpstr>
      <vt:lpstr>等线 Light</vt:lpstr>
      <vt:lpstr>HelveticaNeue</vt:lpstr>
      <vt:lpstr>华文新魏</vt:lpstr>
      <vt:lpstr>幼圆</vt:lpstr>
      <vt:lpstr>Office 主题​​</vt:lpstr>
      <vt:lpstr>Office 主题</vt:lpstr>
      <vt:lpstr>A000120140530A99PPBG</vt:lpstr>
      <vt:lpstr>PowerPoint 演示文稿</vt:lpstr>
      <vt:lpstr>PowerPoint 演示文稿</vt:lpstr>
      <vt:lpstr>安徽六校教育研究会2025届高三年级入学素质测试</vt:lpstr>
      <vt:lpstr>PowerPoint 演示文稿</vt:lpstr>
      <vt:lpstr>PowerPoint 演示文稿</vt:lpstr>
      <vt:lpstr>PowerPoint 演示文稿</vt:lpstr>
      <vt:lpstr>语料积累：校园活动的常见类型和形式：</vt:lpstr>
      <vt:lpstr>PowerPoint 演示文稿</vt:lpstr>
      <vt:lpstr>语料积累：校园活动的按时间表达的过渡词：</vt:lpstr>
      <vt:lpstr>PowerPoint 演示文稿</vt:lpstr>
      <vt:lpstr>语料积累：校园活动的按总分，平行结构：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艳 刘</dc:creator>
  <cp:lastModifiedBy>Administrator</cp:lastModifiedBy>
  <cp:revision>24</cp:revision>
  <dcterms:created xsi:type="dcterms:W3CDTF">2024-10-02T23:47:00Z</dcterms:created>
  <dcterms:modified xsi:type="dcterms:W3CDTF">2024-10-10T01:47:17Z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E1C49BEE6065460C9510981418A9FE40_12</vt:lpwstr>
  </property>
  <property fmtid="{D5CDD505-2E9C-101B-9397-08002B2CF9AE}" pid="3" name="KSOProductBuildVer">
    <vt:lpwstr>2052-11.8.2.7978</vt:lpwstr>
  </property>
</Properties>
</file>