
<file path=[Content_Types].xml><?xml version="1.0" encoding="utf-8"?>
<Types xmlns="http://schemas.openxmlformats.org/package/2006/content-types">
  <Default Extension="jpeg" ContentType="image/jpeg"/>
  <Default Extension="gif" ContentType="image/gif"/>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7" r:id="rId3"/>
    <p:sldMasterId id="2147483686" r:id="rId4"/>
    <p:sldMasterId id="2147483691" r:id="rId5"/>
    <p:sldMasterId id="2147483703" r:id="rId6"/>
  </p:sldMasterIdLst>
  <p:notesMasterIdLst>
    <p:notesMasterId r:id="rId10"/>
  </p:notesMasterIdLst>
  <p:sldIdLst>
    <p:sldId id="858" r:id="rId7"/>
    <p:sldId id="647" r:id="rId8"/>
    <p:sldId id="502" r:id="rId9"/>
    <p:sldId id="503" r:id="rId11"/>
    <p:sldId id="653" r:id="rId12"/>
    <p:sldId id="652" r:id="rId13"/>
    <p:sldId id="676" r:id="rId14"/>
    <p:sldId id="655" r:id="rId15"/>
    <p:sldId id="654" r:id="rId16"/>
    <p:sldId id="435" r:id="rId17"/>
    <p:sldId id="677" r:id="rId18"/>
    <p:sldId id="656" r:id="rId19"/>
    <p:sldId id="675" r:id="rId20"/>
    <p:sldId id="436" r:id="rId21"/>
    <p:sldId id="657" r:id="rId22"/>
    <p:sldId id="499" r:id="rId23"/>
    <p:sldId id="583" r:id="rId24"/>
    <p:sldId id="714" r:id="rId25"/>
    <p:sldId id="659" r:id="rId26"/>
    <p:sldId id="658" r:id="rId27"/>
    <p:sldId id="841" r:id="rId28"/>
    <p:sldId id="505" r:id="rId29"/>
    <p:sldId id="504" r:id="rId30"/>
    <p:sldId id="438" r:id="rId31"/>
    <p:sldId id="727" r:id="rId32"/>
    <p:sldId id="734" r:id="rId33"/>
    <p:sldId id="735" r:id="rId34"/>
    <p:sldId id="842" r:id="rId35"/>
    <p:sldId id="768" r:id="rId36"/>
    <p:sldId id="661" r:id="rId37"/>
    <p:sldId id="651" r:id="rId38"/>
    <p:sldId id="812" r:id="rId39"/>
    <p:sldId id="662" r:id="rId40"/>
    <p:sldId id="797" r:id="rId41"/>
    <p:sldId id="650" r:id="rId42"/>
    <p:sldId id="813" r:id="rId43"/>
    <p:sldId id="631" r:id="rId44"/>
  </p:sldIdLst>
  <p:sldSz cx="12192000" cy="6858000"/>
  <p:notesSz cx="6858000" cy="9144000"/>
  <p:embeddedFontLst>
    <p:embeddedFont>
      <p:font typeface="微软雅黑" panose="020B0503020204020204" charset="-122"/>
      <p:regular r:id="rId49"/>
    </p:embeddedFont>
    <p:embeddedFont>
      <p:font typeface="黑体" panose="02010609060101010101" charset="-122"/>
      <p:regular r:id="rId50"/>
    </p:embeddedFont>
    <p:embeddedFont>
      <p:font typeface="Calibri" panose="020F0502020204030204" charset="0"/>
      <p:regular r:id="rId51"/>
      <p:bold r:id="rId52"/>
      <p:italic r:id="rId53"/>
      <p:boldItalic r:id="rId54"/>
    </p:embeddedFont>
    <p:embeddedFont>
      <p:font typeface="Calibri" panose="020F0502020204030204"/>
      <p:regular r:id="rId55"/>
      <p:bold r:id="rId56"/>
      <p:italic r:id="rId57"/>
      <p:boldItalic r:id="rId58"/>
    </p:embeddedFont>
    <p:embeddedFont>
      <p:font typeface="等线" panose="02010600030101010101" charset="-122"/>
      <p:regular r:id="rId59"/>
    </p:embeddedFont>
    <p:embeddedFont>
      <p:font typeface="思源黑体 CN Light" panose="020B0300000000000000" charset="-122"/>
      <p:regular r:id="rId6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0248" initials="1" lastIdx="0" clrIdx="0"/>
  <p:cmAuthor id="2" name="作者" initials="作" lastIdx="0" clrIdx="1"/>
  <p:cmAuthor id="3" name="li jun" initials="l" lastIdx="0" clrIdx="0"/>
  <p:cmAuthor id="4" name="Mia Vida Villanueva" initials="M" lastIdx="0" clrIdx="0"/>
  <p:cmAuthor id="5" name="1206988966@qq.com" initials="1" lastIdx="0" clrIdx="2"/>
  <p:cmAuthor id="6" name="姜伟光" initials="姜" lastIdx="0" clrIdx="0"/>
  <p:cmAuthor id="7" name="Administrator" initials="A" lastIdx="0" clrIdx="3"/>
  <p:cmAuthor id="8" name="宋洁然" initials="宋" lastIdx="0" clrIdx="1"/>
  <p:cmAuthor id="9" name="ming qiu" initials="m" lastIdx="0" clrIdx="1"/>
  <p:cmAuthor id="0" name="user" initials=""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565"/>
    <a:srgbClr val="DCA600"/>
    <a:srgbClr val="FFFFFF"/>
    <a:srgbClr val="6FE6FF"/>
    <a:srgbClr val="59DEFF"/>
    <a:srgbClr val="78B531"/>
    <a:srgbClr val="DCDCDC"/>
    <a:srgbClr val="F0F0F0"/>
    <a:srgbClr val="E6E6E6"/>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90"/>
        <p:guide pos="388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0" Type="http://schemas.openxmlformats.org/officeDocument/2006/relationships/font" Target="fonts/font12.fntdata"/><Relationship Id="rId6" Type="http://schemas.openxmlformats.org/officeDocument/2006/relationships/slideMaster" Target="slideMasters/slideMaster5.xml"/><Relationship Id="rId59" Type="http://schemas.openxmlformats.org/officeDocument/2006/relationships/font" Target="fonts/font11.fntdata"/><Relationship Id="rId58" Type="http://schemas.openxmlformats.org/officeDocument/2006/relationships/font" Target="fonts/font10.fntdata"/><Relationship Id="rId57" Type="http://schemas.openxmlformats.org/officeDocument/2006/relationships/font" Target="fonts/font9.fntdata"/><Relationship Id="rId56" Type="http://schemas.openxmlformats.org/officeDocument/2006/relationships/font" Target="fonts/font8.fntdata"/><Relationship Id="rId55" Type="http://schemas.openxmlformats.org/officeDocument/2006/relationships/font" Target="fonts/font7.fntdata"/><Relationship Id="rId54" Type="http://schemas.openxmlformats.org/officeDocument/2006/relationships/font" Target="fonts/font6.fntdata"/><Relationship Id="rId53" Type="http://schemas.openxmlformats.org/officeDocument/2006/relationships/font" Target="fonts/font5.fntdata"/><Relationship Id="rId52" Type="http://schemas.openxmlformats.org/officeDocument/2006/relationships/font" Target="fonts/font4.fntdata"/><Relationship Id="rId51" Type="http://schemas.openxmlformats.org/officeDocument/2006/relationships/font" Target="fonts/font3.fntdata"/><Relationship Id="rId50" Type="http://schemas.openxmlformats.org/officeDocument/2006/relationships/font" Target="fonts/font2.fntdata"/><Relationship Id="rId5" Type="http://schemas.openxmlformats.org/officeDocument/2006/relationships/slideMaster" Target="slideMasters/slideMaster4.xml"/><Relationship Id="rId49" Type="http://schemas.openxmlformats.org/officeDocument/2006/relationships/font" Target="fonts/font1.fntdata"/><Relationship Id="rId48" Type="http://schemas.openxmlformats.org/officeDocument/2006/relationships/commentAuthors" Target="commentAuthors.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tags" Target="../tags/tag1.xml"/><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image" Target="../media/image1.jpeg"/><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0" Type="http://schemas.openxmlformats.org/officeDocument/2006/relationships/tags" Target="../tags/tag125.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2" Type="http://schemas.openxmlformats.org/officeDocument/2006/relationships/tags" Target="../tags/tag136.xml"/><Relationship Id="rId11" Type="http://schemas.openxmlformats.org/officeDocument/2006/relationships/tags" Target="../tags/tag135.xml"/><Relationship Id="rId10" Type="http://schemas.openxmlformats.org/officeDocument/2006/relationships/tags" Target="../tags/tag134.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2" Type="http://schemas.openxmlformats.org/officeDocument/2006/relationships/tags" Target="../tags/tag147.xml"/><Relationship Id="rId11" Type="http://schemas.openxmlformats.org/officeDocument/2006/relationships/tags" Target="../tags/tag146.xml"/><Relationship Id="rId10" Type="http://schemas.openxmlformats.org/officeDocument/2006/relationships/tags" Target="../tags/tag145.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55.xml"/><Relationship Id="rId8" Type="http://schemas.openxmlformats.org/officeDocument/2006/relationships/tags" Target="../tags/tag154.xml"/><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2" Type="http://schemas.openxmlformats.org/officeDocument/2006/relationships/tags" Target="../tags/tag158.xml"/><Relationship Id="rId11" Type="http://schemas.openxmlformats.org/officeDocument/2006/relationships/tags" Target="../tags/tag157.xml"/><Relationship Id="rId10" Type="http://schemas.openxmlformats.org/officeDocument/2006/relationships/tags" Target="../tags/tag156.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4" Type="http://schemas.openxmlformats.org/officeDocument/2006/relationships/tags" Target="../tags/tag171.xml"/><Relationship Id="rId13" Type="http://schemas.openxmlformats.org/officeDocument/2006/relationships/tags" Target="../tags/tag170.xml"/><Relationship Id="rId12" Type="http://schemas.openxmlformats.org/officeDocument/2006/relationships/tags" Target="../tags/tag169.xml"/><Relationship Id="rId11" Type="http://schemas.openxmlformats.org/officeDocument/2006/relationships/tags" Target="../tags/tag168.xml"/><Relationship Id="rId10" Type="http://schemas.openxmlformats.org/officeDocument/2006/relationships/tags" Target="../tags/tag167.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5" Type="http://schemas.openxmlformats.org/officeDocument/2006/relationships/tags" Target="../tags/tag185.xml"/><Relationship Id="rId14" Type="http://schemas.openxmlformats.org/officeDocument/2006/relationships/tags" Target="../tags/tag184.xml"/><Relationship Id="rId13" Type="http://schemas.openxmlformats.org/officeDocument/2006/relationships/tags" Target="../tags/tag183.xml"/><Relationship Id="rId12" Type="http://schemas.openxmlformats.org/officeDocument/2006/relationships/tags" Target="../tags/tag182.xml"/><Relationship Id="rId11" Type="http://schemas.openxmlformats.org/officeDocument/2006/relationships/tags" Target="../tags/tag181.xml"/><Relationship Id="rId10" Type="http://schemas.openxmlformats.org/officeDocument/2006/relationships/tags" Target="../tags/tag180.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99.xml"/><Relationship Id="rId8" Type="http://schemas.openxmlformats.org/officeDocument/2006/relationships/tags" Target="../tags/tag198.xml"/><Relationship Id="rId7" Type="http://schemas.openxmlformats.org/officeDocument/2006/relationships/tags" Target="../tags/tag197.xml"/><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1" Type="http://schemas.openxmlformats.org/officeDocument/2006/relationships/tags" Target="../tags/tag210.xml"/><Relationship Id="rId20" Type="http://schemas.openxmlformats.org/officeDocument/2006/relationships/tags" Target="../tags/tag209.xml"/><Relationship Id="rId2" Type="http://schemas.openxmlformats.org/officeDocument/2006/relationships/tags" Target="../tags/tag192.xml"/><Relationship Id="rId19" Type="http://schemas.openxmlformats.org/officeDocument/2006/relationships/tags" Target="../tags/tag208.xml"/><Relationship Id="rId18" Type="http://schemas.openxmlformats.org/officeDocument/2006/relationships/tags" Target="../tags/tag207.xml"/><Relationship Id="rId17" Type="http://schemas.openxmlformats.org/officeDocument/2006/relationships/tags" Target="../tags/tag206.xml"/><Relationship Id="rId16" Type="http://schemas.openxmlformats.org/officeDocument/2006/relationships/tags" Target="../tags/tag205.xml"/><Relationship Id="rId15" Type="http://schemas.openxmlformats.org/officeDocument/2006/relationships/tags" Target="../tags/tag204.xml"/><Relationship Id="rId14" Type="http://schemas.openxmlformats.org/officeDocument/2006/relationships/tags" Target="../tags/tag203.xml"/><Relationship Id="rId13" Type="http://schemas.openxmlformats.org/officeDocument/2006/relationships/image" Target="../media/image1.jpeg"/><Relationship Id="rId12" Type="http://schemas.openxmlformats.org/officeDocument/2006/relationships/tags" Target="../tags/tag202.xml"/><Relationship Id="rId11" Type="http://schemas.openxmlformats.org/officeDocument/2006/relationships/tags" Target="../tags/tag201.xml"/><Relationship Id="rId10" Type="http://schemas.openxmlformats.org/officeDocument/2006/relationships/tags" Target="../tags/tag200.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0" Type="http://schemas.openxmlformats.org/officeDocument/2006/relationships/tags" Target="../tags/tag28.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218.xml"/><Relationship Id="rId8" Type="http://schemas.openxmlformats.org/officeDocument/2006/relationships/tags" Target="../tags/tag217.xml"/><Relationship Id="rId7" Type="http://schemas.openxmlformats.org/officeDocument/2006/relationships/tags" Target="../tags/tag216.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0" Type="http://schemas.openxmlformats.org/officeDocument/2006/relationships/tags" Target="../tags/tag219.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227.xml"/><Relationship Id="rId8" Type="http://schemas.openxmlformats.org/officeDocument/2006/relationships/tags" Target="../tags/tag226.xml"/><Relationship Id="rId7" Type="http://schemas.openxmlformats.org/officeDocument/2006/relationships/tags" Target="../tags/tag225.xml"/><Relationship Id="rId6" Type="http://schemas.openxmlformats.org/officeDocument/2006/relationships/tags" Target="../tags/tag224.xml"/><Relationship Id="rId5" Type="http://schemas.openxmlformats.org/officeDocument/2006/relationships/tags" Target="../tags/tag223.xml"/><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tags" Target="../tags/tag220.xml"/><Relationship Id="rId11" Type="http://schemas.openxmlformats.org/officeDocument/2006/relationships/tags" Target="../tags/tag229.xml"/><Relationship Id="rId10" Type="http://schemas.openxmlformats.org/officeDocument/2006/relationships/tags" Target="../tags/tag22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237.xml"/><Relationship Id="rId8" Type="http://schemas.openxmlformats.org/officeDocument/2006/relationships/tags" Target="../tags/tag236.xml"/><Relationship Id="rId7" Type="http://schemas.openxmlformats.org/officeDocument/2006/relationships/tags" Target="../tags/tag235.xml"/><Relationship Id="rId6" Type="http://schemas.openxmlformats.org/officeDocument/2006/relationships/tags" Target="../tags/tag234.xml"/><Relationship Id="rId5" Type="http://schemas.openxmlformats.org/officeDocument/2006/relationships/tags" Target="../tags/tag233.xml"/><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tags" Target="../tags/tag230.xml"/><Relationship Id="rId11" Type="http://schemas.openxmlformats.org/officeDocument/2006/relationships/tags" Target="../tags/tag239.xml"/><Relationship Id="rId10" Type="http://schemas.openxmlformats.org/officeDocument/2006/relationships/tags" Target="../tags/tag238.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247.xml"/><Relationship Id="rId8" Type="http://schemas.openxmlformats.org/officeDocument/2006/relationships/tags" Target="../tags/tag246.xml"/><Relationship Id="rId7" Type="http://schemas.openxmlformats.org/officeDocument/2006/relationships/tags" Target="../tags/tag245.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3" Type="http://schemas.openxmlformats.org/officeDocument/2006/relationships/tags" Target="../tags/tag241.xml"/><Relationship Id="rId2" Type="http://schemas.openxmlformats.org/officeDocument/2006/relationships/tags" Target="../tags/tag240.xml"/><Relationship Id="rId13" Type="http://schemas.openxmlformats.org/officeDocument/2006/relationships/tags" Target="../tags/tag251.xml"/><Relationship Id="rId12" Type="http://schemas.openxmlformats.org/officeDocument/2006/relationships/tags" Target="../tags/tag250.xml"/><Relationship Id="rId11" Type="http://schemas.openxmlformats.org/officeDocument/2006/relationships/tags" Target="../tags/tag249.xml"/><Relationship Id="rId10" Type="http://schemas.openxmlformats.org/officeDocument/2006/relationships/tags" Target="../tags/tag248.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259.xml"/><Relationship Id="rId8" Type="http://schemas.openxmlformats.org/officeDocument/2006/relationships/tags" Target="../tags/tag258.xml"/><Relationship Id="rId7" Type="http://schemas.openxmlformats.org/officeDocument/2006/relationships/tags" Target="../tags/tag257.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tags" Target="../tags/tag254.xml"/><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5" Type="http://schemas.openxmlformats.org/officeDocument/2006/relationships/image" Target="../media/image3.jpeg"/><Relationship Id="rId4" Type="http://schemas.openxmlformats.org/officeDocument/2006/relationships/tags" Target="../tags/tag262.xml"/><Relationship Id="rId3" Type="http://schemas.openxmlformats.org/officeDocument/2006/relationships/tags" Target="../tags/tag261.xml"/><Relationship Id="rId2" Type="http://schemas.openxmlformats.org/officeDocument/2006/relationships/tags" Target="../tags/tag260.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270.xml"/><Relationship Id="rId8" Type="http://schemas.openxmlformats.org/officeDocument/2006/relationships/tags" Target="../tags/tag269.xml"/><Relationship Id="rId7" Type="http://schemas.openxmlformats.org/officeDocument/2006/relationships/tags" Target="../tags/tag268.xml"/><Relationship Id="rId6" Type="http://schemas.openxmlformats.org/officeDocument/2006/relationships/tags" Target="../tags/tag267.xml"/><Relationship Id="rId5" Type="http://schemas.openxmlformats.org/officeDocument/2006/relationships/tags" Target="../tags/tag266.xml"/><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tags" Target="../tags/tag263.xml"/><Relationship Id="rId11" Type="http://schemas.openxmlformats.org/officeDocument/2006/relationships/tags" Target="../tags/tag272.xml"/><Relationship Id="rId10" Type="http://schemas.openxmlformats.org/officeDocument/2006/relationships/tags" Target="../tags/tag271.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280.xml"/><Relationship Id="rId8" Type="http://schemas.openxmlformats.org/officeDocument/2006/relationships/tags" Target="../tags/tag279.xml"/><Relationship Id="rId7" Type="http://schemas.openxmlformats.org/officeDocument/2006/relationships/tags" Target="../tags/tag278.xml"/><Relationship Id="rId6" Type="http://schemas.openxmlformats.org/officeDocument/2006/relationships/tags" Target="../tags/tag277.xml"/><Relationship Id="rId5" Type="http://schemas.openxmlformats.org/officeDocument/2006/relationships/tags" Target="../tags/tag276.xml"/><Relationship Id="rId4" Type="http://schemas.openxmlformats.org/officeDocument/2006/relationships/tags" Target="../tags/tag275.xml"/><Relationship Id="rId3" Type="http://schemas.openxmlformats.org/officeDocument/2006/relationships/tags" Target="../tags/tag274.xml"/><Relationship Id="rId2" Type="http://schemas.openxmlformats.org/officeDocument/2006/relationships/tags" Target="../tags/tag273.xml"/><Relationship Id="rId10" Type="http://schemas.openxmlformats.org/officeDocument/2006/relationships/tags" Target="../tags/tag281.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289.xml"/><Relationship Id="rId8" Type="http://schemas.openxmlformats.org/officeDocument/2006/relationships/tags" Target="../tags/tag288.xml"/><Relationship Id="rId7" Type="http://schemas.openxmlformats.org/officeDocument/2006/relationships/tags" Target="../tags/tag287.xml"/><Relationship Id="rId6" Type="http://schemas.openxmlformats.org/officeDocument/2006/relationships/tags" Target="../tags/tag286.xml"/><Relationship Id="rId5" Type="http://schemas.openxmlformats.org/officeDocument/2006/relationships/tags" Target="../tags/tag285.xml"/><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297.xml"/><Relationship Id="rId8" Type="http://schemas.openxmlformats.org/officeDocument/2006/relationships/tags" Target="../tags/tag296.xml"/><Relationship Id="rId7" Type="http://schemas.openxmlformats.org/officeDocument/2006/relationships/tags" Target="../tags/tag295.xml"/><Relationship Id="rId6" Type="http://schemas.openxmlformats.org/officeDocument/2006/relationships/tags" Target="../tags/tag294.xml"/><Relationship Id="rId5" Type="http://schemas.openxmlformats.org/officeDocument/2006/relationships/tags" Target="../tags/tag293.xml"/><Relationship Id="rId4" Type="http://schemas.openxmlformats.org/officeDocument/2006/relationships/tags" Target="../tags/tag292.xml"/><Relationship Id="rId3" Type="http://schemas.openxmlformats.org/officeDocument/2006/relationships/tags" Target="../tags/tag291.xml"/><Relationship Id="rId2" Type="http://schemas.openxmlformats.org/officeDocument/2006/relationships/tags" Target="../tags/tag290.xml"/><Relationship Id="rId11" Type="http://schemas.openxmlformats.org/officeDocument/2006/relationships/tags" Target="../tags/tag299.xml"/><Relationship Id="rId10" Type="http://schemas.openxmlformats.org/officeDocument/2006/relationships/tags" Target="../tags/tag298.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307.xml"/><Relationship Id="rId8" Type="http://schemas.openxmlformats.org/officeDocument/2006/relationships/tags" Target="../tags/tag306.xml"/><Relationship Id="rId7" Type="http://schemas.openxmlformats.org/officeDocument/2006/relationships/tags" Target="../tags/tag305.xml"/><Relationship Id="rId6" Type="http://schemas.openxmlformats.org/officeDocument/2006/relationships/tags" Target="../tags/tag304.xml"/><Relationship Id="rId5" Type="http://schemas.openxmlformats.org/officeDocument/2006/relationships/tags" Target="../tags/tag303.xml"/><Relationship Id="rId4" Type="http://schemas.openxmlformats.org/officeDocument/2006/relationships/tags" Target="../tags/tag302.xml"/><Relationship Id="rId3" Type="http://schemas.openxmlformats.org/officeDocument/2006/relationships/tags" Target="../tags/tag301.xml"/><Relationship Id="rId2" Type="http://schemas.openxmlformats.org/officeDocument/2006/relationships/tags" Target="../tags/tag300.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315.xml"/><Relationship Id="rId8" Type="http://schemas.openxmlformats.org/officeDocument/2006/relationships/tags" Target="../tags/tag314.xml"/><Relationship Id="rId7" Type="http://schemas.openxmlformats.org/officeDocument/2006/relationships/tags" Target="../tags/tag313.xml"/><Relationship Id="rId6" Type="http://schemas.openxmlformats.org/officeDocument/2006/relationships/tags" Target="../tags/tag312.xml"/><Relationship Id="rId5" Type="http://schemas.openxmlformats.org/officeDocument/2006/relationships/tags" Target="../tags/tag311.xml"/><Relationship Id="rId4" Type="http://schemas.openxmlformats.org/officeDocument/2006/relationships/tags" Target="../tags/tag310.xml"/><Relationship Id="rId3" Type="http://schemas.openxmlformats.org/officeDocument/2006/relationships/tags" Target="../tags/tag309.xml"/><Relationship Id="rId2" Type="http://schemas.openxmlformats.org/officeDocument/2006/relationships/tags" Target="../tags/tag308.xml"/><Relationship Id="rId10" Type="http://schemas.openxmlformats.org/officeDocument/2006/relationships/tags" Target="../tags/tag316.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324.xml"/><Relationship Id="rId8" Type="http://schemas.openxmlformats.org/officeDocument/2006/relationships/tags" Target="../tags/tag323.xml"/><Relationship Id="rId7" Type="http://schemas.openxmlformats.org/officeDocument/2006/relationships/tags" Target="../tags/tag322.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tags" Target="../tags/tag317.xml"/><Relationship Id="rId12" Type="http://schemas.openxmlformats.org/officeDocument/2006/relationships/tags" Target="../tags/tag327.xml"/><Relationship Id="rId11" Type="http://schemas.openxmlformats.org/officeDocument/2006/relationships/tags" Target="../tags/tag326.xml"/><Relationship Id="rId10" Type="http://schemas.openxmlformats.org/officeDocument/2006/relationships/tags" Target="../tags/tag325.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335.xml"/><Relationship Id="rId8" Type="http://schemas.openxmlformats.org/officeDocument/2006/relationships/tags" Target="../tags/tag334.xml"/><Relationship Id="rId7" Type="http://schemas.openxmlformats.org/officeDocument/2006/relationships/tags" Target="../tags/tag333.xml"/><Relationship Id="rId6" Type="http://schemas.openxmlformats.org/officeDocument/2006/relationships/tags" Target="../tags/tag332.xml"/><Relationship Id="rId5" Type="http://schemas.openxmlformats.org/officeDocument/2006/relationships/tags" Target="../tags/tag331.xml"/><Relationship Id="rId4" Type="http://schemas.openxmlformats.org/officeDocument/2006/relationships/tags" Target="../tags/tag330.xml"/><Relationship Id="rId3" Type="http://schemas.openxmlformats.org/officeDocument/2006/relationships/tags" Target="../tags/tag329.xml"/><Relationship Id="rId2" Type="http://schemas.openxmlformats.org/officeDocument/2006/relationships/tags" Target="../tags/tag328.xml"/><Relationship Id="rId12" Type="http://schemas.openxmlformats.org/officeDocument/2006/relationships/tags" Target="../tags/tag338.xml"/><Relationship Id="rId11" Type="http://schemas.openxmlformats.org/officeDocument/2006/relationships/tags" Target="../tags/tag337.xml"/><Relationship Id="rId10" Type="http://schemas.openxmlformats.org/officeDocument/2006/relationships/tags" Target="../tags/tag336.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346.xml"/><Relationship Id="rId8" Type="http://schemas.openxmlformats.org/officeDocument/2006/relationships/tags" Target="../tags/tag345.xml"/><Relationship Id="rId7" Type="http://schemas.openxmlformats.org/officeDocument/2006/relationships/tags" Target="../tags/tag344.xml"/><Relationship Id="rId6" Type="http://schemas.openxmlformats.org/officeDocument/2006/relationships/tags" Target="../tags/tag343.xml"/><Relationship Id="rId5" Type="http://schemas.openxmlformats.org/officeDocument/2006/relationships/tags" Target="../tags/tag342.xml"/><Relationship Id="rId4" Type="http://schemas.openxmlformats.org/officeDocument/2006/relationships/tags" Target="../tags/tag341.xml"/><Relationship Id="rId3" Type="http://schemas.openxmlformats.org/officeDocument/2006/relationships/tags" Target="../tags/tag340.xml"/><Relationship Id="rId2" Type="http://schemas.openxmlformats.org/officeDocument/2006/relationships/tags" Target="../tags/tag339.xml"/><Relationship Id="rId12" Type="http://schemas.openxmlformats.org/officeDocument/2006/relationships/tags" Target="../tags/tag349.xml"/><Relationship Id="rId11" Type="http://schemas.openxmlformats.org/officeDocument/2006/relationships/tags" Target="../tags/tag348.xml"/><Relationship Id="rId10" Type="http://schemas.openxmlformats.org/officeDocument/2006/relationships/tags" Target="../tags/tag347.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357.xml"/><Relationship Id="rId8" Type="http://schemas.openxmlformats.org/officeDocument/2006/relationships/tags" Target="../tags/tag356.xml"/><Relationship Id="rId7" Type="http://schemas.openxmlformats.org/officeDocument/2006/relationships/tags" Target="../tags/tag355.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3" Type="http://schemas.openxmlformats.org/officeDocument/2006/relationships/tags" Target="../tags/tag351.xml"/><Relationship Id="rId2" Type="http://schemas.openxmlformats.org/officeDocument/2006/relationships/tags" Target="../tags/tag350.xml"/><Relationship Id="rId14" Type="http://schemas.openxmlformats.org/officeDocument/2006/relationships/tags" Target="../tags/tag362.xml"/><Relationship Id="rId13" Type="http://schemas.openxmlformats.org/officeDocument/2006/relationships/tags" Target="../tags/tag361.xml"/><Relationship Id="rId12" Type="http://schemas.openxmlformats.org/officeDocument/2006/relationships/tags" Target="../tags/tag360.xml"/><Relationship Id="rId11" Type="http://schemas.openxmlformats.org/officeDocument/2006/relationships/tags" Target="../tags/tag359.xml"/><Relationship Id="rId10" Type="http://schemas.openxmlformats.org/officeDocument/2006/relationships/tags" Target="../tags/tag358.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370.xml"/><Relationship Id="rId8" Type="http://schemas.openxmlformats.org/officeDocument/2006/relationships/tags" Target="../tags/tag369.xml"/><Relationship Id="rId7" Type="http://schemas.openxmlformats.org/officeDocument/2006/relationships/tags" Target="../tags/tag368.xml"/><Relationship Id="rId6" Type="http://schemas.openxmlformats.org/officeDocument/2006/relationships/tags" Target="../tags/tag367.xml"/><Relationship Id="rId5" Type="http://schemas.openxmlformats.org/officeDocument/2006/relationships/tags" Target="../tags/tag366.xml"/><Relationship Id="rId4" Type="http://schemas.openxmlformats.org/officeDocument/2006/relationships/tags" Target="../tags/tag365.xml"/><Relationship Id="rId3" Type="http://schemas.openxmlformats.org/officeDocument/2006/relationships/tags" Target="../tags/tag364.xml"/><Relationship Id="rId2" Type="http://schemas.openxmlformats.org/officeDocument/2006/relationships/tags" Target="../tags/tag363.xml"/><Relationship Id="rId15" Type="http://schemas.openxmlformats.org/officeDocument/2006/relationships/tags" Target="../tags/tag376.xml"/><Relationship Id="rId14" Type="http://schemas.openxmlformats.org/officeDocument/2006/relationships/tags" Target="../tags/tag375.xml"/><Relationship Id="rId13" Type="http://schemas.openxmlformats.org/officeDocument/2006/relationships/tags" Target="../tags/tag374.xml"/><Relationship Id="rId12" Type="http://schemas.openxmlformats.org/officeDocument/2006/relationships/tags" Target="../tags/tag373.xml"/><Relationship Id="rId11" Type="http://schemas.openxmlformats.org/officeDocument/2006/relationships/tags" Target="../tags/tag372.xml"/><Relationship Id="rId10" Type="http://schemas.openxmlformats.org/officeDocument/2006/relationships/tags" Target="../tags/tag371.xm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1" Type="http://schemas.openxmlformats.org/officeDocument/2006/relationships/tags" Target="../tags/tag48.xml"/><Relationship Id="rId10" Type="http://schemas.openxmlformats.org/officeDocument/2006/relationships/tags" Target="../tags/tag47.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6" Type="http://schemas.openxmlformats.org/officeDocument/2006/relationships/tags" Target="../tags/tag387.xml"/><Relationship Id="rId5" Type="http://schemas.openxmlformats.org/officeDocument/2006/relationships/tags" Target="../tags/tag386.xml"/><Relationship Id="rId4" Type="http://schemas.openxmlformats.org/officeDocument/2006/relationships/tags" Target="../tags/tag385.xml"/><Relationship Id="rId3" Type="http://schemas.openxmlformats.org/officeDocument/2006/relationships/tags" Target="../tags/tag384.xml"/><Relationship Id="rId2" Type="http://schemas.openxmlformats.org/officeDocument/2006/relationships/tags" Target="../tags/tag383.xm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6" Type="http://schemas.openxmlformats.org/officeDocument/2006/relationships/tags" Target="../tags/tag392.xml"/><Relationship Id="rId5" Type="http://schemas.openxmlformats.org/officeDocument/2006/relationships/tags" Target="../tags/tag391.xml"/><Relationship Id="rId4" Type="http://schemas.openxmlformats.org/officeDocument/2006/relationships/tags" Target="../tags/tag390.xml"/><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3" Type="http://schemas.openxmlformats.org/officeDocument/2006/relationships/tags" Target="../tags/tag394.xml"/><Relationship Id="rId2" Type="http://schemas.openxmlformats.org/officeDocument/2006/relationships/tags" Target="../tags/tag393.xml"/><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7" Type="http://schemas.openxmlformats.org/officeDocument/2006/relationships/tags" Target="../tags/tag403.xml"/><Relationship Id="rId6" Type="http://schemas.openxmlformats.org/officeDocument/2006/relationships/tags" Target="../tags/tag402.xml"/><Relationship Id="rId5" Type="http://schemas.openxmlformats.org/officeDocument/2006/relationships/tags" Target="../tags/tag401.xml"/><Relationship Id="rId4" Type="http://schemas.openxmlformats.org/officeDocument/2006/relationships/tags" Target="../tags/tag400.xml"/><Relationship Id="rId3" Type="http://schemas.openxmlformats.org/officeDocument/2006/relationships/tags" Target="../tags/tag399.xml"/><Relationship Id="rId2" Type="http://schemas.openxmlformats.org/officeDocument/2006/relationships/tags" Target="../tags/tag398.xml"/><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411.xml"/><Relationship Id="rId8" Type="http://schemas.openxmlformats.org/officeDocument/2006/relationships/tags" Target="../tags/tag410.xml"/><Relationship Id="rId7" Type="http://schemas.openxmlformats.org/officeDocument/2006/relationships/tags" Target="../tags/tag409.xml"/><Relationship Id="rId6" Type="http://schemas.openxmlformats.org/officeDocument/2006/relationships/tags" Target="../tags/tag408.xml"/><Relationship Id="rId5" Type="http://schemas.openxmlformats.org/officeDocument/2006/relationships/tags" Target="../tags/tag407.xml"/><Relationship Id="rId4" Type="http://schemas.openxmlformats.org/officeDocument/2006/relationships/tags" Target="../tags/tag406.xml"/><Relationship Id="rId3" Type="http://schemas.openxmlformats.org/officeDocument/2006/relationships/tags" Target="../tags/tag405.xml"/><Relationship Id="rId2" Type="http://schemas.openxmlformats.org/officeDocument/2006/relationships/tags" Target="../tags/tag404.xml"/><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5" Type="http://schemas.openxmlformats.org/officeDocument/2006/relationships/tags" Target="../tags/tag415.xml"/><Relationship Id="rId4" Type="http://schemas.openxmlformats.org/officeDocument/2006/relationships/tags" Target="../tags/tag414.xml"/><Relationship Id="rId3" Type="http://schemas.openxmlformats.org/officeDocument/2006/relationships/tags" Target="../tags/tag413.xml"/><Relationship Id="rId2" Type="http://schemas.openxmlformats.org/officeDocument/2006/relationships/tags" Target="../tags/tag412.xml"/><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4" Type="http://schemas.openxmlformats.org/officeDocument/2006/relationships/tags" Target="../tags/tag418.xml"/><Relationship Id="rId3" Type="http://schemas.openxmlformats.org/officeDocument/2006/relationships/tags" Target="../tags/tag417.xml"/><Relationship Id="rId2" Type="http://schemas.openxmlformats.org/officeDocument/2006/relationships/tags" Target="../tags/tag416.xml"/><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7" Type="http://schemas.openxmlformats.org/officeDocument/2006/relationships/tags" Target="../tags/tag424.xml"/><Relationship Id="rId6" Type="http://schemas.openxmlformats.org/officeDocument/2006/relationships/tags" Target="../tags/tag423.xml"/><Relationship Id="rId5" Type="http://schemas.openxmlformats.org/officeDocument/2006/relationships/tags" Target="../tags/tag422.xml"/><Relationship Id="rId4" Type="http://schemas.openxmlformats.org/officeDocument/2006/relationships/tags" Target="../tags/tag421.xml"/><Relationship Id="rId3" Type="http://schemas.openxmlformats.org/officeDocument/2006/relationships/tags" Target="../tags/tag420.xml"/><Relationship Id="rId2" Type="http://schemas.openxmlformats.org/officeDocument/2006/relationships/tags" Target="../tags/tag419.xml"/><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7" Type="http://schemas.openxmlformats.org/officeDocument/2006/relationships/tags" Target="../tags/tag430.xml"/><Relationship Id="rId6" Type="http://schemas.openxmlformats.org/officeDocument/2006/relationships/tags" Target="../tags/tag429.xml"/><Relationship Id="rId5" Type="http://schemas.openxmlformats.org/officeDocument/2006/relationships/tags" Target="../tags/tag428.xml"/><Relationship Id="rId4" Type="http://schemas.openxmlformats.org/officeDocument/2006/relationships/tags" Target="../tags/tag427.xml"/><Relationship Id="rId3" Type="http://schemas.openxmlformats.org/officeDocument/2006/relationships/tags" Target="../tags/tag426.xml"/><Relationship Id="rId2" Type="http://schemas.openxmlformats.org/officeDocument/2006/relationships/tags" Target="../tags/tag425.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6" Type="http://schemas.openxmlformats.org/officeDocument/2006/relationships/tags" Target="../tags/tag435.xml"/><Relationship Id="rId5" Type="http://schemas.openxmlformats.org/officeDocument/2006/relationships/tags" Target="../tags/tag434.xml"/><Relationship Id="rId4" Type="http://schemas.openxmlformats.org/officeDocument/2006/relationships/tags" Target="../tags/tag433.xml"/><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6" Type="http://schemas.openxmlformats.org/officeDocument/2006/relationships/tags" Target="../tags/tag440.xml"/><Relationship Id="rId5" Type="http://schemas.openxmlformats.org/officeDocument/2006/relationships/tags" Target="../tags/tag439.xml"/><Relationship Id="rId4" Type="http://schemas.openxmlformats.org/officeDocument/2006/relationships/tags" Target="../tags/tag438.xml"/><Relationship Id="rId3" Type="http://schemas.openxmlformats.org/officeDocument/2006/relationships/tags" Target="../tags/tag437.xml"/><Relationship Id="rId2" Type="http://schemas.openxmlformats.org/officeDocument/2006/relationships/tags" Target="../tags/tag436.xm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0" Type="http://schemas.openxmlformats.org/officeDocument/2006/relationships/tags" Target="../tags/tag9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2"/>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3"/>
            </p:custDataLst>
          </p:nvPr>
        </p:nvSpPr>
        <p:spPr/>
        <p:txBody>
          <a:bodyPr/>
          <a:lstStyle>
            <a:lvl1pPr>
              <a:defRPr>
                <a:solidFill>
                  <a:schemeClr val="tx1">
                    <a:lumMod val="85000"/>
                    <a:lumOff val="15000"/>
                  </a:schemeClr>
                </a:solidFill>
              </a:defRPr>
            </a:lvl1pPr>
          </a:lstStyle>
          <a:p>
            <a:endParaRPr lang="zh-CN" altLang="en-US"/>
          </a:p>
        </p:txBody>
      </p:sp>
      <p:sp>
        <p:nvSpPr>
          <p:cNvPr id="18" name="灯片编号占位符 17"/>
          <p:cNvSpPr>
            <a:spLocks noGrp="1"/>
          </p:cNvSpPr>
          <p:nvPr>
            <p:ph type="sldNum" sz="quarter" idx="12"/>
            <p:custDataLst>
              <p:tags r:id="rId4"/>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2" name="标题 1"/>
          <p:cNvSpPr>
            <a:spLocks noGrp="1"/>
          </p:cNvSpPr>
          <p:nvPr>
            <p:ph type="ctrTitle" hasCustomPrompt="1"/>
            <p:custDataLst>
              <p:tags r:id="rId5"/>
            </p:custDataLst>
          </p:nvPr>
        </p:nvSpPr>
        <p:spPr>
          <a:xfrm>
            <a:off x="5486847" y="1980674"/>
            <a:ext cx="6185194" cy="1198618"/>
          </a:xfrm>
        </p:spPr>
        <p:txBody>
          <a:bodyPr lIns="90000" tIns="46800" rIns="90000" bIns="0" anchor="b" anchorCtr="0">
            <a:normAutofit/>
          </a:bodyPr>
          <a:lstStyle>
            <a:lvl1pPr algn="l">
              <a:defRPr sz="7200" spc="600" baseline="0">
                <a:solidFill>
                  <a:schemeClr val="tx1">
                    <a:lumMod val="85000"/>
                    <a:lumOff val="15000"/>
                  </a:schemeClr>
                </a:solidFill>
                <a:ea typeface="汉仪旗黑-85S" panose="00020600040101010101" pitchFamily="18" charset="-122"/>
              </a:defRPr>
            </a:lvl1pPr>
          </a:lstStyle>
          <a:p>
            <a:r>
              <a:rPr lang="zh-CN" altLang="en-US"/>
              <a:t>编辑标题</a:t>
            </a:r>
            <a:endParaRPr lang="zh-CN" altLang="en-US"/>
          </a:p>
        </p:txBody>
      </p:sp>
      <p:sp>
        <p:nvSpPr>
          <p:cNvPr id="3" name="副标题 2"/>
          <p:cNvSpPr>
            <a:spLocks noGrp="1"/>
          </p:cNvSpPr>
          <p:nvPr>
            <p:ph type="subTitle" idx="1" hasCustomPrompt="1"/>
            <p:custDataLst>
              <p:tags r:id="rId6"/>
            </p:custDataLst>
          </p:nvPr>
        </p:nvSpPr>
        <p:spPr>
          <a:xfrm>
            <a:off x="5486847" y="3327021"/>
            <a:ext cx="6246302" cy="632418"/>
          </a:xfrm>
        </p:spPr>
        <p:txBody>
          <a:bodyPr lIns="90000" tIns="0" rIns="90000" bIns="46800">
            <a:normAutofit/>
          </a:bodyPr>
          <a:lstStyle>
            <a:lvl1pPr marL="0" indent="0" algn="l" eaLnBrk="1" fontAlgn="auto" latinLnBrk="0" hangingPunct="1">
              <a:lnSpc>
                <a:spcPct val="100000"/>
              </a:lnSpc>
              <a:buNone/>
              <a:defRPr sz="2800" u="none" strike="noStrike" kern="1200" cap="none" spc="200" normalizeH="0" baseline="0">
                <a:solidFill>
                  <a:schemeClr val="tx1">
                    <a:lumMod val="85000"/>
                    <a:lumOff val="15000"/>
                  </a:schemeClr>
                </a:solidFill>
                <a:uFillTx/>
              </a:defRPr>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a:t>单击此处编辑副标题</a:t>
            </a:r>
            <a:endParaRPr lang="zh-CN" altLang="en-US"/>
          </a:p>
        </p:txBody>
      </p:sp>
      <p:grpSp>
        <p:nvGrpSpPr>
          <p:cNvPr id="4" name="组合 3"/>
          <p:cNvGrpSpPr/>
          <p:nvPr userDrawn="1">
            <p:custDataLst>
              <p:tags r:id="rId7"/>
            </p:custDataLst>
          </p:nvPr>
        </p:nvGrpSpPr>
        <p:grpSpPr>
          <a:xfrm>
            <a:off x="-19745" y="0"/>
            <a:ext cx="11817586" cy="6892260"/>
            <a:chOff x="-19745" y="0"/>
            <a:chExt cx="11817586" cy="6892260"/>
          </a:xfrm>
        </p:grpSpPr>
        <p:sp>
          <p:nvSpPr>
            <p:cNvPr id="7" name="任意多边形: 形状 6"/>
            <p:cNvSpPr/>
            <p:nvPr userDrawn="1">
              <p:custDataLst>
                <p:tags r:id="rId8"/>
              </p:custDataLst>
            </p:nvPr>
          </p:nvSpPr>
          <p:spPr>
            <a:xfrm rot="10800000">
              <a:off x="-19745" y="0"/>
              <a:ext cx="2427300" cy="2764457"/>
            </a:xfrm>
            <a:custGeom>
              <a:avLst/>
              <a:gdLst>
                <a:gd name="connsiteX0" fmla="*/ 2427300 w 2427300"/>
                <a:gd name="connsiteY0" fmla="*/ 2764457 h 2764457"/>
                <a:gd name="connsiteX1" fmla="*/ 0 w 2427300"/>
                <a:gd name="connsiteY1" fmla="*/ 2764457 h 2764457"/>
                <a:gd name="connsiteX2" fmla="*/ 1742483 w 2427300"/>
                <a:gd name="connsiteY2" fmla="*/ 0 h 2764457"/>
                <a:gd name="connsiteX3" fmla="*/ 2427300 w 2427300"/>
                <a:gd name="connsiteY3" fmla="*/ 1086466 h 2764457"/>
              </a:gdLst>
              <a:ahLst/>
              <a:cxnLst>
                <a:cxn ang="0">
                  <a:pos x="connsiteX0" y="connsiteY0"/>
                </a:cxn>
                <a:cxn ang="0">
                  <a:pos x="connsiteX1" y="connsiteY1"/>
                </a:cxn>
                <a:cxn ang="0">
                  <a:pos x="connsiteX2" y="connsiteY2"/>
                </a:cxn>
                <a:cxn ang="0">
                  <a:pos x="connsiteX3" y="connsiteY3"/>
                </a:cxn>
              </a:cxnLst>
              <a:rect l="l" t="t" r="r" b="b"/>
              <a:pathLst>
                <a:path w="2427300" h="2764457">
                  <a:moveTo>
                    <a:pt x="2427300" y="2764457"/>
                  </a:moveTo>
                  <a:lnTo>
                    <a:pt x="0" y="2764457"/>
                  </a:lnTo>
                  <a:lnTo>
                    <a:pt x="1742483" y="0"/>
                  </a:lnTo>
                  <a:lnTo>
                    <a:pt x="2427300" y="108646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8" name="任意多边形: 形状 7"/>
            <p:cNvSpPr/>
            <p:nvPr userDrawn="1">
              <p:custDataLst>
                <p:tags r:id="rId9"/>
              </p:custDataLst>
            </p:nvPr>
          </p:nvSpPr>
          <p:spPr>
            <a:xfrm>
              <a:off x="-19744" y="3106180"/>
              <a:ext cx="2880823" cy="3786080"/>
            </a:xfrm>
            <a:custGeom>
              <a:avLst/>
              <a:gdLst>
                <a:gd name="connsiteX0" fmla="*/ 684897 w 2880823"/>
                <a:gd name="connsiteY0" fmla="*/ 0 h 3786080"/>
                <a:gd name="connsiteX1" fmla="*/ 2880823 w 2880823"/>
                <a:gd name="connsiteY1" fmla="*/ 3786080 h 3786080"/>
                <a:gd name="connsiteX2" fmla="*/ 0 w 2880823"/>
                <a:gd name="connsiteY2" fmla="*/ 3786080 h 3786080"/>
                <a:gd name="connsiteX3" fmla="*/ 0 w 2880823"/>
                <a:gd name="connsiteY3" fmla="*/ 1180857 h 3786080"/>
              </a:gdLst>
              <a:ahLst/>
              <a:cxnLst>
                <a:cxn ang="0">
                  <a:pos x="connsiteX0" y="connsiteY0"/>
                </a:cxn>
                <a:cxn ang="0">
                  <a:pos x="connsiteX1" y="connsiteY1"/>
                </a:cxn>
                <a:cxn ang="0">
                  <a:pos x="connsiteX2" y="connsiteY2"/>
                </a:cxn>
                <a:cxn ang="0">
                  <a:pos x="connsiteX3" y="connsiteY3"/>
                </a:cxn>
              </a:cxnLst>
              <a:rect l="l" t="t" r="r" b="b"/>
              <a:pathLst>
                <a:path w="2880823" h="3786080">
                  <a:moveTo>
                    <a:pt x="684897" y="0"/>
                  </a:moveTo>
                  <a:lnTo>
                    <a:pt x="2880823" y="3786080"/>
                  </a:lnTo>
                  <a:lnTo>
                    <a:pt x="0" y="3786080"/>
                  </a:lnTo>
                  <a:lnTo>
                    <a:pt x="0" y="11808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9" name="任意多边形: 形状 8"/>
            <p:cNvSpPr/>
            <p:nvPr userDrawn="1">
              <p:custDataLst>
                <p:tags r:id="rId10"/>
              </p:custDataLst>
            </p:nvPr>
          </p:nvSpPr>
          <p:spPr>
            <a:xfrm rot="5400000">
              <a:off x="-712814" y="2685879"/>
              <a:ext cx="1978851" cy="592710"/>
            </a:xfrm>
            <a:custGeom>
              <a:avLst/>
              <a:gdLst>
                <a:gd name="connsiteX0" fmla="*/ 0 w 1978851"/>
                <a:gd name="connsiteY0" fmla="*/ 592710 h 592710"/>
                <a:gd name="connsiteX1" fmla="*/ 989425 w 1978851"/>
                <a:gd name="connsiteY1" fmla="*/ 0 h 592710"/>
                <a:gd name="connsiteX2" fmla="*/ 1978851 w 1978851"/>
                <a:gd name="connsiteY2" fmla="*/ 592710 h 592710"/>
              </a:gdLst>
              <a:ahLst/>
              <a:cxnLst>
                <a:cxn ang="0">
                  <a:pos x="connsiteX0" y="connsiteY0"/>
                </a:cxn>
                <a:cxn ang="0">
                  <a:pos x="connsiteX1" y="connsiteY1"/>
                </a:cxn>
                <a:cxn ang="0">
                  <a:pos x="connsiteX2" y="connsiteY2"/>
                </a:cxn>
              </a:cxnLst>
              <a:rect l="l" t="t" r="r" b="b"/>
              <a:pathLst>
                <a:path w="1978851" h="592710">
                  <a:moveTo>
                    <a:pt x="0" y="592710"/>
                  </a:moveTo>
                  <a:lnTo>
                    <a:pt x="989425" y="0"/>
                  </a:lnTo>
                  <a:lnTo>
                    <a:pt x="1978851" y="5927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0" name="三角形 11"/>
            <p:cNvSpPr/>
            <p:nvPr userDrawn="1">
              <p:custDataLst>
                <p:tags r:id="rId11"/>
              </p:custDataLst>
            </p:nvPr>
          </p:nvSpPr>
          <p:spPr>
            <a:xfrm>
              <a:off x="2861079" y="5298431"/>
              <a:ext cx="1848842" cy="159382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1" name="三角形 13"/>
            <p:cNvSpPr/>
            <p:nvPr userDrawn="1">
              <p:custDataLst>
                <p:tags r:id="rId12"/>
              </p:custDataLst>
            </p:nvPr>
          </p:nvSpPr>
          <p:spPr>
            <a:xfrm rot="3600000">
              <a:off x="1132840" y="1963551"/>
              <a:ext cx="3794133" cy="3270803"/>
            </a:xfrm>
            <a:prstGeom prst="triangle">
              <a:avLst/>
            </a:prstGeom>
            <a:blipFill dpi="0" rotWithShape="0">
              <a:blip r:embed="rId13"/>
              <a:stretch>
                <a:fillRect t="1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nvGrpSpPr>
            <p:cNvPr id="12" name="组合 11"/>
            <p:cNvGrpSpPr/>
            <p:nvPr userDrawn="1">
              <p:custDataLst>
                <p:tags r:id="rId14"/>
              </p:custDataLst>
            </p:nvPr>
          </p:nvGrpSpPr>
          <p:grpSpPr>
            <a:xfrm>
              <a:off x="11668459" y="549424"/>
              <a:ext cx="129382" cy="473109"/>
              <a:chOff x="11537206" y="483307"/>
              <a:chExt cx="201523" cy="736906"/>
            </a:xfrm>
            <a:solidFill>
              <a:schemeClr val="accent1"/>
            </a:solidFill>
          </p:grpSpPr>
          <p:sp>
            <p:nvSpPr>
              <p:cNvPr id="13" name="椭圆 12"/>
              <p:cNvSpPr/>
              <p:nvPr>
                <p:custDataLst>
                  <p:tags r:id="rId15"/>
                </p:custDataLst>
              </p:nvPr>
            </p:nvSpPr>
            <p:spPr>
              <a:xfrm>
                <a:off x="11537206" y="483307"/>
                <a:ext cx="195943" cy="1959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4" name="椭圆 13"/>
              <p:cNvSpPr/>
              <p:nvPr>
                <p:custDataLst>
                  <p:tags r:id="rId16"/>
                </p:custDataLst>
              </p:nvPr>
            </p:nvSpPr>
            <p:spPr>
              <a:xfrm>
                <a:off x="11537207" y="744908"/>
                <a:ext cx="195943" cy="1959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5" name="椭圆 14"/>
              <p:cNvSpPr/>
              <p:nvPr>
                <p:custDataLst>
                  <p:tags r:id="rId17"/>
                </p:custDataLst>
              </p:nvPr>
            </p:nvSpPr>
            <p:spPr>
              <a:xfrm>
                <a:off x="11542786" y="1024270"/>
                <a:ext cx="195943" cy="1959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19" name="圆角矩形 20"/>
            <p:cNvSpPr/>
            <p:nvPr userDrawn="1">
              <p:custDataLst>
                <p:tags r:id="rId18"/>
              </p:custDataLst>
            </p:nvPr>
          </p:nvSpPr>
          <p:spPr>
            <a:xfrm>
              <a:off x="5633482" y="3158748"/>
              <a:ext cx="1163781" cy="748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22" name="三角形 12"/>
            <p:cNvSpPr/>
            <p:nvPr userDrawn="1">
              <p:custDataLst>
                <p:tags r:id="rId19"/>
              </p:custDataLst>
            </p:nvPr>
          </p:nvSpPr>
          <p:spPr>
            <a:xfrm rot="3600000">
              <a:off x="1574330" y="1748429"/>
              <a:ext cx="3794133" cy="3270803"/>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5" name="文本占位符 4"/>
          <p:cNvSpPr>
            <a:spLocks noGrp="1"/>
          </p:cNvSpPr>
          <p:nvPr>
            <p:ph type="body" sz="quarter" idx="13" hasCustomPrompt="1"/>
            <p:custDataLst>
              <p:tags r:id="rId20"/>
            </p:custDataLst>
          </p:nvPr>
        </p:nvSpPr>
        <p:spPr>
          <a:xfrm>
            <a:off x="9876790" y="5069840"/>
            <a:ext cx="1864995" cy="539750"/>
          </a:xfrm>
        </p:spPr>
        <p:txBody>
          <a:bodyPr lIns="90000" tIns="46800" rIns="90000" bIns="0" anchor="b" anchorCtr="0"/>
          <a:lstStyle>
            <a:lvl1pPr marL="0" indent="0">
              <a:buNone/>
              <a:defRPr sz="2000">
                <a:solidFill>
                  <a:schemeClr val="tx1">
                    <a:lumMod val="85000"/>
                    <a:lumOff val="15000"/>
                  </a:schemeClr>
                </a:solidFill>
              </a:defRPr>
            </a:lvl1pPr>
            <a:lvl2pPr marL="457200" indent="0">
              <a:buNone/>
              <a:defRPr/>
            </a:lvl2pPr>
            <a:lvl3pPr marL="914400" indent="0">
              <a:buNone/>
              <a:defRPr/>
            </a:lvl3pPr>
            <a:lvl4pPr marL="1370965" indent="0">
              <a:buNone/>
              <a:defRPr/>
            </a:lvl4pPr>
            <a:lvl5pPr marL="1828165" indent="0">
              <a:buNone/>
              <a:defRPr/>
            </a:lvl5pPr>
          </a:lstStyle>
          <a:p>
            <a:pPr lvl="0"/>
            <a:r>
              <a:rPr lang="zh-CN" altLang="en-US"/>
              <a:t>编辑文本</a:t>
            </a:r>
            <a:endParaRPr lang="zh-CN" altLang="en-US"/>
          </a:p>
        </p:txBody>
      </p:sp>
      <p:sp>
        <p:nvSpPr>
          <p:cNvPr id="24" name="文本占位符 23"/>
          <p:cNvSpPr>
            <a:spLocks noGrp="1"/>
          </p:cNvSpPr>
          <p:nvPr>
            <p:ph type="body" sz="quarter" idx="14" hasCustomPrompt="1"/>
            <p:custDataLst>
              <p:tags r:id="rId21"/>
            </p:custDataLst>
          </p:nvPr>
        </p:nvSpPr>
        <p:spPr>
          <a:xfrm>
            <a:off x="9876790" y="5649595"/>
            <a:ext cx="1864995" cy="539750"/>
          </a:xfrm>
        </p:spPr>
        <p:txBody>
          <a:bodyPr lIns="90000" tIns="0" rIns="90000" bIns="46800" anchor="t" anchorCtr="0"/>
          <a:lstStyle>
            <a:lvl1pPr marL="0" indent="0">
              <a:buNone/>
              <a:defRPr sz="2000">
                <a:solidFill>
                  <a:schemeClr val="tx1">
                    <a:lumMod val="85000"/>
                    <a:lumOff val="15000"/>
                  </a:schemeClr>
                </a:solidFill>
              </a:defRPr>
            </a:lvl1pPr>
            <a:lvl2pPr marL="457200" indent="0">
              <a:buNone/>
              <a:defRPr/>
            </a:lvl2pPr>
            <a:lvl3pPr marL="914400" indent="0">
              <a:buNone/>
              <a:defRPr/>
            </a:lvl3pPr>
            <a:lvl4pPr marL="1370965" indent="0">
              <a:buNone/>
              <a:defRPr/>
            </a:lvl4pPr>
            <a:lvl5pPr marL="1828165" indent="0">
              <a:buNone/>
              <a:defRPr/>
            </a:lvl5pPr>
          </a:lstStyle>
          <a:p>
            <a:pPr lvl="0"/>
            <a:r>
              <a:rPr lang="zh-CN" altLang="en-US"/>
              <a:t>编辑文本</a:t>
            </a:r>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6" name="组合 5"/>
          <p:cNvGrpSpPr/>
          <p:nvPr userDrawn="1">
            <p:custDataLst>
              <p:tags r:id="rId2"/>
            </p:custDataLst>
          </p:nvPr>
        </p:nvGrpSpPr>
        <p:grpSpPr>
          <a:xfrm>
            <a:off x="10638974" y="5416759"/>
            <a:ext cx="1553024" cy="1432837"/>
            <a:chOff x="10898426" y="5656127"/>
            <a:chExt cx="1293583" cy="1193474"/>
          </a:xfrm>
        </p:grpSpPr>
        <p:sp>
          <p:nvSpPr>
            <p:cNvPr id="8" name="任意多边形: 形状 7"/>
            <p:cNvSpPr/>
            <p:nvPr>
              <p:custDataLst>
                <p:tags r:id="rId3"/>
              </p:custDataLst>
            </p:nvPr>
          </p:nvSpPr>
          <p:spPr>
            <a:xfrm>
              <a:off x="10898426" y="6156793"/>
              <a:ext cx="678847" cy="692806"/>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9" name="三角形 7"/>
            <p:cNvSpPr/>
            <p:nvPr>
              <p:custDataLst>
                <p:tags r:id="rId4"/>
              </p:custDataLst>
            </p:nvPr>
          </p:nvSpPr>
          <p:spPr>
            <a:xfrm>
              <a:off x="11420820" y="5656127"/>
              <a:ext cx="771189" cy="1193474"/>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0"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3" name="日期占位符 2"/>
          <p:cNvSpPr>
            <a:spLocks noGrp="1"/>
          </p:cNvSpPr>
          <p:nvPr>
            <p:ph type="dt" sz="half" idx="10"/>
            <p:custDataLst>
              <p:tags r:id="rId6"/>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9"/>
            </p:custDataLst>
          </p:nvPr>
        </p:nvSpPr>
        <p:spPr>
          <a:xfrm>
            <a:off x="669930" y="952508"/>
            <a:ext cx="10852237" cy="5388907"/>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3028067" y="0"/>
            <a:ext cx="6276189" cy="6858000"/>
            <a:chOff x="3028067" y="0"/>
            <a:chExt cx="6276189" cy="6858000"/>
          </a:xfrm>
        </p:grpSpPr>
        <p:sp>
          <p:nvSpPr>
            <p:cNvPr id="6" name="三角形 3"/>
            <p:cNvSpPr/>
            <p:nvPr userDrawn="1">
              <p:custDataLst>
                <p:tags r:id="rId3"/>
              </p:custDataLst>
            </p:nvPr>
          </p:nvSpPr>
          <p:spPr>
            <a:xfrm rot="10800000">
              <a:off x="5055555" y="0"/>
              <a:ext cx="2080887" cy="165067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7" name="任意多边形: 形状 6"/>
            <p:cNvSpPr/>
            <p:nvPr userDrawn="1">
              <p:custDataLst>
                <p:tags r:id="rId4"/>
              </p:custDataLst>
            </p:nvPr>
          </p:nvSpPr>
          <p:spPr>
            <a:xfrm>
              <a:off x="5676777" y="6135202"/>
              <a:ext cx="838445" cy="722798"/>
            </a:xfrm>
            <a:custGeom>
              <a:avLst/>
              <a:gdLst>
                <a:gd name="connsiteX0" fmla="*/ 419223 w 838445"/>
                <a:gd name="connsiteY0" fmla="*/ 0 h 722798"/>
                <a:gd name="connsiteX1" fmla="*/ 838445 w 838445"/>
                <a:gd name="connsiteY1" fmla="*/ 722798 h 722798"/>
                <a:gd name="connsiteX2" fmla="*/ 0 w 838445"/>
                <a:gd name="connsiteY2" fmla="*/ 722798 h 722798"/>
              </a:gdLst>
              <a:ahLst/>
              <a:cxnLst>
                <a:cxn ang="0">
                  <a:pos x="connsiteX0" y="connsiteY0"/>
                </a:cxn>
                <a:cxn ang="0">
                  <a:pos x="connsiteX1" y="connsiteY1"/>
                </a:cxn>
                <a:cxn ang="0">
                  <a:pos x="connsiteX2" y="connsiteY2"/>
                </a:cxn>
              </a:cxnLst>
              <a:rect l="l" t="t" r="r" b="b"/>
              <a:pathLst>
                <a:path w="838445" h="722798">
                  <a:moveTo>
                    <a:pt x="419223" y="0"/>
                  </a:moveTo>
                  <a:lnTo>
                    <a:pt x="838445" y="722798"/>
                  </a:lnTo>
                  <a:lnTo>
                    <a:pt x="0" y="72279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8" name="三角形 5"/>
            <p:cNvSpPr/>
            <p:nvPr userDrawn="1">
              <p:custDataLst>
                <p:tags r:id="rId5"/>
              </p:custDataLst>
            </p:nvPr>
          </p:nvSpPr>
          <p:spPr>
            <a:xfrm>
              <a:off x="3028067" y="2477828"/>
              <a:ext cx="392165" cy="338073"/>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9" name="三角形 6"/>
            <p:cNvSpPr/>
            <p:nvPr userDrawn="1">
              <p:custDataLst>
                <p:tags r:id="rId6"/>
              </p:custDataLst>
            </p:nvPr>
          </p:nvSpPr>
          <p:spPr>
            <a:xfrm rot="2748548">
              <a:off x="8939137" y="3459125"/>
              <a:ext cx="392165" cy="338073"/>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hasCustomPrompt="1"/>
            <p:custDataLst>
              <p:tags r:id="rId7"/>
            </p:custDataLst>
          </p:nvPr>
        </p:nvSpPr>
        <p:spPr>
          <a:xfrm>
            <a:off x="3420232" y="2767280"/>
            <a:ext cx="5352795" cy="1200329"/>
          </a:xfrm>
        </p:spPr>
        <p:txBody>
          <a:bodyPr vert="horz" lIns="90000" tIns="46800" rIns="90000" bIns="0" rtlCol="0" anchor="ctr" anchorCtr="0">
            <a:normAutofit/>
          </a:bodyPr>
          <a:lstStyle>
            <a:lvl1pPr marL="0" marR="0" algn="ctr" defTabSz="914400" rtl="0" eaLnBrk="1" fontAlgn="auto" latinLnBrk="0" hangingPunct="1">
              <a:lnSpc>
                <a:spcPct val="100000"/>
              </a:lnSpc>
              <a:buNone/>
              <a:defRPr kumimoji="0" lang="zh-CN" altLang="en-US" sz="6600" b="1" i="0" u="none" strike="noStrike" kern="1200" cap="none" spc="600" normalizeH="0" baseline="0" noProof="1">
                <a:solidFill>
                  <a:schemeClr val="tx1">
                    <a:lumMod val="85000"/>
                    <a:lumOff val="15000"/>
                  </a:schemeClr>
                </a:solidFill>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
        <p:nvSpPr>
          <p:cNvPr id="3" name="日期占位符 2"/>
          <p:cNvSpPr>
            <a:spLocks noGrp="1"/>
          </p:cNvSpPr>
          <p:nvPr>
            <p:ph type="dt" sz="half" idx="10"/>
            <p:custDataLst>
              <p:tags r:id="rId8"/>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12" name="文本占位符 11"/>
          <p:cNvSpPr>
            <a:spLocks noGrp="1"/>
          </p:cNvSpPr>
          <p:nvPr>
            <p:ph type="body" sz="quarter" idx="13" hasCustomPrompt="1"/>
            <p:custDataLst>
              <p:tags r:id="rId11"/>
            </p:custDataLst>
          </p:nvPr>
        </p:nvSpPr>
        <p:spPr>
          <a:xfrm>
            <a:off x="3419475" y="4025708"/>
            <a:ext cx="5457825" cy="722312"/>
          </a:xfrm>
        </p:spPr>
        <p:txBody>
          <a:bodyPr lIns="91440" tIns="0" rIns="91440" bIns="45720">
            <a:normAutofit/>
          </a:bodyPr>
          <a:lstStyle>
            <a:lvl1pPr marL="0" indent="0" algn="ctr">
              <a:lnSpc>
                <a:spcPct val="120000"/>
              </a:lnSpc>
              <a:buNone/>
              <a:defRPr sz="2400" spc="300" baseline="0"/>
            </a:lvl1pPr>
          </a:lstStyle>
          <a:p>
            <a:pPr lvl="0"/>
            <a:r>
              <a:rPr lang="zh-CN" altLang="en-US"/>
              <a:t>单击此处添加副标题</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10638971" y="5416757"/>
            <a:ext cx="1553029" cy="1432837"/>
            <a:chOff x="10898414" y="5656121"/>
            <a:chExt cx="1293586" cy="1193473"/>
          </a:xfrm>
        </p:grpSpPr>
        <p:sp>
          <p:nvSpPr>
            <p:cNvPr id="13" name="任意多边形: 形状 12"/>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8"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9"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3" name="日期占位符 2"/>
          <p:cNvSpPr>
            <a:spLocks noGrp="1"/>
          </p:cNvSpPr>
          <p:nvPr userDrawn="1">
            <p:ph type="dt" sz="half" idx="10"/>
            <p:custDataLst>
              <p:tags r:id="rId6"/>
            </p:custDataLst>
          </p:nvPr>
        </p:nvSpPr>
        <p:spPr/>
        <p:txBody>
          <a:bodyPr/>
          <a:lstStyle>
            <a:lvl1pPr>
              <a:defRPr baseline="0">
                <a:solidFill>
                  <a:schemeClr val="tx1">
                    <a:lumMod val="85000"/>
                    <a:lumOff val="15000"/>
                  </a:schemeClr>
                </a:solidFill>
                <a:latin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7"/>
            </p:custDataLst>
          </p:nvPr>
        </p:nvSpPr>
        <p:spPr/>
        <p:txBody>
          <a:bodyPr/>
          <a:lstStyle>
            <a:lvl1pPr>
              <a:defRPr baseline="0">
                <a:solidFill>
                  <a:schemeClr val="tx1">
                    <a:lumMod val="85000"/>
                    <a:lumOff val="15000"/>
                  </a:schemeClr>
                </a:solidFill>
                <a:latin typeface="微软雅黑" panose="020B0503020204020204" charset="-122"/>
              </a:defRPr>
            </a:lvl1pPr>
          </a:lstStyle>
          <a:p>
            <a:endParaRPr lang="zh-CN" altLang="en-US"/>
          </a:p>
        </p:txBody>
      </p:sp>
      <p:sp>
        <p:nvSpPr>
          <p:cNvPr id="5" name="灯片编号占位符 4"/>
          <p:cNvSpPr>
            <a:spLocks noGrp="1"/>
          </p:cNvSpPr>
          <p:nvPr userDrawn="1">
            <p:ph type="sldNum" sz="quarter" idx="12"/>
            <p:custDataLst>
              <p:tags r:id="rId8"/>
            </p:custDataLst>
          </p:nvPr>
        </p:nvSpPr>
        <p:spPr/>
        <p:txBody>
          <a:bodyPr/>
          <a:lstStyle>
            <a:lvl1pPr>
              <a:defRPr baseline="0">
                <a:solidFill>
                  <a:schemeClr val="tx1">
                    <a:lumMod val="85000"/>
                    <a:lumOff val="15000"/>
                  </a:schemeClr>
                </a:solidFill>
                <a:latin typeface="微软雅黑" panose="020B0503020204020204" charset="-122"/>
              </a:defRPr>
            </a:lvl1pPr>
          </a:lstStyle>
          <a:p>
            <a:fld id="{49AE70B2-8BF9-45C0-BB95-33D1B9D3A854}" type="slidenum">
              <a:rPr lang="zh-CN" altLang="en-US" smtClean="0"/>
            </a:fld>
            <a:endParaRPr lang="zh-CN" altLang="en-US"/>
          </a:p>
        </p:txBody>
      </p:sp>
      <p:sp>
        <p:nvSpPr>
          <p:cNvPr id="6" name="标题 5"/>
          <p:cNvSpPr>
            <a:spLocks noGrp="1"/>
          </p:cNvSpPr>
          <p:nvPr>
            <p:ph type="title"/>
            <p:custDataLst>
              <p:tags r:id="rId9"/>
            </p:custDataLst>
          </p:nvPr>
        </p:nvSpPr>
        <p:spPr/>
        <p:txBody>
          <a:bodyPr/>
          <a:lstStyle>
            <a:lvl1pPr>
              <a:defRPr>
                <a:solidFill>
                  <a:schemeClr val="tx1">
                    <a:lumMod val="85000"/>
                    <a:lumOff val="15000"/>
                  </a:schemeClr>
                </a:solidFill>
              </a:defRPr>
            </a:lvl1pPr>
          </a:lstStyle>
          <a:p>
            <a:r>
              <a:rPr lang="zh-CN" altLang="en-US"/>
              <a:t>单击此处编辑母版标题样式</a:t>
            </a:r>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13" name="矩形 12"/>
          <p:cNvSpPr/>
          <p:nvPr userDrawn="1">
            <p:custDataLst>
              <p:tags r:id="rId2"/>
            </p:custDataLst>
          </p:nvPr>
        </p:nvSpPr>
        <p:spPr>
          <a:xfrm>
            <a:off x="292735" y="304165"/>
            <a:ext cx="11606530" cy="62496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aseline="0">
              <a:solidFill>
                <a:schemeClr val="tx1">
                  <a:lumMod val="85000"/>
                  <a:lumOff val="15000"/>
                </a:schemeClr>
              </a:solidFill>
              <a:latin typeface="隶书" panose="02010509060101010101" pitchFamily="49" charset="-122"/>
              <a:ea typeface="隶书" panose="02010509060101010101" pitchFamily="49" charset="-122"/>
            </a:endParaRPr>
          </a:p>
        </p:txBody>
      </p:sp>
      <p:sp>
        <p:nvSpPr>
          <p:cNvPr id="10" name="三角形 6"/>
          <p:cNvSpPr/>
          <p:nvPr userDrawn="1">
            <p:custDataLst>
              <p:tags r:id="rId3"/>
            </p:custDataLst>
          </p:nvPr>
        </p:nvSpPr>
        <p:spPr>
          <a:xfrm rot="10800000">
            <a:off x="240665" y="0"/>
            <a:ext cx="1268730" cy="8255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1" name="三角形 7"/>
          <p:cNvSpPr/>
          <p:nvPr userDrawn="1">
            <p:custDataLst>
              <p:tags r:id="rId4"/>
            </p:custDataLst>
          </p:nvPr>
        </p:nvSpPr>
        <p:spPr>
          <a:xfrm>
            <a:off x="10157460" y="5823585"/>
            <a:ext cx="1449070" cy="102997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2" name="三角形 8"/>
          <p:cNvSpPr/>
          <p:nvPr userDrawn="1">
            <p:custDataLst>
              <p:tags r:id="rId5"/>
            </p:custDataLst>
          </p:nvPr>
        </p:nvSpPr>
        <p:spPr>
          <a:xfrm>
            <a:off x="11200765" y="6153150"/>
            <a:ext cx="991235" cy="70485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2" name="标题 1"/>
          <p:cNvSpPr>
            <a:spLocks noGrp="1"/>
          </p:cNvSpPr>
          <p:nvPr userDrawn="1">
            <p:ph type="title" hasCustomPrompt="1"/>
            <p:custDataLst>
              <p:tags r:id="rId6"/>
            </p:custDataLst>
          </p:nvPr>
        </p:nvSpPr>
        <p:spPr>
          <a:xfrm>
            <a:off x="1281600" y="1249200"/>
            <a:ext cx="9626400" cy="723600"/>
          </a:xfrm>
        </p:spPr>
        <p:txBody>
          <a:bodyPr anchor="ctr">
            <a:normAutofit/>
          </a:bodyPr>
          <a:lstStyle>
            <a:lvl1pPr>
              <a:defRPr sz="32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a:t>单击此处编辑标题</a:t>
            </a:r>
            <a:endParaRPr lang="zh-CN" altLang="en-US"/>
          </a:p>
        </p:txBody>
      </p:sp>
      <p:sp>
        <p:nvSpPr>
          <p:cNvPr id="7" name="内容占位符 6"/>
          <p:cNvSpPr>
            <a:spLocks noGrp="1"/>
          </p:cNvSpPr>
          <p:nvPr userDrawn="1">
            <p:ph sz="quarter" idx="13" hasCustomPrompt="1"/>
            <p:custDataLst>
              <p:tags r:id="rId7"/>
            </p:custDataLst>
          </p:nvPr>
        </p:nvSpPr>
        <p:spPr>
          <a:xfrm>
            <a:off x="1281113" y="2163600"/>
            <a:ext cx="9626600" cy="3445200"/>
          </a:xfrm>
        </p:spPr>
        <p:txBody>
          <a:bodyPr>
            <a:normAutofit/>
          </a:bodyPr>
          <a:lstStyle>
            <a:lvl1pPr marL="0" indent="0">
              <a:buNone/>
              <a:defRPr sz="1600"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solidFill>
                <a:latin typeface="微软雅黑" panose="020B0503020204020204" charset="-122"/>
                <a:ea typeface="微软雅黑" panose="020B0503020204020204" charset="-122"/>
              </a:defRPr>
            </a:lvl2pPr>
            <a:lvl3pPr>
              <a:defRPr baseline="0">
                <a:solidFill>
                  <a:schemeClr val="tx1"/>
                </a:solidFill>
                <a:latin typeface="微软雅黑" panose="020B0503020204020204" charset="-122"/>
                <a:ea typeface="微软雅黑" panose="020B0503020204020204" charset="-122"/>
              </a:defRPr>
            </a:lvl3pPr>
            <a:lvl4pPr>
              <a:defRPr baseline="0">
                <a:solidFill>
                  <a:schemeClr val="tx1"/>
                </a:solidFill>
                <a:latin typeface="微软雅黑" panose="020B0503020204020204" charset="-122"/>
                <a:ea typeface="微软雅黑" panose="020B0503020204020204" charset="-122"/>
              </a:defRPr>
            </a:lvl4pPr>
            <a:lvl5pPr>
              <a:defRPr baseline="0">
                <a:solidFill>
                  <a:schemeClr val="tx1"/>
                </a:solidFill>
                <a:latin typeface="微软雅黑" panose="020B0503020204020204" charset="-122"/>
                <a:ea typeface="微软雅黑" panose="020B0503020204020204" charset="-122"/>
              </a:defRPr>
            </a:lvl5pPr>
          </a:lstStyle>
          <a:p>
            <a:pPr lvl="0"/>
            <a:r>
              <a:rPr lang="zh-CN" altLang="en-US"/>
              <a:t>单击此处添加文本</a:t>
            </a:r>
            <a:endParaRPr lang="zh-CN" altLang="en-US"/>
          </a:p>
        </p:txBody>
      </p:sp>
      <p:sp>
        <p:nvSpPr>
          <p:cNvPr id="3" name="日期占位符 2"/>
          <p:cNvSpPr>
            <a:spLocks noGrp="1"/>
          </p:cNvSpPr>
          <p:nvPr userDrawn="1">
            <p:ph type="dt" sz="half" idx="10"/>
            <p:custDataLst>
              <p:tags r:id="rId8"/>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灯片编号占位符 4"/>
          <p:cNvSpPr>
            <a:spLocks noGrp="1"/>
          </p:cNvSpPr>
          <p:nvPr userDrawn="1">
            <p:ph type="sldNum" sz="quarter" idx="12"/>
            <p:custDataLst>
              <p:tags r:id="rId9"/>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4" name="页脚占位符 3"/>
          <p:cNvSpPr>
            <a:spLocks noGrp="1"/>
          </p:cNvSpPr>
          <p:nvPr userDrawn="1">
            <p:ph type="ftr" sz="quarter" idx="11"/>
            <p:custDataLst>
              <p:tags r:id="rId10"/>
            </p:custDataLst>
          </p:nvPr>
        </p:nvSpPr>
        <p:spPr/>
        <p:txBody>
          <a:bodyPr/>
          <a:lstStyle>
            <a:lvl1pPr>
              <a:defRPr>
                <a:solidFill>
                  <a:schemeClr val="tx1">
                    <a:lumMod val="85000"/>
                    <a:lumOff val="15000"/>
                  </a:schemeClr>
                </a:solidFill>
              </a:defRPr>
            </a:lvl1pPr>
          </a:lstStyle>
          <a:p>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3" name="矩形 12"/>
          <p:cNvSpPr/>
          <p:nvPr userDrawn="1">
            <p:custDataLst>
              <p:tags r:id="rId2"/>
            </p:custDataLst>
          </p:nvPr>
        </p:nvSpPr>
        <p:spPr>
          <a:xfrm>
            <a:off x="0" y="0"/>
            <a:ext cx="4823460" cy="685863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Arial" panose="020B0604020202020204" pitchFamily="34" charset="0"/>
              <a:sym typeface="+mn-ea"/>
            </a:endParaRPr>
          </a:p>
        </p:txBody>
      </p:sp>
      <p:grpSp>
        <p:nvGrpSpPr>
          <p:cNvPr id="14" name="组合 13"/>
          <p:cNvGrpSpPr/>
          <p:nvPr userDrawn="1">
            <p:custDataLst>
              <p:tags r:id="rId3"/>
            </p:custDataLst>
          </p:nvPr>
        </p:nvGrpSpPr>
        <p:grpSpPr>
          <a:xfrm>
            <a:off x="-1" y="5207000"/>
            <a:ext cx="1807912" cy="1667994"/>
            <a:chOff x="-1" y="5000255"/>
            <a:chExt cx="2032000" cy="1874739"/>
          </a:xfrm>
        </p:grpSpPr>
        <p:sp>
          <p:nvSpPr>
            <p:cNvPr id="15" name="任意多边形: 形状 14"/>
            <p:cNvSpPr/>
            <p:nvPr>
              <p:custDataLst>
                <p:tags r:id="rId4"/>
              </p:custDataLst>
            </p:nvPr>
          </p:nvSpPr>
          <p:spPr>
            <a:xfrm flipH="1">
              <a:off x="965649" y="5786718"/>
              <a:ext cx="1066350" cy="1088276"/>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16" name="三角形 7"/>
            <p:cNvSpPr/>
            <p:nvPr>
              <p:custDataLst>
                <p:tags r:id="rId5"/>
              </p:custDataLst>
            </p:nvPr>
          </p:nvSpPr>
          <p:spPr>
            <a:xfrm flipH="1">
              <a:off x="-1" y="5000255"/>
              <a:ext cx="1211405" cy="1874739"/>
            </a:xfrm>
            <a:prstGeom prst="triangle">
              <a:avLst>
                <a:gd name="adj" fmla="val 100000"/>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17" name="三角形 8"/>
            <p:cNvSpPr/>
            <p:nvPr>
              <p:custDataLst>
                <p:tags r:id="rId6"/>
              </p:custDataLst>
            </p:nvPr>
          </p:nvSpPr>
          <p:spPr>
            <a:xfrm rot="10800000" flipH="1">
              <a:off x="594749" y="5786311"/>
              <a:ext cx="636641" cy="472228"/>
            </a:xfrm>
            <a:prstGeom prst="triangle">
              <a:avLst/>
            </a:prstGeom>
            <a:solidFill>
              <a:schemeClr val="accent3">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sp>
        <p:nvSpPr>
          <p:cNvPr id="2" name="标题 1"/>
          <p:cNvSpPr>
            <a:spLocks noGrp="1"/>
          </p:cNvSpPr>
          <p:nvPr userDrawn="1">
            <p:ph type="title" hasCustomPrompt="1"/>
            <p:custDataLst>
              <p:tags r:id="rId7"/>
            </p:custDataLst>
          </p:nvPr>
        </p:nvSpPr>
        <p:spPr>
          <a:xfrm>
            <a:off x="583200" y="770400"/>
            <a:ext cx="3960000" cy="882000"/>
          </a:xfrm>
        </p:spPr>
        <p:txBody>
          <a:bodyPr anchor="ctr">
            <a:normAutofit/>
          </a:bodyPr>
          <a:lstStyle>
            <a:lvl1pPr>
              <a:defRPr sz="32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a:t>单击编辑标题</a:t>
            </a:r>
            <a:endParaRPr lang="zh-CN" altLang="en-US"/>
          </a:p>
        </p:txBody>
      </p:sp>
      <p:sp>
        <p:nvSpPr>
          <p:cNvPr id="3" name="日期占位符 2"/>
          <p:cNvSpPr>
            <a:spLocks noGrp="1"/>
          </p:cNvSpPr>
          <p:nvPr userDrawn="1">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userDrawn="1">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7" name="文本占位符 6"/>
          <p:cNvSpPr>
            <a:spLocks noGrp="1"/>
          </p:cNvSpPr>
          <p:nvPr userDrawn="1">
            <p:ph type="body" sz="quarter" idx="13"/>
            <p:custDataLst>
              <p:tags r:id="rId11"/>
            </p:custDataLst>
          </p:nvPr>
        </p:nvSpPr>
        <p:spPr>
          <a:xfrm>
            <a:off x="586800" y="1764000"/>
            <a:ext cx="3956400" cy="4093200"/>
          </a:xfrm>
        </p:spPr>
        <p:txBody>
          <a:bodyPr>
            <a:normAutofit/>
          </a:bodyPr>
          <a:lstStyle>
            <a:lvl1pPr marL="0" indent="0">
              <a:lnSpc>
                <a:spcPct val="130000"/>
              </a:lnSpc>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1pPr>
            <a:lvl2pPr marL="457200" indent="0">
              <a:lnSpc>
                <a:spcPct val="130000"/>
              </a:lnSpc>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2pPr>
            <a:lvl3pPr marL="914400" indent="0">
              <a:lnSpc>
                <a:spcPct val="130000"/>
              </a:lnSpc>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3pPr>
            <a:lvl4pPr marL="1370965" indent="0">
              <a:lnSpc>
                <a:spcPct val="130000"/>
              </a:lnSpc>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4pPr>
            <a:lvl5pPr marL="1828165" indent="0">
              <a:lnSpc>
                <a:spcPct val="130000"/>
              </a:lnSpc>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9" name="内容占位符 8"/>
          <p:cNvSpPr>
            <a:spLocks noGrp="1"/>
          </p:cNvSpPr>
          <p:nvPr userDrawn="1">
            <p:ph sz="quarter" idx="14"/>
            <p:custDataLst>
              <p:tags r:id="rId12"/>
            </p:custDataLst>
          </p:nvPr>
        </p:nvSpPr>
        <p:spPr>
          <a:xfrm>
            <a:off x="5101200" y="769938"/>
            <a:ext cx="6480000" cy="5087937"/>
          </a:xfrm>
        </p:spPr>
        <p:txBody>
          <a:bodyPr>
            <a:normAutofit/>
          </a:bodyPr>
          <a:lstStyle>
            <a:lvl1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vl2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2pPr>
            <a:lvl3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3pPr>
            <a:lvl4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4pPr>
            <a:lvl5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3" name="矩形 12"/>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Arial" panose="020B0604020202020204" pitchFamily="34" charset="0"/>
              <a:sym typeface="+mn-ea"/>
            </a:endParaRPr>
          </a:p>
        </p:txBody>
      </p:sp>
      <p:grpSp>
        <p:nvGrpSpPr>
          <p:cNvPr id="15" name="组合 14"/>
          <p:cNvGrpSpPr/>
          <p:nvPr userDrawn="1">
            <p:custDataLst>
              <p:tags r:id="rId3"/>
            </p:custDataLst>
          </p:nvPr>
        </p:nvGrpSpPr>
        <p:grpSpPr>
          <a:xfrm rot="10800000" flipH="1">
            <a:off x="10638971" y="0"/>
            <a:ext cx="1553029" cy="1432837"/>
            <a:chOff x="10898414" y="5656121"/>
            <a:chExt cx="1293586" cy="1193473"/>
          </a:xfrm>
        </p:grpSpPr>
        <p:sp>
          <p:nvSpPr>
            <p:cNvPr id="16" name="任意多边形: 形状 15"/>
            <p:cNvSpPr/>
            <p:nvPr>
              <p:custDataLst>
                <p:tags r:id="rId4"/>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17" name="三角形 7"/>
            <p:cNvSpPr/>
            <p:nvPr>
              <p:custDataLst>
                <p:tags r:id="rId5"/>
              </p:custDataLst>
            </p:nvPr>
          </p:nvSpPr>
          <p:spPr>
            <a:xfrm>
              <a:off x="11420811" y="5656121"/>
              <a:ext cx="771189" cy="1193473"/>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18" name="三角形 8"/>
            <p:cNvSpPr/>
            <p:nvPr>
              <p:custDataLst>
                <p:tags r:id="rId6"/>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sp>
        <p:nvSpPr>
          <p:cNvPr id="2" name="标题 1"/>
          <p:cNvSpPr>
            <a:spLocks noGrp="1"/>
          </p:cNvSpPr>
          <p:nvPr userDrawn="1">
            <p:ph type="title"/>
            <p:custDataLst>
              <p:tags r:id="rId7"/>
            </p:custDataLst>
          </p:nvPr>
        </p:nvSpPr>
        <p:spPr>
          <a:xfrm>
            <a:off x="612000" y="781200"/>
            <a:ext cx="10976400" cy="626400"/>
          </a:xfrm>
        </p:spPr>
        <p:txBody>
          <a:bodyPr anchor="ctr"/>
          <a:lstStyle>
            <a:lvl1pPr algn="ctr">
              <a:defRPr sz="3600" b="1" spc="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userDrawn="1">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userDrawn="1">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7" name="文本占位符 6"/>
          <p:cNvSpPr>
            <a:spLocks noGrp="1"/>
          </p:cNvSpPr>
          <p:nvPr userDrawn="1">
            <p:ph type="body" sz="quarter" idx="13"/>
            <p:custDataLst>
              <p:tags r:id="rId11"/>
            </p:custDataLst>
          </p:nvPr>
        </p:nvSpPr>
        <p:spPr>
          <a:xfrm>
            <a:off x="612000" y="1659600"/>
            <a:ext cx="10975975" cy="828000"/>
          </a:xfrm>
        </p:spPr>
        <p:txBody>
          <a:bodyPr>
            <a:normAutofit/>
          </a:bodyPr>
          <a:lstStyle>
            <a:lvl1pPr algn="ctr">
              <a:lnSpc>
                <a:spcPct val="130000"/>
              </a:lnSpc>
              <a:spcBef>
                <a:spcPct val="0"/>
              </a:spcBef>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
        <p:nvSpPr>
          <p:cNvPr id="9" name="内容占位符 8"/>
          <p:cNvSpPr>
            <a:spLocks noGrp="1"/>
          </p:cNvSpPr>
          <p:nvPr userDrawn="1">
            <p:ph sz="quarter" idx="14"/>
            <p:custDataLst>
              <p:tags r:id="rId12"/>
            </p:custDataLst>
          </p:nvPr>
        </p:nvSpPr>
        <p:spPr>
          <a:xfrm>
            <a:off x="612775" y="2808000"/>
            <a:ext cx="10965600" cy="3430800"/>
          </a:xfrm>
        </p:spPr>
        <p:txBody>
          <a:bodyPr>
            <a:normAutofit/>
          </a:bodyPr>
          <a:lstStyle>
            <a:lvl1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vl2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2pPr>
            <a:lvl3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3pPr>
            <a:lvl4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4pPr>
            <a:lvl5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grpSp>
        <p:nvGrpSpPr>
          <p:cNvPr id="15" name="组合 14"/>
          <p:cNvGrpSpPr/>
          <p:nvPr userDrawn="1">
            <p:custDataLst>
              <p:tags r:id="rId2"/>
            </p:custDataLst>
          </p:nvPr>
        </p:nvGrpSpPr>
        <p:grpSpPr>
          <a:xfrm rot="10800000" flipH="1">
            <a:off x="10638971" y="0"/>
            <a:ext cx="1553029" cy="1432837"/>
            <a:chOff x="10898414" y="5656121"/>
            <a:chExt cx="1293586" cy="1193473"/>
          </a:xfrm>
        </p:grpSpPr>
        <p:sp>
          <p:nvSpPr>
            <p:cNvPr id="16" name="任意多边形: 形状 15"/>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17" name="三角形 7"/>
            <p:cNvSpPr/>
            <p:nvPr>
              <p:custDataLst>
                <p:tags r:id="rId4"/>
              </p:custDataLst>
            </p:nvPr>
          </p:nvSpPr>
          <p:spPr>
            <a:xfrm>
              <a:off x="11420811" y="5656121"/>
              <a:ext cx="771189" cy="1193473"/>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18"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sp>
        <p:nvSpPr>
          <p:cNvPr id="13" name="矩形 12"/>
          <p:cNvSpPr/>
          <p:nvPr userDrawn="1">
            <p:custDataLst>
              <p:tags r:id="rId6"/>
            </p:custDataLst>
          </p:nvPr>
        </p:nvSpPr>
        <p:spPr>
          <a:xfrm>
            <a:off x="0" y="50419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Arial" panose="020B0604020202020204" pitchFamily="34" charset="0"/>
              <a:sym typeface="+mn-ea"/>
            </a:endParaRPr>
          </a:p>
        </p:txBody>
      </p:sp>
      <p:sp>
        <p:nvSpPr>
          <p:cNvPr id="2" name="标题 1"/>
          <p:cNvSpPr>
            <a:spLocks noGrp="1"/>
          </p:cNvSpPr>
          <p:nvPr userDrawn="1">
            <p:ph type="title"/>
            <p:custDataLst>
              <p:tags r:id="rId7"/>
            </p:custDataLst>
          </p:nvPr>
        </p:nvSpPr>
        <p:spPr>
          <a:xfrm>
            <a:off x="604800" y="669600"/>
            <a:ext cx="10976400" cy="565200"/>
          </a:xfrm>
        </p:spPr>
        <p:txBody>
          <a:bodyPr lIns="90000" tIns="46800" rIns="90000" bIns="46800" anchor="ctr">
            <a:normAutofit/>
          </a:bodyPr>
          <a:lstStyle>
            <a:lvl1pPr algn="ctr">
              <a:lnSpc>
                <a:spcPct val="100000"/>
              </a:lnSpc>
              <a:defRPr sz="3200" b="1" spc="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userDrawn="1">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userDrawn="1">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7" name="内容占位符 6"/>
          <p:cNvSpPr>
            <a:spLocks noGrp="1"/>
          </p:cNvSpPr>
          <p:nvPr userDrawn="1">
            <p:ph sz="quarter" idx="13"/>
            <p:custDataLst>
              <p:tags r:id="rId11"/>
            </p:custDataLst>
          </p:nvPr>
        </p:nvSpPr>
        <p:spPr>
          <a:xfrm>
            <a:off x="604837" y="1681200"/>
            <a:ext cx="10990800" cy="3211200"/>
          </a:xfrm>
        </p:spPr>
        <p:txBody>
          <a:bodyPr lIns="90000" tIns="46800" rIns="90000" bIns="46800">
            <a:normAutofit/>
          </a:bodyPr>
          <a:lstStyle>
            <a:lvl1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vl2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2pPr>
            <a:lvl3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3pPr>
            <a:lvl4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4pPr>
            <a:lvl5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9" name="文本占位符 8"/>
          <p:cNvSpPr>
            <a:spLocks noGrp="1"/>
          </p:cNvSpPr>
          <p:nvPr userDrawn="1">
            <p:ph type="body" sz="quarter" idx="14"/>
            <p:custDataLst>
              <p:tags r:id="rId12"/>
            </p:custDataLst>
          </p:nvPr>
        </p:nvSpPr>
        <p:spPr>
          <a:xfrm>
            <a:off x="594000" y="5180400"/>
            <a:ext cx="11001600" cy="1011600"/>
          </a:xfrm>
        </p:spPr>
        <p:txBody>
          <a:bodyPr lIns="90000" tIns="46800" rIns="90000" bIns="46800">
            <a:normAutofit/>
          </a:bodyPr>
          <a:lstStyle>
            <a:lvl1pPr marL="0" indent="0">
              <a:lnSpc>
                <a:spcPct val="130000"/>
              </a:lnSpc>
              <a:spcBef>
                <a:spcPct val="0"/>
              </a:spcBef>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10638971" y="5416757"/>
            <a:ext cx="1553029" cy="1432837"/>
            <a:chOff x="10898414" y="5656121"/>
            <a:chExt cx="1293586" cy="1193473"/>
          </a:xfrm>
        </p:grpSpPr>
        <p:sp>
          <p:nvSpPr>
            <p:cNvPr id="14" name="任意多边形: 形状 13"/>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16" name="三角形 7"/>
            <p:cNvSpPr/>
            <p:nvPr>
              <p:custDataLst>
                <p:tags r:id="rId4"/>
              </p:custDataLst>
            </p:nvPr>
          </p:nvSpPr>
          <p:spPr>
            <a:xfrm>
              <a:off x="11420811" y="5656121"/>
              <a:ext cx="771189" cy="1193473"/>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17"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sp>
        <p:nvSpPr>
          <p:cNvPr id="15" name="矩形 14"/>
          <p:cNvSpPr/>
          <p:nvPr userDrawn="1">
            <p:custDataLst>
              <p:tags r:id="rId6"/>
            </p:custDataLst>
          </p:nvPr>
        </p:nvSpPr>
        <p:spPr>
          <a:xfrm>
            <a:off x="0" y="0"/>
            <a:ext cx="12192000" cy="91440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baseline="0">
              <a:solidFill>
                <a:schemeClr val="tx1">
                  <a:lumMod val="85000"/>
                  <a:lumOff val="15000"/>
                </a:schemeClr>
              </a:solidFill>
              <a:latin typeface="Arial" panose="020B0604020202020204" pitchFamily="34" charset="0"/>
              <a:cs typeface="Viner Hand ITC" panose="03070502030502020203" charset="0"/>
              <a:sym typeface="+mn-ea"/>
            </a:endParaRPr>
          </a:p>
        </p:txBody>
      </p:sp>
      <p:sp>
        <p:nvSpPr>
          <p:cNvPr id="2" name="标题 1"/>
          <p:cNvSpPr>
            <a:spLocks noGrp="1"/>
          </p:cNvSpPr>
          <p:nvPr>
            <p:ph type="title"/>
            <p:custDataLst>
              <p:tags r:id="rId7"/>
            </p:custDataLst>
          </p:nvPr>
        </p:nvSpPr>
        <p:spPr>
          <a:xfrm>
            <a:off x="579600" y="237600"/>
            <a:ext cx="11037600" cy="441964"/>
          </a:xfrm>
        </p:spPr>
        <p:txBody>
          <a:bodyPr>
            <a:noAutofit/>
          </a:bodyPr>
          <a:lstStyle>
            <a:lvl1pPr>
              <a:lnSpc>
                <a:spcPct val="100000"/>
              </a:lnSpc>
              <a:defRPr sz="2400" b="1" spc="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vl2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2pPr>
            <a:lvl3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3pPr>
            <a:lvl4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4pPr>
            <a:lvl5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3" name="日期占位符 2"/>
          <p:cNvSpPr>
            <a:spLocks noGrp="1"/>
          </p:cNvSpPr>
          <p:nvPr>
            <p:ph type="dt" sz="half" idx="10"/>
            <p:custDataLst>
              <p:tags r:id="rId9"/>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9" name="内容占位符 8"/>
          <p:cNvSpPr>
            <a:spLocks noGrp="1"/>
          </p:cNvSpPr>
          <p:nvPr>
            <p:ph sz="quarter" idx="14"/>
            <p:custDataLst>
              <p:tags r:id="rId12"/>
            </p:custDataLst>
          </p:nvPr>
        </p:nvSpPr>
        <p:spPr>
          <a:xfrm>
            <a:off x="6242400" y="1663200"/>
            <a:ext cx="5367600" cy="2894400"/>
          </a:xfrm>
        </p:spPr>
        <p:txBody>
          <a:bodyPr>
            <a:normAutofit/>
          </a:bodyPr>
          <a:lstStyle>
            <a:lvl1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vl2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2pPr>
            <a:lvl3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3pPr>
            <a:lvl4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4pPr>
            <a:lvl5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11" name="文本占位符 10"/>
          <p:cNvSpPr>
            <a:spLocks noGrp="1"/>
          </p:cNvSpPr>
          <p:nvPr>
            <p:ph type="body" sz="quarter" idx="15"/>
            <p:custDataLst>
              <p:tags r:id="rId13"/>
            </p:custDataLst>
          </p:nvPr>
        </p:nvSpPr>
        <p:spPr>
          <a:xfrm>
            <a:off x="572400" y="4816800"/>
            <a:ext cx="5342400" cy="781200"/>
          </a:xfrm>
        </p:spPr>
        <p:txBody>
          <a:bodyPr>
            <a:normAutofit/>
          </a:bodyPr>
          <a:lstStyle>
            <a:lvl1pPr marL="0" indent="0">
              <a:lnSpc>
                <a:spcPct val="130000"/>
              </a:lnSpc>
              <a:spcBef>
                <a:spcPct val="0"/>
              </a:spcBef>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
        <p:nvSpPr>
          <p:cNvPr id="13" name="文本占位符 12"/>
          <p:cNvSpPr>
            <a:spLocks noGrp="1"/>
          </p:cNvSpPr>
          <p:nvPr>
            <p:ph type="body" sz="quarter" idx="16"/>
            <p:custDataLst>
              <p:tags r:id="rId14"/>
            </p:custDataLst>
          </p:nvPr>
        </p:nvSpPr>
        <p:spPr>
          <a:xfrm>
            <a:off x="6253200" y="4813200"/>
            <a:ext cx="5367600" cy="781200"/>
          </a:xfrm>
        </p:spPr>
        <p:txBody>
          <a:bodyPr>
            <a:normAutofit/>
          </a:bodyPr>
          <a:lstStyle>
            <a:lvl1pPr marL="0" indent="0">
              <a:lnSpc>
                <a:spcPct val="130000"/>
              </a:lnSpc>
              <a:spcBef>
                <a:spcPct val="0"/>
              </a:spcBef>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2" name="矩形 11"/>
          <p:cNvSpPr/>
          <p:nvPr userDrawn="1">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Arial" panose="020B0604020202020204" pitchFamily="34" charset="0"/>
              <a:sym typeface="+mn-ea"/>
            </a:endParaRPr>
          </a:p>
        </p:txBody>
      </p:sp>
      <p:grpSp>
        <p:nvGrpSpPr>
          <p:cNvPr id="19" name="组合 18"/>
          <p:cNvGrpSpPr/>
          <p:nvPr userDrawn="1">
            <p:custDataLst>
              <p:tags r:id="rId3"/>
            </p:custDataLst>
          </p:nvPr>
        </p:nvGrpSpPr>
        <p:grpSpPr>
          <a:xfrm>
            <a:off x="0" y="4462145"/>
            <a:ext cx="2067560" cy="2386965"/>
            <a:chOff x="0" y="4462199"/>
            <a:chExt cx="2587015" cy="2386801"/>
          </a:xfrm>
        </p:grpSpPr>
        <p:sp>
          <p:nvSpPr>
            <p:cNvPr id="20" name="任意多边形: 形状 19"/>
            <p:cNvSpPr/>
            <p:nvPr>
              <p:custDataLst>
                <p:tags r:id="rId4"/>
              </p:custDataLst>
            </p:nvPr>
          </p:nvSpPr>
          <p:spPr>
            <a:xfrm flipH="1">
              <a:off x="1229405" y="5463474"/>
              <a:ext cx="1357610" cy="1385526"/>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21" name="三角形 7"/>
            <p:cNvSpPr/>
            <p:nvPr>
              <p:custDataLst>
                <p:tags r:id="rId5"/>
              </p:custDataLst>
            </p:nvPr>
          </p:nvSpPr>
          <p:spPr>
            <a:xfrm flipH="1">
              <a:off x="0" y="4462199"/>
              <a:ext cx="1542284" cy="2386801"/>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22" name="三角形 8"/>
            <p:cNvSpPr/>
            <p:nvPr>
              <p:custDataLst>
                <p:tags r:id="rId6"/>
              </p:custDataLst>
            </p:nvPr>
          </p:nvSpPr>
          <p:spPr>
            <a:xfrm rot="10800000" flipH="1">
              <a:off x="757198" y="5462956"/>
              <a:ext cx="810531" cy="60121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grpSp>
        <p:nvGrpSpPr>
          <p:cNvPr id="23" name="组合 22"/>
          <p:cNvGrpSpPr/>
          <p:nvPr userDrawn="1">
            <p:custDataLst>
              <p:tags r:id="rId7"/>
            </p:custDataLst>
          </p:nvPr>
        </p:nvGrpSpPr>
        <p:grpSpPr>
          <a:xfrm rot="10800000">
            <a:off x="10121900" y="0"/>
            <a:ext cx="2067560" cy="2386965"/>
            <a:chOff x="0" y="4462199"/>
            <a:chExt cx="2587015" cy="2386801"/>
          </a:xfrm>
        </p:grpSpPr>
        <p:sp>
          <p:nvSpPr>
            <p:cNvPr id="24" name="任意多边形: 形状 23"/>
            <p:cNvSpPr/>
            <p:nvPr>
              <p:custDataLst>
                <p:tags r:id="rId8"/>
              </p:custDataLst>
            </p:nvPr>
          </p:nvSpPr>
          <p:spPr>
            <a:xfrm flipH="1">
              <a:off x="1229405" y="5463474"/>
              <a:ext cx="1357610" cy="1385526"/>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25" name="三角形 7"/>
            <p:cNvSpPr/>
            <p:nvPr>
              <p:custDataLst>
                <p:tags r:id="rId9"/>
              </p:custDataLst>
            </p:nvPr>
          </p:nvSpPr>
          <p:spPr>
            <a:xfrm flipH="1">
              <a:off x="0" y="4462199"/>
              <a:ext cx="1542284" cy="2386801"/>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26" name="三角形 8"/>
            <p:cNvSpPr/>
            <p:nvPr>
              <p:custDataLst>
                <p:tags r:id="rId10"/>
              </p:custDataLst>
            </p:nvPr>
          </p:nvSpPr>
          <p:spPr>
            <a:xfrm rot="10800000" flipH="1">
              <a:off x="757198" y="5462956"/>
              <a:ext cx="810531" cy="60121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sp>
        <p:nvSpPr>
          <p:cNvPr id="2" name="标题 1"/>
          <p:cNvSpPr>
            <a:spLocks noGrp="1"/>
          </p:cNvSpPr>
          <p:nvPr userDrawn="1">
            <p:ph type="title" hasCustomPrompt="1"/>
            <p:custDataLst>
              <p:tags r:id="rId11"/>
            </p:custDataLst>
          </p:nvPr>
        </p:nvSpPr>
        <p:spPr>
          <a:xfrm>
            <a:off x="1522800" y="1339200"/>
            <a:ext cx="9144000" cy="2386800"/>
          </a:xfrm>
        </p:spPr>
        <p:txBody>
          <a:bodyPr lIns="90000" tIns="46800" rIns="90000" bIns="46800" anchor="b">
            <a:normAutofit/>
          </a:bodyPr>
          <a:lstStyle>
            <a:lvl1pPr algn="ctr">
              <a:defRPr sz="6000" b="1" strike="noStrike" spc="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单击此处编辑标题</a:t>
            </a:r>
            <a:endParaRPr lang="zh-CN" altLang="en-US"/>
          </a:p>
        </p:txBody>
      </p:sp>
      <p:sp>
        <p:nvSpPr>
          <p:cNvPr id="3" name="日期占位符 2"/>
          <p:cNvSpPr>
            <a:spLocks noGrp="1"/>
          </p:cNvSpPr>
          <p:nvPr userDrawn="1">
            <p:ph type="dt" sz="half" idx="10"/>
            <p:custDataLst>
              <p:tags r:id="rId12"/>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13"/>
            </p:custDataLst>
          </p:nvPr>
        </p:nvSpPr>
        <p:spPr/>
        <p:txBody>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userDrawn="1">
            <p:ph type="sldNum" sz="quarter" idx="12"/>
            <p:custDataLst>
              <p:tags r:id="rId14"/>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7" name="文本占位符 6"/>
          <p:cNvSpPr>
            <a:spLocks noGrp="1"/>
          </p:cNvSpPr>
          <p:nvPr userDrawn="1">
            <p:ph type="body" sz="quarter" idx="13"/>
            <p:custDataLst>
              <p:tags r:id="rId15"/>
            </p:custDataLst>
          </p:nvPr>
        </p:nvSpPr>
        <p:spPr>
          <a:xfrm>
            <a:off x="1522413" y="3862800"/>
            <a:ext cx="9144000" cy="1656000"/>
          </a:xfrm>
        </p:spPr>
        <p:txBody>
          <a:bodyPr lIns="90000" tIns="46800" rIns="90000" bIns="46800">
            <a:normAutofit/>
          </a:bodyPr>
          <a:lstStyle>
            <a:lvl1pPr marL="0" indent="0" algn="ctr">
              <a:lnSpc>
                <a:spcPct val="130000"/>
              </a:lnSpc>
              <a:spcBef>
                <a:spcPct val="0"/>
              </a:spcBef>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2"/>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3"/>
            </p:custDataLst>
          </p:nvPr>
        </p:nvSpPr>
        <p:spPr/>
        <p:txBody>
          <a:bodyPr/>
          <a:lstStyle>
            <a:lvl1pPr>
              <a:defRPr>
                <a:solidFill>
                  <a:schemeClr val="tx1">
                    <a:lumMod val="85000"/>
                    <a:lumOff val="15000"/>
                  </a:schemeClr>
                </a:solidFill>
              </a:defRPr>
            </a:lvl1pPr>
          </a:lstStyle>
          <a:p>
            <a:endParaRPr lang="zh-CN" altLang="en-US"/>
          </a:p>
        </p:txBody>
      </p:sp>
      <p:sp>
        <p:nvSpPr>
          <p:cNvPr id="18" name="灯片编号占位符 17"/>
          <p:cNvSpPr>
            <a:spLocks noGrp="1"/>
          </p:cNvSpPr>
          <p:nvPr>
            <p:ph type="sldNum" sz="quarter" idx="12"/>
            <p:custDataLst>
              <p:tags r:id="rId4"/>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2" name="标题 1"/>
          <p:cNvSpPr>
            <a:spLocks noGrp="1"/>
          </p:cNvSpPr>
          <p:nvPr>
            <p:ph type="ctrTitle" hasCustomPrompt="1"/>
            <p:custDataLst>
              <p:tags r:id="rId5"/>
            </p:custDataLst>
          </p:nvPr>
        </p:nvSpPr>
        <p:spPr>
          <a:xfrm>
            <a:off x="5486847" y="1980674"/>
            <a:ext cx="6185194" cy="1198618"/>
          </a:xfrm>
        </p:spPr>
        <p:txBody>
          <a:bodyPr lIns="90000" tIns="46800" rIns="90000" bIns="0" anchor="b" anchorCtr="0">
            <a:normAutofit/>
          </a:bodyPr>
          <a:lstStyle>
            <a:lvl1pPr algn="l">
              <a:defRPr sz="7200" spc="600" baseline="0">
                <a:solidFill>
                  <a:schemeClr val="tx1">
                    <a:lumMod val="85000"/>
                    <a:lumOff val="15000"/>
                  </a:schemeClr>
                </a:solidFill>
                <a:ea typeface="汉仪旗黑-85S" panose="00020600040101010101" pitchFamily="18" charset="-122"/>
              </a:defRPr>
            </a:lvl1pPr>
          </a:lstStyle>
          <a:p>
            <a:r>
              <a:rPr lang="zh-CN" altLang="en-US"/>
              <a:t>编辑标题</a:t>
            </a:r>
            <a:endParaRPr lang="zh-CN" altLang="en-US"/>
          </a:p>
        </p:txBody>
      </p:sp>
      <p:sp>
        <p:nvSpPr>
          <p:cNvPr id="3" name="副标题 2"/>
          <p:cNvSpPr>
            <a:spLocks noGrp="1"/>
          </p:cNvSpPr>
          <p:nvPr>
            <p:ph type="subTitle" idx="1" hasCustomPrompt="1"/>
            <p:custDataLst>
              <p:tags r:id="rId6"/>
            </p:custDataLst>
          </p:nvPr>
        </p:nvSpPr>
        <p:spPr>
          <a:xfrm>
            <a:off x="5486847" y="3327021"/>
            <a:ext cx="6246302" cy="632418"/>
          </a:xfrm>
        </p:spPr>
        <p:txBody>
          <a:bodyPr lIns="90000" tIns="0" rIns="90000" bIns="46800">
            <a:normAutofit/>
          </a:bodyPr>
          <a:lstStyle>
            <a:lvl1pPr marL="0" indent="0" algn="l" eaLnBrk="1" fontAlgn="auto" latinLnBrk="0" hangingPunct="1">
              <a:lnSpc>
                <a:spcPct val="100000"/>
              </a:lnSpc>
              <a:buNone/>
              <a:defRPr sz="2800" u="none" strike="noStrike" kern="1200" cap="none" spc="200" normalizeH="0" baseline="0">
                <a:solidFill>
                  <a:schemeClr val="tx1">
                    <a:lumMod val="85000"/>
                    <a:lumOff val="15000"/>
                  </a:schemeClr>
                </a:solidFill>
                <a:uFillTx/>
              </a:defRPr>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a:t>单击此处编辑副标题</a:t>
            </a:r>
            <a:endParaRPr lang="zh-CN" altLang="en-US"/>
          </a:p>
        </p:txBody>
      </p:sp>
      <p:grpSp>
        <p:nvGrpSpPr>
          <p:cNvPr id="4" name="组合 3"/>
          <p:cNvGrpSpPr/>
          <p:nvPr userDrawn="1">
            <p:custDataLst>
              <p:tags r:id="rId7"/>
            </p:custDataLst>
          </p:nvPr>
        </p:nvGrpSpPr>
        <p:grpSpPr>
          <a:xfrm>
            <a:off x="-19745" y="0"/>
            <a:ext cx="11817586" cy="6892260"/>
            <a:chOff x="-19745" y="0"/>
            <a:chExt cx="11817586" cy="6892260"/>
          </a:xfrm>
        </p:grpSpPr>
        <p:sp>
          <p:nvSpPr>
            <p:cNvPr id="7" name="任意多边形: 形状 6"/>
            <p:cNvSpPr/>
            <p:nvPr userDrawn="1">
              <p:custDataLst>
                <p:tags r:id="rId8"/>
              </p:custDataLst>
            </p:nvPr>
          </p:nvSpPr>
          <p:spPr>
            <a:xfrm rot="10800000">
              <a:off x="-19745" y="0"/>
              <a:ext cx="2427300" cy="2764457"/>
            </a:xfrm>
            <a:custGeom>
              <a:avLst/>
              <a:gdLst>
                <a:gd name="connsiteX0" fmla="*/ 2427300 w 2427300"/>
                <a:gd name="connsiteY0" fmla="*/ 2764457 h 2764457"/>
                <a:gd name="connsiteX1" fmla="*/ 0 w 2427300"/>
                <a:gd name="connsiteY1" fmla="*/ 2764457 h 2764457"/>
                <a:gd name="connsiteX2" fmla="*/ 1742483 w 2427300"/>
                <a:gd name="connsiteY2" fmla="*/ 0 h 2764457"/>
                <a:gd name="connsiteX3" fmla="*/ 2427300 w 2427300"/>
                <a:gd name="connsiteY3" fmla="*/ 1086466 h 2764457"/>
              </a:gdLst>
              <a:ahLst/>
              <a:cxnLst>
                <a:cxn ang="0">
                  <a:pos x="connsiteX0" y="connsiteY0"/>
                </a:cxn>
                <a:cxn ang="0">
                  <a:pos x="connsiteX1" y="connsiteY1"/>
                </a:cxn>
                <a:cxn ang="0">
                  <a:pos x="connsiteX2" y="connsiteY2"/>
                </a:cxn>
                <a:cxn ang="0">
                  <a:pos x="connsiteX3" y="connsiteY3"/>
                </a:cxn>
              </a:cxnLst>
              <a:rect l="l" t="t" r="r" b="b"/>
              <a:pathLst>
                <a:path w="2427300" h="2764457">
                  <a:moveTo>
                    <a:pt x="2427300" y="2764457"/>
                  </a:moveTo>
                  <a:lnTo>
                    <a:pt x="0" y="2764457"/>
                  </a:lnTo>
                  <a:lnTo>
                    <a:pt x="1742483" y="0"/>
                  </a:lnTo>
                  <a:lnTo>
                    <a:pt x="2427300" y="108646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8" name="任意多边形: 形状 7"/>
            <p:cNvSpPr/>
            <p:nvPr userDrawn="1">
              <p:custDataLst>
                <p:tags r:id="rId9"/>
              </p:custDataLst>
            </p:nvPr>
          </p:nvSpPr>
          <p:spPr>
            <a:xfrm>
              <a:off x="-19744" y="3106180"/>
              <a:ext cx="2880823" cy="3786080"/>
            </a:xfrm>
            <a:custGeom>
              <a:avLst/>
              <a:gdLst>
                <a:gd name="connsiteX0" fmla="*/ 684897 w 2880823"/>
                <a:gd name="connsiteY0" fmla="*/ 0 h 3786080"/>
                <a:gd name="connsiteX1" fmla="*/ 2880823 w 2880823"/>
                <a:gd name="connsiteY1" fmla="*/ 3786080 h 3786080"/>
                <a:gd name="connsiteX2" fmla="*/ 0 w 2880823"/>
                <a:gd name="connsiteY2" fmla="*/ 3786080 h 3786080"/>
                <a:gd name="connsiteX3" fmla="*/ 0 w 2880823"/>
                <a:gd name="connsiteY3" fmla="*/ 1180857 h 3786080"/>
              </a:gdLst>
              <a:ahLst/>
              <a:cxnLst>
                <a:cxn ang="0">
                  <a:pos x="connsiteX0" y="connsiteY0"/>
                </a:cxn>
                <a:cxn ang="0">
                  <a:pos x="connsiteX1" y="connsiteY1"/>
                </a:cxn>
                <a:cxn ang="0">
                  <a:pos x="connsiteX2" y="connsiteY2"/>
                </a:cxn>
                <a:cxn ang="0">
                  <a:pos x="connsiteX3" y="connsiteY3"/>
                </a:cxn>
              </a:cxnLst>
              <a:rect l="l" t="t" r="r" b="b"/>
              <a:pathLst>
                <a:path w="2880823" h="3786080">
                  <a:moveTo>
                    <a:pt x="684897" y="0"/>
                  </a:moveTo>
                  <a:lnTo>
                    <a:pt x="2880823" y="3786080"/>
                  </a:lnTo>
                  <a:lnTo>
                    <a:pt x="0" y="3786080"/>
                  </a:lnTo>
                  <a:lnTo>
                    <a:pt x="0" y="11808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9" name="任意多边形: 形状 8"/>
            <p:cNvSpPr/>
            <p:nvPr userDrawn="1">
              <p:custDataLst>
                <p:tags r:id="rId10"/>
              </p:custDataLst>
            </p:nvPr>
          </p:nvSpPr>
          <p:spPr>
            <a:xfrm rot="5400000">
              <a:off x="-712814" y="2685879"/>
              <a:ext cx="1978851" cy="592710"/>
            </a:xfrm>
            <a:custGeom>
              <a:avLst/>
              <a:gdLst>
                <a:gd name="connsiteX0" fmla="*/ 0 w 1978851"/>
                <a:gd name="connsiteY0" fmla="*/ 592710 h 592710"/>
                <a:gd name="connsiteX1" fmla="*/ 989425 w 1978851"/>
                <a:gd name="connsiteY1" fmla="*/ 0 h 592710"/>
                <a:gd name="connsiteX2" fmla="*/ 1978851 w 1978851"/>
                <a:gd name="connsiteY2" fmla="*/ 592710 h 592710"/>
              </a:gdLst>
              <a:ahLst/>
              <a:cxnLst>
                <a:cxn ang="0">
                  <a:pos x="connsiteX0" y="connsiteY0"/>
                </a:cxn>
                <a:cxn ang="0">
                  <a:pos x="connsiteX1" y="connsiteY1"/>
                </a:cxn>
                <a:cxn ang="0">
                  <a:pos x="connsiteX2" y="connsiteY2"/>
                </a:cxn>
              </a:cxnLst>
              <a:rect l="l" t="t" r="r" b="b"/>
              <a:pathLst>
                <a:path w="1978851" h="592710">
                  <a:moveTo>
                    <a:pt x="0" y="592710"/>
                  </a:moveTo>
                  <a:lnTo>
                    <a:pt x="989425" y="0"/>
                  </a:lnTo>
                  <a:lnTo>
                    <a:pt x="1978851" y="5927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0" name="三角形 11"/>
            <p:cNvSpPr/>
            <p:nvPr userDrawn="1">
              <p:custDataLst>
                <p:tags r:id="rId11"/>
              </p:custDataLst>
            </p:nvPr>
          </p:nvSpPr>
          <p:spPr>
            <a:xfrm>
              <a:off x="2861079" y="5298431"/>
              <a:ext cx="1848842" cy="159382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1" name="三角形 13"/>
            <p:cNvSpPr/>
            <p:nvPr userDrawn="1">
              <p:custDataLst>
                <p:tags r:id="rId12"/>
              </p:custDataLst>
            </p:nvPr>
          </p:nvSpPr>
          <p:spPr>
            <a:xfrm rot="3600000">
              <a:off x="1132840" y="1963551"/>
              <a:ext cx="3794133" cy="3270803"/>
            </a:xfrm>
            <a:prstGeom prst="triangle">
              <a:avLst/>
            </a:prstGeom>
            <a:blipFill dpi="0" rotWithShape="0">
              <a:blip r:embed="rId13"/>
              <a:stretch>
                <a:fillRect t="1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nvGrpSpPr>
            <p:cNvPr id="12" name="组合 11"/>
            <p:cNvGrpSpPr/>
            <p:nvPr userDrawn="1">
              <p:custDataLst>
                <p:tags r:id="rId14"/>
              </p:custDataLst>
            </p:nvPr>
          </p:nvGrpSpPr>
          <p:grpSpPr>
            <a:xfrm>
              <a:off x="11668459" y="549424"/>
              <a:ext cx="129382" cy="473109"/>
              <a:chOff x="11537206" y="483307"/>
              <a:chExt cx="201523" cy="736906"/>
            </a:xfrm>
            <a:solidFill>
              <a:schemeClr val="accent1"/>
            </a:solidFill>
          </p:grpSpPr>
          <p:sp>
            <p:nvSpPr>
              <p:cNvPr id="13" name="椭圆 12"/>
              <p:cNvSpPr/>
              <p:nvPr>
                <p:custDataLst>
                  <p:tags r:id="rId15"/>
                </p:custDataLst>
              </p:nvPr>
            </p:nvSpPr>
            <p:spPr>
              <a:xfrm>
                <a:off x="11537206" y="483307"/>
                <a:ext cx="195943" cy="1959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4" name="椭圆 13"/>
              <p:cNvSpPr/>
              <p:nvPr>
                <p:custDataLst>
                  <p:tags r:id="rId16"/>
                </p:custDataLst>
              </p:nvPr>
            </p:nvSpPr>
            <p:spPr>
              <a:xfrm>
                <a:off x="11537207" y="744908"/>
                <a:ext cx="195943" cy="1959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5" name="椭圆 14"/>
              <p:cNvSpPr/>
              <p:nvPr>
                <p:custDataLst>
                  <p:tags r:id="rId17"/>
                </p:custDataLst>
              </p:nvPr>
            </p:nvSpPr>
            <p:spPr>
              <a:xfrm>
                <a:off x="11542786" y="1024270"/>
                <a:ext cx="195943" cy="1959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19" name="圆角矩形 20"/>
            <p:cNvSpPr/>
            <p:nvPr userDrawn="1">
              <p:custDataLst>
                <p:tags r:id="rId18"/>
              </p:custDataLst>
            </p:nvPr>
          </p:nvSpPr>
          <p:spPr>
            <a:xfrm>
              <a:off x="5633482" y="3158748"/>
              <a:ext cx="1163781" cy="748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22" name="三角形 12"/>
            <p:cNvSpPr/>
            <p:nvPr userDrawn="1">
              <p:custDataLst>
                <p:tags r:id="rId19"/>
              </p:custDataLst>
            </p:nvPr>
          </p:nvSpPr>
          <p:spPr>
            <a:xfrm rot="3600000">
              <a:off x="1574330" y="1748429"/>
              <a:ext cx="3794133" cy="3270803"/>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5" name="文本占位符 4"/>
          <p:cNvSpPr>
            <a:spLocks noGrp="1"/>
          </p:cNvSpPr>
          <p:nvPr>
            <p:ph type="body" sz="quarter" idx="13" hasCustomPrompt="1"/>
            <p:custDataLst>
              <p:tags r:id="rId20"/>
            </p:custDataLst>
          </p:nvPr>
        </p:nvSpPr>
        <p:spPr>
          <a:xfrm>
            <a:off x="9876790" y="5069840"/>
            <a:ext cx="1864995" cy="539750"/>
          </a:xfrm>
        </p:spPr>
        <p:txBody>
          <a:bodyPr lIns="90000" tIns="46800" rIns="90000" bIns="0" anchor="b" anchorCtr="0"/>
          <a:lstStyle>
            <a:lvl1pPr marL="0" indent="0">
              <a:buNone/>
              <a:defRPr sz="2000">
                <a:solidFill>
                  <a:schemeClr val="tx1">
                    <a:lumMod val="85000"/>
                    <a:lumOff val="15000"/>
                  </a:schemeClr>
                </a:solidFill>
              </a:defRPr>
            </a:lvl1pPr>
            <a:lvl2pPr marL="457200" indent="0">
              <a:buNone/>
              <a:defRPr/>
            </a:lvl2pPr>
            <a:lvl3pPr marL="914400" indent="0">
              <a:buNone/>
              <a:defRPr/>
            </a:lvl3pPr>
            <a:lvl4pPr marL="1370965" indent="0">
              <a:buNone/>
              <a:defRPr/>
            </a:lvl4pPr>
            <a:lvl5pPr marL="1828165" indent="0">
              <a:buNone/>
              <a:defRPr/>
            </a:lvl5pPr>
          </a:lstStyle>
          <a:p>
            <a:pPr lvl="0"/>
            <a:r>
              <a:rPr lang="zh-CN" altLang="en-US"/>
              <a:t>编辑文本</a:t>
            </a:r>
            <a:endParaRPr lang="zh-CN" altLang="en-US"/>
          </a:p>
        </p:txBody>
      </p:sp>
      <p:sp>
        <p:nvSpPr>
          <p:cNvPr id="24" name="文本占位符 23"/>
          <p:cNvSpPr>
            <a:spLocks noGrp="1"/>
          </p:cNvSpPr>
          <p:nvPr>
            <p:ph type="body" sz="quarter" idx="14" hasCustomPrompt="1"/>
            <p:custDataLst>
              <p:tags r:id="rId21"/>
            </p:custDataLst>
          </p:nvPr>
        </p:nvSpPr>
        <p:spPr>
          <a:xfrm>
            <a:off x="9876790" y="5649595"/>
            <a:ext cx="1864995" cy="539750"/>
          </a:xfrm>
        </p:spPr>
        <p:txBody>
          <a:bodyPr lIns="90000" tIns="0" rIns="90000" bIns="46800" anchor="t" anchorCtr="0"/>
          <a:lstStyle>
            <a:lvl1pPr marL="0" indent="0">
              <a:buNone/>
              <a:defRPr sz="2000">
                <a:solidFill>
                  <a:schemeClr val="tx1">
                    <a:lumMod val="85000"/>
                    <a:lumOff val="15000"/>
                  </a:schemeClr>
                </a:solidFill>
              </a:defRPr>
            </a:lvl1pPr>
            <a:lvl2pPr marL="457200" indent="0">
              <a:buNone/>
              <a:defRPr/>
            </a:lvl2pPr>
            <a:lvl3pPr marL="914400" indent="0">
              <a:buNone/>
              <a:defRPr/>
            </a:lvl3pPr>
            <a:lvl4pPr marL="1370965" indent="0">
              <a:buNone/>
              <a:defRPr/>
            </a:lvl4pPr>
            <a:lvl5pPr marL="1828165" indent="0">
              <a:buNone/>
              <a:defRPr/>
            </a:lvl5pPr>
          </a:lstStyle>
          <a:p>
            <a:pPr lvl="0"/>
            <a:r>
              <a:rPr lang="zh-CN" altLang="en-US"/>
              <a:t>编辑文本</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0638971" y="5416757"/>
            <a:ext cx="1553029" cy="1432837"/>
            <a:chOff x="10898414" y="5656121"/>
            <a:chExt cx="1293586" cy="1193473"/>
          </a:xfrm>
        </p:grpSpPr>
        <p:sp>
          <p:nvSpPr>
            <p:cNvPr id="8" name="任意多边形: 形状 7"/>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9"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0"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6"/>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7"/>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8"/>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0638971" y="5416757"/>
            <a:ext cx="1553029" cy="1432837"/>
            <a:chOff x="10898414" y="5656121"/>
            <a:chExt cx="1293586" cy="1193473"/>
          </a:xfrm>
        </p:grpSpPr>
        <p:sp>
          <p:nvSpPr>
            <p:cNvPr id="8" name="任意多边形: 形状 7"/>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9"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0"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6"/>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7"/>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8"/>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528157" y="0"/>
            <a:ext cx="11663843" cy="6892260"/>
            <a:chOff x="528157" y="0"/>
            <a:chExt cx="11663843" cy="6892260"/>
          </a:xfrm>
        </p:grpSpPr>
        <p:sp>
          <p:nvSpPr>
            <p:cNvPr id="7" name="三角形 6"/>
            <p:cNvSpPr/>
            <p:nvPr userDrawn="1">
              <p:custDataLst>
                <p:tags r:id="rId3"/>
              </p:custDataLst>
            </p:nvPr>
          </p:nvSpPr>
          <p:spPr>
            <a:xfrm rot="10800000">
              <a:off x="528157" y="0"/>
              <a:ext cx="2080887" cy="165067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8" name="三角形 7"/>
            <p:cNvSpPr/>
            <p:nvPr userDrawn="1">
              <p:custDataLst>
                <p:tags r:id="rId4"/>
              </p:custDataLst>
            </p:nvPr>
          </p:nvSpPr>
          <p:spPr>
            <a:xfrm>
              <a:off x="9227714" y="5093898"/>
              <a:ext cx="2086099" cy="179836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9" name="三角形 8"/>
            <p:cNvSpPr/>
            <p:nvPr userDrawn="1">
              <p:custDataLst>
                <p:tags r:id="rId5"/>
              </p:custDataLst>
            </p:nvPr>
          </p:nvSpPr>
          <p:spPr>
            <a:xfrm>
              <a:off x="11313813" y="6135202"/>
              <a:ext cx="878187" cy="75705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0" name="三角形 9"/>
            <p:cNvSpPr/>
            <p:nvPr userDrawn="1">
              <p:custDataLst>
                <p:tags r:id="rId6"/>
              </p:custDataLst>
            </p:nvPr>
          </p:nvSpPr>
          <p:spPr>
            <a:xfrm>
              <a:off x="2133732" y="1992725"/>
              <a:ext cx="2699999" cy="2327583"/>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hasCustomPrompt="1"/>
            <p:custDataLst>
              <p:tags r:id="rId7"/>
            </p:custDataLst>
          </p:nvPr>
        </p:nvSpPr>
        <p:spPr>
          <a:xfrm>
            <a:off x="4992978" y="3012501"/>
            <a:ext cx="4846987" cy="778676"/>
          </a:xfrm>
        </p:spPr>
        <p:txBody>
          <a:bodyPr lIns="90000" tIns="46800" rIns="90000" bIns="0" anchor="b" anchorCtr="0">
            <a:normAutofit/>
          </a:bodyPr>
          <a:lstStyle>
            <a:lvl1pPr>
              <a:defRPr sz="3600" u="none" strike="noStrike" kern="1200" cap="none" spc="3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a:t>单击此处编辑标题</a:t>
            </a:r>
            <a:endParaRPr lang="zh-CN" altLang="en-US"/>
          </a:p>
        </p:txBody>
      </p:sp>
      <p:sp>
        <p:nvSpPr>
          <p:cNvPr id="3" name="文本占位符 2"/>
          <p:cNvSpPr>
            <a:spLocks noGrp="1"/>
          </p:cNvSpPr>
          <p:nvPr>
            <p:ph type="body" idx="1"/>
            <p:custDataLst>
              <p:tags r:id="rId8"/>
            </p:custDataLst>
          </p:nvPr>
        </p:nvSpPr>
        <p:spPr>
          <a:xfrm>
            <a:off x="4992978" y="3851841"/>
            <a:ext cx="4846987" cy="778676"/>
          </a:xfrm>
        </p:spPr>
        <p:txBody>
          <a:bodyPr lIns="90000" tIns="0" rIns="90000" bIns="46800">
            <a:normAutofit/>
          </a:bodyPr>
          <a:lstStyle>
            <a:lvl1pPr marL="0" indent="0" eaLnBrk="1" fontAlgn="auto" latinLnBrk="0" hangingPunct="1">
              <a:buNone/>
              <a:defRPr kumimoji="0" lang="zh-CN" altLang="en-US" sz="18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9"/>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0638971" y="5416757"/>
            <a:ext cx="1553029" cy="1432837"/>
            <a:chOff x="10898414" y="5656121"/>
            <a:chExt cx="1293586" cy="1193473"/>
          </a:xfrm>
        </p:grpSpPr>
        <p:sp>
          <p:nvSpPr>
            <p:cNvPr id="9" name="任意多边形: 形状 8"/>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0"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1"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6"/>
            </p:custDataLst>
          </p:nvPr>
        </p:nvSpPr>
        <p:spPr>
          <a:xfrm>
            <a:off x="669882"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汉仪旗黑-85S" panose="00020600040101010101" pitchFamily="18"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7"/>
            </p:custDataLst>
          </p:nvPr>
        </p:nvSpPr>
        <p:spPr>
          <a:xfrm>
            <a:off x="669930" y="952508"/>
            <a:ext cx="5283242" cy="5388907"/>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marR="0" lvl="1" indent="0" algn="l" defTabSz="914400" rtl="0" eaLnBrk="1" fontAlgn="auto" latinLnBrk="0" hangingPunct="1">
              <a:lnSpc>
                <a:spcPct val="130000"/>
              </a:lnSpc>
              <a:spcBef>
                <a:spcPct val="0"/>
              </a:spcBef>
              <a:spcAft>
                <a:spcPts val="1000"/>
              </a:spcAft>
              <a:buFont typeface="Arial" panose="020B0604020202020204" pitchFamily="34" charset="0"/>
              <a:buNone/>
              <a:tabLst>
                <a:tab pos="1609725" algn="l"/>
              </a:tabLst>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914400" marR="0" lvl="2"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370965" marR="0" lvl="3"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828165" marR="0" lvl="4"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8"/>
            </p:custDataLst>
          </p:nvPr>
        </p:nvSpPr>
        <p:spPr>
          <a:xfrm>
            <a:off x="6238877" y="952508"/>
            <a:ext cx="5283242" cy="5388907"/>
          </a:xfrm>
        </p:spPr>
        <p:txBody>
          <a:bodyPr lIns="90000" tIns="46800" rIns="90000" bIns="46800">
            <a:normAutofit/>
          </a:bodyPr>
          <a:lstStyle>
            <a:lvl1pPr marL="0" indent="0">
              <a:buNone/>
              <a:defRPr sz="1600" baseline="0">
                <a:solidFill>
                  <a:schemeClr val="tx1">
                    <a:lumMod val="85000"/>
                    <a:lumOff val="15000"/>
                  </a:schemeClr>
                </a:solidFill>
                <a:latin typeface="Arial" panose="020B0604020202020204" pitchFamily="34" charset="0"/>
                <a:ea typeface="微软雅黑" panose="020B0503020204020204" charset="-122"/>
              </a:defRPr>
            </a:lvl1pPr>
            <a:lvl2pPr marL="457200" indent="0">
              <a:buNone/>
              <a:defRPr sz="1600" baseline="0">
                <a:solidFill>
                  <a:schemeClr val="tx1">
                    <a:lumMod val="85000"/>
                    <a:lumOff val="15000"/>
                  </a:schemeClr>
                </a:solidFill>
                <a:latin typeface="Arial" panose="020B0604020202020204" pitchFamily="34" charset="0"/>
                <a:ea typeface="微软雅黑" panose="020B0503020204020204" charset="-122"/>
              </a:defRPr>
            </a:lvl2pPr>
            <a:lvl3pPr marL="914400" indent="0">
              <a:buNone/>
              <a:defRPr sz="1600" baseline="0">
                <a:solidFill>
                  <a:schemeClr val="tx1">
                    <a:lumMod val="85000"/>
                    <a:lumOff val="15000"/>
                  </a:schemeClr>
                </a:solidFill>
                <a:latin typeface="Arial" panose="020B0604020202020204" pitchFamily="34" charset="0"/>
                <a:ea typeface="微软雅黑" panose="020B0503020204020204" charset="-122"/>
              </a:defRPr>
            </a:lvl3pPr>
            <a:lvl4pPr marL="1370965" indent="0">
              <a:buNone/>
              <a:defRPr sz="1600" baseline="0">
                <a:solidFill>
                  <a:schemeClr val="tx1">
                    <a:lumMod val="85000"/>
                    <a:lumOff val="15000"/>
                  </a:schemeClr>
                </a:solidFill>
                <a:latin typeface="Arial" panose="020B0604020202020204" pitchFamily="34" charset="0"/>
                <a:ea typeface="微软雅黑" panose="020B0503020204020204" charset="-122"/>
              </a:defRPr>
            </a:lvl4pPr>
            <a:lvl5pPr marL="1828165" indent="0">
              <a:buNone/>
              <a:defRPr sz="16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9"/>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p:txBody>
          <a:bodyPr/>
          <a:lstStyle>
            <a:lvl1pPr>
              <a:defRPr>
                <a:solidFill>
                  <a:schemeClr val="tx1">
                    <a:lumMod val="85000"/>
                    <a:lumOff val="15000"/>
                  </a:schemeClr>
                </a:solidFill>
              </a:defRPr>
            </a:lvl1pPr>
          </a:lstStyle>
          <a:p>
            <a:endParaRPr lang="zh-CN" altLang="en-US"/>
          </a:p>
        </p:txBody>
      </p:sp>
      <p:sp>
        <p:nvSpPr>
          <p:cNvPr id="7" name="灯片编号占位符 6"/>
          <p:cNvSpPr>
            <a:spLocks noGrp="1"/>
          </p:cNvSpPr>
          <p:nvPr>
            <p:ph type="sldNum" sz="quarter" idx="12"/>
            <p:custDataLst>
              <p:tags r:id="rId11"/>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10638971" y="5416757"/>
            <a:ext cx="1553029" cy="1432837"/>
            <a:chOff x="10898414" y="5656121"/>
            <a:chExt cx="1293586" cy="1193473"/>
          </a:xfrm>
        </p:grpSpPr>
        <p:sp>
          <p:nvSpPr>
            <p:cNvPr id="11" name="任意多边形: 形状 10"/>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2"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3"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6"/>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7"/>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ct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8"/>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9"/>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0"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0"/>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11"/>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2"/>
            </p:custDataLst>
          </p:nvPr>
        </p:nvSpPr>
        <p:spPr/>
        <p:txBody>
          <a:bodyPr/>
          <a:lstStyle>
            <a:lvl1pPr>
              <a:defRPr>
                <a:solidFill>
                  <a:schemeClr val="tx1">
                    <a:lumMod val="85000"/>
                    <a:lumOff val="15000"/>
                  </a:schemeClr>
                </a:solidFill>
              </a:defRPr>
            </a:lvl1pPr>
          </a:lstStyle>
          <a:p>
            <a:endParaRPr lang="zh-CN" altLang="en-US"/>
          </a:p>
        </p:txBody>
      </p:sp>
      <p:sp>
        <p:nvSpPr>
          <p:cNvPr id="9" name="灯片编号占位符 8"/>
          <p:cNvSpPr>
            <a:spLocks noGrp="1"/>
          </p:cNvSpPr>
          <p:nvPr>
            <p:ph type="sldNum" sz="quarter" idx="12"/>
            <p:custDataLst>
              <p:tags r:id="rId13"/>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bg2"/>
        </a:solidFill>
        <a:effectLst/>
      </p:bgPr>
    </p:bg>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10638971" y="5416757"/>
            <a:ext cx="1553029" cy="1432837"/>
            <a:chOff x="10898414" y="5656121"/>
            <a:chExt cx="1293586" cy="1193473"/>
          </a:xfrm>
        </p:grpSpPr>
        <p:sp>
          <p:nvSpPr>
            <p:cNvPr id="10" name="任意多边形: 形状 9"/>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1"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2"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3" name="日期占位符 2"/>
          <p:cNvSpPr>
            <a:spLocks noGrp="1"/>
          </p:cNvSpPr>
          <p:nvPr>
            <p:ph type="dt" sz="half" idx="10"/>
            <p:custDataLst>
              <p:tags r:id="rId6"/>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8" name="标题 7"/>
          <p:cNvSpPr>
            <a:spLocks noGrp="1"/>
          </p:cNvSpPr>
          <p:nvPr>
            <p:ph type="title"/>
            <p:custDataLst>
              <p:tags r:id="rId9"/>
            </p:custDataLst>
          </p:nvPr>
        </p:nvSpPr>
        <p:spPr/>
        <p:txBody>
          <a:bodyPr lIns="90000" tIns="46800" rIns="90000" bIns="46800">
            <a:normAutofit/>
          </a:bodyPr>
          <a:lstStyle>
            <a:lvl1pPr>
              <a:defRPr>
                <a:solidFill>
                  <a:schemeClr val="tx1">
                    <a:lumMod val="85000"/>
                    <a:lumOff val="15000"/>
                  </a:schemeClr>
                </a:solidFill>
              </a:defRPr>
            </a:lvl1pPr>
          </a:lstStyle>
          <a:p>
            <a:r>
              <a:rPr lang="zh-CN" altLang="en-US"/>
              <a:t>单击此处编辑母版标题样式</a:t>
            </a:r>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tx1">
                    <a:lumMod val="85000"/>
                    <a:lumOff val="15000"/>
                  </a:schemeClr>
                </a:solidFill>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pic>
        <p:nvPicPr>
          <p:cNvPr id="5124" name="图片 6" descr="logo横版 png"/>
          <p:cNvPicPr>
            <a:picLocks noChangeAspect="1"/>
          </p:cNvPicPr>
          <p:nvPr userDrawn="1"/>
        </p:nvPicPr>
        <p:blipFill>
          <a:blip r:embed="rId5"/>
          <a:stretch>
            <a:fillRect/>
          </a:stretch>
        </p:blipFill>
        <p:spPr>
          <a:xfrm>
            <a:off x="11477625" y="82550"/>
            <a:ext cx="608013" cy="642938"/>
          </a:xfrm>
          <a:prstGeom prst="rect">
            <a:avLst/>
          </a:prstGeom>
          <a:noFill/>
          <a:ln w="9525">
            <a:noFill/>
          </a:ln>
        </p:spPr>
      </p:pic>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0638971" y="5416757"/>
            <a:ext cx="1553029" cy="1432837"/>
            <a:chOff x="10898414" y="5656121"/>
            <a:chExt cx="1293586" cy="1193473"/>
          </a:xfrm>
        </p:grpSpPr>
        <p:sp>
          <p:nvSpPr>
            <p:cNvPr id="9" name="任意多边形: 形状 8"/>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0"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1"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6"/>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7"/>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8"/>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9"/>
            </p:custDataLst>
          </p:nvPr>
        </p:nvSpPr>
        <p:spPr/>
        <p:txBody>
          <a:bodyPr/>
          <a:lstStyle>
            <a:lvl1pPr>
              <a:defRPr>
                <a:solidFill>
                  <a:schemeClr val="tx1">
                    <a:lumMod val="85000"/>
                    <a:lumOff val="15000"/>
                  </a:schemeClr>
                </a:solidFill>
              </a:defRPr>
            </a:lvl1p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p:txBody>
          <a:bodyPr/>
          <a:lstStyle>
            <a:lvl1pPr>
              <a:defRPr>
                <a:solidFill>
                  <a:schemeClr val="tx1">
                    <a:lumMod val="85000"/>
                    <a:lumOff val="15000"/>
                  </a:schemeClr>
                </a:solidFill>
              </a:defRPr>
            </a:lvl1pPr>
          </a:lstStyle>
          <a:p>
            <a:endParaRPr lang="zh-CN" altLang="en-US"/>
          </a:p>
        </p:txBody>
      </p:sp>
      <p:sp>
        <p:nvSpPr>
          <p:cNvPr id="7" name="灯片编号占位符 6"/>
          <p:cNvSpPr>
            <a:spLocks noGrp="1"/>
          </p:cNvSpPr>
          <p:nvPr>
            <p:ph type="sldNum" sz="quarter" idx="12"/>
            <p:custDataLst>
              <p:tags r:id="rId11"/>
            </p:custDataLst>
          </p:nvPr>
        </p:nvSpPr>
        <p:spPr/>
        <p:txBody>
          <a:bodyPr/>
          <a:lstStyle>
            <a:lvl1pPr>
              <a:defRPr>
                <a:solidFill>
                  <a:schemeClr val="tx1">
                    <a:lumMod val="85000"/>
                    <a:lumOff val="15000"/>
                  </a:schemeClr>
                </a:solidFill>
              </a:defRPr>
            </a:lvl1pPr>
          </a:lstStyle>
          <a:p>
            <a:fld id="{FABC47A4-756D-490B-A52F-7D9E2C9FC05F}"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0638971" y="5416757"/>
            <a:ext cx="1553029" cy="1432837"/>
            <a:chOff x="10898414" y="5656121"/>
            <a:chExt cx="1293586" cy="1193473"/>
          </a:xfrm>
        </p:grpSpPr>
        <p:sp>
          <p:nvSpPr>
            <p:cNvPr id="8" name="任意多边形: 形状 7"/>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9"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0"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竖排标题 1"/>
          <p:cNvSpPr>
            <a:spLocks noGrp="1"/>
          </p:cNvSpPr>
          <p:nvPr>
            <p:ph type="title" orient="vert"/>
            <p:custDataLst>
              <p:tags r:id="rId6"/>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7"/>
            </p:custDataLst>
          </p:nvPr>
        </p:nvSpPr>
        <p:spPr>
          <a:xfrm>
            <a:off x="669925" y="952500"/>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8"/>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6" name="组合 5"/>
          <p:cNvGrpSpPr/>
          <p:nvPr userDrawn="1">
            <p:custDataLst>
              <p:tags r:id="rId2"/>
            </p:custDataLst>
          </p:nvPr>
        </p:nvGrpSpPr>
        <p:grpSpPr>
          <a:xfrm>
            <a:off x="10638974" y="5416759"/>
            <a:ext cx="1553024" cy="1432837"/>
            <a:chOff x="10898426" y="5656127"/>
            <a:chExt cx="1293583" cy="1193474"/>
          </a:xfrm>
        </p:grpSpPr>
        <p:sp>
          <p:nvSpPr>
            <p:cNvPr id="8" name="任意多边形: 形状 7"/>
            <p:cNvSpPr/>
            <p:nvPr>
              <p:custDataLst>
                <p:tags r:id="rId3"/>
              </p:custDataLst>
            </p:nvPr>
          </p:nvSpPr>
          <p:spPr>
            <a:xfrm>
              <a:off x="10898426" y="6156793"/>
              <a:ext cx="678847" cy="692806"/>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9" name="三角形 7"/>
            <p:cNvSpPr/>
            <p:nvPr>
              <p:custDataLst>
                <p:tags r:id="rId4"/>
              </p:custDataLst>
            </p:nvPr>
          </p:nvSpPr>
          <p:spPr>
            <a:xfrm>
              <a:off x="11420820" y="5656127"/>
              <a:ext cx="771189" cy="1193474"/>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0"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3" name="日期占位符 2"/>
          <p:cNvSpPr>
            <a:spLocks noGrp="1"/>
          </p:cNvSpPr>
          <p:nvPr>
            <p:ph type="dt" sz="half" idx="10"/>
            <p:custDataLst>
              <p:tags r:id="rId6"/>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9"/>
            </p:custDataLst>
          </p:nvPr>
        </p:nvSpPr>
        <p:spPr>
          <a:xfrm>
            <a:off x="669930" y="952508"/>
            <a:ext cx="10852237" cy="5388907"/>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3028067" y="0"/>
            <a:ext cx="6276189" cy="6858000"/>
            <a:chOff x="3028067" y="0"/>
            <a:chExt cx="6276189" cy="6858000"/>
          </a:xfrm>
        </p:grpSpPr>
        <p:sp>
          <p:nvSpPr>
            <p:cNvPr id="6" name="三角形 3"/>
            <p:cNvSpPr/>
            <p:nvPr userDrawn="1">
              <p:custDataLst>
                <p:tags r:id="rId3"/>
              </p:custDataLst>
            </p:nvPr>
          </p:nvSpPr>
          <p:spPr>
            <a:xfrm rot="10800000">
              <a:off x="5055555" y="0"/>
              <a:ext cx="2080887" cy="165067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7" name="任意多边形: 形状 6"/>
            <p:cNvSpPr/>
            <p:nvPr userDrawn="1">
              <p:custDataLst>
                <p:tags r:id="rId4"/>
              </p:custDataLst>
            </p:nvPr>
          </p:nvSpPr>
          <p:spPr>
            <a:xfrm>
              <a:off x="5676777" y="6135202"/>
              <a:ext cx="838445" cy="722798"/>
            </a:xfrm>
            <a:custGeom>
              <a:avLst/>
              <a:gdLst>
                <a:gd name="connsiteX0" fmla="*/ 419223 w 838445"/>
                <a:gd name="connsiteY0" fmla="*/ 0 h 722798"/>
                <a:gd name="connsiteX1" fmla="*/ 838445 w 838445"/>
                <a:gd name="connsiteY1" fmla="*/ 722798 h 722798"/>
                <a:gd name="connsiteX2" fmla="*/ 0 w 838445"/>
                <a:gd name="connsiteY2" fmla="*/ 722798 h 722798"/>
              </a:gdLst>
              <a:ahLst/>
              <a:cxnLst>
                <a:cxn ang="0">
                  <a:pos x="connsiteX0" y="connsiteY0"/>
                </a:cxn>
                <a:cxn ang="0">
                  <a:pos x="connsiteX1" y="connsiteY1"/>
                </a:cxn>
                <a:cxn ang="0">
                  <a:pos x="connsiteX2" y="connsiteY2"/>
                </a:cxn>
              </a:cxnLst>
              <a:rect l="l" t="t" r="r" b="b"/>
              <a:pathLst>
                <a:path w="838445" h="722798">
                  <a:moveTo>
                    <a:pt x="419223" y="0"/>
                  </a:moveTo>
                  <a:lnTo>
                    <a:pt x="838445" y="722798"/>
                  </a:lnTo>
                  <a:lnTo>
                    <a:pt x="0" y="72279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8" name="三角形 5"/>
            <p:cNvSpPr/>
            <p:nvPr userDrawn="1">
              <p:custDataLst>
                <p:tags r:id="rId5"/>
              </p:custDataLst>
            </p:nvPr>
          </p:nvSpPr>
          <p:spPr>
            <a:xfrm>
              <a:off x="3028067" y="2477828"/>
              <a:ext cx="392165" cy="338073"/>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9" name="三角形 6"/>
            <p:cNvSpPr/>
            <p:nvPr userDrawn="1">
              <p:custDataLst>
                <p:tags r:id="rId6"/>
              </p:custDataLst>
            </p:nvPr>
          </p:nvSpPr>
          <p:spPr>
            <a:xfrm rot="2748548">
              <a:off x="8939137" y="3459125"/>
              <a:ext cx="392165" cy="338073"/>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hasCustomPrompt="1"/>
            <p:custDataLst>
              <p:tags r:id="rId7"/>
            </p:custDataLst>
          </p:nvPr>
        </p:nvSpPr>
        <p:spPr>
          <a:xfrm>
            <a:off x="3420232" y="2767280"/>
            <a:ext cx="5352795" cy="1200329"/>
          </a:xfrm>
        </p:spPr>
        <p:txBody>
          <a:bodyPr vert="horz" lIns="90000" tIns="46800" rIns="90000" bIns="0" rtlCol="0" anchor="ctr" anchorCtr="0">
            <a:normAutofit/>
          </a:bodyPr>
          <a:lstStyle>
            <a:lvl1pPr marL="0" marR="0" algn="ctr" defTabSz="914400" rtl="0" eaLnBrk="1" fontAlgn="auto" latinLnBrk="0" hangingPunct="1">
              <a:lnSpc>
                <a:spcPct val="100000"/>
              </a:lnSpc>
              <a:buNone/>
              <a:defRPr kumimoji="0" lang="zh-CN" altLang="en-US" sz="6600" b="1" i="0" u="none" strike="noStrike" kern="1200" cap="none" spc="600" normalizeH="0" baseline="0" noProof="1">
                <a:solidFill>
                  <a:schemeClr val="tx1">
                    <a:lumMod val="85000"/>
                    <a:lumOff val="15000"/>
                  </a:schemeClr>
                </a:solidFill>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
        <p:nvSpPr>
          <p:cNvPr id="3" name="日期占位符 2"/>
          <p:cNvSpPr>
            <a:spLocks noGrp="1"/>
          </p:cNvSpPr>
          <p:nvPr>
            <p:ph type="dt" sz="half" idx="10"/>
            <p:custDataLst>
              <p:tags r:id="rId8"/>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12" name="文本占位符 11"/>
          <p:cNvSpPr>
            <a:spLocks noGrp="1"/>
          </p:cNvSpPr>
          <p:nvPr>
            <p:ph type="body" sz="quarter" idx="13" hasCustomPrompt="1"/>
            <p:custDataLst>
              <p:tags r:id="rId11"/>
            </p:custDataLst>
          </p:nvPr>
        </p:nvSpPr>
        <p:spPr>
          <a:xfrm>
            <a:off x="3419475" y="4025708"/>
            <a:ext cx="5457825" cy="722312"/>
          </a:xfrm>
        </p:spPr>
        <p:txBody>
          <a:bodyPr lIns="91440" tIns="0" rIns="91440" bIns="45720">
            <a:normAutofit/>
          </a:bodyPr>
          <a:lstStyle>
            <a:lvl1pPr marL="0" indent="0" algn="ctr">
              <a:lnSpc>
                <a:spcPct val="120000"/>
              </a:lnSpc>
              <a:buNone/>
              <a:defRPr sz="2400" spc="300" baseline="0"/>
            </a:lvl1pPr>
          </a:lstStyle>
          <a:p>
            <a:pPr lvl="0"/>
            <a:r>
              <a:rPr lang="zh-CN" altLang="en-US"/>
              <a:t>单击此处添加副标题</a:t>
            </a: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528157" y="0"/>
            <a:ext cx="11663843" cy="6892260"/>
            <a:chOff x="528157" y="0"/>
            <a:chExt cx="11663843" cy="6892260"/>
          </a:xfrm>
        </p:grpSpPr>
        <p:sp>
          <p:nvSpPr>
            <p:cNvPr id="7" name="三角形 6"/>
            <p:cNvSpPr/>
            <p:nvPr userDrawn="1">
              <p:custDataLst>
                <p:tags r:id="rId3"/>
              </p:custDataLst>
            </p:nvPr>
          </p:nvSpPr>
          <p:spPr>
            <a:xfrm rot="10800000">
              <a:off x="528157" y="0"/>
              <a:ext cx="2080887" cy="165067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8" name="三角形 7"/>
            <p:cNvSpPr/>
            <p:nvPr userDrawn="1">
              <p:custDataLst>
                <p:tags r:id="rId4"/>
              </p:custDataLst>
            </p:nvPr>
          </p:nvSpPr>
          <p:spPr>
            <a:xfrm>
              <a:off x="9227714" y="5093898"/>
              <a:ext cx="2086099" cy="179836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9" name="三角形 8"/>
            <p:cNvSpPr/>
            <p:nvPr userDrawn="1">
              <p:custDataLst>
                <p:tags r:id="rId5"/>
              </p:custDataLst>
            </p:nvPr>
          </p:nvSpPr>
          <p:spPr>
            <a:xfrm>
              <a:off x="11313813" y="6135202"/>
              <a:ext cx="878187" cy="75705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0" name="三角形 9"/>
            <p:cNvSpPr/>
            <p:nvPr userDrawn="1">
              <p:custDataLst>
                <p:tags r:id="rId6"/>
              </p:custDataLst>
            </p:nvPr>
          </p:nvSpPr>
          <p:spPr>
            <a:xfrm>
              <a:off x="2133732" y="1992725"/>
              <a:ext cx="2699999" cy="2327583"/>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hasCustomPrompt="1"/>
            <p:custDataLst>
              <p:tags r:id="rId7"/>
            </p:custDataLst>
          </p:nvPr>
        </p:nvSpPr>
        <p:spPr>
          <a:xfrm>
            <a:off x="4992978" y="3012501"/>
            <a:ext cx="4846987" cy="778676"/>
          </a:xfrm>
        </p:spPr>
        <p:txBody>
          <a:bodyPr lIns="90000" tIns="46800" rIns="90000" bIns="0" anchor="b" anchorCtr="0">
            <a:normAutofit/>
          </a:bodyPr>
          <a:lstStyle>
            <a:lvl1pPr>
              <a:defRPr sz="3600" u="none" strike="noStrike" kern="1200" cap="none" spc="3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a:t>单击此处编辑标题</a:t>
            </a:r>
            <a:endParaRPr lang="zh-CN" altLang="en-US"/>
          </a:p>
        </p:txBody>
      </p:sp>
      <p:sp>
        <p:nvSpPr>
          <p:cNvPr id="3" name="文本占位符 2"/>
          <p:cNvSpPr>
            <a:spLocks noGrp="1"/>
          </p:cNvSpPr>
          <p:nvPr>
            <p:ph type="body" idx="1"/>
            <p:custDataLst>
              <p:tags r:id="rId8"/>
            </p:custDataLst>
          </p:nvPr>
        </p:nvSpPr>
        <p:spPr>
          <a:xfrm>
            <a:off x="4992978" y="3851841"/>
            <a:ext cx="4846987" cy="778676"/>
          </a:xfrm>
        </p:spPr>
        <p:txBody>
          <a:bodyPr lIns="90000" tIns="0" rIns="90000" bIns="46800">
            <a:normAutofit/>
          </a:bodyPr>
          <a:lstStyle>
            <a:lvl1pPr marL="0" indent="0" eaLnBrk="1" fontAlgn="auto" latinLnBrk="0" hangingPunct="1">
              <a:buNone/>
              <a:defRPr kumimoji="0" lang="zh-CN" altLang="en-US" sz="18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9"/>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10638971" y="5416757"/>
            <a:ext cx="1553029" cy="1432837"/>
            <a:chOff x="10898414" y="5656121"/>
            <a:chExt cx="1293586" cy="1193473"/>
          </a:xfrm>
        </p:grpSpPr>
        <p:sp>
          <p:nvSpPr>
            <p:cNvPr id="13" name="任意多边形: 形状 12"/>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8"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9"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3" name="日期占位符 2"/>
          <p:cNvSpPr>
            <a:spLocks noGrp="1"/>
          </p:cNvSpPr>
          <p:nvPr userDrawn="1">
            <p:ph type="dt" sz="half" idx="10"/>
            <p:custDataLst>
              <p:tags r:id="rId6"/>
            </p:custDataLst>
          </p:nvPr>
        </p:nvSpPr>
        <p:spPr/>
        <p:txBody>
          <a:bodyPr/>
          <a:lstStyle>
            <a:lvl1pPr>
              <a:defRPr baseline="0">
                <a:solidFill>
                  <a:schemeClr val="tx1">
                    <a:lumMod val="85000"/>
                    <a:lumOff val="15000"/>
                  </a:schemeClr>
                </a:solidFill>
                <a:latin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7"/>
            </p:custDataLst>
          </p:nvPr>
        </p:nvSpPr>
        <p:spPr/>
        <p:txBody>
          <a:bodyPr/>
          <a:lstStyle>
            <a:lvl1pPr>
              <a:defRPr baseline="0">
                <a:solidFill>
                  <a:schemeClr val="tx1">
                    <a:lumMod val="85000"/>
                    <a:lumOff val="15000"/>
                  </a:schemeClr>
                </a:solidFill>
                <a:latin typeface="微软雅黑" panose="020B0503020204020204" charset="-122"/>
              </a:defRPr>
            </a:lvl1pPr>
          </a:lstStyle>
          <a:p>
            <a:endParaRPr lang="zh-CN" altLang="en-US"/>
          </a:p>
        </p:txBody>
      </p:sp>
      <p:sp>
        <p:nvSpPr>
          <p:cNvPr id="5" name="灯片编号占位符 4"/>
          <p:cNvSpPr>
            <a:spLocks noGrp="1"/>
          </p:cNvSpPr>
          <p:nvPr userDrawn="1">
            <p:ph type="sldNum" sz="quarter" idx="12"/>
            <p:custDataLst>
              <p:tags r:id="rId8"/>
            </p:custDataLst>
          </p:nvPr>
        </p:nvSpPr>
        <p:spPr/>
        <p:txBody>
          <a:bodyPr/>
          <a:lstStyle>
            <a:lvl1pPr>
              <a:defRPr baseline="0">
                <a:solidFill>
                  <a:schemeClr val="tx1">
                    <a:lumMod val="85000"/>
                    <a:lumOff val="15000"/>
                  </a:schemeClr>
                </a:solidFill>
                <a:latin typeface="微软雅黑" panose="020B0503020204020204" charset="-122"/>
              </a:defRPr>
            </a:lvl1pPr>
          </a:lstStyle>
          <a:p>
            <a:fld id="{49AE70B2-8BF9-45C0-BB95-33D1B9D3A854}" type="slidenum">
              <a:rPr lang="zh-CN" altLang="en-US" smtClean="0"/>
            </a:fld>
            <a:endParaRPr lang="zh-CN" altLang="en-US"/>
          </a:p>
        </p:txBody>
      </p:sp>
      <p:sp>
        <p:nvSpPr>
          <p:cNvPr id="6" name="标题 5"/>
          <p:cNvSpPr>
            <a:spLocks noGrp="1"/>
          </p:cNvSpPr>
          <p:nvPr>
            <p:ph type="title"/>
            <p:custDataLst>
              <p:tags r:id="rId9"/>
            </p:custDataLst>
          </p:nvPr>
        </p:nvSpPr>
        <p:spPr/>
        <p:txBody>
          <a:bodyPr/>
          <a:lstStyle>
            <a:lvl1pPr>
              <a:defRPr>
                <a:solidFill>
                  <a:schemeClr val="tx1">
                    <a:lumMod val="85000"/>
                    <a:lumOff val="15000"/>
                  </a:schemeClr>
                </a:solidFill>
              </a:defRPr>
            </a:lvl1pPr>
          </a:lstStyle>
          <a:p>
            <a:r>
              <a:rPr lang="zh-CN" altLang="en-US"/>
              <a:t>单击此处编辑母版标题样式</a:t>
            </a:r>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13" name="矩形 12"/>
          <p:cNvSpPr/>
          <p:nvPr userDrawn="1">
            <p:custDataLst>
              <p:tags r:id="rId2"/>
            </p:custDataLst>
          </p:nvPr>
        </p:nvSpPr>
        <p:spPr>
          <a:xfrm>
            <a:off x="292735" y="304165"/>
            <a:ext cx="11606530" cy="62496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aseline="0">
              <a:solidFill>
                <a:schemeClr val="tx1">
                  <a:lumMod val="85000"/>
                  <a:lumOff val="15000"/>
                </a:schemeClr>
              </a:solidFill>
              <a:latin typeface="隶书" panose="02010509060101010101" pitchFamily="49" charset="-122"/>
              <a:ea typeface="隶书" panose="02010509060101010101" pitchFamily="49" charset="-122"/>
            </a:endParaRPr>
          </a:p>
        </p:txBody>
      </p:sp>
      <p:sp>
        <p:nvSpPr>
          <p:cNvPr id="10" name="三角形 6"/>
          <p:cNvSpPr/>
          <p:nvPr userDrawn="1">
            <p:custDataLst>
              <p:tags r:id="rId3"/>
            </p:custDataLst>
          </p:nvPr>
        </p:nvSpPr>
        <p:spPr>
          <a:xfrm rot="10800000">
            <a:off x="240665" y="0"/>
            <a:ext cx="1268730" cy="8255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1" name="三角形 7"/>
          <p:cNvSpPr/>
          <p:nvPr userDrawn="1">
            <p:custDataLst>
              <p:tags r:id="rId4"/>
            </p:custDataLst>
          </p:nvPr>
        </p:nvSpPr>
        <p:spPr>
          <a:xfrm>
            <a:off x="10157460" y="5823585"/>
            <a:ext cx="1449070" cy="102997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2" name="三角形 8"/>
          <p:cNvSpPr/>
          <p:nvPr userDrawn="1">
            <p:custDataLst>
              <p:tags r:id="rId5"/>
            </p:custDataLst>
          </p:nvPr>
        </p:nvSpPr>
        <p:spPr>
          <a:xfrm>
            <a:off x="11200765" y="6153150"/>
            <a:ext cx="991235" cy="70485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2" name="标题 1"/>
          <p:cNvSpPr>
            <a:spLocks noGrp="1"/>
          </p:cNvSpPr>
          <p:nvPr userDrawn="1">
            <p:ph type="title" hasCustomPrompt="1"/>
            <p:custDataLst>
              <p:tags r:id="rId6"/>
            </p:custDataLst>
          </p:nvPr>
        </p:nvSpPr>
        <p:spPr>
          <a:xfrm>
            <a:off x="1281600" y="1249200"/>
            <a:ext cx="9626400" cy="723600"/>
          </a:xfrm>
        </p:spPr>
        <p:txBody>
          <a:bodyPr anchor="ctr">
            <a:normAutofit/>
          </a:bodyPr>
          <a:lstStyle>
            <a:lvl1pPr>
              <a:defRPr sz="32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a:t>单击此处编辑标题</a:t>
            </a:r>
            <a:endParaRPr lang="zh-CN" altLang="en-US"/>
          </a:p>
        </p:txBody>
      </p:sp>
      <p:sp>
        <p:nvSpPr>
          <p:cNvPr id="7" name="内容占位符 6"/>
          <p:cNvSpPr>
            <a:spLocks noGrp="1"/>
          </p:cNvSpPr>
          <p:nvPr userDrawn="1">
            <p:ph sz="quarter" idx="13" hasCustomPrompt="1"/>
            <p:custDataLst>
              <p:tags r:id="rId7"/>
            </p:custDataLst>
          </p:nvPr>
        </p:nvSpPr>
        <p:spPr>
          <a:xfrm>
            <a:off x="1281113" y="2163600"/>
            <a:ext cx="9626600" cy="3445200"/>
          </a:xfrm>
        </p:spPr>
        <p:txBody>
          <a:bodyPr>
            <a:normAutofit/>
          </a:bodyPr>
          <a:lstStyle>
            <a:lvl1pPr marL="0" indent="0">
              <a:buNone/>
              <a:defRPr sz="1600"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solidFill>
                <a:latin typeface="微软雅黑" panose="020B0503020204020204" charset="-122"/>
                <a:ea typeface="微软雅黑" panose="020B0503020204020204" charset="-122"/>
              </a:defRPr>
            </a:lvl2pPr>
            <a:lvl3pPr>
              <a:defRPr baseline="0">
                <a:solidFill>
                  <a:schemeClr val="tx1"/>
                </a:solidFill>
                <a:latin typeface="微软雅黑" panose="020B0503020204020204" charset="-122"/>
                <a:ea typeface="微软雅黑" panose="020B0503020204020204" charset="-122"/>
              </a:defRPr>
            </a:lvl3pPr>
            <a:lvl4pPr>
              <a:defRPr baseline="0">
                <a:solidFill>
                  <a:schemeClr val="tx1"/>
                </a:solidFill>
                <a:latin typeface="微软雅黑" panose="020B0503020204020204" charset="-122"/>
                <a:ea typeface="微软雅黑" panose="020B0503020204020204" charset="-122"/>
              </a:defRPr>
            </a:lvl4pPr>
            <a:lvl5pPr>
              <a:defRPr baseline="0">
                <a:solidFill>
                  <a:schemeClr val="tx1"/>
                </a:solidFill>
                <a:latin typeface="微软雅黑" panose="020B0503020204020204" charset="-122"/>
                <a:ea typeface="微软雅黑" panose="020B0503020204020204" charset="-122"/>
              </a:defRPr>
            </a:lvl5pPr>
          </a:lstStyle>
          <a:p>
            <a:pPr lvl="0"/>
            <a:r>
              <a:rPr lang="zh-CN" altLang="en-US"/>
              <a:t>单击此处添加文本</a:t>
            </a:r>
            <a:endParaRPr lang="zh-CN" altLang="en-US"/>
          </a:p>
        </p:txBody>
      </p:sp>
      <p:sp>
        <p:nvSpPr>
          <p:cNvPr id="3" name="日期占位符 2"/>
          <p:cNvSpPr>
            <a:spLocks noGrp="1"/>
          </p:cNvSpPr>
          <p:nvPr userDrawn="1">
            <p:ph type="dt" sz="half" idx="10"/>
            <p:custDataLst>
              <p:tags r:id="rId8"/>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灯片编号占位符 4"/>
          <p:cNvSpPr>
            <a:spLocks noGrp="1"/>
          </p:cNvSpPr>
          <p:nvPr userDrawn="1">
            <p:ph type="sldNum" sz="quarter" idx="12"/>
            <p:custDataLst>
              <p:tags r:id="rId9"/>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4" name="页脚占位符 3"/>
          <p:cNvSpPr>
            <a:spLocks noGrp="1"/>
          </p:cNvSpPr>
          <p:nvPr userDrawn="1">
            <p:ph type="ftr" sz="quarter" idx="11"/>
            <p:custDataLst>
              <p:tags r:id="rId10"/>
            </p:custDataLst>
          </p:nvPr>
        </p:nvSpPr>
        <p:spPr/>
        <p:txBody>
          <a:bodyPr/>
          <a:lstStyle>
            <a:lvl1pPr>
              <a:defRPr>
                <a:solidFill>
                  <a:schemeClr val="tx1">
                    <a:lumMod val="85000"/>
                    <a:lumOff val="15000"/>
                  </a:schemeClr>
                </a:solidFill>
              </a:defRPr>
            </a:lvl1pPr>
          </a:lstStyle>
          <a:p>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3" name="矩形 12"/>
          <p:cNvSpPr/>
          <p:nvPr userDrawn="1">
            <p:custDataLst>
              <p:tags r:id="rId2"/>
            </p:custDataLst>
          </p:nvPr>
        </p:nvSpPr>
        <p:spPr>
          <a:xfrm>
            <a:off x="0" y="0"/>
            <a:ext cx="4823460" cy="685863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Arial" panose="020B0604020202020204" pitchFamily="34" charset="0"/>
              <a:sym typeface="+mn-ea"/>
            </a:endParaRPr>
          </a:p>
        </p:txBody>
      </p:sp>
      <p:grpSp>
        <p:nvGrpSpPr>
          <p:cNvPr id="14" name="组合 13"/>
          <p:cNvGrpSpPr/>
          <p:nvPr userDrawn="1">
            <p:custDataLst>
              <p:tags r:id="rId3"/>
            </p:custDataLst>
          </p:nvPr>
        </p:nvGrpSpPr>
        <p:grpSpPr>
          <a:xfrm>
            <a:off x="-1" y="5207000"/>
            <a:ext cx="1807912" cy="1667994"/>
            <a:chOff x="-1" y="5000255"/>
            <a:chExt cx="2032000" cy="1874739"/>
          </a:xfrm>
        </p:grpSpPr>
        <p:sp>
          <p:nvSpPr>
            <p:cNvPr id="15" name="任意多边形: 形状 14"/>
            <p:cNvSpPr/>
            <p:nvPr>
              <p:custDataLst>
                <p:tags r:id="rId4"/>
              </p:custDataLst>
            </p:nvPr>
          </p:nvSpPr>
          <p:spPr>
            <a:xfrm flipH="1">
              <a:off x="965649" y="5786718"/>
              <a:ext cx="1066350" cy="1088276"/>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16" name="三角形 7"/>
            <p:cNvSpPr/>
            <p:nvPr>
              <p:custDataLst>
                <p:tags r:id="rId5"/>
              </p:custDataLst>
            </p:nvPr>
          </p:nvSpPr>
          <p:spPr>
            <a:xfrm flipH="1">
              <a:off x="-1" y="5000255"/>
              <a:ext cx="1211405" cy="1874739"/>
            </a:xfrm>
            <a:prstGeom prst="triangle">
              <a:avLst>
                <a:gd name="adj" fmla="val 100000"/>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17" name="三角形 8"/>
            <p:cNvSpPr/>
            <p:nvPr>
              <p:custDataLst>
                <p:tags r:id="rId6"/>
              </p:custDataLst>
            </p:nvPr>
          </p:nvSpPr>
          <p:spPr>
            <a:xfrm rot="10800000" flipH="1">
              <a:off x="594749" y="5786311"/>
              <a:ext cx="636641" cy="472228"/>
            </a:xfrm>
            <a:prstGeom prst="triangle">
              <a:avLst/>
            </a:prstGeom>
            <a:solidFill>
              <a:schemeClr val="accent3">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sp>
        <p:nvSpPr>
          <p:cNvPr id="2" name="标题 1"/>
          <p:cNvSpPr>
            <a:spLocks noGrp="1"/>
          </p:cNvSpPr>
          <p:nvPr userDrawn="1">
            <p:ph type="title" hasCustomPrompt="1"/>
            <p:custDataLst>
              <p:tags r:id="rId7"/>
            </p:custDataLst>
          </p:nvPr>
        </p:nvSpPr>
        <p:spPr>
          <a:xfrm>
            <a:off x="583200" y="770400"/>
            <a:ext cx="3960000" cy="882000"/>
          </a:xfrm>
        </p:spPr>
        <p:txBody>
          <a:bodyPr anchor="ctr">
            <a:normAutofit/>
          </a:bodyPr>
          <a:lstStyle>
            <a:lvl1pPr>
              <a:defRPr sz="32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a:t>单击编辑标题</a:t>
            </a:r>
            <a:endParaRPr lang="zh-CN" altLang="en-US"/>
          </a:p>
        </p:txBody>
      </p:sp>
      <p:sp>
        <p:nvSpPr>
          <p:cNvPr id="3" name="日期占位符 2"/>
          <p:cNvSpPr>
            <a:spLocks noGrp="1"/>
          </p:cNvSpPr>
          <p:nvPr userDrawn="1">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userDrawn="1">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7" name="文本占位符 6"/>
          <p:cNvSpPr>
            <a:spLocks noGrp="1"/>
          </p:cNvSpPr>
          <p:nvPr userDrawn="1">
            <p:ph type="body" sz="quarter" idx="13"/>
            <p:custDataLst>
              <p:tags r:id="rId11"/>
            </p:custDataLst>
          </p:nvPr>
        </p:nvSpPr>
        <p:spPr>
          <a:xfrm>
            <a:off x="586800" y="1764000"/>
            <a:ext cx="3956400" cy="4093200"/>
          </a:xfrm>
        </p:spPr>
        <p:txBody>
          <a:bodyPr>
            <a:normAutofit/>
          </a:bodyPr>
          <a:lstStyle>
            <a:lvl1pPr marL="0" indent="0">
              <a:lnSpc>
                <a:spcPct val="130000"/>
              </a:lnSpc>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1pPr>
            <a:lvl2pPr marL="457200" indent="0">
              <a:lnSpc>
                <a:spcPct val="130000"/>
              </a:lnSpc>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2pPr>
            <a:lvl3pPr marL="914400" indent="0">
              <a:lnSpc>
                <a:spcPct val="130000"/>
              </a:lnSpc>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3pPr>
            <a:lvl4pPr marL="1370965" indent="0">
              <a:lnSpc>
                <a:spcPct val="130000"/>
              </a:lnSpc>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4pPr>
            <a:lvl5pPr marL="1828165" indent="0">
              <a:lnSpc>
                <a:spcPct val="130000"/>
              </a:lnSpc>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9" name="内容占位符 8"/>
          <p:cNvSpPr>
            <a:spLocks noGrp="1"/>
          </p:cNvSpPr>
          <p:nvPr userDrawn="1">
            <p:ph sz="quarter" idx="14"/>
            <p:custDataLst>
              <p:tags r:id="rId12"/>
            </p:custDataLst>
          </p:nvPr>
        </p:nvSpPr>
        <p:spPr>
          <a:xfrm>
            <a:off x="5101200" y="769938"/>
            <a:ext cx="6480000" cy="5087937"/>
          </a:xfrm>
        </p:spPr>
        <p:txBody>
          <a:bodyPr>
            <a:normAutofit/>
          </a:bodyPr>
          <a:lstStyle>
            <a:lvl1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vl2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2pPr>
            <a:lvl3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3pPr>
            <a:lvl4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4pPr>
            <a:lvl5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3" name="矩形 12"/>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Arial" panose="020B0604020202020204" pitchFamily="34" charset="0"/>
              <a:sym typeface="+mn-ea"/>
            </a:endParaRPr>
          </a:p>
        </p:txBody>
      </p:sp>
      <p:grpSp>
        <p:nvGrpSpPr>
          <p:cNvPr id="15" name="组合 14"/>
          <p:cNvGrpSpPr/>
          <p:nvPr userDrawn="1">
            <p:custDataLst>
              <p:tags r:id="rId3"/>
            </p:custDataLst>
          </p:nvPr>
        </p:nvGrpSpPr>
        <p:grpSpPr>
          <a:xfrm rot="10800000" flipH="1">
            <a:off x="10638971" y="0"/>
            <a:ext cx="1553029" cy="1432837"/>
            <a:chOff x="10898414" y="5656121"/>
            <a:chExt cx="1293586" cy="1193473"/>
          </a:xfrm>
        </p:grpSpPr>
        <p:sp>
          <p:nvSpPr>
            <p:cNvPr id="16" name="任意多边形: 形状 15"/>
            <p:cNvSpPr/>
            <p:nvPr>
              <p:custDataLst>
                <p:tags r:id="rId4"/>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17" name="三角形 7"/>
            <p:cNvSpPr/>
            <p:nvPr>
              <p:custDataLst>
                <p:tags r:id="rId5"/>
              </p:custDataLst>
            </p:nvPr>
          </p:nvSpPr>
          <p:spPr>
            <a:xfrm>
              <a:off x="11420811" y="5656121"/>
              <a:ext cx="771189" cy="1193473"/>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18" name="三角形 8"/>
            <p:cNvSpPr/>
            <p:nvPr>
              <p:custDataLst>
                <p:tags r:id="rId6"/>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sp>
        <p:nvSpPr>
          <p:cNvPr id="2" name="标题 1"/>
          <p:cNvSpPr>
            <a:spLocks noGrp="1"/>
          </p:cNvSpPr>
          <p:nvPr userDrawn="1">
            <p:ph type="title"/>
            <p:custDataLst>
              <p:tags r:id="rId7"/>
            </p:custDataLst>
          </p:nvPr>
        </p:nvSpPr>
        <p:spPr>
          <a:xfrm>
            <a:off x="612000" y="781200"/>
            <a:ext cx="10976400" cy="626400"/>
          </a:xfrm>
        </p:spPr>
        <p:txBody>
          <a:bodyPr anchor="ctr"/>
          <a:lstStyle>
            <a:lvl1pPr algn="ctr">
              <a:defRPr sz="3600" b="1" spc="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userDrawn="1">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userDrawn="1">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7" name="文本占位符 6"/>
          <p:cNvSpPr>
            <a:spLocks noGrp="1"/>
          </p:cNvSpPr>
          <p:nvPr userDrawn="1">
            <p:ph type="body" sz="quarter" idx="13"/>
            <p:custDataLst>
              <p:tags r:id="rId11"/>
            </p:custDataLst>
          </p:nvPr>
        </p:nvSpPr>
        <p:spPr>
          <a:xfrm>
            <a:off x="612000" y="1659600"/>
            <a:ext cx="10975975" cy="828000"/>
          </a:xfrm>
        </p:spPr>
        <p:txBody>
          <a:bodyPr>
            <a:normAutofit/>
          </a:bodyPr>
          <a:lstStyle>
            <a:lvl1pPr algn="ctr">
              <a:lnSpc>
                <a:spcPct val="130000"/>
              </a:lnSpc>
              <a:spcBef>
                <a:spcPct val="0"/>
              </a:spcBef>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
        <p:nvSpPr>
          <p:cNvPr id="9" name="内容占位符 8"/>
          <p:cNvSpPr>
            <a:spLocks noGrp="1"/>
          </p:cNvSpPr>
          <p:nvPr userDrawn="1">
            <p:ph sz="quarter" idx="14"/>
            <p:custDataLst>
              <p:tags r:id="rId12"/>
            </p:custDataLst>
          </p:nvPr>
        </p:nvSpPr>
        <p:spPr>
          <a:xfrm>
            <a:off x="612775" y="2808000"/>
            <a:ext cx="10965600" cy="3430800"/>
          </a:xfrm>
        </p:spPr>
        <p:txBody>
          <a:bodyPr>
            <a:normAutofit/>
          </a:bodyPr>
          <a:lstStyle>
            <a:lvl1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vl2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2pPr>
            <a:lvl3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3pPr>
            <a:lvl4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4pPr>
            <a:lvl5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grpSp>
        <p:nvGrpSpPr>
          <p:cNvPr id="15" name="组合 14"/>
          <p:cNvGrpSpPr/>
          <p:nvPr userDrawn="1">
            <p:custDataLst>
              <p:tags r:id="rId2"/>
            </p:custDataLst>
          </p:nvPr>
        </p:nvGrpSpPr>
        <p:grpSpPr>
          <a:xfrm rot="10800000" flipH="1">
            <a:off x="10638971" y="0"/>
            <a:ext cx="1553029" cy="1432837"/>
            <a:chOff x="10898414" y="5656121"/>
            <a:chExt cx="1293586" cy="1193473"/>
          </a:xfrm>
        </p:grpSpPr>
        <p:sp>
          <p:nvSpPr>
            <p:cNvPr id="16" name="任意多边形: 形状 15"/>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17" name="三角形 7"/>
            <p:cNvSpPr/>
            <p:nvPr>
              <p:custDataLst>
                <p:tags r:id="rId4"/>
              </p:custDataLst>
            </p:nvPr>
          </p:nvSpPr>
          <p:spPr>
            <a:xfrm>
              <a:off x="11420811" y="5656121"/>
              <a:ext cx="771189" cy="1193473"/>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18"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sp>
        <p:nvSpPr>
          <p:cNvPr id="13" name="矩形 12"/>
          <p:cNvSpPr/>
          <p:nvPr userDrawn="1">
            <p:custDataLst>
              <p:tags r:id="rId6"/>
            </p:custDataLst>
          </p:nvPr>
        </p:nvSpPr>
        <p:spPr>
          <a:xfrm>
            <a:off x="0" y="50419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Arial" panose="020B0604020202020204" pitchFamily="34" charset="0"/>
              <a:sym typeface="+mn-ea"/>
            </a:endParaRPr>
          </a:p>
        </p:txBody>
      </p:sp>
      <p:sp>
        <p:nvSpPr>
          <p:cNvPr id="2" name="标题 1"/>
          <p:cNvSpPr>
            <a:spLocks noGrp="1"/>
          </p:cNvSpPr>
          <p:nvPr userDrawn="1">
            <p:ph type="title"/>
            <p:custDataLst>
              <p:tags r:id="rId7"/>
            </p:custDataLst>
          </p:nvPr>
        </p:nvSpPr>
        <p:spPr>
          <a:xfrm>
            <a:off x="604800" y="669600"/>
            <a:ext cx="10976400" cy="565200"/>
          </a:xfrm>
        </p:spPr>
        <p:txBody>
          <a:bodyPr lIns="90000" tIns="46800" rIns="90000" bIns="46800" anchor="ctr">
            <a:normAutofit/>
          </a:bodyPr>
          <a:lstStyle>
            <a:lvl1pPr algn="ctr">
              <a:lnSpc>
                <a:spcPct val="100000"/>
              </a:lnSpc>
              <a:defRPr sz="3200" b="1" spc="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userDrawn="1">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userDrawn="1">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7" name="内容占位符 6"/>
          <p:cNvSpPr>
            <a:spLocks noGrp="1"/>
          </p:cNvSpPr>
          <p:nvPr userDrawn="1">
            <p:ph sz="quarter" idx="13"/>
            <p:custDataLst>
              <p:tags r:id="rId11"/>
            </p:custDataLst>
          </p:nvPr>
        </p:nvSpPr>
        <p:spPr>
          <a:xfrm>
            <a:off x="604837" y="1681200"/>
            <a:ext cx="10990800" cy="3211200"/>
          </a:xfrm>
        </p:spPr>
        <p:txBody>
          <a:bodyPr lIns="90000" tIns="46800" rIns="90000" bIns="46800">
            <a:normAutofit/>
          </a:bodyPr>
          <a:lstStyle>
            <a:lvl1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vl2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2pPr>
            <a:lvl3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3pPr>
            <a:lvl4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4pPr>
            <a:lvl5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9" name="文本占位符 8"/>
          <p:cNvSpPr>
            <a:spLocks noGrp="1"/>
          </p:cNvSpPr>
          <p:nvPr userDrawn="1">
            <p:ph type="body" sz="quarter" idx="14"/>
            <p:custDataLst>
              <p:tags r:id="rId12"/>
            </p:custDataLst>
          </p:nvPr>
        </p:nvSpPr>
        <p:spPr>
          <a:xfrm>
            <a:off x="594000" y="5180400"/>
            <a:ext cx="11001600" cy="1011600"/>
          </a:xfrm>
        </p:spPr>
        <p:txBody>
          <a:bodyPr lIns="90000" tIns="46800" rIns="90000" bIns="46800">
            <a:normAutofit/>
          </a:bodyPr>
          <a:lstStyle>
            <a:lvl1pPr marL="0" indent="0">
              <a:lnSpc>
                <a:spcPct val="130000"/>
              </a:lnSpc>
              <a:spcBef>
                <a:spcPct val="0"/>
              </a:spcBef>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10638971" y="5416757"/>
            <a:ext cx="1553029" cy="1432837"/>
            <a:chOff x="10898414" y="5656121"/>
            <a:chExt cx="1293586" cy="1193473"/>
          </a:xfrm>
        </p:grpSpPr>
        <p:sp>
          <p:nvSpPr>
            <p:cNvPr id="14" name="任意多边形: 形状 13"/>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16" name="三角形 7"/>
            <p:cNvSpPr/>
            <p:nvPr>
              <p:custDataLst>
                <p:tags r:id="rId4"/>
              </p:custDataLst>
            </p:nvPr>
          </p:nvSpPr>
          <p:spPr>
            <a:xfrm>
              <a:off x="11420811" y="5656121"/>
              <a:ext cx="771189" cy="1193473"/>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17"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sp>
        <p:nvSpPr>
          <p:cNvPr id="15" name="矩形 14"/>
          <p:cNvSpPr/>
          <p:nvPr userDrawn="1">
            <p:custDataLst>
              <p:tags r:id="rId6"/>
            </p:custDataLst>
          </p:nvPr>
        </p:nvSpPr>
        <p:spPr>
          <a:xfrm>
            <a:off x="0" y="0"/>
            <a:ext cx="12192000" cy="91440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baseline="0">
              <a:solidFill>
                <a:schemeClr val="tx1">
                  <a:lumMod val="85000"/>
                  <a:lumOff val="15000"/>
                </a:schemeClr>
              </a:solidFill>
              <a:latin typeface="Arial" panose="020B0604020202020204" pitchFamily="34" charset="0"/>
              <a:cs typeface="Viner Hand ITC" panose="03070502030502020203" charset="0"/>
              <a:sym typeface="+mn-ea"/>
            </a:endParaRPr>
          </a:p>
        </p:txBody>
      </p:sp>
      <p:sp>
        <p:nvSpPr>
          <p:cNvPr id="2" name="标题 1"/>
          <p:cNvSpPr>
            <a:spLocks noGrp="1"/>
          </p:cNvSpPr>
          <p:nvPr>
            <p:ph type="title"/>
            <p:custDataLst>
              <p:tags r:id="rId7"/>
            </p:custDataLst>
          </p:nvPr>
        </p:nvSpPr>
        <p:spPr>
          <a:xfrm>
            <a:off x="579600" y="237600"/>
            <a:ext cx="11037600" cy="441964"/>
          </a:xfrm>
        </p:spPr>
        <p:txBody>
          <a:bodyPr>
            <a:noAutofit/>
          </a:bodyPr>
          <a:lstStyle>
            <a:lvl1pPr>
              <a:lnSpc>
                <a:spcPct val="100000"/>
              </a:lnSpc>
              <a:defRPr sz="2400" b="1" spc="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vl2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2pPr>
            <a:lvl3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3pPr>
            <a:lvl4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4pPr>
            <a:lvl5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3" name="日期占位符 2"/>
          <p:cNvSpPr>
            <a:spLocks noGrp="1"/>
          </p:cNvSpPr>
          <p:nvPr>
            <p:ph type="dt" sz="half" idx="10"/>
            <p:custDataLst>
              <p:tags r:id="rId9"/>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9" name="内容占位符 8"/>
          <p:cNvSpPr>
            <a:spLocks noGrp="1"/>
          </p:cNvSpPr>
          <p:nvPr>
            <p:ph sz="quarter" idx="14"/>
            <p:custDataLst>
              <p:tags r:id="rId12"/>
            </p:custDataLst>
          </p:nvPr>
        </p:nvSpPr>
        <p:spPr>
          <a:xfrm>
            <a:off x="6242400" y="1663200"/>
            <a:ext cx="5367600" cy="2894400"/>
          </a:xfrm>
        </p:spPr>
        <p:txBody>
          <a:bodyPr>
            <a:normAutofit/>
          </a:bodyPr>
          <a:lstStyle>
            <a:lvl1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vl2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2pPr>
            <a:lvl3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3pPr>
            <a:lvl4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4pPr>
            <a:lvl5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11" name="文本占位符 10"/>
          <p:cNvSpPr>
            <a:spLocks noGrp="1"/>
          </p:cNvSpPr>
          <p:nvPr>
            <p:ph type="body" sz="quarter" idx="15"/>
            <p:custDataLst>
              <p:tags r:id="rId13"/>
            </p:custDataLst>
          </p:nvPr>
        </p:nvSpPr>
        <p:spPr>
          <a:xfrm>
            <a:off x="572400" y="4816800"/>
            <a:ext cx="5342400" cy="781200"/>
          </a:xfrm>
        </p:spPr>
        <p:txBody>
          <a:bodyPr>
            <a:normAutofit/>
          </a:bodyPr>
          <a:lstStyle>
            <a:lvl1pPr marL="0" indent="0">
              <a:lnSpc>
                <a:spcPct val="130000"/>
              </a:lnSpc>
              <a:spcBef>
                <a:spcPct val="0"/>
              </a:spcBef>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
        <p:nvSpPr>
          <p:cNvPr id="13" name="文本占位符 12"/>
          <p:cNvSpPr>
            <a:spLocks noGrp="1"/>
          </p:cNvSpPr>
          <p:nvPr>
            <p:ph type="body" sz="quarter" idx="16"/>
            <p:custDataLst>
              <p:tags r:id="rId14"/>
            </p:custDataLst>
          </p:nvPr>
        </p:nvSpPr>
        <p:spPr>
          <a:xfrm>
            <a:off x="6253200" y="4813200"/>
            <a:ext cx="5367600" cy="781200"/>
          </a:xfrm>
        </p:spPr>
        <p:txBody>
          <a:bodyPr>
            <a:normAutofit/>
          </a:bodyPr>
          <a:lstStyle>
            <a:lvl1pPr marL="0" indent="0">
              <a:lnSpc>
                <a:spcPct val="130000"/>
              </a:lnSpc>
              <a:spcBef>
                <a:spcPct val="0"/>
              </a:spcBef>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2" name="矩形 11"/>
          <p:cNvSpPr/>
          <p:nvPr userDrawn="1">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Arial" panose="020B0604020202020204" pitchFamily="34" charset="0"/>
              <a:sym typeface="+mn-ea"/>
            </a:endParaRPr>
          </a:p>
        </p:txBody>
      </p:sp>
      <p:grpSp>
        <p:nvGrpSpPr>
          <p:cNvPr id="19" name="组合 18"/>
          <p:cNvGrpSpPr/>
          <p:nvPr userDrawn="1">
            <p:custDataLst>
              <p:tags r:id="rId3"/>
            </p:custDataLst>
          </p:nvPr>
        </p:nvGrpSpPr>
        <p:grpSpPr>
          <a:xfrm>
            <a:off x="0" y="4462145"/>
            <a:ext cx="2067560" cy="2386965"/>
            <a:chOff x="0" y="4462199"/>
            <a:chExt cx="2587015" cy="2386801"/>
          </a:xfrm>
        </p:grpSpPr>
        <p:sp>
          <p:nvSpPr>
            <p:cNvPr id="20" name="任意多边形: 形状 19"/>
            <p:cNvSpPr/>
            <p:nvPr>
              <p:custDataLst>
                <p:tags r:id="rId4"/>
              </p:custDataLst>
            </p:nvPr>
          </p:nvSpPr>
          <p:spPr>
            <a:xfrm flipH="1">
              <a:off x="1229405" y="5463474"/>
              <a:ext cx="1357610" cy="1385526"/>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21" name="三角形 7"/>
            <p:cNvSpPr/>
            <p:nvPr>
              <p:custDataLst>
                <p:tags r:id="rId5"/>
              </p:custDataLst>
            </p:nvPr>
          </p:nvSpPr>
          <p:spPr>
            <a:xfrm flipH="1">
              <a:off x="0" y="4462199"/>
              <a:ext cx="1542284" cy="2386801"/>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22" name="三角形 8"/>
            <p:cNvSpPr/>
            <p:nvPr>
              <p:custDataLst>
                <p:tags r:id="rId6"/>
              </p:custDataLst>
            </p:nvPr>
          </p:nvSpPr>
          <p:spPr>
            <a:xfrm rot="10800000" flipH="1">
              <a:off x="757198" y="5462956"/>
              <a:ext cx="810531" cy="60121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grpSp>
        <p:nvGrpSpPr>
          <p:cNvPr id="23" name="组合 22"/>
          <p:cNvGrpSpPr/>
          <p:nvPr userDrawn="1">
            <p:custDataLst>
              <p:tags r:id="rId7"/>
            </p:custDataLst>
          </p:nvPr>
        </p:nvGrpSpPr>
        <p:grpSpPr>
          <a:xfrm rot="10800000">
            <a:off x="10121900" y="0"/>
            <a:ext cx="2067560" cy="2386965"/>
            <a:chOff x="0" y="4462199"/>
            <a:chExt cx="2587015" cy="2386801"/>
          </a:xfrm>
        </p:grpSpPr>
        <p:sp>
          <p:nvSpPr>
            <p:cNvPr id="24" name="任意多边形: 形状 23"/>
            <p:cNvSpPr/>
            <p:nvPr>
              <p:custDataLst>
                <p:tags r:id="rId8"/>
              </p:custDataLst>
            </p:nvPr>
          </p:nvSpPr>
          <p:spPr>
            <a:xfrm flipH="1">
              <a:off x="1229405" y="5463474"/>
              <a:ext cx="1357610" cy="1385526"/>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25" name="三角形 7"/>
            <p:cNvSpPr/>
            <p:nvPr>
              <p:custDataLst>
                <p:tags r:id="rId9"/>
              </p:custDataLst>
            </p:nvPr>
          </p:nvSpPr>
          <p:spPr>
            <a:xfrm flipH="1">
              <a:off x="0" y="4462199"/>
              <a:ext cx="1542284" cy="2386801"/>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26" name="三角形 8"/>
            <p:cNvSpPr/>
            <p:nvPr>
              <p:custDataLst>
                <p:tags r:id="rId10"/>
              </p:custDataLst>
            </p:nvPr>
          </p:nvSpPr>
          <p:spPr>
            <a:xfrm rot="10800000" flipH="1">
              <a:off x="757198" y="5462956"/>
              <a:ext cx="810531" cy="60121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sp>
        <p:nvSpPr>
          <p:cNvPr id="2" name="标题 1"/>
          <p:cNvSpPr>
            <a:spLocks noGrp="1"/>
          </p:cNvSpPr>
          <p:nvPr userDrawn="1">
            <p:ph type="title" hasCustomPrompt="1"/>
            <p:custDataLst>
              <p:tags r:id="rId11"/>
            </p:custDataLst>
          </p:nvPr>
        </p:nvSpPr>
        <p:spPr>
          <a:xfrm>
            <a:off x="1522800" y="1339200"/>
            <a:ext cx="9144000" cy="2386800"/>
          </a:xfrm>
        </p:spPr>
        <p:txBody>
          <a:bodyPr lIns="90000" tIns="46800" rIns="90000" bIns="46800" anchor="b">
            <a:normAutofit/>
          </a:bodyPr>
          <a:lstStyle>
            <a:lvl1pPr algn="ctr">
              <a:defRPr sz="6000" b="1" strike="noStrike" spc="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单击此处编辑标题</a:t>
            </a:r>
            <a:endParaRPr lang="zh-CN" altLang="en-US"/>
          </a:p>
        </p:txBody>
      </p:sp>
      <p:sp>
        <p:nvSpPr>
          <p:cNvPr id="3" name="日期占位符 2"/>
          <p:cNvSpPr>
            <a:spLocks noGrp="1"/>
          </p:cNvSpPr>
          <p:nvPr userDrawn="1">
            <p:ph type="dt" sz="half" idx="10"/>
            <p:custDataLst>
              <p:tags r:id="rId12"/>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13"/>
            </p:custDataLst>
          </p:nvPr>
        </p:nvSpPr>
        <p:spPr/>
        <p:txBody>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userDrawn="1">
            <p:ph type="sldNum" sz="quarter" idx="12"/>
            <p:custDataLst>
              <p:tags r:id="rId14"/>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7" name="文本占位符 6"/>
          <p:cNvSpPr>
            <a:spLocks noGrp="1"/>
          </p:cNvSpPr>
          <p:nvPr userDrawn="1">
            <p:ph type="body" sz="quarter" idx="13"/>
            <p:custDataLst>
              <p:tags r:id="rId15"/>
            </p:custDataLst>
          </p:nvPr>
        </p:nvSpPr>
        <p:spPr>
          <a:xfrm>
            <a:off x="1522413" y="3862800"/>
            <a:ext cx="9144000" cy="1656000"/>
          </a:xfrm>
        </p:spPr>
        <p:txBody>
          <a:bodyPr lIns="90000" tIns="46800" rIns="90000" bIns="46800">
            <a:normAutofit/>
          </a:bodyPr>
          <a:lstStyle>
            <a:lvl1pPr marL="0" indent="0" algn="ctr">
              <a:lnSpc>
                <a:spcPct val="130000"/>
              </a:lnSpc>
              <a:spcBef>
                <a:spcPct val="0"/>
              </a:spcBef>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Default 0">
    <p:bg>
      <p:bgPr>
        <a:solidFill>
          <a:srgbClr val="EDDCB9"/>
        </a:solidFill>
        <a:effectLst/>
      </p:bgPr>
    </p:bg>
    <p:spTree>
      <p:nvGrpSpPr>
        <p:cNvPr id="1" name=""/>
        <p:cNvGrpSpPr/>
        <p:nvPr/>
      </p:nvGrpSpPr>
      <p:grpSpPr>
        <a:xfrm>
          <a:off x="0" y="0"/>
          <a:ext cx="0" cy="0"/>
          <a:chOff x="0" y="0"/>
          <a:chExt cx="0" cy="0"/>
        </a:xfrm>
      </p:grpSpPr>
      <p:sp>
        <p:nvSpPr>
          <p:cNvPr id="18" name="幻灯片编号"/>
          <p:cNvSpPr txBox="1">
            <a:spLocks noGrp="1"/>
          </p:cNvSpPr>
          <p:nvPr>
            <p:ph type="sldNum" sz="quarter" idx="2"/>
          </p:nvPr>
        </p:nvSpPr>
        <p:spPr>
          <a:xfrm>
            <a:off x="8307393" y="6141355"/>
            <a:ext cx="430207" cy="430025"/>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5" name="标题文本"/>
          <p:cNvSpPr txBox="1">
            <a:spLocks noGrp="1"/>
          </p:cNvSpPr>
          <p:nvPr>
            <p:ph type="title" hasCustomPrompt="1"/>
          </p:nvPr>
        </p:nvSpPr>
        <p:spPr>
          <a:prstGeom prst="rect">
            <a:avLst/>
          </a:prstGeom>
        </p:spPr>
        <p:txBody>
          <a:bodyPr/>
          <a:lstStyle/>
          <a:p>
            <a:r>
              <a:t>标题文本</a:t>
            </a:r>
          </a:p>
        </p:txBody>
      </p:sp>
      <p:sp>
        <p:nvSpPr>
          <p:cNvPr id="26" name="正文级别 1…"/>
          <p:cNvSpPr txBox="1">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7"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0638971" y="5416757"/>
            <a:ext cx="1553029" cy="1432837"/>
            <a:chOff x="10898414" y="5656121"/>
            <a:chExt cx="1293586" cy="1193473"/>
          </a:xfrm>
        </p:grpSpPr>
        <p:sp>
          <p:nvSpPr>
            <p:cNvPr id="9" name="任意多边形: 形状 8"/>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0"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1"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6"/>
            </p:custDataLst>
          </p:nvPr>
        </p:nvSpPr>
        <p:spPr>
          <a:xfrm>
            <a:off x="669882"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汉仪旗黑-85S" panose="00020600040101010101" pitchFamily="18"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7"/>
            </p:custDataLst>
          </p:nvPr>
        </p:nvSpPr>
        <p:spPr>
          <a:xfrm>
            <a:off x="669930" y="952508"/>
            <a:ext cx="5283242" cy="5388907"/>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marR="0" lvl="1" indent="0" algn="l" defTabSz="914400" rtl="0" eaLnBrk="1" fontAlgn="auto" latinLnBrk="0" hangingPunct="1">
              <a:lnSpc>
                <a:spcPct val="130000"/>
              </a:lnSpc>
              <a:spcBef>
                <a:spcPct val="0"/>
              </a:spcBef>
              <a:spcAft>
                <a:spcPts val="1000"/>
              </a:spcAft>
              <a:buFont typeface="Arial" panose="020B0604020202020204" pitchFamily="34" charset="0"/>
              <a:buNone/>
              <a:tabLst>
                <a:tab pos="1609725" algn="l"/>
              </a:tabLst>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914400" marR="0" lvl="2"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370965" marR="0" lvl="3"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828165" marR="0" lvl="4"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8"/>
            </p:custDataLst>
          </p:nvPr>
        </p:nvSpPr>
        <p:spPr>
          <a:xfrm>
            <a:off x="6238877" y="952508"/>
            <a:ext cx="5283242" cy="5388907"/>
          </a:xfrm>
        </p:spPr>
        <p:txBody>
          <a:bodyPr lIns="90000" tIns="46800" rIns="90000" bIns="46800">
            <a:normAutofit/>
          </a:bodyPr>
          <a:lstStyle>
            <a:lvl1pPr marL="0" indent="0">
              <a:buNone/>
              <a:defRPr sz="1600" baseline="0">
                <a:solidFill>
                  <a:schemeClr val="tx1">
                    <a:lumMod val="85000"/>
                    <a:lumOff val="15000"/>
                  </a:schemeClr>
                </a:solidFill>
                <a:latin typeface="Arial" panose="020B0604020202020204" pitchFamily="34" charset="0"/>
                <a:ea typeface="微软雅黑" panose="020B0503020204020204" charset="-122"/>
              </a:defRPr>
            </a:lvl1pPr>
            <a:lvl2pPr marL="457200" indent="0">
              <a:buNone/>
              <a:defRPr sz="1600" baseline="0">
                <a:solidFill>
                  <a:schemeClr val="tx1">
                    <a:lumMod val="85000"/>
                    <a:lumOff val="15000"/>
                  </a:schemeClr>
                </a:solidFill>
                <a:latin typeface="Arial" panose="020B0604020202020204" pitchFamily="34" charset="0"/>
                <a:ea typeface="微软雅黑" panose="020B0503020204020204" charset="-122"/>
              </a:defRPr>
            </a:lvl2pPr>
            <a:lvl3pPr marL="914400" indent="0">
              <a:buNone/>
              <a:defRPr sz="1600" baseline="0">
                <a:solidFill>
                  <a:schemeClr val="tx1">
                    <a:lumMod val="85000"/>
                    <a:lumOff val="15000"/>
                  </a:schemeClr>
                </a:solidFill>
                <a:latin typeface="Arial" panose="020B0604020202020204" pitchFamily="34" charset="0"/>
                <a:ea typeface="微软雅黑" panose="020B0503020204020204" charset="-122"/>
              </a:defRPr>
            </a:lvl3pPr>
            <a:lvl4pPr marL="1370965" indent="0">
              <a:buNone/>
              <a:defRPr sz="1600" baseline="0">
                <a:solidFill>
                  <a:schemeClr val="tx1">
                    <a:lumMod val="85000"/>
                    <a:lumOff val="15000"/>
                  </a:schemeClr>
                </a:solidFill>
                <a:latin typeface="Arial" panose="020B0604020202020204" pitchFamily="34" charset="0"/>
                <a:ea typeface="微软雅黑" panose="020B0503020204020204" charset="-122"/>
              </a:defRPr>
            </a:lvl4pPr>
            <a:lvl5pPr marL="1828165" indent="0">
              <a:buNone/>
              <a:defRPr sz="16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9"/>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p:txBody>
          <a:bodyPr/>
          <a:lstStyle>
            <a:lvl1pPr>
              <a:defRPr>
                <a:solidFill>
                  <a:schemeClr val="tx1">
                    <a:lumMod val="85000"/>
                    <a:lumOff val="15000"/>
                  </a:schemeClr>
                </a:solidFill>
              </a:defRPr>
            </a:lvl1pPr>
          </a:lstStyle>
          <a:p>
            <a:endParaRPr lang="zh-CN" altLang="en-US"/>
          </a:p>
        </p:txBody>
      </p:sp>
      <p:sp>
        <p:nvSpPr>
          <p:cNvPr id="7" name="灯片编号占位符 6"/>
          <p:cNvSpPr>
            <a:spLocks noGrp="1"/>
          </p:cNvSpPr>
          <p:nvPr>
            <p:ph type="sldNum" sz="quarter" idx="12"/>
            <p:custDataLst>
              <p:tags r:id="rId11"/>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34" name="标题文本"/>
          <p:cNvSpPr txBox="1">
            <a:spLocks noGrp="1"/>
          </p:cNvSpPr>
          <p:nvPr>
            <p:ph type="title" hasCustomPrompt="1"/>
          </p:nvPr>
        </p:nvSpPr>
        <p:spPr>
          <a:xfrm>
            <a:off x="1524000" y="1122361"/>
            <a:ext cx="9144000" cy="2387603"/>
          </a:xfrm>
          <a:prstGeom prst="rect">
            <a:avLst/>
          </a:prstGeom>
        </p:spPr>
        <p:txBody>
          <a:bodyPr anchor="b"/>
          <a:lstStyle>
            <a:lvl1pPr algn="ctr">
              <a:defRPr sz="6000"/>
            </a:lvl1pPr>
          </a:lstStyle>
          <a:p>
            <a:r>
              <a:t>标题文本</a:t>
            </a:r>
          </a:p>
        </p:txBody>
      </p:sp>
      <p:sp>
        <p:nvSpPr>
          <p:cNvPr id="35" name="正文级别 1…"/>
          <p:cNvSpPr txBox="1">
            <a:spLocks noGrp="1"/>
          </p:cNvSpPr>
          <p:nvPr>
            <p:ph type="body" sz="quarter" idx="1" hasCustomPrompt="1"/>
          </p:nvPr>
        </p:nvSpPr>
        <p:spPr>
          <a:xfrm>
            <a:off x="1524000" y="3602036"/>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3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custDataLst>
              <p:tags r:id="rId3"/>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0965"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Content Placeholder 2"/>
          <p:cNvSpPr>
            <a:spLocks noGrp="1"/>
          </p:cNvSpPr>
          <p:nvPr>
            <p:ph idx="1"/>
            <p:custDataLst>
              <p:tags r:id="rId3"/>
            </p:custDataLst>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custDataLst>
              <p:tags r:id="rId3"/>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765" indent="0">
              <a:buNone/>
              <a:defRPr sz="1400">
                <a:solidFill>
                  <a:schemeClr val="tx1">
                    <a:tint val="75000"/>
                  </a:schemeClr>
                </a:solidFill>
              </a:defRPr>
            </a:lvl8pPr>
            <a:lvl9pPr marL="3656965"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Content Placeholder 2"/>
          <p:cNvSpPr>
            <a:spLocks noGrp="1"/>
          </p:cNvSpPr>
          <p:nvPr>
            <p:ph sz="half" idx="1"/>
            <p:custDataLst>
              <p:tags r:id="rId3"/>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custDataLst>
              <p:tags r:id="rId4"/>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custDataLst>
              <p:tags r:id="rId3"/>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en-US"/>
              <a:t>Click to edit Master text styles</a:t>
            </a:r>
            <a:endParaRPr lang="en-US"/>
          </a:p>
        </p:txBody>
      </p:sp>
      <p:sp>
        <p:nvSpPr>
          <p:cNvPr id="4" name="Content Placeholder 3"/>
          <p:cNvSpPr>
            <a:spLocks noGrp="1"/>
          </p:cNvSpPr>
          <p:nvPr>
            <p:ph sz="half" idx="2"/>
            <p:custDataLst>
              <p:tags r:id="rId4"/>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custDataLst>
              <p:tags r:id="rId5"/>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en-US"/>
              <a:t>Click to edit Master text styles</a:t>
            </a:r>
            <a:endParaRPr lang="en-US"/>
          </a:p>
        </p:txBody>
      </p:sp>
      <p:sp>
        <p:nvSpPr>
          <p:cNvPr id="6" name="Content Placeholder 5"/>
          <p:cNvSpPr>
            <a:spLocks noGrp="1"/>
          </p:cNvSpPr>
          <p:nvPr>
            <p:ph sz="quarter" idx="4"/>
            <p:custDataLst>
              <p:tags r:id="rId6"/>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custDataLst>
              <p:tags r:id="rId7"/>
            </p:custDataLst>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custDataLst>
              <p:tags r:id="rId8"/>
            </p:custDataLst>
          </p:nvPr>
        </p:nvSpPr>
        <p:spPr/>
        <p:txBody>
          <a:bodyPr/>
          <a:lstStyle/>
          <a:p>
            <a:endParaRPr lang="en-US"/>
          </a:p>
        </p:txBody>
      </p:sp>
      <p:sp>
        <p:nvSpPr>
          <p:cNvPr id="9" name="Slide Number Placeholder 8"/>
          <p:cNvSpPr>
            <a:spLocks noGrp="1"/>
          </p:cNvSpPr>
          <p:nvPr>
            <p:ph type="sldNum" sz="quarter" idx="12"/>
            <p:custDataLst>
              <p:tags r:id="rId9"/>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Date Placeholder 2"/>
          <p:cNvSpPr>
            <a:spLocks noGrp="1"/>
          </p:cNvSpPr>
          <p:nvPr>
            <p:ph type="dt" sz="half" idx="10"/>
            <p:custDataLst>
              <p:tags r:id="rId3"/>
            </p:custDataLst>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custDataLst>
              <p:tags r:id="rId4"/>
            </p:custDataLst>
          </p:nvPr>
        </p:nvSpPr>
        <p:spPr/>
        <p:txBody>
          <a:bodyPr/>
          <a:lstStyle/>
          <a:p>
            <a:endParaRPr lang="en-US"/>
          </a:p>
        </p:txBody>
      </p:sp>
      <p:sp>
        <p:nvSpPr>
          <p:cNvPr id="5" name="Slide Number Placeholder 4"/>
          <p:cNvSpPr>
            <a:spLocks noGrp="1"/>
          </p:cNvSpPr>
          <p:nvPr>
            <p:ph type="sldNum" sz="quarter" idx="12"/>
            <p:custDataLst>
              <p:tags r:id="rId5"/>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custDataLst>
              <p:tags r:id="rId3"/>
            </p:custDataLst>
          </p:nvPr>
        </p:nvSpPr>
        <p:spPr/>
        <p:txBody>
          <a:bodyPr/>
          <a:lstStyle/>
          <a:p>
            <a:endParaRPr lang="en-US"/>
          </a:p>
        </p:txBody>
      </p:sp>
      <p:sp>
        <p:nvSpPr>
          <p:cNvPr id="4" name="Slide Number Placeholder 3"/>
          <p:cNvSpPr>
            <a:spLocks noGrp="1"/>
          </p:cNvSpPr>
          <p:nvPr>
            <p:ph type="sldNum" sz="quarter" idx="12"/>
            <p:custDataLst>
              <p:tags r:id="rId4"/>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custDataLst>
              <p:tags r:id="rId3"/>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custDataLst>
              <p:tags r:id="rId4"/>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en-US"/>
              <a:t>Click to edit Master text styles</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custDataLst>
              <p:tags r:id="rId3"/>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custDataLst>
              <p:tags r:id="rId4"/>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en-US"/>
              <a:t>Click to edit Master text styles</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10638971" y="5416757"/>
            <a:ext cx="1553029" cy="1432837"/>
            <a:chOff x="10898414" y="5656121"/>
            <a:chExt cx="1293586" cy="1193473"/>
          </a:xfrm>
        </p:grpSpPr>
        <p:sp>
          <p:nvSpPr>
            <p:cNvPr id="11" name="任意多边形: 形状 10"/>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2"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3"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6"/>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7"/>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ct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8"/>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9"/>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0"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0"/>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11"/>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2"/>
            </p:custDataLst>
          </p:nvPr>
        </p:nvSpPr>
        <p:spPr/>
        <p:txBody>
          <a:bodyPr/>
          <a:lstStyle>
            <a:lvl1pPr>
              <a:defRPr>
                <a:solidFill>
                  <a:schemeClr val="tx1">
                    <a:lumMod val="85000"/>
                    <a:lumOff val="15000"/>
                  </a:schemeClr>
                </a:solidFill>
              </a:defRPr>
            </a:lvl1pPr>
          </a:lstStyle>
          <a:p>
            <a:endParaRPr lang="zh-CN" altLang="en-US"/>
          </a:p>
        </p:txBody>
      </p:sp>
      <p:sp>
        <p:nvSpPr>
          <p:cNvPr id="9" name="灯片编号占位符 8"/>
          <p:cNvSpPr>
            <a:spLocks noGrp="1"/>
          </p:cNvSpPr>
          <p:nvPr>
            <p:ph type="sldNum" sz="quarter" idx="12"/>
            <p:custDataLst>
              <p:tags r:id="rId13"/>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Vertical Text Placeholder 2"/>
          <p:cNvSpPr>
            <a:spLocks noGrp="1"/>
          </p:cNvSpPr>
          <p:nvPr>
            <p:ph type="body" orient="vert" idx="1"/>
            <p:custDataLst>
              <p:tags r:id="rId3"/>
            </p:custDataLst>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2"/>
            </p:custDataLs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custDataLst>
              <p:tags r:id="rId3"/>
            </p:custDataLst>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showMasterPhAnim="0">
  <p:cSld name="标题幻灯片">
    <p:bg>
      <p:bgPr>
        <a:blipFill rotWithShape="0">
          <a:blip r:embed="rId2"/>
          <a:stretch>
            <a:fillRect/>
          </a:stretch>
        </a:blipFill>
        <a:effectLst/>
      </p:bgPr>
    </p:bg>
    <p:spTree>
      <p:nvGrpSpPr>
        <p:cNvPr id="1" name=""/>
        <p:cNvGrpSpPr/>
        <p:nvPr/>
      </p:nvGrpSpPr>
      <p:grpSpPr/>
      <p:sp>
        <p:nvSpPr>
          <p:cNvPr id="6146" name="标题 6145"/>
          <p:cNvSpPr/>
          <p:nvPr>
            <p:ph type="ctrTitle"/>
          </p:nvPr>
        </p:nvSpPr>
        <p:spPr>
          <a:xfrm>
            <a:off x="912284" y="3068639"/>
            <a:ext cx="10363200" cy="1252537"/>
          </a:xfrm>
          <a:prstGeom prst="rect">
            <a:avLst/>
          </a:prstGeom>
          <a:noFill/>
          <a:ln w="9525">
            <a:noFill/>
          </a:ln>
        </p:spPr>
        <p:txBody>
          <a:bodyPr anchor="ctr"/>
          <a:lstStyle>
            <a:lvl1pPr lvl="0" algn="ctr">
              <a:buClrTx/>
              <a:buSzTx/>
              <a:buFontTx/>
              <a:defRPr sz="4000"/>
            </a:lvl1pPr>
          </a:lstStyle>
          <a:p>
            <a:pPr lvl="0"/>
            <a:r>
              <a:rPr lang="zh-CN" altLang="en-US"/>
              <a:t>单击此处编辑母版标题样式</a:t>
            </a:r>
            <a:endParaRPr lang="zh-CN" altLang="en-US"/>
          </a:p>
        </p:txBody>
      </p:sp>
      <p:sp>
        <p:nvSpPr>
          <p:cNvPr id="6147" name="副标题 6146"/>
          <p:cNvSpPr/>
          <p:nvPr>
            <p:ph type="subTitle" idx="1"/>
          </p:nvPr>
        </p:nvSpPr>
        <p:spPr>
          <a:xfrm>
            <a:off x="1871135" y="4437063"/>
            <a:ext cx="8534400" cy="1223963"/>
          </a:xfrm>
          <a:prstGeom prst="rect">
            <a:avLst/>
          </a:prstGeom>
          <a:noFill/>
          <a:ln w="9525">
            <a:noFill/>
          </a:ln>
        </p:spPr>
        <p:txBody>
          <a:bodyPr anchor="t"/>
          <a:lstStyle>
            <a:lvl1pPr marL="0" lvl="0" indent="0" algn="ctr">
              <a:buClrTx/>
              <a:buSzTx/>
              <a:buFont typeface="Arial" panose="020B0604020202020204" pitchFamily="34" charset="0"/>
              <a:buNone/>
              <a:defRPr sz="3000"/>
            </a:lvl1pPr>
            <a:lvl2pPr marL="457200" lvl="1" indent="0" algn="ctr">
              <a:buClrTx/>
              <a:buSzTx/>
              <a:buFont typeface="Arial" panose="020B0604020202020204" pitchFamily="34" charset="0"/>
              <a:buNone/>
              <a:defRPr sz="2000"/>
            </a:lvl2pPr>
            <a:lvl3pPr marL="914400" lvl="2" indent="0" algn="ctr">
              <a:buClrTx/>
              <a:buSzTx/>
              <a:buFont typeface="Arial" panose="020B0604020202020204" pitchFamily="34" charset="0"/>
              <a:buNone/>
              <a:defRPr sz="2000"/>
            </a:lvl3pPr>
            <a:lvl4pPr marL="1370965" lvl="3" indent="0" algn="ctr">
              <a:buClrTx/>
              <a:buSzTx/>
              <a:buFont typeface="Arial" panose="020B0604020202020204" pitchFamily="34" charset="0"/>
              <a:buNone/>
              <a:defRPr sz="2000"/>
            </a:lvl4pPr>
            <a:lvl5pPr marL="1828165" lvl="4" indent="0" algn="ctr">
              <a:buClrTx/>
              <a:buSzTx/>
              <a:buFont typeface="Arial" panose="020B0604020202020204" pitchFamily="34" charset="0"/>
              <a:buNone/>
              <a:defRPr sz="2000"/>
            </a:lvl5pPr>
          </a:lstStyle>
          <a:p>
            <a:pPr lvl="0"/>
            <a:r>
              <a:rPr lang="zh-CN" altLang="en-US"/>
              <a:t>单击此处编辑母版副标题样式</a:t>
            </a:r>
            <a:endParaRPr lang="zh-CN" altLang="en-US"/>
          </a:p>
        </p:txBody>
      </p:sp>
    </p:spTree>
  </p:cSld>
  <p:clrMapOvr>
    <a:masterClrMapping/>
  </p:clrMapOvr>
  <p:transition>
    <p:dissolve/>
  </p:transition>
  <p:hf sldNum="0" hdr="0"/>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5">
                <a:solidFill>
                  <a:schemeClr val="tx1">
                    <a:tint val="75000"/>
                  </a:schemeClr>
                </a:solidFill>
              </a:defRPr>
            </a:lvl3pPr>
            <a:lvl4pPr marL="1028700"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9"/>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0965" indent="0">
              <a:buNone/>
              <a:defRPr sz="1355"/>
            </a:lvl5pPr>
            <a:lvl6pPr marL="1713865" indent="0">
              <a:buNone/>
              <a:defRPr sz="1355"/>
            </a:lvl6pPr>
            <a:lvl7pPr marL="2056765" indent="0">
              <a:buNone/>
              <a:defRPr sz="1355"/>
            </a:lvl7pPr>
            <a:lvl8pPr marL="2399665" indent="0">
              <a:buNone/>
              <a:defRPr sz="1355"/>
            </a:lvl8pPr>
            <a:lvl9pPr marL="2742565" indent="0">
              <a:buNone/>
              <a:defRPr sz="1355"/>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0965" indent="0">
              <a:buNone/>
              <a:defRPr sz="1355"/>
            </a:lvl5pPr>
            <a:lvl6pPr marL="1713865" indent="0">
              <a:buNone/>
              <a:defRPr sz="1355"/>
            </a:lvl6pPr>
            <a:lvl7pPr marL="2056765" indent="0">
              <a:buNone/>
              <a:defRPr sz="1355"/>
            </a:lvl7pPr>
            <a:lvl8pPr marL="2399665" indent="0">
              <a:buNone/>
              <a:defRPr sz="1355"/>
            </a:lvl8pPr>
            <a:lvl9pPr marL="2742565" indent="0">
              <a:buNone/>
              <a:defRPr sz="1355"/>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5"/>
            </a:lvl2pPr>
            <a:lvl3pPr marL="685800" indent="0">
              <a:buNone/>
              <a:defRPr sz="900"/>
            </a:lvl3pPr>
            <a:lvl4pPr marL="1028700" indent="0">
              <a:buNone/>
              <a:defRPr sz="755"/>
            </a:lvl4pPr>
            <a:lvl5pPr marL="1370965" indent="0">
              <a:buNone/>
              <a:defRPr sz="755"/>
            </a:lvl5pPr>
            <a:lvl6pPr marL="1713865" indent="0">
              <a:buNone/>
              <a:defRPr sz="755"/>
            </a:lvl6pPr>
            <a:lvl7pPr marL="2056765" indent="0">
              <a:buNone/>
              <a:defRPr sz="755"/>
            </a:lvl7pPr>
            <a:lvl8pPr marL="2399665" indent="0">
              <a:buNone/>
              <a:defRPr sz="755"/>
            </a:lvl8pPr>
            <a:lvl9pPr marL="2742565" indent="0">
              <a:buNone/>
              <a:defRPr sz="755"/>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bg2"/>
        </a:solidFill>
        <a:effectLst/>
      </p:bgPr>
    </p:bg>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10638971" y="5416757"/>
            <a:ext cx="1553029" cy="1432837"/>
            <a:chOff x="10898414" y="5656121"/>
            <a:chExt cx="1293586" cy="1193473"/>
          </a:xfrm>
        </p:grpSpPr>
        <p:sp>
          <p:nvSpPr>
            <p:cNvPr id="10" name="任意多边形: 形状 9"/>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1"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2"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3" name="日期占位符 2"/>
          <p:cNvSpPr>
            <a:spLocks noGrp="1"/>
          </p:cNvSpPr>
          <p:nvPr>
            <p:ph type="dt" sz="half" idx="10"/>
            <p:custDataLst>
              <p:tags r:id="rId6"/>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8" name="标题 7"/>
          <p:cNvSpPr>
            <a:spLocks noGrp="1"/>
          </p:cNvSpPr>
          <p:nvPr>
            <p:ph type="title"/>
            <p:custDataLst>
              <p:tags r:id="rId9"/>
            </p:custDataLst>
          </p:nvPr>
        </p:nvSpPr>
        <p:spPr/>
        <p:txBody>
          <a:bodyPr lIns="90000" tIns="46800" rIns="90000" bIns="46800">
            <a:normAutofit/>
          </a:bodyPr>
          <a:lstStyle>
            <a:lvl1pPr>
              <a:defRPr>
                <a:solidFill>
                  <a:schemeClr val="tx1">
                    <a:lumMod val="85000"/>
                    <a:lumOff val="15000"/>
                  </a:schemeClr>
                </a:solidFill>
              </a:defRPr>
            </a:lvl1pPr>
          </a:lstStyle>
          <a:p>
            <a:r>
              <a:rPr lang="zh-CN" altLang="en-US"/>
              <a:t>单击此处编辑母版标题样式</a:t>
            </a:r>
            <a:endParaRPr lang="zh-CN"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5"/>
            </a:lvl2pPr>
            <a:lvl3pPr marL="685800" indent="0">
              <a:buNone/>
              <a:defRPr sz="1200"/>
            </a:lvl3pPr>
            <a:lvl4pPr marL="1028700" indent="0">
              <a:buNone/>
              <a:defRPr sz="1055"/>
            </a:lvl4pPr>
            <a:lvl5pPr marL="1370965" indent="0">
              <a:buNone/>
              <a:defRPr sz="1055"/>
            </a:lvl5pPr>
            <a:lvl6pPr marL="1713865" indent="0">
              <a:buNone/>
              <a:defRPr sz="1055"/>
            </a:lvl6pPr>
            <a:lvl7pPr marL="2056765" indent="0">
              <a:buNone/>
              <a:defRPr sz="1055"/>
            </a:lvl7pPr>
            <a:lvl8pPr marL="2399665" indent="0">
              <a:buNone/>
              <a:defRPr sz="1055"/>
            </a:lvl8pPr>
            <a:lvl9pPr marL="2742565" indent="0">
              <a:buNone/>
              <a:defRPr sz="1055"/>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tx1">
                    <a:lumMod val="85000"/>
                    <a:lumOff val="15000"/>
                  </a:schemeClr>
                </a:solidFill>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0638971" y="5416757"/>
            <a:ext cx="1553029" cy="1432837"/>
            <a:chOff x="10898414" y="5656121"/>
            <a:chExt cx="1293586" cy="1193473"/>
          </a:xfrm>
        </p:grpSpPr>
        <p:sp>
          <p:nvSpPr>
            <p:cNvPr id="9" name="任意多边形: 形状 8"/>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0"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1"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6"/>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7"/>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8"/>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9"/>
            </p:custDataLst>
          </p:nvPr>
        </p:nvSpPr>
        <p:spPr/>
        <p:txBody>
          <a:bodyPr/>
          <a:lstStyle>
            <a:lvl1pPr>
              <a:defRPr>
                <a:solidFill>
                  <a:schemeClr val="tx1">
                    <a:lumMod val="85000"/>
                    <a:lumOff val="15000"/>
                  </a:schemeClr>
                </a:solidFill>
              </a:defRPr>
            </a:lvl1p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p:txBody>
          <a:bodyPr/>
          <a:lstStyle>
            <a:lvl1pPr>
              <a:defRPr>
                <a:solidFill>
                  <a:schemeClr val="tx1">
                    <a:lumMod val="85000"/>
                    <a:lumOff val="15000"/>
                  </a:schemeClr>
                </a:solidFill>
              </a:defRPr>
            </a:lvl1pPr>
          </a:lstStyle>
          <a:p>
            <a:endParaRPr lang="zh-CN" altLang="en-US"/>
          </a:p>
        </p:txBody>
      </p:sp>
      <p:sp>
        <p:nvSpPr>
          <p:cNvPr id="7" name="灯片编号占位符 6"/>
          <p:cNvSpPr>
            <a:spLocks noGrp="1"/>
          </p:cNvSpPr>
          <p:nvPr>
            <p:ph type="sldNum" sz="quarter" idx="12"/>
            <p:custDataLst>
              <p:tags r:id="rId11"/>
            </p:custDataLst>
          </p:nvPr>
        </p:nvSpPr>
        <p:spPr/>
        <p:txBody>
          <a:bodyPr/>
          <a:lstStyle>
            <a:lvl1pPr>
              <a:defRPr>
                <a:solidFill>
                  <a:schemeClr val="tx1">
                    <a:lumMod val="85000"/>
                    <a:lumOff val="15000"/>
                  </a:schemeClr>
                </a:solidFill>
              </a:defRPr>
            </a:lvl1pPr>
          </a:lstStyle>
          <a:p>
            <a:fld id="{FABC47A4-756D-490B-A52F-7D9E2C9FC05F}"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0638971" y="5416757"/>
            <a:ext cx="1553029" cy="1432837"/>
            <a:chOff x="10898414" y="5656121"/>
            <a:chExt cx="1293586" cy="1193473"/>
          </a:xfrm>
        </p:grpSpPr>
        <p:sp>
          <p:nvSpPr>
            <p:cNvPr id="8" name="任意多边形: 形状 7"/>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9"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0"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竖排标题 1"/>
          <p:cNvSpPr>
            <a:spLocks noGrp="1"/>
          </p:cNvSpPr>
          <p:nvPr>
            <p:ph type="title" orient="vert"/>
            <p:custDataLst>
              <p:tags r:id="rId6"/>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7"/>
            </p:custDataLst>
          </p:nvPr>
        </p:nvSpPr>
        <p:spPr>
          <a:xfrm>
            <a:off x="669925" y="952500"/>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8"/>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8" Type="http://schemas.openxmlformats.org/officeDocument/2006/relationships/theme" Target="../theme/theme1.xml"/><Relationship Id="rId27" Type="http://schemas.openxmlformats.org/officeDocument/2006/relationships/image" Target="../media/image3.jpeg"/><Relationship Id="rId26" Type="http://schemas.openxmlformats.org/officeDocument/2006/relationships/image" Target="file:///D:\qq&#25991;&#20214;\712321467\Image\C2C\Image2\%7b75232B38-A165-1FB7-499C-2E1C792CACB5%7d.png" TargetMode="External"/><Relationship Id="rId25" Type="http://schemas.openxmlformats.org/officeDocument/2006/relationships/image" Target="../media/image2.png"/><Relationship Id="rId24" Type="http://schemas.openxmlformats.org/officeDocument/2006/relationships/tags" Target="../tags/tag191.xml"/><Relationship Id="rId23" Type="http://schemas.openxmlformats.org/officeDocument/2006/relationships/tags" Target="../tags/tag190.xml"/><Relationship Id="rId22" Type="http://schemas.openxmlformats.org/officeDocument/2006/relationships/tags" Target="../tags/tag189.xml"/><Relationship Id="rId21" Type="http://schemas.openxmlformats.org/officeDocument/2006/relationships/tags" Target="../tags/tag188.xml"/><Relationship Id="rId20" Type="http://schemas.openxmlformats.org/officeDocument/2006/relationships/tags" Target="../tags/tag187.xml"/><Relationship Id="rId2" Type="http://schemas.openxmlformats.org/officeDocument/2006/relationships/slideLayout" Target="../slideLayouts/slideLayout2.xml"/><Relationship Id="rId19" Type="http://schemas.openxmlformats.org/officeDocument/2006/relationships/tags" Target="../tags/tag186.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8" Type="http://schemas.openxmlformats.org/officeDocument/2006/relationships/theme" Target="../theme/theme2.xml"/><Relationship Id="rId27" Type="http://schemas.openxmlformats.org/officeDocument/2006/relationships/image" Target="../media/image3.jpeg"/><Relationship Id="rId26" Type="http://schemas.openxmlformats.org/officeDocument/2006/relationships/image" Target="file:///D:\qq&#25991;&#20214;\712321467\Image\C2C\Image2\%7b75232B38-A165-1FB7-499C-2E1C792CACB5%7d.png" TargetMode="External"/><Relationship Id="rId25" Type="http://schemas.openxmlformats.org/officeDocument/2006/relationships/image" Target="../media/image2.png"/><Relationship Id="rId24" Type="http://schemas.openxmlformats.org/officeDocument/2006/relationships/tags" Target="../tags/tag382.xml"/><Relationship Id="rId23" Type="http://schemas.openxmlformats.org/officeDocument/2006/relationships/tags" Target="../tags/tag381.xml"/><Relationship Id="rId22" Type="http://schemas.openxmlformats.org/officeDocument/2006/relationships/tags" Target="../tags/tag380.xml"/><Relationship Id="rId21" Type="http://schemas.openxmlformats.org/officeDocument/2006/relationships/tags" Target="../tags/tag379.xml"/><Relationship Id="rId20" Type="http://schemas.openxmlformats.org/officeDocument/2006/relationships/tags" Target="../tags/tag378.xml"/><Relationship Id="rId2" Type="http://schemas.openxmlformats.org/officeDocument/2006/relationships/slideLayout" Target="../slideLayouts/slideLayout20.xml"/><Relationship Id="rId19" Type="http://schemas.openxmlformats.org/officeDocument/2006/relationships/tags" Target="../tags/tag377.xml"/><Relationship Id="rId18" Type="http://schemas.openxmlformats.org/officeDocument/2006/relationships/slideLayout" Target="../slideLayouts/slideLayout36.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image" Target="../media/image3.jpeg"/><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8" Type="http://schemas.openxmlformats.org/officeDocument/2006/relationships/theme" Target="../theme/theme4.xml"/><Relationship Id="rId17" Type="http://schemas.openxmlformats.org/officeDocument/2006/relationships/image" Target="../media/image3.jpeg"/><Relationship Id="rId16" Type="http://schemas.openxmlformats.org/officeDocument/2006/relationships/tags" Target="../tags/tag445.xml"/><Relationship Id="rId15" Type="http://schemas.openxmlformats.org/officeDocument/2006/relationships/tags" Target="../tags/tag444.xml"/><Relationship Id="rId14" Type="http://schemas.openxmlformats.org/officeDocument/2006/relationships/tags" Target="../tags/tag443.xml"/><Relationship Id="rId13" Type="http://schemas.openxmlformats.org/officeDocument/2006/relationships/tags" Target="../tags/tag442.xml"/><Relationship Id="rId12" Type="http://schemas.openxmlformats.org/officeDocument/2006/relationships/tags" Target="../tags/tag441.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0.xml"/><Relationship Id="rId8" Type="http://schemas.openxmlformats.org/officeDocument/2006/relationships/slideLayout" Target="../slideLayouts/slideLayout59.xml"/><Relationship Id="rId7" Type="http://schemas.openxmlformats.org/officeDocument/2006/relationships/slideLayout" Target="../slideLayouts/slideLayout58.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 Type="http://schemas.openxmlformats.org/officeDocument/2006/relationships/slideLayout" Target="../slideLayouts/slideLayout53.xml"/><Relationship Id="rId13" Type="http://schemas.openxmlformats.org/officeDocument/2006/relationships/theme" Target="../theme/theme5.xml"/><Relationship Id="rId12" Type="http://schemas.openxmlformats.org/officeDocument/2006/relationships/image" Target="../media/image4.jpeg"/><Relationship Id="rId11" Type="http://schemas.openxmlformats.org/officeDocument/2006/relationships/slideLayout" Target="../slideLayouts/slideLayout62.xml"/><Relationship Id="rId10" Type="http://schemas.openxmlformats.org/officeDocument/2006/relationships/slideLayout" Target="../slideLayouts/slideLayout61.xml"/><Relationship Id="rId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a:t>单击此处编辑母版标题样式</a:t>
            </a:r>
            <a:endParaRPr lang="zh-CN" altLang="en-US"/>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KSO_TEMPLATE" hidden="1"/>
          <p:cNvSpPr/>
          <p:nvPr userDrawn="1">
            <p:custDataLst>
              <p:tags r:id="rId24"/>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73743875" descr="学科网 zxxk.com"/>
          <p:cNvPicPr>
            <a:picLocks noChangeAspect="1"/>
          </p:cNvPicPr>
          <p:nvPr userDrawn="1"/>
        </p:nvPicPr>
        <p:blipFill>
          <a:blip r:embed="rId25" r:link="rId26"/>
          <a:stretch>
            <a:fillRect/>
          </a:stretch>
        </p:blipFill>
        <p:spPr>
          <a:xfrm>
            <a:off x="838200" y="365125"/>
            <a:ext cx="9525" cy="9525"/>
          </a:xfrm>
          <a:prstGeom prst="rect">
            <a:avLst/>
          </a:prstGeom>
          <a:noFill/>
          <a:ln>
            <a:noFill/>
            <a:miter lim="800000"/>
            <a:headEnd/>
            <a:tailEnd/>
          </a:ln>
        </p:spPr>
      </p:pic>
      <p:pic>
        <p:nvPicPr>
          <p:cNvPr id="5124" name="图片 6" descr="logo横版 png"/>
          <p:cNvPicPr>
            <a:picLocks noChangeAspect="1"/>
          </p:cNvPicPr>
          <p:nvPr userDrawn="1"/>
        </p:nvPicPr>
        <p:blipFill>
          <a:blip r:embed="rId27"/>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090"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599565"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6765"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a:t>单击此处编辑母版标题样式</a:t>
            </a:r>
            <a:endParaRPr lang="zh-CN" altLang="en-US"/>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KSO_TEMPLATE" hidden="1"/>
          <p:cNvSpPr/>
          <p:nvPr userDrawn="1">
            <p:custDataLst>
              <p:tags r:id="rId24"/>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73743875" descr="学科网 zxxk.com"/>
          <p:cNvPicPr>
            <a:picLocks noChangeAspect="1"/>
          </p:cNvPicPr>
          <p:nvPr userDrawn="1"/>
        </p:nvPicPr>
        <p:blipFill>
          <a:blip r:embed="rId25" r:link="rId26"/>
          <a:stretch>
            <a:fillRect/>
          </a:stretch>
        </p:blipFill>
        <p:spPr>
          <a:xfrm>
            <a:off x="838200" y="365125"/>
            <a:ext cx="9525" cy="9525"/>
          </a:xfrm>
          <a:prstGeom prst="rect">
            <a:avLst/>
          </a:prstGeom>
          <a:noFill/>
          <a:ln>
            <a:noFill/>
            <a:miter lim="800000"/>
            <a:headEnd/>
            <a:tailEnd/>
          </a:ln>
        </p:spPr>
      </p:pic>
      <p:pic>
        <p:nvPicPr>
          <p:cNvPr id="5124" name="图片 6" descr="logo横版 png"/>
          <p:cNvPicPr>
            <a:picLocks noChangeAspect="1"/>
          </p:cNvPicPr>
          <p:nvPr userDrawn="1"/>
        </p:nvPicPr>
        <p:blipFill>
          <a:blip r:embed="rId27"/>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transition/>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090"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599565"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6765"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609600" y="92075"/>
            <a:ext cx="10972800" cy="1508127"/>
          </a:xfrm>
          <a:prstGeom prst="rect">
            <a:avLst/>
          </a:prstGeom>
          <a:ln w="12700">
            <a:miter lim="400000"/>
          </a:ln>
        </p:spPr>
        <p:txBody>
          <a:bodyPr lIns="91408" tIns="91408" rIns="91408" bIns="91408" anchor="ctr">
            <a:normAutofit/>
          </a:bodyPr>
          <a:lstStyle/>
          <a:p>
            <a:r>
              <a:t>标题文本</a:t>
            </a:r>
          </a:p>
        </p:txBody>
      </p:sp>
      <p:sp>
        <p:nvSpPr>
          <p:cNvPr id="3" name="正文级别 1…"/>
          <p:cNvSpPr txBox="1">
            <a:spLocks noGrp="1"/>
          </p:cNvSpPr>
          <p:nvPr>
            <p:ph type="body" idx="1"/>
          </p:nvPr>
        </p:nvSpPr>
        <p:spPr>
          <a:xfrm>
            <a:off x="609600" y="1600200"/>
            <a:ext cx="10972800" cy="5257800"/>
          </a:xfrm>
          <a:prstGeom prst="rect">
            <a:avLst/>
          </a:prstGeom>
          <a:ln w="12700">
            <a:miter lim="400000"/>
          </a:ln>
        </p:spPr>
        <p:txBody>
          <a:bodyPr lIns="91408" tIns="91408" rIns="91408" bIns="91408">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0923595" y="6323917"/>
            <a:ext cx="430207" cy="430025"/>
          </a:xfrm>
          <a:prstGeom prst="rect">
            <a:avLst/>
          </a:prstGeom>
          <a:ln w="12700">
            <a:miter lim="400000"/>
          </a:ln>
        </p:spPr>
        <p:txBody>
          <a:bodyPr wrap="none" lIns="91408" tIns="91408" rIns="91408" bIns="91408" anchor="ctr">
            <a:spAutoFit/>
          </a:bodyPr>
          <a:lstStyle>
            <a:lvl1pPr algn="r" defTabSz="684530">
              <a:defRPr sz="1200">
                <a:solidFill>
                  <a:srgbClr val="898989"/>
                </a:solidFill>
                <a:latin typeface="方正兰亭黑_GBK"/>
                <a:ea typeface="方正兰亭黑_GBK"/>
                <a:cs typeface="方正兰亭黑_GBK"/>
                <a:sym typeface="方正兰亭黑_GBK"/>
              </a:defRPr>
            </a:lvl1pPr>
          </a:lstStyle>
          <a:p>
            <a:fld id="{86CB4B4D-7CA3-9044-876B-883B54F8677D}" type="slidenum">
              <a:rPr/>
            </a:fld>
            <a:endParaRPr/>
          </a:p>
        </p:txBody>
      </p:sp>
      <p:pic>
        <p:nvPicPr>
          <p:cNvPr id="5124" name="图片 6" descr="logo横版 png"/>
          <p:cNvPicPr>
            <a:picLocks noChangeAspect="1"/>
          </p:cNvPicPr>
          <p:nvPr userDrawn="1"/>
        </p:nvPicPr>
        <p:blipFill>
          <a:blip r:embed="rId5"/>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transition spd="med"/>
  <p:txStyles>
    <p:titleStyle>
      <a:lvl1pPr marL="912495" marR="0" indent="-912495"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方正兰亭黑_GBK"/>
          <a:ea typeface="方正兰亭黑_GBK"/>
          <a:cs typeface="方正兰亭黑_GBK"/>
          <a:sym typeface="方正兰亭黑_GBK"/>
        </a:defRPr>
      </a:lvl1pPr>
      <a:lvl2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2pPr>
      <a:lvl3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3pPr>
      <a:lvl4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4pPr>
      <a:lvl5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5pPr>
      <a:lvl6pPr marL="684530" marR="0" indent="-51308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6pPr>
      <a:lvl7pPr marL="684530" marR="0" indent="-3416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7pPr>
      <a:lvl8pPr marL="684530" marR="0" indent="-17018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8pPr>
      <a:lvl9pPr marL="684530" marR="0" indent="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9pPr>
    </p:titleStyle>
    <p:bodyStyle>
      <a:lvl1pPr marL="226695" marR="0" indent="-226695"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1pPr>
      <a:lvl2pPr marL="493395" marR="0" indent="-264795"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2pPr>
      <a:lvl3pPr marL="774700" marR="0" indent="-31750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3pPr>
      <a:lvl4pPr marL="1038860" marR="0" indent="-35306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4pPr>
      <a:lvl5pPr marL="1267460" marR="0" indent="-35306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5pPr>
      <a:lvl6pPr marL="0" marR="0" indent="1143000"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6pPr>
      <a:lvl7pPr marL="0" marR="0" indent="13709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7pPr>
      <a:lvl8pPr marL="0" marR="0" indent="15995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8pPr>
      <a:lvl9pPr marL="0" marR="0" indent="18281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9pPr>
    </p:bodyStyle>
    <p:otherStyle>
      <a:lvl1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1pPr>
      <a:lvl2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2pPr>
      <a:lvl3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3pPr>
      <a:lvl4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4pPr>
      <a:lvl5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5pPr>
      <a:lvl6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6pPr>
      <a:lvl7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7pPr>
      <a:lvl8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8pPr>
      <a:lvl9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2"/>
            </p:custDataLst>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custDataLst>
              <p:tags r:id="rId13"/>
            </p:custDataLst>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custDataLst>
              <p:tags r:id="rId14"/>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custDataLst>
              <p:tags r:id="rId15"/>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16"/>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pic>
        <p:nvPicPr>
          <p:cNvPr id="5124" name="图片 6" descr="logo横版 png"/>
          <p:cNvPicPr>
            <a:picLocks noChangeAspect="1"/>
          </p:cNvPicPr>
          <p:nvPr userDrawn="1"/>
        </p:nvPicPr>
        <p:blipFill>
          <a:blip r:embed="rId17"/>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5122" name="标题 5121"/>
          <p:cNvSpPr/>
          <p:nvPr>
            <p:ph type="title"/>
          </p:nvPr>
        </p:nvSpPr>
        <p:spPr>
          <a:xfrm>
            <a:off x="609600" y="274639"/>
            <a:ext cx="10972800" cy="1143000"/>
          </a:xfrm>
          <a:prstGeom prst="rect">
            <a:avLst/>
          </a:prstGeom>
          <a:noFill/>
          <a:ln w="9525">
            <a:noFill/>
          </a:ln>
        </p:spPr>
        <p:txBody>
          <a:bodyPr anchor="ctr"/>
          <a:p>
            <a:pPr lvl="0"/>
            <a:r>
              <a:rPr lang="zh-CN" altLang="en-US"/>
              <a:t>单击此处编辑母版标题样式</a:t>
            </a:r>
            <a:endParaRPr lang="zh-CN" altLang="en-US"/>
          </a:p>
        </p:txBody>
      </p:sp>
      <p:sp>
        <p:nvSpPr>
          <p:cNvPr id="5123" name="文本占位符 5122"/>
          <p:cNvSpPr/>
          <p:nvPr>
            <p:ph type="body" idx="1"/>
          </p:nvPr>
        </p:nvSpPr>
        <p:spPr>
          <a:xfrm>
            <a:off x="609600" y="1600200"/>
            <a:ext cx="109728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p:dissolve/>
  </p:transition>
  <p:hf sldNum="0" hdr="0"/>
  <p:txStyles>
    <p:titleStyle>
      <a:lvl1pPr marL="0" lvl="0" indent="0" algn="l" defTabSz="914400" eaLnBrk="0" fontAlgn="base" latinLnBrk="0" hangingPunct="0">
        <a:lnSpc>
          <a:spcPct val="100000"/>
        </a:lnSpc>
        <a:spcBef>
          <a:spcPct val="0"/>
        </a:spcBef>
        <a:spcAft>
          <a:spcPct val="0"/>
        </a:spcAft>
        <a:buNone/>
        <a:defRPr sz="3200" b="1" u="none" kern="1200" baseline="0">
          <a:solidFill>
            <a:schemeClr val="tx1"/>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400" u="none" kern="1200" baseline="0">
          <a:solidFill>
            <a:schemeClr val="tx1"/>
          </a:solidFill>
          <a:latin typeface="+mn-lt"/>
          <a:ea typeface="+mn-ea"/>
          <a:cs typeface="+mn-cs"/>
        </a:defRPr>
      </a:lvl1pPr>
      <a:lvl2pPr marL="743585" lvl="1" indent="-285115" algn="l" defTabSz="914400" eaLnBrk="0" fontAlgn="base" latinLnBrk="0" hangingPunct="0">
        <a:lnSpc>
          <a:spcPct val="100000"/>
        </a:lnSpc>
        <a:spcBef>
          <a:spcPct val="20000"/>
        </a:spcBef>
        <a:spcAft>
          <a:spcPct val="0"/>
        </a:spcAft>
        <a:buFont typeface="Arial" panose="020B0604020202020204" pitchFamily="34" charset="0"/>
        <a:buChar char="–"/>
        <a:defRPr sz="200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Font typeface="Arial" panose="020B0604020202020204" pitchFamily="34" charset="0"/>
        <a:buChar char="•"/>
        <a:defRPr sz="1800" u="none" kern="1200" baseline="0">
          <a:solidFill>
            <a:schemeClr val="tx1"/>
          </a:solidFill>
          <a:latin typeface="+mn-lt"/>
          <a:ea typeface="+mn-ea"/>
          <a:cs typeface="+mn-cs"/>
        </a:defRPr>
      </a:lvl3pPr>
      <a:lvl4pPr marL="1599565" lvl="3"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4pPr>
      <a:lvl5pPr marL="2056765" lvl="4"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5pPr>
      <a:lvl6pPr marL="2513965" lvl="5"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6pPr>
      <a:lvl7pPr marL="2971165" lvl="6"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7pPr>
      <a:lvl8pPr marL="3428365" lvl="7"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8pPr>
      <a:lvl9pPr marL="3885565" lvl="8"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3pPr>
      <a:lvl4pPr marL="1370965" lvl="3"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4pPr>
      <a:lvl5pPr marL="1828165" lvl="4"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5pPr>
      <a:lvl6pPr marL="2285365" lvl="5"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6pPr>
      <a:lvl7pPr marL="2742565" lvl="6"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7pPr>
      <a:lvl8pPr marL="3199765" lvl="7"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8pPr>
      <a:lvl9pPr marL="3656965" lvl="8"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tags" Target="../tags/tag446.xml"/><Relationship Id="rId2" Type="http://schemas.openxmlformats.org/officeDocument/2006/relationships/image" Target="../media/image6.jpe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9" Type="http://schemas.openxmlformats.org/officeDocument/2006/relationships/tags" Target="../tags/tag506.xml"/><Relationship Id="rId8" Type="http://schemas.openxmlformats.org/officeDocument/2006/relationships/image" Target="../media/image16.GIF"/><Relationship Id="rId7" Type="http://schemas.openxmlformats.org/officeDocument/2006/relationships/tags" Target="../tags/tag505.xml"/><Relationship Id="rId6" Type="http://schemas.openxmlformats.org/officeDocument/2006/relationships/tags" Target="../tags/tag504.xml"/><Relationship Id="rId5" Type="http://schemas.openxmlformats.org/officeDocument/2006/relationships/tags" Target="../tags/tag503.xml"/><Relationship Id="rId4" Type="http://schemas.openxmlformats.org/officeDocument/2006/relationships/tags" Target="../tags/tag502.xml"/><Relationship Id="rId3" Type="http://schemas.openxmlformats.org/officeDocument/2006/relationships/image" Target="../media/image25.GIF"/><Relationship Id="rId2" Type="http://schemas.openxmlformats.org/officeDocument/2006/relationships/image" Target="../media/image24.png"/><Relationship Id="rId14" Type="http://schemas.openxmlformats.org/officeDocument/2006/relationships/notesSlide" Target="../notesSlides/notesSlide5.xml"/><Relationship Id="rId13" Type="http://schemas.openxmlformats.org/officeDocument/2006/relationships/slideLayout" Target="../slideLayouts/slideLayout7.xml"/><Relationship Id="rId12" Type="http://schemas.openxmlformats.org/officeDocument/2006/relationships/tags" Target="../tags/tag508.xml"/><Relationship Id="rId11" Type="http://schemas.openxmlformats.org/officeDocument/2006/relationships/image" Target="../media/image18.jpeg"/><Relationship Id="rId10" Type="http://schemas.openxmlformats.org/officeDocument/2006/relationships/tags" Target="../tags/tag507.xml"/><Relationship Id="rId1" Type="http://schemas.openxmlformats.org/officeDocument/2006/relationships/tags" Target="../tags/tag501.xml"/></Relationships>
</file>

<file path=ppt/slides/_rels/slide11.xml.rels><?xml version="1.0" encoding="UTF-8" standalone="yes"?>
<Relationships xmlns="http://schemas.openxmlformats.org/package/2006/relationships"><Relationship Id="rId9" Type="http://schemas.openxmlformats.org/officeDocument/2006/relationships/tags" Target="../tags/tag513.xml"/><Relationship Id="rId8" Type="http://schemas.openxmlformats.org/officeDocument/2006/relationships/image" Target="../media/image19.png"/><Relationship Id="rId7" Type="http://schemas.openxmlformats.org/officeDocument/2006/relationships/tags" Target="../tags/tag512.xml"/><Relationship Id="rId6" Type="http://schemas.openxmlformats.org/officeDocument/2006/relationships/image" Target="../media/image23.GIF"/><Relationship Id="rId5" Type="http://schemas.openxmlformats.org/officeDocument/2006/relationships/image" Target="../media/image22.jpeg"/><Relationship Id="rId4" Type="http://schemas.openxmlformats.org/officeDocument/2006/relationships/image" Target="../media/image21.GIF"/><Relationship Id="rId3" Type="http://schemas.openxmlformats.org/officeDocument/2006/relationships/tags" Target="../tags/tag511.xml"/><Relationship Id="rId2" Type="http://schemas.openxmlformats.org/officeDocument/2006/relationships/tags" Target="../tags/tag510.xml"/><Relationship Id="rId10" Type="http://schemas.openxmlformats.org/officeDocument/2006/relationships/slideLayout" Target="../slideLayouts/slideLayout7.xml"/><Relationship Id="rId1" Type="http://schemas.openxmlformats.org/officeDocument/2006/relationships/tags" Target="../tags/tag509.xml"/></Relationships>
</file>

<file path=ppt/slides/_rels/slide12.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tags" Target="../tags/tag520.xml"/><Relationship Id="rId7" Type="http://schemas.openxmlformats.org/officeDocument/2006/relationships/tags" Target="../tags/tag519.xml"/><Relationship Id="rId6" Type="http://schemas.openxmlformats.org/officeDocument/2006/relationships/image" Target="../media/image26.GIF"/><Relationship Id="rId5" Type="http://schemas.openxmlformats.org/officeDocument/2006/relationships/tags" Target="../tags/tag518.xml"/><Relationship Id="rId4" Type="http://schemas.openxmlformats.org/officeDocument/2006/relationships/tags" Target="../tags/tag517.xml"/><Relationship Id="rId3" Type="http://schemas.openxmlformats.org/officeDocument/2006/relationships/tags" Target="../tags/tag516.xml"/><Relationship Id="rId2" Type="http://schemas.openxmlformats.org/officeDocument/2006/relationships/tags" Target="../tags/tag515.xml"/><Relationship Id="rId14" Type="http://schemas.openxmlformats.org/officeDocument/2006/relationships/notesSlide" Target="../notesSlides/notesSlide6.xml"/><Relationship Id="rId13" Type="http://schemas.openxmlformats.org/officeDocument/2006/relationships/slideLayout" Target="../slideLayouts/slideLayout7.xml"/><Relationship Id="rId12" Type="http://schemas.openxmlformats.org/officeDocument/2006/relationships/tags" Target="../tags/tag521.xml"/><Relationship Id="rId11" Type="http://schemas.openxmlformats.org/officeDocument/2006/relationships/image" Target="../media/image28.png"/><Relationship Id="rId10" Type="http://schemas.openxmlformats.org/officeDocument/2006/relationships/image" Target="../media/image16.GIF"/><Relationship Id="rId1" Type="http://schemas.openxmlformats.org/officeDocument/2006/relationships/tags" Target="../tags/tag514.xml"/></Relationships>
</file>

<file path=ppt/slides/_rels/slide13.xml.rels><?xml version="1.0" encoding="UTF-8" standalone="yes"?>
<Relationships xmlns="http://schemas.openxmlformats.org/package/2006/relationships"><Relationship Id="rId9" Type="http://schemas.openxmlformats.org/officeDocument/2006/relationships/tags" Target="../tags/tag526.xml"/><Relationship Id="rId8" Type="http://schemas.openxmlformats.org/officeDocument/2006/relationships/image" Target="../media/image19.png"/><Relationship Id="rId7" Type="http://schemas.openxmlformats.org/officeDocument/2006/relationships/tags" Target="../tags/tag525.xml"/><Relationship Id="rId6" Type="http://schemas.openxmlformats.org/officeDocument/2006/relationships/image" Target="../media/image23.GIF"/><Relationship Id="rId5" Type="http://schemas.openxmlformats.org/officeDocument/2006/relationships/image" Target="../media/image22.jpeg"/><Relationship Id="rId4" Type="http://schemas.openxmlformats.org/officeDocument/2006/relationships/image" Target="../media/image21.GIF"/><Relationship Id="rId3" Type="http://schemas.openxmlformats.org/officeDocument/2006/relationships/tags" Target="../tags/tag524.xml"/><Relationship Id="rId2" Type="http://schemas.openxmlformats.org/officeDocument/2006/relationships/tags" Target="../tags/tag523.xml"/><Relationship Id="rId10" Type="http://schemas.openxmlformats.org/officeDocument/2006/relationships/slideLayout" Target="../slideLayouts/slideLayout7.xml"/><Relationship Id="rId1" Type="http://schemas.openxmlformats.org/officeDocument/2006/relationships/tags" Target="../tags/tag522.xml"/></Relationships>
</file>

<file path=ppt/slides/_rels/slide14.xml.rels><?xml version="1.0" encoding="UTF-8" standalone="yes"?>
<Relationships xmlns="http://schemas.openxmlformats.org/package/2006/relationships"><Relationship Id="rId9" Type="http://schemas.openxmlformats.org/officeDocument/2006/relationships/tags" Target="../tags/tag533.xml"/><Relationship Id="rId8" Type="http://schemas.openxmlformats.org/officeDocument/2006/relationships/tags" Target="../tags/tag532.xml"/><Relationship Id="rId7" Type="http://schemas.openxmlformats.org/officeDocument/2006/relationships/image" Target="../media/image26.GIF"/><Relationship Id="rId6" Type="http://schemas.openxmlformats.org/officeDocument/2006/relationships/tags" Target="../tags/tag531.xml"/><Relationship Id="rId5" Type="http://schemas.openxmlformats.org/officeDocument/2006/relationships/tags" Target="../tags/tag530.xml"/><Relationship Id="rId4" Type="http://schemas.openxmlformats.org/officeDocument/2006/relationships/tags" Target="../tags/tag529.xml"/><Relationship Id="rId3" Type="http://schemas.openxmlformats.org/officeDocument/2006/relationships/tags" Target="../tags/tag528.xml"/><Relationship Id="rId2" Type="http://schemas.openxmlformats.org/officeDocument/2006/relationships/tags" Target="../tags/tag527.xml"/><Relationship Id="rId15" Type="http://schemas.openxmlformats.org/officeDocument/2006/relationships/notesSlide" Target="../notesSlides/notesSlide7.xml"/><Relationship Id="rId14" Type="http://schemas.openxmlformats.org/officeDocument/2006/relationships/slideLayout" Target="../slideLayouts/slideLayout7.xml"/><Relationship Id="rId13" Type="http://schemas.openxmlformats.org/officeDocument/2006/relationships/tags" Target="../tags/tag534.xml"/><Relationship Id="rId12" Type="http://schemas.openxmlformats.org/officeDocument/2006/relationships/image" Target="../media/image18.jpeg"/><Relationship Id="rId11" Type="http://schemas.openxmlformats.org/officeDocument/2006/relationships/image" Target="../media/image16.GIF"/><Relationship Id="rId10" Type="http://schemas.openxmlformats.org/officeDocument/2006/relationships/image" Target="../media/image27.png"/><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9" Type="http://schemas.openxmlformats.org/officeDocument/2006/relationships/tags" Target="../tags/tag541.xml"/><Relationship Id="rId8" Type="http://schemas.openxmlformats.org/officeDocument/2006/relationships/tags" Target="../tags/tag540.xml"/><Relationship Id="rId7" Type="http://schemas.openxmlformats.org/officeDocument/2006/relationships/image" Target="../media/image26.GIF"/><Relationship Id="rId6" Type="http://schemas.openxmlformats.org/officeDocument/2006/relationships/tags" Target="../tags/tag539.xml"/><Relationship Id="rId5" Type="http://schemas.openxmlformats.org/officeDocument/2006/relationships/tags" Target="../tags/tag538.xml"/><Relationship Id="rId4" Type="http://schemas.openxmlformats.org/officeDocument/2006/relationships/tags" Target="../tags/tag537.xml"/><Relationship Id="rId3" Type="http://schemas.openxmlformats.org/officeDocument/2006/relationships/tags" Target="../tags/tag536.xml"/><Relationship Id="rId2" Type="http://schemas.openxmlformats.org/officeDocument/2006/relationships/tags" Target="../tags/tag535.xml"/><Relationship Id="rId15" Type="http://schemas.openxmlformats.org/officeDocument/2006/relationships/notesSlide" Target="../notesSlides/notesSlide8.xml"/><Relationship Id="rId14" Type="http://schemas.openxmlformats.org/officeDocument/2006/relationships/slideLayout" Target="../slideLayouts/slideLayout7.xml"/><Relationship Id="rId13" Type="http://schemas.openxmlformats.org/officeDocument/2006/relationships/tags" Target="../tags/tag542.xml"/><Relationship Id="rId12" Type="http://schemas.openxmlformats.org/officeDocument/2006/relationships/image" Target="../media/image19.png"/><Relationship Id="rId11" Type="http://schemas.openxmlformats.org/officeDocument/2006/relationships/image" Target="../media/image16.GIF"/><Relationship Id="rId10" Type="http://schemas.openxmlformats.org/officeDocument/2006/relationships/image" Target="../media/image27.png"/><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9" Type="http://schemas.openxmlformats.org/officeDocument/2006/relationships/tags" Target="../tags/tag547.xml"/><Relationship Id="rId8" Type="http://schemas.openxmlformats.org/officeDocument/2006/relationships/tags" Target="../tags/tag546.xml"/><Relationship Id="rId7" Type="http://schemas.openxmlformats.org/officeDocument/2006/relationships/tags" Target="../tags/tag545.xml"/><Relationship Id="rId6" Type="http://schemas.openxmlformats.org/officeDocument/2006/relationships/image" Target="../media/image12.GIF"/><Relationship Id="rId5" Type="http://schemas.openxmlformats.org/officeDocument/2006/relationships/tags" Target="../tags/tag544.xml"/><Relationship Id="rId4" Type="http://schemas.openxmlformats.org/officeDocument/2006/relationships/image" Target="../media/image9.GIF"/><Relationship Id="rId3" Type="http://schemas.openxmlformats.org/officeDocument/2006/relationships/tags" Target="../tags/tag543.xml"/><Relationship Id="rId24" Type="http://schemas.openxmlformats.org/officeDocument/2006/relationships/notesSlide" Target="../notesSlides/notesSlide9.xml"/><Relationship Id="rId23" Type="http://schemas.openxmlformats.org/officeDocument/2006/relationships/slideLayout" Target="../slideLayouts/slideLayout37.xml"/><Relationship Id="rId22" Type="http://schemas.openxmlformats.org/officeDocument/2006/relationships/image" Target="../media/image10.GIF"/><Relationship Id="rId21" Type="http://schemas.openxmlformats.org/officeDocument/2006/relationships/image" Target="../media/image30.GIF"/><Relationship Id="rId20" Type="http://schemas.openxmlformats.org/officeDocument/2006/relationships/tags" Target="../tags/tag558.xml"/><Relationship Id="rId2" Type="http://schemas.openxmlformats.org/officeDocument/2006/relationships/image" Target="../media/image7.GIF"/><Relationship Id="rId19" Type="http://schemas.openxmlformats.org/officeDocument/2006/relationships/tags" Target="../tags/tag557.xml"/><Relationship Id="rId18" Type="http://schemas.openxmlformats.org/officeDocument/2006/relationships/tags" Target="../tags/tag556.xml"/><Relationship Id="rId17" Type="http://schemas.openxmlformats.org/officeDocument/2006/relationships/tags" Target="../tags/tag555.xml"/><Relationship Id="rId16" Type="http://schemas.openxmlformats.org/officeDocument/2006/relationships/tags" Target="../tags/tag554.xml"/><Relationship Id="rId15" Type="http://schemas.openxmlformats.org/officeDocument/2006/relationships/tags" Target="../tags/tag553.xml"/><Relationship Id="rId14" Type="http://schemas.openxmlformats.org/officeDocument/2006/relationships/tags" Target="../tags/tag552.xml"/><Relationship Id="rId13" Type="http://schemas.openxmlformats.org/officeDocument/2006/relationships/tags" Target="../tags/tag551.xml"/><Relationship Id="rId12" Type="http://schemas.openxmlformats.org/officeDocument/2006/relationships/tags" Target="../tags/tag550.xml"/><Relationship Id="rId11" Type="http://schemas.openxmlformats.org/officeDocument/2006/relationships/tags" Target="../tags/tag549.xml"/><Relationship Id="rId10" Type="http://schemas.openxmlformats.org/officeDocument/2006/relationships/tags" Target="../tags/tag548.xml"/><Relationship Id="rId1" Type="http://schemas.openxmlformats.org/officeDocument/2006/relationships/image" Target="../media/image11.jpeg"/></Relationships>
</file>

<file path=ppt/slides/_rels/slide17.xml.rels><?xml version="1.0" encoding="UTF-8" standalone="yes"?>
<Relationships xmlns="http://schemas.openxmlformats.org/package/2006/relationships"><Relationship Id="rId9" Type="http://schemas.openxmlformats.org/officeDocument/2006/relationships/tags" Target="../tags/tag565.xml"/><Relationship Id="rId8" Type="http://schemas.openxmlformats.org/officeDocument/2006/relationships/image" Target="../media/image32.png"/><Relationship Id="rId7" Type="http://schemas.openxmlformats.org/officeDocument/2006/relationships/tags" Target="../tags/tag564.xml"/><Relationship Id="rId6" Type="http://schemas.openxmlformats.org/officeDocument/2006/relationships/image" Target="../media/image31.GIF"/><Relationship Id="rId5" Type="http://schemas.openxmlformats.org/officeDocument/2006/relationships/tags" Target="../tags/tag563.xml"/><Relationship Id="rId4" Type="http://schemas.openxmlformats.org/officeDocument/2006/relationships/tags" Target="../tags/tag562.xml"/><Relationship Id="rId3" Type="http://schemas.openxmlformats.org/officeDocument/2006/relationships/tags" Target="../tags/tag561.xml"/><Relationship Id="rId2" Type="http://schemas.openxmlformats.org/officeDocument/2006/relationships/tags" Target="../tags/tag560.xml"/><Relationship Id="rId17" Type="http://schemas.openxmlformats.org/officeDocument/2006/relationships/slideLayout" Target="../slideLayouts/slideLayout7.xml"/><Relationship Id="rId16" Type="http://schemas.openxmlformats.org/officeDocument/2006/relationships/tags" Target="../tags/tag566.xml"/><Relationship Id="rId15" Type="http://schemas.openxmlformats.org/officeDocument/2006/relationships/image" Target="../media/image35.png"/><Relationship Id="rId14" Type="http://schemas.openxmlformats.org/officeDocument/2006/relationships/image" Target="../media/image34.png"/><Relationship Id="rId13" Type="http://schemas.openxmlformats.org/officeDocument/2006/relationships/image" Target="../media/image18.jpeg"/><Relationship Id="rId12" Type="http://schemas.openxmlformats.org/officeDocument/2006/relationships/image" Target="../media/image28.png"/><Relationship Id="rId11" Type="http://schemas.openxmlformats.org/officeDocument/2006/relationships/image" Target="../media/image16.GIF"/><Relationship Id="rId10" Type="http://schemas.openxmlformats.org/officeDocument/2006/relationships/image" Target="../media/image33.png"/><Relationship Id="rId1" Type="http://schemas.openxmlformats.org/officeDocument/2006/relationships/tags" Target="../tags/tag559.xml"/></Relationships>
</file>

<file path=ppt/slides/_rels/slide18.xml.rels><?xml version="1.0" encoding="UTF-8" standalone="yes"?>
<Relationships xmlns="http://schemas.openxmlformats.org/package/2006/relationships"><Relationship Id="rId9" Type="http://schemas.openxmlformats.org/officeDocument/2006/relationships/tags" Target="../tags/tag573.xml"/><Relationship Id="rId8" Type="http://schemas.openxmlformats.org/officeDocument/2006/relationships/image" Target="../media/image32.png"/><Relationship Id="rId7" Type="http://schemas.openxmlformats.org/officeDocument/2006/relationships/tags" Target="../tags/tag572.xml"/><Relationship Id="rId6" Type="http://schemas.openxmlformats.org/officeDocument/2006/relationships/image" Target="../media/image31.GIF"/><Relationship Id="rId5" Type="http://schemas.openxmlformats.org/officeDocument/2006/relationships/tags" Target="../tags/tag571.xml"/><Relationship Id="rId4" Type="http://schemas.openxmlformats.org/officeDocument/2006/relationships/tags" Target="../tags/tag570.xml"/><Relationship Id="rId3" Type="http://schemas.openxmlformats.org/officeDocument/2006/relationships/tags" Target="../tags/tag569.xml"/><Relationship Id="rId2" Type="http://schemas.openxmlformats.org/officeDocument/2006/relationships/tags" Target="../tags/tag568.xml"/><Relationship Id="rId15" Type="http://schemas.openxmlformats.org/officeDocument/2006/relationships/slideLayout" Target="../slideLayouts/slideLayout7.xml"/><Relationship Id="rId14" Type="http://schemas.openxmlformats.org/officeDocument/2006/relationships/tags" Target="../tags/tag574.xml"/><Relationship Id="rId13" Type="http://schemas.openxmlformats.org/officeDocument/2006/relationships/image" Target="../media/image18.jpeg"/><Relationship Id="rId12" Type="http://schemas.openxmlformats.org/officeDocument/2006/relationships/image" Target="../media/image19.png"/><Relationship Id="rId11" Type="http://schemas.openxmlformats.org/officeDocument/2006/relationships/image" Target="../media/image16.GIF"/><Relationship Id="rId10" Type="http://schemas.openxmlformats.org/officeDocument/2006/relationships/image" Target="../media/image33.png"/><Relationship Id="rId1" Type="http://schemas.openxmlformats.org/officeDocument/2006/relationships/tags" Target="../tags/tag567.xml"/></Relationships>
</file>

<file path=ppt/slides/_rels/slide19.xml.rels><?xml version="1.0" encoding="UTF-8" standalone="yes"?>
<Relationships xmlns="http://schemas.openxmlformats.org/package/2006/relationships"><Relationship Id="rId9" Type="http://schemas.openxmlformats.org/officeDocument/2006/relationships/tags" Target="../tags/tag581.xml"/><Relationship Id="rId8" Type="http://schemas.openxmlformats.org/officeDocument/2006/relationships/image" Target="../media/image32.png"/><Relationship Id="rId7" Type="http://schemas.openxmlformats.org/officeDocument/2006/relationships/tags" Target="../tags/tag580.xml"/><Relationship Id="rId6" Type="http://schemas.openxmlformats.org/officeDocument/2006/relationships/image" Target="../media/image31.GIF"/><Relationship Id="rId5" Type="http://schemas.openxmlformats.org/officeDocument/2006/relationships/tags" Target="../tags/tag579.xml"/><Relationship Id="rId4" Type="http://schemas.openxmlformats.org/officeDocument/2006/relationships/tags" Target="../tags/tag578.xml"/><Relationship Id="rId3" Type="http://schemas.openxmlformats.org/officeDocument/2006/relationships/tags" Target="../tags/tag577.xml"/><Relationship Id="rId2" Type="http://schemas.openxmlformats.org/officeDocument/2006/relationships/tags" Target="../tags/tag576.xml"/><Relationship Id="rId15" Type="http://schemas.openxmlformats.org/officeDocument/2006/relationships/slideLayout" Target="../slideLayouts/slideLayout7.xml"/><Relationship Id="rId14" Type="http://schemas.openxmlformats.org/officeDocument/2006/relationships/tags" Target="../tags/tag582.xml"/><Relationship Id="rId13" Type="http://schemas.openxmlformats.org/officeDocument/2006/relationships/image" Target="../media/image18.jpeg"/><Relationship Id="rId12" Type="http://schemas.openxmlformats.org/officeDocument/2006/relationships/image" Target="../media/image19.png"/><Relationship Id="rId11" Type="http://schemas.openxmlformats.org/officeDocument/2006/relationships/image" Target="../media/image16.GIF"/><Relationship Id="rId10" Type="http://schemas.openxmlformats.org/officeDocument/2006/relationships/image" Target="../media/image33.png"/><Relationship Id="rId1" Type="http://schemas.openxmlformats.org/officeDocument/2006/relationships/tags" Target="../tags/tag575.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tags" Target="../tags/tag448.xml"/><Relationship Id="rId3" Type="http://schemas.openxmlformats.org/officeDocument/2006/relationships/tags" Target="../tags/tag447.xml"/><Relationship Id="rId2" Type="http://schemas.openxmlformats.org/officeDocument/2006/relationships/image" Target="../media/image8.png"/><Relationship Id="rId1" Type="http://schemas.openxmlformats.org/officeDocument/2006/relationships/image" Target="../media/image7.GIF"/></Relationships>
</file>

<file path=ppt/slides/_rels/slide20.xml.rels><?xml version="1.0" encoding="UTF-8" standalone="yes"?>
<Relationships xmlns="http://schemas.openxmlformats.org/package/2006/relationships"><Relationship Id="rId9" Type="http://schemas.openxmlformats.org/officeDocument/2006/relationships/tags" Target="../tags/tag589.xml"/><Relationship Id="rId8" Type="http://schemas.openxmlformats.org/officeDocument/2006/relationships/image" Target="../media/image32.png"/><Relationship Id="rId7" Type="http://schemas.openxmlformats.org/officeDocument/2006/relationships/tags" Target="../tags/tag588.xml"/><Relationship Id="rId6" Type="http://schemas.openxmlformats.org/officeDocument/2006/relationships/image" Target="../media/image31.GIF"/><Relationship Id="rId5" Type="http://schemas.openxmlformats.org/officeDocument/2006/relationships/tags" Target="../tags/tag587.xml"/><Relationship Id="rId4" Type="http://schemas.openxmlformats.org/officeDocument/2006/relationships/tags" Target="../tags/tag586.xml"/><Relationship Id="rId3" Type="http://schemas.openxmlformats.org/officeDocument/2006/relationships/tags" Target="../tags/tag585.xml"/><Relationship Id="rId2" Type="http://schemas.openxmlformats.org/officeDocument/2006/relationships/tags" Target="../tags/tag584.xml"/><Relationship Id="rId17" Type="http://schemas.openxmlformats.org/officeDocument/2006/relationships/slideLayout" Target="../slideLayouts/slideLayout7.xml"/><Relationship Id="rId16" Type="http://schemas.openxmlformats.org/officeDocument/2006/relationships/tags" Target="../tags/tag592.xml"/><Relationship Id="rId15" Type="http://schemas.openxmlformats.org/officeDocument/2006/relationships/image" Target="../media/image19.png"/><Relationship Id="rId14" Type="http://schemas.openxmlformats.org/officeDocument/2006/relationships/image" Target="../media/image20.jpeg"/><Relationship Id="rId13" Type="http://schemas.openxmlformats.org/officeDocument/2006/relationships/tags" Target="../tags/tag591.xml"/><Relationship Id="rId12" Type="http://schemas.openxmlformats.org/officeDocument/2006/relationships/tags" Target="../tags/tag590.xml"/><Relationship Id="rId11" Type="http://schemas.openxmlformats.org/officeDocument/2006/relationships/image" Target="../media/image16.GIF"/><Relationship Id="rId10" Type="http://schemas.openxmlformats.org/officeDocument/2006/relationships/image" Target="../media/image33.png"/><Relationship Id="rId1" Type="http://schemas.openxmlformats.org/officeDocument/2006/relationships/tags" Target="../tags/tag583.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597.xml"/><Relationship Id="rId7" Type="http://schemas.openxmlformats.org/officeDocument/2006/relationships/tags" Target="../tags/tag596.xml"/><Relationship Id="rId6" Type="http://schemas.openxmlformats.org/officeDocument/2006/relationships/image" Target="../media/image23.GIF"/><Relationship Id="rId5" Type="http://schemas.openxmlformats.org/officeDocument/2006/relationships/image" Target="../media/image22.jpeg"/><Relationship Id="rId4" Type="http://schemas.openxmlformats.org/officeDocument/2006/relationships/image" Target="../media/image21.GIF"/><Relationship Id="rId3" Type="http://schemas.openxmlformats.org/officeDocument/2006/relationships/tags" Target="../tags/tag595.xml"/><Relationship Id="rId2" Type="http://schemas.openxmlformats.org/officeDocument/2006/relationships/tags" Target="../tags/tag594.xml"/><Relationship Id="rId1" Type="http://schemas.openxmlformats.org/officeDocument/2006/relationships/tags" Target="../tags/tag593.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image" Target="../media/image36.png"/></Relationships>
</file>

<file path=ppt/slides/_rels/slide23.xml.rels><?xml version="1.0" encoding="UTF-8" standalone="yes"?>
<Relationships xmlns="http://schemas.openxmlformats.org/package/2006/relationships"><Relationship Id="rId9" Type="http://schemas.openxmlformats.org/officeDocument/2006/relationships/tags" Target="../tags/tag605.xml"/><Relationship Id="rId8" Type="http://schemas.openxmlformats.org/officeDocument/2006/relationships/tags" Target="../tags/tag604.xml"/><Relationship Id="rId7" Type="http://schemas.openxmlformats.org/officeDocument/2006/relationships/tags" Target="../tags/tag603.xml"/><Relationship Id="rId6" Type="http://schemas.openxmlformats.org/officeDocument/2006/relationships/tags" Target="../tags/tag602.xml"/><Relationship Id="rId5" Type="http://schemas.openxmlformats.org/officeDocument/2006/relationships/tags" Target="../tags/tag601.xml"/><Relationship Id="rId4" Type="http://schemas.openxmlformats.org/officeDocument/2006/relationships/tags" Target="../tags/tag600.xml"/><Relationship Id="rId3" Type="http://schemas.openxmlformats.org/officeDocument/2006/relationships/image" Target="../media/image37.png"/><Relationship Id="rId2" Type="http://schemas.openxmlformats.org/officeDocument/2006/relationships/tags" Target="../tags/tag599.xml"/><Relationship Id="rId11" Type="http://schemas.openxmlformats.org/officeDocument/2006/relationships/slideLayout" Target="../slideLayouts/slideLayout42.xml"/><Relationship Id="rId10" Type="http://schemas.openxmlformats.org/officeDocument/2006/relationships/tags" Target="../tags/tag606.xml"/><Relationship Id="rId1" Type="http://schemas.openxmlformats.org/officeDocument/2006/relationships/tags" Target="../tags/tag598.xml"/></Relationships>
</file>

<file path=ppt/slides/_rels/slide24.xml.rels><?xml version="1.0" encoding="UTF-8" standalone="yes"?>
<Relationships xmlns="http://schemas.openxmlformats.org/package/2006/relationships"><Relationship Id="rId9" Type="http://schemas.openxmlformats.org/officeDocument/2006/relationships/tags" Target="../tags/tag613.xml"/><Relationship Id="rId8" Type="http://schemas.openxmlformats.org/officeDocument/2006/relationships/image" Target="../media/image39.png"/><Relationship Id="rId7" Type="http://schemas.openxmlformats.org/officeDocument/2006/relationships/tags" Target="../tags/tag612.xml"/><Relationship Id="rId6" Type="http://schemas.openxmlformats.org/officeDocument/2006/relationships/image" Target="../media/image38.GIF"/><Relationship Id="rId5" Type="http://schemas.openxmlformats.org/officeDocument/2006/relationships/tags" Target="../tags/tag611.xml"/><Relationship Id="rId4" Type="http://schemas.openxmlformats.org/officeDocument/2006/relationships/tags" Target="../tags/tag610.xml"/><Relationship Id="rId3" Type="http://schemas.openxmlformats.org/officeDocument/2006/relationships/tags" Target="../tags/tag609.xml"/><Relationship Id="rId2" Type="http://schemas.openxmlformats.org/officeDocument/2006/relationships/tags" Target="../tags/tag608.xml"/><Relationship Id="rId13" Type="http://schemas.openxmlformats.org/officeDocument/2006/relationships/slideLayout" Target="../slideLayouts/slideLayout7.xml"/><Relationship Id="rId12" Type="http://schemas.openxmlformats.org/officeDocument/2006/relationships/tags" Target="../tags/tag614.xml"/><Relationship Id="rId11" Type="http://schemas.openxmlformats.org/officeDocument/2006/relationships/image" Target="../media/image36.png"/><Relationship Id="rId10" Type="http://schemas.openxmlformats.org/officeDocument/2006/relationships/image" Target="../media/image16.GIF"/><Relationship Id="rId1" Type="http://schemas.openxmlformats.org/officeDocument/2006/relationships/tags" Target="../tags/tag607.xml"/></Relationships>
</file>

<file path=ppt/slides/_rels/slide25.xml.rels><?xml version="1.0" encoding="UTF-8" standalone="yes"?>
<Relationships xmlns="http://schemas.openxmlformats.org/package/2006/relationships"><Relationship Id="rId9" Type="http://schemas.openxmlformats.org/officeDocument/2006/relationships/tags" Target="../tags/tag621.xml"/><Relationship Id="rId8" Type="http://schemas.openxmlformats.org/officeDocument/2006/relationships/image" Target="../media/image39.png"/><Relationship Id="rId7" Type="http://schemas.openxmlformats.org/officeDocument/2006/relationships/tags" Target="../tags/tag620.xml"/><Relationship Id="rId6" Type="http://schemas.openxmlformats.org/officeDocument/2006/relationships/image" Target="../media/image38.GIF"/><Relationship Id="rId5" Type="http://schemas.openxmlformats.org/officeDocument/2006/relationships/tags" Target="../tags/tag619.xml"/><Relationship Id="rId4" Type="http://schemas.openxmlformats.org/officeDocument/2006/relationships/tags" Target="../tags/tag618.xml"/><Relationship Id="rId3" Type="http://schemas.openxmlformats.org/officeDocument/2006/relationships/tags" Target="../tags/tag617.xml"/><Relationship Id="rId2" Type="http://schemas.openxmlformats.org/officeDocument/2006/relationships/tags" Target="../tags/tag616.xml"/><Relationship Id="rId13" Type="http://schemas.openxmlformats.org/officeDocument/2006/relationships/slideLayout" Target="../slideLayouts/slideLayout7.xml"/><Relationship Id="rId12" Type="http://schemas.openxmlformats.org/officeDocument/2006/relationships/tags" Target="../tags/tag622.xml"/><Relationship Id="rId11" Type="http://schemas.openxmlformats.org/officeDocument/2006/relationships/image" Target="../media/image3.jpeg"/><Relationship Id="rId10" Type="http://schemas.openxmlformats.org/officeDocument/2006/relationships/image" Target="../media/image16.GIF"/><Relationship Id="rId1" Type="http://schemas.openxmlformats.org/officeDocument/2006/relationships/tags" Target="../tags/tag615.xml"/></Relationships>
</file>

<file path=ppt/slides/_rels/slide26.xml.rels><?xml version="1.0" encoding="UTF-8" standalone="yes"?>
<Relationships xmlns="http://schemas.openxmlformats.org/package/2006/relationships"><Relationship Id="rId9" Type="http://schemas.openxmlformats.org/officeDocument/2006/relationships/tags" Target="../tags/tag629.xml"/><Relationship Id="rId8" Type="http://schemas.openxmlformats.org/officeDocument/2006/relationships/image" Target="../media/image39.png"/><Relationship Id="rId7" Type="http://schemas.openxmlformats.org/officeDocument/2006/relationships/tags" Target="../tags/tag628.xml"/><Relationship Id="rId6" Type="http://schemas.openxmlformats.org/officeDocument/2006/relationships/image" Target="../media/image38.GIF"/><Relationship Id="rId5" Type="http://schemas.openxmlformats.org/officeDocument/2006/relationships/tags" Target="../tags/tag627.xml"/><Relationship Id="rId4" Type="http://schemas.openxmlformats.org/officeDocument/2006/relationships/tags" Target="../tags/tag626.xml"/><Relationship Id="rId3" Type="http://schemas.openxmlformats.org/officeDocument/2006/relationships/tags" Target="../tags/tag625.xml"/><Relationship Id="rId2" Type="http://schemas.openxmlformats.org/officeDocument/2006/relationships/tags" Target="../tags/tag624.xml"/><Relationship Id="rId15" Type="http://schemas.openxmlformats.org/officeDocument/2006/relationships/slideLayout" Target="../slideLayouts/slideLayout7.xml"/><Relationship Id="rId14" Type="http://schemas.openxmlformats.org/officeDocument/2006/relationships/tags" Target="../tags/tag630.xml"/><Relationship Id="rId13" Type="http://schemas.openxmlformats.org/officeDocument/2006/relationships/image" Target="../media/image40.png"/><Relationship Id="rId12" Type="http://schemas.microsoft.com/office/2007/relationships/media" Target="../media/media1.mp4"/><Relationship Id="rId11" Type="http://schemas.openxmlformats.org/officeDocument/2006/relationships/video" Target="../media/media1.mp4"/><Relationship Id="rId10" Type="http://schemas.openxmlformats.org/officeDocument/2006/relationships/image" Target="../media/image16.GIF"/><Relationship Id="rId1" Type="http://schemas.openxmlformats.org/officeDocument/2006/relationships/tags" Target="../tags/tag623.xml"/></Relationships>
</file>

<file path=ppt/slides/_rels/slide27.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tags" Target="../tags/tag636.xml"/><Relationship Id="rId7" Type="http://schemas.openxmlformats.org/officeDocument/2006/relationships/image" Target="../media/image38.GIF"/><Relationship Id="rId6" Type="http://schemas.openxmlformats.org/officeDocument/2006/relationships/tags" Target="../tags/tag635.xml"/><Relationship Id="rId5" Type="http://schemas.openxmlformats.org/officeDocument/2006/relationships/tags" Target="../tags/tag634.xml"/><Relationship Id="rId4" Type="http://schemas.openxmlformats.org/officeDocument/2006/relationships/tags" Target="../tags/tag633.xml"/><Relationship Id="rId3" Type="http://schemas.openxmlformats.org/officeDocument/2006/relationships/tags" Target="../tags/tag632.xml"/><Relationship Id="rId21" Type="http://schemas.openxmlformats.org/officeDocument/2006/relationships/slideLayout" Target="../slideLayouts/slideLayout7.xml"/><Relationship Id="rId20" Type="http://schemas.openxmlformats.org/officeDocument/2006/relationships/tags" Target="../tags/tag638.xml"/><Relationship Id="rId2" Type="http://schemas.openxmlformats.org/officeDocument/2006/relationships/tags" Target="../tags/tag631.xml"/><Relationship Id="rId19" Type="http://schemas.openxmlformats.org/officeDocument/2006/relationships/image" Target="../media/image3.jpeg"/><Relationship Id="rId18" Type="http://schemas.openxmlformats.org/officeDocument/2006/relationships/image" Target="../media/image19.png"/><Relationship Id="rId17" Type="http://schemas.openxmlformats.org/officeDocument/2006/relationships/image" Target="../media/image43.png"/><Relationship Id="rId16" Type="http://schemas.microsoft.com/office/2007/relationships/media" Target="../media/media3.mp4"/><Relationship Id="rId15" Type="http://schemas.openxmlformats.org/officeDocument/2006/relationships/video" Target="../media/media3.mp4"/><Relationship Id="rId14" Type="http://schemas.openxmlformats.org/officeDocument/2006/relationships/image" Target="../media/image42.png"/><Relationship Id="rId13" Type="http://schemas.microsoft.com/office/2007/relationships/media" Target="../media/media2.mp4"/><Relationship Id="rId12" Type="http://schemas.openxmlformats.org/officeDocument/2006/relationships/video" Target="../media/media2.mp4"/><Relationship Id="rId11" Type="http://schemas.openxmlformats.org/officeDocument/2006/relationships/image" Target="../media/image16.GIF"/><Relationship Id="rId10" Type="http://schemas.openxmlformats.org/officeDocument/2006/relationships/tags" Target="../tags/tag637.xml"/><Relationship Id="rId1" Type="http://schemas.openxmlformats.org/officeDocument/2006/relationships/image" Target="../media/image41.pn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643.xml"/><Relationship Id="rId7" Type="http://schemas.openxmlformats.org/officeDocument/2006/relationships/tags" Target="../tags/tag642.xml"/><Relationship Id="rId6" Type="http://schemas.openxmlformats.org/officeDocument/2006/relationships/image" Target="../media/image23.GIF"/><Relationship Id="rId5" Type="http://schemas.openxmlformats.org/officeDocument/2006/relationships/image" Target="../media/image22.jpeg"/><Relationship Id="rId4" Type="http://schemas.openxmlformats.org/officeDocument/2006/relationships/image" Target="../media/image21.GIF"/><Relationship Id="rId3" Type="http://schemas.openxmlformats.org/officeDocument/2006/relationships/tags" Target="../tags/tag641.xml"/><Relationship Id="rId2" Type="http://schemas.openxmlformats.org/officeDocument/2006/relationships/tags" Target="../tags/tag640.xml"/><Relationship Id="rId1" Type="http://schemas.openxmlformats.org/officeDocument/2006/relationships/tags" Target="../tags/tag639.xml"/></Relationships>
</file>

<file path=ppt/slides/_rels/slide29.xml.rels><?xml version="1.0" encoding="UTF-8" standalone="yes"?>
<Relationships xmlns="http://schemas.openxmlformats.org/package/2006/relationships"><Relationship Id="rId9" Type="http://schemas.openxmlformats.org/officeDocument/2006/relationships/tags" Target="../tags/tag650.xml"/><Relationship Id="rId8" Type="http://schemas.openxmlformats.org/officeDocument/2006/relationships/tags" Target="../tags/tag649.xml"/><Relationship Id="rId7" Type="http://schemas.openxmlformats.org/officeDocument/2006/relationships/image" Target="../media/image44.GIF"/><Relationship Id="rId6" Type="http://schemas.openxmlformats.org/officeDocument/2006/relationships/tags" Target="../tags/tag648.xml"/><Relationship Id="rId5" Type="http://schemas.openxmlformats.org/officeDocument/2006/relationships/image" Target="../media/image16.GIF"/><Relationship Id="rId4" Type="http://schemas.openxmlformats.org/officeDocument/2006/relationships/tags" Target="../tags/tag647.xml"/><Relationship Id="rId3" Type="http://schemas.openxmlformats.org/officeDocument/2006/relationships/tags" Target="../tags/tag646.xml"/><Relationship Id="rId23" Type="http://schemas.openxmlformats.org/officeDocument/2006/relationships/slideLayout" Target="../slideLayouts/slideLayout7.xml"/><Relationship Id="rId22" Type="http://schemas.openxmlformats.org/officeDocument/2006/relationships/tags" Target="../tags/tag661.xml"/><Relationship Id="rId21" Type="http://schemas.openxmlformats.org/officeDocument/2006/relationships/image" Target="../media/image46.jpeg"/><Relationship Id="rId20" Type="http://schemas.openxmlformats.org/officeDocument/2006/relationships/image" Target="../media/image45.png"/><Relationship Id="rId2" Type="http://schemas.openxmlformats.org/officeDocument/2006/relationships/tags" Target="../tags/tag645.xml"/><Relationship Id="rId19" Type="http://schemas.openxmlformats.org/officeDocument/2006/relationships/tags" Target="../tags/tag660.xml"/><Relationship Id="rId18" Type="http://schemas.openxmlformats.org/officeDocument/2006/relationships/tags" Target="../tags/tag659.xml"/><Relationship Id="rId17" Type="http://schemas.openxmlformats.org/officeDocument/2006/relationships/tags" Target="../tags/tag658.xml"/><Relationship Id="rId16" Type="http://schemas.openxmlformats.org/officeDocument/2006/relationships/tags" Target="../tags/tag657.xml"/><Relationship Id="rId15" Type="http://schemas.openxmlformats.org/officeDocument/2006/relationships/tags" Target="../tags/tag656.xml"/><Relationship Id="rId14" Type="http://schemas.openxmlformats.org/officeDocument/2006/relationships/tags" Target="../tags/tag655.xml"/><Relationship Id="rId13" Type="http://schemas.openxmlformats.org/officeDocument/2006/relationships/tags" Target="../tags/tag654.xml"/><Relationship Id="rId12" Type="http://schemas.openxmlformats.org/officeDocument/2006/relationships/tags" Target="../tags/tag653.xml"/><Relationship Id="rId11" Type="http://schemas.openxmlformats.org/officeDocument/2006/relationships/tags" Target="../tags/tag652.xml"/><Relationship Id="rId10" Type="http://schemas.openxmlformats.org/officeDocument/2006/relationships/tags" Target="../tags/tag651.xml"/><Relationship Id="rId1" Type="http://schemas.openxmlformats.org/officeDocument/2006/relationships/tags" Target="../tags/tag644.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image" Target="../media/image12.GIF"/><Relationship Id="rId7" Type="http://schemas.openxmlformats.org/officeDocument/2006/relationships/tags" Target="../tags/tag451.xml"/><Relationship Id="rId6" Type="http://schemas.openxmlformats.org/officeDocument/2006/relationships/image" Target="../media/image11.jpeg"/><Relationship Id="rId5" Type="http://schemas.openxmlformats.org/officeDocument/2006/relationships/image" Target="../media/image10.GIF"/><Relationship Id="rId4" Type="http://schemas.openxmlformats.org/officeDocument/2006/relationships/tags" Target="../tags/tag450.xml"/><Relationship Id="rId3" Type="http://schemas.openxmlformats.org/officeDocument/2006/relationships/image" Target="../media/image9.GIF"/><Relationship Id="rId2" Type="http://schemas.openxmlformats.org/officeDocument/2006/relationships/tags" Target="../tags/tag449.xml"/><Relationship Id="rId10" Type="http://schemas.openxmlformats.org/officeDocument/2006/relationships/notesSlide" Target="../notesSlides/notesSlide1.xml"/><Relationship Id="rId1" Type="http://schemas.openxmlformats.org/officeDocument/2006/relationships/image" Target="../media/image7.GIF"/></Relationships>
</file>

<file path=ppt/slides/_rels/slide30.xml.rels><?xml version="1.0" encoding="UTF-8" standalone="yes"?>
<Relationships xmlns="http://schemas.openxmlformats.org/package/2006/relationships"><Relationship Id="rId9" Type="http://schemas.openxmlformats.org/officeDocument/2006/relationships/tags" Target="../tags/tag667.xml"/><Relationship Id="rId8" Type="http://schemas.openxmlformats.org/officeDocument/2006/relationships/image" Target="../media/image44.GIF"/><Relationship Id="rId7" Type="http://schemas.openxmlformats.org/officeDocument/2006/relationships/tags" Target="../tags/tag666.xml"/><Relationship Id="rId6" Type="http://schemas.openxmlformats.org/officeDocument/2006/relationships/image" Target="../media/image16.GIF"/><Relationship Id="rId5" Type="http://schemas.openxmlformats.org/officeDocument/2006/relationships/tags" Target="../tags/tag665.xml"/><Relationship Id="rId4" Type="http://schemas.openxmlformats.org/officeDocument/2006/relationships/tags" Target="../tags/tag664.xml"/><Relationship Id="rId3" Type="http://schemas.openxmlformats.org/officeDocument/2006/relationships/tags" Target="../tags/tag663.xml"/><Relationship Id="rId20" Type="http://schemas.openxmlformats.org/officeDocument/2006/relationships/notesSlide" Target="../notesSlides/notesSlide10.xml"/><Relationship Id="rId2" Type="http://schemas.openxmlformats.org/officeDocument/2006/relationships/tags" Target="../tags/tag662.xml"/><Relationship Id="rId19" Type="http://schemas.openxmlformats.org/officeDocument/2006/relationships/slideLayout" Target="../slideLayouts/slideLayout7.xml"/><Relationship Id="rId18" Type="http://schemas.openxmlformats.org/officeDocument/2006/relationships/tags" Target="../tags/tag674.xml"/><Relationship Id="rId17" Type="http://schemas.openxmlformats.org/officeDocument/2006/relationships/tags" Target="../tags/tag673.xml"/><Relationship Id="rId16" Type="http://schemas.openxmlformats.org/officeDocument/2006/relationships/tags" Target="../tags/tag672.xml"/><Relationship Id="rId15" Type="http://schemas.openxmlformats.org/officeDocument/2006/relationships/tags" Target="../tags/tag671.xml"/><Relationship Id="rId14" Type="http://schemas.openxmlformats.org/officeDocument/2006/relationships/image" Target="../media/image17.png"/><Relationship Id="rId13" Type="http://schemas.openxmlformats.org/officeDocument/2006/relationships/image" Target="../media/image48.GIF"/><Relationship Id="rId12" Type="http://schemas.openxmlformats.org/officeDocument/2006/relationships/tags" Target="../tags/tag670.xml"/><Relationship Id="rId11" Type="http://schemas.openxmlformats.org/officeDocument/2006/relationships/tags" Target="../tags/tag669.xml"/><Relationship Id="rId10" Type="http://schemas.openxmlformats.org/officeDocument/2006/relationships/tags" Target="../tags/tag668.xml"/><Relationship Id="rId1" Type="http://schemas.openxmlformats.org/officeDocument/2006/relationships/image" Target="../media/image47.png"/></Relationships>
</file>

<file path=ppt/slides/_rels/slide31.xml.rels><?xml version="1.0" encoding="UTF-8" standalone="yes"?>
<Relationships xmlns="http://schemas.openxmlformats.org/package/2006/relationships"><Relationship Id="rId9" Type="http://schemas.openxmlformats.org/officeDocument/2006/relationships/image" Target="../media/image48.GIF"/><Relationship Id="rId8" Type="http://schemas.openxmlformats.org/officeDocument/2006/relationships/tags" Target="../tags/tag680.xml"/><Relationship Id="rId7" Type="http://schemas.openxmlformats.org/officeDocument/2006/relationships/image" Target="../media/image44.GIF"/><Relationship Id="rId6" Type="http://schemas.openxmlformats.org/officeDocument/2006/relationships/tags" Target="../tags/tag679.xml"/><Relationship Id="rId5" Type="http://schemas.openxmlformats.org/officeDocument/2006/relationships/image" Target="../media/image16.GIF"/><Relationship Id="rId4" Type="http://schemas.openxmlformats.org/officeDocument/2006/relationships/tags" Target="../tags/tag678.xml"/><Relationship Id="rId3" Type="http://schemas.openxmlformats.org/officeDocument/2006/relationships/tags" Target="../tags/tag677.xml"/><Relationship Id="rId2" Type="http://schemas.openxmlformats.org/officeDocument/2006/relationships/tags" Target="../tags/tag676.xml"/><Relationship Id="rId16" Type="http://schemas.openxmlformats.org/officeDocument/2006/relationships/slideLayout" Target="../slideLayouts/slideLayout7.xml"/><Relationship Id="rId15" Type="http://schemas.openxmlformats.org/officeDocument/2006/relationships/tags" Target="../tags/tag686.xml"/><Relationship Id="rId14" Type="http://schemas.openxmlformats.org/officeDocument/2006/relationships/tags" Target="../tags/tag685.xml"/><Relationship Id="rId13" Type="http://schemas.openxmlformats.org/officeDocument/2006/relationships/tags" Target="../tags/tag684.xml"/><Relationship Id="rId12" Type="http://schemas.openxmlformats.org/officeDocument/2006/relationships/tags" Target="../tags/tag683.xml"/><Relationship Id="rId11" Type="http://schemas.openxmlformats.org/officeDocument/2006/relationships/tags" Target="../tags/tag682.xml"/><Relationship Id="rId10" Type="http://schemas.openxmlformats.org/officeDocument/2006/relationships/tags" Target="../tags/tag681.xml"/><Relationship Id="rId1" Type="http://schemas.openxmlformats.org/officeDocument/2006/relationships/tags" Target="../tags/tag675.xml"/></Relationships>
</file>

<file path=ppt/slides/_rels/slide32.xml.rels><?xml version="1.0" encoding="UTF-8" standalone="yes"?>
<Relationships xmlns="http://schemas.openxmlformats.org/package/2006/relationships"><Relationship Id="rId9" Type="http://schemas.openxmlformats.org/officeDocument/2006/relationships/image" Target="../media/image48.GIF"/><Relationship Id="rId8" Type="http://schemas.openxmlformats.org/officeDocument/2006/relationships/tags" Target="../tags/tag692.xml"/><Relationship Id="rId7" Type="http://schemas.openxmlformats.org/officeDocument/2006/relationships/image" Target="../media/image44.GIF"/><Relationship Id="rId6" Type="http://schemas.openxmlformats.org/officeDocument/2006/relationships/tags" Target="../tags/tag691.xml"/><Relationship Id="rId5" Type="http://schemas.openxmlformats.org/officeDocument/2006/relationships/image" Target="../media/image16.GIF"/><Relationship Id="rId4" Type="http://schemas.openxmlformats.org/officeDocument/2006/relationships/tags" Target="../tags/tag690.xml"/><Relationship Id="rId3" Type="http://schemas.openxmlformats.org/officeDocument/2006/relationships/tags" Target="../tags/tag689.xml"/><Relationship Id="rId2" Type="http://schemas.openxmlformats.org/officeDocument/2006/relationships/tags" Target="../tags/tag688.xml"/><Relationship Id="rId19" Type="http://schemas.openxmlformats.org/officeDocument/2006/relationships/slideLayout" Target="../slideLayouts/slideLayout7.xml"/><Relationship Id="rId18" Type="http://schemas.openxmlformats.org/officeDocument/2006/relationships/tags" Target="../tags/tag701.xml"/><Relationship Id="rId17" Type="http://schemas.openxmlformats.org/officeDocument/2006/relationships/tags" Target="../tags/tag700.xml"/><Relationship Id="rId16" Type="http://schemas.openxmlformats.org/officeDocument/2006/relationships/tags" Target="../tags/tag699.xml"/><Relationship Id="rId15" Type="http://schemas.openxmlformats.org/officeDocument/2006/relationships/tags" Target="../tags/tag698.xml"/><Relationship Id="rId14" Type="http://schemas.openxmlformats.org/officeDocument/2006/relationships/tags" Target="../tags/tag697.xml"/><Relationship Id="rId13" Type="http://schemas.openxmlformats.org/officeDocument/2006/relationships/tags" Target="../tags/tag696.xml"/><Relationship Id="rId12" Type="http://schemas.openxmlformats.org/officeDocument/2006/relationships/tags" Target="../tags/tag695.xml"/><Relationship Id="rId11" Type="http://schemas.openxmlformats.org/officeDocument/2006/relationships/tags" Target="../tags/tag694.xml"/><Relationship Id="rId10" Type="http://schemas.openxmlformats.org/officeDocument/2006/relationships/tags" Target="../tags/tag693.xml"/><Relationship Id="rId1" Type="http://schemas.openxmlformats.org/officeDocument/2006/relationships/tags" Target="../tags/tag687.xml"/></Relationships>
</file>

<file path=ppt/slides/_rels/slide33.xml.rels><?xml version="1.0" encoding="UTF-8" standalone="yes"?>
<Relationships xmlns="http://schemas.openxmlformats.org/package/2006/relationships"><Relationship Id="rId9" Type="http://schemas.openxmlformats.org/officeDocument/2006/relationships/tags" Target="../tags/tag708.xml"/><Relationship Id="rId8" Type="http://schemas.openxmlformats.org/officeDocument/2006/relationships/tags" Target="../tags/tag707.xml"/><Relationship Id="rId7" Type="http://schemas.openxmlformats.org/officeDocument/2006/relationships/image" Target="../media/image44.GIF"/><Relationship Id="rId6" Type="http://schemas.openxmlformats.org/officeDocument/2006/relationships/tags" Target="../tags/tag706.xml"/><Relationship Id="rId5" Type="http://schemas.openxmlformats.org/officeDocument/2006/relationships/image" Target="../media/image16.GIF"/><Relationship Id="rId4" Type="http://schemas.openxmlformats.org/officeDocument/2006/relationships/tags" Target="../tags/tag705.xml"/><Relationship Id="rId3" Type="http://schemas.openxmlformats.org/officeDocument/2006/relationships/tags" Target="../tags/tag704.xml"/><Relationship Id="rId2" Type="http://schemas.openxmlformats.org/officeDocument/2006/relationships/tags" Target="../tags/tag703.xml"/><Relationship Id="rId16" Type="http://schemas.openxmlformats.org/officeDocument/2006/relationships/slideLayout" Target="../slideLayouts/slideLayout7.xml"/><Relationship Id="rId15" Type="http://schemas.openxmlformats.org/officeDocument/2006/relationships/tags" Target="../tags/tag713.xml"/><Relationship Id="rId14" Type="http://schemas.openxmlformats.org/officeDocument/2006/relationships/tags" Target="../tags/tag712.xml"/><Relationship Id="rId13" Type="http://schemas.openxmlformats.org/officeDocument/2006/relationships/tags" Target="../tags/tag711.xml"/><Relationship Id="rId12" Type="http://schemas.openxmlformats.org/officeDocument/2006/relationships/image" Target="../media/image48.GIF"/><Relationship Id="rId11" Type="http://schemas.openxmlformats.org/officeDocument/2006/relationships/tags" Target="../tags/tag710.xml"/><Relationship Id="rId10" Type="http://schemas.openxmlformats.org/officeDocument/2006/relationships/tags" Target="../tags/tag709.xml"/><Relationship Id="rId1" Type="http://schemas.openxmlformats.org/officeDocument/2006/relationships/tags" Target="../tags/tag702.xml"/></Relationships>
</file>

<file path=ppt/slides/_rels/slide34.xml.rels><?xml version="1.0" encoding="UTF-8" standalone="yes"?>
<Relationships xmlns="http://schemas.openxmlformats.org/package/2006/relationships"><Relationship Id="rId9" Type="http://schemas.openxmlformats.org/officeDocument/2006/relationships/tags" Target="../tags/tag720.xml"/><Relationship Id="rId8" Type="http://schemas.openxmlformats.org/officeDocument/2006/relationships/tags" Target="../tags/tag719.xml"/><Relationship Id="rId7" Type="http://schemas.openxmlformats.org/officeDocument/2006/relationships/image" Target="../media/image44.GIF"/><Relationship Id="rId6" Type="http://schemas.openxmlformats.org/officeDocument/2006/relationships/tags" Target="../tags/tag718.xml"/><Relationship Id="rId5" Type="http://schemas.openxmlformats.org/officeDocument/2006/relationships/image" Target="../media/image16.GIF"/><Relationship Id="rId4" Type="http://schemas.openxmlformats.org/officeDocument/2006/relationships/tags" Target="../tags/tag717.xml"/><Relationship Id="rId3" Type="http://schemas.openxmlformats.org/officeDocument/2006/relationships/tags" Target="../tags/tag716.xml"/><Relationship Id="rId2" Type="http://schemas.openxmlformats.org/officeDocument/2006/relationships/tags" Target="../tags/tag715.xml"/><Relationship Id="rId14" Type="http://schemas.openxmlformats.org/officeDocument/2006/relationships/slideLayout" Target="../slideLayouts/slideLayout7.xml"/><Relationship Id="rId13" Type="http://schemas.openxmlformats.org/officeDocument/2006/relationships/tags" Target="../tags/tag723.xml"/><Relationship Id="rId12" Type="http://schemas.openxmlformats.org/officeDocument/2006/relationships/image" Target="../media/image48.GIF"/><Relationship Id="rId11" Type="http://schemas.openxmlformats.org/officeDocument/2006/relationships/tags" Target="../tags/tag722.xml"/><Relationship Id="rId10" Type="http://schemas.openxmlformats.org/officeDocument/2006/relationships/tags" Target="../tags/tag721.xml"/><Relationship Id="rId1" Type="http://schemas.openxmlformats.org/officeDocument/2006/relationships/tags" Target="../tags/tag714.xml"/></Relationships>
</file>

<file path=ppt/slides/_rels/slide35.xml.rels><?xml version="1.0" encoding="UTF-8" standalone="yes"?>
<Relationships xmlns="http://schemas.openxmlformats.org/package/2006/relationships"><Relationship Id="rId9" Type="http://schemas.openxmlformats.org/officeDocument/2006/relationships/tags" Target="../tags/tag731.xml"/><Relationship Id="rId8" Type="http://schemas.openxmlformats.org/officeDocument/2006/relationships/tags" Target="../tags/tag730.xml"/><Relationship Id="rId7" Type="http://schemas.openxmlformats.org/officeDocument/2006/relationships/image" Target="../media/image49.png"/><Relationship Id="rId6" Type="http://schemas.openxmlformats.org/officeDocument/2006/relationships/tags" Target="../tags/tag729.xml"/><Relationship Id="rId5" Type="http://schemas.openxmlformats.org/officeDocument/2006/relationships/tags" Target="../tags/tag728.xml"/><Relationship Id="rId4" Type="http://schemas.openxmlformats.org/officeDocument/2006/relationships/tags" Target="../tags/tag727.xml"/><Relationship Id="rId3" Type="http://schemas.openxmlformats.org/officeDocument/2006/relationships/tags" Target="../tags/tag726.xml"/><Relationship Id="rId28" Type="http://schemas.openxmlformats.org/officeDocument/2006/relationships/slideLayout" Target="../slideLayouts/slideLayout7.xml"/><Relationship Id="rId27" Type="http://schemas.openxmlformats.org/officeDocument/2006/relationships/tags" Target="../tags/tag749.xml"/><Relationship Id="rId26" Type="http://schemas.openxmlformats.org/officeDocument/2006/relationships/tags" Target="../tags/tag748.xml"/><Relationship Id="rId25" Type="http://schemas.openxmlformats.org/officeDocument/2006/relationships/tags" Target="../tags/tag747.xml"/><Relationship Id="rId24" Type="http://schemas.openxmlformats.org/officeDocument/2006/relationships/tags" Target="../tags/tag746.xml"/><Relationship Id="rId23" Type="http://schemas.openxmlformats.org/officeDocument/2006/relationships/tags" Target="../tags/tag745.xml"/><Relationship Id="rId22" Type="http://schemas.openxmlformats.org/officeDocument/2006/relationships/tags" Target="../tags/tag744.xml"/><Relationship Id="rId21" Type="http://schemas.openxmlformats.org/officeDocument/2006/relationships/tags" Target="../tags/tag743.xml"/><Relationship Id="rId20" Type="http://schemas.openxmlformats.org/officeDocument/2006/relationships/tags" Target="../tags/tag742.xml"/><Relationship Id="rId2" Type="http://schemas.openxmlformats.org/officeDocument/2006/relationships/tags" Target="../tags/tag725.xml"/><Relationship Id="rId19" Type="http://schemas.openxmlformats.org/officeDocument/2006/relationships/tags" Target="../tags/tag741.xml"/><Relationship Id="rId18" Type="http://schemas.openxmlformats.org/officeDocument/2006/relationships/tags" Target="../tags/tag740.xml"/><Relationship Id="rId17" Type="http://schemas.openxmlformats.org/officeDocument/2006/relationships/tags" Target="../tags/tag739.xml"/><Relationship Id="rId16" Type="http://schemas.openxmlformats.org/officeDocument/2006/relationships/tags" Target="../tags/tag738.xml"/><Relationship Id="rId15" Type="http://schemas.openxmlformats.org/officeDocument/2006/relationships/tags" Target="../tags/tag737.xml"/><Relationship Id="rId14" Type="http://schemas.openxmlformats.org/officeDocument/2006/relationships/tags" Target="../tags/tag736.xml"/><Relationship Id="rId13" Type="http://schemas.openxmlformats.org/officeDocument/2006/relationships/tags" Target="../tags/tag735.xml"/><Relationship Id="rId12" Type="http://schemas.openxmlformats.org/officeDocument/2006/relationships/tags" Target="../tags/tag734.xml"/><Relationship Id="rId11" Type="http://schemas.openxmlformats.org/officeDocument/2006/relationships/tags" Target="../tags/tag733.xml"/><Relationship Id="rId10" Type="http://schemas.openxmlformats.org/officeDocument/2006/relationships/tags" Target="../tags/tag732.xml"/><Relationship Id="rId1" Type="http://schemas.openxmlformats.org/officeDocument/2006/relationships/tags" Target="../tags/tag724.xml"/></Relationships>
</file>

<file path=ppt/slides/_rels/slide36.xml.rels><?xml version="1.0" encoding="UTF-8" standalone="yes"?>
<Relationships xmlns="http://schemas.openxmlformats.org/package/2006/relationships"><Relationship Id="rId9" Type="http://schemas.openxmlformats.org/officeDocument/2006/relationships/tags" Target="../tags/tag757.xml"/><Relationship Id="rId8" Type="http://schemas.openxmlformats.org/officeDocument/2006/relationships/tags" Target="../tags/tag756.xml"/><Relationship Id="rId7" Type="http://schemas.openxmlformats.org/officeDocument/2006/relationships/image" Target="../media/image49.png"/><Relationship Id="rId6" Type="http://schemas.openxmlformats.org/officeDocument/2006/relationships/tags" Target="../tags/tag755.xml"/><Relationship Id="rId5" Type="http://schemas.openxmlformats.org/officeDocument/2006/relationships/tags" Target="../tags/tag754.xml"/><Relationship Id="rId4" Type="http://schemas.openxmlformats.org/officeDocument/2006/relationships/tags" Target="../tags/tag753.xml"/><Relationship Id="rId3" Type="http://schemas.openxmlformats.org/officeDocument/2006/relationships/tags" Target="../tags/tag752.xml"/><Relationship Id="rId23" Type="http://schemas.openxmlformats.org/officeDocument/2006/relationships/slideLayout" Target="../slideLayouts/slideLayout7.xml"/><Relationship Id="rId22" Type="http://schemas.openxmlformats.org/officeDocument/2006/relationships/tags" Target="../tags/tag769.xml"/><Relationship Id="rId21" Type="http://schemas.openxmlformats.org/officeDocument/2006/relationships/image" Target="../media/image29.png"/><Relationship Id="rId20" Type="http://schemas.openxmlformats.org/officeDocument/2006/relationships/tags" Target="../tags/tag768.xml"/><Relationship Id="rId2" Type="http://schemas.openxmlformats.org/officeDocument/2006/relationships/tags" Target="../tags/tag751.xml"/><Relationship Id="rId19" Type="http://schemas.openxmlformats.org/officeDocument/2006/relationships/tags" Target="../tags/tag767.xml"/><Relationship Id="rId18" Type="http://schemas.openxmlformats.org/officeDocument/2006/relationships/tags" Target="../tags/tag766.xml"/><Relationship Id="rId17" Type="http://schemas.openxmlformats.org/officeDocument/2006/relationships/tags" Target="../tags/tag765.xml"/><Relationship Id="rId16" Type="http://schemas.openxmlformats.org/officeDocument/2006/relationships/tags" Target="../tags/tag764.xml"/><Relationship Id="rId15" Type="http://schemas.openxmlformats.org/officeDocument/2006/relationships/tags" Target="../tags/tag763.xml"/><Relationship Id="rId14" Type="http://schemas.openxmlformats.org/officeDocument/2006/relationships/tags" Target="../tags/tag762.xml"/><Relationship Id="rId13" Type="http://schemas.openxmlformats.org/officeDocument/2006/relationships/tags" Target="../tags/tag761.xml"/><Relationship Id="rId12" Type="http://schemas.openxmlformats.org/officeDocument/2006/relationships/tags" Target="../tags/tag760.xml"/><Relationship Id="rId11" Type="http://schemas.openxmlformats.org/officeDocument/2006/relationships/tags" Target="../tags/tag759.xml"/><Relationship Id="rId10" Type="http://schemas.openxmlformats.org/officeDocument/2006/relationships/tags" Target="../tags/tag758.xml"/><Relationship Id="rId1" Type="http://schemas.openxmlformats.org/officeDocument/2006/relationships/tags" Target="../tags/tag750.xml"/></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770.xml"/><Relationship Id="rId3" Type="http://schemas.openxmlformats.org/officeDocument/2006/relationships/image" Target="../media/image51.GIF"/><Relationship Id="rId2" Type="http://schemas.openxmlformats.org/officeDocument/2006/relationships/image" Target="../media/image44.GIF"/><Relationship Id="rId1" Type="http://schemas.openxmlformats.org/officeDocument/2006/relationships/image" Target="../media/image50.pn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37.xml"/><Relationship Id="rId7" Type="http://schemas.openxmlformats.org/officeDocument/2006/relationships/image" Target="../media/image10.GIF"/><Relationship Id="rId6" Type="http://schemas.openxmlformats.org/officeDocument/2006/relationships/tags" Target="../tags/tag455.xml"/><Relationship Id="rId5" Type="http://schemas.openxmlformats.org/officeDocument/2006/relationships/image" Target="../media/image13.png"/><Relationship Id="rId4" Type="http://schemas.openxmlformats.org/officeDocument/2006/relationships/tags" Target="../tags/tag454.xml"/><Relationship Id="rId3" Type="http://schemas.openxmlformats.org/officeDocument/2006/relationships/tags" Target="../tags/tag453.xml"/><Relationship Id="rId2" Type="http://schemas.openxmlformats.org/officeDocument/2006/relationships/tags" Target="../tags/tag452.xml"/><Relationship Id="rId1" Type="http://schemas.openxmlformats.org/officeDocument/2006/relationships/image" Target="../media/image7.GIF"/></Relationships>
</file>

<file path=ppt/slides/_rels/slide5.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462.xml"/><Relationship Id="rId7" Type="http://schemas.openxmlformats.org/officeDocument/2006/relationships/tags" Target="../tags/tag461.xml"/><Relationship Id="rId6" Type="http://schemas.openxmlformats.org/officeDocument/2006/relationships/tags" Target="../tags/tag460.xml"/><Relationship Id="rId5" Type="http://schemas.openxmlformats.org/officeDocument/2006/relationships/tags" Target="../tags/tag459.xml"/><Relationship Id="rId4" Type="http://schemas.openxmlformats.org/officeDocument/2006/relationships/tags" Target="../tags/tag458.xml"/><Relationship Id="rId3" Type="http://schemas.openxmlformats.org/officeDocument/2006/relationships/tags" Target="../tags/tag457.xml"/><Relationship Id="rId2" Type="http://schemas.openxmlformats.org/officeDocument/2006/relationships/tags" Target="../tags/tag456.xml"/><Relationship Id="rId18" Type="http://schemas.openxmlformats.org/officeDocument/2006/relationships/slideLayout" Target="../slideLayouts/slideLayout7.xml"/><Relationship Id="rId17" Type="http://schemas.openxmlformats.org/officeDocument/2006/relationships/tags" Target="../tags/tag467.xml"/><Relationship Id="rId16" Type="http://schemas.openxmlformats.org/officeDocument/2006/relationships/image" Target="../media/image18.jpeg"/><Relationship Id="rId15" Type="http://schemas.openxmlformats.org/officeDocument/2006/relationships/image" Target="../media/image17.png"/><Relationship Id="rId14" Type="http://schemas.openxmlformats.org/officeDocument/2006/relationships/image" Target="../media/image16.GIF"/><Relationship Id="rId13" Type="http://schemas.openxmlformats.org/officeDocument/2006/relationships/tags" Target="../tags/tag466.xml"/><Relationship Id="rId12" Type="http://schemas.openxmlformats.org/officeDocument/2006/relationships/tags" Target="../tags/tag465.xml"/><Relationship Id="rId11" Type="http://schemas.openxmlformats.org/officeDocument/2006/relationships/tags" Target="../tags/tag464.xml"/><Relationship Id="rId10" Type="http://schemas.openxmlformats.org/officeDocument/2006/relationships/tags" Target="../tags/tag463.xml"/><Relationship Id="rId1" Type="http://schemas.openxmlformats.org/officeDocument/2006/relationships/image" Target="../media/image14.GIF"/></Relationships>
</file>

<file path=ppt/slides/_rels/slide6.xml.rels><?xml version="1.0" encoding="UTF-8" standalone="yes"?>
<Relationships xmlns="http://schemas.openxmlformats.org/package/2006/relationships"><Relationship Id="rId9" Type="http://schemas.openxmlformats.org/officeDocument/2006/relationships/tags" Target="../tags/tag473.xml"/><Relationship Id="rId8" Type="http://schemas.openxmlformats.org/officeDocument/2006/relationships/tags" Target="../tags/tag472.xml"/><Relationship Id="rId7" Type="http://schemas.openxmlformats.org/officeDocument/2006/relationships/tags" Target="../tags/tag471.xml"/><Relationship Id="rId6" Type="http://schemas.openxmlformats.org/officeDocument/2006/relationships/tags" Target="../tags/tag470.xml"/><Relationship Id="rId5" Type="http://schemas.openxmlformats.org/officeDocument/2006/relationships/tags" Target="../tags/tag469.xml"/><Relationship Id="rId4" Type="http://schemas.openxmlformats.org/officeDocument/2006/relationships/tags" Target="../tags/tag468.xml"/><Relationship Id="rId3" Type="http://schemas.openxmlformats.org/officeDocument/2006/relationships/image" Target="../media/image14.GIF"/><Relationship Id="rId2" Type="http://schemas.openxmlformats.org/officeDocument/2006/relationships/image" Target="../media/image19.png"/><Relationship Id="rId16" Type="http://schemas.openxmlformats.org/officeDocument/2006/relationships/slideLayout" Target="../slideLayouts/slideLayout7.xml"/><Relationship Id="rId15" Type="http://schemas.openxmlformats.org/officeDocument/2006/relationships/tags" Target="../tags/tag477.xml"/><Relationship Id="rId14" Type="http://schemas.openxmlformats.org/officeDocument/2006/relationships/image" Target="../media/image20.jpeg"/><Relationship Id="rId13" Type="http://schemas.openxmlformats.org/officeDocument/2006/relationships/tags" Target="../tags/tag476.xml"/><Relationship Id="rId12" Type="http://schemas.openxmlformats.org/officeDocument/2006/relationships/tags" Target="../tags/tag475.xml"/><Relationship Id="rId11" Type="http://schemas.openxmlformats.org/officeDocument/2006/relationships/image" Target="../media/image15.png"/><Relationship Id="rId10" Type="http://schemas.openxmlformats.org/officeDocument/2006/relationships/tags" Target="../tags/tag474.xml"/><Relationship Id="rId1" Type="http://schemas.openxmlformats.org/officeDocument/2006/relationships/image" Target="../media/image16.GIF"/></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482.xml"/><Relationship Id="rId7" Type="http://schemas.openxmlformats.org/officeDocument/2006/relationships/tags" Target="../tags/tag481.xml"/><Relationship Id="rId6" Type="http://schemas.openxmlformats.org/officeDocument/2006/relationships/image" Target="../media/image23.GIF"/><Relationship Id="rId5" Type="http://schemas.openxmlformats.org/officeDocument/2006/relationships/image" Target="../media/image22.jpeg"/><Relationship Id="rId4" Type="http://schemas.openxmlformats.org/officeDocument/2006/relationships/image" Target="../media/image21.GIF"/><Relationship Id="rId3" Type="http://schemas.openxmlformats.org/officeDocument/2006/relationships/tags" Target="../tags/tag480.xml"/><Relationship Id="rId2" Type="http://schemas.openxmlformats.org/officeDocument/2006/relationships/tags" Target="../tags/tag479.xml"/><Relationship Id="rId1" Type="http://schemas.openxmlformats.org/officeDocument/2006/relationships/tags" Target="../tags/tag478.xml"/></Relationships>
</file>

<file path=ppt/slides/_rels/slide8.xml.rels><?xml version="1.0" encoding="UTF-8" standalone="yes"?>
<Relationships xmlns="http://schemas.openxmlformats.org/package/2006/relationships"><Relationship Id="rId9" Type="http://schemas.openxmlformats.org/officeDocument/2006/relationships/tags" Target="../tags/tag488.xml"/><Relationship Id="rId8" Type="http://schemas.openxmlformats.org/officeDocument/2006/relationships/image" Target="../media/image16.GIF"/><Relationship Id="rId7" Type="http://schemas.openxmlformats.org/officeDocument/2006/relationships/tags" Target="../tags/tag487.xml"/><Relationship Id="rId6" Type="http://schemas.openxmlformats.org/officeDocument/2006/relationships/tags" Target="../tags/tag486.xml"/><Relationship Id="rId5" Type="http://schemas.openxmlformats.org/officeDocument/2006/relationships/tags" Target="../tags/tag485.xml"/><Relationship Id="rId4" Type="http://schemas.openxmlformats.org/officeDocument/2006/relationships/tags" Target="../tags/tag484.xml"/><Relationship Id="rId3" Type="http://schemas.openxmlformats.org/officeDocument/2006/relationships/image" Target="../media/image25.GIF"/><Relationship Id="rId2" Type="http://schemas.openxmlformats.org/officeDocument/2006/relationships/image" Target="../media/image24.png"/><Relationship Id="rId17" Type="http://schemas.openxmlformats.org/officeDocument/2006/relationships/notesSlide" Target="../notesSlides/notesSlide3.xml"/><Relationship Id="rId16" Type="http://schemas.openxmlformats.org/officeDocument/2006/relationships/slideLayout" Target="../slideLayouts/slideLayout7.xml"/><Relationship Id="rId15" Type="http://schemas.openxmlformats.org/officeDocument/2006/relationships/tags" Target="../tags/tag492.xml"/><Relationship Id="rId14" Type="http://schemas.openxmlformats.org/officeDocument/2006/relationships/image" Target="../media/image20.jpeg"/><Relationship Id="rId13" Type="http://schemas.openxmlformats.org/officeDocument/2006/relationships/tags" Target="../tags/tag491.xml"/><Relationship Id="rId12" Type="http://schemas.openxmlformats.org/officeDocument/2006/relationships/tags" Target="../tags/tag490.xml"/><Relationship Id="rId11" Type="http://schemas.openxmlformats.org/officeDocument/2006/relationships/image" Target="../media/image17.png"/><Relationship Id="rId10" Type="http://schemas.openxmlformats.org/officeDocument/2006/relationships/tags" Target="../tags/tag489.xml"/><Relationship Id="rId1" Type="http://schemas.openxmlformats.org/officeDocument/2006/relationships/tags" Target="../tags/tag483.xml"/></Relationships>
</file>

<file path=ppt/slides/_rels/slide9.xml.rels><?xml version="1.0" encoding="UTF-8" standalone="yes"?>
<Relationships xmlns="http://schemas.openxmlformats.org/package/2006/relationships"><Relationship Id="rId9" Type="http://schemas.openxmlformats.org/officeDocument/2006/relationships/tags" Target="../tags/tag498.xml"/><Relationship Id="rId8" Type="http://schemas.openxmlformats.org/officeDocument/2006/relationships/image" Target="../media/image16.GIF"/><Relationship Id="rId7" Type="http://schemas.openxmlformats.org/officeDocument/2006/relationships/tags" Target="../tags/tag497.xml"/><Relationship Id="rId6" Type="http://schemas.openxmlformats.org/officeDocument/2006/relationships/tags" Target="../tags/tag496.xml"/><Relationship Id="rId5" Type="http://schemas.openxmlformats.org/officeDocument/2006/relationships/tags" Target="../tags/tag495.xml"/><Relationship Id="rId4" Type="http://schemas.openxmlformats.org/officeDocument/2006/relationships/tags" Target="../tags/tag494.xml"/><Relationship Id="rId3" Type="http://schemas.openxmlformats.org/officeDocument/2006/relationships/image" Target="../media/image25.GIF"/><Relationship Id="rId2" Type="http://schemas.openxmlformats.org/officeDocument/2006/relationships/image" Target="../media/image24.png"/><Relationship Id="rId14" Type="http://schemas.openxmlformats.org/officeDocument/2006/relationships/notesSlide" Target="../notesSlides/notesSlide4.xml"/><Relationship Id="rId13" Type="http://schemas.openxmlformats.org/officeDocument/2006/relationships/slideLayout" Target="../slideLayouts/slideLayout7.xml"/><Relationship Id="rId12" Type="http://schemas.openxmlformats.org/officeDocument/2006/relationships/tags" Target="../tags/tag500.xml"/><Relationship Id="rId11" Type="http://schemas.openxmlformats.org/officeDocument/2006/relationships/image" Target="../media/image18.jpeg"/><Relationship Id="rId10" Type="http://schemas.openxmlformats.org/officeDocument/2006/relationships/tags" Target="../tags/tag499.xml"/><Relationship Id="rId1" Type="http://schemas.openxmlformats.org/officeDocument/2006/relationships/tags" Target="../tags/tag4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ustDataLst>
      <p:tags r:id="rId3"/>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图片 10"/>
          <p:cNvPicPr>
            <a:picLocks noChangeAspect="1"/>
          </p:cNvPicPr>
          <p:nvPr>
            <p:custDataLst>
              <p:tags r:id="rId1"/>
            </p:custDataLst>
          </p:nvPr>
        </p:nvPicPr>
        <p:blipFill>
          <a:blip r:embed="rId2"/>
          <a:stretch>
            <a:fillRect/>
          </a:stretch>
        </p:blipFill>
        <p:spPr>
          <a:xfrm>
            <a:off x="9514205" y="635"/>
            <a:ext cx="1938020" cy="1153795"/>
          </a:xfrm>
          <a:prstGeom prst="rect">
            <a:avLst/>
          </a:prstGeom>
        </p:spPr>
      </p:pic>
      <p:pic>
        <p:nvPicPr>
          <p:cNvPr id="6" name="图片 5"/>
          <p:cNvPicPr/>
          <p:nvPr/>
        </p:nvPicPr>
        <p:blipFill>
          <a:blip r:embed="rId3"/>
        </p:blipFill>
        <p:spPr>
          <a:xfrm>
            <a:off x="0" y="635"/>
            <a:ext cx="1144270" cy="1153160"/>
          </a:xfrm>
          <a:prstGeom prst="rect">
            <a:avLst/>
          </a:prstGeom>
        </p:spPr>
      </p:pic>
      <p:grpSp>
        <p:nvGrpSpPr>
          <p:cNvPr id="12" name="组合 11"/>
          <p:cNvGrpSpPr/>
          <p:nvPr userDrawn="1">
            <p:custDataLst>
              <p:tags r:id="rId4"/>
            </p:custDataLst>
          </p:nvPr>
        </p:nvGrpSpPr>
        <p:grpSpPr>
          <a:xfrm>
            <a:off x="10637789" y="5416239"/>
            <a:ext cx="1552625" cy="1432464"/>
            <a:chOff x="10898414" y="5656121"/>
            <a:chExt cx="1293586" cy="1193473"/>
          </a:xfrm>
        </p:grpSpPr>
        <p:sp>
          <p:nvSpPr>
            <p:cNvPr id="13" name="任意多边形: 形状 12"/>
            <p:cNvSpPr/>
            <p:nvPr>
              <p:custDataLst>
                <p:tags r:id="rId5"/>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6"/>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7"/>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pic>
        <p:nvPicPr>
          <p:cNvPr id="2" name="图片 1"/>
          <p:cNvPicPr/>
          <p:nvPr/>
        </p:nvPicPr>
        <p:blipFill>
          <a:blip r:embed="rId8"/>
        </p:blipFill>
        <p:spPr>
          <a:xfrm rot="18480000">
            <a:off x="11231245" y="4992370"/>
            <a:ext cx="946785" cy="806450"/>
          </a:xfrm>
          <a:prstGeom prst="rect">
            <a:avLst/>
          </a:prstGeom>
        </p:spPr>
      </p:pic>
      <p:sp>
        <p:nvSpPr>
          <p:cNvPr id="5" name="文本框 6"/>
          <p:cNvSpPr txBox="1"/>
          <p:nvPr>
            <p:custDataLst>
              <p:tags r:id="rId9"/>
            </p:custDataLst>
          </p:nvPr>
        </p:nvSpPr>
        <p:spPr>
          <a:xfrm>
            <a:off x="1321435" y="73660"/>
            <a:ext cx="6550025" cy="609600"/>
          </a:xfrm>
          <a:prstGeom prst="rect">
            <a:avLst/>
          </a:prstGeom>
          <a:noFill/>
          <a:ln w="12700">
            <a:miter lim="400000"/>
          </a:ln>
          <a:extLst>
            <a:ext uri="{909E8E84-426E-40DD-AFC4-6F175D3DCCD1}">
              <a14:hiddenFill xmlns:a14="http://schemas.microsoft.com/office/drawing/2010/main">
                <a:solidFill>
                  <a:srgbClr val="5D53C4"/>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两分钟精准秒杀B篇的思维策略</a:t>
            </a:r>
            <a:endPar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endParaRPr>
          </a:p>
        </p:txBody>
      </p:sp>
      <p:cxnSp>
        <p:nvCxnSpPr>
          <p:cNvPr id="3" name="直接连接符 2"/>
          <p:cNvCxnSpPr/>
          <p:nvPr>
            <p:custDataLst>
              <p:tags r:id="rId10"/>
            </p:custDataLst>
          </p:nvPr>
        </p:nvCxnSpPr>
        <p:spPr>
          <a:xfrm flipV="1">
            <a:off x="1070178" y="734722"/>
            <a:ext cx="7364095" cy="825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17" name="文本框 16"/>
          <p:cNvSpPr txBox="1"/>
          <p:nvPr/>
        </p:nvSpPr>
        <p:spPr>
          <a:xfrm>
            <a:off x="7479030" y="635"/>
            <a:ext cx="2784475" cy="868680"/>
          </a:xfrm>
          <a:prstGeom prst="rect">
            <a:avLst/>
          </a:prstGeom>
          <a:noFill/>
        </p:spPr>
        <p:txBody>
          <a:bodyPr wrap="square" rtlCol="0">
            <a:noAutofit/>
          </a:bodyPr>
          <a:p>
            <a:pPr indent="0" fontAlgn="auto">
              <a:lnSpc>
                <a:spcPts val="1860"/>
              </a:lnSpc>
            </a:pPr>
            <a:r>
              <a:rPr lang="en-US" altLang="zh-CN" sz="2800" b="1">
                <a:solidFill>
                  <a:srgbClr val="C00000"/>
                </a:solidFill>
              </a:rPr>
              <a:t>          </a:t>
            </a:r>
            <a:r>
              <a:rPr lang="zh-CN" altLang="en-US" b="1">
                <a:solidFill>
                  <a:srgbClr val="C00000"/>
                </a:solidFill>
              </a:rPr>
              <a:t>语篇解构</a:t>
            </a:r>
            <a:endParaRPr lang="zh-CN" altLang="en-US" b="1">
              <a:solidFill>
                <a:srgbClr val="C00000"/>
              </a:solidFill>
            </a:endParaRPr>
          </a:p>
          <a:p>
            <a:pPr indent="0" fontAlgn="auto">
              <a:lnSpc>
                <a:spcPts val="1860"/>
              </a:lnSpc>
            </a:pPr>
            <a:r>
              <a:rPr lang="en-US" altLang="zh-CN" b="1">
                <a:solidFill>
                  <a:srgbClr val="C00000"/>
                </a:solidFill>
              </a:rPr>
              <a:t>  </a:t>
            </a:r>
            <a:r>
              <a:rPr lang="en-US" altLang="zh-CN" sz="2000" b="1">
                <a:solidFill>
                  <a:srgbClr val="C00000"/>
                </a:solidFill>
                <a:sym typeface="+mn-ea"/>
              </a:rPr>
              <a:t>——</a:t>
            </a:r>
            <a:r>
              <a:rPr lang="en-US" altLang="zh-CN" b="1">
                <a:solidFill>
                  <a:srgbClr val="C00000"/>
                </a:solidFill>
              </a:rPr>
              <a:t>      </a:t>
            </a:r>
            <a:r>
              <a:rPr lang="zh-CN" altLang="en-US" b="1">
                <a:solidFill>
                  <a:srgbClr val="C00000"/>
                </a:solidFill>
              </a:rPr>
              <a:t>语义建构</a:t>
            </a:r>
            <a:endParaRPr lang="zh-CN" altLang="en-US" b="1">
              <a:solidFill>
                <a:srgbClr val="C00000"/>
              </a:solidFill>
            </a:endParaRPr>
          </a:p>
          <a:p>
            <a:pPr indent="0" fontAlgn="auto">
              <a:lnSpc>
                <a:spcPts val="1860"/>
              </a:lnSpc>
            </a:pPr>
            <a:r>
              <a:rPr lang="zh-CN" altLang="en-US" b="1">
                <a:solidFill>
                  <a:srgbClr val="C00000"/>
                </a:solidFill>
              </a:rPr>
              <a:t> </a:t>
            </a:r>
            <a:r>
              <a:rPr lang="en-US" altLang="zh-CN" b="1">
                <a:solidFill>
                  <a:srgbClr val="C00000"/>
                </a:solidFill>
              </a:rPr>
              <a:t>               </a:t>
            </a:r>
            <a:r>
              <a:rPr lang="zh-CN" altLang="en-US" b="1">
                <a:solidFill>
                  <a:srgbClr val="C00000"/>
                </a:solidFill>
              </a:rPr>
              <a:t>逻辑建构</a:t>
            </a:r>
            <a:endParaRPr lang="zh-CN" altLang="en-US" b="1">
              <a:solidFill>
                <a:srgbClr val="C00000"/>
              </a:solidFill>
            </a:endParaRPr>
          </a:p>
          <a:p>
            <a:endParaRPr lang="zh-CN" altLang="en-US" sz="2800" b="1">
              <a:solidFill>
                <a:srgbClr val="C00000"/>
              </a:solidFill>
            </a:endParaRPr>
          </a:p>
        </p:txBody>
      </p:sp>
      <p:sp>
        <p:nvSpPr>
          <p:cNvPr id="14" name="文本框 13"/>
          <p:cNvSpPr txBox="1"/>
          <p:nvPr/>
        </p:nvSpPr>
        <p:spPr>
          <a:xfrm>
            <a:off x="186690" y="942340"/>
            <a:ext cx="11671935" cy="3353435"/>
          </a:xfrm>
          <a:prstGeom prst="rect">
            <a:avLst/>
          </a:prstGeom>
          <a:ln>
            <a:solidFill>
              <a:srgbClr val="6FE6FF"/>
            </a:solidFill>
          </a:ln>
        </p:spPr>
        <p:txBody>
          <a:bodyPr wrap="square">
            <a:spAutoFit/>
          </a:bodyPr>
          <a:p>
            <a:pPr indent="26670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After graduation, as her buildings rose, Lari’s renown grew. She held senior positions in national and international architectural groups. “It was a very heady experience,” she says. Yet she found ways to stay grounded. Soon the discomfort with commercial projects grew in her-with their creative freedom, large budgets and luxurious materials. She could no longer justify fashioning buildings out of unsustainable materials when millions had limited access to housing, sanitation (</a:t>
            </a:r>
            <a:r>
              <a:rPr lang="zh-CN" altLang="en-US" sz="1600">
                <a:latin typeface="宋体" panose="02010600030101010101" pitchFamily="2" charset="-122"/>
                <a:ea typeface="宋体" panose="02010600030101010101" pitchFamily="2" charset="-122"/>
              </a:rPr>
              <a:t>公共卫生</a:t>
            </a:r>
            <a:r>
              <a:rPr lang="en-US" altLang="zh-CN" sz="1600">
                <a:latin typeface="Times New Roman" panose="02020603050405020304"/>
                <a:ea typeface="宋体" panose="02010600030101010101" pitchFamily="2" charset="-122"/>
              </a:rPr>
              <a:t>) and water. “Architects can no longer work for just the one percent,” she says, “That doesn’t allow them to serve humanity as much as they could.”</a:t>
            </a:r>
            <a:endParaRPr lang="en-US" altLang="zh-CN" sz="1600">
              <a:latin typeface="Times New Roman" panose="02020603050405020304"/>
              <a:ea typeface="宋体" panose="02010600030101010101" pitchFamily="2" charset="-122"/>
            </a:endParaRPr>
          </a:p>
          <a:p>
            <a:pPr indent="26670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In 2013, when Lari was giving a tour of a village that had been rebuilt after destructive floods, she watched the villagers show off the buildings she had designed. “Our old buildings used to leak when it rained, but these stay dry inside,” one villager told Lari. Pakistan’s location and melting glaciers place it within the top ten countries most impacted by climate change. Lari’s shelters, made with local sustainable materials such as bamboo, mud and lime, can better withstand disasters. Her insistence on low-cost, zero-waste and zero-carbon buildings reflects her commitment to the planet. </a:t>
            </a:r>
            <a:endParaRPr lang="en-US" altLang="zh-CN" sz="1600">
              <a:latin typeface="Times New Roman" panose="02020603050405020304"/>
              <a:ea typeface="宋体" panose="02010600030101010101" pitchFamily="2" charset="-122"/>
            </a:endParaRPr>
          </a:p>
          <a:p>
            <a:pPr indent="26670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At age 83, Yasmeen Lari is still working on zero-carbon designs and self-sustaining villages. When she accepted the Royal Institute of British Architects Gold Medal, she said, the honour “has strengthened my mission”. </a:t>
            </a:r>
            <a:endParaRPr lang="en-US" altLang="zh-CN" sz="1600">
              <a:latin typeface="Times New Roman" panose="02020603050405020304"/>
              <a:ea typeface="宋体" panose="02010600030101010101" pitchFamily="2" charset="-122"/>
            </a:endParaRPr>
          </a:p>
        </p:txBody>
      </p:sp>
      <p:sp>
        <p:nvSpPr>
          <p:cNvPr id="15" name="文本框 14"/>
          <p:cNvSpPr txBox="1"/>
          <p:nvPr/>
        </p:nvSpPr>
        <p:spPr>
          <a:xfrm>
            <a:off x="186690" y="4363720"/>
            <a:ext cx="5607050" cy="1565910"/>
          </a:xfrm>
          <a:prstGeom prst="rect">
            <a:avLst/>
          </a:prstGeom>
          <a:ln>
            <a:solidFill>
              <a:schemeClr val="accent2">
                <a:lumMod val="40000"/>
                <a:lumOff val="60000"/>
              </a:schemeClr>
            </a:solidFill>
          </a:ln>
        </p:spPr>
        <p:txBody>
          <a:bodyPr wrap="square">
            <a:spAutoFit/>
          </a:bodyPr>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25. Which statement about architects may Lari agree with? </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A. They should center on the well-being of the general public. </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B. They should spend millions of dollars in fashioning buildings. </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C. They should be a hundred percent committed to their mission. </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D. They should use luxurious materials to display their creativity. </a:t>
            </a:r>
            <a:endParaRPr lang="en-US" altLang="zh-CN" sz="1600">
              <a:latin typeface="Times New Roman" panose="02020603050405020304"/>
              <a:ea typeface="宋体" panose="02010600030101010101" pitchFamily="2" charset="-122"/>
            </a:endParaRPr>
          </a:p>
        </p:txBody>
      </p:sp>
      <p:pic>
        <p:nvPicPr>
          <p:cNvPr id="34" name="图片 33"/>
          <p:cNvPicPr>
            <a:picLocks noChangeAspect="1"/>
          </p:cNvPicPr>
          <p:nvPr/>
        </p:nvPicPr>
        <p:blipFill>
          <a:blip r:embed="rId11">
            <a:extLst>
              <a:ext uri="{28A0092B-C50C-407E-A947-70E740481C1C}">
                <a14:useLocalDpi xmlns:a14="http://schemas.microsoft.com/office/drawing/2010/main" val="0"/>
              </a:ext>
            </a:extLst>
          </a:blip>
          <a:srcRect l="11228" t="8300" r="26320" b="20974"/>
          <a:stretch>
            <a:fillRect/>
          </a:stretch>
        </p:blipFill>
        <p:spPr>
          <a:xfrm>
            <a:off x="5845175" y="4363720"/>
            <a:ext cx="5720715" cy="2397760"/>
          </a:xfrm>
          <a:prstGeom prst="roundRect">
            <a:avLst/>
          </a:prstGeom>
          <a:solidFill>
            <a:srgbClr val="FFFFFF"/>
          </a:solidFill>
          <a:ln>
            <a:noFill/>
          </a:ln>
        </p:spPr>
      </p:pic>
      <p:sp>
        <p:nvSpPr>
          <p:cNvPr id="4" name="文本框 3"/>
          <p:cNvSpPr txBox="1"/>
          <p:nvPr/>
        </p:nvSpPr>
        <p:spPr>
          <a:xfrm>
            <a:off x="5953760" y="4495165"/>
            <a:ext cx="4985385" cy="1753235"/>
          </a:xfrm>
          <a:prstGeom prst="rect">
            <a:avLst/>
          </a:prstGeom>
          <a:noFill/>
        </p:spPr>
        <p:txBody>
          <a:bodyPr wrap="square" rtlCol="0" anchor="t">
            <a:spAutoFit/>
          </a:bodyPr>
          <a:p>
            <a:pPr marL="285750" indent="-285750">
              <a:buFont typeface="Wingdings" panose="05000000000000000000" charset="0"/>
              <a:buChar char="Ø"/>
            </a:pPr>
            <a:r>
              <a:rPr lang="zh-CN" altLang="en-US">
                <a:solidFill>
                  <a:srgbClr val="C00000"/>
                </a:solidFill>
              </a:rPr>
              <a:t>利用</a:t>
            </a:r>
            <a:r>
              <a:rPr lang="zh-CN" altLang="en-US" b="1">
                <a:solidFill>
                  <a:srgbClr val="C00000"/>
                </a:solidFill>
              </a:rPr>
              <a:t>题文同序</a:t>
            </a:r>
            <a:r>
              <a:rPr lang="zh-CN" altLang="en-US">
                <a:solidFill>
                  <a:srgbClr val="C00000"/>
                </a:solidFill>
              </a:rPr>
              <a:t>定位信息</a:t>
            </a:r>
            <a:endParaRPr lang="zh-CN" altLang="en-US">
              <a:solidFill>
                <a:srgbClr val="C00000"/>
              </a:solidFill>
            </a:endParaRPr>
          </a:p>
          <a:p>
            <a:pPr marL="285750" indent="-285750">
              <a:buFont typeface="Arial" panose="020B0604020202020204" pitchFamily="34" charset="0"/>
              <a:buChar char="•"/>
            </a:pPr>
            <a:r>
              <a:rPr lang="zh-CN" altLang="en-US"/>
              <a:t>题文同序是指命题人会根据文章中信息出现的先后依次命制各个小题。 因此， 在同一篇文章下面的各个小题，其答题信息点会在文中从上到下或从前到后依次出现。</a:t>
            </a:r>
            <a:endParaRPr lang="zh-CN" altLang="en-US"/>
          </a:p>
          <a:p>
            <a:pPr marL="285750" indent="-285750">
              <a:buFont typeface="Arial" panose="020B0604020202020204" pitchFamily="34" charset="0"/>
              <a:buChar char="•"/>
            </a:pPr>
            <a:r>
              <a:rPr lang="zh-CN" altLang="en-US"/>
              <a:t>根据此原则定位</a:t>
            </a:r>
            <a:r>
              <a:rPr lang="en-US" altLang="zh-CN"/>
              <a:t>25</a:t>
            </a:r>
            <a:r>
              <a:rPr lang="zh-CN" altLang="en-US"/>
              <a:t>题的信息在文本的第三段</a:t>
            </a:r>
            <a:endParaRPr lang="zh-CN" altLang="en-US"/>
          </a:p>
        </p:txBody>
      </p:sp>
      <p:sp>
        <p:nvSpPr>
          <p:cNvPr id="8" name="矩形: 圆角 10"/>
          <p:cNvSpPr/>
          <p:nvPr/>
        </p:nvSpPr>
        <p:spPr>
          <a:xfrm>
            <a:off x="8729345" y="1841500"/>
            <a:ext cx="2953385" cy="207010"/>
          </a:xfrm>
          <a:prstGeom prst="roundRect">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7" name="矩形: 圆角 10"/>
          <p:cNvSpPr/>
          <p:nvPr/>
        </p:nvSpPr>
        <p:spPr>
          <a:xfrm>
            <a:off x="186690" y="2118360"/>
            <a:ext cx="753745" cy="207010"/>
          </a:xfrm>
          <a:prstGeom prst="roundRect">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9" name="矩形: 圆角 10"/>
          <p:cNvSpPr/>
          <p:nvPr/>
        </p:nvSpPr>
        <p:spPr>
          <a:xfrm>
            <a:off x="3709035" y="4774565"/>
            <a:ext cx="1546225" cy="207010"/>
          </a:xfrm>
          <a:prstGeom prst="roundRect">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0" name="矩形: 圆角 10"/>
          <p:cNvSpPr/>
          <p:nvPr/>
        </p:nvSpPr>
        <p:spPr>
          <a:xfrm>
            <a:off x="2258695" y="2118360"/>
            <a:ext cx="4986020" cy="207010"/>
          </a:xfrm>
          <a:prstGeom prst="roundRect">
            <a:avLst/>
          </a:prstGeom>
          <a:solidFill>
            <a:srgbClr val="FF00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6" name="矩形: 圆角 10"/>
          <p:cNvSpPr/>
          <p:nvPr/>
        </p:nvSpPr>
        <p:spPr>
          <a:xfrm>
            <a:off x="1437005" y="1841500"/>
            <a:ext cx="1007745" cy="207010"/>
          </a:xfrm>
          <a:prstGeom prst="roundRect">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0" name="矩形: 圆角 10"/>
          <p:cNvSpPr/>
          <p:nvPr/>
        </p:nvSpPr>
        <p:spPr>
          <a:xfrm>
            <a:off x="2654300" y="1841500"/>
            <a:ext cx="5071110" cy="207010"/>
          </a:xfrm>
          <a:prstGeom prst="roundRect">
            <a:avLst/>
          </a:prstGeom>
          <a:solidFill>
            <a:srgbClr val="FF00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1" name="矩形: 圆角 10"/>
          <p:cNvSpPr/>
          <p:nvPr/>
        </p:nvSpPr>
        <p:spPr>
          <a:xfrm>
            <a:off x="1724660" y="4774565"/>
            <a:ext cx="1774825" cy="207010"/>
          </a:xfrm>
          <a:prstGeom prst="roundRect">
            <a:avLst/>
          </a:prstGeom>
          <a:solidFill>
            <a:srgbClr val="FF00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Tree>
    <p:custDataLst>
      <p:tags r:id="rId12"/>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7" grpId="0" bldLvl="0" animBg="1"/>
      <p:bldP spid="7" grpId="1" animBg="1"/>
      <p:bldP spid="9" grpId="0" bldLvl="0" animBg="1"/>
      <p:bldP spid="9" grpId="1" animBg="1"/>
      <p:bldP spid="10" grpId="0" bldLvl="0" animBg="1"/>
      <p:bldP spid="10" grpId="1" animBg="1"/>
      <p:bldP spid="16" grpId="0" bldLvl="0" animBg="1"/>
      <p:bldP spid="16" grpId="1" animBg="1"/>
      <p:bldP spid="20" grpId="0" bldLvl="0" animBg="1"/>
      <p:bldP spid="20" grpId="1" animBg="1"/>
      <p:bldP spid="21" grpId="0" bldLvl="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flipV="1">
            <a:off x="712038" y="736627"/>
            <a:ext cx="8959215" cy="698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870585" y="133985"/>
            <a:ext cx="6695440" cy="6096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en-US" altLang="zh-CN" sz="2800" err="1">
                <a:solidFill>
                  <a:schemeClr val="dk1"/>
                </a:solidFill>
                <a:latin typeface="汉仪旗黑-85S" panose="00020600040101010101" pitchFamily="18" charset="-122"/>
                <a:ea typeface="汉仪旗黑-85S" panose="00020600040101010101" pitchFamily="18" charset="-122"/>
                <a:sym typeface="微软雅黑" panose="020B0503020204020204" charset="-122"/>
              </a:rPr>
              <a:t>B</a:t>
            </a:r>
            <a:r>
              <a:rPr lang="zh-CN" altLang="en-US" sz="2800" err="1">
                <a:solidFill>
                  <a:schemeClr val="dk1"/>
                </a:solidFill>
                <a:latin typeface="汉仪旗黑-85S" panose="00020600040101010101" pitchFamily="18" charset="-122"/>
                <a:ea typeface="汉仪旗黑-85S" panose="00020600040101010101" pitchFamily="18" charset="-122"/>
                <a:sym typeface="微软雅黑" panose="020B0503020204020204" charset="-122"/>
              </a:rPr>
              <a:t>篇语料整理</a:t>
            </a:r>
            <a:endParaRPr lang="zh-CN" altLang="en-US" sz="2800" err="1">
              <a:solidFill>
                <a:schemeClr val="dk1"/>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100" name="图片 99"/>
          <p:cNvPicPr/>
          <p:nvPr>
            <p:custDataLst>
              <p:tags r:id="rId3"/>
            </p:custDataLst>
          </p:nvPr>
        </p:nvPicPr>
        <p:blipFill>
          <a:blip r:embed="rId4"/>
          <a:stretch>
            <a:fillRect/>
          </a:stretch>
        </p:blipFill>
        <p:spPr>
          <a:xfrm>
            <a:off x="53340" y="54610"/>
            <a:ext cx="762635" cy="808990"/>
          </a:xfrm>
          <a:prstGeom prst="rect">
            <a:avLst/>
          </a:prstGeom>
          <a:noFill/>
          <a:ln w="9525">
            <a:noFill/>
          </a:ln>
        </p:spPr>
      </p:pic>
      <p:pic>
        <p:nvPicPr>
          <p:cNvPr id="2" name="图片 1"/>
          <p:cNvPicPr/>
          <p:nvPr/>
        </p:nvPicPr>
        <p:blipFill>
          <a:blip r:embed="rId5">
            <a:clrChange>
              <a:clrFrom>
                <a:srgbClr val="FFFFFF">
                  <a:alpha val="100000"/>
                </a:srgbClr>
              </a:clrFrom>
              <a:clrTo>
                <a:srgbClr val="FFFFFF">
                  <a:alpha val="100000"/>
                  <a:alpha val="0"/>
                </a:srgbClr>
              </a:clrTo>
            </a:clrChange>
          </a:blip>
        </p:blipFill>
        <p:spPr>
          <a:xfrm>
            <a:off x="10235565" y="5015865"/>
            <a:ext cx="1838325" cy="1842135"/>
          </a:xfrm>
          <a:prstGeom prst="rect">
            <a:avLst/>
          </a:prstGeom>
        </p:spPr>
      </p:pic>
      <p:pic>
        <p:nvPicPr>
          <p:cNvPr id="4" name="图片 3"/>
          <p:cNvPicPr/>
          <p:nvPr/>
        </p:nvPicPr>
        <p:blipFill>
          <a:blip r:embed="rId6"/>
        </p:blipFill>
        <p:spPr>
          <a:xfrm>
            <a:off x="10944225" y="4431665"/>
            <a:ext cx="1129665" cy="668655"/>
          </a:xfrm>
          <a:prstGeom prst="rect">
            <a:avLst/>
          </a:prstGeom>
        </p:spPr>
      </p:pic>
      <p:sp>
        <p:nvSpPr>
          <p:cNvPr id="6" name="文本框 5"/>
          <p:cNvSpPr txBox="1"/>
          <p:nvPr/>
        </p:nvSpPr>
        <p:spPr>
          <a:xfrm>
            <a:off x="3320415" y="254635"/>
            <a:ext cx="6096000" cy="398780"/>
          </a:xfrm>
          <a:prstGeom prst="rect">
            <a:avLst/>
          </a:prstGeom>
          <a:noFill/>
        </p:spPr>
        <p:txBody>
          <a:bodyPr wrap="square" rtlCol="0" anchor="t">
            <a:spAutoFit/>
          </a:bodyPr>
          <a:p>
            <a:r>
              <a:rPr lang="zh-CN" altLang="en-US" sz="2000" b="1">
                <a:solidFill>
                  <a:srgbClr val="C00000"/>
                </a:solidFill>
              </a:rPr>
              <a:t>语义场建构；改述释义；高频课外单词语境记忆</a:t>
            </a:r>
            <a:endParaRPr lang="zh-CN" altLang="en-US" sz="2000" b="1">
              <a:solidFill>
                <a:srgbClr val="C00000"/>
              </a:solidFill>
            </a:endParaRPr>
          </a:p>
        </p:txBody>
      </p:sp>
      <p:graphicFrame>
        <p:nvGraphicFramePr>
          <p:cNvPr id="7" name="表格 6"/>
          <p:cNvGraphicFramePr/>
          <p:nvPr>
            <p:custDataLst>
              <p:tags r:id="rId7"/>
            </p:custDataLst>
          </p:nvPr>
        </p:nvGraphicFramePr>
        <p:xfrm>
          <a:off x="412750" y="869950"/>
          <a:ext cx="11496040" cy="5847715"/>
        </p:xfrm>
        <a:graphic>
          <a:graphicData uri="http://schemas.openxmlformats.org/drawingml/2006/table">
            <a:tbl>
              <a:tblPr/>
              <a:tblGrid>
                <a:gridCol w="4346575"/>
                <a:gridCol w="7149465"/>
              </a:tblGrid>
              <a:tr h="5847715">
                <a:tc>
                  <a:txBody>
                    <a:bodyPr/>
                    <a:p>
                      <a:pPr marL="68580" indent="0" algn="just" fontAlgn="auto">
                        <a:lnSpc>
                          <a:spcPts val="2900"/>
                        </a:lnSpc>
                        <a:spcBef>
                          <a:spcPct val="0"/>
                        </a:spcBef>
                        <a:spcAft>
                          <a:spcPct val="0"/>
                        </a:spcAft>
                      </a:pPr>
                      <a:endParaRPr lang="zh-CN" sz="320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endParaRPr lang="zh-CN" sz="320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a:solidFill>
                            <a:schemeClr val="bg1"/>
                          </a:solidFill>
                          <a:latin typeface="Times New Roman" panose="02020603050405020304" charset="0"/>
                          <a:ea typeface="Times New Roman" panose="02020603050405020304"/>
                          <a:cs typeface="Times New Roman" panose="02020603050405020304" charset="0"/>
                        </a:rPr>
                        <a:t>9.</a:t>
                      </a:r>
                      <a:r>
                        <a:rPr lang="zh-CN" sz="3200" b="0">
                          <a:solidFill>
                            <a:schemeClr val="bg1"/>
                          </a:solidFill>
                          <a:latin typeface="Times New Roman" panose="02020603050405020304" charset="0"/>
                          <a:ea typeface="宋体" panose="02010600030101010101" pitchFamily="2" charset="-122"/>
                          <a:cs typeface="Times New Roman" panose="02020603050405020304" charset="0"/>
                        </a:rPr>
                        <a:t>手工制作珠宝</a:t>
                      </a:r>
                      <a:endParaRPr lang="zh-CN" sz="3200" b="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endParaRPr lang="zh-CN" sz="3200" b="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b="0">
                          <a:solidFill>
                            <a:schemeClr val="bg1"/>
                          </a:solidFill>
                          <a:latin typeface="Times New Roman" panose="02020603050405020304" charset="0"/>
                          <a:ea typeface="Times New Roman" panose="02020603050405020304"/>
                          <a:cs typeface="Times New Roman" panose="02020603050405020304" charset="0"/>
                        </a:rPr>
                        <a:t>10. </a:t>
                      </a:r>
                      <a:r>
                        <a:rPr lang="zh-CN" sz="3200" b="0">
                          <a:solidFill>
                            <a:schemeClr val="bg1"/>
                          </a:solidFill>
                          <a:latin typeface="Times New Roman" panose="02020603050405020304" charset="0"/>
                          <a:ea typeface="宋体" panose="02010600030101010101" pitchFamily="2" charset="-122"/>
                          <a:cs typeface="Times New Roman" panose="02020603050405020304" charset="0"/>
                        </a:rPr>
                        <a:t>无需注册。</a:t>
                      </a:r>
                      <a:endParaRPr lang="en-US" altLang="zh-CN" sz="3200" b="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b="0">
                          <a:solidFill>
                            <a:schemeClr val="bg1"/>
                          </a:solidFill>
                          <a:latin typeface="Times New Roman" panose="02020603050405020304" charset="0"/>
                          <a:ea typeface="宋体" panose="02010600030101010101" pitchFamily="2" charset="-122"/>
                          <a:cs typeface="Times New Roman" panose="02020603050405020304" charset="0"/>
                        </a:rPr>
                        <a:t>     </a:t>
                      </a:r>
                      <a:r>
                        <a:rPr lang="zh-CN" sz="3200" b="0">
                          <a:solidFill>
                            <a:schemeClr val="bg1"/>
                          </a:solidFill>
                          <a:latin typeface="Times New Roman" panose="02020603050405020304" charset="0"/>
                          <a:ea typeface="宋体" panose="02010600030101010101" pitchFamily="2" charset="-122"/>
                          <a:cs typeface="Times New Roman" panose="02020603050405020304" charset="0"/>
                        </a:rPr>
                        <a:t>先到先得。</a:t>
                      </a:r>
                      <a:endParaRPr lang="zh-CN" sz="3200" b="0">
                        <a:solidFill>
                          <a:schemeClr val="bg1"/>
                        </a:solidFill>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just" fontAlgn="auto">
                        <a:lnSpc>
                          <a:spcPts val="3840"/>
                        </a:lnSpc>
                        <a:spcBef>
                          <a:spcPct val="0"/>
                        </a:spcBef>
                        <a:spcAft>
                          <a:spcPct val="0"/>
                        </a:spcAft>
                      </a:pPr>
                      <a:endParaRPr lang="en-US" altLang="zh-CN" sz="3200">
                        <a:latin typeface="Times New Roman" panose="02020603050405020304" charset="0"/>
                        <a:ea typeface="Times New Roman" panose="02020603050405020304"/>
                        <a:cs typeface="Times New Roman" panose="02020603050405020304" charset="0"/>
                      </a:endParaRPr>
                    </a:p>
                    <a:p>
                      <a:pPr marL="68580" indent="0" algn="just" fontAlgn="auto">
                        <a:lnSpc>
                          <a:spcPts val="3840"/>
                        </a:lnSpc>
                        <a:spcBef>
                          <a:spcPct val="0"/>
                        </a:spcBef>
                        <a:spcAft>
                          <a:spcPct val="0"/>
                        </a:spcAft>
                      </a:pPr>
                      <a:r>
                        <a:rPr lang="en-US" altLang="zh-CN" sz="3200">
                          <a:noFill/>
                          <a:latin typeface="Times New Roman" panose="02020603050405020304" charset="0"/>
                          <a:ea typeface="Times New Roman" panose="02020603050405020304"/>
                          <a:cs typeface="Times New Roman" panose="02020603050405020304" charset="0"/>
                        </a:rPr>
                        <a:t>= altruistic</a:t>
                      </a:r>
                      <a:r>
                        <a:rPr lang="en-US" altLang="zh-CN" sz="3200" baseline="-25000">
                          <a:noFill/>
                          <a:latin typeface="Times New Roman" panose="02020603050405020304" charset="0"/>
                          <a:ea typeface="Times New Roman" panose="02020603050405020304"/>
                          <a:cs typeface="Times New Roman" panose="02020603050405020304" charset="0"/>
                        </a:rPr>
                        <a:t>利他主义的，无私的</a:t>
                      </a:r>
                      <a:r>
                        <a:rPr lang="en-US" altLang="zh-CN" sz="3200">
                          <a:noFill/>
                          <a:latin typeface="Times New Roman" panose="02020603050405020304" charset="0"/>
                          <a:ea typeface="Times New Roman" panose="02020603050405020304"/>
                          <a:cs typeface="Times New Roman" panose="02020603050405020304" charset="0"/>
                        </a:rPr>
                        <a:t> /selfless behavior</a:t>
                      </a:r>
                      <a:endParaRPr lang="en-US" altLang="zh-CN" sz="3200">
                        <a:noFill/>
                        <a:latin typeface="Times New Roman" panose="02020603050405020304" charset="0"/>
                        <a:ea typeface="Times New Roman" panose="02020603050405020304"/>
                        <a:cs typeface="Times New Roman" panose="02020603050405020304" charset="0"/>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5" name="文本框 4"/>
          <p:cNvSpPr txBox="1"/>
          <p:nvPr/>
        </p:nvSpPr>
        <p:spPr>
          <a:xfrm>
            <a:off x="4856480" y="961390"/>
            <a:ext cx="7052310" cy="3266440"/>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noAutofit/>
          </a:bodyPr>
          <a:p>
            <a:pPr indent="0" fontAlgn="auto">
              <a:lnSpc>
                <a:spcPts val="3040"/>
              </a:lnSpc>
            </a:pPr>
            <a:r>
              <a:rPr lang="en-US" altLang="zh-CN" sz="2400">
                <a:latin typeface="Times New Roman" panose="02020603050405020304" charset="0"/>
                <a:ea typeface="Times New Roman" panose="02020603050405020304"/>
                <a:cs typeface="Times New Roman" panose="02020603050405020304" charset="0"/>
                <a:sym typeface="+mn-ea"/>
              </a:rPr>
              <a:t>1.center on the </a:t>
            </a:r>
            <a:r>
              <a:rPr lang="en-US" altLang="zh-CN" sz="2400" b="1">
                <a:solidFill>
                  <a:srgbClr val="DCA600"/>
                </a:solidFill>
                <a:latin typeface="Times New Roman" panose="02020603050405020304" charset="0"/>
                <a:ea typeface="Times New Roman" panose="02020603050405020304"/>
                <a:cs typeface="Times New Roman" panose="02020603050405020304" charset="0"/>
                <a:sym typeface="+mn-ea"/>
              </a:rPr>
              <a:t>well-being</a:t>
            </a:r>
            <a:r>
              <a:rPr lang="en-US" altLang="zh-CN" sz="2400">
                <a:latin typeface="Times New Roman" panose="02020603050405020304" charset="0"/>
                <a:ea typeface="Times New Roman" panose="02020603050405020304"/>
                <a:cs typeface="Times New Roman" panose="02020603050405020304" charset="0"/>
                <a:sym typeface="+mn-ea"/>
              </a:rPr>
              <a:t> of </a:t>
            </a:r>
            <a:r>
              <a:rPr lang="en-US" altLang="zh-CN" sz="2400" b="1">
                <a:solidFill>
                  <a:srgbClr val="7030A0"/>
                </a:solidFill>
                <a:latin typeface="Times New Roman" panose="02020603050405020304" charset="0"/>
                <a:ea typeface="Times New Roman" panose="02020603050405020304"/>
                <a:cs typeface="Times New Roman" panose="02020603050405020304" charset="0"/>
                <a:sym typeface="+mn-ea"/>
              </a:rPr>
              <a:t>the general public</a:t>
            </a:r>
            <a:r>
              <a:rPr lang="zh-CN" altLang="en-US" sz="2400">
                <a:latin typeface="Times New Roman" panose="02020603050405020304" charset="0"/>
                <a:ea typeface="宋体" panose="02010600030101010101" pitchFamily="2" charset="-122"/>
                <a:cs typeface="Times New Roman" panose="02020603050405020304" charset="0"/>
                <a:sym typeface="+mn-ea"/>
              </a:rPr>
              <a:t>：</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a:p>
            <a:pPr indent="0" fontAlgn="auto">
              <a:lnSpc>
                <a:spcPts val="3040"/>
              </a:lnSpc>
            </a:pPr>
            <a:r>
              <a:rPr lang="zh-CN" altLang="en-US" sz="2400">
                <a:latin typeface="Times New Roman" panose="02020603050405020304" charset="0"/>
                <a:ea typeface="宋体" panose="02010600030101010101" pitchFamily="2" charset="-122"/>
                <a:cs typeface="Times New Roman" panose="02020603050405020304" charset="0"/>
                <a:sym typeface="+mn-ea"/>
              </a:rPr>
              <a:t>①</a:t>
            </a:r>
            <a:r>
              <a:rPr lang="en-US" altLang="zh-CN" sz="2400">
                <a:latin typeface="Times New Roman" panose="02020603050405020304" charset="0"/>
                <a:ea typeface="Times New Roman" panose="02020603050405020304"/>
                <a:cs typeface="Times New Roman" panose="02020603050405020304" charset="0"/>
                <a:sym typeface="+mn-ea"/>
              </a:rPr>
              <a:t>That doesn’t allow them to serve </a:t>
            </a:r>
            <a:r>
              <a:rPr lang="en-US" altLang="zh-CN" sz="2400" b="1">
                <a:solidFill>
                  <a:srgbClr val="7030A0"/>
                </a:solidFill>
                <a:latin typeface="Times New Roman" panose="02020603050405020304" charset="0"/>
                <a:ea typeface="Times New Roman" panose="02020603050405020304"/>
                <a:cs typeface="Times New Roman" panose="02020603050405020304" charset="0"/>
                <a:sym typeface="+mn-ea"/>
              </a:rPr>
              <a:t>humanity</a:t>
            </a:r>
            <a:r>
              <a:rPr lang="en-US" altLang="zh-CN" sz="2400">
                <a:latin typeface="Times New Roman" panose="02020603050405020304" charset="0"/>
                <a:ea typeface="Times New Roman" panose="02020603050405020304"/>
                <a:cs typeface="Times New Roman" panose="02020603050405020304" charset="0"/>
                <a:sym typeface="+mn-ea"/>
              </a:rPr>
              <a:t> as much as they could.</a:t>
            </a:r>
            <a:endParaRPr lang="en-US" altLang="zh-CN" sz="2400">
              <a:latin typeface="Times New Roman" panose="02020603050405020304" charset="0"/>
              <a:ea typeface="Times New Roman" panose="02020603050405020304"/>
              <a:cs typeface="Times New Roman" panose="02020603050405020304" charset="0"/>
              <a:sym typeface="+mn-ea"/>
            </a:endParaRPr>
          </a:p>
          <a:p>
            <a:pPr indent="0" fontAlgn="auto">
              <a:lnSpc>
                <a:spcPts val="3040"/>
              </a:lnSpc>
            </a:pPr>
            <a:r>
              <a:rPr lang="zh-CN" altLang="en-US" sz="2400">
                <a:latin typeface="Times New Roman" panose="02020603050405020304" charset="0"/>
                <a:ea typeface="宋体" panose="02010600030101010101" pitchFamily="2" charset="-122"/>
                <a:cs typeface="Times New Roman" panose="02020603050405020304" charset="0"/>
                <a:sym typeface="+mn-ea"/>
              </a:rPr>
              <a:t>②</a:t>
            </a:r>
            <a:r>
              <a:rPr lang="en-US" altLang="zh-CN" sz="2400">
                <a:latin typeface="Times New Roman" panose="02020603050405020304" charset="0"/>
                <a:ea typeface="Times New Roman" panose="02020603050405020304"/>
                <a:cs typeface="Times New Roman" panose="02020603050405020304" charset="0"/>
                <a:sym typeface="+mn-ea"/>
              </a:rPr>
              <a:t>She could no longer</a:t>
            </a:r>
            <a:r>
              <a:rPr lang="en-US" altLang="zh-CN" sz="2400">
                <a:solidFill>
                  <a:schemeClr val="tx1"/>
                </a:solidFill>
                <a:latin typeface="Times New Roman" panose="02020603050405020304" charset="0"/>
                <a:ea typeface="Times New Roman" panose="02020603050405020304"/>
                <a:cs typeface="Times New Roman" panose="02020603050405020304" charset="0"/>
                <a:sym typeface="+mn-ea"/>
              </a:rPr>
              <a:t> justify</a:t>
            </a:r>
            <a:r>
              <a:rPr lang="en-US" altLang="zh-CN" sz="2400" baseline="-25000">
                <a:solidFill>
                  <a:schemeClr val="tx1"/>
                </a:solidFill>
                <a:latin typeface="Times New Roman" panose="02020603050405020304" charset="0"/>
                <a:ea typeface="Times New Roman" panose="02020603050405020304"/>
                <a:cs typeface="Times New Roman" panose="02020603050405020304" charset="0"/>
                <a:sym typeface="+mn-ea"/>
              </a:rPr>
              <a:t>是……的正当理由；对……作出解释，为……辩解 </a:t>
            </a:r>
            <a:r>
              <a:rPr lang="en-US" altLang="zh-CN" sz="2400">
                <a:latin typeface="Times New Roman" panose="02020603050405020304" charset="0"/>
                <a:ea typeface="Times New Roman" panose="02020603050405020304"/>
                <a:cs typeface="Times New Roman" panose="02020603050405020304" charset="0"/>
                <a:sym typeface="+mn-ea"/>
              </a:rPr>
              <a:t>fashioning buildings out of </a:t>
            </a:r>
            <a:r>
              <a:rPr lang="en-US" altLang="zh-CN" sz="2400">
                <a:solidFill>
                  <a:srgbClr val="0070C0"/>
                </a:solidFill>
                <a:latin typeface="Times New Roman" panose="02020603050405020304" charset="0"/>
                <a:ea typeface="Times New Roman" panose="02020603050405020304"/>
                <a:cs typeface="Times New Roman" panose="02020603050405020304" charset="0"/>
                <a:sym typeface="+mn-ea"/>
              </a:rPr>
              <a:t>unsustainable / luxurious</a:t>
            </a:r>
            <a:r>
              <a:rPr lang="en-US" altLang="zh-CN" sz="2400">
                <a:latin typeface="Times New Roman" panose="02020603050405020304" charset="0"/>
                <a:ea typeface="Times New Roman" panose="02020603050405020304"/>
                <a:cs typeface="Times New Roman" panose="02020603050405020304" charset="0"/>
                <a:sym typeface="+mn-ea"/>
              </a:rPr>
              <a:t> materials when </a:t>
            </a:r>
            <a:r>
              <a:rPr lang="en-US" altLang="zh-CN" sz="2400" b="1">
                <a:solidFill>
                  <a:srgbClr val="7030A0"/>
                </a:solidFill>
                <a:latin typeface="Times New Roman" panose="02020603050405020304" charset="0"/>
                <a:ea typeface="Times New Roman" panose="02020603050405020304"/>
                <a:cs typeface="Times New Roman" panose="02020603050405020304" charset="0"/>
                <a:sym typeface="+mn-ea"/>
              </a:rPr>
              <a:t>millions</a:t>
            </a:r>
            <a:r>
              <a:rPr lang="en-US" altLang="zh-CN" sz="2400">
                <a:latin typeface="Times New Roman" panose="02020603050405020304" charset="0"/>
                <a:ea typeface="Times New Roman" panose="02020603050405020304"/>
                <a:cs typeface="Times New Roman" panose="02020603050405020304" charset="0"/>
                <a:sym typeface="+mn-ea"/>
              </a:rPr>
              <a:t> </a:t>
            </a:r>
            <a:r>
              <a:rPr lang="en-US" altLang="zh-CN" sz="2400">
                <a:solidFill>
                  <a:srgbClr val="0070C0"/>
                </a:solidFill>
                <a:latin typeface="Times New Roman" panose="02020603050405020304" charset="0"/>
                <a:ea typeface="Times New Roman" panose="02020603050405020304"/>
                <a:cs typeface="Times New Roman" panose="02020603050405020304" charset="0"/>
                <a:sym typeface="+mn-ea"/>
              </a:rPr>
              <a:t>had limited access to</a:t>
            </a:r>
            <a:r>
              <a:rPr lang="en-US" altLang="zh-CN" sz="2400">
                <a:latin typeface="Times New Roman" panose="02020603050405020304" charset="0"/>
                <a:ea typeface="Times New Roman" panose="02020603050405020304"/>
                <a:cs typeface="Times New Roman" panose="02020603050405020304" charset="0"/>
                <a:sym typeface="+mn-ea"/>
              </a:rPr>
              <a:t> </a:t>
            </a:r>
            <a:r>
              <a:rPr lang="en-US" altLang="zh-CN" sz="2400" b="1" u="sng">
                <a:solidFill>
                  <a:srgbClr val="DCA600"/>
                </a:solidFill>
                <a:latin typeface="Times New Roman" panose="02020603050405020304" charset="0"/>
                <a:ea typeface="Times New Roman" panose="02020603050405020304"/>
                <a:cs typeface="Times New Roman" panose="02020603050405020304" charset="0"/>
                <a:sym typeface="+mn-ea"/>
              </a:rPr>
              <a:t>housing, sanitation and water</a:t>
            </a:r>
            <a:r>
              <a:rPr lang="en-US" altLang="zh-CN" sz="2400">
                <a:latin typeface="Times New Roman" panose="02020603050405020304" charset="0"/>
                <a:ea typeface="Times New Roman" panose="02020603050405020304"/>
                <a:cs typeface="Times New Roman" panose="02020603050405020304" charset="0"/>
                <a:sym typeface="+mn-ea"/>
              </a:rPr>
              <a:t>.</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p:txBody>
      </p:sp>
      <p:sp>
        <p:nvSpPr>
          <p:cNvPr id="15" name="文本框 14"/>
          <p:cNvSpPr txBox="1"/>
          <p:nvPr/>
        </p:nvSpPr>
        <p:spPr>
          <a:xfrm>
            <a:off x="4856480" y="4123690"/>
            <a:ext cx="7217410" cy="82994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a very </a:t>
            </a:r>
            <a:r>
              <a:rPr lang="zh-CN" altLang="en-US" sz="2400">
                <a:solidFill>
                  <a:srgbClr val="C00000"/>
                </a:solidFill>
                <a:latin typeface="Times New Roman" panose="02020603050405020304" charset="0"/>
                <a:cs typeface="Times New Roman" panose="02020603050405020304" charset="0"/>
              </a:rPr>
              <a:t>heady</a:t>
            </a:r>
            <a:r>
              <a:rPr lang="zh-CN" altLang="en-US" sz="2400" baseline="-25000">
                <a:solidFill>
                  <a:srgbClr val="C00000"/>
                </a:solidFill>
                <a:latin typeface="Times New Roman" panose="02020603050405020304" charset="0"/>
                <a:cs typeface="Times New Roman" panose="02020603050405020304" charset="0"/>
              </a:rPr>
              <a:t>兴奋的；任性的；使人头晕的；令人陶醉的</a:t>
            </a:r>
            <a:r>
              <a:rPr lang="zh-CN" altLang="en-US" sz="2400" baseline="-25000">
                <a:latin typeface="Times New Roman" panose="02020603050405020304" charset="0"/>
                <a:cs typeface="Times New Roman" panose="02020603050405020304" charset="0"/>
              </a:rPr>
              <a:t> </a:t>
            </a:r>
            <a:r>
              <a:rPr lang="en-US" altLang="zh-CN" sz="2400" baseline="-250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experience</a:t>
            </a:r>
            <a:r>
              <a:rPr lang="en-US" altLang="zh-CN" sz="2400">
                <a:latin typeface="Times New Roman" panose="02020603050405020304" charset="0"/>
                <a:cs typeface="Times New Roman" panose="02020603050405020304" charset="0"/>
              </a:rPr>
              <a:t> / water-proof / a progressive civil service officer </a:t>
            </a:r>
            <a:endParaRPr lang="en-US" altLang="zh-CN" sz="2400">
              <a:latin typeface="Times New Roman" panose="02020603050405020304" charset="0"/>
              <a:cs typeface="Times New Roman" panose="02020603050405020304" charset="0"/>
            </a:endParaRPr>
          </a:p>
        </p:txBody>
      </p:sp>
      <p:sp>
        <p:nvSpPr>
          <p:cNvPr id="16" name="文本框 15"/>
          <p:cNvSpPr txBox="1"/>
          <p:nvPr/>
        </p:nvSpPr>
        <p:spPr>
          <a:xfrm>
            <a:off x="4964430" y="3724910"/>
            <a:ext cx="4798695" cy="398780"/>
          </a:xfrm>
          <a:prstGeom prst="rect">
            <a:avLst/>
          </a:prstGeom>
          <a:noFill/>
        </p:spPr>
        <p:txBody>
          <a:bodyPr wrap="square" rtlCol="0" anchor="t">
            <a:spAutoFit/>
          </a:bodyPr>
          <a:p>
            <a:pPr marL="342900" indent="-342900">
              <a:buFont typeface="Wingdings" panose="05000000000000000000" charset="0"/>
              <a:buChar char="Ø"/>
            </a:pPr>
            <a:r>
              <a:rPr lang="zh-CN" altLang="en-US" sz="2000" b="1">
                <a:solidFill>
                  <a:srgbClr val="0070C0"/>
                </a:solidFill>
                <a:sym typeface="+mn-ea"/>
              </a:rPr>
              <a:t>概括、推理、归纳的高阶思维</a:t>
            </a:r>
            <a:endParaRPr lang="zh-CN" altLang="en-US" sz="2000" b="1">
              <a:solidFill>
                <a:srgbClr val="0070C0"/>
              </a:solidFill>
              <a:sym typeface="+mn-ea"/>
            </a:endParaRPr>
          </a:p>
        </p:txBody>
      </p:sp>
      <p:sp>
        <p:nvSpPr>
          <p:cNvPr id="10" name="文本框 9"/>
          <p:cNvSpPr txBox="1"/>
          <p:nvPr/>
        </p:nvSpPr>
        <p:spPr>
          <a:xfrm>
            <a:off x="499110" y="903605"/>
            <a:ext cx="4357370" cy="4107815"/>
          </a:xfrm>
          <a:prstGeom prst="rect">
            <a:avLst/>
          </a:prstGeom>
          <a:noFill/>
        </p:spPr>
        <p:txBody>
          <a:bodyPr wrap="square" rtlCol="0" anchor="t">
            <a:spAutoFit/>
          </a:bodyPr>
          <a:p>
            <a:pPr indent="0" fontAlgn="auto">
              <a:lnSpc>
                <a:spcPts val="3480"/>
              </a:lnSpc>
            </a:pPr>
            <a:r>
              <a:rPr lang="en-US" altLang="zh-CN" sz="2400"/>
              <a:t>1.</a:t>
            </a:r>
            <a:r>
              <a:rPr lang="zh-CN" altLang="en-US" sz="2400"/>
              <a:t>以公众福利为中心的:</a:t>
            </a:r>
            <a:endParaRPr lang="zh-CN" altLang="en-US" sz="2400"/>
          </a:p>
          <a:p>
            <a:pPr indent="0" fontAlgn="auto">
              <a:lnSpc>
                <a:spcPts val="3480"/>
              </a:lnSpc>
            </a:pPr>
            <a:r>
              <a:rPr lang="zh-CN" altLang="en-US" sz="2400"/>
              <a:t>①这使他们不能尽其所能为人类服务。</a:t>
            </a:r>
            <a:endParaRPr lang="zh-CN" altLang="en-US" sz="2400"/>
          </a:p>
          <a:p>
            <a:pPr indent="0" fontAlgn="auto">
              <a:lnSpc>
                <a:spcPts val="3480"/>
              </a:lnSpc>
            </a:pPr>
            <a:r>
              <a:rPr lang="zh-CN" altLang="en-US" sz="2400"/>
              <a:t>②当数以百万计的人无法获得住房、卫生设施和水时，她再也无法证明用不可持续的/奢华的材料建造建筑是合理的。</a:t>
            </a:r>
            <a:endParaRPr lang="zh-CN" altLang="en-US" sz="2400"/>
          </a:p>
          <a:p>
            <a:pPr indent="0" fontAlgn="auto">
              <a:lnSpc>
                <a:spcPts val="3480"/>
              </a:lnSpc>
            </a:pPr>
            <a:r>
              <a:rPr lang="zh-CN" altLang="en-US" sz="2400"/>
              <a:t>2.非常令人兴奋的经历/</a:t>
            </a:r>
            <a:r>
              <a:rPr lang="en-US" altLang="zh-CN" sz="2400"/>
              <a:t> </a:t>
            </a:r>
            <a:r>
              <a:rPr lang="zh-CN" altLang="en-US" sz="2400"/>
              <a:t>防水/</a:t>
            </a:r>
            <a:r>
              <a:rPr lang="en-US" altLang="zh-CN" sz="2400"/>
              <a:t> </a:t>
            </a:r>
            <a:r>
              <a:rPr lang="zh-CN" altLang="en-US" sz="2400"/>
              <a:t>进步的公务员</a:t>
            </a:r>
            <a:endParaRPr lang="zh-CN" altLang="en-US" sz="2400"/>
          </a:p>
        </p:txBody>
      </p:sp>
      <p:pic>
        <p:nvPicPr>
          <p:cNvPr id="21" name="图片 20"/>
          <p:cNvPicPr>
            <a:picLocks noChangeAspect="1"/>
          </p:cNvPicPr>
          <p:nvPr/>
        </p:nvPicPr>
        <p:blipFill>
          <a:blip r:embed="rId8"/>
          <a:stretch>
            <a:fillRect/>
          </a:stretch>
        </p:blipFill>
        <p:spPr>
          <a:xfrm>
            <a:off x="412750" y="4989830"/>
            <a:ext cx="9718040" cy="1701165"/>
          </a:xfrm>
          <a:prstGeom prst="rect">
            <a:avLst/>
          </a:prstGeom>
          <a:effectLst>
            <a:outerShdw blurRad="50800" dist="38100" dir="16200000" rotWithShape="0">
              <a:prstClr val="black">
                <a:alpha val="40000"/>
              </a:prstClr>
            </a:outerShdw>
          </a:effectLst>
        </p:spPr>
      </p:pic>
      <p:sp>
        <p:nvSpPr>
          <p:cNvPr id="8" name="文本框 7"/>
          <p:cNvSpPr txBox="1"/>
          <p:nvPr/>
        </p:nvSpPr>
        <p:spPr>
          <a:xfrm>
            <a:off x="639445" y="5100320"/>
            <a:ext cx="9264650" cy="1443990"/>
          </a:xfrm>
          <a:prstGeom prst="rect">
            <a:avLst/>
          </a:prstGeom>
          <a:noFill/>
          <a:extLst>
            <a:ext uri="{909E8E84-426E-40DD-AFC4-6F175D3DCCD1}">
              <a14:hiddenFill xmlns:a14="http://schemas.microsoft.com/office/drawing/2010/main">
                <a:solidFill>
                  <a:srgbClr val="E6E6E6"/>
                </a:solidFill>
              </a14:hiddenFill>
            </a:ext>
          </a:extLst>
        </p:spPr>
        <p:txBody>
          <a:bodyPr wrap="square" rtlCol="0" anchor="t">
            <a:noAutofit/>
          </a:bodyPr>
          <a:p>
            <a:pPr marL="285750" indent="-285750">
              <a:buFont typeface="Wingdings" panose="05000000000000000000" charset="0"/>
              <a:buChar char="Ø"/>
            </a:pPr>
            <a:r>
              <a:rPr lang="en-US" altLang="zh-CN" b="1" u="sng">
                <a:solidFill>
                  <a:srgbClr val="C00000"/>
                </a:solidFill>
              </a:rPr>
              <a:t>善于捕捉一些意义相同、相似的词</a:t>
            </a:r>
            <a:r>
              <a:rPr lang="zh-CN" altLang="en-US" b="1">
                <a:solidFill>
                  <a:srgbClr val="C00000"/>
                </a:solidFill>
              </a:rPr>
              <a:t>。</a:t>
            </a:r>
            <a:r>
              <a:rPr lang="zh-CN" altLang="en-US">
                <a:solidFill>
                  <a:srgbClr val="C00000"/>
                </a:solidFill>
                <a:sym typeface="+mn-ea"/>
              </a:rPr>
              <a:t>the general public</a:t>
            </a:r>
            <a:r>
              <a:rPr lang="en-US" altLang="zh-CN">
                <a:solidFill>
                  <a:srgbClr val="C00000"/>
                </a:solidFill>
                <a:sym typeface="+mn-ea"/>
              </a:rPr>
              <a:t> = humanity = millions </a:t>
            </a:r>
            <a:r>
              <a:rPr lang="en-US" altLang="zh-CN"/>
              <a:t>联系在一起，形成语义链和逻辑思维。</a:t>
            </a:r>
            <a:endParaRPr lang="en-US" altLang="zh-CN"/>
          </a:p>
          <a:p>
            <a:pPr marL="285750" indent="-285750">
              <a:buFont typeface="Wingdings" panose="05000000000000000000" charset="0"/>
              <a:buChar char="Ø"/>
            </a:pPr>
            <a:r>
              <a:rPr lang="zh-CN" altLang="en-US" b="1" u="sng">
                <a:solidFill>
                  <a:srgbClr val="C00000"/>
                </a:solidFill>
                <a:sym typeface="+mn-ea"/>
              </a:rPr>
              <a:t>利用前后句中上下义词的同义关系常常可以很轻松地解题</a:t>
            </a:r>
            <a:r>
              <a:rPr lang="zh-CN" altLang="en-US" b="1">
                <a:solidFill>
                  <a:srgbClr val="C00000"/>
                </a:solidFill>
                <a:sym typeface="+mn-ea"/>
              </a:rPr>
              <a:t>。</a:t>
            </a:r>
            <a:r>
              <a:rPr lang="en-US" altLang="zh-CN"/>
              <a:t>well-being</a:t>
            </a:r>
            <a:r>
              <a:rPr lang="zh-CN" altLang="en-US"/>
              <a:t>上义词，下义词housing, sanitation and water，上下义词和同一范畴词，上义词包含了下义词，或可以说下义词是上义词的一个子集。</a:t>
            </a:r>
            <a:endParaRPr lang="zh-CN" altLang="en-US"/>
          </a:p>
          <a:p>
            <a:endParaRPr lang="en-US" altLang="zh-CN"/>
          </a:p>
        </p:txBody>
      </p:sp>
      <p:cxnSp>
        <p:nvCxnSpPr>
          <p:cNvPr id="11" name="直接箭头连接符 10"/>
          <p:cNvCxnSpPr/>
          <p:nvPr/>
        </p:nvCxnSpPr>
        <p:spPr>
          <a:xfrm flipH="1">
            <a:off x="5758180" y="1336675"/>
            <a:ext cx="1692910" cy="2127885"/>
          </a:xfrm>
          <a:prstGeom prst="straightConnector1">
            <a:avLst/>
          </a:prstGeom>
          <a:ln>
            <a:solidFill>
              <a:srgbClr val="DCA600"/>
            </a:solidFill>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nvCxnSpPr>
        <p:spPr>
          <a:xfrm flipH="1">
            <a:off x="6976110" y="1336675"/>
            <a:ext cx="498475" cy="2119630"/>
          </a:xfrm>
          <a:prstGeom prst="straightConnector1">
            <a:avLst/>
          </a:prstGeom>
          <a:ln>
            <a:solidFill>
              <a:srgbClr val="DCA600"/>
            </a:solidFill>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12"/>
          <p:cNvCxnSpPr/>
          <p:nvPr/>
        </p:nvCxnSpPr>
        <p:spPr>
          <a:xfrm>
            <a:off x="7482840" y="1336675"/>
            <a:ext cx="917575" cy="2159000"/>
          </a:xfrm>
          <a:prstGeom prst="straightConnector1">
            <a:avLst/>
          </a:prstGeom>
          <a:ln>
            <a:solidFill>
              <a:srgbClr val="DCA600"/>
            </a:solidFill>
            <a:tailEnd type="arrow"/>
          </a:ln>
        </p:spPr>
        <p:style>
          <a:lnRef idx="2">
            <a:schemeClr val="accent1"/>
          </a:lnRef>
          <a:fillRef idx="0">
            <a:srgbClr val="FFFFFF"/>
          </a:fillRef>
          <a:effectRef idx="0">
            <a:srgbClr val="FFFFFF"/>
          </a:effectRef>
          <a:fontRef idx="minor">
            <a:schemeClr val="tx1"/>
          </a:fontRef>
        </p:style>
      </p:cxnSp>
      <p:sp>
        <p:nvSpPr>
          <p:cNvPr id="14" name="矩形: 圆角 10"/>
          <p:cNvSpPr/>
          <p:nvPr/>
        </p:nvSpPr>
        <p:spPr>
          <a:xfrm>
            <a:off x="8575040" y="1130300"/>
            <a:ext cx="2114550" cy="261620"/>
          </a:xfrm>
          <a:prstGeom prst="roundRect">
            <a:avLst/>
          </a:prstGeom>
          <a:solidFill>
            <a:srgbClr val="FF00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7" name="矩形: 圆角 10"/>
          <p:cNvSpPr/>
          <p:nvPr/>
        </p:nvSpPr>
        <p:spPr>
          <a:xfrm>
            <a:off x="9287510" y="1517015"/>
            <a:ext cx="1307465" cy="261620"/>
          </a:xfrm>
          <a:prstGeom prst="roundRect">
            <a:avLst/>
          </a:prstGeom>
          <a:solidFill>
            <a:srgbClr val="FF00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8" name="矩形: 圆角 10"/>
          <p:cNvSpPr/>
          <p:nvPr/>
        </p:nvSpPr>
        <p:spPr>
          <a:xfrm>
            <a:off x="8094345" y="3060065"/>
            <a:ext cx="1078230" cy="261620"/>
          </a:xfrm>
          <a:prstGeom prst="roundRect">
            <a:avLst/>
          </a:prstGeom>
          <a:solidFill>
            <a:srgbClr val="FF00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Tree>
    <p:custDataLst>
      <p:tags r:id="rId9"/>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strVal val="#ppt_w*0.70"/>
                                          </p:val>
                                        </p:tav>
                                        <p:tav tm="100000">
                                          <p:val>
                                            <p:strVal val="#ppt_w"/>
                                          </p:val>
                                        </p:tav>
                                      </p:tavLst>
                                    </p:anim>
                                    <p:anim calcmode="lin" valueType="num">
                                      <p:cBhvr>
                                        <p:cTn id="13" dur="1000" fill="hold"/>
                                        <p:tgtEl>
                                          <p:spTgt spid="21"/>
                                        </p:tgtEl>
                                        <p:attrNameLst>
                                          <p:attrName>ppt_h</p:attrName>
                                        </p:attrNameLst>
                                      </p:cBhvr>
                                      <p:tavLst>
                                        <p:tav tm="0">
                                          <p:val>
                                            <p:strVal val="#ppt_h"/>
                                          </p:val>
                                        </p:tav>
                                        <p:tav tm="100000">
                                          <p:val>
                                            <p:strVal val="#ppt_h"/>
                                          </p:val>
                                        </p:tav>
                                      </p:tavLst>
                                    </p:anim>
                                    <p:animEffect transition="in" filter="fade">
                                      <p:cBhvr>
                                        <p:cTn id="14" dur="1000"/>
                                        <p:tgtEl>
                                          <p:spTgt spid="21"/>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4" grpId="0" bldLvl="0" animBg="1"/>
      <p:bldP spid="14" grpId="1" animBg="1"/>
      <p:bldP spid="17" grpId="0" bldLvl="0" animBg="1"/>
      <p:bldP spid="17" grpId="1" animBg="1"/>
      <p:bldP spid="18" grpId="0" bldLvl="0" animBg="1"/>
      <p:bldP spid="18" grpId="1" animBg="1"/>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1"/>
            </p:custDataLst>
          </p:nvPr>
        </p:nvGrpSpPr>
        <p:grpSpPr>
          <a:xfrm>
            <a:off x="10637789" y="5416239"/>
            <a:ext cx="1552625" cy="1432464"/>
            <a:chOff x="10898414" y="5656121"/>
            <a:chExt cx="1293586" cy="1193473"/>
          </a:xfrm>
        </p:grpSpPr>
        <p:sp>
          <p:nvSpPr>
            <p:cNvPr id="13" name="任意多边形: 形状 12"/>
            <p:cNvSpPr/>
            <p:nvPr>
              <p:custDataLst>
                <p:tags r:id="rId2"/>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3"/>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4"/>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sp>
        <p:nvSpPr>
          <p:cNvPr id="5" name="文本框 6"/>
          <p:cNvSpPr txBox="1"/>
          <p:nvPr>
            <p:custDataLst>
              <p:tags r:id="rId5"/>
            </p:custDataLst>
          </p:nvPr>
        </p:nvSpPr>
        <p:spPr>
          <a:xfrm>
            <a:off x="1708785" y="126365"/>
            <a:ext cx="6695440" cy="609600"/>
          </a:xfrm>
          <a:prstGeom prst="rect">
            <a:avLst/>
          </a:prstGeom>
          <a:noFill/>
          <a:ln w="12700">
            <a:miter lim="400000"/>
          </a:ln>
          <a:extLst>
            <a:ext uri="{909E8E84-426E-40DD-AFC4-6F175D3DCCD1}">
              <a14:hiddenFill xmlns:a14="http://schemas.microsoft.com/office/drawing/2010/main">
                <a:solidFill>
                  <a:srgbClr val="5D53C4"/>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en-US" alt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C</a:t>
            </a:r>
            <a:r>
              <a:rPr lang="zh-CN" altLang="en-US"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篇</a:t>
            </a:r>
            <a:r>
              <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快速高分突破思维策略</a:t>
            </a:r>
            <a:endPar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4" name="图片 3"/>
          <p:cNvPicPr/>
          <p:nvPr/>
        </p:nvPicPr>
        <p:blipFill>
          <a:blip r:embed="rId6"/>
        </p:blipFill>
        <p:spPr>
          <a:xfrm>
            <a:off x="0" y="0"/>
            <a:ext cx="1128395" cy="1170940"/>
          </a:xfrm>
          <a:prstGeom prst="rect">
            <a:avLst/>
          </a:prstGeom>
        </p:spPr>
      </p:pic>
      <p:cxnSp>
        <p:nvCxnSpPr>
          <p:cNvPr id="3" name="直接连接符 2"/>
          <p:cNvCxnSpPr/>
          <p:nvPr>
            <p:custDataLst>
              <p:tags r:id="rId7"/>
            </p:custDataLst>
          </p:nvPr>
        </p:nvCxnSpPr>
        <p:spPr>
          <a:xfrm>
            <a:off x="1070178" y="742977"/>
            <a:ext cx="6800215" cy="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pic>
        <p:nvPicPr>
          <p:cNvPr id="10" name="图片 9"/>
          <p:cNvPicPr>
            <a:picLocks noChangeAspect="1"/>
          </p:cNvPicPr>
          <p:nvPr>
            <p:custDataLst>
              <p:tags r:id="rId8"/>
            </p:custDataLst>
          </p:nvPr>
        </p:nvPicPr>
        <p:blipFill>
          <a:blip r:embed="rId9">
            <a:clrChange>
              <a:clrFrom>
                <a:srgbClr val="FFFFFF">
                  <a:alpha val="100000"/>
                </a:srgbClr>
              </a:clrFrom>
              <a:clrTo>
                <a:srgbClr val="FFFFFF">
                  <a:alpha val="100000"/>
                  <a:alpha val="0"/>
                </a:srgbClr>
              </a:clrTo>
            </a:clrChange>
          </a:blip>
          <a:srcRect l="1260" t="7605" b="16744"/>
          <a:stretch>
            <a:fillRect/>
          </a:stretch>
        </p:blipFill>
        <p:spPr>
          <a:xfrm>
            <a:off x="9568180" y="0"/>
            <a:ext cx="1884045" cy="1171575"/>
          </a:xfrm>
          <a:prstGeom prst="rect">
            <a:avLst/>
          </a:prstGeom>
        </p:spPr>
      </p:pic>
      <p:pic>
        <p:nvPicPr>
          <p:cNvPr id="2" name="图片 1"/>
          <p:cNvPicPr/>
          <p:nvPr/>
        </p:nvPicPr>
        <p:blipFill>
          <a:blip r:embed="rId10"/>
        </p:blipFill>
        <p:spPr>
          <a:xfrm rot="18480000">
            <a:off x="11231245" y="4992370"/>
            <a:ext cx="946785" cy="806450"/>
          </a:xfrm>
          <a:prstGeom prst="rect">
            <a:avLst/>
          </a:prstGeom>
        </p:spPr>
      </p:pic>
      <p:sp>
        <p:nvSpPr>
          <p:cNvPr id="14" name="文本框 13"/>
          <p:cNvSpPr txBox="1"/>
          <p:nvPr/>
        </p:nvSpPr>
        <p:spPr>
          <a:xfrm>
            <a:off x="218440" y="796925"/>
            <a:ext cx="8556625" cy="6049645"/>
          </a:xfrm>
          <a:prstGeom prst="rect">
            <a:avLst/>
          </a:prstGeom>
          <a:ln>
            <a:solidFill>
              <a:srgbClr val="6FE6FF"/>
            </a:solidFill>
          </a:ln>
        </p:spPr>
        <p:txBody>
          <a:bodyPr wrap="square">
            <a:spAutoFit/>
          </a:bodyPr>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From the swinging rhythms of the 1950s to the autotuned hooks of today, pop music has undergone a remarkable transformation. But what exactly has changed, and how can we measure it? </a:t>
            </a: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Researchers identify two major “melodic (</a:t>
            </a:r>
            <a:r>
              <a:rPr lang="zh-CN" altLang="en-US" sz="1600">
                <a:latin typeface="宋体" panose="02010600030101010101" pitchFamily="2" charset="-122"/>
                <a:ea typeface="宋体" panose="02010600030101010101" pitchFamily="2" charset="-122"/>
              </a:rPr>
              <a:t>旋律的</a:t>
            </a:r>
            <a:r>
              <a:rPr lang="en-US" altLang="zh-CN" sz="1600">
                <a:latin typeface="Times New Roman" panose="02020603050405020304"/>
                <a:ea typeface="宋体" panose="02010600030101010101" pitchFamily="2" charset="-122"/>
              </a:rPr>
              <a:t>) revolutions” in pop music history: one in 1975 and another in 2000. These turning points mark significant shifts in the structure and complexity of hit melodies. Interestingly, these musical milestones aren’t perfectly in line with the revolutions in harmony and tone color, suggesting that different aspects of music may evolve at different rates. </a:t>
            </a: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During these revolutions, melodies have generally become simpler, both in terms of pitch (</a:t>
            </a:r>
            <a:r>
              <a:rPr lang="zh-CN" altLang="en-US" sz="1600">
                <a:latin typeface="宋体" panose="02010600030101010101" pitchFamily="2" charset="-122"/>
                <a:ea typeface="宋体" panose="02010600030101010101" pitchFamily="2" charset="-122"/>
              </a:rPr>
              <a:t>音高</a:t>
            </a:r>
            <a:r>
              <a:rPr lang="en-US" altLang="zh-CN" sz="1600">
                <a:latin typeface="Times New Roman" panose="02020603050405020304"/>
                <a:ea typeface="宋体" panose="02010600030101010101" pitchFamily="2" charset="-122"/>
              </a:rPr>
              <a:t>) and rhythm. Modern pop hits tend to use a smaller range of notes and simpler rhythmic patterns compared to those from the 1950s and 60s. At the same time, there was a dramatic increase in “note density”—the number of notes squeezed into each second of music. This means that while today’s pop melodies might be simpler in structure, they’re often delivered more rapidly, creating a sense of energy and urgency that wasn’t as common in earlier decades. </a:t>
            </a: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There are several interesting possibilities for what is happening. One theory suggests that as other aspects of music production—like complex electronic beats and richly layered instrumentation—have become more sophisticated, melodies have had to simplify to maintain a balance. Another explanation points to the changing landscape of music consumption. In an era of streaming and social media, where listeners can skip to the next song in seconds, there may be more pressure to create tunes that grab attention instantly. This could favor simpler, more repetitive melodies that are easy to remember and sing along to. </a:t>
            </a: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Relationships between different musical features have also become stronger in recent years. For example, in post-2000 pop hits, melodies with more notes per second tend to be less complex in terms of pitch variety. </a:t>
            </a:r>
            <a:r>
              <a:rPr lang="en-US" altLang="zh-CN" sz="1600">
                <a:solidFill>
                  <a:schemeClr val="tx1"/>
                </a:solidFill>
                <a:latin typeface="Times New Roman" panose="02020603050405020304"/>
                <a:ea typeface="宋体" panose="02010600030101010101" pitchFamily="2" charset="-122"/>
              </a:rPr>
              <a:t>This suggests</a:t>
            </a:r>
            <a:r>
              <a:rPr lang="en-US" altLang="zh-CN" sz="1600">
                <a:solidFill>
                  <a:srgbClr val="7030A0"/>
                </a:solidFill>
                <a:latin typeface="Times New Roman" panose="02020603050405020304"/>
                <a:ea typeface="宋体" panose="02010600030101010101" pitchFamily="2" charset="-122"/>
              </a:rPr>
              <a:t> </a:t>
            </a:r>
            <a:r>
              <a:rPr lang="en-US" altLang="zh-CN" sz="1600">
                <a:latin typeface="Times New Roman" panose="02020603050405020304"/>
                <a:ea typeface="宋体" panose="02010600030101010101" pitchFamily="2" charset="-122"/>
              </a:rPr>
              <a:t>that modern pop songwriting may be following stricter patterns than in the past. </a:t>
            </a:r>
            <a:endParaRPr lang="en-US" altLang="zh-CN" sz="1600">
              <a:latin typeface="Times New Roman" panose="02020603050405020304"/>
              <a:ea typeface="宋体" panose="02010600030101010101" pitchFamily="2" charset="-122"/>
            </a:endParaRPr>
          </a:p>
        </p:txBody>
      </p:sp>
      <p:sp>
        <p:nvSpPr>
          <p:cNvPr id="15" name="文本框 14"/>
          <p:cNvSpPr txBox="1"/>
          <p:nvPr/>
        </p:nvSpPr>
        <p:spPr>
          <a:xfrm>
            <a:off x="8874125" y="934720"/>
            <a:ext cx="3189605" cy="5395595"/>
          </a:xfrm>
          <a:prstGeom prst="rect">
            <a:avLst/>
          </a:prstGeom>
          <a:ln>
            <a:solidFill>
              <a:schemeClr val="accent2">
                <a:lumMod val="40000"/>
                <a:lumOff val="60000"/>
              </a:schemeClr>
            </a:solidFill>
          </a:ln>
        </p:spPr>
        <p:txBody>
          <a:bodyPr wrap="square">
            <a:spAutoFit/>
          </a:bodyPr>
          <a:p>
            <a:pPr marL="0" indent="0" algn="just" defTabSz="266700">
              <a:lnSpc>
                <a:spcPct val="120000"/>
              </a:lnSpc>
              <a:spcBef>
                <a:spcPct val="0"/>
              </a:spcBef>
              <a:spcAft>
                <a:spcPct val="0"/>
              </a:spcAft>
            </a:pPr>
            <a:r>
              <a:rPr lang="en-US" altLang="zh-CN" sz="1600" b="1">
                <a:latin typeface="Times New Roman" panose="02020603050405020304"/>
                <a:ea typeface="宋体" panose="02010600030101010101" pitchFamily="2" charset="-122"/>
              </a:rPr>
              <a:t>28. </a:t>
            </a:r>
            <a:r>
              <a:rPr lang="en-US" altLang="zh-CN" sz="1600" b="1">
                <a:solidFill>
                  <a:srgbClr val="C00000"/>
                </a:solidFill>
                <a:latin typeface="Times New Roman" panose="02020603050405020304"/>
                <a:ea typeface="宋体" panose="02010600030101010101" pitchFamily="2" charset="-122"/>
              </a:rPr>
              <a:t>What change</a:t>
            </a:r>
            <a:r>
              <a:rPr lang="en-US" altLang="zh-CN" sz="1600" b="1">
                <a:latin typeface="Times New Roman" panose="02020603050405020304"/>
                <a:ea typeface="宋体" panose="02010600030101010101" pitchFamily="2" charset="-122"/>
              </a:rPr>
              <a:t> has taken place in pop music </a:t>
            </a:r>
            <a:r>
              <a:rPr lang="en-US" altLang="zh-CN" sz="1600" b="1">
                <a:solidFill>
                  <a:srgbClr val="C00000"/>
                </a:solidFill>
                <a:latin typeface="Times New Roman" panose="02020603050405020304"/>
                <a:ea typeface="宋体" panose="02010600030101010101" pitchFamily="2" charset="-122"/>
              </a:rPr>
              <a:t>over the years</a:t>
            </a:r>
            <a:r>
              <a:rPr lang="en-US" altLang="zh-CN" sz="1600" b="1">
                <a:latin typeface="Times New Roman" panose="02020603050405020304"/>
                <a:ea typeface="宋体" panose="02010600030101010101" pitchFamily="2" charset="-122"/>
              </a:rPr>
              <a:t>? </a:t>
            </a:r>
            <a:endParaRPr lang="en-US" altLang="zh-CN" sz="1600" b="1">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b="1">
                <a:latin typeface="Times New Roman" panose="02020603050405020304"/>
                <a:ea typeface="宋体" panose="02010600030101010101" pitchFamily="2" charset="-122"/>
              </a:rPr>
              <a:t>29. Which of the following may </a:t>
            </a:r>
            <a:r>
              <a:rPr lang="en-US" altLang="zh-CN" sz="1600" b="1">
                <a:solidFill>
                  <a:srgbClr val="0070C0"/>
                </a:solidFill>
                <a:latin typeface="Times New Roman" panose="02020603050405020304"/>
                <a:ea typeface="宋体" panose="02010600030101010101" pitchFamily="2" charset="-122"/>
              </a:rPr>
              <a:t>contribute to the revolution</a:t>
            </a:r>
            <a:r>
              <a:rPr lang="en-US" altLang="zh-CN" sz="1600" b="1">
                <a:latin typeface="Times New Roman" panose="02020603050405020304"/>
                <a:ea typeface="宋体" panose="02010600030101010101" pitchFamily="2" charset="-122"/>
              </a:rPr>
              <a:t> of pop music? </a:t>
            </a:r>
            <a:endParaRPr lang="en-US" altLang="zh-CN" sz="1600" b="1">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b="1">
                <a:latin typeface="Times New Roman" panose="02020603050405020304"/>
                <a:ea typeface="宋体" panose="02010600030101010101" pitchFamily="2" charset="-122"/>
              </a:rPr>
              <a:t>30. What can we </a:t>
            </a:r>
            <a:r>
              <a:rPr lang="en-US" altLang="zh-CN" sz="1600" b="1">
                <a:solidFill>
                  <a:srgbClr val="7030A0"/>
                </a:solidFill>
                <a:latin typeface="Times New Roman" panose="02020603050405020304"/>
                <a:ea typeface="宋体" panose="02010600030101010101" pitchFamily="2" charset="-122"/>
              </a:rPr>
              <a:t>infer</a:t>
            </a:r>
            <a:r>
              <a:rPr lang="en-US" altLang="zh-CN" sz="1600" b="1">
                <a:latin typeface="Times New Roman" panose="02020603050405020304"/>
                <a:ea typeface="宋体" panose="02010600030101010101" pitchFamily="2" charset="-122"/>
              </a:rPr>
              <a:t> from the last paragraph? </a:t>
            </a:r>
            <a:endParaRPr lang="en-US" altLang="zh-CN" sz="1600" b="1">
              <a:latin typeface="Times New Roman" panose="02020603050405020304"/>
              <a:ea typeface="宋体" panose="02010600030101010101" pitchFamily="2" charset="-122"/>
            </a:endParaRPr>
          </a:p>
          <a:p>
            <a:pPr indent="0" algn="just" defTabSz="266700" fontAlgn="auto">
              <a:lnSpc>
                <a:spcPts val="1720"/>
              </a:lnSpc>
              <a:spcBef>
                <a:spcPct val="0"/>
              </a:spcBef>
              <a:spcAft>
                <a:spcPct val="0"/>
              </a:spcAft>
            </a:pPr>
            <a:r>
              <a:rPr lang="en-US" altLang="zh-CN" sz="1600">
                <a:solidFill>
                  <a:srgbClr val="7030A0"/>
                </a:solidFill>
                <a:latin typeface="Times New Roman" panose="02020603050405020304"/>
                <a:ea typeface="宋体" panose="02010600030101010101" pitchFamily="2" charset="-122"/>
              </a:rPr>
              <a:t>A. Pop songwriting might be more flexible in the past. </a:t>
            </a:r>
            <a:endParaRPr lang="en-US" altLang="zh-CN" sz="1600">
              <a:solidFill>
                <a:srgbClr val="7030A0"/>
              </a:solidFill>
              <a:latin typeface="Times New Roman" panose="02020603050405020304"/>
              <a:ea typeface="宋体" panose="02010600030101010101" pitchFamily="2" charset="-122"/>
            </a:endParaRPr>
          </a:p>
          <a:p>
            <a:pPr indent="0" algn="just" defTabSz="266700" fontAlgn="auto">
              <a:lnSpc>
                <a:spcPts val="1720"/>
              </a:lnSpc>
              <a:spcBef>
                <a:spcPct val="0"/>
              </a:spcBef>
              <a:spcAft>
                <a:spcPct val="0"/>
              </a:spcAft>
            </a:pPr>
            <a:r>
              <a:rPr lang="en-US" altLang="zh-CN" sz="1600">
                <a:latin typeface="Times New Roman" panose="02020603050405020304"/>
                <a:ea typeface="宋体" panose="02010600030101010101" pitchFamily="2" charset="-122"/>
              </a:rPr>
              <a:t>B. Modern pop music prioritizes simplicity in melody. </a:t>
            </a:r>
            <a:endParaRPr lang="en-US" altLang="zh-CN" sz="1600">
              <a:latin typeface="Times New Roman" panose="02020603050405020304"/>
              <a:ea typeface="宋体" panose="02010600030101010101" pitchFamily="2" charset="-122"/>
            </a:endParaRPr>
          </a:p>
          <a:p>
            <a:pPr indent="0" algn="just" defTabSz="266700" fontAlgn="auto">
              <a:lnSpc>
                <a:spcPts val="1720"/>
              </a:lnSpc>
              <a:spcBef>
                <a:spcPct val="0"/>
              </a:spcBef>
              <a:spcAft>
                <a:spcPct val="0"/>
              </a:spcAft>
            </a:pPr>
            <a:r>
              <a:rPr lang="en-US" altLang="zh-CN" sz="1600">
                <a:latin typeface="Times New Roman" panose="02020603050405020304"/>
                <a:ea typeface="宋体" panose="02010600030101010101" pitchFamily="2" charset="-122"/>
              </a:rPr>
              <a:t>C. Post-2000 pop hits feature complexity in pitch variety. </a:t>
            </a:r>
            <a:endParaRPr lang="en-US" altLang="zh-CN" sz="1600">
              <a:latin typeface="Times New Roman" panose="02020603050405020304"/>
              <a:ea typeface="宋体" panose="02010600030101010101" pitchFamily="2" charset="-122"/>
            </a:endParaRPr>
          </a:p>
          <a:p>
            <a:pPr indent="0" algn="just" defTabSz="266700" fontAlgn="auto">
              <a:lnSpc>
                <a:spcPts val="1720"/>
              </a:lnSpc>
              <a:spcBef>
                <a:spcPct val="0"/>
              </a:spcBef>
              <a:spcAft>
                <a:spcPct val="0"/>
              </a:spcAft>
            </a:pPr>
            <a:r>
              <a:rPr lang="en-US" altLang="zh-CN" sz="1600">
                <a:latin typeface="Times New Roman" panose="02020603050405020304"/>
                <a:ea typeface="宋体" panose="02010600030101010101" pitchFamily="2" charset="-122"/>
              </a:rPr>
              <a:t>D. Relationships between musical elements are invariable.</a:t>
            </a:r>
            <a:endParaRPr lang="en-US" altLang="zh-CN" sz="1600" b="1">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b="1">
                <a:latin typeface="Times New Roman" panose="02020603050405020304"/>
                <a:ea typeface="宋体" panose="02010600030101010101" pitchFamily="2" charset="-122"/>
              </a:rPr>
              <a:t>31. What’s </a:t>
            </a:r>
            <a:r>
              <a:rPr lang="en-US" altLang="zh-CN" sz="1600" b="1">
                <a:solidFill>
                  <a:srgbClr val="00B050"/>
                </a:solidFill>
                <a:latin typeface="Times New Roman" panose="02020603050405020304"/>
                <a:ea typeface="宋体" panose="02010600030101010101" pitchFamily="2" charset="-122"/>
              </a:rPr>
              <a:t>the purpose of</a:t>
            </a:r>
            <a:r>
              <a:rPr lang="en-US" altLang="zh-CN" sz="1600" b="1">
                <a:latin typeface="Times New Roman" panose="02020603050405020304"/>
                <a:ea typeface="宋体" panose="02010600030101010101" pitchFamily="2" charset="-122"/>
              </a:rPr>
              <a:t> the text? </a:t>
            </a:r>
            <a:endParaRPr lang="en-US" altLang="zh-CN" sz="1600" b="1">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A. To prove a viewpoint.	     </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B. To remove some doubts. </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C. To illustrate a principle.	</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D. </a:t>
            </a:r>
            <a:r>
              <a:rPr lang="en-US" altLang="zh-CN" sz="1600">
                <a:solidFill>
                  <a:srgbClr val="00B050"/>
                </a:solidFill>
                <a:latin typeface="Times New Roman" panose="02020603050405020304"/>
                <a:ea typeface="宋体" panose="02010600030101010101" pitchFamily="2" charset="-122"/>
              </a:rPr>
              <a:t>To analyze a phenomenon.</a:t>
            </a:r>
            <a:r>
              <a:rPr lang="en-US" altLang="zh-CN" sz="1600">
                <a:latin typeface="Times New Roman" panose="02020603050405020304"/>
                <a:ea typeface="宋体" panose="02010600030101010101" pitchFamily="2" charset="-122"/>
              </a:rPr>
              <a:t> </a:t>
            </a:r>
            <a:endParaRPr lang="en-US" altLang="zh-CN" sz="1600">
              <a:latin typeface="Times New Roman" panose="02020603050405020304"/>
              <a:ea typeface="宋体" panose="02010600030101010101" pitchFamily="2" charset="-122"/>
            </a:endParaRPr>
          </a:p>
        </p:txBody>
      </p:sp>
      <p:sp>
        <p:nvSpPr>
          <p:cNvPr id="17" name="文本框 16"/>
          <p:cNvSpPr txBox="1"/>
          <p:nvPr/>
        </p:nvSpPr>
        <p:spPr>
          <a:xfrm>
            <a:off x="7380605" y="106045"/>
            <a:ext cx="2926080" cy="521970"/>
          </a:xfrm>
          <a:prstGeom prst="rect">
            <a:avLst/>
          </a:prstGeom>
          <a:noFill/>
        </p:spPr>
        <p:txBody>
          <a:bodyPr wrap="square" rtlCol="0">
            <a:spAutoFit/>
          </a:bodyPr>
          <a:p>
            <a:r>
              <a:rPr lang="en-US" altLang="zh-CN" sz="2800" b="1">
                <a:solidFill>
                  <a:srgbClr val="C00000"/>
                </a:solidFill>
              </a:rPr>
              <a:t>——</a:t>
            </a:r>
            <a:r>
              <a:rPr lang="zh-CN" altLang="en-US" sz="2800" b="1">
                <a:solidFill>
                  <a:srgbClr val="C00000"/>
                </a:solidFill>
              </a:rPr>
              <a:t>语篇解构</a:t>
            </a:r>
            <a:endParaRPr lang="zh-CN" altLang="en-US" sz="2800" b="1">
              <a:solidFill>
                <a:srgbClr val="C00000"/>
              </a:solidFill>
            </a:endParaRPr>
          </a:p>
        </p:txBody>
      </p:sp>
      <p:sp>
        <p:nvSpPr>
          <p:cNvPr id="6" name="文本框 5"/>
          <p:cNvSpPr txBox="1"/>
          <p:nvPr/>
        </p:nvSpPr>
        <p:spPr>
          <a:xfrm>
            <a:off x="218440" y="778510"/>
            <a:ext cx="8556625" cy="6049645"/>
          </a:xfrm>
          <a:prstGeom prst="rect">
            <a:avLst/>
          </a:prstGeom>
          <a:solidFill>
            <a:schemeClr val="bg2"/>
          </a:solidFill>
          <a:ln>
            <a:solidFill>
              <a:srgbClr val="6FE6FF"/>
            </a:solidFill>
          </a:ln>
        </p:spPr>
        <p:txBody>
          <a:bodyPr wrap="square">
            <a:spAutoFit/>
          </a:bodyPr>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From the swinging rhythms of the 1950s to the autotuned hooks of today, pop music has </a:t>
            </a:r>
            <a:r>
              <a:rPr lang="en-US" altLang="zh-CN" sz="1600">
                <a:solidFill>
                  <a:srgbClr val="00B050"/>
                </a:solidFill>
                <a:latin typeface="Times New Roman" panose="02020603050405020304"/>
                <a:ea typeface="宋体" panose="02010600030101010101" pitchFamily="2" charset="-122"/>
              </a:rPr>
              <a:t>undergone a remarkable transformation</a:t>
            </a:r>
            <a:r>
              <a:rPr lang="en-US" altLang="zh-CN" sz="1600">
                <a:latin typeface="Times New Roman" panose="02020603050405020304"/>
                <a:ea typeface="宋体" panose="02010600030101010101" pitchFamily="2" charset="-122"/>
              </a:rPr>
              <a:t>. But </a:t>
            </a:r>
            <a:r>
              <a:rPr lang="en-US" altLang="zh-CN" sz="1600">
                <a:solidFill>
                  <a:srgbClr val="00B050"/>
                </a:solidFill>
                <a:latin typeface="Times New Roman" panose="02020603050405020304"/>
                <a:ea typeface="宋体" panose="02010600030101010101" pitchFamily="2" charset="-122"/>
              </a:rPr>
              <a:t>what exactly has changed, and how can we measure it? </a:t>
            </a: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Researchers identify </a:t>
            </a:r>
            <a:r>
              <a:rPr lang="en-US" altLang="zh-CN" sz="1600">
                <a:solidFill>
                  <a:srgbClr val="C00000"/>
                </a:solidFill>
                <a:latin typeface="Times New Roman" panose="02020603050405020304"/>
                <a:ea typeface="宋体" panose="02010600030101010101" pitchFamily="2" charset="-122"/>
              </a:rPr>
              <a:t>two major “melodic (</a:t>
            </a:r>
            <a:r>
              <a:rPr lang="zh-CN" altLang="en-US" sz="1600">
                <a:solidFill>
                  <a:srgbClr val="C00000"/>
                </a:solidFill>
                <a:latin typeface="宋体" panose="02010600030101010101" pitchFamily="2" charset="-122"/>
                <a:ea typeface="宋体" panose="02010600030101010101" pitchFamily="2" charset="-122"/>
              </a:rPr>
              <a:t>旋律的</a:t>
            </a:r>
            <a:r>
              <a:rPr lang="en-US" altLang="zh-CN" sz="1600">
                <a:solidFill>
                  <a:srgbClr val="C00000"/>
                </a:solidFill>
                <a:latin typeface="Times New Roman" panose="02020603050405020304"/>
                <a:ea typeface="宋体" panose="02010600030101010101" pitchFamily="2" charset="-122"/>
              </a:rPr>
              <a:t>) revolutions”</a:t>
            </a:r>
            <a:r>
              <a:rPr lang="en-US" altLang="zh-CN" sz="1600">
                <a:latin typeface="Times New Roman" panose="02020603050405020304"/>
                <a:ea typeface="宋体" panose="02010600030101010101" pitchFamily="2" charset="-122"/>
              </a:rPr>
              <a:t> in pop music history: one in 1975 and another in 2000. These turning points mark significant shifts in the structure and complexity of hit melodies. Interestingly, these musical milestones aren’t perfectly in line with the revolutions in harmony and tone color, suggesting that different aspects of music may evolve at different rates. </a:t>
            </a: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solidFill>
                  <a:srgbClr val="C00000"/>
                </a:solidFill>
                <a:latin typeface="Times New Roman" panose="02020603050405020304"/>
                <a:ea typeface="宋体" panose="02010600030101010101" pitchFamily="2" charset="-122"/>
              </a:rPr>
              <a:t>During these revolutions,</a:t>
            </a:r>
            <a:r>
              <a:rPr lang="en-US" altLang="zh-CN" sz="1600">
                <a:latin typeface="Times New Roman" panose="02020603050405020304"/>
                <a:ea typeface="宋体" panose="02010600030101010101" pitchFamily="2" charset="-122"/>
              </a:rPr>
              <a:t> </a:t>
            </a:r>
            <a:r>
              <a:rPr lang="en-US" altLang="zh-CN" sz="1600">
                <a:solidFill>
                  <a:srgbClr val="C00000"/>
                </a:solidFill>
                <a:latin typeface="Times New Roman" panose="02020603050405020304"/>
                <a:ea typeface="宋体" panose="02010600030101010101" pitchFamily="2" charset="-122"/>
              </a:rPr>
              <a:t>melodies have generally become simpler, both in terms of pitch (</a:t>
            </a:r>
            <a:r>
              <a:rPr lang="zh-CN" altLang="en-US" sz="1600">
                <a:solidFill>
                  <a:srgbClr val="C00000"/>
                </a:solidFill>
                <a:latin typeface="宋体" panose="02010600030101010101" pitchFamily="2" charset="-122"/>
                <a:ea typeface="宋体" panose="02010600030101010101" pitchFamily="2" charset="-122"/>
              </a:rPr>
              <a:t>音高</a:t>
            </a:r>
            <a:r>
              <a:rPr lang="en-US" altLang="zh-CN" sz="1600">
                <a:solidFill>
                  <a:srgbClr val="C00000"/>
                </a:solidFill>
                <a:latin typeface="Times New Roman" panose="02020603050405020304"/>
                <a:ea typeface="宋体" panose="02010600030101010101" pitchFamily="2" charset="-122"/>
              </a:rPr>
              <a:t>) and rhythm.</a:t>
            </a:r>
            <a:r>
              <a:rPr lang="en-US" altLang="zh-CN" sz="1600">
                <a:latin typeface="Times New Roman" panose="02020603050405020304"/>
                <a:ea typeface="宋体" panose="02010600030101010101" pitchFamily="2" charset="-122"/>
              </a:rPr>
              <a:t> Modern pop hits tend to use a smaller range of notes and simpler rhythmic patterns compared to those from the 1950s and 60s. At the same time, there was a dramatic increase in “note density”—the number of notes squeezed into each second of music. This means that while today’s pop melodies might be simpler in structure, they’re often delivered more rapidly, creating a sense of energy and urgency that wasn’t as common in earlier decades. </a:t>
            </a: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There are</a:t>
            </a:r>
            <a:r>
              <a:rPr lang="en-US" altLang="zh-CN" sz="1600">
                <a:solidFill>
                  <a:srgbClr val="0070C0"/>
                </a:solidFill>
                <a:latin typeface="Times New Roman" panose="02020603050405020304"/>
                <a:ea typeface="宋体" panose="02010600030101010101" pitchFamily="2" charset="-122"/>
              </a:rPr>
              <a:t> several interesting possibilities for what is happening</a:t>
            </a:r>
            <a:r>
              <a:rPr lang="en-US" altLang="zh-CN" sz="1600">
                <a:latin typeface="Times New Roman" panose="02020603050405020304"/>
                <a:ea typeface="宋体" panose="02010600030101010101" pitchFamily="2" charset="-122"/>
              </a:rPr>
              <a:t>. One theory suggests that as other aspects of music production—like complex electronic beats and richly layered instrumentation—have become more sophisticated, melodies have had to simplify to maintain a balance. Another explanation points to the changing landscape of music consumption. In an era of streaming and social media, where listeners can skip to the next song in seconds, there may be more pressure to create tunes that grab attention instantly. This could favor simpler, more repetitive melodies that are easy to remember and sing along to. </a:t>
            </a: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Relationships between different musical features have also become stronger in recent years. For example, in post-2000 pop hits, melodies with more notes per second tend to be less complex in terms of pitch variety. </a:t>
            </a:r>
            <a:r>
              <a:rPr lang="en-US" altLang="zh-CN" sz="1600">
                <a:solidFill>
                  <a:srgbClr val="7030A0"/>
                </a:solidFill>
                <a:latin typeface="Times New Roman" panose="02020603050405020304"/>
                <a:ea typeface="宋体" panose="02010600030101010101" pitchFamily="2" charset="-122"/>
              </a:rPr>
              <a:t>This suggests that modern pop songwriting may be following stricter patterns than in the past. </a:t>
            </a:r>
            <a:endParaRPr lang="en-US" altLang="zh-CN" sz="1600">
              <a:solidFill>
                <a:srgbClr val="7030A0"/>
              </a:solidFill>
              <a:latin typeface="Times New Roman" panose="02020603050405020304"/>
              <a:ea typeface="宋体" panose="02010600030101010101" pitchFamily="2" charset="-122"/>
            </a:endParaRPr>
          </a:p>
        </p:txBody>
      </p:sp>
      <p:pic>
        <p:nvPicPr>
          <p:cNvPr id="48" name="图片 47"/>
          <p:cNvPicPr>
            <a:picLocks noChangeAspect="1"/>
          </p:cNvPicPr>
          <p:nvPr/>
        </p:nvPicPr>
        <p:blipFill>
          <a:blip r:embed="rId11"/>
          <a:stretch>
            <a:fillRect/>
          </a:stretch>
        </p:blipFill>
        <p:spPr>
          <a:xfrm>
            <a:off x="2685415" y="703580"/>
            <a:ext cx="544195" cy="699135"/>
          </a:xfrm>
          <a:prstGeom prst="rect">
            <a:avLst/>
          </a:prstGeom>
        </p:spPr>
      </p:pic>
      <p:sp>
        <p:nvSpPr>
          <p:cNvPr id="344068" name="AutoShape 4"/>
          <p:cNvSpPr>
            <a:spLocks noChangeArrowheads="1"/>
          </p:cNvSpPr>
          <p:nvPr/>
        </p:nvSpPr>
        <p:spPr bwMode="gray">
          <a:xfrm>
            <a:off x="6442075" y="2018665"/>
            <a:ext cx="2087880" cy="339090"/>
          </a:xfrm>
          <a:prstGeom prst="bevel">
            <a:avLst>
              <a:gd name="adj" fmla="val 1495"/>
            </a:avLst>
          </a:prstGeom>
          <a:solidFill>
            <a:srgbClr val="C00000"/>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What</a:t>
            </a:r>
            <a:endPar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sp>
        <p:nvSpPr>
          <p:cNvPr id="7" name="AutoShape 4"/>
          <p:cNvSpPr>
            <a:spLocks noChangeArrowheads="1"/>
          </p:cNvSpPr>
          <p:nvPr/>
        </p:nvSpPr>
        <p:spPr bwMode="gray">
          <a:xfrm>
            <a:off x="5782310" y="4831080"/>
            <a:ext cx="2087880" cy="339090"/>
          </a:xfrm>
          <a:prstGeom prst="bevel">
            <a:avLst>
              <a:gd name="adj" fmla="val 1495"/>
            </a:avLst>
          </a:prstGeom>
          <a:solidFill>
            <a:srgbClr val="0070C0"/>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Why</a:t>
            </a:r>
            <a:endPar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sp>
        <p:nvSpPr>
          <p:cNvPr id="8" name="AutoShape 4"/>
          <p:cNvSpPr>
            <a:spLocks noChangeArrowheads="1"/>
          </p:cNvSpPr>
          <p:nvPr/>
        </p:nvSpPr>
        <p:spPr bwMode="gray">
          <a:xfrm>
            <a:off x="4519930" y="703580"/>
            <a:ext cx="2087880" cy="339090"/>
          </a:xfrm>
          <a:prstGeom prst="bevel">
            <a:avLst>
              <a:gd name="adj" fmla="val 1495"/>
            </a:avLst>
          </a:prstGeom>
          <a:solidFill>
            <a:srgbClr val="00B050"/>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Theme</a:t>
            </a:r>
            <a:endPar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sp>
        <p:nvSpPr>
          <p:cNvPr id="9" name="AutoShape 4"/>
          <p:cNvSpPr>
            <a:spLocks noChangeArrowheads="1"/>
          </p:cNvSpPr>
          <p:nvPr/>
        </p:nvSpPr>
        <p:spPr bwMode="gray">
          <a:xfrm>
            <a:off x="3230245" y="6489065"/>
            <a:ext cx="2087880" cy="339090"/>
          </a:xfrm>
          <a:prstGeom prst="bevel">
            <a:avLst>
              <a:gd name="adj" fmla="val 1495"/>
            </a:avLst>
          </a:prstGeom>
          <a:solidFill>
            <a:srgbClr val="7030A0"/>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How</a:t>
            </a:r>
            <a:endPar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sp>
        <p:nvSpPr>
          <p:cNvPr id="11" name="矩形: 圆角 10"/>
          <p:cNvSpPr/>
          <p:nvPr/>
        </p:nvSpPr>
        <p:spPr>
          <a:xfrm>
            <a:off x="2162810" y="6282055"/>
            <a:ext cx="1285240" cy="207010"/>
          </a:xfrm>
          <a:prstGeom prst="roundRect">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6" name="矩形: 圆角 10"/>
          <p:cNvSpPr/>
          <p:nvPr/>
        </p:nvSpPr>
        <p:spPr>
          <a:xfrm>
            <a:off x="10527030" y="2527935"/>
            <a:ext cx="721995" cy="207010"/>
          </a:xfrm>
          <a:prstGeom prst="roundRect">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cxnSp>
        <p:nvCxnSpPr>
          <p:cNvPr id="20" name="直接箭头连接符 19"/>
          <p:cNvCxnSpPr/>
          <p:nvPr/>
        </p:nvCxnSpPr>
        <p:spPr>
          <a:xfrm flipH="1">
            <a:off x="6723380" y="627380"/>
            <a:ext cx="2242185" cy="258445"/>
          </a:xfrm>
          <a:prstGeom prst="straightConnector1">
            <a:avLst/>
          </a:prstGeom>
          <a:ln>
            <a:solidFill>
              <a:srgbClr val="C00000"/>
            </a:solidFill>
            <a:tailEnd type="arrow"/>
          </a:ln>
        </p:spPr>
        <p:style>
          <a:lnRef idx="2">
            <a:srgbClr val="4F81BD"/>
          </a:lnRef>
          <a:fillRef idx="0">
            <a:srgbClr val="FFFFFF"/>
          </a:fillRef>
          <a:effectRef idx="0">
            <a:srgbClr val="FFFFFF"/>
          </a:effectRef>
          <a:fontRef idx="minor">
            <a:sysClr val="windowText" lastClr="000000"/>
          </a:fontRef>
        </p:style>
      </p:cxnSp>
      <p:cxnSp>
        <p:nvCxnSpPr>
          <p:cNvPr id="21" name="直接箭头连接符 20"/>
          <p:cNvCxnSpPr/>
          <p:nvPr/>
        </p:nvCxnSpPr>
        <p:spPr>
          <a:xfrm flipH="1">
            <a:off x="7600950" y="627380"/>
            <a:ext cx="1364615" cy="1373505"/>
          </a:xfrm>
          <a:prstGeom prst="straightConnector1">
            <a:avLst/>
          </a:prstGeom>
          <a:ln>
            <a:solidFill>
              <a:srgbClr val="C00000"/>
            </a:solidFill>
            <a:tailEnd type="arrow"/>
          </a:ln>
        </p:spPr>
        <p:style>
          <a:lnRef idx="2">
            <a:srgbClr val="4F81BD"/>
          </a:lnRef>
          <a:fillRef idx="0">
            <a:srgbClr val="FFFFFF"/>
          </a:fillRef>
          <a:effectRef idx="0">
            <a:srgbClr val="FFFFFF"/>
          </a:effectRef>
          <a:fontRef idx="minor">
            <a:sysClr val="windowText" lastClr="000000"/>
          </a:fontRef>
        </p:style>
      </p:cxnSp>
      <p:cxnSp>
        <p:nvCxnSpPr>
          <p:cNvPr id="22" name="直接箭头连接符 21"/>
          <p:cNvCxnSpPr/>
          <p:nvPr/>
        </p:nvCxnSpPr>
        <p:spPr>
          <a:xfrm flipH="1">
            <a:off x="7174230" y="627380"/>
            <a:ext cx="1791335" cy="4347845"/>
          </a:xfrm>
          <a:prstGeom prst="straightConnector1">
            <a:avLst/>
          </a:prstGeom>
          <a:ln>
            <a:solidFill>
              <a:srgbClr val="C00000"/>
            </a:solidFill>
            <a:tailEnd type="arrow"/>
          </a:ln>
        </p:spPr>
        <p:style>
          <a:lnRef idx="2">
            <a:srgbClr val="4F81BD"/>
          </a:lnRef>
          <a:fillRef idx="0">
            <a:srgbClr val="FFFFFF"/>
          </a:fillRef>
          <a:effectRef idx="0">
            <a:srgbClr val="FFFFFF"/>
          </a:effectRef>
          <a:fontRef idx="minor">
            <a:sysClr val="windowText" lastClr="000000"/>
          </a:fontRef>
        </p:style>
      </p:cxnSp>
      <p:cxnSp>
        <p:nvCxnSpPr>
          <p:cNvPr id="23" name="直接箭头连接符 22"/>
          <p:cNvCxnSpPr/>
          <p:nvPr/>
        </p:nvCxnSpPr>
        <p:spPr>
          <a:xfrm flipH="1">
            <a:off x="5053965" y="627380"/>
            <a:ext cx="3911600" cy="5874385"/>
          </a:xfrm>
          <a:prstGeom prst="straightConnector1">
            <a:avLst/>
          </a:prstGeom>
          <a:ln>
            <a:solidFill>
              <a:srgbClr val="C00000"/>
            </a:solidFill>
            <a:tailEnd type="arrow"/>
          </a:ln>
        </p:spPr>
        <p:style>
          <a:lnRef idx="2">
            <a:srgbClr val="4F81BD"/>
          </a:lnRef>
          <a:fillRef idx="0">
            <a:srgbClr val="FFFFFF"/>
          </a:fillRef>
          <a:effectRef idx="0">
            <a:srgbClr val="FFFFFF"/>
          </a:effectRef>
          <a:fontRef idx="minor">
            <a:sysClr val="windowText" lastClr="000000"/>
          </a:fontRef>
        </p:style>
      </p:cxnSp>
      <p:cxnSp>
        <p:nvCxnSpPr>
          <p:cNvPr id="24" name="直接箭头连接符 23"/>
          <p:cNvCxnSpPr/>
          <p:nvPr/>
        </p:nvCxnSpPr>
        <p:spPr>
          <a:xfrm>
            <a:off x="6612255" y="1119505"/>
            <a:ext cx="3828415" cy="3812540"/>
          </a:xfrm>
          <a:prstGeom prst="straightConnector1">
            <a:avLst/>
          </a:prstGeom>
          <a:ln>
            <a:solidFill>
              <a:srgbClr val="00B050"/>
            </a:solidFill>
            <a:headEnd type="arrow"/>
            <a:tailEnd type="arrow"/>
          </a:ln>
        </p:spPr>
        <p:style>
          <a:lnRef idx="2">
            <a:schemeClr val="accent1"/>
          </a:lnRef>
          <a:fillRef idx="0">
            <a:srgbClr val="FFFFFF"/>
          </a:fillRef>
          <a:effectRef idx="0">
            <a:srgbClr val="FFFFFF"/>
          </a:effectRef>
          <a:fontRef idx="minor">
            <a:schemeClr val="tx1"/>
          </a:fontRef>
        </p:style>
      </p:cxnSp>
      <p:cxnSp>
        <p:nvCxnSpPr>
          <p:cNvPr id="25" name="直接箭头连接符 24"/>
          <p:cNvCxnSpPr/>
          <p:nvPr/>
        </p:nvCxnSpPr>
        <p:spPr>
          <a:xfrm flipH="1">
            <a:off x="3021330" y="2811780"/>
            <a:ext cx="7443470" cy="3417570"/>
          </a:xfrm>
          <a:prstGeom prst="straightConnector1">
            <a:avLst/>
          </a:prstGeom>
          <a:ln>
            <a:headEnd type="arrow"/>
            <a:tailEnd type="arrow"/>
          </a:ln>
        </p:spPr>
        <p:style>
          <a:lnRef idx="2">
            <a:schemeClr val="accent1"/>
          </a:lnRef>
          <a:fillRef idx="0">
            <a:srgbClr val="FFFFFF"/>
          </a:fillRef>
          <a:effectRef idx="0">
            <a:srgbClr val="FFFFFF"/>
          </a:effectRef>
          <a:fontRef idx="minor">
            <a:schemeClr val="tx1"/>
          </a:fontRef>
        </p:style>
      </p:cxnSp>
      <p:sp>
        <p:nvSpPr>
          <p:cNvPr id="26" name="文本框 25"/>
          <p:cNvSpPr txBox="1"/>
          <p:nvPr/>
        </p:nvSpPr>
        <p:spPr>
          <a:xfrm>
            <a:off x="2712720" y="797560"/>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spTree>
    <p:custDataLst>
      <p:tags r:id="rId12"/>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55" presetClass="entr" presetSubtype="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p:cTn id="16" dur="1000" fill="hold"/>
                                        <p:tgtEl>
                                          <p:spTgt spid="48"/>
                                        </p:tgtEl>
                                        <p:attrNameLst>
                                          <p:attrName>ppt_w</p:attrName>
                                        </p:attrNameLst>
                                      </p:cBhvr>
                                      <p:tavLst>
                                        <p:tav tm="0">
                                          <p:val>
                                            <p:strVal val="#ppt_w*0.70"/>
                                          </p:val>
                                        </p:tav>
                                        <p:tav tm="100000">
                                          <p:val>
                                            <p:strVal val="#ppt_w"/>
                                          </p:val>
                                        </p:tav>
                                      </p:tavLst>
                                    </p:anim>
                                    <p:anim calcmode="lin" valueType="num">
                                      <p:cBhvr>
                                        <p:cTn id="17" dur="1000" fill="hold"/>
                                        <p:tgtEl>
                                          <p:spTgt spid="48"/>
                                        </p:tgtEl>
                                        <p:attrNameLst>
                                          <p:attrName>ppt_h</p:attrName>
                                        </p:attrNameLst>
                                      </p:cBhvr>
                                      <p:tavLst>
                                        <p:tav tm="0">
                                          <p:val>
                                            <p:strVal val="#ppt_h"/>
                                          </p:val>
                                        </p:tav>
                                        <p:tav tm="100000">
                                          <p:val>
                                            <p:strVal val="#ppt_h"/>
                                          </p:val>
                                        </p:tav>
                                      </p:tavLst>
                                    </p:anim>
                                    <p:animEffect transition="in" filter="fade">
                                      <p:cBhvr>
                                        <p:cTn id="18" dur="10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44068"/>
                                        </p:tgtEl>
                                        <p:attrNameLst>
                                          <p:attrName>style.visibility</p:attrName>
                                        </p:attrNameLst>
                                      </p:cBhvr>
                                      <p:to>
                                        <p:strVal val="visible"/>
                                      </p:to>
                                    </p:set>
                                    <p:animEffect transition="in" filter="blinds(horizontal)">
                                      <p:cBhvr>
                                        <p:cTn id="23" dur="500"/>
                                        <p:tgtEl>
                                          <p:spTgt spid="34406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linds(horizontal)">
                                      <p:cBhvr>
                                        <p:cTn id="33" dur="500"/>
                                        <p:tgtEl>
                                          <p:spTgt spid="9"/>
                                        </p:tgtEl>
                                      </p:cBhvr>
                                    </p:animEffect>
                                  </p:childTnLst>
                                </p:cTn>
                              </p:par>
                              <p:par>
                                <p:cTn id="34" presetID="16" presetClass="entr" presetSubtype="21"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par>
                                <p:cTn id="43" presetID="16" presetClass="entr" presetSubtype="21"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par>
                                <p:cTn id="54" presetID="55" presetClass="entr" presetSubtype="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1000" fill="hold"/>
                                        <p:tgtEl>
                                          <p:spTgt spid="25"/>
                                        </p:tgtEl>
                                        <p:attrNameLst>
                                          <p:attrName>ppt_w</p:attrName>
                                        </p:attrNameLst>
                                      </p:cBhvr>
                                      <p:tavLst>
                                        <p:tav tm="0">
                                          <p:val>
                                            <p:strVal val="#ppt_w*0.70"/>
                                          </p:val>
                                        </p:tav>
                                        <p:tav tm="100000">
                                          <p:val>
                                            <p:strVal val="#ppt_w"/>
                                          </p:val>
                                        </p:tav>
                                      </p:tavLst>
                                    </p:anim>
                                    <p:anim calcmode="lin" valueType="num">
                                      <p:cBhvr>
                                        <p:cTn id="57" dur="1000" fill="hold"/>
                                        <p:tgtEl>
                                          <p:spTgt spid="25"/>
                                        </p:tgtEl>
                                        <p:attrNameLst>
                                          <p:attrName>ppt_h</p:attrName>
                                        </p:attrNameLst>
                                      </p:cBhvr>
                                      <p:tavLst>
                                        <p:tav tm="0">
                                          <p:val>
                                            <p:strVal val="#ppt_h"/>
                                          </p:val>
                                        </p:tav>
                                        <p:tav tm="100000">
                                          <p:val>
                                            <p:strVal val="#ppt_h"/>
                                          </p:val>
                                        </p:tav>
                                      </p:tavLst>
                                    </p:anim>
                                    <p:animEffect transition="in" filter="fade">
                                      <p:cBhvr>
                                        <p:cTn id="58" dur="1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1000" fill="hold"/>
                                        <p:tgtEl>
                                          <p:spTgt spid="24"/>
                                        </p:tgtEl>
                                        <p:attrNameLst>
                                          <p:attrName>ppt_w</p:attrName>
                                        </p:attrNameLst>
                                      </p:cBhvr>
                                      <p:tavLst>
                                        <p:tav tm="0">
                                          <p:val>
                                            <p:strVal val="#ppt_w*0.70"/>
                                          </p:val>
                                        </p:tav>
                                        <p:tav tm="100000">
                                          <p:val>
                                            <p:strVal val="#ppt_w"/>
                                          </p:val>
                                        </p:tav>
                                      </p:tavLst>
                                    </p:anim>
                                    <p:anim calcmode="lin" valueType="num">
                                      <p:cBhvr>
                                        <p:cTn id="64" dur="1000" fill="hold"/>
                                        <p:tgtEl>
                                          <p:spTgt spid="24"/>
                                        </p:tgtEl>
                                        <p:attrNameLst>
                                          <p:attrName>ppt_h</p:attrName>
                                        </p:attrNameLst>
                                      </p:cBhvr>
                                      <p:tavLst>
                                        <p:tav tm="0">
                                          <p:val>
                                            <p:strVal val="#ppt_h"/>
                                          </p:val>
                                        </p:tav>
                                        <p:tav tm="100000">
                                          <p:val>
                                            <p:strVal val="#ppt_h"/>
                                          </p:val>
                                        </p:tav>
                                      </p:tavLst>
                                    </p:anim>
                                    <p:animEffect transition="in" filter="fade">
                                      <p:cBhvr>
                                        <p:cTn id="6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344068" grpId="0" bldLvl="0" animBg="1"/>
      <p:bldP spid="7" grpId="0" bldLvl="0" animBg="1"/>
      <p:bldP spid="8" grpId="0" bldLvl="0" animBg="1"/>
      <p:bldP spid="9" grpId="0" bldLvl="0" animBg="1"/>
      <p:bldP spid="11" grpId="0" bldLvl="0" animBg="1"/>
      <p:bldP spid="11" grpId="1" animBg="1"/>
      <p:bldP spid="16" grpId="0" bldLvl="0" animBg="1"/>
      <p:bldP spid="1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flipV="1">
            <a:off x="712038" y="736627"/>
            <a:ext cx="8959215" cy="698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870585" y="133985"/>
            <a:ext cx="6695440" cy="6096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en-US" altLang="zh-CN" sz="2800" err="1">
                <a:solidFill>
                  <a:schemeClr val="dk1"/>
                </a:solidFill>
                <a:latin typeface="汉仪旗黑-85S" panose="00020600040101010101" pitchFamily="18" charset="-122"/>
                <a:ea typeface="汉仪旗黑-85S" panose="00020600040101010101" pitchFamily="18" charset="-122"/>
                <a:sym typeface="微软雅黑" panose="020B0503020204020204" charset="-122"/>
              </a:rPr>
              <a:t>C</a:t>
            </a:r>
            <a:r>
              <a:rPr lang="zh-CN" altLang="en-US" sz="2800" err="1">
                <a:solidFill>
                  <a:schemeClr val="dk1"/>
                </a:solidFill>
                <a:latin typeface="汉仪旗黑-85S" panose="00020600040101010101" pitchFamily="18" charset="-122"/>
                <a:ea typeface="汉仪旗黑-85S" panose="00020600040101010101" pitchFamily="18" charset="-122"/>
                <a:sym typeface="微软雅黑" panose="020B0503020204020204" charset="-122"/>
              </a:rPr>
              <a:t>篇语料整理</a:t>
            </a:r>
            <a:endParaRPr lang="zh-CN" altLang="en-US" sz="2800" err="1">
              <a:solidFill>
                <a:schemeClr val="dk1"/>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100" name="图片 99"/>
          <p:cNvPicPr/>
          <p:nvPr>
            <p:custDataLst>
              <p:tags r:id="rId3"/>
            </p:custDataLst>
          </p:nvPr>
        </p:nvPicPr>
        <p:blipFill>
          <a:blip r:embed="rId4"/>
          <a:stretch>
            <a:fillRect/>
          </a:stretch>
        </p:blipFill>
        <p:spPr>
          <a:xfrm>
            <a:off x="53340" y="54610"/>
            <a:ext cx="762635" cy="808990"/>
          </a:xfrm>
          <a:prstGeom prst="rect">
            <a:avLst/>
          </a:prstGeom>
          <a:noFill/>
          <a:ln w="9525">
            <a:noFill/>
          </a:ln>
        </p:spPr>
      </p:pic>
      <p:pic>
        <p:nvPicPr>
          <p:cNvPr id="2" name="图片 1"/>
          <p:cNvPicPr/>
          <p:nvPr/>
        </p:nvPicPr>
        <p:blipFill>
          <a:blip r:embed="rId5">
            <a:clrChange>
              <a:clrFrom>
                <a:srgbClr val="FFFFFF">
                  <a:alpha val="100000"/>
                </a:srgbClr>
              </a:clrFrom>
              <a:clrTo>
                <a:srgbClr val="FFFFFF">
                  <a:alpha val="100000"/>
                  <a:alpha val="0"/>
                </a:srgbClr>
              </a:clrTo>
            </a:clrChange>
          </a:blip>
        </p:blipFill>
        <p:spPr>
          <a:xfrm>
            <a:off x="10235565" y="5015865"/>
            <a:ext cx="1838325" cy="1842135"/>
          </a:xfrm>
          <a:prstGeom prst="rect">
            <a:avLst/>
          </a:prstGeom>
        </p:spPr>
      </p:pic>
      <p:pic>
        <p:nvPicPr>
          <p:cNvPr id="4" name="图片 3"/>
          <p:cNvPicPr/>
          <p:nvPr/>
        </p:nvPicPr>
        <p:blipFill>
          <a:blip r:embed="rId6"/>
        </p:blipFill>
        <p:spPr>
          <a:xfrm>
            <a:off x="10944225" y="4431665"/>
            <a:ext cx="1129665" cy="668655"/>
          </a:xfrm>
          <a:prstGeom prst="rect">
            <a:avLst/>
          </a:prstGeom>
        </p:spPr>
      </p:pic>
      <p:sp>
        <p:nvSpPr>
          <p:cNvPr id="6" name="文本框 5"/>
          <p:cNvSpPr txBox="1"/>
          <p:nvPr/>
        </p:nvSpPr>
        <p:spPr>
          <a:xfrm>
            <a:off x="3320415" y="254635"/>
            <a:ext cx="6096000" cy="398780"/>
          </a:xfrm>
          <a:prstGeom prst="rect">
            <a:avLst/>
          </a:prstGeom>
          <a:noFill/>
        </p:spPr>
        <p:txBody>
          <a:bodyPr wrap="square" rtlCol="0" anchor="t">
            <a:spAutoFit/>
          </a:bodyPr>
          <a:p>
            <a:r>
              <a:rPr lang="zh-CN" altLang="en-US" sz="2000" b="1">
                <a:solidFill>
                  <a:srgbClr val="C00000"/>
                </a:solidFill>
              </a:rPr>
              <a:t>语义场建构；改述释义；高频课外单词语境记忆</a:t>
            </a:r>
            <a:endParaRPr lang="zh-CN" altLang="en-US" sz="2000" b="1">
              <a:solidFill>
                <a:srgbClr val="C00000"/>
              </a:solidFill>
            </a:endParaRPr>
          </a:p>
        </p:txBody>
      </p:sp>
      <p:graphicFrame>
        <p:nvGraphicFramePr>
          <p:cNvPr id="7" name="表格 6"/>
          <p:cNvGraphicFramePr/>
          <p:nvPr>
            <p:custDataLst>
              <p:tags r:id="rId7"/>
            </p:custDataLst>
          </p:nvPr>
        </p:nvGraphicFramePr>
        <p:xfrm>
          <a:off x="412750" y="869950"/>
          <a:ext cx="11354435" cy="5690235"/>
        </p:xfrm>
        <a:graphic>
          <a:graphicData uri="http://schemas.openxmlformats.org/drawingml/2006/table">
            <a:tbl>
              <a:tblPr/>
              <a:tblGrid>
                <a:gridCol w="3697605"/>
                <a:gridCol w="7656830"/>
              </a:tblGrid>
              <a:tr h="5690235">
                <a:tc>
                  <a:txBody>
                    <a:bodyPr/>
                    <a:p>
                      <a:pPr marL="68580" indent="0" algn="just" fontAlgn="auto">
                        <a:lnSpc>
                          <a:spcPts val="2900"/>
                        </a:lnSpc>
                        <a:spcBef>
                          <a:spcPct val="0"/>
                        </a:spcBef>
                        <a:spcAft>
                          <a:spcPct val="0"/>
                        </a:spcAft>
                      </a:pPr>
                      <a:endParaRPr lang="en-US" altLang="zh-CN" sz="3200">
                        <a:latin typeface="Times New Roman" panose="02020603050405020304" charset="0"/>
                        <a:ea typeface="Times New Roman" panose="02020603050405020304"/>
                        <a:cs typeface="Times New Roman" panose="02020603050405020304" charset="0"/>
                      </a:endParaRPr>
                    </a:p>
                    <a:p>
                      <a:pPr marL="68580" indent="0" algn="just" fontAlgn="auto">
                        <a:lnSpc>
                          <a:spcPts val="3900"/>
                        </a:lnSpc>
                        <a:spcBef>
                          <a:spcPct val="0"/>
                        </a:spcBef>
                        <a:spcAft>
                          <a:spcPct val="0"/>
                        </a:spcAft>
                      </a:pPr>
                      <a:endParaRPr lang="zh-CN" sz="320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a:solidFill>
                            <a:schemeClr val="bg1"/>
                          </a:solidFill>
                          <a:latin typeface="Times New Roman" panose="02020603050405020304" charset="0"/>
                          <a:ea typeface="Times New Roman" panose="02020603050405020304"/>
                          <a:cs typeface="Times New Roman" panose="02020603050405020304" charset="0"/>
                        </a:rPr>
                        <a:t>9.</a:t>
                      </a:r>
                      <a:r>
                        <a:rPr lang="zh-CN" sz="3200" b="0">
                          <a:solidFill>
                            <a:schemeClr val="bg1"/>
                          </a:solidFill>
                          <a:latin typeface="Times New Roman" panose="02020603050405020304" charset="0"/>
                          <a:ea typeface="宋体" panose="02010600030101010101" pitchFamily="2" charset="-122"/>
                          <a:cs typeface="Times New Roman" panose="02020603050405020304" charset="0"/>
                        </a:rPr>
                        <a:t>手工制作珠宝</a:t>
                      </a:r>
                      <a:endParaRPr lang="zh-CN" sz="3200" b="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endParaRPr lang="zh-CN" sz="3200" b="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b="0">
                          <a:solidFill>
                            <a:schemeClr val="bg1"/>
                          </a:solidFill>
                          <a:latin typeface="Times New Roman" panose="02020603050405020304" charset="0"/>
                          <a:ea typeface="Times New Roman" panose="02020603050405020304"/>
                          <a:cs typeface="Times New Roman" panose="02020603050405020304" charset="0"/>
                        </a:rPr>
                        <a:t>10. </a:t>
                      </a:r>
                      <a:r>
                        <a:rPr lang="zh-CN" sz="3200" b="0">
                          <a:solidFill>
                            <a:schemeClr val="bg1"/>
                          </a:solidFill>
                          <a:latin typeface="Times New Roman" panose="02020603050405020304" charset="0"/>
                          <a:ea typeface="宋体" panose="02010600030101010101" pitchFamily="2" charset="-122"/>
                          <a:cs typeface="Times New Roman" panose="02020603050405020304" charset="0"/>
                        </a:rPr>
                        <a:t>无需注册。</a:t>
                      </a:r>
                      <a:endParaRPr lang="en-US" altLang="zh-CN" sz="3200" b="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b="0">
                          <a:solidFill>
                            <a:schemeClr val="bg1"/>
                          </a:solidFill>
                          <a:latin typeface="Times New Roman" panose="02020603050405020304" charset="0"/>
                          <a:ea typeface="宋体" panose="02010600030101010101" pitchFamily="2" charset="-122"/>
                          <a:cs typeface="Times New Roman" panose="02020603050405020304" charset="0"/>
                        </a:rPr>
                        <a:t>     </a:t>
                      </a:r>
                      <a:r>
                        <a:rPr lang="zh-CN" sz="3200" b="0">
                          <a:solidFill>
                            <a:schemeClr val="bg1"/>
                          </a:solidFill>
                          <a:latin typeface="Times New Roman" panose="02020603050405020304" charset="0"/>
                          <a:ea typeface="宋体" panose="02010600030101010101" pitchFamily="2" charset="-122"/>
                          <a:cs typeface="Times New Roman" panose="02020603050405020304" charset="0"/>
                        </a:rPr>
                        <a:t>先到先得。</a:t>
                      </a:r>
                      <a:endParaRPr lang="zh-CN" sz="3200" b="0">
                        <a:solidFill>
                          <a:schemeClr val="bg1"/>
                        </a:solidFill>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just" fontAlgn="auto">
                        <a:lnSpc>
                          <a:spcPts val="3840"/>
                        </a:lnSpc>
                        <a:spcBef>
                          <a:spcPct val="0"/>
                        </a:spcBef>
                        <a:spcAft>
                          <a:spcPct val="0"/>
                        </a:spcAft>
                      </a:pPr>
                      <a:endParaRPr lang="en-US" altLang="zh-CN" sz="3200">
                        <a:latin typeface="Times New Roman" panose="02020603050405020304" charset="0"/>
                        <a:ea typeface="Times New Roman" panose="02020603050405020304"/>
                        <a:cs typeface="Times New Roman" panose="02020603050405020304" charset="0"/>
                      </a:endParaRPr>
                    </a:p>
                    <a:p>
                      <a:pPr marL="68580" indent="0" algn="just" fontAlgn="auto">
                        <a:lnSpc>
                          <a:spcPts val="3840"/>
                        </a:lnSpc>
                        <a:spcBef>
                          <a:spcPct val="0"/>
                        </a:spcBef>
                        <a:spcAft>
                          <a:spcPct val="0"/>
                        </a:spcAft>
                      </a:pPr>
                      <a:r>
                        <a:rPr lang="en-US" altLang="zh-CN" sz="3200">
                          <a:noFill/>
                          <a:latin typeface="Times New Roman" panose="02020603050405020304" charset="0"/>
                          <a:ea typeface="Times New Roman" panose="02020603050405020304"/>
                          <a:cs typeface="Times New Roman" panose="02020603050405020304" charset="0"/>
                        </a:rPr>
                        <a:t>= altruistic</a:t>
                      </a:r>
                      <a:r>
                        <a:rPr lang="en-US" altLang="zh-CN" sz="3200" baseline="-25000">
                          <a:noFill/>
                          <a:latin typeface="Times New Roman" panose="02020603050405020304" charset="0"/>
                          <a:ea typeface="Times New Roman" panose="02020603050405020304"/>
                          <a:cs typeface="Times New Roman" panose="02020603050405020304" charset="0"/>
                        </a:rPr>
                        <a:t>利他主义的，无私的</a:t>
                      </a:r>
                      <a:r>
                        <a:rPr lang="en-US" altLang="zh-CN" sz="3200">
                          <a:noFill/>
                          <a:latin typeface="Times New Roman" panose="02020603050405020304" charset="0"/>
                          <a:ea typeface="Times New Roman" panose="02020603050405020304"/>
                          <a:cs typeface="Times New Roman" panose="02020603050405020304" charset="0"/>
                        </a:rPr>
                        <a:t> /selfless behavior</a:t>
                      </a:r>
                      <a:endParaRPr lang="en-US" altLang="zh-CN" sz="3200">
                        <a:noFill/>
                        <a:latin typeface="Times New Roman" panose="02020603050405020304" charset="0"/>
                        <a:ea typeface="Times New Roman" panose="02020603050405020304"/>
                        <a:cs typeface="Times New Roman" panose="02020603050405020304" charset="0"/>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5" name="文本框 4"/>
          <p:cNvSpPr txBox="1"/>
          <p:nvPr/>
        </p:nvSpPr>
        <p:spPr>
          <a:xfrm>
            <a:off x="4243705" y="869950"/>
            <a:ext cx="7428230" cy="503491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noAutofit/>
          </a:bodyPr>
          <a:p>
            <a:pPr indent="0" fontAlgn="auto">
              <a:lnSpc>
                <a:spcPts val="4340"/>
              </a:lnSpc>
            </a:pPr>
            <a:r>
              <a:rPr lang="en-US" altLang="zh-CN" sz="2400">
                <a:latin typeface="Times New Roman" panose="02020603050405020304" charset="0"/>
                <a:ea typeface="Times New Roman" panose="02020603050405020304"/>
                <a:cs typeface="Times New Roman" panose="02020603050405020304" charset="0"/>
                <a:sym typeface="+mn-ea"/>
              </a:rPr>
              <a:t>1. modern pop songwriting may</a:t>
            </a:r>
            <a:r>
              <a:rPr lang="en-US" altLang="zh-CN" sz="2400">
                <a:solidFill>
                  <a:srgbClr val="0070C0"/>
                </a:solidFill>
                <a:latin typeface="Times New Roman" panose="02020603050405020304" charset="0"/>
                <a:ea typeface="Times New Roman" panose="02020603050405020304"/>
                <a:cs typeface="Times New Roman" panose="02020603050405020304" charset="0"/>
                <a:sym typeface="+mn-ea"/>
              </a:rPr>
              <a:t> be following stricter patterns than</a:t>
            </a:r>
            <a:r>
              <a:rPr lang="en-US" altLang="zh-CN" sz="2400">
                <a:latin typeface="Times New Roman" panose="02020603050405020304" charset="0"/>
                <a:ea typeface="Times New Roman" panose="02020603050405020304"/>
                <a:cs typeface="Times New Roman" panose="02020603050405020304" charset="0"/>
                <a:sym typeface="+mn-ea"/>
              </a:rPr>
              <a:t> in the past.  = Pop songwriting might</a:t>
            </a:r>
            <a:r>
              <a:rPr lang="en-US" altLang="zh-CN" sz="2400">
                <a:solidFill>
                  <a:srgbClr val="0070C0"/>
                </a:solidFill>
                <a:latin typeface="Times New Roman" panose="02020603050405020304" charset="0"/>
                <a:ea typeface="Times New Roman" panose="02020603050405020304"/>
                <a:cs typeface="Times New Roman" panose="02020603050405020304" charset="0"/>
                <a:sym typeface="+mn-ea"/>
              </a:rPr>
              <a:t> be more flexible </a:t>
            </a:r>
            <a:r>
              <a:rPr lang="en-US" altLang="zh-CN" sz="2400">
                <a:latin typeface="Times New Roman" panose="02020603050405020304" charset="0"/>
                <a:ea typeface="Times New Roman" panose="02020603050405020304"/>
                <a:cs typeface="Times New Roman" panose="02020603050405020304" charset="0"/>
                <a:sym typeface="+mn-ea"/>
              </a:rPr>
              <a:t>in the past.</a:t>
            </a:r>
            <a:endParaRPr lang="en-US" altLang="zh-CN" sz="2400">
              <a:latin typeface="Times New Roman" panose="02020603050405020304" charset="0"/>
              <a:ea typeface="Times New Roman" panose="02020603050405020304"/>
              <a:cs typeface="Times New Roman" panose="02020603050405020304" charset="0"/>
              <a:sym typeface="+mn-ea"/>
            </a:endParaRPr>
          </a:p>
          <a:p>
            <a:pPr indent="0" fontAlgn="auto">
              <a:lnSpc>
                <a:spcPts val="4340"/>
              </a:lnSpc>
            </a:pPr>
            <a:r>
              <a:rPr lang="en-US" altLang="zh-CN" sz="2400">
                <a:latin typeface="Times New Roman" panose="02020603050405020304" charset="0"/>
                <a:ea typeface="Times New Roman" panose="02020603050405020304"/>
                <a:cs typeface="Times New Roman" panose="02020603050405020304" charset="0"/>
                <a:sym typeface="+mn-ea"/>
              </a:rPr>
              <a:t>2. undergone a remarkable </a:t>
            </a:r>
            <a:r>
              <a:rPr lang="en-US" altLang="zh-CN" sz="2400" b="1">
                <a:solidFill>
                  <a:srgbClr val="C00000"/>
                </a:solidFill>
                <a:latin typeface="Times New Roman" panose="02020603050405020304" charset="0"/>
                <a:ea typeface="Times New Roman" panose="02020603050405020304"/>
                <a:cs typeface="Times New Roman" panose="02020603050405020304" charset="0"/>
                <a:sym typeface="+mn-ea"/>
              </a:rPr>
              <a:t>transformation</a:t>
            </a:r>
            <a:endParaRPr lang="en-US" altLang="zh-CN" sz="2400">
              <a:latin typeface="Times New Roman" panose="02020603050405020304" charset="0"/>
              <a:ea typeface="Times New Roman" panose="02020603050405020304"/>
              <a:cs typeface="Times New Roman" panose="02020603050405020304" charset="0"/>
              <a:sym typeface="+mn-ea"/>
            </a:endParaRPr>
          </a:p>
          <a:p>
            <a:pPr indent="0" fontAlgn="auto">
              <a:lnSpc>
                <a:spcPts val="4340"/>
              </a:lnSpc>
            </a:pPr>
            <a:r>
              <a:rPr lang="en-US" altLang="zh-CN" sz="2400">
                <a:latin typeface="Times New Roman" panose="02020603050405020304" charset="0"/>
                <a:ea typeface="Times New Roman" panose="02020603050405020304"/>
                <a:cs typeface="Times New Roman" panose="02020603050405020304" charset="0"/>
                <a:sym typeface="+mn-ea"/>
              </a:rPr>
              <a:t>3.  identify two major melodic </a:t>
            </a:r>
            <a:r>
              <a:rPr lang="en-US" altLang="zh-CN" sz="2400" b="1">
                <a:solidFill>
                  <a:srgbClr val="C00000"/>
                </a:solidFill>
                <a:latin typeface="Times New Roman" panose="02020603050405020304" charset="0"/>
                <a:ea typeface="Times New Roman" panose="02020603050405020304"/>
                <a:cs typeface="Times New Roman" panose="02020603050405020304" charset="0"/>
                <a:sym typeface="+mn-ea"/>
              </a:rPr>
              <a:t>revolutions</a:t>
            </a:r>
            <a:endParaRPr lang="en-US" altLang="zh-CN" sz="2400">
              <a:latin typeface="Times New Roman" panose="02020603050405020304" charset="0"/>
              <a:ea typeface="Times New Roman" panose="02020603050405020304"/>
              <a:cs typeface="Times New Roman" panose="02020603050405020304" charset="0"/>
              <a:sym typeface="+mn-ea"/>
            </a:endParaRPr>
          </a:p>
          <a:p>
            <a:pPr indent="0" fontAlgn="auto">
              <a:lnSpc>
                <a:spcPts val="4340"/>
              </a:lnSpc>
            </a:pPr>
            <a:r>
              <a:rPr lang="en-US" altLang="zh-CN" sz="2400">
                <a:latin typeface="Times New Roman" panose="02020603050405020304" charset="0"/>
                <a:ea typeface="Times New Roman" panose="02020603050405020304"/>
                <a:cs typeface="Times New Roman" panose="02020603050405020304" charset="0"/>
                <a:sym typeface="+mn-ea"/>
              </a:rPr>
              <a:t>4.These turning points mark significant </a:t>
            </a:r>
            <a:r>
              <a:rPr lang="en-US" altLang="zh-CN" sz="2400" b="1">
                <a:solidFill>
                  <a:srgbClr val="C00000"/>
                </a:solidFill>
                <a:latin typeface="Times New Roman" panose="02020603050405020304" charset="0"/>
                <a:ea typeface="Times New Roman" panose="02020603050405020304"/>
                <a:cs typeface="Times New Roman" panose="02020603050405020304" charset="0"/>
                <a:sym typeface="+mn-ea"/>
              </a:rPr>
              <a:t>shifts</a:t>
            </a:r>
            <a:r>
              <a:rPr lang="en-US" altLang="zh-CN" sz="2400">
                <a:latin typeface="Times New Roman" panose="02020603050405020304" charset="0"/>
                <a:ea typeface="Times New Roman" panose="02020603050405020304"/>
                <a:cs typeface="Times New Roman" panose="02020603050405020304" charset="0"/>
                <a:sym typeface="+mn-ea"/>
              </a:rPr>
              <a:t> in the structure and complexity of hit melodies</a:t>
            </a:r>
            <a:endParaRPr lang="en-US" altLang="zh-CN" sz="2400">
              <a:latin typeface="Times New Roman" panose="02020603050405020304" charset="0"/>
              <a:ea typeface="Times New Roman" panose="02020603050405020304"/>
              <a:cs typeface="Times New Roman" panose="02020603050405020304" charset="0"/>
              <a:sym typeface="+mn-ea"/>
            </a:endParaRPr>
          </a:p>
          <a:p>
            <a:pPr indent="0" fontAlgn="auto">
              <a:lnSpc>
                <a:spcPts val="4340"/>
              </a:lnSpc>
            </a:pPr>
            <a:r>
              <a:rPr lang="en-US" altLang="zh-CN" sz="2400">
                <a:latin typeface="Times New Roman" panose="02020603050405020304" charset="0"/>
                <a:ea typeface="Times New Roman" panose="02020603050405020304"/>
                <a:cs typeface="Times New Roman" panose="02020603050405020304" charset="0"/>
                <a:sym typeface="+mn-ea"/>
              </a:rPr>
              <a:t>5. </a:t>
            </a:r>
            <a:r>
              <a:rPr lang="en-US" altLang="zh-CN" sz="2400" b="1">
                <a:solidFill>
                  <a:srgbClr val="C00000"/>
                </a:solidFill>
                <a:latin typeface="Times New Roman" panose="02020603050405020304" charset="0"/>
                <a:ea typeface="Times New Roman" panose="02020603050405020304"/>
                <a:cs typeface="Times New Roman" panose="02020603050405020304" charset="0"/>
                <a:sym typeface="+mn-ea"/>
              </a:rPr>
              <a:t>evolve</a:t>
            </a:r>
            <a:r>
              <a:rPr lang="en-US" altLang="zh-CN" sz="2400">
                <a:latin typeface="Times New Roman" panose="02020603050405020304" charset="0"/>
                <a:ea typeface="Times New Roman" panose="02020603050405020304"/>
                <a:cs typeface="Times New Roman" panose="02020603050405020304" charset="0"/>
                <a:sym typeface="+mn-ea"/>
              </a:rPr>
              <a:t> at different rates</a:t>
            </a:r>
            <a:endParaRPr lang="en-US" altLang="zh-CN" sz="2400">
              <a:latin typeface="Times New Roman" panose="02020603050405020304" charset="0"/>
              <a:ea typeface="Times New Roman" panose="02020603050405020304"/>
              <a:cs typeface="Times New Roman" panose="02020603050405020304" charset="0"/>
              <a:sym typeface="+mn-ea"/>
            </a:endParaRPr>
          </a:p>
        </p:txBody>
      </p:sp>
      <p:sp>
        <p:nvSpPr>
          <p:cNvPr id="8" name="文本框 7"/>
          <p:cNvSpPr txBox="1"/>
          <p:nvPr/>
        </p:nvSpPr>
        <p:spPr>
          <a:xfrm>
            <a:off x="469265" y="916940"/>
            <a:ext cx="3595370" cy="4523105"/>
          </a:xfrm>
          <a:prstGeom prst="rect">
            <a:avLst/>
          </a:prstGeom>
          <a:noFill/>
        </p:spPr>
        <p:txBody>
          <a:bodyPr wrap="square" rtlCol="0" anchor="t">
            <a:spAutoFit/>
          </a:bodyPr>
          <a:p>
            <a:r>
              <a:rPr lang="en-US" altLang="zh-CN" sz="2400"/>
              <a:t>1.</a:t>
            </a:r>
            <a:r>
              <a:rPr lang="zh-CN" altLang="en-US" sz="2400"/>
              <a:t>现代流行歌曲创作可能比过去</a:t>
            </a:r>
            <a:r>
              <a:rPr lang="zh-CN" altLang="en-US" sz="2400">
                <a:solidFill>
                  <a:srgbClr val="0070C0"/>
                </a:solidFill>
              </a:rPr>
              <a:t>遵循更严格的模式</a:t>
            </a:r>
            <a:r>
              <a:rPr lang="zh-CN" altLang="en-US" sz="2400"/>
              <a:t>。</a:t>
            </a:r>
            <a:r>
              <a:rPr lang="en-US" altLang="zh-CN" sz="2400"/>
              <a:t>=</a:t>
            </a:r>
            <a:r>
              <a:rPr lang="zh-CN" altLang="en-US" sz="2400"/>
              <a:t>流行歌曲创作在过去可能</a:t>
            </a:r>
            <a:r>
              <a:rPr lang="zh-CN" altLang="en-US" sz="2400">
                <a:solidFill>
                  <a:srgbClr val="0070C0"/>
                </a:solidFill>
              </a:rPr>
              <a:t>更加灵活</a:t>
            </a:r>
            <a:r>
              <a:rPr lang="zh-CN" altLang="en-US" sz="2400"/>
              <a:t>。</a:t>
            </a:r>
            <a:endParaRPr lang="zh-CN" altLang="en-US" sz="2400"/>
          </a:p>
          <a:p>
            <a:endParaRPr lang="zh-CN" altLang="en-US" sz="2400"/>
          </a:p>
          <a:p>
            <a:r>
              <a:rPr lang="zh-CN" altLang="en-US" sz="2400"/>
              <a:t>2. 经历了非凡的</a:t>
            </a:r>
            <a:r>
              <a:rPr lang="zh-CN" altLang="en-US" sz="2400">
                <a:solidFill>
                  <a:srgbClr val="C00000"/>
                </a:solidFill>
              </a:rPr>
              <a:t>转变</a:t>
            </a:r>
            <a:endParaRPr lang="zh-CN" altLang="en-US" sz="2400">
              <a:solidFill>
                <a:srgbClr val="C00000"/>
              </a:solidFill>
            </a:endParaRPr>
          </a:p>
          <a:p>
            <a:r>
              <a:rPr lang="zh-CN" altLang="en-US" sz="2400"/>
              <a:t>3.  找出两个主要的旋律</a:t>
            </a:r>
            <a:r>
              <a:rPr lang="zh-CN" altLang="en-US" sz="2400">
                <a:solidFill>
                  <a:srgbClr val="C00000"/>
                </a:solidFill>
              </a:rPr>
              <a:t>革命</a:t>
            </a:r>
            <a:endParaRPr lang="zh-CN" altLang="en-US" sz="2400"/>
          </a:p>
          <a:p>
            <a:r>
              <a:rPr lang="zh-CN" altLang="en-US" sz="2400"/>
              <a:t>4.这些转折点标志着热门旋律的结构和复杂性的重大</a:t>
            </a:r>
            <a:r>
              <a:rPr lang="zh-CN" altLang="en-US" sz="2400">
                <a:solidFill>
                  <a:srgbClr val="C00000"/>
                </a:solidFill>
              </a:rPr>
              <a:t>转变</a:t>
            </a:r>
            <a:endParaRPr lang="zh-CN" altLang="en-US" sz="2400">
              <a:solidFill>
                <a:srgbClr val="C00000"/>
              </a:solidFill>
            </a:endParaRPr>
          </a:p>
          <a:p>
            <a:r>
              <a:rPr lang="zh-CN" altLang="en-US" sz="2400"/>
              <a:t>5. 以不同的速度</a:t>
            </a:r>
            <a:r>
              <a:rPr lang="zh-CN" altLang="en-US" sz="2400">
                <a:solidFill>
                  <a:srgbClr val="C00000"/>
                </a:solidFill>
              </a:rPr>
              <a:t>进化</a:t>
            </a:r>
            <a:endParaRPr lang="zh-CN" altLang="en-US" sz="2400">
              <a:solidFill>
                <a:srgbClr val="C00000"/>
              </a:solidFill>
            </a:endParaRPr>
          </a:p>
        </p:txBody>
      </p:sp>
      <p:pic>
        <p:nvPicPr>
          <p:cNvPr id="10" name="图片 9"/>
          <p:cNvPicPr>
            <a:picLocks noChangeAspect="1"/>
          </p:cNvPicPr>
          <p:nvPr/>
        </p:nvPicPr>
        <p:blipFill>
          <a:blip r:embed="rId8"/>
          <a:stretch>
            <a:fillRect/>
          </a:stretch>
        </p:blipFill>
        <p:spPr>
          <a:xfrm>
            <a:off x="412750" y="5492750"/>
            <a:ext cx="9718040" cy="1244600"/>
          </a:xfrm>
          <a:prstGeom prst="rect">
            <a:avLst/>
          </a:prstGeom>
          <a:effectLst>
            <a:outerShdw blurRad="50800" dist="38100" dir="16200000" rotWithShape="0">
              <a:prstClr val="black">
                <a:alpha val="40000"/>
              </a:prstClr>
            </a:outerShdw>
          </a:effectLst>
        </p:spPr>
      </p:pic>
      <p:sp>
        <p:nvSpPr>
          <p:cNvPr id="15" name="文本框 14"/>
          <p:cNvSpPr txBox="1"/>
          <p:nvPr/>
        </p:nvSpPr>
        <p:spPr>
          <a:xfrm>
            <a:off x="614045" y="5588000"/>
            <a:ext cx="9154160" cy="978535"/>
          </a:xfrm>
          <a:prstGeom prst="rect">
            <a:avLst/>
          </a:prstGeom>
          <a:solidFill>
            <a:schemeClr val="bg2"/>
          </a:solidFill>
        </p:spPr>
        <p:txBody>
          <a:bodyPr wrap="square" rtlCol="0" anchor="t">
            <a:spAutoFit/>
          </a:bodyPr>
          <a:p>
            <a:pPr marL="285750" indent="-285750" fontAlgn="auto">
              <a:lnSpc>
                <a:spcPts val="3460"/>
              </a:lnSpc>
              <a:buFont typeface="Wingdings" panose="05000000000000000000" charset="0"/>
              <a:buChar char="Ø"/>
            </a:pPr>
            <a:r>
              <a:rPr lang="zh-CN" altLang="en-US" b="1">
                <a:solidFill>
                  <a:srgbClr val="C00000"/>
                </a:solidFill>
              </a:rPr>
              <a:t>transformation</a:t>
            </a:r>
            <a:r>
              <a:rPr lang="en-US" altLang="zh-CN" b="1">
                <a:solidFill>
                  <a:srgbClr val="C00000"/>
                </a:solidFill>
              </a:rPr>
              <a:t>-transform /</a:t>
            </a:r>
            <a:r>
              <a:rPr lang="zh-CN" altLang="en-US" b="1">
                <a:solidFill>
                  <a:srgbClr val="C00000"/>
                </a:solidFill>
              </a:rPr>
              <a:t>revolutions</a:t>
            </a:r>
            <a:r>
              <a:rPr lang="en-US" altLang="zh-CN" b="1">
                <a:solidFill>
                  <a:srgbClr val="C00000"/>
                </a:solidFill>
              </a:rPr>
              <a:t>-revolve-revolutionary /</a:t>
            </a:r>
            <a:r>
              <a:rPr lang="zh-CN" altLang="en-US" b="1">
                <a:solidFill>
                  <a:srgbClr val="C00000"/>
                </a:solidFill>
              </a:rPr>
              <a:t>shifts </a:t>
            </a:r>
            <a:r>
              <a:rPr lang="en-US" altLang="zh-CN" b="1">
                <a:solidFill>
                  <a:srgbClr val="C00000"/>
                </a:solidFill>
              </a:rPr>
              <a:t>/</a:t>
            </a:r>
            <a:r>
              <a:rPr lang="zh-CN" altLang="en-US" b="1">
                <a:solidFill>
                  <a:srgbClr val="C00000"/>
                </a:solidFill>
              </a:rPr>
              <a:t>evolve</a:t>
            </a:r>
            <a:r>
              <a:rPr lang="en-US" altLang="zh-CN" b="1">
                <a:solidFill>
                  <a:srgbClr val="C00000"/>
                </a:solidFill>
              </a:rPr>
              <a:t>-</a:t>
            </a:r>
            <a:r>
              <a:rPr lang="zh-CN" altLang="en-US" b="1">
                <a:solidFill>
                  <a:srgbClr val="C00000"/>
                </a:solidFill>
              </a:rPr>
              <a:t>evolution</a:t>
            </a:r>
            <a:r>
              <a:rPr lang="en-US" altLang="zh-CN" b="1">
                <a:solidFill>
                  <a:srgbClr val="C00000"/>
                </a:solidFill>
              </a:rPr>
              <a:t>-evolutionary</a:t>
            </a:r>
            <a:r>
              <a:rPr lang="zh-CN" altLang="en-US" b="1">
                <a:solidFill>
                  <a:srgbClr val="C00000"/>
                </a:solidFill>
              </a:rPr>
              <a:t> 与</a:t>
            </a:r>
            <a:r>
              <a:rPr lang="en-US" altLang="zh-CN" b="1">
                <a:solidFill>
                  <a:srgbClr val="C00000"/>
                </a:solidFill>
              </a:rPr>
              <a:t>change建构</a:t>
            </a:r>
            <a:r>
              <a:rPr lang="en-US" altLang="zh-CN" b="1">
                <a:solidFill>
                  <a:srgbClr val="C00000"/>
                </a:solidFill>
                <a:sym typeface="+mn-ea"/>
              </a:rPr>
              <a:t>语义场,使文本语际间实现语义上的衔接和连贯。</a:t>
            </a:r>
            <a:endParaRPr lang="en-US" altLang="zh-CN" b="1">
              <a:solidFill>
                <a:srgbClr val="C00000"/>
              </a:solidFill>
              <a:sym typeface="+mn-ea"/>
            </a:endParaRPr>
          </a:p>
        </p:txBody>
      </p:sp>
    </p:spTree>
    <p:custDataLst>
      <p:tags r:id="rId9"/>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5" grpId="0" bldLvl="0" animBg="1"/>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1"/>
          <a:stretch>
            <a:fillRect/>
          </a:stretch>
        </p:blipFill>
        <p:spPr>
          <a:xfrm>
            <a:off x="114935" y="4434840"/>
            <a:ext cx="6062980" cy="2114550"/>
          </a:xfrm>
          <a:prstGeom prst="rect">
            <a:avLst/>
          </a:prstGeom>
          <a:effectLst>
            <a:outerShdw blurRad="50800" dist="38100" dir="16200000" rotWithShape="0">
              <a:prstClr val="black">
                <a:alpha val="40000"/>
              </a:prstClr>
            </a:outerShdw>
          </a:effectLst>
        </p:spPr>
      </p:pic>
      <p:grpSp>
        <p:nvGrpSpPr>
          <p:cNvPr id="12" name="组合 11"/>
          <p:cNvGrpSpPr/>
          <p:nvPr userDrawn="1">
            <p:custDataLst>
              <p:tags r:id="rId2"/>
            </p:custDataLst>
          </p:nvPr>
        </p:nvGrpSpPr>
        <p:grpSpPr>
          <a:xfrm>
            <a:off x="10637789" y="5416239"/>
            <a:ext cx="1552625" cy="1432464"/>
            <a:chOff x="10898414" y="5656121"/>
            <a:chExt cx="1293586" cy="1193473"/>
          </a:xfrm>
        </p:grpSpPr>
        <p:sp>
          <p:nvSpPr>
            <p:cNvPr id="13" name="任意多边形: 形状 12"/>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sp>
        <p:nvSpPr>
          <p:cNvPr id="5" name="文本框 6"/>
          <p:cNvSpPr txBox="1"/>
          <p:nvPr>
            <p:custDataLst>
              <p:tags r:id="rId6"/>
            </p:custDataLst>
          </p:nvPr>
        </p:nvSpPr>
        <p:spPr>
          <a:xfrm>
            <a:off x="1708785" y="126365"/>
            <a:ext cx="6695440" cy="609600"/>
          </a:xfrm>
          <a:prstGeom prst="rect">
            <a:avLst/>
          </a:prstGeom>
          <a:noFill/>
          <a:ln w="12700">
            <a:miter lim="400000"/>
          </a:ln>
          <a:extLst>
            <a:ext uri="{909E8E84-426E-40DD-AFC4-6F175D3DCCD1}">
              <a14:hiddenFill xmlns:a14="http://schemas.microsoft.com/office/drawing/2010/main">
                <a:solidFill>
                  <a:srgbClr val="5D53C4"/>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en-US" alt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C</a:t>
            </a:r>
            <a:r>
              <a:rPr lang="zh-CN" altLang="en-US"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篇</a:t>
            </a:r>
            <a:r>
              <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快速高分突破思维策略</a:t>
            </a:r>
            <a:endPar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4" name="图片 3"/>
          <p:cNvPicPr/>
          <p:nvPr/>
        </p:nvPicPr>
        <p:blipFill>
          <a:blip r:embed="rId7"/>
        </p:blipFill>
        <p:spPr>
          <a:xfrm>
            <a:off x="0" y="0"/>
            <a:ext cx="1128395" cy="1170940"/>
          </a:xfrm>
          <a:prstGeom prst="rect">
            <a:avLst/>
          </a:prstGeom>
        </p:spPr>
      </p:pic>
      <p:cxnSp>
        <p:nvCxnSpPr>
          <p:cNvPr id="3" name="直接连接符 2"/>
          <p:cNvCxnSpPr/>
          <p:nvPr>
            <p:custDataLst>
              <p:tags r:id="rId8"/>
            </p:custDataLst>
          </p:nvPr>
        </p:nvCxnSpPr>
        <p:spPr>
          <a:xfrm>
            <a:off x="1070178" y="742977"/>
            <a:ext cx="6800215" cy="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pic>
        <p:nvPicPr>
          <p:cNvPr id="10" name="图片 9"/>
          <p:cNvPicPr>
            <a:picLocks noChangeAspect="1"/>
          </p:cNvPicPr>
          <p:nvPr>
            <p:custDataLst>
              <p:tags r:id="rId9"/>
            </p:custDataLst>
          </p:nvPr>
        </p:nvPicPr>
        <p:blipFill>
          <a:blip r:embed="rId10">
            <a:clrChange>
              <a:clrFrom>
                <a:srgbClr val="FFFFFF">
                  <a:alpha val="100000"/>
                </a:srgbClr>
              </a:clrFrom>
              <a:clrTo>
                <a:srgbClr val="FFFFFF">
                  <a:alpha val="100000"/>
                  <a:alpha val="0"/>
                </a:srgbClr>
              </a:clrTo>
            </a:clrChange>
          </a:blip>
          <a:srcRect l="1260" t="7605" b="16744"/>
          <a:stretch>
            <a:fillRect/>
          </a:stretch>
        </p:blipFill>
        <p:spPr>
          <a:xfrm>
            <a:off x="9595485" y="0"/>
            <a:ext cx="1884045" cy="1171575"/>
          </a:xfrm>
          <a:prstGeom prst="rect">
            <a:avLst/>
          </a:prstGeom>
        </p:spPr>
      </p:pic>
      <p:pic>
        <p:nvPicPr>
          <p:cNvPr id="2" name="图片 1"/>
          <p:cNvPicPr/>
          <p:nvPr/>
        </p:nvPicPr>
        <p:blipFill>
          <a:blip r:embed="rId11"/>
        </p:blipFill>
        <p:spPr>
          <a:xfrm rot="18480000">
            <a:off x="11231245" y="4992370"/>
            <a:ext cx="946785" cy="806450"/>
          </a:xfrm>
          <a:prstGeom prst="rect">
            <a:avLst/>
          </a:prstGeom>
        </p:spPr>
      </p:pic>
      <p:sp>
        <p:nvSpPr>
          <p:cNvPr id="14" name="文本框 13"/>
          <p:cNvSpPr txBox="1"/>
          <p:nvPr/>
        </p:nvSpPr>
        <p:spPr>
          <a:xfrm>
            <a:off x="193675" y="838835"/>
            <a:ext cx="11831320" cy="2422525"/>
          </a:xfrm>
          <a:prstGeom prst="rect">
            <a:avLst/>
          </a:prstGeom>
          <a:ln>
            <a:solidFill>
              <a:srgbClr val="6FE6FF"/>
            </a:solidFill>
          </a:ln>
        </p:spPr>
        <p:txBody>
          <a:bodyPr wrap="square">
            <a:spAutoFit/>
          </a:bodyPr>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From the swinging rhythms of the 1950s to the autotuned hooks of today, pop music has undergone a remarkable transformation. But what exactly has changed, and how can we measure it? </a:t>
            </a: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Researchers identify two major “melodic (</a:t>
            </a:r>
            <a:r>
              <a:rPr lang="zh-CN" altLang="en-US" sz="1600">
                <a:latin typeface="宋体" panose="02010600030101010101" pitchFamily="2" charset="-122"/>
                <a:ea typeface="宋体" panose="02010600030101010101" pitchFamily="2" charset="-122"/>
              </a:rPr>
              <a:t>旋律的</a:t>
            </a:r>
            <a:r>
              <a:rPr lang="en-US" altLang="zh-CN" sz="1600">
                <a:latin typeface="Times New Roman" panose="02020603050405020304"/>
                <a:ea typeface="宋体" panose="02010600030101010101" pitchFamily="2" charset="-122"/>
              </a:rPr>
              <a:t>) revolutions” in pop music history: one in 1975 and another in 2000. These turning points mark significant shifts in the structure and complexity of hit melodies. Interestingly, these musical milestones aren’t perfectly in line with the revolutions in harmony and tone color, suggesting that different aspects of music may evolve at different rates. </a:t>
            </a: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During these revolutions, melodies have generally </a:t>
            </a:r>
            <a:r>
              <a:rPr lang="en-US" altLang="zh-CN" sz="1600">
                <a:solidFill>
                  <a:srgbClr val="C00000"/>
                </a:solidFill>
                <a:latin typeface="Times New Roman" panose="02020603050405020304"/>
                <a:ea typeface="宋体" panose="02010600030101010101" pitchFamily="2" charset="-122"/>
              </a:rPr>
              <a:t>become simpler, both in terms of pitch (</a:t>
            </a:r>
            <a:r>
              <a:rPr lang="zh-CN" altLang="en-US" sz="1600">
                <a:solidFill>
                  <a:srgbClr val="C00000"/>
                </a:solidFill>
                <a:latin typeface="宋体" panose="02010600030101010101" pitchFamily="2" charset="-122"/>
                <a:ea typeface="宋体" panose="02010600030101010101" pitchFamily="2" charset="-122"/>
              </a:rPr>
              <a:t>音高</a:t>
            </a:r>
            <a:r>
              <a:rPr lang="en-US" altLang="zh-CN" sz="1600">
                <a:solidFill>
                  <a:srgbClr val="C00000"/>
                </a:solidFill>
                <a:latin typeface="Times New Roman" panose="02020603050405020304"/>
                <a:ea typeface="宋体" panose="02010600030101010101" pitchFamily="2" charset="-122"/>
              </a:rPr>
              <a:t>) and rhythm</a:t>
            </a:r>
            <a:r>
              <a:rPr lang="en-US" altLang="zh-CN" sz="1600">
                <a:latin typeface="Times New Roman" panose="02020603050405020304"/>
                <a:ea typeface="宋体" panose="02010600030101010101" pitchFamily="2" charset="-122"/>
              </a:rPr>
              <a:t>. Modern pop hits tend to use a </a:t>
            </a:r>
            <a:r>
              <a:rPr lang="en-US" altLang="zh-CN" sz="1600">
                <a:solidFill>
                  <a:srgbClr val="C00000"/>
                </a:solidFill>
                <a:latin typeface="Times New Roman" panose="02020603050405020304"/>
                <a:ea typeface="宋体" panose="02010600030101010101" pitchFamily="2" charset="-122"/>
              </a:rPr>
              <a:t>smaller range of notes</a:t>
            </a:r>
            <a:r>
              <a:rPr lang="en-US" altLang="zh-CN" sz="1600">
                <a:latin typeface="Times New Roman" panose="02020603050405020304"/>
                <a:ea typeface="宋体" panose="02010600030101010101" pitchFamily="2" charset="-122"/>
              </a:rPr>
              <a:t> and</a:t>
            </a:r>
            <a:r>
              <a:rPr lang="en-US" altLang="zh-CN" sz="1600">
                <a:solidFill>
                  <a:srgbClr val="C00000"/>
                </a:solidFill>
                <a:latin typeface="Times New Roman" panose="02020603050405020304"/>
                <a:ea typeface="宋体" panose="02010600030101010101" pitchFamily="2" charset="-122"/>
              </a:rPr>
              <a:t> simpler rhythmic patterns</a:t>
            </a:r>
            <a:r>
              <a:rPr lang="en-US" altLang="zh-CN" sz="1600">
                <a:latin typeface="Times New Roman" panose="02020603050405020304"/>
                <a:ea typeface="宋体" panose="02010600030101010101" pitchFamily="2" charset="-122"/>
              </a:rPr>
              <a:t> compared to those from the 1950s and 60s. At the same time, there was a dramatic increase in “note density”—the number of notes squeezed into each second of music. This means that while today’s pop melodies might be simpler in structure, they’re often delivered more rapidly, creating a sense of energy and urgency that wasn’t as common in earlier decades. </a:t>
            </a:r>
            <a:endParaRPr lang="en-US" altLang="zh-CN" sz="1600">
              <a:latin typeface="Times New Roman" panose="02020603050405020304"/>
              <a:ea typeface="宋体" panose="02010600030101010101" pitchFamily="2" charset="-122"/>
            </a:endParaRPr>
          </a:p>
        </p:txBody>
      </p:sp>
      <p:sp>
        <p:nvSpPr>
          <p:cNvPr id="15" name="文本框 14"/>
          <p:cNvSpPr txBox="1"/>
          <p:nvPr/>
        </p:nvSpPr>
        <p:spPr>
          <a:xfrm>
            <a:off x="194310" y="3308350"/>
            <a:ext cx="5901690" cy="975995"/>
          </a:xfrm>
          <a:prstGeom prst="rect">
            <a:avLst/>
          </a:prstGeom>
          <a:ln>
            <a:solidFill>
              <a:schemeClr val="accent2">
                <a:lumMod val="40000"/>
                <a:lumOff val="60000"/>
              </a:schemeClr>
            </a:solidFill>
          </a:ln>
        </p:spPr>
        <p:txBody>
          <a:bodyPr wrap="square">
            <a:spAutoFit/>
          </a:bodyPr>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28. What change has taken place in pop music over the years? </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A. Denser notes.				B. </a:t>
            </a:r>
            <a:r>
              <a:rPr lang="en-US" altLang="zh-CN" sz="1600">
                <a:solidFill>
                  <a:srgbClr val="C00000"/>
                </a:solidFill>
                <a:latin typeface="Times New Roman" panose="02020603050405020304"/>
                <a:ea typeface="宋体" panose="02010600030101010101" pitchFamily="2" charset="-122"/>
              </a:rPr>
              <a:t>Bigger range of pitch</a:t>
            </a:r>
            <a:r>
              <a:rPr lang="en-US" altLang="zh-CN" sz="1600">
                <a:latin typeface="Times New Roman" panose="02020603050405020304"/>
                <a:ea typeface="宋体" panose="02010600030101010101" pitchFamily="2" charset="-122"/>
              </a:rPr>
              <a:t>. </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C. </a:t>
            </a:r>
            <a:r>
              <a:rPr lang="en-US" altLang="zh-CN" sz="1600">
                <a:solidFill>
                  <a:srgbClr val="C00000"/>
                </a:solidFill>
                <a:latin typeface="Times New Roman" panose="02020603050405020304"/>
                <a:ea typeface="宋体" panose="02010600030101010101" pitchFamily="2" charset="-122"/>
              </a:rPr>
              <a:t>More complex rhythms.</a:t>
            </a:r>
            <a:r>
              <a:rPr lang="en-US" altLang="zh-CN" sz="1600">
                <a:latin typeface="Times New Roman" panose="02020603050405020304"/>
                <a:ea typeface="宋体" panose="02010600030101010101" pitchFamily="2" charset="-122"/>
              </a:rPr>
              <a:t>	D. </a:t>
            </a:r>
            <a:r>
              <a:rPr lang="en-US" altLang="zh-CN" sz="1600">
                <a:solidFill>
                  <a:srgbClr val="0070C0"/>
                </a:solidFill>
                <a:latin typeface="Times New Roman" panose="02020603050405020304"/>
                <a:ea typeface="宋体" panose="02010600030101010101" pitchFamily="2" charset="-122"/>
              </a:rPr>
              <a:t>More diverse tone colors.</a:t>
            </a:r>
            <a:r>
              <a:rPr lang="en-US" altLang="zh-CN" sz="1600">
                <a:latin typeface="Times New Roman" panose="02020603050405020304"/>
                <a:ea typeface="宋体" panose="02010600030101010101" pitchFamily="2" charset="-122"/>
              </a:rPr>
              <a:t> </a:t>
            </a:r>
            <a:endParaRPr lang="en-US" altLang="zh-CN" sz="1600">
              <a:latin typeface="Times New Roman" panose="02020603050405020304"/>
              <a:ea typeface="宋体" panose="02010600030101010101" pitchFamily="2" charset="-122"/>
            </a:endParaRPr>
          </a:p>
        </p:txBody>
      </p:sp>
      <p:pic>
        <p:nvPicPr>
          <p:cNvPr id="34" name="图片 33"/>
          <p:cNvPicPr>
            <a:picLocks noChangeAspect="1"/>
          </p:cNvPicPr>
          <p:nvPr/>
        </p:nvPicPr>
        <p:blipFill>
          <a:blip r:embed="rId12">
            <a:extLst>
              <a:ext uri="{28A0092B-C50C-407E-A947-70E740481C1C}">
                <a14:useLocalDpi xmlns:a14="http://schemas.microsoft.com/office/drawing/2010/main" val="0"/>
              </a:ext>
            </a:extLst>
          </a:blip>
          <a:srcRect l="11228" t="8300" r="26320" b="20974"/>
          <a:stretch>
            <a:fillRect/>
          </a:stretch>
        </p:blipFill>
        <p:spPr>
          <a:xfrm>
            <a:off x="6257290" y="3357245"/>
            <a:ext cx="5195570" cy="3309620"/>
          </a:xfrm>
          <a:prstGeom prst="roundRect">
            <a:avLst/>
          </a:prstGeom>
          <a:solidFill>
            <a:srgbClr val="FFFFFF"/>
          </a:solidFill>
          <a:ln>
            <a:noFill/>
          </a:ln>
        </p:spPr>
      </p:pic>
      <p:sp>
        <p:nvSpPr>
          <p:cNvPr id="38" name="文本框 37"/>
          <p:cNvSpPr txBox="1"/>
          <p:nvPr/>
        </p:nvSpPr>
        <p:spPr>
          <a:xfrm>
            <a:off x="7385685" y="125095"/>
            <a:ext cx="2926080" cy="521970"/>
          </a:xfrm>
          <a:prstGeom prst="rect">
            <a:avLst/>
          </a:prstGeom>
          <a:noFill/>
        </p:spPr>
        <p:txBody>
          <a:bodyPr wrap="square" rtlCol="0">
            <a:spAutoFit/>
          </a:bodyPr>
          <a:p>
            <a:r>
              <a:rPr lang="en-US" altLang="zh-CN" sz="2800" b="1">
                <a:solidFill>
                  <a:srgbClr val="C00000"/>
                </a:solidFill>
              </a:rPr>
              <a:t>——</a:t>
            </a:r>
            <a:r>
              <a:rPr lang="zh-CN" altLang="en-US" sz="2800" b="1">
                <a:solidFill>
                  <a:srgbClr val="C00000"/>
                </a:solidFill>
              </a:rPr>
              <a:t>语义建构</a:t>
            </a:r>
            <a:endParaRPr lang="zh-CN" altLang="en-US" sz="2800" b="1">
              <a:solidFill>
                <a:srgbClr val="C00000"/>
              </a:solidFill>
            </a:endParaRPr>
          </a:p>
        </p:txBody>
      </p:sp>
      <p:sp>
        <p:nvSpPr>
          <p:cNvPr id="16" name="矩形: 圆角 10"/>
          <p:cNvSpPr/>
          <p:nvPr/>
        </p:nvSpPr>
        <p:spPr>
          <a:xfrm>
            <a:off x="194310" y="2748280"/>
            <a:ext cx="2244090" cy="207010"/>
          </a:xfrm>
          <a:prstGeom prst="roundRect">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6" name="文本框 5"/>
          <p:cNvSpPr txBox="1"/>
          <p:nvPr/>
        </p:nvSpPr>
        <p:spPr>
          <a:xfrm>
            <a:off x="200025" y="4434840"/>
            <a:ext cx="5977890" cy="2061210"/>
          </a:xfrm>
          <a:prstGeom prst="rect">
            <a:avLst/>
          </a:prstGeom>
          <a:noFill/>
        </p:spPr>
        <p:txBody>
          <a:bodyPr wrap="square" rtlCol="0" anchor="t">
            <a:spAutoFit/>
          </a:bodyPr>
          <a:p>
            <a:r>
              <a:rPr lang="en-US" altLang="zh-CN" sz="2000" b="1">
                <a:solidFill>
                  <a:srgbClr val="C00000"/>
                </a:solidFill>
              </a:rPr>
              <a:t>  </a:t>
            </a:r>
            <a:r>
              <a:rPr lang="zh-CN" altLang="en-US" sz="2000" b="1">
                <a:solidFill>
                  <a:srgbClr val="C00000"/>
                </a:solidFill>
                <a:highlight>
                  <a:srgbClr val="FFFF00"/>
                </a:highlight>
              </a:rPr>
              <a:t>段落翻译</a:t>
            </a:r>
            <a:r>
              <a:rPr lang="zh-CN" altLang="en-US" sz="2000" b="1">
                <a:solidFill>
                  <a:srgbClr val="C00000"/>
                </a:solidFill>
              </a:rPr>
              <a:t>：</a:t>
            </a:r>
            <a:r>
              <a:rPr lang="en-US" altLang="zh-CN"/>
              <a:t>  </a:t>
            </a:r>
            <a:r>
              <a:rPr lang="zh-CN" altLang="en-US"/>
              <a:t>在这些变革中，旋律在音高和节奏方面都变得更加简单。与上世纪五六十年代的流行歌曲相比，现代流行歌曲倾向于使用更小范围的音符和更简单的节奏模式。与此同时，“音符密度”——音乐中每一秒钟的音符数量——也有了戏剧性的增加。这意味着，虽然今天的流行旋律在结构上可能更简单，但它们往往传递得更快，创造出一种能量和紧迫感，这在过去几十年里并不常见。</a:t>
            </a:r>
            <a:endParaRPr lang="zh-CN" altLang="en-US"/>
          </a:p>
        </p:txBody>
      </p:sp>
      <p:sp>
        <p:nvSpPr>
          <p:cNvPr id="7" name="文本框 6"/>
          <p:cNvSpPr txBox="1"/>
          <p:nvPr/>
        </p:nvSpPr>
        <p:spPr>
          <a:xfrm>
            <a:off x="6442710" y="3503930"/>
            <a:ext cx="4806950" cy="3044825"/>
          </a:xfrm>
          <a:prstGeom prst="rect">
            <a:avLst/>
          </a:prstGeom>
          <a:noFill/>
        </p:spPr>
        <p:txBody>
          <a:bodyPr wrap="square" rtlCol="0" anchor="t">
            <a:noAutofit/>
          </a:bodyPr>
          <a:p>
            <a:pPr marL="285750" indent="-285750">
              <a:buFont typeface="Wingdings" panose="05000000000000000000" charset="0"/>
              <a:buChar char="Ø"/>
            </a:pPr>
            <a:r>
              <a:rPr lang="en-US" altLang="zh-CN" b="1">
                <a:solidFill>
                  <a:srgbClr val="C00000"/>
                </a:solidFill>
                <a:sym typeface="+mn-ea"/>
              </a:rPr>
              <a:t>本题</a:t>
            </a:r>
            <a:r>
              <a:rPr lang="zh-CN" altLang="en-US" b="1">
                <a:solidFill>
                  <a:srgbClr val="C00000"/>
                </a:solidFill>
                <a:sym typeface="+mn-ea"/>
              </a:rPr>
              <a:t>是细节理解题，</a:t>
            </a:r>
            <a:endParaRPr lang="zh-CN" altLang="en-US" b="1">
              <a:solidFill>
                <a:srgbClr val="C00000"/>
              </a:solidFill>
              <a:sym typeface="+mn-ea"/>
            </a:endParaRPr>
          </a:p>
          <a:p>
            <a:r>
              <a:rPr lang="en-US" altLang="zh-CN" b="1">
                <a:solidFill>
                  <a:srgbClr val="C00000"/>
                </a:solidFill>
                <a:sym typeface="+mn-ea"/>
              </a:rPr>
              <a:t>      难点在paraphrase同义信息匹配</a:t>
            </a:r>
            <a:r>
              <a:rPr lang="zh-CN" altLang="en-US" b="1">
                <a:solidFill>
                  <a:srgbClr val="C00000"/>
                </a:solidFill>
                <a:sym typeface="+mn-ea"/>
              </a:rPr>
              <a:t>：</a:t>
            </a:r>
            <a:endParaRPr lang="zh-CN" altLang="en-US" b="1">
              <a:solidFill>
                <a:srgbClr val="C00000"/>
              </a:solidFill>
            </a:endParaRPr>
          </a:p>
          <a:p>
            <a:pPr marL="285750" indent="-285750" algn="l">
              <a:buFont typeface="Arial" panose="020B0604020202020204" pitchFamily="34" charset="0"/>
              <a:buChar char="•"/>
            </a:pPr>
            <a:r>
              <a:rPr lang="en-US" altLang="zh-CN" sz="1600">
                <a:sym typeface="+mn-ea"/>
              </a:rPr>
              <a:t>A</a:t>
            </a:r>
            <a:r>
              <a:rPr lang="zh-CN" altLang="en-US" sz="1600">
                <a:sym typeface="+mn-ea"/>
              </a:rPr>
              <a:t>项：</a:t>
            </a:r>
            <a:r>
              <a:rPr lang="en-US" altLang="zh-CN" sz="1600">
                <a:sym typeface="+mn-ea"/>
              </a:rPr>
              <a:t>Denser notes</a:t>
            </a:r>
            <a:endParaRPr lang="en-US" altLang="zh-CN" sz="1600">
              <a:sym typeface="+mn-ea"/>
            </a:endParaRPr>
          </a:p>
          <a:p>
            <a:pPr indent="0" algn="l">
              <a:buFont typeface="Arial" panose="020B0604020202020204" pitchFamily="34" charset="0"/>
              <a:buNone/>
            </a:pPr>
            <a:r>
              <a:rPr lang="en-US" altLang="zh-CN" sz="1600">
                <a:sym typeface="+mn-ea"/>
              </a:rPr>
              <a:t>     =</a:t>
            </a:r>
            <a:r>
              <a:rPr lang="zh-CN" altLang="en-US" sz="1600" baseline="-25000">
                <a:sym typeface="+mn-ea"/>
              </a:rPr>
              <a:t>原文</a:t>
            </a:r>
            <a:r>
              <a:rPr lang="zh-CN" altLang="en-US" sz="1600">
                <a:sym typeface="+mn-ea"/>
              </a:rPr>
              <a:t>a dramatic increase in note density</a:t>
            </a:r>
            <a:r>
              <a:rPr lang="en-US" altLang="zh-CN" sz="1600">
                <a:sym typeface="+mn-ea"/>
              </a:rPr>
              <a:t> </a:t>
            </a:r>
            <a:r>
              <a:rPr lang="zh-CN" altLang="en-US" sz="1600">
                <a:sym typeface="+mn-ea"/>
              </a:rPr>
              <a:t>；</a:t>
            </a:r>
            <a:endParaRPr lang="zh-CN" altLang="en-US" sz="1600">
              <a:sym typeface="+mn-ea"/>
            </a:endParaRPr>
          </a:p>
          <a:p>
            <a:pPr indent="0" algn="l">
              <a:buFont typeface="Arial" panose="020B0604020202020204" pitchFamily="34" charset="0"/>
              <a:buNone/>
            </a:pPr>
            <a:r>
              <a:rPr lang="zh-CN" altLang="en-US" sz="1600">
                <a:sym typeface="+mn-ea"/>
              </a:rPr>
              <a:t> </a:t>
            </a:r>
            <a:r>
              <a:rPr lang="en-US" altLang="zh-CN" sz="1600">
                <a:sym typeface="+mn-ea"/>
              </a:rPr>
              <a:t>          </a:t>
            </a:r>
            <a:r>
              <a:rPr lang="en-US" altLang="zh-CN" sz="1200" b="1" i="1">
                <a:sym typeface="+mn-ea"/>
              </a:rPr>
              <a:t>dense adj.</a:t>
            </a:r>
            <a:r>
              <a:rPr lang="en-US" altLang="zh-CN" sz="1200" b="1" i="1"/>
              <a:t>密集的；浓厚的; 密度大的</a:t>
            </a:r>
            <a:endParaRPr lang="en-US" altLang="zh-CN" sz="1200" b="1" i="1"/>
          </a:p>
          <a:p>
            <a:pPr indent="0" algn="l">
              <a:buFont typeface="Arial" panose="020B0604020202020204" pitchFamily="34" charset="0"/>
              <a:buNone/>
            </a:pPr>
            <a:r>
              <a:rPr lang="en-US" altLang="zh-CN" sz="1200" b="1" i="1"/>
              <a:t>               density n. 稠密，密集；密度</a:t>
            </a:r>
            <a:endParaRPr lang="en-US" altLang="zh-CN" sz="1200" b="1" i="1"/>
          </a:p>
          <a:p>
            <a:pPr marL="285750" indent="-285750" algn="l">
              <a:buFont typeface="Arial" panose="020B0604020202020204" pitchFamily="34" charset="0"/>
              <a:buChar char="•"/>
            </a:pPr>
            <a:r>
              <a:rPr lang="en-US" altLang="zh-CN" sz="1600">
                <a:solidFill>
                  <a:srgbClr val="C00000"/>
                </a:solidFill>
                <a:sym typeface="+mn-ea"/>
              </a:rPr>
              <a:t>B项：B</a:t>
            </a:r>
            <a:r>
              <a:rPr lang="zh-CN" altLang="en-US" sz="1600">
                <a:solidFill>
                  <a:srgbClr val="C00000"/>
                </a:solidFill>
                <a:sym typeface="+mn-ea"/>
              </a:rPr>
              <a:t>igger range of pitch</a:t>
            </a:r>
            <a:endParaRPr lang="zh-CN" altLang="en-US" sz="1600">
              <a:solidFill>
                <a:srgbClr val="C00000"/>
              </a:solidFill>
              <a:sym typeface="+mn-ea"/>
            </a:endParaRPr>
          </a:p>
          <a:p>
            <a:pPr marL="285750" indent="-285750" algn="l">
              <a:buFont typeface="Arial" panose="020B0604020202020204" pitchFamily="34" charset="0"/>
              <a:buChar char="•"/>
            </a:pPr>
            <a:r>
              <a:rPr lang="en-US" altLang="zh-CN" sz="1600">
                <a:solidFill>
                  <a:srgbClr val="C00000"/>
                </a:solidFill>
                <a:sym typeface="+mn-ea"/>
              </a:rPr>
              <a:t>C</a:t>
            </a:r>
            <a:r>
              <a:rPr lang="zh-CN" altLang="en-US" sz="1600">
                <a:solidFill>
                  <a:srgbClr val="C00000"/>
                </a:solidFill>
                <a:sym typeface="+mn-ea"/>
              </a:rPr>
              <a:t>项：More complex rhythms</a:t>
            </a:r>
            <a:endParaRPr lang="zh-CN" altLang="en-US" sz="1600">
              <a:solidFill>
                <a:srgbClr val="C00000"/>
              </a:solidFill>
              <a:sym typeface="+mn-ea"/>
            </a:endParaRPr>
          </a:p>
          <a:p>
            <a:pPr indent="0" algn="l">
              <a:buFont typeface="Arial" panose="020B0604020202020204" pitchFamily="34" charset="0"/>
              <a:buNone/>
            </a:pPr>
            <a:r>
              <a:rPr lang="en-US" altLang="zh-CN" sz="1600">
                <a:sym typeface="+mn-ea"/>
              </a:rPr>
              <a:t>      </a:t>
            </a:r>
            <a:r>
              <a:rPr lang="en-US" altLang="zh-CN" sz="1600">
                <a:solidFill>
                  <a:srgbClr val="C00000"/>
                </a:solidFill>
                <a:latin typeface="Times New Roman" panose="02020603050405020304" charset="0"/>
                <a:cs typeface="Times New Roman" panose="02020603050405020304" charset="0"/>
                <a:sym typeface="+mn-ea"/>
              </a:rPr>
              <a:t>≠</a:t>
            </a:r>
            <a:r>
              <a:rPr lang="zh-CN" altLang="en-US" sz="1600" baseline="-25000">
                <a:solidFill>
                  <a:srgbClr val="C00000"/>
                </a:solidFill>
                <a:latin typeface="Times New Roman" panose="02020603050405020304" charset="0"/>
                <a:cs typeface="Times New Roman" panose="02020603050405020304" charset="0"/>
                <a:sym typeface="+mn-ea"/>
              </a:rPr>
              <a:t>原文</a:t>
            </a:r>
            <a:r>
              <a:rPr lang="en-US" altLang="zh-CN" sz="1600" baseline="-25000">
                <a:solidFill>
                  <a:srgbClr val="C00000"/>
                </a:solidFill>
                <a:latin typeface="Times New Roman" panose="02020603050405020304" charset="0"/>
                <a:cs typeface="Times New Roman" panose="02020603050405020304" charset="0"/>
                <a:sym typeface="+mn-ea"/>
              </a:rPr>
              <a:t> </a:t>
            </a:r>
            <a:r>
              <a:rPr lang="zh-CN" altLang="en-US" sz="1600">
                <a:solidFill>
                  <a:srgbClr val="C00000"/>
                </a:solidFill>
                <a:latin typeface="Times New Roman" panose="02020603050405020304" charset="0"/>
                <a:cs typeface="Times New Roman" panose="02020603050405020304" charset="0"/>
                <a:sym typeface="+mn-ea"/>
              </a:rPr>
              <a:t>become simpler, both in terms of pitch and rhythm</a:t>
            </a:r>
            <a:endParaRPr lang="zh-CN" altLang="en-US" sz="1600">
              <a:solidFill>
                <a:srgbClr val="C00000"/>
              </a:solidFill>
              <a:latin typeface="Times New Roman" panose="02020603050405020304" charset="0"/>
              <a:cs typeface="Times New Roman" panose="02020603050405020304" charset="0"/>
              <a:sym typeface="+mn-ea"/>
            </a:endParaRPr>
          </a:p>
          <a:p>
            <a:pPr marL="285750" indent="-285750" algn="l">
              <a:buFont typeface="Arial" panose="020B0604020202020204" pitchFamily="34" charset="0"/>
              <a:buChar char="•"/>
            </a:pPr>
            <a:r>
              <a:rPr lang="zh-CN" altLang="en-US" sz="1600">
                <a:solidFill>
                  <a:srgbClr val="0070C0"/>
                </a:solidFill>
                <a:sym typeface="+mn-ea"/>
              </a:rPr>
              <a:t>D. More diverse tone colors</a:t>
            </a:r>
            <a:endParaRPr lang="zh-CN" altLang="en-US" sz="1600">
              <a:solidFill>
                <a:srgbClr val="0070C0"/>
              </a:solidFill>
              <a:sym typeface="+mn-ea"/>
            </a:endParaRPr>
          </a:p>
          <a:p>
            <a:pPr indent="0" algn="l">
              <a:buFont typeface="Arial" panose="020B0604020202020204" pitchFamily="34" charset="0"/>
              <a:buNone/>
            </a:pPr>
            <a:r>
              <a:rPr lang="en-US" altLang="zh-CN" sz="1600">
                <a:solidFill>
                  <a:srgbClr val="0070C0"/>
                </a:solidFill>
                <a:sym typeface="+mn-ea"/>
              </a:rPr>
              <a:t>          </a:t>
            </a:r>
            <a:r>
              <a:rPr lang="zh-CN" altLang="en-US" sz="1600">
                <a:solidFill>
                  <a:srgbClr val="0070C0"/>
                </a:solidFill>
                <a:sym typeface="+mn-ea"/>
              </a:rPr>
              <a:t>≠</a:t>
            </a:r>
            <a:r>
              <a:rPr lang="zh-CN" altLang="en-US" sz="1600" baseline="-25000">
                <a:solidFill>
                  <a:srgbClr val="0070C0"/>
                </a:solidFill>
                <a:sym typeface="+mn-ea"/>
              </a:rPr>
              <a:t>原文</a:t>
            </a:r>
            <a:r>
              <a:rPr lang="en-US" altLang="zh-CN" sz="1600" baseline="-25000">
                <a:solidFill>
                  <a:srgbClr val="0070C0"/>
                </a:solidFill>
                <a:sym typeface="+mn-ea"/>
              </a:rPr>
              <a:t> </a:t>
            </a:r>
            <a:r>
              <a:rPr lang="zh-CN" altLang="en-US" sz="1600">
                <a:solidFill>
                  <a:srgbClr val="0070C0"/>
                </a:solidFill>
                <a:sym typeface="+mn-ea"/>
              </a:rPr>
              <a:t>simpler in structure</a:t>
            </a:r>
            <a:endParaRPr lang="zh-CN" altLang="en-US" sz="1600">
              <a:solidFill>
                <a:srgbClr val="0070C0"/>
              </a:solidFill>
              <a:sym typeface="+mn-ea"/>
            </a:endParaRPr>
          </a:p>
          <a:p>
            <a:pPr marL="285750" indent="-285750" algn="l">
              <a:buFont typeface="Arial" panose="020B0604020202020204" pitchFamily="34" charset="0"/>
              <a:buChar char="•"/>
            </a:pPr>
            <a:endParaRPr lang="zh-CN" altLang="en-US" sz="1600">
              <a:solidFill>
                <a:srgbClr val="0070C0"/>
              </a:solidFill>
              <a:sym typeface="+mn-ea"/>
            </a:endParaRPr>
          </a:p>
        </p:txBody>
      </p:sp>
      <p:sp>
        <p:nvSpPr>
          <p:cNvPr id="8" name="矩形: 圆角 10"/>
          <p:cNvSpPr/>
          <p:nvPr/>
        </p:nvSpPr>
        <p:spPr>
          <a:xfrm>
            <a:off x="193040" y="3744595"/>
            <a:ext cx="1515110" cy="207010"/>
          </a:xfrm>
          <a:prstGeom prst="roundRect">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Tree>
    <p:custDataLst>
      <p:tags r:id="rId13"/>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strVal val="#ppt_w*0.70"/>
                                          </p:val>
                                        </p:tav>
                                        <p:tav tm="100000">
                                          <p:val>
                                            <p:strVal val="#ppt_w"/>
                                          </p:val>
                                        </p:tav>
                                      </p:tavLst>
                                    </p:anim>
                                    <p:anim calcmode="lin" valueType="num">
                                      <p:cBhvr>
                                        <p:cTn id="13" dur="1000" fill="hold"/>
                                        <p:tgtEl>
                                          <p:spTgt spid="21"/>
                                        </p:tgtEl>
                                        <p:attrNameLst>
                                          <p:attrName>ppt_h</p:attrName>
                                        </p:attrNameLst>
                                      </p:cBhvr>
                                      <p:tavLst>
                                        <p:tav tm="0">
                                          <p:val>
                                            <p:strVal val="#ppt_h"/>
                                          </p:val>
                                        </p:tav>
                                        <p:tav tm="100000">
                                          <p:val>
                                            <p:strVal val="#ppt_h"/>
                                          </p:val>
                                        </p:tav>
                                      </p:tavLst>
                                    </p:anim>
                                    <p:animEffect transition="in" filter="fade">
                                      <p:cBhvr>
                                        <p:cTn id="14" dur="10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8" grpId="0" bldLvl="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0" name="图片 29"/>
          <p:cNvPicPr>
            <a:picLocks noChangeAspect="1"/>
          </p:cNvPicPr>
          <p:nvPr/>
        </p:nvPicPr>
        <p:blipFill>
          <a:blip r:embed="rId1"/>
          <a:stretch>
            <a:fillRect/>
          </a:stretch>
        </p:blipFill>
        <p:spPr>
          <a:xfrm>
            <a:off x="116205" y="4612640"/>
            <a:ext cx="7753985" cy="2173605"/>
          </a:xfrm>
          <a:prstGeom prst="rect">
            <a:avLst/>
          </a:prstGeom>
          <a:effectLst>
            <a:innerShdw blurRad="63500" dist="50800">
              <a:prstClr val="black">
                <a:alpha val="50000"/>
              </a:prstClr>
            </a:innerShdw>
          </a:effectLst>
        </p:spPr>
      </p:pic>
      <p:grpSp>
        <p:nvGrpSpPr>
          <p:cNvPr id="12" name="组合 11"/>
          <p:cNvGrpSpPr/>
          <p:nvPr userDrawn="1">
            <p:custDataLst>
              <p:tags r:id="rId2"/>
            </p:custDataLst>
          </p:nvPr>
        </p:nvGrpSpPr>
        <p:grpSpPr>
          <a:xfrm>
            <a:off x="10637789" y="5416239"/>
            <a:ext cx="1552625" cy="1432464"/>
            <a:chOff x="10898414" y="5656121"/>
            <a:chExt cx="1293586" cy="1193473"/>
          </a:xfrm>
        </p:grpSpPr>
        <p:sp>
          <p:nvSpPr>
            <p:cNvPr id="13" name="任意多边形: 形状 12"/>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sp>
        <p:nvSpPr>
          <p:cNvPr id="5" name="文本框 6"/>
          <p:cNvSpPr txBox="1"/>
          <p:nvPr>
            <p:custDataLst>
              <p:tags r:id="rId6"/>
            </p:custDataLst>
          </p:nvPr>
        </p:nvSpPr>
        <p:spPr>
          <a:xfrm>
            <a:off x="1708785" y="126365"/>
            <a:ext cx="6695440" cy="609600"/>
          </a:xfrm>
          <a:prstGeom prst="rect">
            <a:avLst/>
          </a:prstGeom>
          <a:noFill/>
          <a:ln w="12700">
            <a:miter lim="400000"/>
          </a:ln>
          <a:extLst>
            <a:ext uri="{909E8E84-426E-40DD-AFC4-6F175D3DCCD1}">
              <a14:hiddenFill xmlns:a14="http://schemas.microsoft.com/office/drawing/2010/main">
                <a:solidFill>
                  <a:srgbClr val="5D53C4"/>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en-US" alt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C</a:t>
            </a:r>
            <a:r>
              <a:rPr lang="zh-CN" altLang="en-US"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篇</a:t>
            </a:r>
            <a:r>
              <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快速高分突破思维策略</a:t>
            </a:r>
            <a:endPar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4" name="图片 3"/>
          <p:cNvPicPr/>
          <p:nvPr/>
        </p:nvPicPr>
        <p:blipFill>
          <a:blip r:embed="rId7"/>
        </p:blipFill>
        <p:spPr>
          <a:xfrm>
            <a:off x="0" y="0"/>
            <a:ext cx="1128395" cy="1170940"/>
          </a:xfrm>
          <a:prstGeom prst="rect">
            <a:avLst/>
          </a:prstGeom>
        </p:spPr>
      </p:pic>
      <p:cxnSp>
        <p:nvCxnSpPr>
          <p:cNvPr id="3" name="直接连接符 2"/>
          <p:cNvCxnSpPr/>
          <p:nvPr>
            <p:custDataLst>
              <p:tags r:id="rId8"/>
            </p:custDataLst>
          </p:nvPr>
        </p:nvCxnSpPr>
        <p:spPr>
          <a:xfrm>
            <a:off x="1070178" y="742977"/>
            <a:ext cx="6800215" cy="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pic>
        <p:nvPicPr>
          <p:cNvPr id="10" name="图片 9"/>
          <p:cNvPicPr>
            <a:picLocks noChangeAspect="1"/>
          </p:cNvPicPr>
          <p:nvPr>
            <p:custDataLst>
              <p:tags r:id="rId9"/>
            </p:custDataLst>
          </p:nvPr>
        </p:nvPicPr>
        <p:blipFill>
          <a:blip r:embed="rId10">
            <a:clrChange>
              <a:clrFrom>
                <a:srgbClr val="FFFFFF">
                  <a:alpha val="100000"/>
                </a:srgbClr>
              </a:clrFrom>
              <a:clrTo>
                <a:srgbClr val="FFFFFF">
                  <a:alpha val="100000"/>
                  <a:alpha val="0"/>
                </a:srgbClr>
              </a:clrTo>
            </a:clrChange>
          </a:blip>
          <a:srcRect l="1260" t="7605" b="16744"/>
          <a:stretch>
            <a:fillRect/>
          </a:stretch>
        </p:blipFill>
        <p:spPr>
          <a:xfrm>
            <a:off x="9729470" y="-635"/>
            <a:ext cx="1732915" cy="1078230"/>
          </a:xfrm>
          <a:prstGeom prst="rect">
            <a:avLst/>
          </a:prstGeom>
        </p:spPr>
      </p:pic>
      <p:sp>
        <p:nvSpPr>
          <p:cNvPr id="31" name="文本框 30"/>
          <p:cNvSpPr txBox="1"/>
          <p:nvPr/>
        </p:nvSpPr>
        <p:spPr>
          <a:xfrm>
            <a:off x="7041515" y="73660"/>
            <a:ext cx="3345180" cy="868680"/>
          </a:xfrm>
          <a:prstGeom prst="rect">
            <a:avLst/>
          </a:prstGeom>
          <a:noFill/>
        </p:spPr>
        <p:txBody>
          <a:bodyPr wrap="square" rtlCol="0">
            <a:noAutofit/>
          </a:bodyPr>
          <a:p>
            <a:pPr indent="0" fontAlgn="auto">
              <a:lnSpc>
                <a:spcPts val="1860"/>
              </a:lnSpc>
            </a:pPr>
            <a:r>
              <a:rPr lang="en-US" altLang="zh-CN" sz="2400" b="1">
                <a:solidFill>
                  <a:srgbClr val="C00000"/>
                </a:solidFill>
              </a:rPr>
              <a:t>          </a:t>
            </a:r>
            <a:endParaRPr lang="zh-CN" altLang="en-US" sz="2400" b="1">
              <a:solidFill>
                <a:srgbClr val="C00000"/>
              </a:solidFill>
            </a:endParaRPr>
          </a:p>
          <a:p>
            <a:pPr indent="0" fontAlgn="auto">
              <a:lnSpc>
                <a:spcPts val="1860"/>
              </a:lnSpc>
            </a:pPr>
            <a:r>
              <a:rPr lang="en-US" altLang="zh-CN" sz="2400" b="1">
                <a:solidFill>
                  <a:srgbClr val="C00000"/>
                </a:solidFill>
              </a:rPr>
              <a:t> </a:t>
            </a:r>
            <a:r>
              <a:rPr lang="en-US" altLang="zh-CN" sz="2800" b="1">
                <a:solidFill>
                  <a:srgbClr val="C00000"/>
                </a:solidFill>
              </a:rPr>
              <a:t> </a:t>
            </a:r>
            <a:r>
              <a:rPr lang="en-US" altLang="zh-CN" sz="2800" b="1">
                <a:solidFill>
                  <a:srgbClr val="C00000"/>
                </a:solidFill>
                <a:sym typeface="+mn-ea"/>
              </a:rPr>
              <a:t>——</a:t>
            </a:r>
            <a:r>
              <a:rPr lang="en-US" altLang="zh-CN" sz="2800" b="1">
                <a:solidFill>
                  <a:srgbClr val="C00000"/>
                </a:solidFill>
              </a:rPr>
              <a:t>   </a:t>
            </a:r>
            <a:r>
              <a:rPr lang="zh-CN" altLang="en-US" sz="2800" b="1">
                <a:solidFill>
                  <a:srgbClr val="C00000"/>
                </a:solidFill>
              </a:rPr>
              <a:t>逻辑建构</a:t>
            </a:r>
            <a:endParaRPr lang="zh-CN" altLang="en-US" sz="2800" b="1">
              <a:solidFill>
                <a:srgbClr val="C00000"/>
              </a:solidFill>
            </a:endParaRPr>
          </a:p>
          <a:p>
            <a:endParaRPr lang="zh-CN" altLang="en-US" sz="2800" b="1">
              <a:solidFill>
                <a:srgbClr val="C00000"/>
              </a:solidFill>
            </a:endParaRPr>
          </a:p>
        </p:txBody>
      </p:sp>
      <p:pic>
        <p:nvPicPr>
          <p:cNvPr id="2" name="图片 1"/>
          <p:cNvPicPr/>
          <p:nvPr/>
        </p:nvPicPr>
        <p:blipFill>
          <a:blip r:embed="rId11"/>
        </p:blipFill>
        <p:spPr>
          <a:xfrm rot="18480000">
            <a:off x="11231245" y="4991735"/>
            <a:ext cx="946785" cy="806450"/>
          </a:xfrm>
          <a:prstGeom prst="rect">
            <a:avLst/>
          </a:prstGeom>
        </p:spPr>
      </p:pic>
      <p:sp>
        <p:nvSpPr>
          <p:cNvPr id="14" name="文本框 13"/>
          <p:cNvSpPr txBox="1"/>
          <p:nvPr/>
        </p:nvSpPr>
        <p:spPr>
          <a:xfrm>
            <a:off x="0" y="847090"/>
            <a:ext cx="11932285" cy="1860550"/>
          </a:xfrm>
          <a:prstGeom prst="rect">
            <a:avLst/>
          </a:prstGeom>
          <a:ln>
            <a:solidFill>
              <a:srgbClr val="6FE6FF"/>
            </a:solidFill>
          </a:ln>
        </p:spPr>
        <p:txBody>
          <a:bodyPr wrap="square">
            <a:noAutofit/>
          </a:bodyPr>
          <a:p>
            <a:pPr indent="266700" algn="just" defTabSz="266700" fontAlgn="auto">
              <a:lnSpc>
                <a:spcPts val="2520"/>
              </a:lnSpc>
              <a:spcBef>
                <a:spcPct val="0"/>
              </a:spcBef>
              <a:spcAft>
                <a:spcPct val="0"/>
              </a:spcAft>
            </a:pPr>
            <a:r>
              <a:rPr lang="en-US" altLang="zh-CN">
                <a:latin typeface="Times New Roman" panose="02020603050405020304"/>
                <a:ea typeface="宋体" panose="02010600030101010101" pitchFamily="2" charset="-122"/>
              </a:rPr>
              <a:t>There are several interesting possibilities for what is happening. </a:t>
            </a:r>
            <a:r>
              <a:rPr lang="en-US" altLang="zh-CN">
                <a:solidFill>
                  <a:srgbClr val="0070C0"/>
                </a:solidFill>
                <a:latin typeface="Times New Roman" panose="02020603050405020304"/>
                <a:ea typeface="宋体" panose="02010600030101010101" pitchFamily="2" charset="-122"/>
              </a:rPr>
              <a:t>One theory suggests</a:t>
            </a:r>
            <a:r>
              <a:rPr lang="en-US" altLang="zh-CN">
                <a:latin typeface="Times New Roman" panose="02020603050405020304"/>
                <a:ea typeface="宋体" panose="02010600030101010101" pitchFamily="2" charset="-122"/>
              </a:rPr>
              <a:t> that as other aspects of music production—like </a:t>
            </a:r>
            <a:r>
              <a:rPr lang="en-US" altLang="zh-CN">
                <a:solidFill>
                  <a:srgbClr val="0070C0"/>
                </a:solidFill>
                <a:latin typeface="Times New Roman" panose="02020603050405020304"/>
                <a:ea typeface="宋体" panose="02010600030101010101" pitchFamily="2" charset="-122"/>
              </a:rPr>
              <a:t>complex electronic beats</a:t>
            </a:r>
            <a:r>
              <a:rPr lang="en-US" altLang="zh-CN">
                <a:latin typeface="Times New Roman" panose="02020603050405020304"/>
                <a:ea typeface="宋体" panose="02010600030101010101" pitchFamily="2" charset="-122"/>
              </a:rPr>
              <a:t> and </a:t>
            </a:r>
            <a:r>
              <a:rPr lang="en-US" altLang="zh-CN">
                <a:solidFill>
                  <a:srgbClr val="0070C0"/>
                </a:solidFill>
                <a:latin typeface="Times New Roman" panose="02020603050405020304"/>
                <a:ea typeface="宋体" panose="02010600030101010101" pitchFamily="2" charset="-122"/>
              </a:rPr>
              <a:t>richly layered instrumentation</a:t>
            </a:r>
            <a:r>
              <a:rPr lang="en-US" altLang="zh-CN">
                <a:latin typeface="Times New Roman" panose="02020603050405020304"/>
                <a:ea typeface="宋体" panose="02010600030101010101" pitchFamily="2" charset="-122"/>
              </a:rPr>
              <a:t>—have become more sophisticated, </a:t>
            </a:r>
            <a:r>
              <a:rPr lang="en-US" altLang="zh-CN" u="sng">
                <a:solidFill>
                  <a:srgbClr val="0070C0"/>
                </a:solidFill>
                <a:latin typeface="Times New Roman" panose="02020603050405020304"/>
                <a:ea typeface="宋体" panose="02010600030101010101" pitchFamily="2" charset="-122"/>
              </a:rPr>
              <a:t>melodies have had to simplify to maintain a balance</a:t>
            </a:r>
            <a:r>
              <a:rPr lang="en-US" altLang="zh-CN">
                <a:latin typeface="Times New Roman" panose="02020603050405020304"/>
                <a:ea typeface="宋体" panose="02010600030101010101" pitchFamily="2" charset="-122"/>
              </a:rPr>
              <a:t>. Another explanation points to the</a:t>
            </a:r>
            <a:r>
              <a:rPr lang="en-US" altLang="zh-CN" u="sng">
                <a:solidFill>
                  <a:srgbClr val="C00000"/>
                </a:solidFill>
                <a:latin typeface="Times New Roman" panose="02020603050405020304"/>
                <a:ea typeface="宋体" panose="02010600030101010101" pitchFamily="2" charset="-122"/>
              </a:rPr>
              <a:t> changing landscape of music </a:t>
            </a:r>
            <a:r>
              <a:rPr lang="en-US" altLang="zh-CN" b="1" u="sng">
                <a:solidFill>
                  <a:srgbClr val="C00000"/>
                </a:solidFill>
                <a:latin typeface="Times New Roman" panose="02020603050405020304"/>
                <a:ea typeface="宋体" panose="02010600030101010101" pitchFamily="2" charset="-122"/>
              </a:rPr>
              <a:t>consumption</a:t>
            </a:r>
            <a:r>
              <a:rPr lang="en-US" altLang="zh-CN">
                <a:latin typeface="Times New Roman" panose="02020603050405020304"/>
                <a:ea typeface="宋体" panose="02010600030101010101" pitchFamily="2" charset="-122"/>
              </a:rPr>
              <a:t>. In an era of streaming and social media, where</a:t>
            </a:r>
            <a:r>
              <a:rPr lang="en-US" altLang="zh-CN" b="1">
                <a:solidFill>
                  <a:srgbClr val="C00000"/>
                </a:solidFill>
                <a:latin typeface="Times New Roman" panose="02020603050405020304"/>
                <a:ea typeface="宋体" panose="02010600030101010101" pitchFamily="2" charset="-122"/>
              </a:rPr>
              <a:t> listeners</a:t>
            </a:r>
            <a:r>
              <a:rPr lang="en-US" altLang="zh-CN">
                <a:solidFill>
                  <a:srgbClr val="C00000"/>
                </a:solidFill>
                <a:latin typeface="Times New Roman" panose="02020603050405020304"/>
                <a:ea typeface="宋体" panose="02010600030101010101" pitchFamily="2" charset="-122"/>
              </a:rPr>
              <a:t> can skip to the next song in seconds</a:t>
            </a:r>
            <a:r>
              <a:rPr lang="en-US" altLang="zh-CN">
                <a:latin typeface="Times New Roman" panose="02020603050405020304"/>
                <a:ea typeface="宋体" panose="02010600030101010101" pitchFamily="2" charset="-122"/>
              </a:rPr>
              <a:t>, there may be more pressure to create tunes that grab</a:t>
            </a:r>
            <a:r>
              <a:rPr lang="en-US" altLang="zh-CN" b="1">
                <a:solidFill>
                  <a:srgbClr val="C00000"/>
                </a:solidFill>
                <a:latin typeface="Times New Roman" panose="02020603050405020304"/>
                <a:ea typeface="宋体" panose="02010600030101010101" pitchFamily="2" charset="-122"/>
              </a:rPr>
              <a:t> attention</a:t>
            </a:r>
            <a:r>
              <a:rPr lang="en-US" altLang="zh-CN">
                <a:latin typeface="Times New Roman" panose="02020603050405020304"/>
                <a:ea typeface="宋体" panose="02010600030101010101" pitchFamily="2" charset="-122"/>
              </a:rPr>
              <a:t> instantly. This could favor simpler, more repetitive melodies that are </a:t>
            </a:r>
            <a:r>
              <a:rPr lang="en-US" altLang="zh-CN" b="1">
                <a:solidFill>
                  <a:srgbClr val="C00000"/>
                </a:solidFill>
                <a:latin typeface="Times New Roman" panose="02020603050405020304"/>
                <a:ea typeface="宋体" panose="02010600030101010101" pitchFamily="2" charset="-122"/>
              </a:rPr>
              <a:t>easy to remember and sing along to</a:t>
            </a:r>
            <a:r>
              <a:rPr lang="en-US" altLang="zh-CN">
                <a:latin typeface="Times New Roman" panose="02020603050405020304"/>
                <a:ea typeface="宋体" panose="02010600030101010101" pitchFamily="2" charset="-122"/>
              </a:rPr>
              <a:t>. </a:t>
            </a:r>
            <a:endParaRPr lang="en-US" altLang="zh-CN">
              <a:latin typeface="Times New Roman" panose="02020603050405020304"/>
              <a:ea typeface="宋体" panose="02010600030101010101" pitchFamily="2" charset="-122"/>
            </a:endParaRPr>
          </a:p>
        </p:txBody>
      </p:sp>
      <p:sp>
        <p:nvSpPr>
          <p:cNvPr id="15" name="文本框 14"/>
          <p:cNvSpPr txBox="1"/>
          <p:nvPr/>
        </p:nvSpPr>
        <p:spPr>
          <a:xfrm>
            <a:off x="116205" y="2811780"/>
            <a:ext cx="7754620" cy="1641475"/>
          </a:xfrm>
          <a:prstGeom prst="rect">
            <a:avLst/>
          </a:prstGeom>
          <a:ln>
            <a:solidFill>
              <a:schemeClr val="accent2">
                <a:lumMod val="40000"/>
                <a:lumOff val="60000"/>
              </a:schemeClr>
            </a:solidFill>
          </a:ln>
        </p:spPr>
        <p:txBody>
          <a:bodyPr wrap="square">
            <a:spAutoFit/>
          </a:bodyPr>
          <a:p>
            <a:pPr marL="0" indent="0" algn="just" defTabSz="266700">
              <a:lnSpc>
                <a:spcPct val="120000"/>
              </a:lnSpc>
              <a:spcBef>
                <a:spcPct val="0"/>
              </a:spcBef>
              <a:spcAft>
                <a:spcPct val="0"/>
              </a:spcAft>
            </a:pPr>
            <a:r>
              <a:rPr lang="en-US" altLang="zh-CN">
                <a:latin typeface="Times New Roman" panose="02020603050405020304"/>
                <a:ea typeface="宋体" panose="02010600030101010101" pitchFamily="2" charset="-122"/>
              </a:rPr>
              <a:t>29. </a:t>
            </a:r>
            <a:r>
              <a:rPr lang="en-US" altLang="zh-CN" b="1">
                <a:latin typeface="Times New Roman" panose="02020603050405020304"/>
                <a:ea typeface="宋体" panose="02010600030101010101" pitchFamily="2" charset="-122"/>
              </a:rPr>
              <a:t>Which of the following may contribute to the revolution of pop music? </a:t>
            </a:r>
            <a:endParaRPr lang="en-US" altLang="zh-CN" b="1">
              <a:latin typeface="Times New Roman" panose="02020603050405020304"/>
              <a:ea typeface="宋体" panose="02010600030101010101" pitchFamily="2" charset="-122"/>
            </a:endParaRPr>
          </a:p>
          <a:p>
            <a:pPr indent="0" algn="just" defTabSz="266700" fontAlgn="auto">
              <a:lnSpc>
                <a:spcPts val="2160"/>
              </a:lnSpc>
              <a:spcBef>
                <a:spcPct val="0"/>
              </a:spcBef>
              <a:spcAft>
                <a:spcPct val="0"/>
              </a:spcAft>
            </a:pPr>
            <a:r>
              <a:rPr lang="en-US" altLang="zh-CN">
                <a:latin typeface="Times New Roman" panose="02020603050405020304"/>
                <a:ea typeface="宋体" panose="02010600030101010101" pitchFamily="2" charset="-122"/>
              </a:rPr>
              <a:t>   A. The difficulty in creating </a:t>
            </a:r>
            <a:r>
              <a:rPr lang="en-US" altLang="zh-CN">
                <a:solidFill>
                  <a:srgbClr val="0070C0"/>
                </a:solidFill>
                <a:latin typeface="Times New Roman" panose="02020603050405020304"/>
                <a:ea typeface="宋体" panose="02010600030101010101" pitchFamily="2" charset="-122"/>
              </a:rPr>
              <a:t>catchier </a:t>
            </a:r>
            <a:r>
              <a:rPr lang="en-US" altLang="zh-CN">
                <a:latin typeface="Times New Roman" panose="02020603050405020304"/>
                <a:ea typeface="宋体" panose="02010600030101010101" pitchFamily="2" charset="-122"/>
              </a:rPr>
              <a:t>tunes. </a:t>
            </a:r>
            <a:endParaRPr lang="en-US" altLang="zh-CN">
              <a:latin typeface="Times New Roman" panose="02020603050405020304"/>
              <a:ea typeface="宋体" panose="02010600030101010101" pitchFamily="2" charset="-122"/>
            </a:endParaRPr>
          </a:p>
          <a:p>
            <a:pPr indent="0" algn="just" defTabSz="266700" fontAlgn="auto">
              <a:lnSpc>
                <a:spcPts val="2160"/>
              </a:lnSpc>
              <a:spcBef>
                <a:spcPct val="0"/>
              </a:spcBef>
              <a:spcAft>
                <a:spcPct val="0"/>
              </a:spcAft>
            </a:pPr>
            <a:r>
              <a:rPr lang="en-US" altLang="zh-CN">
                <a:latin typeface="Times New Roman" panose="02020603050405020304"/>
                <a:ea typeface="宋体" panose="02010600030101010101" pitchFamily="2" charset="-122"/>
              </a:rPr>
              <a:t>   B. The </a:t>
            </a:r>
            <a:r>
              <a:rPr lang="en-US" altLang="zh-CN">
                <a:solidFill>
                  <a:srgbClr val="0070C0"/>
                </a:solidFill>
                <a:latin typeface="Times New Roman" panose="02020603050405020304"/>
                <a:ea typeface="宋体" panose="02010600030101010101" pitchFamily="2" charset="-122"/>
              </a:rPr>
              <a:t>conventional</a:t>
            </a:r>
            <a:r>
              <a:rPr lang="en-US" altLang="zh-CN">
                <a:latin typeface="Times New Roman" panose="02020603050405020304"/>
                <a:ea typeface="宋体" panose="02010600030101010101" pitchFamily="2" charset="-122"/>
              </a:rPr>
              <a:t> patterns to enjoy music. </a:t>
            </a:r>
            <a:endParaRPr lang="en-US" altLang="zh-CN">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a:latin typeface="Times New Roman" panose="02020603050405020304"/>
                <a:ea typeface="宋体" panose="02010600030101010101" pitchFamily="2" charset="-122"/>
              </a:rPr>
              <a:t>   C. The convenience of switching between songs. </a:t>
            </a:r>
            <a:endParaRPr lang="en-US" altLang="zh-CN">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a:latin typeface="Times New Roman" panose="02020603050405020304"/>
                <a:ea typeface="宋体" panose="02010600030101010101" pitchFamily="2" charset="-122"/>
              </a:rPr>
              <a:t>   D. The need to balance increasingly </a:t>
            </a:r>
            <a:r>
              <a:rPr lang="en-US" altLang="zh-CN">
                <a:solidFill>
                  <a:srgbClr val="0070C0"/>
                </a:solidFill>
                <a:latin typeface="Times New Roman" panose="02020603050405020304"/>
                <a:ea typeface="宋体" panose="02010600030101010101" pitchFamily="2" charset="-122"/>
              </a:rPr>
              <a:t>intense</a:t>
            </a:r>
            <a:r>
              <a:rPr lang="en-US" altLang="zh-CN">
                <a:latin typeface="Times New Roman" panose="02020603050405020304"/>
                <a:ea typeface="宋体" panose="02010600030101010101" pitchFamily="2" charset="-122"/>
              </a:rPr>
              <a:t> beats. </a:t>
            </a:r>
            <a:endParaRPr lang="en-US" altLang="zh-CN">
              <a:latin typeface="Times New Roman" panose="02020603050405020304"/>
              <a:ea typeface="宋体" panose="02010600030101010101" pitchFamily="2" charset="-122"/>
            </a:endParaRPr>
          </a:p>
        </p:txBody>
      </p:sp>
      <p:pic>
        <p:nvPicPr>
          <p:cNvPr id="21" name="图片 20"/>
          <p:cNvPicPr>
            <a:picLocks noChangeAspect="1"/>
          </p:cNvPicPr>
          <p:nvPr/>
        </p:nvPicPr>
        <p:blipFill>
          <a:blip r:embed="rId12"/>
          <a:stretch>
            <a:fillRect/>
          </a:stretch>
        </p:blipFill>
        <p:spPr>
          <a:xfrm>
            <a:off x="7942580" y="2811780"/>
            <a:ext cx="3989705" cy="3981450"/>
          </a:xfrm>
          <a:prstGeom prst="rect">
            <a:avLst/>
          </a:prstGeom>
          <a:effectLst>
            <a:outerShdw blurRad="50800" dist="38100" dir="16200000" rotWithShape="0">
              <a:prstClr val="black">
                <a:alpha val="40000"/>
              </a:prstClr>
            </a:outerShdw>
          </a:effectLst>
        </p:spPr>
      </p:pic>
      <p:sp>
        <p:nvSpPr>
          <p:cNvPr id="7" name="文本框 6"/>
          <p:cNvSpPr txBox="1"/>
          <p:nvPr/>
        </p:nvSpPr>
        <p:spPr>
          <a:xfrm>
            <a:off x="8020685" y="3009900"/>
            <a:ext cx="3716020" cy="3145790"/>
          </a:xfrm>
          <a:prstGeom prst="rect">
            <a:avLst/>
          </a:prstGeom>
          <a:noFill/>
        </p:spPr>
        <p:txBody>
          <a:bodyPr wrap="square" rtlCol="0" anchor="t">
            <a:noAutofit/>
          </a:bodyPr>
          <a:p>
            <a:r>
              <a:rPr lang="en-US" altLang="zh-CN"/>
              <a:t> </a:t>
            </a:r>
            <a:r>
              <a:rPr lang="zh-CN" altLang="en-US" sz="2000" b="1">
                <a:solidFill>
                  <a:srgbClr val="C00000"/>
                </a:solidFill>
                <a:highlight>
                  <a:srgbClr val="FFFF00"/>
                </a:highlight>
                <a:sym typeface="+mn-ea"/>
              </a:rPr>
              <a:t>段落翻译</a:t>
            </a:r>
            <a:r>
              <a:rPr lang="zh-CN" altLang="en-US" sz="2000" b="1">
                <a:solidFill>
                  <a:srgbClr val="C00000"/>
                </a:solidFill>
                <a:sym typeface="+mn-ea"/>
              </a:rPr>
              <a:t>：</a:t>
            </a:r>
            <a:r>
              <a:rPr lang="en-US" altLang="zh-CN"/>
              <a:t>    </a:t>
            </a:r>
            <a:r>
              <a:rPr lang="zh-CN" altLang="en-US"/>
              <a:t>对于正在发生的事情，有几种有趣的可能性。一种理论认为，随着音乐制作的其他方面——如复杂的电子节拍和丰富的层次乐器——变得越来越复杂，旋律不得不简化以保持平衡。另一种解释指出了音乐消费格局的变化。在一个流媒体和社交媒体的时代，听众可以在几秒钟内跳到下一首歌曲，创作出能够立即吸引注意力的曲调可能会有更大的压力。这可能有利于更简单，更重复的旋律，容易记住和一起唱。</a:t>
            </a:r>
            <a:endParaRPr lang="zh-CN" altLang="en-US"/>
          </a:p>
        </p:txBody>
      </p:sp>
      <p:sp>
        <p:nvSpPr>
          <p:cNvPr id="9" name="文本框 8"/>
          <p:cNvSpPr txBox="1"/>
          <p:nvPr/>
        </p:nvSpPr>
        <p:spPr>
          <a:xfrm>
            <a:off x="4911725" y="3141980"/>
            <a:ext cx="2129155" cy="1301750"/>
          </a:xfrm>
          <a:prstGeom prst="rect">
            <a:avLst/>
          </a:prstGeom>
          <a:noFill/>
        </p:spPr>
        <p:txBody>
          <a:bodyPr wrap="square" rtlCol="0" anchor="t">
            <a:spAutoFit/>
          </a:bodyPr>
          <a:p>
            <a:pPr indent="0" fontAlgn="auto">
              <a:lnSpc>
                <a:spcPts val="2360"/>
              </a:lnSpc>
            </a:pPr>
            <a:r>
              <a:rPr lang="zh-CN" altLang="en-US" sz="1200"/>
              <a:t>创作</a:t>
            </a:r>
            <a:r>
              <a:rPr lang="zh-CN" altLang="en-US" sz="1200">
                <a:solidFill>
                  <a:srgbClr val="0070C0"/>
                </a:solidFill>
              </a:rPr>
              <a:t>更吸引人的</a:t>
            </a:r>
            <a:r>
              <a:rPr lang="zh-CN" altLang="en-US" sz="1200"/>
              <a:t>曲调的困难</a:t>
            </a:r>
            <a:endParaRPr lang="zh-CN" altLang="en-US" sz="1200"/>
          </a:p>
          <a:p>
            <a:pPr indent="0" fontAlgn="auto">
              <a:lnSpc>
                <a:spcPts val="2360"/>
              </a:lnSpc>
            </a:pPr>
            <a:r>
              <a:rPr lang="zh-CN" altLang="en-US" sz="1200"/>
              <a:t>欣赏音乐的</a:t>
            </a:r>
            <a:r>
              <a:rPr lang="zh-CN" altLang="en-US" sz="1200">
                <a:solidFill>
                  <a:srgbClr val="0070C0"/>
                </a:solidFill>
              </a:rPr>
              <a:t>传统</a:t>
            </a:r>
            <a:r>
              <a:rPr lang="zh-CN" altLang="en-US" sz="1200"/>
              <a:t>模式</a:t>
            </a:r>
            <a:endParaRPr lang="zh-CN" altLang="en-US" sz="1200"/>
          </a:p>
          <a:p>
            <a:pPr indent="0" fontAlgn="auto">
              <a:lnSpc>
                <a:spcPts val="2360"/>
              </a:lnSpc>
            </a:pPr>
            <a:r>
              <a:rPr lang="zh-CN" altLang="en-US" sz="1200"/>
              <a:t>在歌曲之间切换的便利性</a:t>
            </a:r>
            <a:endParaRPr lang="zh-CN" altLang="en-US" sz="1200"/>
          </a:p>
          <a:p>
            <a:pPr indent="0" fontAlgn="auto">
              <a:lnSpc>
                <a:spcPts val="2360"/>
              </a:lnSpc>
            </a:pPr>
            <a:r>
              <a:rPr lang="zh-CN" altLang="en-US" sz="1200"/>
              <a:t>需要平衡越来越</a:t>
            </a:r>
            <a:r>
              <a:rPr lang="zh-CN" altLang="en-US" sz="1200">
                <a:solidFill>
                  <a:srgbClr val="0070C0"/>
                </a:solidFill>
              </a:rPr>
              <a:t>强烈的</a:t>
            </a:r>
            <a:r>
              <a:rPr lang="zh-CN" altLang="en-US" sz="1200"/>
              <a:t>节拍</a:t>
            </a:r>
            <a:endParaRPr lang="zh-CN" altLang="en-US" sz="1200"/>
          </a:p>
        </p:txBody>
      </p:sp>
      <p:sp>
        <p:nvSpPr>
          <p:cNvPr id="16" name="矩形: 圆角 10"/>
          <p:cNvSpPr/>
          <p:nvPr/>
        </p:nvSpPr>
        <p:spPr>
          <a:xfrm>
            <a:off x="721995" y="3831590"/>
            <a:ext cx="4189730" cy="207010"/>
          </a:xfrm>
          <a:prstGeom prst="roundRect">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6" name="矩形: 圆角 10"/>
          <p:cNvSpPr/>
          <p:nvPr/>
        </p:nvSpPr>
        <p:spPr>
          <a:xfrm>
            <a:off x="3402965" y="1938655"/>
            <a:ext cx="4199255" cy="207010"/>
          </a:xfrm>
          <a:prstGeom prst="roundRect">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8" name="文本框 7"/>
          <p:cNvSpPr txBox="1"/>
          <p:nvPr/>
        </p:nvSpPr>
        <p:spPr>
          <a:xfrm>
            <a:off x="635" y="4613910"/>
            <a:ext cx="7600950" cy="922020"/>
          </a:xfrm>
          <a:prstGeom prst="rect">
            <a:avLst/>
          </a:prstGeom>
          <a:noFill/>
        </p:spPr>
        <p:txBody>
          <a:bodyPr wrap="square" rtlCol="0" anchor="t">
            <a:spAutoFit/>
          </a:bodyPr>
          <a:p>
            <a:pPr marL="285750" indent="-285750">
              <a:buFont typeface="Wingdings" panose="05000000000000000000" charset="0"/>
              <a:buChar char="Ø"/>
            </a:pPr>
            <a:r>
              <a:rPr lang="zh-CN" altLang="en-US"/>
              <a:t> 推理判断题中的正确选项是</a:t>
            </a:r>
            <a:r>
              <a:rPr lang="zh-CN" altLang="en-US" b="1">
                <a:solidFill>
                  <a:srgbClr val="C00000"/>
                </a:solidFill>
              </a:rPr>
              <a:t>依据统一语境</a:t>
            </a:r>
            <a:r>
              <a:rPr lang="en-US" altLang="zh-CN" b="1" baseline="-25000">
                <a:solidFill>
                  <a:srgbClr val="C00000"/>
                </a:solidFill>
              </a:rPr>
              <a:t>(</a:t>
            </a:r>
            <a:r>
              <a:rPr lang="zh-CN" altLang="en-US" b="1" baseline="-25000">
                <a:solidFill>
                  <a:srgbClr val="C00000"/>
                </a:solidFill>
              </a:rPr>
              <a:t>如本题中的consumption</a:t>
            </a:r>
            <a:r>
              <a:rPr lang="en-US" altLang="zh-CN" b="1" baseline="-25000">
                <a:solidFill>
                  <a:srgbClr val="C00000"/>
                </a:solidFill>
              </a:rPr>
              <a:t>)</a:t>
            </a:r>
            <a:r>
              <a:rPr lang="zh-CN" altLang="en-US" b="1">
                <a:solidFill>
                  <a:srgbClr val="C00000"/>
                </a:solidFill>
              </a:rPr>
              <a:t>的观点和事实推断出的符合逻辑的结论或观点</a:t>
            </a:r>
            <a:r>
              <a:rPr lang="zh-CN" altLang="en-US"/>
              <a:t>：simpler, more repetitive melodies that are easy </a:t>
            </a:r>
            <a:r>
              <a:rPr lang="en-US" altLang="zh-CN"/>
              <a:t>(</a:t>
            </a:r>
            <a:r>
              <a:rPr lang="zh-CN" altLang="en-US">
                <a:solidFill>
                  <a:srgbClr val="C00000"/>
                </a:solidFill>
              </a:rPr>
              <a:t>for music consumer</a:t>
            </a:r>
            <a:r>
              <a:rPr lang="en-US" altLang="zh-CN">
                <a:solidFill>
                  <a:srgbClr val="C00000"/>
                </a:solidFill>
              </a:rPr>
              <a:t>)</a:t>
            </a:r>
            <a:r>
              <a:rPr lang="en-US" altLang="zh-CN"/>
              <a:t> </a:t>
            </a:r>
            <a:r>
              <a:rPr lang="zh-CN" altLang="en-US"/>
              <a:t>to remember and sing along to</a:t>
            </a:r>
            <a:endParaRPr lang="zh-CN" altLang="en-US"/>
          </a:p>
        </p:txBody>
      </p:sp>
      <p:sp>
        <p:nvSpPr>
          <p:cNvPr id="11" name="文本框 10"/>
          <p:cNvSpPr txBox="1"/>
          <p:nvPr/>
        </p:nvSpPr>
        <p:spPr>
          <a:xfrm>
            <a:off x="260350" y="5440045"/>
            <a:ext cx="5384800" cy="368300"/>
          </a:xfrm>
          <a:prstGeom prst="rect">
            <a:avLst/>
          </a:prstGeom>
          <a:noFill/>
        </p:spPr>
        <p:txBody>
          <a:bodyPr wrap="square" rtlCol="0" anchor="t">
            <a:spAutoFit/>
          </a:bodyPr>
          <a:p>
            <a:r>
              <a:rPr lang="zh-CN" altLang="en-US" b="1"/>
              <a:t>→</a:t>
            </a:r>
            <a:r>
              <a:rPr lang="en-US" altLang="zh-CN"/>
              <a:t> </a:t>
            </a:r>
            <a:r>
              <a:rPr lang="zh-CN" altLang="en-US"/>
              <a:t>grab </a:t>
            </a:r>
            <a:r>
              <a:rPr lang="en-US" altLang="zh-CN"/>
              <a:t>(</a:t>
            </a:r>
            <a:r>
              <a:rPr lang="zh-CN" altLang="en-US">
                <a:solidFill>
                  <a:srgbClr val="C00000"/>
                </a:solidFill>
              </a:rPr>
              <a:t>music consumer</a:t>
            </a:r>
            <a:r>
              <a:rPr lang="en-US" altLang="zh-CN">
                <a:solidFill>
                  <a:srgbClr val="C00000"/>
                </a:solidFill>
              </a:rPr>
              <a:t>s</a:t>
            </a:r>
            <a:r>
              <a:rPr lang="zh-CN" altLang="en-US">
                <a:solidFill>
                  <a:srgbClr val="C00000"/>
                </a:solidFill>
              </a:rPr>
              <a:t>’</a:t>
            </a:r>
            <a:r>
              <a:rPr lang="en-US" altLang="zh-CN">
                <a:solidFill>
                  <a:srgbClr val="C00000"/>
                </a:solidFill>
              </a:rPr>
              <a:t>) </a:t>
            </a:r>
            <a:r>
              <a:rPr lang="zh-CN" altLang="en-US"/>
              <a:t>attention instantly</a:t>
            </a:r>
            <a:endParaRPr lang="zh-CN" altLang="en-US"/>
          </a:p>
        </p:txBody>
      </p:sp>
      <p:sp>
        <p:nvSpPr>
          <p:cNvPr id="17" name="文本框 16"/>
          <p:cNvSpPr txBox="1"/>
          <p:nvPr/>
        </p:nvSpPr>
        <p:spPr>
          <a:xfrm>
            <a:off x="307975" y="5843270"/>
            <a:ext cx="5649595" cy="645160"/>
          </a:xfrm>
          <a:prstGeom prst="rect">
            <a:avLst/>
          </a:prstGeom>
          <a:noFill/>
        </p:spPr>
        <p:txBody>
          <a:bodyPr wrap="square" rtlCol="0" anchor="t">
            <a:spAutoFit/>
          </a:bodyPr>
          <a:p>
            <a:r>
              <a:rPr lang="en-US" altLang="zh-CN">
                <a:latin typeface="Times New Roman" panose="02020603050405020304"/>
                <a:ea typeface="宋体" panose="02010600030101010101" pitchFamily="2" charset="-122"/>
                <a:sym typeface="+mn-ea"/>
              </a:rPr>
              <a:t> </a:t>
            </a:r>
            <a:r>
              <a:rPr lang="en-US" altLang="zh-CN" b="1">
                <a:latin typeface="Times New Roman" panose="02020603050405020304"/>
                <a:ea typeface="宋体" panose="02010600030101010101" pitchFamily="2" charset="-122"/>
                <a:sym typeface="+mn-ea"/>
              </a:rPr>
              <a:t>→</a:t>
            </a:r>
            <a:r>
              <a:rPr lang="en-US" altLang="zh-CN">
                <a:solidFill>
                  <a:srgbClr val="C00000"/>
                </a:solidFill>
                <a:latin typeface="Times New Roman" panose="02020603050405020304"/>
                <a:ea typeface="宋体" panose="02010600030101010101" pitchFamily="2" charset="-122"/>
                <a:sym typeface="+mn-ea"/>
              </a:rPr>
              <a:t> </a:t>
            </a:r>
            <a:r>
              <a:rPr lang="zh-CN" altLang="en-US">
                <a:solidFill>
                  <a:srgbClr val="C00000"/>
                </a:solidFill>
                <a:sym typeface="+mn-ea"/>
              </a:rPr>
              <a:t>listeners</a:t>
            </a:r>
            <a:r>
              <a:rPr lang="zh-CN" altLang="en-US">
                <a:sym typeface="+mn-ea"/>
              </a:rPr>
              <a:t> can skip to the next song in seconds</a:t>
            </a:r>
            <a:endParaRPr lang="zh-CN" altLang="en-US">
              <a:sym typeface="+mn-ea"/>
            </a:endParaRPr>
          </a:p>
          <a:p>
            <a:r>
              <a:rPr lang="en-US" altLang="zh-CN">
                <a:sym typeface="+mn-ea"/>
              </a:rPr>
              <a:t>    =The convenience of switching between songs</a:t>
            </a:r>
            <a:endParaRPr lang="en-US" altLang="zh-CN">
              <a:sym typeface="+mn-ea"/>
            </a:endParaRPr>
          </a:p>
        </p:txBody>
      </p:sp>
      <p:sp>
        <p:nvSpPr>
          <p:cNvPr id="22" name="矩形标注 21"/>
          <p:cNvSpPr/>
          <p:nvPr/>
        </p:nvSpPr>
        <p:spPr>
          <a:xfrm>
            <a:off x="0" y="2554605"/>
            <a:ext cx="1765300" cy="316230"/>
          </a:xfrm>
          <a:prstGeom prst="wedgeRectCallout">
            <a:avLst>
              <a:gd name="adj1" fmla="val 4468"/>
              <a:gd name="adj2" fmla="val -97590"/>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1"/>
              </a:solidFill>
            </a:endParaRPr>
          </a:p>
        </p:txBody>
      </p:sp>
      <p:sp>
        <p:nvSpPr>
          <p:cNvPr id="20" name="文本框 19"/>
          <p:cNvSpPr txBox="1"/>
          <p:nvPr/>
        </p:nvSpPr>
        <p:spPr>
          <a:xfrm>
            <a:off x="0" y="2554605"/>
            <a:ext cx="1866265" cy="337185"/>
          </a:xfrm>
          <a:prstGeom prst="rect">
            <a:avLst/>
          </a:prstGeom>
          <a:noFill/>
        </p:spPr>
        <p:txBody>
          <a:bodyPr wrap="square" rtlCol="0">
            <a:spAutoFit/>
          </a:bodyPr>
          <a:p>
            <a:r>
              <a:rPr lang="en-US" altLang="zh-CN" sz="1600">
                <a:solidFill>
                  <a:schemeClr val="bg1"/>
                </a:solidFill>
              </a:rPr>
              <a:t>music consumers’</a:t>
            </a:r>
            <a:endParaRPr lang="en-US" altLang="zh-CN" sz="1600">
              <a:solidFill>
                <a:schemeClr val="bg1"/>
              </a:solidFill>
            </a:endParaRPr>
          </a:p>
        </p:txBody>
      </p:sp>
      <p:sp>
        <p:nvSpPr>
          <p:cNvPr id="23" name="矩形标注 22"/>
          <p:cNvSpPr/>
          <p:nvPr/>
        </p:nvSpPr>
        <p:spPr>
          <a:xfrm>
            <a:off x="7041515" y="2554605"/>
            <a:ext cx="2082165" cy="316230"/>
          </a:xfrm>
          <a:prstGeom prst="wedgeRectCallout">
            <a:avLst>
              <a:gd name="adj1" fmla="val 25144"/>
              <a:gd name="adj2" fmla="val -100200"/>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1"/>
              </a:solidFill>
            </a:endParaRPr>
          </a:p>
        </p:txBody>
      </p:sp>
      <p:sp>
        <p:nvSpPr>
          <p:cNvPr id="24" name="文本框 23"/>
          <p:cNvSpPr txBox="1"/>
          <p:nvPr/>
        </p:nvSpPr>
        <p:spPr>
          <a:xfrm>
            <a:off x="7119620" y="2554605"/>
            <a:ext cx="2182495" cy="337185"/>
          </a:xfrm>
          <a:prstGeom prst="rect">
            <a:avLst/>
          </a:prstGeom>
          <a:noFill/>
        </p:spPr>
        <p:txBody>
          <a:bodyPr wrap="square" rtlCol="0">
            <a:spAutoFit/>
          </a:bodyPr>
          <a:p>
            <a:r>
              <a:rPr lang="en-US" altLang="zh-CN" sz="1600">
                <a:solidFill>
                  <a:schemeClr val="bg1"/>
                </a:solidFill>
              </a:rPr>
              <a:t>for music consumer</a:t>
            </a:r>
            <a:endParaRPr lang="en-US" altLang="zh-CN" sz="1600">
              <a:solidFill>
                <a:schemeClr val="bg1"/>
              </a:solidFill>
            </a:endParaRPr>
          </a:p>
        </p:txBody>
      </p:sp>
    </p:spTree>
    <p:custDataLst>
      <p:tags r:id="rId13"/>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1000" fill="hold"/>
                                        <p:tgtEl>
                                          <p:spTgt spid="21"/>
                                        </p:tgtEl>
                                        <p:attrNameLst>
                                          <p:attrName>ppt_w</p:attrName>
                                        </p:attrNameLst>
                                      </p:cBhvr>
                                      <p:tavLst>
                                        <p:tav tm="0">
                                          <p:val>
                                            <p:strVal val="#ppt_w*0.70"/>
                                          </p:val>
                                        </p:tav>
                                        <p:tav tm="100000">
                                          <p:val>
                                            <p:strVal val="#ppt_w"/>
                                          </p:val>
                                        </p:tav>
                                      </p:tavLst>
                                    </p:anim>
                                    <p:anim calcmode="lin" valueType="num">
                                      <p:cBhvr>
                                        <p:cTn id="58" dur="1000" fill="hold"/>
                                        <p:tgtEl>
                                          <p:spTgt spid="21"/>
                                        </p:tgtEl>
                                        <p:attrNameLst>
                                          <p:attrName>ppt_h</p:attrName>
                                        </p:attrNameLst>
                                      </p:cBhvr>
                                      <p:tavLst>
                                        <p:tav tm="0">
                                          <p:val>
                                            <p:strVal val="#ppt_h"/>
                                          </p:val>
                                        </p:tav>
                                        <p:tav tm="100000">
                                          <p:val>
                                            <p:strVal val="#ppt_h"/>
                                          </p:val>
                                        </p:tav>
                                      </p:tavLst>
                                    </p:anim>
                                    <p:animEffect transition="in" filter="fade">
                                      <p:cBhvr>
                                        <p:cTn id="59" dur="1000"/>
                                        <p:tgtEl>
                                          <p:spTgt spid="21"/>
                                        </p:tgtEl>
                                      </p:cBhvr>
                                    </p:animEffect>
                                  </p:childTnLst>
                                </p:cTn>
                              </p:par>
                              <p:par>
                                <p:cTn id="60" presetID="2" presetClass="entr" presetSubtype="4"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additive="base">
                                        <p:cTn id="62" dur="500" fill="hold"/>
                                        <p:tgtEl>
                                          <p:spTgt spid="7"/>
                                        </p:tgtEl>
                                        <p:attrNameLst>
                                          <p:attrName>ppt_x</p:attrName>
                                        </p:attrNameLst>
                                      </p:cBhvr>
                                      <p:tavLst>
                                        <p:tav tm="0">
                                          <p:val>
                                            <p:strVal val="#ppt_x"/>
                                          </p:val>
                                        </p:tav>
                                        <p:tav tm="100000">
                                          <p:val>
                                            <p:strVal val="#ppt_x"/>
                                          </p:val>
                                        </p:tav>
                                      </p:tavLst>
                                    </p:anim>
                                    <p:anim calcmode="lin" valueType="num">
                                      <p:cBhvr additive="base">
                                        <p:cTn id="6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6" grpId="0" bldLvl="0" animBg="1"/>
      <p:bldP spid="6" grpId="1" animBg="1"/>
      <p:bldP spid="8" grpId="0"/>
      <p:bldP spid="11" grpId="0"/>
      <p:bldP spid="17" grpId="0"/>
      <p:bldP spid="8" grpId="1"/>
      <p:bldP spid="11" grpId="1"/>
      <p:bldP spid="17" grpId="1"/>
      <p:bldP spid="9" grpId="0"/>
      <p:bldP spid="9" grpId="1"/>
      <p:bldP spid="22" grpId="0" animBg="1"/>
      <p:bldP spid="20" grpId="0"/>
      <p:bldP spid="23" grpId="0" bldLvl="0" animBg="1"/>
      <p:bldP spid="24" grpId="0"/>
      <p:bldP spid="22" grpId="1" animBg="1"/>
      <p:bldP spid="20" grpId="1"/>
      <p:bldP spid="23" grpId="1" animBg="1"/>
      <p:bldP spid="24" grpId="1"/>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p:nvPr/>
        </p:nvPicPr>
        <p:blipFill>
          <a:blip r:embed="rId1"/>
          <a:srcRect l="16470" t="41154" r="14600" b="40835"/>
          <a:stretch>
            <a:fillRect/>
          </a:stretch>
        </p:blipFill>
        <p:spPr>
          <a:xfrm>
            <a:off x="120015" y="6339205"/>
            <a:ext cx="12072620" cy="518795"/>
          </a:xfrm>
          <a:prstGeom prst="rect">
            <a:avLst/>
          </a:prstGeom>
          <a:effectLst>
            <a:glow rad="190500">
              <a:srgbClr val="002060">
                <a:alpha val="14000"/>
              </a:srgbClr>
            </a:glow>
            <a:outerShdw blurRad="63500" sx="102000" sy="102000" algn="ctr" rotWithShape="0">
              <a:prstClr val="black">
                <a:alpha val="40000"/>
              </a:prstClr>
            </a:outerShdw>
            <a:softEdge rad="12700"/>
          </a:effectLst>
        </p:spPr>
      </p:pic>
      <p:pic>
        <p:nvPicPr>
          <p:cNvPr id="3" name="图片 2"/>
          <p:cNvPicPr/>
          <p:nvPr/>
        </p:nvPicPr>
        <p:blipFill>
          <a:blip r:embed="rId2"/>
        </p:blipFill>
        <p:spPr>
          <a:xfrm>
            <a:off x="752475" y="139065"/>
            <a:ext cx="6417310" cy="728345"/>
          </a:xfrm>
          <a:prstGeom prst="rect">
            <a:avLst/>
          </a:prstGeom>
        </p:spPr>
      </p:pic>
      <p:pic>
        <p:nvPicPr>
          <p:cNvPr id="101" name="图片 100"/>
          <p:cNvPicPr/>
          <p:nvPr>
            <p:custDataLst>
              <p:tags r:id="rId3"/>
            </p:custDataLst>
          </p:nvPr>
        </p:nvPicPr>
        <p:blipFill>
          <a:blip r:embed="rId4"/>
          <a:stretch>
            <a:fillRect/>
          </a:stretch>
        </p:blipFill>
        <p:spPr>
          <a:xfrm>
            <a:off x="9048935" y="-98141"/>
            <a:ext cx="3047206" cy="1009387"/>
          </a:xfrm>
          <a:prstGeom prst="rect">
            <a:avLst/>
          </a:prstGeom>
          <a:noFill/>
          <a:ln w="9525">
            <a:noFill/>
          </a:ln>
        </p:spPr>
      </p:pic>
      <p:pic>
        <p:nvPicPr>
          <p:cNvPr id="100" name="图片 99"/>
          <p:cNvPicPr/>
          <p:nvPr>
            <p:custDataLst>
              <p:tags r:id="rId5"/>
            </p:custDataLst>
          </p:nvPr>
        </p:nvPicPr>
        <p:blipFill>
          <a:blip r:embed="rId6"/>
          <a:stretch>
            <a:fillRect/>
          </a:stretch>
        </p:blipFill>
        <p:spPr>
          <a:xfrm>
            <a:off x="10200842" y="5175430"/>
            <a:ext cx="1456311" cy="1740082"/>
          </a:xfrm>
          <a:prstGeom prst="rect">
            <a:avLst/>
          </a:prstGeom>
          <a:noFill/>
          <a:ln w="9525">
            <a:noFill/>
          </a:ln>
        </p:spPr>
      </p:pic>
      <p:sp>
        <p:nvSpPr>
          <p:cNvPr id="23" name="矩形 22"/>
          <p:cNvSpPr/>
          <p:nvPr>
            <p:custDataLst>
              <p:tags r:id="rId7"/>
            </p:custDataLst>
          </p:nvPr>
        </p:nvSpPr>
        <p:spPr>
          <a:xfrm>
            <a:off x="5930350" y="4657189"/>
            <a:ext cx="4653326" cy="799541"/>
          </a:xfrm>
          <a:prstGeom prst="rect">
            <a:avLst/>
          </a:prstGeom>
          <a:solidFill>
            <a:sysClr val="window" lastClr="FFFFFF">
              <a:lumMod val="75000"/>
            </a:sysClr>
          </a:solidFill>
          <a:ln w="12700" cap="flat" cmpd="sng" algn="ctr">
            <a:solidFill>
              <a:srgbClr val="FFFFFF"/>
            </a:solidFill>
            <a:prstDash val="solid"/>
            <a:miter lim="800000"/>
          </a:ln>
          <a:effectLst/>
        </p:spPr>
        <p:txBody>
          <a:bodyPr lIns="56640" tIns="28320" rIns="56640" bIns="28320" rtlCol="0" anchor="ctr"/>
          <a:p>
            <a:pPr algn="ctr" defTabSz="685800"/>
            <a:r>
              <a:rPr lang="en-US" altLang="zh-CN" sz="1350">
                <a:solidFill>
                  <a:prstClr val="white"/>
                </a:solidFill>
                <a:latin typeface="Calibri" panose="020F0502020204030204"/>
                <a:ea typeface="宋体" panose="02010600030101010101" pitchFamily="2" charset="-122"/>
              </a:rPr>
              <a:t>What?/ Why?</a:t>
            </a:r>
            <a:endParaRPr lang="en-US" altLang="zh-CN" sz="1350">
              <a:solidFill>
                <a:prstClr val="white"/>
              </a:solidFill>
              <a:latin typeface="Calibri" panose="020F0502020204030204"/>
              <a:ea typeface="宋体" panose="02010600030101010101" pitchFamily="2" charset="-122"/>
            </a:endParaRPr>
          </a:p>
        </p:txBody>
      </p:sp>
      <p:sp>
        <p:nvSpPr>
          <p:cNvPr id="8" name="矩形 7"/>
          <p:cNvSpPr/>
          <p:nvPr>
            <p:custDataLst>
              <p:tags r:id="rId8"/>
            </p:custDataLst>
          </p:nvPr>
        </p:nvSpPr>
        <p:spPr>
          <a:xfrm>
            <a:off x="5930351" y="1534660"/>
            <a:ext cx="4653326" cy="819045"/>
          </a:xfrm>
          <a:prstGeom prst="rect">
            <a:avLst/>
          </a:prstGeom>
          <a:solidFill>
            <a:sysClr val="window" lastClr="FFFFFF">
              <a:lumMod val="75000"/>
            </a:sysClr>
          </a:solidFill>
          <a:ln w="12700" cap="flat" cmpd="sng" algn="ctr">
            <a:solidFill>
              <a:srgbClr val="FFFFFF"/>
            </a:solidFill>
            <a:prstDash val="solid"/>
            <a:miter lim="800000"/>
          </a:ln>
          <a:effectLst/>
        </p:spPr>
        <p:txBody>
          <a:bodyPr lIns="56640" tIns="28320" rIns="56640" bIns="28320" rtlCol="0" anchor="ctr"/>
          <a:p>
            <a:pPr algn="ctr" defTabSz="685800"/>
            <a:endParaRPr lang="zh-CN" altLang="en-US" sz="1350">
              <a:solidFill>
                <a:prstClr val="white"/>
              </a:solidFill>
              <a:latin typeface="Calibri" panose="020F0502020204030204"/>
              <a:ea typeface="宋体" panose="02010600030101010101" pitchFamily="2" charset="-122"/>
            </a:endParaRPr>
          </a:p>
        </p:txBody>
      </p:sp>
      <p:sp>
        <p:nvSpPr>
          <p:cNvPr id="13" name="矩形 12"/>
          <p:cNvSpPr/>
          <p:nvPr>
            <p:custDataLst>
              <p:tags r:id="rId9"/>
            </p:custDataLst>
          </p:nvPr>
        </p:nvSpPr>
        <p:spPr>
          <a:xfrm>
            <a:off x="6163310" y="1437640"/>
            <a:ext cx="4226560" cy="694690"/>
          </a:xfrm>
          <a:prstGeom prst="rect">
            <a:avLst/>
          </a:prstGeom>
          <a:solidFill>
            <a:srgbClr val="002060"/>
          </a:solidFill>
          <a:ln w="12700" cap="flat" cmpd="sng" algn="ctr">
            <a:noFill/>
            <a:prstDash val="solid"/>
            <a:miter lim="800000"/>
          </a:ln>
          <a:effectLst/>
        </p:spPr>
        <p:txBody>
          <a:bodyPr lIns="56640" tIns="28320" rIns="56640" bIns="28320" rtlCol="0" anchor="ctr"/>
          <a:p>
            <a:pPr algn="ctr" defTabSz="685800"/>
            <a:r>
              <a:rPr lang="en-US" altLang="zh-CN" sz="2400" b="1" dirty="0">
                <a:solidFill>
                  <a:prstClr val="white"/>
                </a:solidFill>
                <a:latin typeface="微软雅黑" panose="020B0503020204020204" charset="-122"/>
                <a:ea typeface="微软雅黑" panose="020B0503020204020204" charset="-122"/>
              </a:rPr>
              <a:t>1. </a:t>
            </a:r>
            <a:r>
              <a:rPr sz="2400" b="1" dirty="0">
                <a:solidFill>
                  <a:prstClr val="white"/>
                </a:solidFill>
                <a:latin typeface="微软雅黑" panose="020B0503020204020204" charset="-122"/>
                <a:ea typeface="微软雅黑" panose="020B0503020204020204" charset="-122"/>
              </a:rPr>
              <a:t>概念成分上的</a:t>
            </a:r>
            <a:r>
              <a:rPr sz="2400" b="1" dirty="0">
                <a:solidFill>
                  <a:srgbClr val="FFFF00"/>
                </a:solidFill>
                <a:latin typeface="微软雅黑" panose="020B0503020204020204" charset="-122"/>
                <a:ea typeface="微软雅黑" panose="020B0503020204020204" charset="-122"/>
              </a:rPr>
              <a:t>照应性</a:t>
            </a:r>
            <a:endParaRPr sz="2400" b="1" dirty="0">
              <a:solidFill>
                <a:srgbClr val="FFFF00"/>
              </a:solidFill>
              <a:latin typeface="微软雅黑" panose="020B0503020204020204" charset="-122"/>
              <a:ea typeface="微软雅黑" panose="020B0503020204020204" charset="-122"/>
            </a:endParaRPr>
          </a:p>
        </p:txBody>
      </p:sp>
      <p:cxnSp>
        <p:nvCxnSpPr>
          <p:cNvPr id="9" name="直接箭头连接符 8"/>
          <p:cNvCxnSpPr/>
          <p:nvPr>
            <p:custDataLst>
              <p:tags r:id="rId10"/>
            </p:custDataLst>
          </p:nvPr>
        </p:nvCxnSpPr>
        <p:spPr>
          <a:xfrm flipV="1">
            <a:off x="4514628" y="1894048"/>
            <a:ext cx="1415415" cy="1673225"/>
          </a:xfrm>
          <a:prstGeom prst="straightConnector1">
            <a:avLst/>
          </a:prstGeom>
          <a:noFill/>
          <a:ln w="38100" cap="flat" cmpd="sng" algn="ctr">
            <a:solidFill>
              <a:srgbClr val="002060"/>
            </a:solidFill>
            <a:prstDash val="solid"/>
            <a:miter lim="800000"/>
            <a:tailEnd type="arrow"/>
          </a:ln>
          <a:effectLst/>
        </p:spPr>
      </p:cxnSp>
      <p:cxnSp>
        <p:nvCxnSpPr>
          <p:cNvPr id="10" name="直接箭头连接符 9"/>
          <p:cNvCxnSpPr/>
          <p:nvPr>
            <p:custDataLst>
              <p:tags r:id="rId11"/>
            </p:custDataLst>
          </p:nvPr>
        </p:nvCxnSpPr>
        <p:spPr>
          <a:xfrm flipV="1">
            <a:off x="4522885" y="2956409"/>
            <a:ext cx="1301750" cy="635000"/>
          </a:xfrm>
          <a:prstGeom prst="straightConnector1">
            <a:avLst/>
          </a:prstGeom>
          <a:noFill/>
          <a:ln w="38100" cap="flat" cmpd="sng" algn="ctr">
            <a:solidFill>
              <a:srgbClr val="002060"/>
            </a:solidFill>
            <a:prstDash val="solid"/>
            <a:miter lim="800000"/>
            <a:tailEnd type="arrow"/>
          </a:ln>
          <a:effectLst/>
        </p:spPr>
      </p:cxnSp>
      <p:cxnSp>
        <p:nvCxnSpPr>
          <p:cNvPr id="11" name="直接箭头连接符 10"/>
          <p:cNvCxnSpPr/>
          <p:nvPr>
            <p:custDataLst>
              <p:tags r:id="rId12"/>
            </p:custDataLst>
          </p:nvPr>
        </p:nvCxnSpPr>
        <p:spPr>
          <a:xfrm>
            <a:off x="4523047" y="3638965"/>
            <a:ext cx="1268730" cy="436880"/>
          </a:xfrm>
          <a:prstGeom prst="straightConnector1">
            <a:avLst/>
          </a:prstGeom>
          <a:noFill/>
          <a:ln w="38100" cap="flat" cmpd="sng" algn="ctr">
            <a:solidFill>
              <a:srgbClr val="002060"/>
            </a:solidFill>
            <a:prstDash val="solid"/>
            <a:miter lim="800000"/>
            <a:tailEnd type="arrow"/>
          </a:ln>
          <a:effectLst/>
        </p:spPr>
      </p:cxnSp>
      <p:sp>
        <p:nvSpPr>
          <p:cNvPr id="12" name="矩形 11"/>
          <p:cNvSpPr/>
          <p:nvPr>
            <p:custDataLst>
              <p:tags r:id="rId13"/>
            </p:custDataLst>
          </p:nvPr>
        </p:nvSpPr>
        <p:spPr>
          <a:xfrm>
            <a:off x="5930350" y="2530833"/>
            <a:ext cx="4653326" cy="819044"/>
          </a:xfrm>
          <a:prstGeom prst="rect">
            <a:avLst/>
          </a:prstGeom>
          <a:solidFill>
            <a:sysClr val="window" lastClr="FFFFFF">
              <a:lumMod val="75000"/>
            </a:sysClr>
          </a:solidFill>
          <a:ln w="12700" cap="flat" cmpd="sng" algn="ctr">
            <a:solidFill>
              <a:srgbClr val="FFFFFF"/>
            </a:solidFill>
            <a:prstDash val="solid"/>
            <a:miter lim="800000"/>
          </a:ln>
          <a:effectLst/>
        </p:spPr>
        <p:txBody>
          <a:bodyPr lIns="56640" tIns="28320" rIns="56640" bIns="28320" rtlCol="0" anchor="ctr"/>
          <a:p>
            <a:pPr algn="ctr" defTabSz="685800"/>
            <a:endParaRPr lang="zh-CN" altLang="en-US" sz="1350">
              <a:solidFill>
                <a:prstClr val="white"/>
              </a:solidFill>
              <a:latin typeface="Calibri" panose="020F0502020204030204"/>
              <a:ea typeface="宋体" panose="02010600030101010101" pitchFamily="2" charset="-122"/>
            </a:endParaRPr>
          </a:p>
        </p:txBody>
      </p:sp>
      <p:sp>
        <p:nvSpPr>
          <p:cNvPr id="19" name="矩形 18"/>
          <p:cNvSpPr/>
          <p:nvPr>
            <p:custDataLst>
              <p:tags r:id="rId14"/>
            </p:custDataLst>
          </p:nvPr>
        </p:nvSpPr>
        <p:spPr>
          <a:xfrm>
            <a:off x="6172200" y="2445385"/>
            <a:ext cx="4217670" cy="689610"/>
          </a:xfrm>
          <a:prstGeom prst="rect">
            <a:avLst/>
          </a:prstGeom>
          <a:solidFill>
            <a:srgbClr val="002060"/>
          </a:solidFill>
          <a:ln w="12700" cap="flat" cmpd="sng" algn="ctr">
            <a:noFill/>
            <a:prstDash val="solid"/>
            <a:miter lim="800000"/>
          </a:ln>
          <a:effectLst/>
        </p:spPr>
        <p:txBody>
          <a:bodyPr lIns="56640" tIns="28320" rIns="56640" bIns="28320" rtlCol="0" anchor="ctr"/>
          <a:p>
            <a:pPr algn="ctr" defTabSz="685800"/>
            <a:r>
              <a:rPr lang="en-US" altLang="zh-CN" sz="2400" b="1" dirty="0">
                <a:solidFill>
                  <a:prstClr val="white"/>
                </a:solidFill>
                <a:latin typeface="微软雅黑" panose="020B0503020204020204" charset="-122"/>
                <a:ea typeface="微软雅黑" panose="020B0503020204020204" charset="-122"/>
              </a:rPr>
              <a:t>2. </a:t>
            </a:r>
            <a:r>
              <a:rPr lang="zh-CN" altLang="en-US" sz="2400" b="1" dirty="0">
                <a:solidFill>
                  <a:prstClr val="white"/>
                </a:solidFill>
                <a:latin typeface="微软雅黑" panose="020B0503020204020204" charset="-122"/>
                <a:ea typeface="微软雅黑" panose="020B0503020204020204" charset="-122"/>
              </a:rPr>
              <a:t>命题发展的</a:t>
            </a:r>
            <a:r>
              <a:rPr lang="zh-CN" altLang="en-US" sz="2400" b="1" dirty="0">
                <a:solidFill>
                  <a:srgbClr val="FFFF00"/>
                </a:solidFill>
                <a:latin typeface="微软雅黑" panose="020B0503020204020204" charset="-122"/>
                <a:ea typeface="微软雅黑" panose="020B0503020204020204" charset="-122"/>
              </a:rPr>
              <a:t>索引性</a:t>
            </a:r>
            <a:endParaRPr lang="zh-CN" altLang="en-US" sz="2000" b="1" dirty="0">
              <a:solidFill>
                <a:srgbClr val="FFFF00"/>
              </a:solidFill>
              <a:latin typeface="微软雅黑" panose="020B0503020204020204" charset="-122"/>
              <a:ea typeface="微软雅黑" panose="020B0503020204020204" charset="-122"/>
            </a:endParaRPr>
          </a:p>
          <a:p>
            <a:pPr algn="ctr" defTabSz="685800"/>
            <a:r>
              <a:rPr lang="zh-CN" altLang="en-US" sz="1500" b="1" dirty="0">
                <a:solidFill>
                  <a:prstClr val="white"/>
                </a:solidFill>
                <a:latin typeface="微软雅黑" panose="020B0503020204020204" charset="-122"/>
                <a:ea typeface="微软雅黑" panose="020B0503020204020204" charset="-122"/>
              </a:rPr>
              <a:t>(命题发展的线条，信息互有关联）</a:t>
            </a:r>
            <a:endParaRPr lang="zh-CN" altLang="en-US" sz="1500" b="1" dirty="0">
              <a:solidFill>
                <a:prstClr val="white"/>
              </a:solidFill>
              <a:latin typeface="微软雅黑" panose="020B0503020204020204" charset="-122"/>
              <a:ea typeface="微软雅黑" panose="020B0503020204020204" charset="-122"/>
            </a:endParaRPr>
          </a:p>
        </p:txBody>
      </p:sp>
      <p:sp>
        <p:nvSpPr>
          <p:cNvPr id="20" name="矩形 19"/>
          <p:cNvSpPr/>
          <p:nvPr>
            <p:custDataLst>
              <p:tags r:id="rId15"/>
            </p:custDataLst>
          </p:nvPr>
        </p:nvSpPr>
        <p:spPr>
          <a:xfrm>
            <a:off x="5889377" y="3625916"/>
            <a:ext cx="4694299" cy="761320"/>
          </a:xfrm>
          <a:prstGeom prst="rect">
            <a:avLst/>
          </a:prstGeom>
          <a:solidFill>
            <a:sysClr val="window" lastClr="FFFFFF">
              <a:lumMod val="75000"/>
            </a:sysClr>
          </a:solidFill>
          <a:ln w="12700" cap="flat" cmpd="sng" algn="ctr">
            <a:solidFill>
              <a:srgbClr val="FFFFFF"/>
            </a:solidFill>
            <a:prstDash val="solid"/>
            <a:miter lim="800000"/>
          </a:ln>
          <a:effectLst/>
        </p:spPr>
        <p:txBody>
          <a:bodyPr lIns="56640" tIns="28320" rIns="56640" bIns="28320" rtlCol="0" anchor="ctr"/>
          <a:p>
            <a:pPr algn="ctr" defTabSz="685800"/>
            <a:endParaRPr lang="zh-CN" altLang="en-US" sz="1350">
              <a:solidFill>
                <a:prstClr val="white"/>
              </a:solidFill>
              <a:latin typeface="Calibri" panose="020F0502020204030204"/>
              <a:ea typeface="宋体" panose="02010600030101010101" pitchFamily="2" charset="-122"/>
            </a:endParaRPr>
          </a:p>
        </p:txBody>
      </p:sp>
      <p:sp>
        <p:nvSpPr>
          <p:cNvPr id="21" name="矩形 20"/>
          <p:cNvSpPr/>
          <p:nvPr>
            <p:custDataLst>
              <p:tags r:id="rId16"/>
            </p:custDataLst>
          </p:nvPr>
        </p:nvSpPr>
        <p:spPr>
          <a:xfrm>
            <a:off x="6206490" y="3490595"/>
            <a:ext cx="4183380" cy="694690"/>
          </a:xfrm>
          <a:prstGeom prst="rect">
            <a:avLst/>
          </a:prstGeom>
          <a:solidFill>
            <a:srgbClr val="002060"/>
          </a:solidFill>
          <a:ln w="12700" cap="flat" cmpd="sng" algn="ctr">
            <a:noFill/>
            <a:prstDash val="solid"/>
            <a:miter lim="800000"/>
          </a:ln>
          <a:effectLst/>
        </p:spPr>
        <p:txBody>
          <a:bodyPr lIns="56640" tIns="28320" rIns="56640" bIns="28320" rtlCol="0" anchor="ctr"/>
          <a:p>
            <a:pPr algn="ctr" defTabSz="685800"/>
            <a:r>
              <a:rPr lang="en-US" altLang="zh-CN" sz="2400" b="1" dirty="0">
                <a:solidFill>
                  <a:prstClr val="white"/>
                </a:solidFill>
                <a:latin typeface="微软雅黑" panose="020B0503020204020204" charset="-122"/>
                <a:ea typeface="微软雅黑" panose="020B0503020204020204" charset="-122"/>
              </a:rPr>
              <a:t>3. </a:t>
            </a:r>
            <a:r>
              <a:rPr lang="zh-CN" altLang="en-US" sz="2400" b="1" dirty="0">
                <a:solidFill>
                  <a:prstClr val="white"/>
                </a:solidFill>
                <a:latin typeface="微软雅黑" panose="020B0503020204020204" charset="-122"/>
                <a:ea typeface="微软雅黑" panose="020B0503020204020204" charset="-122"/>
              </a:rPr>
              <a:t>语用推理上的</a:t>
            </a:r>
            <a:r>
              <a:rPr lang="zh-CN" altLang="en-US" sz="2400" b="1" dirty="0">
                <a:solidFill>
                  <a:srgbClr val="FFFF00"/>
                </a:solidFill>
                <a:latin typeface="微软雅黑" panose="020B0503020204020204" charset="-122"/>
                <a:ea typeface="微软雅黑" panose="020B0503020204020204" charset="-122"/>
              </a:rPr>
              <a:t>顺应性</a:t>
            </a:r>
            <a:endParaRPr lang="zh-CN" altLang="en-US" sz="2400" b="1" dirty="0">
              <a:solidFill>
                <a:srgbClr val="FFFF00"/>
              </a:solidFill>
              <a:latin typeface="微软雅黑" panose="020B0503020204020204" charset="-122"/>
              <a:ea typeface="微软雅黑" panose="020B0503020204020204" charset="-122"/>
            </a:endParaRPr>
          </a:p>
        </p:txBody>
      </p:sp>
      <p:sp>
        <p:nvSpPr>
          <p:cNvPr id="22" name="矩形 21"/>
          <p:cNvSpPr/>
          <p:nvPr>
            <p:custDataLst>
              <p:tags r:id="rId17"/>
            </p:custDataLst>
          </p:nvPr>
        </p:nvSpPr>
        <p:spPr>
          <a:xfrm>
            <a:off x="6214110" y="4554855"/>
            <a:ext cx="4175760" cy="694690"/>
          </a:xfrm>
          <a:prstGeom prst="rect">
            <a:avLst/>
          </a:prstGeom>
          <a:solidFill>
            <a:srgbClr val="002060"/>
          </a:solidFill>
          <a:ln w="12700" cap="flat" cmpd="sng" algn="ctr">
            <a:noFill/>
            <a:prstDash val="solid"/>
            <a:miter lim="800000"/>
          </a:ln>
          <a:effectLst/>
        </p:spPr>
        <p:txBody>
          <a:bodyPr lIns="56640" tIns="28320" rIns="56640" bIns="28320" rtlCol="0" anchor="ctr"/>
          <a:p>
            <a:pPr algn="ctr" defTabSz="685800"/>
            <a:r>
              <a:rPr lang="en-US" altLang="zh-CN" sz="2400" b="1" dirty="0">
                <a:solidFill>
                  <a:prstClr val="white"/>
                </a:solidFill>
                <a:latin typeface="微软雅黑" panose="020B0503020204020204" charset="-122"/>
                <a:ea typeface="微软雅黑" panose="020B0503020204020204" charset="-122"/>
              </a:rPr>
              <a:t>4. </a:t>
            </a:r>
            <a:r>
              <a:rPr lang="zh-CN" altLang="en-US" sz="2400" b="1" dirty="0">
                <a:solidFill>
                  <a:prstClr val="white"/>
                </a:solidFill>
                <a:latin typeface="微软雅黑" panose="020B0503020204020204" charset="-122"/>
                <a:ea typeface="微软雅黑" panose="020B0503020204020204" charset="-122"/>
              </a:rPr>
              <a:t>语篇信息在逻辑上的</a:t>
            </a:r>
            <a:r>
              <a:rPr lang="zh-CN" altLang="en-US" sz="2400" b="1" dirty="0">
                <a:solidFill>
                  <a:srgbClr val="FFFF00"/>
                </a:solidFill>
                <a:latin typeface="微软雅黑" panose="020B0503020204020204" charset="-122"/>
                <a:ea typeface="微软雅黑" panose="020B0503020204020204" charset="-122"/>
              </a:rPr>
              <a:t>链接性</a:t>
            </a:r>
            <a:r>
              <a:rPr lang="zh-CN" altLang="en-US" sz="2000" b="1" dirty="0">
                <a:solidFill>
                  <a:prstClr val="white"/>
                </a:solidFill>
                <a:latin typeface="微软雅黑" panose="020B0503020204020204" charset="-122"/>
                <a:ea typeface="微软雅黑" panose="020B0503020204020204" charset="-122"/>
              </a:rPr>
              <a:t>  </a:t>
            </a:r>
            <a:r>
              <a:rPr lang="zh-CN" altLang="en-US" sz="1500" b="1" dirty="0">
                <a:solidFill>
                  <a:prstClr val="white"/>
                </a:solidFill>
                <a:latin typeface="微软雅黑" panose="020B0503020204020204" charset="-122"/>
                <a:ea typeface="微软雅黑" panose="020B0503020204020204" charset="-122"/>
              </a:rPr>
              <a:t>      </a:t>
            </a:r>
            <a:endParaRPr lang="en-US" altLang="zh-CN" sz="1500" b="1" dirty="0">
              <a:solidFill>
                <a:prstClr val="white"/>
              </a:solidFill>
              <a:latin typeface="微软雅黑" panose="020B0503020204020204" charset="-122"/>
              <a:ea typeface="微软雅黑" panose="020B0503020204020204" charset="-122"/>
            </a:endParaRPr>
          </a:p>
        </p:txBody>
      </p:sp>
      <p:cxnSp>
        <p:nvCxnSpPr>
          <p:cNvPr id="29" name="直接箭头连接符 28"/>
          <p:cNvCxnSpPr/>
          <p:nvPr>
            <p:custDataLst>
              <p:tags r:id="rId18"/>
            </p:custDataLst>
          </p:nvPr>
        </p:nvCxnSpPr>
        <p:spPr>
          <a:xfrm>
            <a:off x="4554632" y="3694284"/>
            <a:ext cx="1334135" cy="1324610"/>
          </a:xfrm>
          <a:prstGeom prst="straightConnector1">
            <a:avLst/>
          </a:prstGeom>
          <a:noFill/>
          <a:ln w="38100" cap="flat" cmpd="sng" algn="ctr">
            <a:solidFill>
              <a:srgbClr val="002060"/>
            </a:solidFill>
            <a:prstDash val="solid"/>
            <a:miter lim="800000"/>
            <a:tailEnd type="arrow"/>
          </a:ln>
          <a:effectLst/>
        </p:spPr>
      </p:cxnSp>
      <p:sp>
        <p:nvSpPr>
          <p:cNvPr id="24" name="任意多边形 23"/>
          <p:cNvSpPr/>
          <p:nvPr>
            <p:custDataLst>
              <p:tags r:id="rId19"/>
            </p:custDataLst>
          </p:nvPr>
        </p:nvSpPr>
        <p:spPr>
          <a:xfrm>
            <a:off x="1943100" y="1230630"/>
            <a:ext cx="2882900" cy="4909820"/>
          </a:xfrm>
          <a:custGeom>
            <a:avLst/>
            <a:gdLst>
              <a:gd name="connsiteX0" fmla="*/ 140677 w 1784838"/>
              <a:gd name="connsiteY0" fmla="*/ 0 h 3288322"/>
              <a:gd name="connsiteX1" fmla="*/ 1784838 w 1784838"/>
              <a:gd name="connsiteY1" fmla="*/ 1644161 h 3288322"/>
              <a:gd name="connsiteX2" fmla="*/ 140677 w 1784838"/>
              <a:gd name="connsiteY2" fmla="*/ 3288322 h 3288322"/>
              <a:gd name="connsiteX3" fmla="*/ 0 w 1784838"/>
              <a:gd name="connsiteY3" fmla="*/ 3281219 h 3288322"/>
              <a:gd name="connsiteX4" fmla="*/ 27428 w 1784838"/>
              <a:gd name="connsiteY4" fmla="*/ 3279834 h 3288322"/>
              <a:gd name="connsiteX5" fmla="*/ 1503483 w 1784838"/>
              <a:gd name="connsiteY5" fmla="*/ 1644161 h 3288322"/>
              <a:gd name="connsiteX6" fmla="*/ 27428 w 1784838"/>
              <a:gd name="connsiteY6" fmla="*/ 8489 h 3288322"/>
              <a:gd name="connsiteX7" fmla="*/ 0 w 1784838"/>
              <a:gd name="connsiteY7" fmla="*/ 7104 h 328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4838" h="3288322">
                <a:moveTo>
                  <a:pt x="140677" y="0"/>
                </a:moveTo>
                <a:cubicBezTo>
                  <a:pt x="1048722" y="0"/>
                  <a:pt x="1784838" y="736116"/>
                  <a:pt x="1784838" y="1644161"/>
                </a:cubicBezTo>
                <a:cubicBezTo>
                  <a:pt x="1784838" y="2552206"/>
                  <a:pt x="1048722" y="3288322"/>
                  <a:pt x="140677" y="3288322"/>
                </a:cubicBezTo>
                <a:lnTo>
                  <a:pt x="0" y="3281219"/>
                </a:lnTo>
                <a:lnTo>
                  <a:pt x="27428" y="3279834"/>
                </a:lnTo>
                <a:cubicBezTo>
                  <a:pt x="856506" y="3195636"/>
                  <a:pt x="1503483" y="2495453"/>
                  <a:pt x="1503483" y="1644161"/>
                </a:cubicBezTo>
                <a:cubicBezTo>
                  <a:pt x="1503483" y="792869"/>
                  <a:pt x="856506" y="92686"/>
                  <a:pt x="27428" y="8489"/>
                </a:cubicBezTo>
                <a:lnTo>
                  <a:pt x="0" y="7104"/>
                </a:lnTo>
                <a:close/>
              </a:path>
            </a:pathLst>
          </a:custGeom>
          <a:solidFill>
            <a:srgbClr val="002060"/>
          </a:solidFill>
          <a:effectLst>
            <a:softEdge rad="63500"/>
          </a:effectLst>
        </p:spPr>
        <p:txBody>
          <a:bodyPr rot="0" spcFirstLastPara="0" vertOverflow="overflow" horzOverflow="overflow" vert="horz" wrap="square" lIns="91440" tIns="45720" rIns="432000" bIns="45720" numCol="1" spcCol="0" rtlCol="0" fromWordArt="0" anchor="ctr" anchorCtr="0" forceAA="0" compatLnSpc="1">
            <a:normAutofit/>
          </a:bodyPr>
          <a:p>
            <a:pPr algn="ctr">
              <a:lnSpc>
                <a:spcPct val="130000"/>
              </a:lnSpc>
            </a:pPr>
            <a:endParaRPr lang="en-US" altLang="zh-CN" sz="4000" b="1" i="1" dirty="0">
              <a:solidFill>
                <a:srgbClr val="7030A0"/>
              </a:solidFill>
              <a:ea typeface="黑体" panose="02010609060101010101" charset="-122"/>
              <a:cs typeface="Arial" panose="020B0604020202020204" pitchFamily="34" charset="0"/>
              <a:sym typeface="Arial" panose="020B0604020202020204" pitchFamily="34" charset="0"/>
            </a:endParaRPr>
          </a:p>
          <a:p>
            <a:pPr algn="ctr">
              <a:lnSpc>
                <a:spcPct val="130000"/>
              </a:lnSpc>
            </a:pPr>
            <a:endParaRPr lang="en-US" altLang="zh-CN" sz="4000" b="1" i="1" dirty="0">
              <a:solidFill>
                <a:srgbClr val="7030A0"/>
              </a:solidFill>
              <a:latin typeface="Calibri" panose="020F0502020204030204" charset="0"/>
              <a:ea typeface="黑体" panose="02010609060101010101" charset="-122"/>
              <a:cs typeface="Arial" panose="020B0604020202020204" pitchFamily="34" charset="0"/>
              <a:sym typeface="Arial" panose="020B0604020202020204" pitchFamily="34" charset="0"/>
            </a:endParaRPr>
          </a:p>
        </p:txBody>
      </p:sp>
      <p:sp>
        <p:nvSpPr>
          <p:cNvPr id="14" name="文本框 13"/>
          <p:cNvSpPr txBox="1"/>
          <p:nvPr/>
        </p:nvSpPr>
        <p:spPr>
          <a:xfrm>
            <a:off x="1414145" y="198755"/>
            <a:ext cx="5589905" cy="55054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38" tIns="91438" rIns="91438" bIns="91438" numCol="1" spcCol="38100" rtlCol="0" anchor="t" forceAA="0">
            <a:spAutoFit/>
          </a:bodyPr>
          <a:p>
            <a:pPr marL="0" marR="0" indent="0" algn="l" defTabSz="685800" rtl="0" fontAlgn="auto" latinLnBrk="0" hangingPunct="0">
              <a:lnSpc>
                <a:spcPct val="100000"/>
              </a:lnSpc>
              <a:spcBef>
                <a:spcPts val="0"/>
              </a:spcBef>
              <a:spcAft>
                <a:spcPts val="0"/>
              </a:spcAft>
              <a:buClrTx/>
              <a:buSzTx/>
              <a:buFontTx/>
              <a:buNone/>
            </a:pPr>
            <a:r>
              <a:rPr lang="zh-CN" sz="2400" b="1" dirty="0">
                <a:solidFill>
                  <a:prstClr val="white"/>
                </a:solidFill>
                <a:latin typeface="微软雅黑" panose="020B0503020204020204" charset="-122"/>
                <a:ea typeface="微软雅黑" panose="020B0503020204020204" charset="-122"/>
                <a:cs typeface="微软雅黑" panose="020B0503020204020204" charset="-122"/>
                <a:sym typeface="+mn-ea"/>
              </a:rPr>
              <a:t>基于</a:t>
            </a:r>
            <a:r>
              <a:rPr lang="zh-CN" sz="2400" b="1" dirty="0">
                <a:solidFill>
                  <a:srgbClr val="FFFF00"/>
                </a:solidFill>
                <a:latin typeface="微软雅黑" panose="020B0503020204020204" charset="-122"/>
                <a:ea typeface="微软雅黑" panose="020B0503020204020204" charset="-122"/>
                <a:cs typeface="微软雅黑" panose="020B0503020204020204" charset="-122"/>
                <a:sym typeface="+mn-ea"/>
              </a:rPr>
              <a:t>语义连贯</a:t>
            </a:r>
            <a:r>
              <a:rPr lang="zh-CN" sz="2400" b="1" dirty="0">
                <a:solidFill>
                  <a:prstClr val="white"/>
                </a:solidFill>
                <a:latin typeface="微软雅黑" panose="020B0503020204020204" charset="-122"/>
                <a:ea typeface="微软雅黑" panose="020B0503020204020204" charset="-122"/>
                <a:cs typeface="微软雅黑" panose="020B0503020204020204" charset="-122"/>
                <a:sym typeface="+mn-ea"/>
              </a:rPr>
              <a:t>的</a:t>
            </a:r>
            <a:r>
              <a:rPr sz="2400" b="1" dirty="0">
                <a:solidFill>
                  <a:prstClr val="white"/>
                </a:solidFill>
                <a:latin typeface="微软雅黑" panose="020B0503020204020204" charset="-122"/>
                <a:ea typeface="微软雅黑" panose="020B0503020204020204" charset="-122"/>
                <a:cs typeface="微软雅黑" panose="020B0503020204020204" charset="-122"/>
                <a:sym typeface="+mn-ea"/>
              </a:rPr>
              <a:t>阅读理解满分策略</a:t>
            </a:r>
            <a:endParaRPr kumimoji="0" lang="zh-CN" altLang="en-US" sz="2400" b="1" i="0" u="none" strike="noStrike" cap="none" spc="0" normalizeH="0" baseline="0" dirty="0">
              <a:ln>
                <a:noFill/>
              </a:ln>
              <a:solidFill>
                <a:prstClr val="white"/>
              </a:solidFill>
              <a:effectLst/>
              <a:uFillTx/>
              <a:latin typeface="微软雅黑" panose="020B0503020204020204" charset="-122"/>
              <a:ea typeface="微软雅黑" panose="020B0503020204020204" charset="-122"/>
              <a:cs typeface="微软雅黑" panose="020B0503020204020204" charset="-122"/>
              <a:sym typeface="+mn-ea"/>
            </a:endParaRPr>
          </a:p>
        </p:txBody>
      </p:sp>
      <p:pic>
        <p:nvPicPr>
          <p:cNvPr id="77859" name="Picture 33" descr="worldmap_ani8"/>
          <p:cNvPicPr>
            <a:picLocks noChangeAspect="1"/>
          </p:cNvPicPr>
          <p:nvPr>
            <p:custDataLst>
              <p:tags r:id="rId20"/>
            </p:custDataLst>
          </p:nvPr>
        </p:nvPicPr>
        <p:blipFill>
          <a:blip r:embed="rId21"/>
          <a:stretch>
            <a:fillRect/>
          </a:stretch>
        </p:blipFill>
        <p:spPr>
          <a:xfrm>
            <a:off x="912495" y="2237740"/>
            <a:ext cx="2973070" cy="2937510"/>
          </a:xfrm>
          <a:prstGeom prst="rect">
            <a:avLst/>
          </a:prstGeom>
          <a:noFill/>
          <a:ln w="9525">
            <a:noFill/>
          </a:ln>
        </p:spPr>
      </p:pic>
      <p:sp>
        <p:nvSpPr>
          <p:cNvPr id="26" name="文本框 25"/>
          <p:cNvSpPr txBox="1"/>
          <p:nvPr/>
        </p:nvSpPr>
        <p:spPr>
          <a:xfrm>
            <a:off x="431165" y="3134995"/>
            <a:ext cx="4123055" cy="104330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38" tIns="91438" rIns="91438" bIns="91438" numCol="1" spcCol="38100" rtlCol="0" anchor="t" forceAA="0">
            <a:spAutoFit/>
          </a:bodyPr>
          <a:p>
            <a:pPr marL="0" algn="ctr" defTabSz="685800" rtl="0" latinLnBrk="0">
              <a:lnSpc>
                <a:spcPct val="100000"/>
              </a:lnSpc>
            </a:pPr>
            <a:r>
              <a:rPr lang="zh-CN" altLang="en-US" sz="2800" b="1" dirty="0">
                <a:solidFill>
                  <a:prstClr val="white"/>
                </a:solidFill>
                <a:latin typeface="微软雅黑" panose="020B0503020204020204" charset="-122"/>
                <a:ea typeface="微软雅黑" panose="020B0503020204020204" charset="-122"/>
                <a:sym typeface="+mn-ea"/>
              </a:rPr>
              <a:t>建构</a:t>
            </a:r>
            <a:endParaRPr lang="zh-CN" altLang="en-US" sz="2800" b="1" dirty="0">
              <a:solidFill>
                <a:prstClr val="white"/>
              </a:solidFill>
              <a:latin typeface="微软雅黑" panose="020B0503020204020204" charset="-122"/>
              <a:ea typeface="微软雅黑" panose="020B0503020204020204" charset="-122"/>
            </a:endParaRPr>
          </a:p>
          <a:p>
            <a:pPr marL="0" algn="ctr" defTabSz="685800" rtl="0" latinLnBrk="0">
              <a:lnSpc>
                <a:spcPct val="100000"/>
              </a:lnSpc>
            </a:pPr>
            <a:r>
              <a:rPr lang="zh-CN" altLang="en-US" sz="2800" b="1" dirty="0">
                <a:solidFill>
                  <a:srgbClr val="FFFF00"/>
                </a:solidFill>
                <a:latin typeface="微软雅黑" panose="020B0503020204020204" charset="-122"/>
                <a:ea typeface="微软雅黑" panose="020B0503020204020204" charset="-122"/>
                <a:sym typeface="+mn-ea"/>
              </a:rPr>
              <a:t>语义链</a:t>
            </a:r>
            <a:r>
              <a:rPr lang="zh-CN" altLang="en-US" sz="2800" b="1" dirty="0">
                <a:solidFill>
                  <a:prstClr val="white"/>
                </a:solidFill>
                <a:latin typeface="微软雅黑" panose="020B0503020204020204" charset="-122"/>
                <a:ea typeface="微软雅黑" panose="020B0503020204020204" charset="-122"/>
                <a:sym typeface="+mn-ea"/>
              </a:rPr>
              <a:t>和</a:t>
            </a:r>
            <a:r>
              <a:rPr lang="zh-CN" altLang="en-US" sz="2800" b="1" dirty="0">
                <a:solidFill>
                  <a:srgbClr val="FFFF00"/>
                </a:solidFill>
                <a:latin typeface="微软雅黑" panose="020B0503020204020204" charset="-122"/>
                <a:ea typeface="微软雅黑" panose="020B0503020204020204" charset="-122"/>
                <a:sym typeface="+mn-ea"/>
              </a:rPr>
              <a:t>语义场</a:t>
            </a:r>
            <a:endParaRPr kumimoji="0" lang="zh-CN" altLang="en-US" sz="2800" b="1" i="0" u="none" strike="noStrike" cap="none" spc="0" normalizeH="0" baseline="0" dirty="0">
              <a:ln>
                <a:noFill/>
              </a:ln>
              <a:solidFill>
                <a:srgbClr val="FFFF00"/>
              </a:solidFill>
              <a:effectLst/>
              <a:uFillTx/>
              <a:latin typeface="微软雅黑" panose="020B0503020204020204" charset="-122"/>
              <a:ea typeface="微软雅黑" panose="020B0503020204020204" charset="-122"/>
              <a:cs typeface="+mn-cs"/>
              <a:sym typeface="+mn-ea"/>
            </a:endParaRPr>
          </a:p>
        </p:txBody>
      </p:sp>
      <p:pic>
        <p:nvPicPr>
          <p:cNvPr id="27" name="图片 26"/>
          <p:cNvPicPr/>
          <p:nvPr/>
        </p:nvPicPr>
        <p:blipFill>
          <a:blip r:embed="rId22"/>
          <a:stretch>
            <a:fillRect/>
          </a:stretch>
        </p:blipFill>
        <p:spPr>
          <a:xfrm>
            <a:off x="-125730" y="0"/>
            <a:ext cx="1343025" cy="10534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1"/>
            </p:custDataLst>
          </p:nvPr>
        </p:nvGrpSpPr>
        <p:grpSpPr>
          <a:xfrm>
            <a:off x="10637789" y="5416239"/>
            <a:ext cx="1552625" cy="1432464"/>
            <a:chOff x="10898414" y="5656121"/>
            <a:chExt cx="1293586" cy="1193473"/>
          </a:xfrm>
        </p:grpSpPr>
        <p:sp>
          <p:nvSpPr>
            <p:cNvPr id="13" name="任意多边形: 形状 12"/>
            <p:cNvSpPr/>
            <p:nvPr>
              <p:custDataLst>
                <p:tags r:id="rId2"/>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3"/>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4"/>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sp>
        <p:nvSpPr>
          <p:cNvPr id="5" name="文本框 6"/>
          <p:cNvSpPr txBox="1"/>
          <p:nvPr>
            <p:custDataLst>
              <p:tags r:id="rId5"/>
            </p:custDataLst>
          </p:nvPr>
        </p:nvSpPr>
        <p:spPr>
          <a:xfrm>
            <a:off x="1708785" y="126365"/>
            <a:ext cx="6695440" cy="609600"/>
          </a:xfrm>
          <a:prstGeom prst="rect">
            <a:avLst/>
          </a:prstGeom>
          <a:noFill/>
          <a:ln w="12700">
            <a:miter lim="400000"/>
          </a:ln>
          <a:extLst>
            <a:ext uri="{909E8E84-426E-40DD-AFC4-6F175D3DCCD1}">
              <a14:hiddenFill xmlns:a14="http://schemas.microsoft.com/office/drawing/2010/main">
                <a:solidFill>
                  <a:srgbClr val="5D53C4"/>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en-US" alt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D</a:t>
            </a:r>
            <a:r>
              <a:rPr lang="zh-CN" altLang="en-US"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篇</a:t>
            </a:r>
            <a:r>
              <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快速高分突破思维策略</a:t>
            </a:r>
            <a:endPar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6" name="图片 5"/>
          <p:cNvPicPr/>
          <p:nvPr/>
        </p:nvPicPr>
        <p:blipFill>
          <a:blip r:embed="rId6"/>
        </p:blipFill>
        <p:spPr>
          <a:xfrm>
            <a:off x="0" y="0"/>
            <a:ext cx="1132205" cy="1158240"/>
          </a:xfrm>
          <a:prstGeom prst="rect">
            <a:avLst/>
          </a:prstGeom>
        </p:spPr>
      </p:pic>
      <p:pic>
        <p:nvPicPr>
          <p:cNvPr id="11" name="图片 10"/>
          <p:cNvPicPr>
            <a:picLocks noChangeAspect="1"/>
          </p:cNvPicPr>
          <p:nvPr>
            <p:custDataLst>
              <p:tags r:id="rId7"/>
            </p:custDataLst>
          </p:nvPr>
        </p:nvPicPr>
        <p:blipFill>
          <a:blip r:embed="rId8"/>
          <a:srcRect l="9755" t="13732" r="8170" b="6199"/>
          <a:stretch>
            <a:fillRect/>
          </a:stretch>
        </p:blipFill>
        <p:spPr>
          <a:xfrm>
            <a:off x="9571990" y="-84455"/>
            <a:ext cx="1880235" cy="1148080"/>
          </a:xfrm>
          <a:prstGeom prst="rect">
            <a:avLst/>
          </a:prstGeom>
        </p:spPr>
      </p:pic>
      <p:cxnSp>
        <p:nvCxnSpPr>
          <p:cNvPr id="25" name="直接连接符 24"/>
          <p:cNvCxnSpPr/>
          <p:nvPr>
            <p:custDataLst>
              <p:tags r:id="rId9"/>
            </p:custDataLst>
          </p:nvPr>
        </p:nvCxnSpPr>
        <p:spPr>
          <a:xfrm flipV="1">
            <a:off x="1070178" y="734722"/>
            <a:ext cx="7364095" cy="825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pic>
        <p:nvPicPr>
          <p:cNvPr id="41" name="图片 40"/>
          <p:cNvPicPr/>
          <p:nvPr/>
        </p:nvPicPr>
        <p:blipFill>
          <a:blip r:embed="rId10"/>
          <a:stretch>
            <a:fillRect/>
          </a:stretch>
        </p:blipFill>
        <p:spPr>
          <a:xfrm>
            <a:off x="3503930" y="9316720"/>
            <a:ext cx="76200" cy="76200"/>
          </a:xfrm>
          <a:prstGeom prst="rect">
            <a:avLst/>
          </a:prstGeom>
        </p:spPr>
      </p:pic>
      <p:pic>
        <p:nvPicPr>
          <p:cNvPr id="39" name="图片 38"/>
          <p:cNvPicPr/>
          <p:nvPr/>
        </p:nvPicPr>
        <p:blipFill>
          <a:blip r:embed="rId11"/>
        </p:blipFill>
        <p:spPr>
          <a:xfrm rot="18480000">
            <a:off x="11231245" y="4992370"/>
            <a:ext cx="946785" cy="806450"/>
          </a:xfrm>
          <a:prstGeom prst="rect">
            <a:avLst/>
          </a:prstGeom>
        </p:spPr>
      </p:pic>
      <p:sp>
        <p:nvSpPr>
          <p:cNvPr id="8" name="文本框 7"/>
          <p:cNvSpPr txBox="1"/>
          <p:nvPr/>
        </p:nvSpPr>
        <p:spPr>
          <a:xfrm>
            <a:off x="187960" y="848995"/>
            <a:ext cx="11927840" cy="4759325"/>
          </a:xfrm>
          <a:prstGeom prst="rect">
            <a:avLst/>
          </a:prstGeom>
          <a:solidFill>
            <a:schemeClr val="bg2"/>
          </a:solidFill>
          <a:ln>
            <a:solidFill>
              <a:srgbClr val="6FE6FF"/>
            </a:solidFill>
          </a:ln>
        </p:spPr>
        <p:txBody>
          <a:bodyPr wrap="square">
            <a:spAutoFit/>
          </a:bodyPr>
          <a:p>
            <a:pPr indent="266700" algn="just" defTabSz="266700" fontAlgn="auto">
              <a:lnSpc>
                <a:spcPts val="1820"/>
              </a:lnSpc>
              <a:spcBef>
                <a:spcPct val="0"/>
              </a:spcBef>
              <a:spcAft>
                <a:spcPct val="0"/>
              </a:spcAft>
            </a:pPr>
            <a:r>
              <a:rPr lang="en-US" altLang="zh-CN" sz="1600">
                <a:latin typeface="Times New Roman" panose="02020603050405020304"/>
                <a:ea typeface="宋体" panose="02010600030101010101" pitchFamily="2" charset="-122"/>
              </a:rPr>
              <a:t>Tipping points, also known as critical transitions (</a:t>
            </a:r>
            <a:r>
              <a:rPr lang="zh-CN" altLang="en-US" sz="1600">
                <a:latin typeface="宋体" panose="02010600030101010101" pitchFamily="2" charset="-122"/>
                <a:ea typeface="宋体" panose="02010600030101010101" pitchFamily="2" charset="-122"/>
              </a:rPr>
              <a:t>转变</a:t>
            </a:r>
            <a:r>
              <a:rPr lang="en-US" altLang="zh-CN" sz="1600">
                <a:latin typeface="Times New Roman" panose="02020603050405020304"/>
                <a:ea typeface="宋体" panose="02010600030101010101" pitchFamily="2" charset="-122"/>
              </a:rPr>
              <a:t>), are mathematical cliff-edges influencing everything in our life. The financial crisis of 2007-09 is often described as one. So is the moment that covid-19 went global. Anyone can spot a tipping point after it’s been crossed. But it is extremely difficult to spot them before they happen. </a:t>
            </a:r>
            <a:endParaRPr lang="en-US" altLang="zh-CN" sz="1600">
              <a:latin typeface="Times New Roman" panose="02020603050405020304"/>
              <a:ea typeface="宋体" panose="02010600030101010101" pitchFamily="2" charset="-122"/>
            </a:endParaRPr>
          </a:p>
          <a:p>
            <a:pPr indent="266700" algn="just" defTabSz="266700" fontAlgn="auto">
              <a:lnSpc>
                <a:spcPts val="1820"/>
              </a:lnSpc>
              <a:spcBef>
                <a:spcPct val="0"/>
              </a:spcBef>
              <a:spcAft>
                <a:spcPct val="0"/>
              </a:spcAft>
            </a:pPr>
            <a:r>
              <a:rPr lang="en-US" altLang="zh-CN" sz="1600">
                <a:latin typeface="Times New Roman" panose="02020603050405020304"/>
                <a:ea typeface="宋体" panose="02010600030101010101" pitchFamily="2" charset="-122"/>
              </a:rPr>
              <a:t>Computer scientists in China now show that artificial intelligence (AI) can help. In a recent study, the researchers accurately predicted the beginning of tipping points in complicated systems with the help of machine-learning algorithms (</a:t>
            </a:r>
            <a:r>
              <a:rPr lang="zh-CN" altLang="en-US" sz="1600">
                <a:latin typeface="宋体" panose="02010600030101010101" pitchFamily="2" charset="-122"/>
                <a:ea typeface="宋体" panose="02010600030101010101" pitchFamily="2" charset="-122"/>
              </a:rPr>
              <a:t>算法</a:t>
            </a:r>
            <a:r>
              <a:rPr lang="en-US" altLang="zh-CN" sz="1600">
                <a:latin typeface="Times New Roman" panose="02020603050405020304"/>
                <a:ea typeface="宋体" panose="02010600030101010101" pitchFamily="2" charset="-122"/>
              </a:rPr>
              <a:t>). It could help solve real-world problems, such as predicting floods and power failure. </a:t>
            </a:r>
            <a:endParaRPr lang="en-US" altLang="zh-CN" sz="1600">
              <a:latin typeface="Times New Roman" panose="02020603050405020304"/>
              <a:ea typeface="宋体" panose="02010600030101010101" pitchFamily="2" charset="-122"/>
            </a:endParaRPr>
          </a:p>
          <a:p>
            <a:pPr indent="266700" algn="just" defTabSz="266700" fontAlgn="auto">
              <a:lnSpc>
                <a:spcPts val="1820"/>
              </a:lnSpc>
              <a:spcBef>
                <a:spcPct val="0"/>
              </a:spcBef>
              <a:spcAft>
                <a:spcPct val="0"/>
              </a:spcAft>
            </a:pPr>
            <a:r>
              <a:rPr lang="en-US" altLang="zh-CN" sz="1600">
                <a:solidFill>
                  <a:srgbClr val="C00000"/>
                </a:solidFill>
                <a:latin typeface="Times New Roman" panose="02020603050405020304"/>
                <a:ea typeface="宋体" panose="02010600030101010101" pitchFamily="2" charset="-122"/>
              </a:rPr>
              <a:t>To simplify their calculations,</a:t>
            </a:r>
            <a:r>
              <a:rPr lang="en-US" altLang="zh-CN" sz="1600">
                <a:latin typeface="Times New Roman" panose="02020603050405020304"/>
                <a:ea typeface="宋体" panose="02010600030101010101" pitchFamily="2" charset="-122"/>
              </a:rPr>
              <a:t> the team reduced all such problems to ones taking place within a large network of interacting nodes (</a:t>
            </a:r>
            <a:r>
              <a:rPr lang="zh-CN" altLang="en-US" sz="1600">
                <a:latin typeface="宋体" panose="02010600030101010101" pitchFamily="2" charset="-122"/>
                <a:ea typeface="宋体" panose="02010600030101010101" pitchFamily="2" charset="-122"/>
              </a:rPr>
              <a:t>节点</a:t>
            </a:r>
            <a:r>
              <a:rPr lang="en-US" altLang="zh-CN" sz="1600">
                <a:latin typeface="Times New Roman" panose="02020603050405020304"/>
                <a:ea typeface="宋体" panose="02010600030101010101" pitchFamily="2" charset="-122"/>
              </a:rPr>
              <a:t>), the individual elements within a large system. In a financial system, for example, a node might represent a company. The team then designed two artificial neural (</a:t>
            </a:r>
            <a:r>
              <a:rPr lang="zh-CN" altLang="en-US" sz="1600">
                <a:latin typeface="宋体" panose="02010600030101010101" pitchFamily="2" charset="-122"/>
                <a:ea typeface="宋体" panose="02010600030101010101" pitchFamily="2" charset="-122"/>
              </a:rPr>
              <a:t>神经的</a:t>
            </a:r>
            <a:r>
              <a:rPr lang="en-US" altLang="zh-CN" sz="1600">
                <a:latin typeface="Times New Roman" panose="02020603050405020304"/>
                <a:ea typeface="宋体" panose="02010600030101010101" pitchFamily="2" charset="-122"/>
              </a:rPr>
              <a:t>) networks to analyze such systems. </a:t>
            </a:r>
            <a:endParaRPr lang="en-US" altLang="zh-CN" sz="1600">
              <a:latin typeface="Times New Roman" panose="02020603050405020304"/>
              <a:ea typeface="宋体" panose="02010600030101010101" pitchFamily="2" charset="-122"/>
            </a:endParaRPr>
          </a:p>
          <a:p>
            <a:pPr indent="266700" algn="just" defTabSz="266700" fontAlgn="auto">
              <a:lnSpc>
                <a:spcPts val="1820"/>
              </a:lnSpc>
              <a:spcBef>
                <a:spcPct val="0"/>
              </a:spcBef>
              <a:spcAft>
                <a:spcPct val="0"/>
              </a:spcAft>
            </a:pPr>
            <a:r>
              <a:rPr lang="en-US" altLang="zh-CN" sz="1600">
                <a:solidFill>
                  <a:srgbClr val="7030A0"/>
                </a:solidFill>
                <a:latin typeface="Times New Roman" panose="02020603050405020304"/>
                <a:ea typeface="宋体" panose="02010600030101010101" pitchFamily="2" charset="-122"/>
              </a:rPr>
              <a:t>To train their model, the researchers firstly turned to simplified theoretical systems in which tipping points are known to occur.</a:t>
            </a:r>
            <a:r>
              <a:rPr lang="en-US" altLang="zh-CN" sz="1600">
                <a:latin typeface="Times New Roman" panose="02020603050405020304"/>
                <a:ea typeface="宋体" panose="02010600030101010101" pitchFamily="2" charset="-122"/>
              </a:rPr>
              <a:t> Once the model could predict these transitions, it was applied to the real-world problem of how tropical forests turn to savannah (</a:t>
            </a:r>
            <a:r>
              <a:rPr lang="zh-CN" altLang="en-US" sz="1600">
                <a:latin typeface="宋体" panose="02010600030101010101" pitchFamily="2" charset="-122"/>
                <a:ea typeface="宋体" panose="02010600030101010101" pitchFamily="2" charset="-122"/>
              </a:rPr>
              <a:t>稀树草原</a:t>
            </a:r>
            <a:r>
              <a:rPr lang="en-US" altLang="zh-CN" sz="1600">
                <a:latin typeface="Times New Roman" panose="02020603050405020304"/>
                <a:ea typeface="宋体" panose="02010600030101010101" pitchFamily="2" charset="-122"/>
              </a:rPr>
              <a:t>). This has happened many times on Earth, but the details remain mysterious. The researchers first analyzed the data from three central African regions in the past 20 years and identified the tipping points. </a:t>
            </a:r>
            <a:r>
              <a:rPr lang="en-US" altLang="zh-CN" sz="1600">
                <a:solidFill>
                  <a:srgbClr val="7030A0"/>
                </a:solidFill>
                <a:latin typeface="Times New Roman" panose="02020603050405020304"/>
                <a:ea typeface="宋体" panose="02010600030101010101" pitchFamily="2" charset="-122"/>
              </a:rPr>
              <a:t>They then wanted to see if training their algorithm on data from two of these regions could enable it to correctly predict a transition point in the third. It could</a:t>
            </a:r>
            <a:r>
              <a:rPr lang="en-US" altLang="zh-CN" sz="1600">
                <a:latin typeface="Times New Roman" panose="02020603050405020304"/>
                <a:ea typeface="宋体" panose="02010600030101010101" pitchFamily="2" charset="-122"/>
              </a:rPr>
              <a:t>. </a:t>
            </a:r>
            <a:endParaRPr lang="en-US" altLang="zh-CN" sz="1600">
              <a:latin typeface="Times New Roman" panose="02020603050405020304"/>
              <a:ea typeface="宋体" panose="02010600030101010101" pitchFamily="2" charset="-122"/>
            </a:endParaRPr>
          </a:p>
          <a:p>
            <a:pPr indent="266700" algn="just" defTabSz="266700" fontAlgn="auto">
              <a:lnSpc>
                <a:spcPts val="1820"/>
              </a:lnSpc>
              <a:spcBef>
                <a:spcPct val="0"/>
              </a:spcBef>
              <a:spcAft>
                <a:spcPct val="0"/>
              </a:spcAft>
            </a:pPr>
            <a:r>
              <a:rPr lang="en-US" altLang="zh-CN" sz="1600">
                <a:latin typeface="Times New Roman" panose="02020603050405020304"/>
                <a:ea typeface="宋体" panose="02010600030101010101" pitchFamily="2" charset="-122"/>
              </a:rPr>
              <a:t>The team then asked the algorithm to identify the conditions that drove the shift. The answer was, as expected, down to annual rainfall. But the AI was able to go further. The AI detailed that a slight decrease in rainfall from 1,800 mm to 1,630 mm led to a minor 5% drop in tree cover, but a further decrease to 1,620 mm caused a significant 30% drop. This would be a textbook critical transition. And by predicting it from the raw data, the researchers say they </a:t>
            </a:r>
            <a:r>
              <a:rPr lang="en-US" altLang="zh-CN" sz="1600">
                <a:solidFill>
                  <a:srgbClr val="00B050"/>
                </a:solidFill>
                <a:latin typeface="Times New Roman" panose="02020603050405020304"/>
                <a:ea typeface="宋体" panose="02010600030101010101" pitchFamily="2" charset="-122"/>
              </a:rPr>
              <a:t>have broken new ground</a:t>
            </a:r>
            <a:r>
              <a:rPr lang="en-US" altLang="zh-CN" sz="1600">
                <a:latin typeface="Times New Roman" panose="02020603050405020304"/>
                <a:ea typeface="宋体" panose="02010600030101010101" pitchFamily="2" charset="-122"/>
              </a:rPr>
              <a:t> in this field. </a:t>
            </a:r>
            <a:endParaRPr lang="en-US" altLang="zh-CN" sz="1600">
              <a:latin typeface="Times New Roman" panose="02020603050405020304"/>
              <a:ea typeface="宋体" panose="02010600030101010101" pitchFamily="2" charset="-122"/>
            </a:endParaRPr>
          </a:p>
          <a:p>
            <a:pPr indent="266700" algn="just" defTabSz="266700" fontAlgn="auto">
              <a:lnSpc>
                <a:spcPts val="1820"/>
              </a:lnSpc>
              <a:spcBef>
                <a:spcPct val="0"/>
              </a:spcBef>
              <a:spcAft>
                <a:spcPct val="0"/>
              </a:spcAft>
            </a:pPr>
            <a:r>
              <a:rPr lang="en-US" altLang="zh-CN" sz="1600">
                <a:latin typeface="Times New Roman" panose="02020603050405020304"/>
                <a:ea typeface="宋体" panose="02010600030101010101" pitchFamily="2" charset="-122"/>
              </a:rPr>
              <a:t>The team are now trying to discover what specific features the Al identifies to make these predictions, which could help better predict everything from infectious outbreaks to the next stock market crash. </a:t>
            </a:r>
            <a:endParaRPr lang="en-US" altLang="zh-CN" sz="1600">
              <a:latin typeface="Times New Roman" panose="02020603050405020304"/>
              <a:ea typeface="宋体" panose="02010600030101010101" pitchFamily="2" charset="-122"/>
            </a:endParaRPr>
          </a:p>
        </p:txBody>
      </p:sp>
      <p:sp>
        <p:nvSpPr>
          <p:cNvPr id="10" name="文本框 9"/>
          <p:cNvSpPr txBox="1"/>
          <p:nvPr/>
        </p:nvSpPr>
        <p:spPr>
          <a:xfrm>
            <a:off x="5722620" y="5330825"/>
            <a:ext cx="6393180" cy="1476375"/>
          </a:xfrm>
          <a:prstGeom prst="rect">
            <a:avLst/>
          </a:prstGeom>
          <a:solidFill>
            <a:schemeClr val="bg2"/>
          </a:solidFill>
          <a:ln>
            <a:solidFill>
              <a:schemeClr val="accent2">
                <a:lumMod val="40000"/>
                <a:lumOff val="60000"/>
              </a:schemeClr>
            </a:solidFill>
          </a:ln>
        </p:spPr>
        <p:txBody>
          <a:bodyPr wrap="square" rtlCol="0" anchor="t">
            <a:spAutoFit/>
          </a:bodyPr>
          <a:p>
            <a:r>
              <a:rPr lang="zh-CN" altLang="en-US" b="1">
                <a:latin typeface="Times New Roman" panose="02020603050405020304" charset="0"/>
                <a:cs typeface="Times New Roman" panose="02020603050405020304" charset="0"/>
              </a:rPr>
              <a:t>35. Which of the following could be</a:t>
            </a:r>
            <a:r>
              <a:rPr lang="zh-CN" altLang="en-US" b="1">
                <a:solidFill>
                  <a:srgbClr val="0070C0"/>
                </a:solidFill>
                <a:latin typeface="Times New Roman" panose="02020603050405020304" charset="0"/>
                <a:cs typeface="Times New Roman" panose="02020603050405020304" charset="0"/>
              </a:rPr>
              <a:t> the best title</a:t>
            </a:r>
            <a:r>
              <a:rPr lang="zh-CN" altLang="en-US" b="1">
                <a:latin typeface="Times New Roman" panose="02020603050405020304" charset="0"/>
                <a:cs typeface="Times New Roman" panose="02020603050405020304" charset="0"/>
              </a:rPr>
              <a:t> of the passage? </a:t>
            </a:r>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A. The Analysis of Rainfall: AI and Tree Cover</a:t>
            </a:r>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B. Spotting Tipping Points: A Big Challenge for AI</a:t>
            </a:r>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C. Machine Learning: Predicting Critical Moment</a:t>
            </a:r>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D. Critical Transitions: The Key to Making Predictions</a:t>
            </a:r>
            <a:endParaRPr lang="zh-CN" altLang="en-US">
              <a:latin typeface="Times New Roman" panose="02020603050405020304" charset="0"/>
              <a:cs typeface="Times New Roman" panose="02020603050405020304" charset="0"/>
            </a:endParaRPr>
          </a:p>
        </p:txBody>
      </p:sp>
      <p:pic>
        <p:nvPicPr>
          <p:cNvPr id="48" name="图片 47"/>
          <p:cNvPicPr>
            <a:picLocks noChangeAspect="1"/>
          </p:cNvPicPr>
          <p:nvPr/>
        </p:nvPicPr>
        <p:blipFill>
          <a:blip r:embed="rId12"/>
          <a:stretch>
            <a:fillRect/>
          </a:stretch>
        </p:blipFill>
        <p:spPr>
          <a:xfrm>
            <a:off x="2959735" y="1296670"/>
            <a:ext cx="544195" cy="546100"/>
          </a:xfrm>
          <a:prstGeom prst="rect">
            <a:avLst/>
          </a:prstGeom>
        </p:spPr>
      </p:pic>
      <p:sp>
        <p:nvSpPr>
          <p:cNvPr id="26" name="文本框 25"/>
          <p:cNvSpPr txBox="1"/>
          <p:nvPr/>
        </p:nvSpPr>
        <p:spPr>
          <a:xfrm>
            <a:off x="2987040" y="1343660"/>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pic>
        <p:nvPicPr>
          <p:cNvPr id="2" name="图片 1"/>
          <p:cNvPicPr>
            <a:picLocks noChangeAspect="1"/>
          </p:cNvPicPr>
          <p:nvPr/>
        </p:nvPicPr>
        <p:blipFill>
          <a:blip r:embed="rId12"/>
          <a:stretch>
            <a:fillRect/>
          </a:stretch>
        </p:blipFill>
        <p:spPr>
          <a:xfrm>
            <a:off x="7178040" y="1249680"/>
            <a:ext cx="544195" cy="592455"/>
          </a:xfrm>
          <a:prstGeom prst="rect">
            <a:avLst/>
          </a:prstGeom>
        </p:spPr>
      </p:pic>
      <p:sp>
        <p:nvSpPr>
          <p:cNvPr id="3" name="文本框 2"/>
          <p:cNvSpPr txBox="1"/>
          <p:nvPr/>
        </p:nvSpPr>
        <p:spPr>
          <a:xfrm>
            <a:off x="7178040" y="1296670"/>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sp>
        <p:nvSpPr>
          <p:cNvPr id="4" name="矩形: 圆角 10"/>
          <p:cNvSpPr/>
          <p:nvPr/>
        </p:nvSpPr>
        <p:spPr>
          <a:xfrm>
            <a:off x="10920730" y="1635760"/>
            <a:ext cx="906145" cy="207010"/>
          </a:xfrm>
          <a:prstGeom prst="roundRect">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7" name="矩形: 圆角 10"/>
          <p:cNvSpPr/>
          <p:nvPr/>
        </p:nvSpPr>
        <p:spPr>
          <a:xfrm>
            <a:off x="7924165" y="6280785"/>
            <a:ext cx="1001395" cy="207010"/>
          </a:xfrm>
          <a:prstGeom prst="roundRect">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9" name="矩形: 圆角 10"/>
          <p:cNvSpPr/>
          <p:nvPr/>
        </p:nvSpPr>
        <p:spPr>
          <a:xfrm>
            <a:off x="1708785" y="2118360"/>
            <a:ext cx="906145" cy="207010"/>
          </a:xfrm>
          <a:prstGeom prst="roundRect">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4" name="矩形: 圆角 10"/>
          <p:cNvSpPr/>
          <p:nvPr/>
        </p:nvSpPr>
        <p:spPr>
          <a:xfrm>
            <a:off x="2006600" y="3952875"/>
            <a:ext cx="663575" cy="207010"/>
          </a:xfrm>
          <a:prstGeom prst="roundRect">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5" name="矩形: 圆角 10"/>
          <p:cNvSpPr/>
          <p:nvPr/>
        </p:nvSpPr>
        <p:spPr>
          <a:xfrm>
            <a:off x="8289290" y="5123815"/>
            <a:ext cx="906145" cy="207010"/>
          </a:xfrm>
          <a:prstGeom prst="roundRect">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6" name="文本框 15"/>
          <p:cNvSpPr txBox="1"/>
          <p:nvPr/>
        </p:nvSpPr>
        <p:spPr>
          <a:xfrm>
            <a:off x="187960" y="5608320"/>
            <a:ext cx="5460365" cy="1198880"/>
          </a:xfrm>
          <a:prstGeom prst="rect">
            <a:avLst/>
          </a:prstGeom>
          <a:noFill/>
          <a:ln>
            <a:solidFill>
              <a:schemeClr val="accent2">
                <a:lumMod val="40000"/>
                <a:lumOff val="60000"/>
              </a:schemeClr>
            </a:solidFill>
          </a:ln>
        </p:spPr>
        <p:txBody>
          <a:bodyPr wrap="square" rtlCol="0" anchor="t">
            <a:spAutoFit/>
          </a:bodyPr>
          <a:p>
            <a:r>
              <a:rPr lang="zh-CN" altLang="en-US" b="1">
                <a:latin typeface="Times New Roman" panose="02020603050405020304" charset="0"/>
                <a:cs typeface="Times New Roman" panose="02020603050405020304" charset="0"/>
                <a:sym typeface="+mn-ea"/>
              </a:rPr>
              <a:t>32. </a:t>
            </a:r>
            <a:r>
              <a:rPr lang="zh-CN" altLang="en-US" b="1">
                <a:solidFill>
                  <a:srgbClr val="C00000"/>
                </a:solidFill>
                <a:latin typeface="Times New Roman" panose="02020603050405020304" charset="0"/>
                <a:cs typeface="Times New Roman" panose="02020603050405020304" charset="0"/>
                <a:sym typeface="+mn-ea"/>
              </a:rPr>
              <a:t>How </a:t>
            </a:r>
            <a:r>
              <a:rPr lang="zh-CN" altLang="en-US" b="1">
                <a:latin typeface="Times New Roman" panose="02020603050405020304" charset="0"/>
                <a:cs typeface="Times New Roman" panose="02020603050405020304" charset="0"/>
                <a:sym typeface="+mn-ea"/>
              </a:rPr>
              <a:t>did the team </a:t>
            </a:r>
            <a:r>
              <a:rPr lang="zh-CN" altLang="en-US" b="1">
                <a:solidFill>
                  <a:srgbClr val="C00000"/>
                </a:solidFill>
                <a:latin typeface="Times New Roman" panose="02020603050405020304" charset="0"/>
                <a:cs typeface="Times New Roman" panose="02020603050405020304" charset="0"/>
                <a:sym typeface="+mn-ea"/>
              </a:rPr>
              <a:t>simplify the calculations</a:t>
            </a:r>
            <a:r>
              <a:rPr lang="zh-CN" altLang="en-US" b="1">
                <a:latin typeface="Times New Roman" panose="02020603050405020304" charset="0"/>
                <a:cs typeface="Times New Roman" panose="02020603050405020304" charset="0"/>
                <a:sym typeface="+mn-ea"/>
              </a:rPr>
              <a:t>? </a:t>
            </a:r>
            <a:endParaRPr lang="zh-CN" altLang="en-US" b="1">
              <a:latin typeface="Times New Roman" panose="02020603050405020304" charset="0"/>
              <a:cs typeface="Times New Roman" panose="02020603050405020304" charset="0"/>
            </a:endParaRPr>
          </a:p>
          <a:p>
            <a:r>
              <a:rPr lang="zh-CN" altLang="en-US" b="1">
                <a:latin typeface="Times New Roman" panose="02020603050405020304" charset="0"/>
                <a:cs typeface="Times New Roman" panose="02020603050405020304" charset="0"/>
                <a:sym typeface="+mn-ea"/>
              </a:rPr>
              <a:t>33. </a:t>
            </a:r>
            <a:r>
              <a:rPr lang="zh-CN" altLang="en-US" b="1">
                <a:solidFill>
                  <a:srgbClr val="7030A0"/>
                </a:solidFill>
                <a:latin typeface="Times New Roman" panose="02020603050405020304" charset="0"/>
                <a:cs typeface="Times New Roman" panose="02020603050405020304" charset="0"/>
                <a:sym typeface="+mn-ea"/>
              </a:rPr>
              <a:t>Why</a:t>
            </a:r>
            <a:r>
              <a:rPr lang="zh-CN" altLang="en-US" b="1">
                <a:latin typeface="Times New Roman" panose="02020603050405020304" charset="0"/>
                <a:cs typeface="Times New Roman" panose="02020603050405020304" charset="0"/>
                <a:sym typeface="+mn-ea"/>
              </a:rPr>
              <a:t> was the algorithm </a:t>
            </a:r>
            <a:r>
              <a:rPr lang="zh-CN" altLang="en-US" b="1">
                <a:solidFill>
                  <a:srgbClr val="7030A0"/>
                </a:solidFill>
                <a:latin typeface="Times New Roman" panose="02020603050405020304" charset="0"/>
                <a:cs typeface="Times New Roman" panose="02020603050405020304" charset="0"/>
                <a:sym typeface="+mn-ea"/>
              </a:rPr>
              <a:t>trained on data from two central African regions</a:t>
            </a:r>
            <a:r>
              <a:rPr lang="zh-CN" altLang="en-US" b="1">
                <a:latin typeface="Times New Roman" panose="02020603050405020304" charset="0"/>
                <a:cs typeface="Times New Roman" panose="02020603050405020304" charset="0"/>
                <a:sym typeface="+mn-ea"/>
              </a:rPr>
              <a:t>? </a:t>
            </a:r>
            <a:endParaRPr lang="zh-CN" altLang="en-US" b="1">
              <a:latin typeface="Times New Roman" panose="02020603050405020304" charset="0"/>
              <a:cs typeface="Times New Roman" panose="02020603050405020304" charset="0"/>
            </a:endParaRPr>
          </a:p>
          <a:p>
            <a:r>
              <a:rPr lang="zh-CN" altLang="en-US" b="1">
                <a:latin typeface="Times New Roman" panose="02020603050405020304" charset="0"/>
                <a:cs typeface="Times New Roman" panose="02020603050405020304" charset="0"/>
                <a:sym typeface="+mn-ea"/>
              </a:rPr>
              <a:t>34. </a:t>
            </a:r>
            <a:r>
              <a:rPr lang="zh-CN" altLang="en-US" b="1">
                <a:solidFill>
                  <a:srgbClr val="00B050"/>
                </a:solidFill>
                <a:latin typeface="Times New Roman" panose="02020603050405020304" charset="0"/>
                <a:cs typeface="Times New Roman" panose="02020603050405020304" charset="0"/>
                <a:sym typeface="+mn-ea"/>
              </a:rPr>
              <a:t>What breakthrough</a:t>
            </a:r>
            <a:r>
              <a:rPr lang="zh-CN" altLang="en-US" b="1">
                <a:latin typeface="Times New Roman" panose="02020603050405020304" charset="0"/>
                <a:cs typeface="Times New Roman" panose="02020603050405020304" charset="0"/>
                <a:sym typeface="+mn-ea"/>
              </a:rPr>
              <a:t> did the AI make in the study? </a:t>
            </a:r>
            <a:endParaRPr lang="zh-CN" altLang="en-US" b="1">
              <a:latin typeface="Times New Roman" panose="02020603050405020304" charset="0"/>
              <a:cs typeface="Times New Roman" panose="02020603050405020304" charset="0"/>
              <a:sym typeface="+mn-ea"/>
            </a:endParaRPr>
          </a:p>
        </p:txBody>
      </p:sp>
      <p:sp>
        <p:nvSpPr>
          <p:cNvPr id="17" name="矩形: 圆角 10"/>
          <p:cNvSpPr/>
          <p:nvPr/>
        </p:nvSpPr>
        <p:spPr>
          <a:xfrm>
            <a:off x="10189210" y="4681220"/>
            <a:ext cx="906145" cy="207010"/>
          </a:xfrm>
          <a:prstGeom prst="roundRect">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0" name="矩形: 圆角 10"/>
          <p:cNvSpPr/>
          <p:nvPr/>
        </p:nvSpPr>
        <p:spPr>
          <a:xfrm>
            <a:off x="1329055" y="3221990"/>
            <a:ext cx="677545" cy="207010"/>
          </a:xfrm>
          <a:prstGeom prst="roundRect">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1" name="矩形: 圆角 10"/>
          <p:cNvSpPr/>
          <p:nvPr/>
        </p:nvSpPr>
        <p:spPr>
          <a:xfrm>
            <a:off x="8925560" y="6280785"/>
            <a:ext cx="1534160" cy="207645"/>
          </a:xfrm>
          <a:prstGeom prst="roundRect">
            <a:avLst/>
          </a:prstGeom>
          <a:solidFill>
            <a:srgbClr val="FF000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2" name="矩形: 圆角 10"/>
          <p:cNvSpPr/>
          <p:nvPr/>
        </p:nvSpPr>
        <p:spPr>
          <a:xfrm>
            <a:off x="400685" y="942340"/>
            <a:ext cx="1534160" cy="207645"/>
          </a:xfrm>
          <a:prstGeom prst="roundRect">
            <a:avLst/>
          </a:prstGeom>
          <a:solidFill>
            <a:srgbClr val="FF000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3" name="矩形: 圆角 10"/>
          <p:cNvSpPr/>
          <p:nvPr/>
        </p:nvSpPr>
        <p:spPr>
          <a:xfrm>
            <a:off x="3061335" y="916305"/>
            <a:ext cx="1534160" cy="207645"/>
          </a:xfrm>
          <a:prstGeom prst="roundRect">
            <a:avLst/>
          </a:prstGeom>
          <a:solidFill>
            <a:srgbClr val="FF000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4" name="矩形: 圆角 10"/>
          <p:cNvSpPr/>
          <p:nvPr/>
        </p:nvSpPr>
        <p:spPr>
          <a:xfrm>
            <a:off x="1329055" y="1842770"/>
            <a:ext cx="1447165" cy="207645"/>
          </a:xfrm>
          <a:prstGeom prst="roundRect">
            <a:avLst/>
          </a:prstGeom>
          <a:solidFill>
            <a:srgbClr val="FF000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7" name="矩形: 圆角 10"/>
          <p:cNvSpPr/>
          <p:nvPr/>
        </p:nvSpPr>
        <p:spPr>
          <a:xfrm>
            <a:off x="7975600" y="4627880"/>
            <a:ext cx="1534160" cy="207645"/>
          </a:xfrm>
          <a:prstGeom prst="roundRect">
            <a:avLst/>
          </a:prstGeom>
          <a:solidFill>
            <a:srgbClr val="FF000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8" name="矩形: 圆角 10"/>
          <p:cNvSpPr/>
          <p:nvPr/>
        </p:nvSpPr>
        <p:spPr>
          <a:xfrm>
            <a:off x="5786120" y="4159885"/>
            <a:ext cx="1447165" cy="207645"/>
          </a:xfrm>
          <a:prstGeom prst="roundRect">
            <a:avLst/>
          </a:prstGeom>
          <a:solidFill>
            <a:srgbClr val="FF000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9" name="矩形: 圆角 10"/>
          <p:cNvSpPr/>
          <p:nvPr/>
        </p:nvSpPr>
        <p:spPr>
          <a:xfrm>
            <a:off x="1934845" y="3221990"/>
            <a:ext cx="1534160" cy="207645"/>
          </a:xfrm>
          <a:prstGeom prst="roundRect">
            <a:avLst/>
          </a:prstGeom>
          <a:solidFill>
            <a:srgbClr val="FF000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0" name="矩形: 圆角 10"/>
          <p:cNvSpPr/>
          <p:nvPr/>
        </p:nvSpPr>
        <p:spPr>
          <a:xfrm>
            <a:off x="2898775" y="3686810"/>
            <a:ext cx="1534160" cy="207645"/>
          </a:xfrm>
          <a:prstGeom prst="roundRect">
            <a:avLst/>
          </a:prstGeom>
          <a:solidFill>
            <a:srgbClr val="FF000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1" name="矩形: 圆角 10"/>
          <p:cNvSpPr/>
          <p:nvPr/>
        </p:nvSpPr>
        <p:spPr>
          <a:xfrm>
            <a:off x="2614930" y="3952875"/>
            <a:ext cx="1463040" cy="207645"/>
          </a:xfrm>
          <a:prstGeom prst="roundRect">
            <a:avLst/>
          </a:prstGeom>
          <a:solidFill>
            <a:srgbClr val="FF000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2" name="矩形: 圆角 10"/>
          <p:cNvSpPr/>
          <p:nvPr/>
        </p:nvSpPr>
        <p:spPr>
          <a:xfrm>
            <a:off x="4289425" y="1588770"/>
            <a:ext cx="1807210" cy="254000"/>
          </a:xfrm>
          <a:prstGeom prst="roundRect">
            <a:avLst/>
          </a:prstGeom>
          <a:solidFill>
            <a:srgbClr val="00B0F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3" name="矩形: 圆角 10"/>
          <p:cNvSpPr/>
          <p:nvPr/>
        </p:nvSpPr>
        <p:spPr>
          <a:xfrm>
            <a:off x="5915025" y="6233795"/>
            <a:ext cx="1807210" cy="254000"/>
          </a:xfrm>
          <a:prstGeom prst="roundRect">
            <a:avLst/>
          </a:prstGeom>
          <a:solidFill>
            <a:srgbClr val="00B0F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4" name="矩形: 圆角 10"/>
          <p:cNvSpPr/>
          <p:nvPr/>
        </p:nvSpPr>
        <p:spPr>
          <a:xfrm>
            <a:off x="6186805" y="1842135"/>
            <a:ext cx="2502535" cy="254000"/>
          </a:xfrm>
          <a:prstGeom prst="roundRect">
            <a:avLst/>
          </a:prstGeom>
          <a:solidFill>
            <a:srgbClr val="00B0F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5" name="矩形: 圆角 10"/>
          <p:cNvSpPr/>
          <p:nvPr/>
        </p:nvSpPr>
        <p:spPr>
          <a:xfrm>
            <a:off x="5648960" y="5076825"/>
            <a:ext cx="1406525" cy="254000"/>
          </a:xfrm>
          <a:prstGeom prst="roundRect">
            <a:avLst/>
          </a:prstGeom>
          <a:solidFill>
            <a:srgbClr val="00B0F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6" name="矩形: 圆角 10"/>
          <p:cNvSpPr/>
          <p:nvPr/>
        </p:nvSpPr>
        <p:spPr>
          <a:xfrm>
            <a:off x="7800975" y="2277110"/>
            <a:ext cx="3586480" cy="254000"/>
          </a:xfrm>
          <a:prstGeom prst="roundRect">
            <a:avLst/>
          </a:prstGeom>
          <a:solidFill>
            <a:srgbClr val="00B0F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7" name="矩形: 圆角 10"/>
          <p:cNvSpPr/>
          <p:nvPr/>
        </p:nvSpPr>
        <p:spPr>
          <a:xfrm>
            <a:off x="7118350" y="3441700"/>
            <a:ext cx="1807210" cy="254000"/>
          </a:xfrm>
          <a:prstGeom prst="roundRect">
            <a:avLst/>
          </a:prstGeom>
          <a:solidFill>
            <a:srgbClr val="00B0F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40" name="矩形: 圆角 10"/>
          <p:cNvSpPr/>
          <p:nvPr/>
        </p:nvSpPr>
        <p:spPr>
          <a:xfrm>
            <a:off x="2209165" y="4151630"/>
            <a:ext cx="2004695" cy="214630"/>
          </a:xfrm>
          <a:prstGeom prst="roundRect">
            <a:avLst/>
          </a:prstGeom>
          <a:solidFill>
            <a:srgbClr val="00B0F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pic>
        <p:nvPicPr>
          <p:cNvPr id="42" name="图片 41"/>
          <p:cNvPicPr>
            <a:picLocks noChangeAspect="1"/>
          </p:cNvPicPr>
          <p:nvPr/>
        </p:nvPicPr>
        <p:blipFill>
          <a:blip r:embed="rId13">
            <a:extLst>
              <a:ext uri="{28A0092B-C50C-407E-A947-70E740481C1C}">
                <a14:useLocalDpi xmlns:a14="http://schemas.microsoft.com/office/drawing/2010/main" val="0"/>
              </a:ext>
            </a:extLst>
          </a:blip>
          <a:srcRect l="11228" t="8300" r="26320" b="20974"/>
          <a:stretch>
            <a:fillRect/>
          </a:stretch>
        </p:blipFill>
        <p:spPr>
          <a:xfrm>
            <a:off x="3865245" y="2174240"/>
            <a:ext cx="8143240" cy="2902585"/>
          </a:xfrm>
          <a:prstGeom prst="roundRect">
            <a:avLst/>
          </a:prstGeom>
          <a:solidFill>
            <a:srgbClr val="FFFFFF"/>
          </a:solidFill>
          <a:ln>
            <a:noFill/>
          </a:ln>
        </p:spPr>
      </p:pic>
      <p:sp>
        <p:nvSpPr>
          <p:cNvPr id="43" name="文本框 42"/>
          <p:cNvSpPr txBox="1"/>
          <p:nvPr/>
        </p:nvSpPr>
        <p:spPr>
          <a:xfrm>
            <a:off x="7380605" y="106045"/>
            <a:ext cx="2926080" cy="521970"/>
          </a:xfrm>
          <a:prstGeom prst="rect">
            <a:avLst/>
          </a:prstGeom>
          <a:noFill/>
        </p:spPr>
        <p:txBody>
          <a:bodyPr wrap="square" rtlCol="0">
            <a:spAutoFit/>
          </a:bodyPr>
          <a:p>
            <a:r>
              <a:rPr lang="en-US" altLang="zh-CN" sz="2800" b="1">
                <a:solidFill>
                  <a:srgbClr val="C00000"/>
                </a:solidFill>
              </a:rPr>
              <a:t>——</a:t>
            </a:r>
            <a:r>
              <a:rPr lang="zh-CN" altLang="en-US" sz="2800" b="1">
                <a:solidFill>
                  <a:srgbClr val="C00000"/>
                </a:solidFill>
              </a:rPr>
              <a:t>语篇解构</a:t>
            </a:r>
            <a:endParaRPr lang="zh-CN" altLang="en-US" sz="2800" b="1">
              <a:solidFill>
                <a:srgbClr val="C00000"/>
              </a:solidFill>
            </a:endParaRPr>
          </a:p>
        </p:txBody>
      </p:sp>
      <p:pic>
        <p:nvPicPr>
          <p:cNvPr id="44" name="图片 43"/>
          <p:cNvPicPr>
            <a:picLocks noChangeAspect="1"/>
          </p:cNvPicPr>
          <p:nvPr/>
        </p:nvPicPr>
        <p:blipFill>
          <a:blip r:embed="rId14">
            <a:clrChange>
              <a:clrFrom>
                <a:srgbClr val="F3F3F3">
                  <a:alpha val="100000"/>
                </a:srgbClr>
              </a:clrFrom>
              <a:clrTo>
                <a:srgbClr val="F3F3F3">
                  <a:alpha val="100000"/>
                  <a:alpha val="0"/>
                </a:srgbClr>
              </a:clrTo>
            </a:clrChange>
          </a:blip>
          <a:srcRect l="8901" t="21645" b="17588"/>
          <a:stretch>
            <a:fillRect/>
          </a:stretch>
        </p:blipFill>
        <p:spPr>
          <a:xfrm>
            <a:off x="8978900" y="3290570"/>
            <a:ext cx="3029585" cy="1691005"/>
          </a:xfrm>
          <a:prstGeom prst="rect">
            <a:avLst/>
          </a:prstGeom>
        </p:spPr>
      </p:pic>
      <p:sp>
        <p:nvSpPr>
          <p:cNvPr id="45" name="文本框 44"/>
          <p:cNvSpPr txBox="1"/>
          <p:nvPr/>
        </p:nvSpPr>
        <p:spPr>
          <a:xfrm>
            <a:off x="4213860" y="2325370"/>
            <a:ext cx="7238365" cy="1198880"/>
          </a:xfrm>
          <a:prstGeom prst="rect">
            <a:avLst/>
          </a:prstGeom>
          <a:noFill/>
        </p:spPr>
        <p:txBody>
          <a:bodyPr wrap="square" rtlCol="0" anchor="t">
            <a:spAutoFit/>
          </a:bodyPr>
          <a:p>
            <a:pPr marL="285750" indent="-285750">
              <a:buFont typeface="Wingdings" panose="05000000000000000000" charset="0"/>
              <a:buChar char="Ø"/>
            </a:pPr>
            <a:r>
              <a:rPr lang="zh-CN" altLang="en-US" b="1">
                <a:solidFill>
                  <a:srgbClr val="C00000"/>
                </a:solidFill>
              </a:rPr>
              <a:t>标题蕴含文章的核心要义，</a:t>
            </a:r>
            <a:r>
              <a:rPr lang="zh-CN" altLang="en-US" b="1">
                <a:solidFill>
                  <a:srgbClr val="C00000"/>
                </a:solidFill>
                <a:sym typeface="+mn-ea"/>
              </a:rPr>
              <a:t>高度凝练语篇内容</a:t>
            </a:r>
            <a:r>
              <a:rPr lang="zh-CN" altLang="en-US">
                <a:sym typeface="+mn-ea"/>
              </a:rPr>
              <a:t>，</a:t>
            </a:r>
            <a:endParaRPr lang="zh-CN" altLang="en-US">
              <a:sym typeface="+mn-ea"/>
            </a:endParaRPr>
          </a:p>
          <a:p>
            <a:pPr marL="285750" indent="-285750">
              <a:buFont typeface="Arial" panose="020B0604020202020204" pitchFamily="34" charset="0"/>
              <a:buChar char="•"/>
            </a:pPr>
            <a:r>
              <a:rPr lang="zh-CN" altLang="en-US">
                <a:sym typeface="+mn-ea"/>
              </a:rPr>
              <a:t>标题是</a:t>
            </a:r>
            <a:r>
              <a:rPr lang="zh-CN" altLang="en-US">
                <a:solidFill>
                  <a:srgbClr val="C00000"/>
                </a:solidFill>
                <a:sym typeface="+mn-ea"/>
              </a:rPr>
              <a:t>主题句的浓</a:t>
            </a:r>
            <a:r>
              <a:rPr lang="zh-CN" altLang="en-US">
                <a:sym typeface="+mn-ea"/>
              </a:rPr>
              <a:t>缩，根据路标词找到本文的主题句（在第二段）；</a:t>
            </a:r>
            <a:endParaRPr lang="zh-CN" altLang="en-US">
              <a:sym typeface="+mn-ea"/>
            </a:endParaRPr>
          </a:p>
          <a:p>
            <a:pPr marL="285750" indent="-285750">
              <a:buFont typeface="Arial" panose="020B0604020202020204" pitchFamily="34" charset="0"/>
              <a:buChar char="•"/>
            </a:pPr>
            <a:r>
              <a:rPr lang="zh-CN" altLang="en-US">
                <a:sym typeface="+mn-ea"/>
              </a:rPr>
              <a:t>文章标题通常会包含文章中</a:t>
            </a:r>
            <a:r>
              <a:rPr lang="zh-CN" altLang="en-US">
                <a:solidFill>
                  <a:srgbClr val="C00000"/>
                </a:solidFill>
                <a:sym typeface="+mn-ea"/>
              </a:rPr>
              <a:t>反复出现的高频核心词汇</a:t>
            </a:r>
            <a:r>
              <a:rPr lang="zh-CN" altLang="en-US">
                <a:sym typeface="+mn-ea"/>
              </a:rPr>
              <a:t>或者它的</a:t>
            </a:r>
            <a:r>
              <a:rPr lang="zh-CN" altLang="en-US">
                <a:solidFill>
                  <a:srgbClr val="C00000"/>
                </a:solidFill>
                <a:sym typeface="+mn-ea"/>
              </a:rPr>
              <a:t>同义词或上义词</a:t>
            </a:r>
            <a:r>
              <a:rPr lang="zh-CN" altLang="en-US">
                <a:sym typeface="+mn-ea"/>
              </a:rPr>
              <a:t>。</a:t>
            </a:r>
            <a:endParaRPr lang="zh-CN" altLang="en-US">
              <a:sym typeface="+mn-ea"/>
            </a:endParaRPr>
          </a:p>
        </p:txBody>
      </p:sp>
      <p:sp>
        <p:nvSpPr>
          <p:cNvPr id="38" name="文本框 37"/>
          <p:cNvSpPr txBox="1"/>
          <p:nvPr/>
        </p:nvSpPr>
        <p:spPr>
          <a:xfrm>
            <a:off x="4213860" y="3524250"/>
            <a:ext cx="5081270" cy="1322070"/>
          </a:xfrm>
          <a:prstGeom prst="rect">
            <a:avLst/>
          </a:prstGeom>
          <a:noFill/>
        </p:spPr>
        <p:txBody>
          <a:bodyPr wrap="square" rtlCol="0" anchor="t">
            <a:spAutoFit/>
          </a:bodyPr>
          <a:p>
            <a:pPr marL="285750" indent="-285750" algn="l" defTabSz="685800" hangingPunct="0">
              <a:lnSpc>
                <a:spcPts val="1920"/>
              </a:lnSpc>
              <a:spcBef>
                <a:spcPts val="0"/>
              </a:spcBef>
              <a:spcAft>
                <a:spcPts val="0"/>
              </a:spcAft>
              <a:buClrTx/>
              <a:buSzTx/>
              <a:buFont typeface="Wingdings" panose="05000000000000000000" charset="0"/>
              <a:buChar char="Ø"/>
            </a:pPr>
            <a:r>
              <a:rPr lang="en-US" altLang="zh-CN" b="1">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主旨大意标题类</a:t>
            </a:r>
            <a:r>
              <a:rPr lang="en-US" altLang="zh-CN" b="1">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mn-ea"/>
              </a:rPr>
              <a:t> </a:t>
            </a:r>
            <a:r>
              <a:rPr lang="en-US" altLang="zh-CN" b="1">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解题策略：</a:t>
            </a:r>
            <a:endParaRPr lang="en-US" altLang="zh-CN" b="1">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endParaRPr>
          </a:p>
          <a:p>
            <a:pPr marL="285750" indent="-285750" algn="l" defTabSz="685800" hangingPunct="0">
              <a:lnSpc>
                <a:spcPts val="1920"/>
              </a:lnSpc>
              <a:spcBef>
                <a:spcPts val="0"/>
              </a:spcBef>
              <a:spcAft>
                <a:spcPts val="0"/>
              </a:spcAft>
              <a:buClrTx/>
              <a:buSzTx/>
              <a:buFont typeface="Arial" panose="020B0604020202020204" pitchFamily="34" charset="0"/>
              <a:buChar char="•"/>
            </a:pPr>
            <a:r>
              <a:rPr lang="en-US" altLang="zh-CN" b="1">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从</a:t>
            </a:r>
            <a:r>
              <a:rPr lang="zh-CN" altLang="en-US" b="1">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词汇</a:t>
            </a:r>
            <a:r>
              <a:rPr lang="en-US" altLang="zh-CN" b="1">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特性角度</a:t>
            </a:r>
            <a:r>
              <a:rPr lang="zh-CN" altLang="en-US" b="1">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体现主题</a:t>
            </a:r>
            <a:r>
              <a:rPr lang="zh-CN" altLang="en-US" b="1" u="sng">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的概括性</a:t>
            </a:r>
            <a:r>
              <a:rPr lang="en-US" altLang="zh-CN">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 </a:t>
            </a:r>
            <a:r>
              <a:rPr lang="zh-CN" altLang="en-US">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浏览</a:t>
            </a:r>
            <a:r>
              <a:rPr lang="en-US" altLang="zh-CN">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全文</a:t>
            </a:r>
            <a:r>
              <a:rPr lang="zh-CN" altLang="en-US">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，扫描有关描述人或事特征的相关词汇，建构</a:t>
            </a:r>
            <a:r>
              <a:rPr lang="zh-CN" altLang="en-US" b="1">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主题相关的语义场，形成信息流。如本文三个核心主题词，在标题中，缺一不可。</a:t>
            </a:r>
            <a:endParaRPr lang="zh-CN" altLang="en-US" b="1">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endParaRPr>
          </a:p>
        </p:txBody>
      </p:sp>
      <p:pic>
        <p:nvPicPr>
          <p:cNvPr id="46" name="图片 45"/>
          <p:cNvPicPr>
            <a:picLocks noChangeAspect="1"/>
          </p:cNvPicPr>
          <p:nvPr/>
        </p:nvPicPr>
        <p:blipFill>
          <a:blip r:embed="rId15"/>
          <a:stretch>
            <a:fillRect/>
          </a:stretch>
        </p:blipFill>
        <p:spPr>
          <a:xfrm>
            <a:off x="8434070" y="5608320"/>
            <a:ext cx="362585" cy="362585"/>
          </a:xfrm>
          <a:prstGeom prst="rect">
            <a:avLst/>
          </a:prstGeom>
        </p:spPr>
      </p:pic>
      <p:pic>
        <p:nvPicPr>
          <p:cNvPr id="47" name="图片 46"/>
          <p:cNvPicPr>
            <a:picLocks noChangeAspect="1"/>
          </p:cNvPicPr>
          <p:nvPr/>
        </p:nvPicPr>
        <p:blipFill>
          <a:blip r:embed="rId15"/>
          <a:stretch>
            <a:fillRect/>
          </a:stretch>
        </p:blipFill>
        <p:spPr>
          <a:xfrm>
            <a:off x="10306685" y="5871210"/>
            <a:ext cx="362585" cy="362585"/>
          </a:xfrm>
          <a:prstGeom prst="rect">
            <a:avLst/>
          </a:prstGeom>
        </p:spPr>
      </p:pic>
      <p:pic>
        <p:nvPicPr>
          <p:cNvPr id="49" name="图片 48"/>
          <p:cNvPicPr>
            <a:picLocks noChangeAspect="1"/>
          </p:cNvPicPr>
          <p:nvPr/>
        </p:nvPicPr>
        <p:blipFill>
          <a:blip r:embed="rId15"/>
          <a:stretch>
            <a:fillRect/>
          </a:stretch>
        </p:blipFill>
        <p:spPr>
          <a:xfrm>
            <a:off x="7438390" y="5918200"/>
            <a:ext cx="362585" cy="362585"/>
          </a:xfrm>
          <a:prstGeom prst="rect">
            <a:avLst/>
          </a:prstGeom>
        </p:spPr>
      </p:pic>
      <p:pic>
        <p:nvPicPr>
          <p:cNvPr id="50" name="图片 49"/>
          <p:cNvPicPr>
            <a:picLocks noChangeAspect="1"/>
          </p:cNvPicPr>
          <p:nvPr/>
        </p:nvPicPr>
        <p:blipFill>
          <a:blip r:embed="rId15"/>
          <a:stretch>
            <a:fillRect/>
          </a:stretch>
        </p:blipFill>
        <p:spPr>
          <a:xfrm>
            <a:off x="6870700" y="6485890"/>
            <a:ext cx="362585" cy="362585"/>
          </a:xfrm>
          <a:prstGeom prst="rect">
            <a:avLst/>
          </a:prstGeom>
        </p:spPr>
      </p:pic>
      <p:pic>
        <p:nvPicPr>
          <p:cNvPr id="51" name="图片 50"/>
          <p:cNvPicPr>
            <a:picLocks noChangeAspect="1"/>
          </p:cNvPicPr>
          <p:nvPr/>
        </p:nvPicPr>
        <p:blipFill>
          <a:blip r:embed="rId15"/>
          <a:stretch>
            <a:fillRect/>
          </a:stretch>
        </p:blipFill>
        <p:spPr>
          <a:xfrm>
            <a:off x="9949180" y="6495415"/>
            <a:ext cx="362585" cy="362585"/>
          </a:xfrm>
          <a:prstGeom prst="rect">
            <a:avLst/>
          </a:prstGeom>
        </p:spPr>
      </p:pic>
      <p:sp>
        <p:nvSpPr>
          <p:cNvPr id="52" name="文本框 51"/>
          <p:cNvSpPr txBox="1"/>
          <p:nvPr/>
        </p:nvSpPr>
        <p:spPr>
          <a:xfrm>
            <a:off x="6097270" y="5608320"/>
            <a:ext cx="446405" cy="672465"/>
          </a:xfrm>
          <a:prstGeom prst="rect">
            <a:avLst/>
          </a:prstGeom>
          <a:noFill/>
        </p:spPr>
        <p:txBody>
          <a:bodyPr wrap="none" rtlCol="0" anchor="t">
            <a:noAutofit/>
          </a:bodyPr>
          <a:p>
            <a:r>
              <a:rPr lang="zh-CN" altLang="en-US" sz="4800" b="1">
                <a:solidFill>
                  <a:srgbClr val="C00000"/>
                </a:solidFill>
                <a:effectLst/>
                <a:latin typeface="微软雅黑" panose="020B0503020204020204" charset="-122"/>
                <a:ea typeface="微软雅黑" panose="020B0503020204020204" charset="-122"/>
              </a:rPr>
              <a:t>×</a:t>
            </a:r>
            <a:endParaRPr lang="zh-CN" altLang="en-US" sz="4800" b="1">
              <a:solidFill>
                <a:srgbClr val="C00000"/>
              </a:solidFill>
              <a:effectLst/>
              <a:latin typeface="微软雅黑" panose="020B0503020204020204" charset="-122"/>
              <a:ea typeface="微软雅黑" panose="020B0503020204020204" charset="-122"/>
            </a:endParaRPr>
          </a:p>
        </p:txBody>
      </p:sp>
    </p:spTree>
    <p:custDataLst>
      <p:tags r:id="rId16"/>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arn(inVertical)">
                                      <p:cBhvr>
                                        <p:cTn id="57" dur="500"/>
                                        <p:tgtEl>
                                          <p:spTgt spid="28"/>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barn(inVertical)">
                                      <p:cBhvr>
                                        <p:cTn id="60" dur="500"/>
                                        <p:tgtEl>
                                          <p:spTgt spid="29"/>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arn(inVertical)">
                                      <p:cBhvr>
                                        <p:cTn id="63" dur="500"/>
                                        <p:tgtEl>
                                          <p:spTgt spid="3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arn(inVertical)">
                                      <p:cBhvr>
                                        <p:cTn id="66" dur="500"/>
                                        <p:tgtEl>
                                          <p:spTgt spid="3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barn(inVertical)">
                                      <p:cBhvr>
                                        <p:cTn id="69" dur="500"/>
                                        <p:tgtEl>
                                          <p:spTgt spid="32"/>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barn(inVertical)">
                                      <p:cBhvr>
                                        <p:cTn id="72" dur="500"/>
                                        <p:tgtEl>
                                          <p:spTgt spid="3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barn(inVertical)">
                                      <p:cBhvr>
                                        <p:cTn id="75" dur="500"/>
                                        <p:tgtEl>
                                          <p:spTgt spid="34"/>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barn(inVertical)">
                                      <p:cBhvr>
                                        <p:cTn id="78" dur="500"/>
                                        <p:tgtEl>
                                          <p:spTgt spid="35"/>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barn(inVertical)">
                                      <p:cBhvr>
                                        <p:cTn id="81" dur="500"/>
                                        <p:tgtEl>
                                          <p:spTgt spid="36"/>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barn(inVertical)">
                                      <p:cBhvr>
                                        <p:cTn id="84" dur="500"/>
                                        <p:tgtEl>
                                          <p:spTgt spid="37"/>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barn(inVertical)">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42"/>
                                        </p:tgtEl>
                                        <p:attrNameLst>
                                          <p:attrName>style.visibility</p:attrName>
                                        </p:attrNameLst>
                                      </p:cBhvr>
                                      <p:to>
                                        <p:strVal val="visible"/>
                                      </p:to>
                                    </p:set>
                                    <p:anim calcmode="lin" valueType="num">
                                      <p:cBhvr additive="base">
                                        <p:cTn id="92" dur="500" fill="hold"/>
                                        <p:tgtEl>
                                          <p:spTgt spid="42"/>
                                        </p:tgtEl>
                                        <p:attrNameLst>
                                          <p:attrName>ppt_x</p:attrName>
                                        </p:attrNameLst>
                                      </p:cBhvr>
                                      <p:tavLst>
                                        <p:tav tm="0">
                                          <p:val>
                                            <p:strVal val="#ppt_x"/>
                                          </p:val>
                                        </p:tav>
                                        <p:tav tm="100000">
                                          <p:val>
                                            <p:strVal val="#ppt_x"/>
                                          </p:val>
                                        </p:tav>
                                      </p:tavLst>
                                    </p:anim>
                                    <p:anim calcmode="lin" valueType="num">
                                      <p:cBhvr additive="base">
                                        <p:cTn id="93" dur="500" fill="hold"/>
                                        <p:tgtEl>
                                          <p:spTgt spid="42"/>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45"/>
                                        </p:tgtEl>
                                        <p:attrNameLst>
                                          <p:attrName>style.visibility</p:attrName>
                                        </p:attrNameLst>
                                      </p:cBhvr>
                                      <p:to>
                                        <p:strVal val="visible"/>
                                      </p:to>
                                    </p:set>
                                    <p:anim calcmode="lin" valueType="num">
                                      <p:cBhvr additive="base">
                                        <p:cTn id="96" dur="500" fill="hold"/>
                                        <p:tgtEl>
                                          <p:spTgt spid="45"/>
                                        </p:tgtEl>
                                        <p:attrNameLst>
                                          <p:attrName>ppt_x</p:attrName>
                                        </p:attrNameLst>
                                      </p:cBhvr>
                                      <p:tavLst>
                                        <p:tav tm="0">
                                          <p:val>
                                            <p:strVal val="#ppt_x"/>
                                          </p:val>
                                        </p:tav>
                                        <p:tav tm="100000">
                                          <p:val>
                                            <p:strVal val="#ppt_x"/>
                                          </p:val>
                                        </p:tav>
                                      </p:tavLst>
                                    </p:anim>
                                    <p:anim calcmode="lin" valueType="num">
                                      <p:cBhvr additive="base">
                                        <p:cTn id="97" dur="500" fill="hold"/>
                                        <p:tgtEl>
                                          <p:spTgt spid="45"/>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additive="base">
                                        <p:cTn id="100" dur="500" fill="hold"/>
                                        <p:tgtEl>
                                          <p:spTgt spid="44"/>
                                        </p:tgtEl>
                                        <p:attrNameLst>
                                          <p:attrName>ppt_x</p:attrName>
                                        </p:attrNameLst>
                                      </p:cBhvr>
                                      <p:tavLst>
                                        <p:tav tm="0">
                                          <p:val>
                                            <p:strVal val="#ppt_x"/>
                                          </p:val>
                                        </p:tav>
                                        <p:tav tm="100000">
                                          <p:val>
                                            <p:strVal val="#ppt_x"/>
                                          </p:val>
                                        </p:tav>
                                      </p:tavLst>
                                    </p:anim>
                                    <p:anim calcmode="lin" valueType="num">
                                      <p:cBhvr additive="base">
                                        <p:cTn id="101" dur="500" fill="hold"/>
                                        <p:tgtEl>
                                          <p:spTgt spid="44"/>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38"/>
                                        </p:tgtEl>
                                        <p:attrNameLst>
                                          <p:attrName>style.visibility</p:attrName>
                                        </p:attrNameLst>
                                      </p:cBhvr>
                                      <p:to>
                                        <p:strVal val="visible"/>
                                      </p:to>
                                    </p:set>
                                    <p:anim calcmode="lin" valueType="num">
                                      <p:cBhvr additive="base">
                                        <p:cTn id="104" dur="500" fill="hold"/>
                                        <p:tgtEl>
                                          <p:spTgt spid="38"/>
                                        </p:tgtEl>
                                        <p:attrNameLst>
                                          <p:attrName>ppt_x</p:attrName>
                                        </p:attrNameLst>
                                      </p:cBhvr>
                                      <p:tavLst>
                                        <p:tav tm="0">
                                          <p:val>
                                            <p:strVal val="#ppt_x"/>
                                          </p:val>
                                        </p:tav>
                                        <p:tav tm="100000">
                                          <p:val>
                                            <p:strVal val="#ppt_x"/>
                                          </p:val>
                                        </p:tav>
                                      </p:tavLst>
                                    </p:anim>
                                    <p:anim calcmode="lin" valueType="num">
                                      <p:cBhvr additive="base">
                                        <p:cTn id="10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barn(inVertical)">
                                      <p:cBhvr>
                                        <p:cTn id="110" dur="500"/>
                                        <p:tgtEl>
                                          <p:spTgt spid="46"/>
                                        </p:tgtEl>
                                      </p:cBhvr>
                                    </p:animEffect>
                                  </p:childTnLst>
                                </p:cTn>
                              </p:par>
                              <p:par>
                                <p:cTn id="111" presetID="16" presetClass="entr" presetSubtype="21" fill="hold" nodeType="withEffect">
                                  <p:stCondLst>
                                    <p:cond delay="0"/>
                                  </p:stCondLst>
                                  <p:childTnLst>
                                    <p:set>
                                      <p:cBhvr>
                                        <p:cTn id="112" dur="1" fill="hold">
                                          <p:stCondLst>
                                            <p:cond delay="0"/>
                                          </p:stCondLst>
                                        </p:cTn>
                                        <p:tgtEl>
                                          <p:spTgt spid="47"/>
                                        </p:tgtEl>
                                        <p:attrNameLst>
                                          <p:attrName>style.visibility</p:attrName>
                                        </p:attrNameLst>
                                      </p:cBhvr>
                                      <p:to>
                                        <p:strVal val="visible"/>
                                      </p:to>
                                    </p:set>
                                    <p:animEffect transition="in" filter="barn(inVertical)">
                                      <p:cBhvr>
                                        <p:cTn id="113" dur="500"/>
                                        <p:tgtEl>
                                          <p:spTgt spid="47"/>
                                        </p:tgtEl>
                                      </p:cBhvr>
                                    </p:animEffect>
                                  </p:childTnLst>
                                </p:cTn>
                              </p:par>
                              <p:par>
                                <p:cTn id="114" presetID="16" presetClass="entr" presetSubtype="21" fill="hold" nodeType="with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barn(inVertical)">
                                      <p:cBhvr>
                                        <p:cTn id="116" dur="500"/>
                                        <p:tgtEl>
                                          <p:spTgt spid="49"/>
                                        </p:tgtEl>
                                      </p:cBhvr>
                                    </p:animEffect>
                                  </p:childTnLst>
                                </p:cTn>
                              </p:par>
                              <p:par>
                                <p:cTn id="117" presetID="16" presetClass="entr" presetSubtype="21" fill="hold" nodeType="withEffect">
                                  <p:stCondLst>
                                    <p:cond delay="0"/>
                                  </p:stCondLst>
                                  <p:childTnLst>
                                    <p:set>
                                      <p:cBhvr>
                                        <p:cTn id="118" dur="1" fill="hold">
                                          <p:stCondLst>
                                            <p:cond delay="0"/>
                                          </p:stCondLst>
                                        </p:cTn>
                                        <p:tgtEl>
                                          <p:spTgt spid="50"/>
                                        </p:tgtEl>
                                        <p:attrNameLst>
                                          <p:attrName>style.visibility</p:attrName>
                                        </p:attrNameLst>
                                      </p:cBhvr>
                                      <p:to>
                                        <p:strVal val="visible"/>
                                      </p:to>
                                    </p:set>
                                    <p:animEffect transition="in" filter="barn(inVertical)">
                                      <p:cBhvr>
                                        <p:cTn id="119" dur="500"/>
                                        <p:tgtEl>
                                          <p:spTgt spid="50"/>
                                        </p:tgtEl>
                                      </p:cBhvr>
                                    </p:animEffect>
                                  </p:childTnLst>
                                </p:cTn>
                              </p:par>
                              <p:par>
                                <p:cTn id="120" presetID="16" presetClass="entr" presetSubtype="21" fill="hold" nodeType="withEffect">
                                  <p:stCondLst>
                                    <p:cond delay="0"/>
                                  </p:stCondLst>
                                  <p:childTnLst>
                                    <p:set>
                                      <p:cBhvr>
                                        <p:cTn id="121" dur="1" fill="hold">
                                          <p:stCondLst>
                                            <p:cond delay="0"/>
                                          </p:stCondLst>
                                        </p:cTn>
                                        <p:tgtEl>
                                          <p:spTgt spid="51"/>
                                        </p:tgtEl>
                                        <p:attrNameLst>
                                          <p:attrName>style.visibility</p:attrName>
                                        </p:attrNameLst>
                                      </p:cBhvr>
                                      <p:to>
                                        <p:strVal val="visible"/>
                                      </p:to>
                                    </p:set>
                                    <p:animEffect transition="in" filter="barn(inVertical)">
                                      <p:cBhvr>
                                        <p:cTn id="122" dur="500"/>
                                        <p:tgtEl>
                                          <p:spTgt spid="51"/>
                                        </p:tgtEl>
                                      </p:cBhvr>
                                    </p:animEffect>
                                  </p:childTnLst>
                                </p:cTn>
                              </p:par>
                              <p:par>
                                <p:cTn id="123" presetID="1" presetClass="entr" presetSubtype="0" fill="hold" grpId="0" nodeType="withEffect">
                                  <p:stCondLst>
                                    <p:cond delay="0"/>
                                  </p:stCondLst>
                                  <p:childTnLst>
                                    <p:set>
                                      <p:cBhvr>
                                        <p:cTn id="12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p:bldP spid="26" grpId="1"/>
      <p:bldP spid="3" grpId="1"/>
      <p:bldP spid="4" grpId="0" bldLvl="0" animBg="1"/>
      <p:bldP spid="4" grpId="1" animBg="1"/>
      <p:bldP spid="7" grpId="0" bldLvl="0" animBg="1"/>
      <p:bldP spid="7" grpId="1" animBg="1"/>
      <p:bldP spid="9" grpId="0" bldLvl="0" animBg="1"/>
      <p:bldP spid="9" grpId="1" animBg="1"/>
      <p:bldP spid="14" grpId="0" bldLvl="0" animBg="1"/>
      <p:bldP spid="14" grpId="1" animBg="1"/>
      <p:bldP spid="15" grpId="0" bldLvl="0" animBg="1"/>
      <p:bldP spid="15" grpId="1" animBg="1"/>
      <p:bldP spid="17" grpId="0" bldLvl="0" animBg="1"/>
      <p:bldP spid="17" grpId="1" animBg="1"/>
      <p:bldP spid="20" grpId="0" bldLvl="0" animBg="1"/>
      <p:bldP spid="20" grpId="1" animBg="1"/>
      <p:bldP spid="21" grpId="0" bldLvl="0" animBg="1"/>
      <p:bldP spid="21" grpId="1" animBg="1"/>
      <p:bldP spid="22" grpId="0" bldLvl="0" animBg="1"/>
      <p:bldP spid="22" grpId="1" animBg="1"/>
      <p:bldP spid="23" grpId="0" bldLvl="0" animBg="1"/>
      <p:bldP spid="23" grpId="1" animBg="1"/>
      <p:bldP spid="24" grpId="0" bldLvl="0" animBg="1"/>
      <p:bldP spid="24" grpId="1" animBg="1"/>
      <p:bldP spid="27" grpId="0" bldLvl="0" animBg="1"/>
      <p:bldP spid="27" grpId="1" animBg="1"/>
      <p:bldP spid="28" grpId="0" bldLvl="0" animBg="1"/>
      <p:bldP spid="28" grpId="1" animBg="1"/>
      <p:bldP spid="29" grpId="0" bldLvl="0" animBg="1"/>
      <p:bldP spid="29" grpId="1" animBg="1"/>
      <p:bldP spid="30" grpId="0" bldLvl="0" animBg="1"/>
      <p:bldP spid="30" grpId="1" animBg="1"/>
      <p:bldP spid="31" grpId="0" bldLvl="0" animBg="1"/>
      <p:bldP spid="31" grpId="1" animBg="1"/>
      <p:bldP spid="32" grpId="0" bldLvl="0" animBg="1"/>
      <p:bldP spid="32" grpId="1" animBg="1"/>
      <p:bldP spid="33" grpId="0" bldLvl="0" animBg="1"/>
      <p:bldP spid="33" grpId="1" animBg="1"/>
      <p:bldP spid="34" grpId="0" bldLvl="0" animBg="1"/>
      <p:bldP spid="34" grpId="1" animBg="1"/>
      <p:bldP spid="35" grpId="0" bldLvl="0" animBg="1"/>
      <p:bldP spid="35" grpId="1" animBg="1"/>
      <p:bldP spid="36" grpId="0" bldLvl="0" animBg="1"/>
      <p:bldP spid="36" grpId="1" animBg="1"/>
      <p:bldP spid="37" grpId="0" bldLvl="0" animBg="1"/>
      <p:bldP spid="37" grpId="1" animBg="1"/>
      <p:bldP spid="40" grpId="0" bldLvl="0" animBg="1"/>
      <p:bldP spid="40" grpId="1" animBg="1"/>
      <p:bldP spid="45" grpId="0"/>
      <p:bldP spid="45" grpId="1"/>
      <p:bldP spid="38" grpId="0"/>
      <p:bldP spid="38" grpId="1"/>
      <p:bldP spid="52" grpId="0"/>
      <p:bldP spid="5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1"/>
            </p:custDataLst>
          </p:nvPr>
        </p:nvGrpSpPr>
        <p:grpSpPr>
          <a:xfrm>
            <a:off x="10637789" y="5416239"/>
            <a:ext cx="1552625" cy="1432464"/>
            <a:chOff x="10898414" y="5656121"/>
            <a:chExt cx="1293586" cy="1193473"/>
          </a:xfrm>
        </p:grpSpPr>
        <p:sp>
          <p:nvSpPr>
            <p:cNvPr id="13" name="任意多边形: 形状 12"/>
            <p:cNvSpPr/>
            <p:nvPr>
              <p:custDataLst>
                <p:tags r:id="rId2"/>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3"/>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4"/>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sp>
        <p:nvSpPr>
          <p:cNvPr id="5" name="文本框 6"/>
          <p:cNvSpPr txBox="1"/>
          <p:nvPr>
            <p:custDataLst>
              <p:tags r:id="rId5"/>
            </p:custDataLst>
          </p:nvPr>
        </p:nvSpPr>
        <p:spPr>
          <a:xfrm>
            <a:off x="1708785" y="126365"/>
            <a:ext cx="6695440" cy="609600"/>
          </a:xfrm>
          <a:prstGeom prst="rect">
            <a:avLst/>
          </a:prstGeom>
          <a:noFill/>
          <a:ln w="12700">
            <a:miter lim="400000"/>
          </a:ln>
          <a:extLst>
            <a:ext uri="{909E8E84-426E-40DD-AFC4-6F175D3DCCD1}">
              <a14:hiddenFill xmlns:a14="http://schemas.microsoft.com/office/drawing/2010/main">
                <a:solidFill>
                  <a:srgbClr val="5D53C4"/>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en-US" alt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D</a:t>
            </a:r>
            <a:r>
              <a:rPr lang="zh-CN" altLang="en-US"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篇</a:t>
            </a:r>
            <a:r>
              <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快速高分突破思维策略</a:t>
            </a:r>
            <a:endPar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6" name="图片 5"/>
          <p:cNvPicPr/>
          <p:nvPr/>
        </p:nvPicPr>
        <p:blipFill>
          <a:blip r:embed="rId6"/>
        </p:blipFill>
        <p:spPr>
          <a:xfrm>
            <a:off x="0" y="0"/>
            <a:ext cx="1132205" cy="1158240"/>
          </a:xfrm>
          <a:prstGeom prst="rect">
            <a:avLst/>
          </a:prstGeom>
        </p:spPr>
      </p:pic>
      <p:pic>
        <p:nvPicPr>
          <p:cNvPr id="11" name="图片 10"/>
          <p:cNvPicPr>
            <a:picLocks noChangeAspect="1"/>
          </p:cNvPicPr>
          <p:nvPr>
            <p:custDataLst>
              <p:tags r:id="rId7"/>
            </p:custDataLst>
          </p:nvPr>
        </p:nvPicPr>
        <p:blipFill>
          <a:blip r:embed="rId8"/>
          <a:srcRect l="9755" t="13732" r="8170" b="6199"/>
          <a:stretch>
            <a:fillRect/>
          </a:stretch>
        </p:blipFill>
        <p:spPr>
          <a:xfrm>
            <a:off x="9571990" y="0"/>
            <a:ext cx="1880235" cy="1148080"/>
          </a:xfrm>
          <a:prstGeom prst="rect">
            <a:avLst/>
          </a:prstGeom>
        </p:spPr>
      </p:pic>
      <p:cxnSp>
        <p:nvCxnSpPr>
          <p:cNvPr id="25" name="直接连接符 24"/>
          <p:cNvCxnSpPr/>
          <p:nvPr>
            <p:custDataLst>
              <p:tags r:id="rId9"/>
            </p:custDataLst>
          </p:nvPr>
        </p:nvCxnSpPr>
        <p:spPr>
          <a:xfrm flipV="1">
            <a:off x="1070178" y="734722"/>
            <a:ext cx="7364095" cy="825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38" name="文本框 37"/>
          <p:cNvSpPr txBox="1"/>
          <p:nvPr/>
        </p:nvSpPr>
        <p:spPr>
          <a:xfrm>
            <a:off x="7119620" y="215900"/>
            <a:ext cx="3267075" cy="442595"/>
          </a:xfrm>
          <a:prstGeom prst="rect">
            <a:avLst/>
          </a:prstGeom>
          <a:noFill/>
        </p:spPr>
        <p:txBody>
          <a:bodyPr wrap="square" rtlCol="0">
            <a:noAutofit/>
          </a:bodyPr>
          <a:p>
            <a:pPr indent="0" fontAlgn="auto">
              <a:lnSpc>
                <a:spcPts val="1860"/>
              </a:lnSpc>
            </a:pPr>
            <a:r>
              <a:rPr lang="en-US" altLang="zh-CN" sz="2000" b="1">
                <a:solidFill>
                  <a:srgbClr val="C00000"/>
                </a:solidFill>
              </a:rPr>
              <a:t>  </a:t>
            </a:r>
            <a:r>
              <a:rPr lang="en-US" altLang="zh-CN" sz="2000" b="1">
                <a:solidFill>
                  <a:srgbClr val="C00000"/>
                </a:solidFill>
                <a:sym typeface="+mn-ea"/>
              </a:rPr>
              <a:t>—— </a:t>
            </a:r>
            <a:r>
              <a:rPr lang="zh-CN" altLang="en-US" sz="2000" b="1">
                <a:solidFill>
                  <a:srgbClr val="C00000"/>
                </a:solidFill>
                <a:sym typeface="+mn-ea"/>
              </a:rPr>
              <a:t>语义建构、</a:t>
            </a:r>
            <a:r>
              <a:rPr lang="zh-CN" altLang="en-US" sz="2000" b="1">
                <a:solidFill>
                  <a:srgbClr val="C00000"/>
                </a:solidFill>
              </a:rPr>
              <a:t>逻辑建构</a:t>
            </a:r>
            <a:endParaRPr lang="zh-CN" altLang="en-US" sz="2000" b="1">
              <a:solidFill>
                <a:srgbClr val="C00000"/>
              </a:solidFill>
            </a:endParaRPr>
          </a:p>
          <a:p>
            <a:endParaRPr lang="zh-CN" altLang="en-US" sz="2000" b="1">
              <a:solidFill>
                <a:srgbClr val="C00000"/>
              </a:solidFill>
            </a:endParaRPr>
          </a:p>
        </p:txBody>
      </p:sp>
      <p:pic>
        <p:nvPicPr>
          <p:cNvPr id="41" name="图片 40"/>
          <p:cNvPicPr/>
          <p:nvPr/>
        </p:nvPicPr>
        <p:blipFill>
          <a:blip r:embed="rId10"/>
          <a:stretch>
            <a:fillRect/>
          </a:stretch>
        </p:blipFill>
        <p:spPr>
          <a:xfrm>
            <a:off x="3503930" y="9316720"/>
            <a:ext cx="76200" cy="76200"/>
          </a:xfrm>
          <a:prstGeom prst="rect">
            <a:avLst/>
          </a:prstGeom>
        </p:spPr>
      </p:pic>
      <p:pic>
        <p:nvPicPr>
          <p:cNvPr id="39" name="图片 38"/>
          <p:cNvPicPr/>
          <p:nvPr/>
        </p:nvPicPr>
        <p:blipFill>
          <a:blip r:embed="rId11"/>
        </p:blipFill>
        <p:spPr>
          <a:xfrm rot="18480000">
            <a:off x="11231245" y="4992370"/>
            <a:ext cx="946785" cy="806450"/>
          </a:xfrm>
          <a:prstGeom prst="rect">
            <a:avLst/>
          </a:prstGeom>
        </p:spPr>
      </p:pic>
      <p:sp>
        <p:nvSpPr>
          <p:cNvPr id="8" name="文本框 7"/>
          <p:cNvSpPr txBox="1"/>
          <p:nvPr/>
        </p:nvSpPr>
        <p:spPr>
          <a:xfrm>
            <a:off x="188595" y="753745"/>
            <a:ext cx="11927840" cy="1438910"/>
          </a:xfrm>
          <a:prstGeom prst="rect">
            <a:avLst/>
          </a:prstGeom>
          <a:solidFill>
            <a:schemeClr val="bg2"/>
          </a:solidFill>
          <a:ln>
            <a:solidFill>
              <a:srgbClr val="6FE6FF"/>
            </a:solidFill>
          </a:ln>
        </p:spPr>
        <p:txBody>
          <a:bodyPr wrap="square">
            <a:noAutofit/>
          </a:bodyPr>
          <a:p>
            <a:pPr indent="266700" algn="just" defTabSz="266700" fontAlgn="auto">
              <a:lnSpc>
                <a:spcPts val="2520"/>
              </a:lnSpc>
              <a:spcBef>
                <a:spcPct val="0"/>
              </a:spcBef>
              <a:spcAft>
                <a:spcPct val="0"/>
              </a:spcAft>
            </a:pPr>
            <a:r>
              <a:rPr lang="en-US" altLang="zh-CN" sz="2000">
                <a:latin typeface="Times New Roman" panose="02020603050405020304"/>
                <a:ea typeface="宋体" panose="02010600030101010101" pitchFamily="2" charset="-122"/>
              </a:rPr>
              <a:t>To simplify their calculations, the team </a:t>
            </a:r>
            <a:r>
              <a:rPr lang="en-US" altLang="zh-CN" sz="2000" b="1">
                <a:solidFill>
                  <a:srgbClr val="00B050"/>
                </a:solidFill>
                <a:latin typeface="Times New Roman" panose="02020603050405020304"/>
                <a:ea typeface="宋体" panose="02010600030101010101" pitchFamily="2" charset="-122"/>
              </a:rPr>
              <a:t>reduced</a:t>
            </a:r>
            <a:r>
              <a:rPr lang="en-US" altLang="zh-CN" sz="2000">
                <a:latin typeface="Times New Roman" panose="02020603050405020304"/>
                <a:ea typeface="宋体" panose="02010600030101010101" pitchFamily="2" charset="-122"/>
              </a:rPr>
              <a:t> </a:t>
            </a:r>
            <a:r>
              <a:rPr lang="en-US" altLang="zh-CN" sz="2000">
                <a:solidFill>
                  <a:srgbClr val="C00000"/>
                </a:solidFill>
                <a:latin typeface="Times New Roman" panose="02020603050405020304"/>
                <a:ea typeface="宋体" panose="02010600030101010101" pitchFamily="2" charset="-122"/>
              </a:rPr>
              <a:t>all such problems</a:t>
            </a:r>
            <a:r>
              <a:rPr lang="en-US" altLang="zh-CN" sz="2000">
                <a:latin typeface="Times New Roman" panose="02020603050405020304"/>
                <a:ea typeface="宋体" panose="02010600030101010101" pitchFamily="2" charset="-122"/>
              </a:rPr>
              <a:t> to ones taking place within </a:t>
            </a:r>
            <a:r>
              <a:rPr lang="en-US" altLang="zh-CN" sz="2000">
                <a:solidFill>
                  <a:srgbClr val="0070C0"/>
                </a:solidFill>
                <a:latin typeface="Times New Roman" panose="02020603050405020304"/>
                <a:ea typeface="宋体" panose="02010600030101010101" pitchFamily="2" charset="-122"/>
              </a:rPr>
              <a:t>a large network</a:t>
            </a:r>
            <a:r>
              <a:rPr lang="en-US" altLang="zh-CN" sz="2000">
                <a:latin typeface="Times New Roman" panose="02020603050405020304"/>
                <a:ea typeface="宋体" panose="02010600030101010101" pitchFamily="2" charset="-122"/>
              </a:rPr>
              <a:t> of </a:t>
            </a:r>
            <a:r>
              <a:rPr lang="en-US" altLang="zh-CN" sz="2000">
                <a:solidFill>
                  <a:srgbClr val="C00000"/>
                </a:solidFill>
                <a:latin typeface="Times New Roman" panose="02020603050405020304"/>
                <a:ea typeface="宋体" panose="02010600030101010101" pitchFamily="2" charset="-122"/>
              </a:rPr>
              <a:t>interacting nodes</a:t>
            </a:r>
            <a:r>
              <a:rPr lang="en-US" altLang="zh-CN" sz="2000">
                <a:latin typeface="Times New Roman" panose="02020603050405020304"/>
                <a:ea typeface="宋体" panose="02010600030101010101" pitchFamily="2" charset="-122"/>
              </a:rPr>
              <a:t> (</a:t>
            </a:r>
            <a:r>
              <a:rPr lang="zh-CN" altLang="en-US" sz="2000">
                <a:latin typeface="宋体" panose="02010600030101010101" pitchFamily="2" charset="-122"/>
                <a:ea typeface="宋体" panose="02010600030101010101" pitchFamily="2" charset="-122"/>
              </a:rPr>
              <a:t>节点</a:t>
            </a:r>
            <a:r>
              <a:rPr lang="en-US" altLang="zh-CN" sz="2000">
                <a:latin typeface="Times New Roman" panose="02020603050405020304"/>
                <a:ea typeface="宋体" panose="02010600030101010101" pitchFamily="2" charset="-122"/>
              </a:rPr>
              <a:t>), the</a:t>
            </a:r>
            <a:r>
              <a:rPr lang="en-US" altLang="zh-CN" sz="2000">
                <a:solidFill>
                  <a:srgbClr val="C00000"/>
                </a:solidFill>
                <a:latin typeface="Times New Roman" panose="02020603050405020304"/>
                <a:ea typeface="宋体" panose="02010600030101010101" pitchFamily="2" charset="-122"/>
              </a:rPr>
              <a:t> individual elements</a:t>
            </a:r>
            <a:r>
              <a:rPr lang="en-US" altLang="zh-CN" sz="2000">
                <a:latin typeface="Times New Roman" panose="02020603050405020304"/>
                <a:ea typeface="宋体" panose="02010600030101010101" pitchFamily="2" charset="-122"/>
              </a:rPr>
              <a:t> </a:t>
            </a:r>
            <a:r>
              <a:rPr lang="en-US" altLang="zh-CN" sz="2000">
                <a:solidFill>
                  <a:srgbClr val="0070C0"/>
                </a:solidFill>
                <a:latin typeface="Times New Roman" panose="02020603050405020304"/>
                <a:ea typeface="宋体" panose="02010600030101010101" pitchFamily="2" charset="-122"/>
              </a:rPr>
              <a:t>within a large system</a:t>
            </a:r>
            <a:r>
              <a:rPr lang="en-US" altLang="zh-CN" sz="2000">
                <a:latin typeface="Times New Roman" panose="02020603050405020304"/>
                <a:ea typeface="宋体" panose="02010600030101010101" pitchFamily="2" charset="-122"/>
              </a:rPr>
              <a:t>. In a financial system, for example, a node might</a:t>
            </a:r>
            <a:r>
              <a:rPr lang="en-US" altLang="zh-CN" sz="2000" b="1">
                <a:solidFill>
                  <a:srgbClr val="00B050"/>
                </a:solidFill>
                <a:latin typeface="Times New Roman" panose="02020603050405020304"/>
                <a:ea typeface="宋体" panose="02010600030101010101" pitchFamily="2" charset="-122"/>
              </a:rPr>
              <a:t> represent</a:t>
            </a:r>
            <a:r>
              <a:rPr lang="en-US" altLang="zh-CN" sz="2000">
                <a:latin typeface="Times New Roman" panose="02020603050405020304"/>
                <a:ea typeface="宋体" panose="02010600030101010101" pitchFamily="2" charset="-122"/>
              </a:rPr>
              <a:t> </a:t>
            </a:r>
            <a:r>
              <a:rPr lang="en-US" altLang="zh-CN" sz="2000">
                <a:solidFill>
                  <a:srgbClr val="C00000"/>
                </a:solidFill>
                <a:latin typeface="Times New Roman" panose="02020603050405020304"/>
                <a:ea typeface="宋体" panose="02010600030101010101" pitchFamily="2" charset="-122"/>
              </a:rPr>
              <a:t>a company</a:t>
            </a:r>
            <a:r>
              <a:rPr lang="en-US" altLang="zh-CN" sz="2000">
                <a:latin typeface="Times New Roman" panose="02020603050405020304"/>
                <a:ea typeface="宋体" panose="02010600030101010101" pitchFamily="2" charset="-122"/>
              </a:rPr>
              <a:t>. The team then designed two artificial neural (</a:t>
            </a:r>
            <a:r>
              <a:rPr lang="zh-CN" altLang="en-US" sz="2000">
                <a:latin typeface="宋体" panose="02010600030101010101" pitchFamily="2" charset="-122"/>
                <a:ea typeface="宋体" panose="02010600030101010101" pitchFamily="2" charset="-122"/>
              </a:rPr>
              <a:t>神经的</a:t>
            </a:r>
            <a:r>
              <a:rPr lang="en-US" altLang="zh-CN" sz="2000">
                <a:latin typeface="Times New Roman" panose="02020603050405020304"/>
                <a:ea typeface="宋体" panose="02010600030101010101" pitchFamily="2" charset="-122"/>
              </a:rPr>
              <a:t>)</a:t>
            </a:r>
            <a:r>
              <a:rPr lang="en-US" altLang="zh-CN" sz="2000">
                <a:solidFill>
                  <a:srgbClr val="0070C0"/>
                </a:solidFill>
                <a:latin typeface="Times New Roman" panose="02020603050405020304"/>
                <a:ea typeface="宋体" panose="02010600030101010101" pitchFamily="2" charset="-122"/>
              </a:rPr>
              <a:t> networks </a:t>
            </a:r>
            <a:r>
              <a:rPr lang="en-US" altLang="zh-CN" sz="2000">
                <a:latin typeface="Times New Roman" panose="02020603050405020304"/>
                <a:ea typeface="宋体" panose="02010600030101010101" pitchFamily="2" charset="-122"/>
              </a:rPr>
              <a:t>to analyze such </a:t>
            </a:r>
            <a:r>
              <a:rPr lang="en-US" altLang="zh-CN" sz="2000">
                <a:solidFill>
                  <a:srgbClr val="0070C0"/>
                </a:solidFill>
                <a:latin typeface="Times New Roman" panose="02020603050405020304"/>
                <a:ea typeface="宋体" panose="02010600030101010101" pitchFamily="2" charset="-122"/>
              </a:rPr>
              <a:t>systems</a:t>
            </a:r>
            <a:r>
              <a:rPr lang="en-US" altLang="zh-CN" sz="2000">
                <a:latin typeface="Times New Roman" panose="02020603050405020304"/>
                <a:ea typeface="宋体" panose="02010600030101010101" pitchFamily="2" charset="-122"/>
              </a:rPr>
              <a:t>. </a:t>
            </a:r>
            <a:endParaRPr lang="en-US" altLang="zh-CN" sz="2000">
              <a:latin typeface="Times New Roman" panose="02020603050405020304"/>
              <a:ea typeface="宋体" panose="02010600030101010101" pitchFamily="2" charset="-122"/>
            </a:endParaRPr>
          </a:p>
          <a:p>
            <a:pPr indent="266700" algn="just" defTabSz="266700" fontAlgn="auto">
              <a:lnSpc>
                <a:spcPts val="2520"/>
              </a:lnSpc>
              <a:spcBef>
                <a:spcPct val="0"/>
              </a:spcBef>
              <a:spcAft>
                <a:spcPct val="0"/>
              </a:spcAft>
            </a:pPr>
            <a:endParaRPr lang="en-US" altLang="zh-CN" sz="2000">
              <a:latin typeface="Times New Roman" panose="02020603050405020304"/>
              <a:ea typeface="宋体" panose="02010600030101010101" pitchFamily="2" charset="-122"/>
            </a:endParaRPr>
          </a:p>
        </p:txBody>
      </p:sp>
      <p:sp>
        <p:nvSpPr>
          <p:cNvPr id="10" name="文本框 9"/>
          <p:cNvSpPr txBox="1"/>
          <p:nvPr/>
        </p:nvSpPr>
        <p:spPr>
          <a:xfrm>
            <a:off x="188595" y="2287905"/>
            <a:ext cx="6311265" cy="1686560"/>
          </a:xfrm>
          <a:prstGeom prst="rect">
            <a:avLst/>
          </a:prstGeom>
          <a:noFill/>
          <a:ln>
            <a:solidFill>
              <a:schemeClr val="accent2">
                <a:lumMod val="40000"/>
                <a:lumOff val="60000"/>
              </a:schemeClr>
            </a:solidFill>
          </a:ln>
        </p:spPr>
        <p:txBody>
          <a:bodyPr wrap="square" rtlCol="0" anchor="t">
            <a:noAutofit/>
          </a:bodyPr>
          <a:p>
            <a:pPr indent="0" fontAlgn="auto">
              <a:lnSpc>
                <a:spcPts val="2500"/>
              </a:lnSpc>
            </a:pPr>
            <a:r>
              <a:rPr lang="zh-CN" altLang="en-US" sz="2000" b="1">
                <a:latin typeface="Times New Roman" panose="02020603050405020304" charset="0"/>
                <a:cs typeface="Times New Roman" panose="02020603050405020304" charset="0"/>
              </a:rPr>
              <a:t>32. How did the team simplify the calculations? </a:t>
            </a:r>
            <a:endParaRPr lang="zh-CN" altLang="en-US" sz="2000" b="1">
              <a:latin typeface="Times New Roman" panose="02020603050405020304" charset="0"/>
              <a:cs typeface="Times New Roman" panose="02020603050405020304" charset="0"/>
            </a:endParaRPr>
          </a:p>
          <a:p>
            <a:pPr indent="0" fontAlgn="auto">
              <a:lnSpc>
                <a:spcPts val="2500"/>
              </a:lnSpc>
            </a:pP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A. By limiting the problems within a large network. </a:t>
            </a:r>
            <a:endParaRPr lang="zh-CN" altLang="en-US" sz="2000">
              <a:latin typeface="Times New Roman" panose="02020603050405020304" charset="0"/>
              <a:cs typeface="Times New Roman" panose="02020603050405020304" charset="0"/>
            </a:endParaRPr>
          </a:p>
          <a:p>
            <a:pPr indent="0" fontAlgn="auto">
              <a:lnSpc>
                <a:spcPts val="2500"/>
              </a:lnSpc>
            </a:pP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B. By focusing on the individual elements in a network. </a:t>
            </a:r>
            <a:endParaRPr lang="zh-CN" altLang="en-US" sz="2000">
              <a:latin typeface="Times New Roman" panose="02020603050405020304" charset="0"/>
              <a:cs typeface="Times New Roman" panose="02020603050405020304" charset="0"/>
            </a:endParaRPr>
          </a:p>
          <a:p>
            <a:pPr indent="0" fontAlgn="auto">
              <a:lnSpc>
                <a:spcPts val="2500"/>
              </a:lnSpc>
            </a:pP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C. By t</a:t>
            </a:r>
            <a:r>
              <a:rPr lang="zh-CN" altLang="en-US" sz="2000" b="1">
                <a:solidFill>
                  <a:srgbClr val="00B050"/>
                </a:solidFill>
                <a:latin typeface="Times New Roman" panose="02020603050405020304" charset="0"/>
                <a:cs typeface="Times New Roman" panose="02020603050405020304" charset="0"/>
              </a:rPr>
              <a:t>ransforming</a:t>
            </a:r>
            <a:r>
              <a:rPr lang="zh-CN" altLang="en-US" sz="2000">
                <a:latin typeface="Times New Roman" panose="02020603050405020304" charset="0"/>
                <a:cs typeface="Times New Roman" panose="02020603050405020304" charset="0"/>
              </a:rPr>
              <a:t> </a:t>
            </a:r>
            <a:r>
              <a:rPr lang="zh-CN" altLang="en-US" sz="2000">
                <a:solidFill>
                  <a:srgbClr val="C00000"/>
                </a:solidFill>
                <a:latin typeface="Times New Roman" panose="02020603050405020304" charset="0"/>
                <a:cs typeface="Times New Roman" panose="02020603050405020304" charset="0"/>
              </a:rPr>
              <a:t>the problems</a:t>
            </a:r>
            <a:r>
              <a:rPr lang="zh-CN" altLang="en-US" sz="2000">
                <a:latin typeface="Times New Roman" panose="02020603050405020304" charset="0"/>
                <a:cs typeface="Times New Roman" panose="02020603050405020304" charset="0"/>
              </a:rPr>
              <a:t> into ones</a:t>
            </a:r>
            <a:r>
              <a:rPr lang="zh-CN" altLang="en-US" sz="2000">
                <a:solidFill>
                  <a:srgbClr val="0070C0"/>
                </a:solidFill>
                <a:latin typeface="Times New Roman" panose="02020603050405020304" charset="0"/>
                <a:cs typeface="Times New Roman" panose="02020603050405020304" charset="0"/>
              </a:rPr>
              <a:t> in a network</a:t>
            </a:r>
            <a:r>
              <a:rPr lang="zh-CN" altLang="en-US" sz="2000">
                <a:latin typeface="Times New Roman" panose="02020603050405020304" charset="0"/>
                <a:cs typeface="Times New Roman" panose="02020603050405020304" charset="0"/>
              </a:rPr>
              <a:t>. </a:t>
            </a:r>
            <a:endParaRPr lang="zh-CN" altLang="en-US" sz="2000">
              <a:latin typeface="Times New Roman" panose="02020603050405020304" charset="0"/>
              <a:cs typeface="Times New Roman" panose="02020603050405020304" charset="0"/>
            </a:endParaRPr>
          </a:p>
          <a:p>
            <a:pPr indent="0" fontAlgn="auto">
              <a:lnSpc>
                <a:spcPts val="2500"/>
              </a:lnSpc>
            </a:pP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D. By reducing the number of problems in each network. </a:t>
            </a:r>
            <a:endParaRPr lang="zh-CN" altLang="en-US" sz="2000">
              <a:latin typeface="Times New Roman" panose="02020603050405020304" charset="0"/>
              <a:cs typeface="Times New Roman" panose="02020603050405020304" charset="0"/>
            </a:endParaRPr>
          </a:p>
          <a:p>
            <a:endParaRPr lang="zh-CN" altLang="en-US" sz="2000">
              <a:latin typeface="Times New Roman" panose="02020603050405020304" charset="0"/>
              <a:cs typeface="Times New Roman" panose="02020603050405020304" charset="0"/>
            </a:endParaRPr>
          </a:p>
        </p:txBody>
      </p:sp>
      <p:pic>
        <p:nvPicPr>
          <p:cNvPr id="21" name="图片 20"/>
          <p:cNvPicPr>
            <a:picLocks noChangeAspect="1"/>
          </p:cNvPicPr>
          <p:nvPr/>
        </p:nvPicPr>
        <p:blipFill>
          <a:blip r:embed="rId12"/>
          <a:stretch>
            <a:fillRect/>
          </a:stretch>
        </p:blipFill>
        <p:spPr>
          <a:xfrm>
            <a:off x="7041515" y="1993900"/>
            <a:ext cx="5074920" cy="1842135"/>
          </a:xfrm>
          <a:prstGeom prst="rect">
            <a:avLst/>
          </a:prstGeom>
          <a:effectLst>
            <a:outerShdw blurRad="50800" dist="38100" dir="16200000" rotWithShape="0">
              <a:prstClr val="black">
                <a:alpha val="40000"/>
              </a:prstClr>
            </a:outerShdw>
          </a:effectLst>
        </p:spPr>
      </p:pic>
      <p:sp>
        <p:nvSpPr>
          <p:cNvPr id="2" name="文本框 1"/>
          <p:cNvSpPr txBox="1"/>
          <p:nvPr/>
        </p:nvSpPr>
        <p:spPr>
          <a:xfrm>
            <a:off x="7119620" y="1993900"/>
            <a:ext cx="4853940" cy="1727835"/>
          </a:xfrm>
          <a:prstGeom prst="rect">
            <a:avLst/>
          </a:prstGeom>
          <a:noFill/>
        </p:spPr>
        <p:txBody>
          <a:bodyPr wrap="square" rtlCol="0" anchor="t">
            <a:noAutofit/>
          </a:bodyPr>
          <a:p>
            <a:r>
              <a:rPr lang="en-US" altLang="zh-CN"/>
              <a:t>  </a:t>
            </a:r>
            <a:r>
              <a:rPr lang="zh-CN" altLang="en-US">
                <a:sym typeface="+mn-ea"/>
              </a:rPr>
              <a:t> </a:t>
            </a:r>
            <a:r>
              <a:rPr lang="zh-CN" altLang="en-US" sz="2000" b="1">
                <a:solidFill>
                  <a:srgbClr val="C00000"/>
                </a:solidFill>
                <a:highlight>
                  <a:srgbClr val="FFFF00"/>
                </a:highlight>
                <a:sym typeface="+mn-ea"/>
              </a:rPr>
              <a:t>段落翻译</a:t>
            </a:r>
            <a:r>
              <a:rPr lang="zh-CN" altLang="en-US" sz="2000" b="1">
                <a:solidFill>
                  <a:srgbClr val="C00000"/>
                </a:solidFill>
                <a:sym typeface="+mn-ea"/>
              </a:rPr>
              <a:t>：</a:t>
            </a:r>
            <a:r>
              <a:rPr lang="en-US" altLang="zh-CN"/>
              <a:t> </a:t>
            </a:r>
            <a:r>
              <a:rPr lang="zh-CN" altLang="en-US"/>
              <a:t>为了简化他们的计算，该团队将所有这些问题简化为发生在大型交互节点网络中的问题，即大型系统中的单个元素。例如，在金融系统中，一个节点可能代表一个公司。该团队随后设计了两个人工神经网络来分析这些系统。</a:t>
            </a:r>
            <a:endParaRPr lang="zh-CN" altLang="en-US"/>
          </a:p>
          <a:p>
            <a:r>
              <a:rPr lang="zh-CN" altLang="en-US"/>
              <a:t> </a:t>
            </a:r>
            <a:r>
              <a:rPr lang="en-US" altLang="zh-CN"/>
              <a:t>     </a:t>
            </a:r>
            <a:endParaRPr lang="zh-CN" altLang="en-US"/>
          </a:p>
        </p:txBody>
      </p:sp>
      <p:pic>
        <p:nvPicPr>
          <p:cNvPr id="42" name="图片 41"/>
          <p:cNvPicPr>
            <a:picLocks noChangeAspect="1"/>
          </p:cNvPicPr>
          <p:nvPr/>
        </p:nvPicPr>
        <p:blipFill>
          <a:blip r:embed="rId13">
            <a:extLst>
              <a:ext uri="{28A0092B-C50C-407E-A947-70E740481C1C}">
                <a14:useLocalDpi xmlns:a14="http://schemas.microsoft.com/office/drawing/2010/main" val="0"/>
              </a:ext>
            </a:extLst>
          </a:blip>
          <a:srcRect l="11228" t="8300" r="29237" b="20974"/>
          <a:stretch>
            <a:fillRect/>
          </a:stretch>
        </p:blipFill>
        <p:spPr>
          <a:xfrm>
            <a:off x="188595" y="3939540"/>
            <a:ext cx="11076305" cy="2908935"/>
          </a:xfrm>
          <a:prstGeom prst="roundRect">
            <a:avLst/>
          </a:prstGeom>
          <a:solidFill>
            <a:srgbClr val="FFFFFF"/>
          </a:solidFill>
          <a:ln>
            <a:noFill/>
          </a:ln>
        </p:spPr>
      </p:pic>
      <p:sp>
        <p:nvSpPr>
          <p:cNvPr id="3" name="文本框 2"/>
          <p:cNvSpPr txBox="1"/>
          <p:nvPr/>
        </p:nvSpPr>
        <p:spPr>
          <a:xfrm>
            <a:off x="356870" y="4101465"/>
            <a:ext cx="9892665" cy="2584450"/>
          </a:xfrm>
          <a:prstGeom prst="rect">
            <a:avLst/>
          </a:prstGeom>
          <a:noFill/>
        </p:spPr>
        <p:txBody>
          <a:bodyPr wrap="square" rtlCol="0">
            <a:spAutoFit/>
          </a:bodyPr>
          <a:p>
            <a:pPr marL="285750" indent="-285750">
              <a:buFont typeface="Wingdings" panose="05000000000000000000" charset="0"/>
              <a:buChar char="Ø"/>
            </a:pPr>
            <a:r>
              <a:rPr lang="en-US" altLang="zh-CN" b="1">
                <a:solidFill>
                  <a:srgbClr val="C00000"/>
                </a:solidFill>
              </a:rPr>
              <a:t>32</a:t>
            </a:r>
            <a:r>
              <a:rPr lang="zh-CN" altLang="en-US" b="1">
                <a:solidFill>
                  <a:srgbClr val="C00000"/>
                </a:solidFill>
              </a:rPr>
              <a:t>题考查高阶思维的类比，比较，推断，迁移的能力</a:t>
            </a:r>
            <a:endParaRPr lang="zh-CN" altLang="en-US" b="1">
              <a:solidFill>
                <a:srgbClr val="C00000"/>
              </a:solidFill>
            </a:endParaRPr>
          </a:p>
          <a:p>
            <a:pPr marL="285750" indent="-285750">
              <a:buFont typeface="Arial" panose="020B0604020202020204" pitchFamily="34" charset="0"/>
              <a:buChar char="•"/>
            </a:pPr>
            <a:r>
              <a:rPr lang="en-US" altLang="zh-CN"/>
              <a:t>    </a:t>
            </a:r>
            <a:r>
              <a:rPr lang="zh-CN" altLang="en-US" b="1">
                <a:solidFill>
                  <a:srgbClr val="C00000"/>
                </a:solidFill>
              </a:rPr>
              <a:t>比喻、对比、举例</a:t>
            </a:r>
            <a:r>
              <a:rPr lang="zh-CN" altLang="en-US"/>
              <a:t>等特殊表达处往往是考点，学生要以原文内容为依据，分析语篇内在逻辑，由例举事实，审视阐释</a:t>
            </a:r>
            <a:r>
              <a:rPr lang="en-US" altLang="zh-CN"/>
              <a:t>“</a:t>
            </a:r>
            <a:r>
              <a:rPr lang="zh-CN" altLang="en-US"/>
              <a:t>the team reduced all such problems to ones taking place within a large network of interacting nodes, the individual elements within a large system.</a:t>
            </a:r>
            <a:r>
              <a:rPr lang="en-US" altLang="zh-CN"/>
              <a:t>”</a:t>
            </a:r>
            <a:r>
              <a:rPr lang="zh-CN" altLang="en-US"/>
              <a:t>抽象概念。</a:t>
            </a:r>
            <a:endParaRPr lang="zh-CN" altLang="en-US"/>
          </a:p>
          <a:p>
            <a:pPr marL="285750" indent="-285750">
              <a:buFont typeface="Arial" panose="020B0604020202020204" pitchFamily="34" charset="0"/>
              <a:buChar char="•"/>
            </a:pPr>
            <a:r>
              <a:rPr lang="en-US" altLang="zh-CN"/>
              <a:t>     </a:t>
            </a:r>
            <a:r>
              <a:rPr lang="zh-CN" altLang="en-US"/>
              <a:t>由举例中的 a node might represent a company，可知为简化计算，采用系统化建模的方式（</a:t>
            </a:r>
            <a:r>
              <a:rPr lang="en-US" altLang="zh-CN"/>
              <a:t>how</a:t>
            </a:r>
            <a:r>
              <a:rPr lang="zh-CN" altLang="en-US"/>
              <a:t>）</a:t>
            </a:r>
            <a:r>
              <a:rPr lang="en-US" altLang="zh-CN"/>
              <a:t>, </a:t>
            </a:r>
            <a:r>
              <a:rPr lang="zh-CN" altLang="en-US"/>
              <a:t>所以</a:t>
            </a:r>
            <a:r>
              <a:rPr lang="zh-CN" altLang="en-US">
                <a:solidFill>
                  <a:srgbClr val="C00000"/>
                </a:solidFill>
              </a:rPr>
              <a:t>建构语义逻辑</a:t>
            </a:r>
            <a:r>
              <a:rPr lang="en-US" altLang="zh-CN">
                <a:solidFill>
                  <a:srgbClr val="C00000"/>
                </a:solidFill>
              </a:rPr>
              <a:t>  a node might represent </a:t>
            </a:r>
            <a:r>
              <a:rPr lang="en-US" altLang="zh-CN" u="sng">
                <a:solidFill>
                  <a:srgbClr val="C00000"/>
                </a:solidFill>
              </a:rPr>
              <a:t>a company可以转化为→</a:t>
            </a:r>
            <a:r>
              <a:rPr lang="en-US" altLang="zh-CN" u="sng">
                <a:solidFill>
                  <a:srgbClr val="C00000"/>
                </a:solidFill>
                <a:sym typeface="+mn-ea"/>
              </a:rPr>
              <a:t>a problem→the individual element → interacting node</a:t>
            </a:r>
            <a:r>
              <a:rPr lang="en-US" altLang="zh-CN">
                <a:sym typeface="+mn-ea"/>
              </a:rPr>
              <a:t>;</a:t>
            </a:r>
            <a:r>
              <a:rPr lang="en-US" altLang="zh-CN"/>
              <a:t> </a:t>
            </a:r>
            <a:r>
              <a:rPr lang="en-US" altLang="zh-CN" u="sng">
                <a:solidFill>
                  <a:srgbClr val="0070C0"/>
                </a:solidFill>
              </a:rPr>
              <a:t>a large system</a:t>
            </a:r>
            <a:r>
              <a:rPr lang="zh-CN" altLang="en-US" u="sng">
                <a:solidFill>
                  <a:srgbClr val="0070C0"/>
                </a:solidFill>
              </a:rPr>
              <a:t>可以转化为→a large network（回归主题词</a:t>
            </a:r>
            <a:r>
              <a:rPr lang="en-US" altLang="zh-CN" u="sng">
                <a:solidFill>
                  <a:srgbClr val="0070C0"/>
                </a:solidFill>
              </a:rPr>
              <a:t> AI</a:t>
            </a:r>
            <a:r>
              <a:rPr lang="zh-CN" altLang="en-US" u="sng">
                <a:solidFill>
                  <a:srgbClr val="0070C0"/>
                </a:solidFill>
              </a:rPr>
              <a:t>）</a:t>
            </a:r>
            <a:r>
              <a:rPr lang="zh-CN" altLang="en-US"/>
              <a:t>。</a:t>
            </a:r>
            <a:r>
              <a:rPr lang="en-US" altLang="zh-CN"/>
              <a:t> </a:t>
            </a:r>
            <a:r>
              <a:rPr lang="zh-CN" altLang="en-US">
                <a:sym typeface="+mn-ea"/>
              </a:rPr>
              <a:t>所以</a:t>
            </a:r>
            <a:r>
              <a:rPr lang="zh-CN" altLang="en-US" b="1">
                <a:solidFill>
                  <a:srgbClr val="00B050"/>
                </a:solidFill>
                <a:sym typeface="+mn-ea"/>
              </a:rPr>
              <a:t>reduced</a:t>
            </a:r>
            <a:r>
              <a:rPr lang="zh-CN" altLang="en-US">
                <a:sym typeface="+mn-ea"/>
              </a:rPr>
              <a:t> </a:t>
            </a:r>
            <a:r>
              <a:rPr lang="zh-CN" altLang="en-US" b="1">
                <a:solidFill>
                  <a:srgbClr val="C00000"/>
                </a:solidFill>
                <a:sym typeface="+mn-ea"/>
              </a:rPr>
              <a:t>all such problems</a:t>
            </a:r>
            <a:r>
              <a:rPr lang="en-US" altLang="zh-CN">
                <a:sym typeface="+mn-ea"/>
              </a:rPr>
              <a:t> </a:t>
            </a:r>
            <a:r>
              <a:rPr lang="en-US" altLang="zh-CN" b="1">
                <a:solidFill>
                  <a:srgbClr val="0070C0"/>
                </a:solidFill>
                <a:sym typeface="+mn-ea"/>
              </a:rPr>
              <a:t>within a large system</a:t>
            </a:r>
            <a:r>
              <a:rPr lang="en-US" altLang="zh-CN">
                <a:sym typeface="+mn-ea"/>
              </a:rPr>
              <a:t> </a:t>
            </a:r>
            <a:r>
              <a:rPr lang="zh-CN" altLang="en-US">
                <a:sym typeface="+mn-ea"/>
              </a:rPr>
              <a:t>即 </a:t>
            </a:r>
            <a:r>
              <a:rPr lang="zh-CN" altLang="en-US" b="1">
                <a:solidFill>
                  <a:srgbClr val="00B050"/>
                </a:solidFill>
                <a:sym typeface="+mn-ea"/>
              </a:rPr>
              <a:t>transform</a:t>
            </a:r>
            <a:r>
              <a:rPr lang="en-US" altLang="zh-CN" b="1">
                <a:solidFill>
                  <a:srgbClr val="C00000"/>
                </a:solidFill>
                <a:sym typeface="+mn-ea"/>
              </a:rPr>
              <a:t> interacting nodes</a:t>
            </a:r>
            <a:r>
              <a:rPr lang="en-US" altLang="zh-CN">
                <a:sym typeface="+mn-ea"/>
              </a:rPr>
              <a:t>  </a:t>
            </a:r>
            <a:r>
              <a:rPr lang="en-US" altLang="zh-CN" b="1">
                <a:solidFill>
                  <a:srgbClr val="0070C0"/>
                </a:solidFill>
                <a:sym typeface="+mn-ea"/>
              </a:rPr>
              <a:t>into a large network</a:t>
            </a:r>
            <a:r>
              <a:rPr lang="zh-CN" altLang="en-US">
                <a:sym typeface="+mn-ea"/>
              </a:rPr>
              <a:t>。</a:t>
            </a:r>
            <a:endParaRPr lang="zh-CN" altLang="en-US">
              <a:sym typeface="+mn-ea"/>
            </a:endParaRPr>
          </a:p>
        </p:txBody>
      </p:sp>
      <p:cxnSp>
        <p:nvCxnSpPr>
          <p:cNvPr id="4" name="直接箭头连接符 3"/>
          <p:cNvCxnSpPr/>
          <p:nvPr/>
        </p:nvCxnSpPr>
        <p:spPr>
          <a:xfrm flipH="1">
            <a:off x="2503170" y="1092200"/>
            <a:ext cx="2628900" cy="481965"/>
          </a:xfrm>
          <a:prstGeom prst="straightConnector1">
            <a:avLst/>
          </a:prstGeom>
          <a:ln>
            <a:solidFill>
              <a:srgbClr val="00B050"/>
            </a:solidFill>
            <a:tailEnd type="arrow"/>
          </a:ln>
        </p:spPr>
        <p:style>
          <a:lnRef idx="2">
            <a:schemeClr val="accent1"/>
          </a:lnRef>
          <a:fillRef idx="0">
            <a:srgbClr val="FFFFFF"/>
          </a:fillRef>
          <a:effectRef idx="0">
            <a:srgbClr val="FFFFFF"/>
          </a:effectRef>
          <a:fontRef idx="minor">
            <a:schemeClr val="tx1"/>
          </a:fontRef>
        </p:style>
      </p:cxnSp>
      <p:cxnSp>
        <p:nvCxnSpPr>
          <p:cNvPr id="7" name="直接箭头连接符 6"/>
          <p:cNvCxnSpPr/>
          <p:nvPr/>
        </p:nvCxnSpPr>
        <p:spPr>
          <a:xfrm flipH="1">
            <a:off x="1886585" y="1814830"/>
            <a:ext cx="469900" cy="1539875"/>
          </a:xfrm>
          <a:prstGeom prst="straightConnector1">
            <a:avLst/>
          </a:prstGeom>
          <a:ln>
            <a:solidFill>
              <a:srgbClr val="00B050"/>
            </a:solidFill>
            <a:tailEnd type="arrow"/>
          </a:ln>
        </p:spPr>
        <p:style>
          <a:lnRef idx="2">
            <a:schemeClr val="accent1"/>
          </a:lnRef>
          <a:fillRef idx="0">
            <a:srgbClr val="FFFFFF"/>
          </a:fillRef>
          <a:effectRef idx="0">
            <a:srgbClr val="FFFFFF"/>
          </a:effectRef>
          <a:fontRef idx="minor">
            <a:schemeClr val="tx1"/>
          </a:fontRef>
        </p:style>
      </p:cxnSp>
    </p:spTree>
    <p:custDataLst>
      <p:tags r:id="rId14"/>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55"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1000" fill="hold"/>
                                        <p:tgtEl>
                                          <p:spTgt spid="21"/>
                                        </p:tgtEl>
                                        <p:attrNameLst>
                                          <p:attrName>ppt_w</p:attrName>
                                        </p:attrNameLst>
                                      </p:cBhvr>
                                      <p:tavLst>
                                        <p:tav tm="0">
                                          <p:val>
                                            <p:strVal val="#ppt_w*0.70"/>
                                          </p:val>
                                        </p:tav>
                                        <p:tav tm="100000">
                                          <p:val>
                                            <p:strVal val="#ppt_w"/>
                                          </p:val>
                                        </p:tav>
                                      </p:tavLst>
                                    </p:anim>
                                    <p:anim calcmode="lin" valueType="num">
                                      <p:cBhvr>
                                        <p:cTn id="28" dur="1000" fill="hold"/>
                                        <p:tgtEl>
                                          <p:spTgt spid="21"/>
                                        </p:tgtEl>
                                        <p:attrNameLst>
                                          <p:attrName>ppt_h</p:attrName>
                                        </p:attrNameLst>
                                      </p:cBhvr>
                                      <p:tavLst>
                                        <p:tav tm="0">
                                          <p:val>
                                            <p:strVal val="#ppt_h"/>
                                          </p:val>
                                        </p:tav>
                                        <p:tav tm="100000">
                                          <p:val>
                                            <p:strVal val="#ppt_h"/>
                                          </p:val>
                                        </p:tav>
                                      </p:tavLst>
                                    </p:anim>
                                    <p:animEffect transition="in" filter="fade">
                                      <p:cBhvr>
                                        <p:cTn id="2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1"/>
            </p:custDataLst>
          </p:nvPr>
        </p:nvGrpSpPr>
        <p:grpSpPr>
          <a:xfrm>
            <a:off x="10637789" y="5416239"/>
            <a:ext cx="1552625" cy="1432464"/>
            <a:chOff x="10898414" y="5656121"/>
            <a:chExt cx="1293586" cy="1193473"/>
          </a:xfrm>
        </p:grpSpPr>
        <p:sp>
          <p:nvSpPr>
            <p:cNvPr id="13" name="任意多边形: 形状 12"/>
            <p:cNvSpPr/>
            <p:nvPr>
              <p:custDataLst>
                <p:tags r:id="rId2"/>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3"/>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4"/>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sp>
        <p:nvSpPr>
          <p:cNvPr id="5" name="文本框 6"/>
          <p:cNvSpPr txBox="1"/>
          <p:nvPr>
            <p:custDataLst>
              <p:tags r:id="rId5"/>
            </p:custDataLst>
          </p:nvPr>
        </p:nvSpPr>
        <p:spPr>
          <a:xfrm>
            <a:off x="1708785" y="126365"/>
            <a:ext cx="6695440" cy="609600"/>
          </a:xfrm>
          <a:prstGeom prst="rect">
            <a:avLst/>
          </a:prstGeom>
          <a:noFill/>
          <a:ln w="12700">
            <a:miter lim="400000"/>
          </a:ln>
          <a:extLst>
            <a:ext uri="{909E8E84-426E-40DD-AFC4-6F175D3DCCD1}">
              <a14:hiddenFill xmlns:a14="http://schemas.microsoft.com/office/drawing/2010/main">
                <a:solidFill>
                  <a:srgbClr val="5D53C4"/>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en-US" alt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D</a:t>
            </a:r>
            <a:r>
              <a:rPr lang="zh-CN" altLang="en-US"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篇</a:t>
            </a:r>
            <a:r>
              <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快速高分突破思维策略</a:t>
            </a:r>
            <a:endPar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6" name="图片 5"/>
          <p:cNvPicPr/>
          <p:nvPr/>
        </p:nvPicPr>
        <p:blipFill>
          <a:blip r:embed="rId6"/>
        </p:blipFill>
        <p:spPr>
          <a:xfrm>
            <a:off x="0" y="0"/>
            <a:ext cx="1132205" cy="1158240"/>
          </a:xfrm>
          <a:prstGeom prst="rect">
            <a:avLst/>
          </a:prstGeom>
        </p:spPr>
      </p:pic>
      <p:pic>
        <p:nvPicPr>
          <p:cNvPr id="11" name="图片 10"/>
          <p:cNvPicPr>
            <a:picLocks noChangeAspect="1"/>
          </p:cNvPicPr>
          <p:nvPr>
            <p:custDataLst>
              <p:tags r:id="rId7"/>
            </p:custDataLst>
          </p:nvPr>
        </p:nvPicPr>
        <p:blipFill>
          <a:blip r:embed="rId8"/>
          <a:srcRect l="9755" t="13732" r="8170" b="6199"/>
          <a:stretch>
            <a:fillRect/>
          </a:stretch>
        </p:blipFill>
        <p:spPr>
          <a:xfrm>
            <a:off x="9486900" y="-13335"/>
            <a:ext cx="1880235" cy="1148080"/>
          </a:xfrm>
          <a:prstGeom prst="rect">
            <a:avLst/>
          </a:prstGeom>
        </p:spPr>
      </p:pic>
      <p:cxnSp>
        <p:nvCxnSpPr>
          <p:cNvPr id="25" name="直接连接符 24"/>
          <p:cNvCxnSpPr/>
          <p:nvPr>
            <p:custDataLst>
              <p:tags r:id="rId9"/>
            </p:custDataLst>
          </p:nvPr>
        </p:nvCxnSpPr>
        <p:spPr>
          <a:xfrm flipV="1">
            <a:off x="1070178" y="734722"/>
            <a:ext cx="7364095" cy="825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38" name="文本框 37"/>
          <p:cNvSpPr txBox="1"/>
          <p:nvPr/>
        </p:nvSpPr>
        <p:spPr>
          <a:xfrm>
            <a:off x="7195185" y="126365"/>
            <a:ext cx="2784475" cy="868680"/>
          </a:xfrm>
          <a:prstGeom prst="rect">
            <a:avLst/>
          </a:prstGeom>
          <a:noFill/>
        </p:spPr>
        <p:txBody>
          <a:bodyPr wrap="square" rtlCol="0">
            <a:noAutofit/>
          </a:bodyPr>
          <a:p>
            <a:pPr indent="0" fontAlgn="auto">
              <a:lnSpc>
                <a:spcPts val="1860"/>
              </a:lnSpc>
            </a:pPr>
            <a:r>
              <a:rPr lang="en-US" altLang="zh-CN" sz="2800" b="1">
                <a:solidFill>
                  <a:srgbClr val="C00000"/>
                </a:solidFill>
              </a:rPr>
              <a:t>          </a:t>
            </a:r>
            <a:r>
              <a:rPr lang="zh-CN" altLang="en-US" b="1">
                <a:solidFill>
                  <a:srgbClr val="C00000"/>
                </a:solidFill>
              </a:rPr>
              <a:t>语篇解构</a:t>
            </a:r>
            <a:endParaRPr lang="zh-CN" altLang="en-US" b="1">
              <a:solidFill>
                <a:srgbClr val="C00000"/>
              </a:solidFill>
            </a:endParaRPr>
          </a:p>
          <a:p>
            <a:pPr indent="0" fontAlgn="auto">
              <a:lnSpc>
                <a:spcPts val="1860"/>
              </a:lnSpc>
            </a:pPr>
            <a:r>
              <a:rPr lang="en-US" altLang="zh-CN" b="1">
                <a:solidFill>
                  <a:srgbClr val="C00000"/>
                </a:solidFill>
              </a:rPr>
              <a:t>  </a:t>
            </a:r>
            <a:r>
              <a:rPr lang="en-US" altLang="zh-CN" sz="2000" b="1">
                <a:solidFill>
                  <a:srgbClr val="C00000"/>
                </a:solidFill>
                <a:sym typeface="+mn-ea"/>
              </a:rPr>
              <a:t>——</a:t>
            </a:r>
            <a:r>
              <a:rPr lang="en-US" altLang="zh-CN" b="1">
                <a:solidFill>
                  <a:srgbClr val="C00000"/>
                </a:solidFill>
              </a:rPr>
              <a:t>      </a:t>
            </a:r>
            <a:r>
              <a:rPr lang="zh-CN" altLang="en-US" b="1">
                <a:solidFill>
                  <a:srgbClr val="C00000"/>
                </a:solidFill>
              </a:rPr>
              <a:t>语义建构</a:t>
            </a:r>
            <a:endParaRPr lang="zh-CN" altLang="en-US" b="1">
              <a:solidFill>
                <a:srgbClr val="C00000"/>
              </a:solidFill>
            </a:endParaRPr>
          </a:p>
          <a:p>
            <a:pPr indent="0" fontAlgn="auto">
              <a:lnSpc>
                <a:spcPts val="1860"/>
              </a:lnSpc>
            </a:pPr>
            <a:r>
              <a:rPr lang="zh-CN" altLang="en-US" b="1">
                <a:solidFill>
                  <a:srgbClr val="C00000"/>
                </a:solidFill>
              </a:rPr>
              <a:t> </a:t>
            </a:r>
            <a:r>
              <a:rPr lang="en-US" altLang="zh-CN" b="1">
                <a:solidFill>
                  <a:srgbClr val="C00000"/>
                </a:solidFill>
              </a:rPr>
              <a:t>               </a:t>
            </a:r>
            <a:r>
              <a:rPr lang="zh-CN" altLang="en-US" b="1">
                <a:solidFill>
                  <a:srgbClr val="C00000"/>
                </a:solidFill>
              </a:rPr>
              <a:t>逻辑建构</a:t>
            </a:r>
            <a:endParaRPr lang="zh-CN" altLang="en-US" b="1">
              <a:solidFill>
                <a:srgbClr val="C00000"/>
              </a:solidFill>
            </a:endParaRPr>
          </a:p>
          <a:p>
            <a:endParaRPr lang="zh-CN" altLang="en-US" sz="2800" b="1">
              <a:solidFill>
                <a:srgbClr val="C00000"/>
              </a:solidFill>
            </a:endParaRPr>
          </a:p>
        </p:txBody>
      </p:sp>
      <p:pic>
        <p:nvPicPr>
          <p:cNvPr id="41" name="图片 40"/>
          <p:cNvPicPr/>
          <p:nvPr/>
        </p:nvPicPr>
        <p:blipFill>
          <a:blip r:embed="rId10"/>
          <a:stretch>
            <a:fillRect/>
          </a:stretch>
        </p:blipFill>
        <p:spPr>
          <a:xfrm>
            <a:off x="3503930" y="9316720"/>
            <a:ext cx="76200" cy="76200"/>
          </a:xfrm>
          <a:prstGeom prst="rect">
            <a:avLst/>
          </a:prstGeom>
        </p:spPr>
      </p:pic>
      <p:pic>
        <p:nvPicPr>
          <p:cNvPr id="39" name="图片 38"/>
          <p:cNvPicPr/>
          <p:nvPr/>
        </p:nvPicPr>
        <p:blipFill>
          <a:blip r:embed="rId11"/>
        </p:blipFill>
        <p:spPr>
          <a:xfrm rot="18480000">
            <a:off x="11231245" y="4992370"/>
            <a:ext cx="946785" cy="806450"/>
          </a:xfrm>
          <a:prstGeom prst="rect">
            <a:avLst/>
          </a:prstGeom>
        </p:spPr>
      </p:pic>
      <p:sp>
        <p:nvSpPr>
          <p:cNvPr id="8" name="文本框 7"/>
          <p:cNvSpPr txBox="1"/>
          <p:nvPr/>
        </p:nvSpPr>
        <p:spPr>
          <a:xfrm>
            <a:off x="187960" y="848995"/>
            <a:ext cx="11927840" cy="2030095"/>
          </a:xfrm>
          <a:prstGeom prst="rect">
            <a:avLst/>
          </a:prstGeom>
          <a:solidFill>
            <a:schemeClr val="bg2"/>
          </a:solidFill>
          <a:ln>
            <a:solidFill>
              <a:srgbClr val="6FE6FF"/>
            </a:solidFill>
          </a:ln>
        </p:spPr>
        <p:txBody>
          <a:bodyPr wrap="square">
            <a:spAutoFit/>
          </a:bodyPr>
          <a:p>
            <a:pPr indent="266700" algn="just" defTabSz="266700" fontAlgn="auto">
              <a:lnSpc>
                <a:spcPts val="2520"/>
              </a:lnSpc>
              <a:spcBef>
                <a:spcPct val="0"/>
              </a:spcBef>
              <a:spcAft>
                <a:spcPct val="0"/>
              </a:spcAft>
            </a:pPr>
            <a:r>
              <a:rPr lang="en-US" altLang="zh-CN" sz="2000">
                <a:latin typeface="Times New Roman" panose="02020603050405020304"/>
                <a:ea typeface="宋体" panose="02010600030101010101" pitchFamily="2" charset="-122"/>
              </a:rPr>
              <a:t>To train their model, the researchers firstly turned to simplified theoretical systems in which tipping points are known to occur. Once the model could predict these transitions, it was applied to the real-world problem of how tropical forests turn to savannah (</a:t>
            </a:r>
            <a:r>
              <a:rPr lang="zh-CN" altLang="en-US" sz="2000">
                <a:latin typeface="宋体" panose="02010600030101010101" pitchFamily="2" charset="-122"/>
                <a:ea typeface="宋体" panose="02010600030101010101" pitchFamily="2" charset="-122"/>
              </a:rPr>
              <a:t>稀树草原</a:t>
            </a:r>
            <a:r>
              <a:rPr lang="en-US" altLang="zh-CN" sz="2000">
                <a:latin typeface="Times New Roman" panose="02020603050405020304"/>
                <a:ea typeface="宋体" panose="02010600030101010101" pitchFamily="2" charset="-122"/>
              </a:rPr>
              <a:t>). This has happened many times on Earth, but the details remain mysterious. The researchers first analyzed the data from three central African regions in the past 20 years and identified the tipping points. They then wanted to see if training their algorithm on data from two of these regions could enable it to correctly predict a transition point in the third. It could. </a:t>
            </a:r>
            <a:endParaRPr lang="en-US" altLang="zh-CN" sz="2000">
              <a:latin typeface="Times New Roman" panose="02020603050405020304"/>
              <a:ea typeface="宋体" panose="02010600030101010101" pitchFamily="2" charset="-122"/>
            </a:endParaRPr>
          </a:p>
        </p:txBody>
      </p:sp>
      <p:sp>
        <p:nvSpPr>
          <p:cNvPr id="10" name="文本框 9"/>
          <p:cNvSpPr txBox="1"/>
          <p:nvPr/>
        </p:nvSpPr>
        <p:spPr>
          <a:xfrm>
            <a:off x="187960" y="3016250"/>
            <a:ext cx="6902450" cy="2014855"/>
          </a:xfrm>
          <a:prstGeom prst="rect">
            <a:avLst/>
          </a:prstGeom>
          <a:noFill/>
          <a:ln>
            <a:solidFill>
              <a:schemeClr val="accent2">
                <a:lumMod val="40000"/>
                <a:lumOff val="60000"/>
              </a:schemeClr>
            </a:solidFill>
          </a:ln>
        </p:spPr>
        <p:txBody>
          <a:bodyPr wrap="square" rtlCol="0" anchor="t">
            <a:spAutoFit/>
          </a:bodyPr>
          <a:p>
            <a:pPr indent="0" fontAlgn="auto">
              <a:lnSpc>
                <a:spcPts val="2500"/>
              </a:lnSpc>
            </a:pPr>
            <a:r>
              <a:rPr lang="zh-CN" altLang="en-US" sz="2000" b="1">
                <a:latin typeface="Times New Roman" panose="02020603050405020304" charset="0"/>
                <a:cs typeface="Times New Roman" panose="02020603050405020304" charset="0"/>
              </a:rPr>
              <a:t>33. Why was the algorithm trained on data from two central African regions? </a:t>
            </a:r>
            <a:endParaRPr lang="zh-CN" altLang="en-US" sz="2000" b="1">
              <a:latin typeface="Times New Roman" panose="02020603050405020304" charset="0"/>
              <a:cs typeface="Times New Roman" panose="02020603050405020304" charset="0"/>
            </a:endParaRPr>
          </a:p>
          <a:p>
            <a:pPr indent="0" fontAlgn="auto">
              <a:lnSpc>
                <a:spcPts val="2500"/>
              </a:lnSpc>
            </a:pP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A. To improve its ability of prediction.	</a:t>
            </a:r>
            <a:endParaRPr lang="zh-CN" altLang="en-US" sz="2000">
              <a:latin typeface="Times New Roman" panose="02020603050405020304" charset="0"/>
              <a:cs typeface="Times New Roman" panose="02020603050405020304" charset="0"/>
            </a:endParaRPr>
          </a:p>
          <a:p>
            <a:pPr indent="0" fontAlgn="auto">
              <a:lnSpc>
                <a:spcPts val="2500"/>
              </a:lnSpc>
            </a:pP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B. To check its analysis of the data. </a:t>
            </a:r>
            <a:endParaRPr lang="zh-CN" altLang="en-US" sz="2000">
              <a:latin typeface="Times New Roman" panose="02020603050405020304" charset="0"/>
              <a:cs typeface="Times New Roman" panose="02020603050405020304" charset="0"/>
            </a:endParaRPr>
          </a:p>
          <a:p>
            <a:pPr indent="0" fontAlgn="auto">
              <a:lnSpc>
                <a:spcPts val="2500"/>
              </a:lnSpc>
            </a:pP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C. To perfect its solutions to problems.	</a:t>
            </a:r>
            <a:endParaRPr lang="zh-CN" altLang="en-US" sz="2000">
              <a:latin typeface="Times New Roman" panose="02020603050405020304" charset="0"/>
              <a:cs typeface="Times New Roman" panose="02020603050405020304" charset="0"/>
            </a:endParaRPr>
          </a:p>
          <a:p>
            <a:pPr indent="0" fontAlgn="auto">
              <a:lnSpc>
                <a:spcPts val="2500"/>
              </a:lnSpc>
            </a:pP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D. To test the accuracy of its prediction. </a:t>
            </a:r>
            <a:endParaRPr lang="zh-CN" altLang="en-US" sz="2000">
              <a:latin typeface="Times New Roman" panose="02020603050405020304" charset="0"/>
              <a:cs typeface="Times New Roman" panose="02020603050405020304" charset="0"/>
            </a:endParaRPr>
          </a:p>
        </p:txBody>
      </p:sp>
      <p:pic>
        <p:nvPicPr>
          <p:cNvPr id="21" name="图片 20"/>
          <p:cNvPicPr>
            <a:picLocks noChangeAspect="1"/>
          </p:cNvPicPr>
          <p:nvPr/>
        </p:nvPicPr>
        <p:blipFill>
          <a:blip r:embed="rId12"/>
          <a:stretch>
            <a:fillRect/>
          </a:stretch>
        </p:blipFill>
        <p:spPr>
          <a:xfrm>
            <a:off x="7346315" y="3010535"/>
            <a:ext cx="4585970" cy="3676015"/>
          </a:xfrm>
          <a:prstGeom prst="rect">
            <a:avLst/>
          </a:prstGeom>
          <a:effectLst>
            <a:outerShdw blurRad="50800" dist="38100" dir="16200000" rotWithShape="0">
              <a:prstClr val="black">
                <a:alpha val="40000"/>
              </a:prstClr>
            </a:outerShdw>
          </a:effectLst>
        </p:spPr>
      </p:pic>
      <p:sp>
        <p:nvSpPr>
          <p:cNvPr id="2" name="文本框 1"/>
          <p:cNvSpPr txBox="1"/>
          <p:nvPr/>
        </p:nvSpPr>
        <p:spPr>
          <a:xfrm>
            <a:off x="7498080" y="3164205"/>
            <a:ext cx="4237990" cy="3169285"/>
          </a:xfrm>
          <a:prstGeom prst="rect">
            <a:avLst/>
          </a:prstGeom>
          <a:noFill/>
        </p:spPr>
        <p:txBody>
          <a:bodyPr wrap="square" rtlCol="0" anchor="t">
            <a:spAutoFit/>
          </a:bodyPr>
          <a:p>
            <a:r>
              <a:rPr lang="en-US" altLang="zh-CN"/>
              <a:t>   </a:t>
            </a:r>
            <a:r>
              <a:rPr lang="zh-CN" altLang="en-US" sz="2000" b="1">
                <a:solidFill>
                  <a:srgbClr val="C00000"/>
                </a:solidFill>
                <a:highlight>
                  <a:srgbClr val="FFFF00"/>
                </a:highlight>
                <a:sym typeface="+mn-ea"/>
              </a:rPr>
              <a:t>段落翻译</a:t>
            </a:r>
            <a:r>
              <a:rPr lang="zh-CN" altLang="en-US" sz="2000" b="1">
                <a:solidFill>
                  <a:srgbClr val="C00000"/>
                </a:solidFill>
                <a:sym typeface="+mn-ea"/>
              </a:rPr>
              <a:t>：</a:t>
            </a:r>
            <a:r>
              <a:rPr lang="en-US" altLang="zh-CN"/>
              <a:t> </a:t>
            </a:r>
            <a:r>
              <a:rPr lang="zh-CN" altLang="en-US"/>
              <a:t>为了训练他们的模型，研究人员首先求助于已知发生临界点的简化理论系统。一旦该模型能够预测这些转变，它就被应用于热带森林如何变成大草原的现实问题(稀树草原)。这种情况在地球上发生过很多次，但细节仍然是个谜。研究人员首先分析了过去20年中非三个地区的数据，并确定了拐点。然后，他们想看看在其中两个区域的数据上训练他们的算法是否能使其正确预测第三个区域的拐点。它可以。</a:t>
            </a:r>
            <a:endParaRPr lang="zh-CN" altLang="en-US"/>
          </a:p>
        </p:txBody>
      </p:sp>
      <p:sp>
        <p:nvSpPr>
          <p:cNvPr id="23" name="矩形: 圆角 10"/>
          <p:cNvSpPr/>
          <p:nvPr/>
        </p:nvSpPr>
        <p:spPr>
          <a:xfrm>
            <a:off x="3298190" y="1937385"/>
            <a:ext cx="1467485" cy="248920"/>
          </a:xfrm>
          <a:prstGeom prst="roundRect">
            <a:avLst/>
          </a:prstGeom>
          <a:solidFill>
            <a:srgbClr val="7030A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 name="矩形: 圆角 10"/>
          <p:cNvSpPr/>
          <p:nvPr/>
        </p:nvSpPr>
        <p:spPr>
          <a:xfrm>
            <a:off x="3875405" y="2282190"/>
            <a:ext cx="1845310" cy="217805"/>
          </a:xfrm>
          <a:prstGeom prst="roundRect">
            <a:avLst/>
          </a:prstGeom>
          <a:solidFill>
            <a:srgbClr val="7030A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4" name="矩形: 圆角 10"/>
          <p:cNvSpPr/>
          <p:nvPr/>
        </p:nvSpPr>
        <p:spPr>
          <a:xfrm>
            <a:off x="6852285" y="2499995"/>
            <a:ext cx="1028700" cy="248920"/>
          </a:xfrm>
          <a:prstGeom prst="roundRect">
            <a:avLst/>
          </a:prstGeom>
          <a:solidFill>
            <a:srgbClr val="7030A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7" name="矩形: 圆角 10"/>
          <p:cNvSpPr/>
          <p:nvPr/>
        </p:nvSpPr>
        <p:spPr>
          <a:xfrm>
            <a:off x="1069975" y="4723765"/>
            <a:ext cx="473710" cy="248920"/>
          </a:xfrm>
          <a:prstGeom prst="roundRect">
            <a:avLst/>
          </a:prstGeom>
          <a:solidFill>
            <a:srgbClr val="7030A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7" name="矩形: 圆角 10"/>
          <p:cNvSpPr/>
          <p:nvPr/>
        </p:nvSpPr>
        <p:spPr>
          <a:xfrm>
            <a:off x="1920875" y="1217930"/>
            <a:ext cx="9344025" cy="248920"/>
          </a:xfrm>
          <a:prstGeom prst="roundRect">
            <a:avLst/>
          </a:prstGeom>
          <a:solidFill>
            <a:srgbClr val="FFFF0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9" name="矩形: 圆角 10"/>
          <p:cNvSpPr/>
          <p:nvPr/>
        </p:nvSpPr>
        <p:spPr>
          <a:xfrm>
            <a:off x="1831340" y="4723765"/>
            <a:ext cx="2722245" cy="248920"/>
          </a:xfrm>
          <a:prstGeom prst="roundRect">
            <a:avLst/>
          </a:prstGeom>
          <a:solidFill>
            <a:srgbClr val="FFFF0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4" name="矩形: 圆角 10"/>
          <p:cNvSpPr/>
          <p:nvPr/>
        </p:nvSpPr>
        <p:spPr>
          <a:xfrm>
            <a:off x="305435" y="1937385"/>
            <a:ext cx="1238250" cy="248920"/>
          </a:xfrm>
          <a:prstGeom prst="roundRect">
            <a:avLst/>
          </a:prstGeom>
          <a:solidFill>
            <a:srgbClr val="FFFF0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pic>
        <p:nvPicPr>
          <p:cNvPr id="42" name="图片 41"/>
          <p:cNvPicPr>
            <a:picLocks noChangeAspect="1"/>
          </p:cNvPicPr>
          <p:nvPr/>
        </p:nvPicPr>
        <p:blipFill>
          <a:blip r:embed="rId13">
            <a:extLst>
              <a:ext uri="{28A0092B-C50C-407E-A947-70E740481C1C}">
                <a14:useLocalDpi xmlns:a14="http://schemas.microsoft.com/office/drawing/2010/main" val="0"/>
              </a:ext>
            </a:extLst>
          </a:blip>
          <a:srcRect l="11228" t="8300" r="29237" b="20974"/>
          <a:stretch>
            <a:fillRect/>
          </a:stretch>
        </p:blipFill>
        <p:spPr>
          <a:xfrm>
            <a:off x="0" y="5086350"/>
            <a:ext cx="6902450" cy="1771650"/>
          </a:xfrm>
          <a:prstGeom prst="roundRect">
            <a:avLst/>
          </a:prstGeom>
          <a:solidFill>
            <a:srgbClr val="FFFFFF"/>
          </a:solidFill>
          <a:ln>
            <a:noFill/>
          </a:ln>
        </p:spPr>
      </p:pic>
      <p:sp>
        <p:nvSpPr>
          <p:cNvPr id="15" name="文本框 14"/>
          <p:cNvSpPr txBox="1"/>
          <p:nvPr/>
        </p:nvSpPr>
        <p:spPr>
          <a:xfrm>
            <a:off x="305435" y="5547360"/>
            <a:ext cx="6226175" cy="1198880"/>
          </a:xfrm>
          <a:prstGeom prst="rect">
            <a:avLst/>
          </a:prstGeom>
          <a:noFill/>
        </p:spPr>
        <p:txBody>
          <a:bodyPr wrap="square" rtlCol="0" anchor="t">
            <a:spAutoFit/>
          </a:bodyPr>
          <a:p>
            <a:r>
              <a:rPr lang="zh-CN" altLang="en-US">
                <a:solidFill>
                  <a:srgbClr val="C00000"/>
                </a:solidFill>
              </a:rPr>
              <a:t>阅读过程中要善于扫描同词/同话题词，建构语义场，搭建信息流flow的通道：</a:t>
            </a:r>
            <a:r>
              <a:rPr lang="zh-CN" altLang="en-US"/>
              <a:t>First---Then---</a:t>
            </a:r>
            <a:r>
              <a:rPr lang="en-US" altLang="zh-CN"/>
              <a:t>It </a:t>
            </a:r>
            <a:r>
              <a:rPr lang="en-US" altLang="zh-CN">
                <a:solidFill>
                  <a:srgbClr val="7030A0"/>
                </a:solidFill>
              </a:rPr>
              <a:t>could</a:t>
            </a:r>
            <a:r>
              <a:rPr lang="en-US" altLang="zh-CN"/>
              <a:t> </a:t>
            </a:r>
            <a:r>
              <a:rPr lang="zh-CN" altLang="en-US"/>
              <a:t>说明实验测试test过程。再通过实验目的Once the model </a:t>
            </a:r>
            <a:r>
              <a:rPr lang="zh-CN" altLang="en-US">
                <a:solidFill>
                  <a:srgbClr val="7030A0"/>
                </a:solidFill>
              </a:rPr>
              <a:t>could </a:t>
            </a:r>
            <a:r>
              <a:rPr lang="zh-CN" altLang="en-US"/>
              <a:t>predict these transitions, it was applied to，秒杀正确答案D选项。</a:t>
            </a:r>
            <a:endParaRPr lang="zh-CN" altLang="en-US"/>
          </a:p>
        </p:txBody>
      </p:sp>
      <p:sp>
        <p:nvSpPr>
          <p:cNvPr id="16" name="文本框 15"/>
          <p:cNvSpPr txBox="1"/>
          <p:nvPr/>
        </p:nvSpPr>
        <p:spPr>
          <a:xfrm>
            <a:off x="239395" y="5168265"/>
            <a:ext cx="3264535" cy="368300"/>
          </a:xfrm>
          <a:prstGeom prst="rect">
            <a:avLst/>
          </a:prstGeom>
          <a:noFill/>
        </p:spPr>
        <p:txBody>
          <a:bodyPr wrap="square" rtlCol="0" anchor="t">
            <a:spAutoFit/>
          </a:bodyPr>
          <a:p>
            <a:pPr marL="285750" indent="-285750">
              <a:buFont typeface="Wingdings" panose="05000000000000000000" charset="0"/>
              <a:buChar char="Ø"/>
            </a:pPr>
            <a:r>
              <a:rPr lang="zh-CN" altLang="en-US" b="1">
                <a:solidFill>
                  <a:srgbClr val="C00000"/>
                </a:solidFill>
              </a:rPr>
              <a:t>建构语义场，秒杀正确答案</a:t>
            </a:r>
            <a:endParaRPr lang="zh-CN" altLang="en-US" b="1">
              <a:solidFill>
                <a:srgbClr val="C00000"/>
              </a:solidFill>
            </a:endParaRPr>
          </a:p>
        </p:txBody>
      </p:sp>
      <p:cxnSp>
        <p:nvCxnSpPr>
          <p:cNvPr id="20" name="直接箭头连接符 19"/>
          <p:cNvCxnSpPr/>
          <p:nvPr/>
        </p:nvCxnSpPr>
        <p:spPr>
          <a:xfrm flipH="1" flipV="1">
            <a:off x="4293870" y="1557655"/>
            <a:ext cx="2901315" cy="880110"/>
          </a:xfrm>
          <a:prstGeom prst="straightConnector1">
            <a:avLst/>
          </a:prstGeom>
          <a:ln>
            <a:solidFill>
              <a:schemeClr val="accent2">
                <a:lumMod val="75000"/>
              </a:schemeClr>
            </a:solidFill>
            <a:tailEnd type="arrow"/>
          </a:ln>
        </p:spPr>
        <p:style>
          <a:lnRef idx="2">
            <a:schemeClr val="accent1"/>
          </a:lnRef>
          <a:fillRef idx="0">
            <a:srgbClr val="FFFFFF"/>
          </a:fillRef>
          <a:effectRef idx="0">
            <a:srgbClr val="FFFFFF"/>
          </a:effectRef>
          <a:fontRef idx="minor">
            <a:schemeClr val="tx1"/>
          </a:fontRef>
        </p:style>
      </p:cxnSp>
      <p:sp>
        <p:nvSpPr>
          <p:cNvPr id="22" name="矩形: 圆角 10"/>
          <p:cNvSpPr/>
          <p:nvPr/>
        </p:nvSpPr>
        <p:spPr>
          <a:xfrm>
            <a:off x="3580130" y="1286510"/>
            <a:ext cx="1028700" cy="248920"/>
          </a:xfrm>
          <a:prstGeom prst="roundRect">
            <a:avLst/>
          </a:prstGeom>
          <a:solidFill>
            <a:srgbClr val="7030A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Tree>
    <p:custDataLst>
      <p:tags r:id="rId14"/>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16" presetClass="entr" presetSubtype="21"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barn(inVertical)">
                                      <p:cBhvr>
                                        <p:cTn id="40" dur="500"/>
                                        <p:tgtEl>
                                          <p:spTgt spid="42"/>
                                        </p:tgtEl>
                                      </p:cBhvr>
                                    </p:animEffect>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1000" fill="hold"/>
                                        <p:tgtEl>
                                          <p:spTgt spid="21"/>
                                        </p:tgtEl>
                                        <p:attrNameLst>
                                          <p:attrName>ppt_w</p:attrName>
                                        </p:attrNameLst>
                                      </p:cBhvr>
                                      <p:tavLst>
                                        <p:tav tm="0">
                                          <p:val>
                                            <p:strVal val="#ppt_w*0.70"/>
                                          </p:val>
                                        </p:tav>
                                        <p:tav tm="100000">
                                          <p:val>
                                            <p:strVal val="#ppt_w"/>
                                          </p:val>
                                        </p:tav>
                                      </p:tavLst>
                                    </p:anim>
                                    <p:anim calcmode="lin" valueType="num">
                                      <p:cBhvr>
                                        <p:cTn id="50" dur="1000" fill="hold"/>
                                        <p:tgtEl>
                                          <p:spTgt spid="21"/>
                                        </p:tgtEl>
                                        <p:attrNameLst>
                                          <p:attrName>ppt_h</p:attrName>
                                        </p:attrNameLst>
                                      </p:cBhvr>
                                      <p:tavLst>
                                        <p:tav tm="0">
                                          <p:val>
                                            <p:strVal val="#ppt_h"/>
                                          </p:val>
                                        </p:tav>
                                        <p:tav tm="100000">
                                          <p:val>
                                            <p:strVal val="#ppt_h"/>
                                          </p:val>
                                        </p:tav>
                                      </p:tavLst>
                                    </p:anim>
                                    <p:animEffect transition="in" filter="fade">
                                      <p:cBhvr>
                                        <p:cTn id="51" dur="1000"/>
                                        <p:tgtEl>
                                          <p:spTgt spid="21"/>
                                        </p:tgtEl>
                                      </p:cBhvr>
                                    </p:animEffect>
                                  </p:childTnLst>
                                </p:cTn>
                              </p:par>
                              <p:par>
                                <p:cTn id="52" presetID="2" presetClass="entr" presetSubtype="4"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500" fill="hold"/>
                                        <p:tgtEl>
                                          <p:spTgt spid="2"/>
                                        </p:tgtEl>
                                        <p:attrNameLst>
                                          <p:attrName>ppt_x</p:attrName>
                                        </p:attrNameLst>
                                      </p:cBhvr>
                                      <p:tavLst>
                                        <p:tav tm="0">
                                          <p:val>
                                            <p:strVal val="#ppt_x"/>
                                          </p:val>
                                        </p:tav>
                                        <p:tav tm="100000">
                                          <p:val>
                                            <p:strVal val="#ppt_x"/>
                                          </p:val>
                                        </p:tav>
                                      </p:tavLst>
                                    </p:anim>
                                    <p:anim calcmode="lin" valueType="num">
                                      <p:cBhvr additive="base">
                                        <p:cTn id="5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3" grpId="0" bldLvl="0" animBg="1"/>
      <p:bldP spid="23" grpId="1" animBg="1"/>
      <p:bldP spid="3" grpId="0" bldLvl="0" animBg="1"/>
      <p:bldP spid="3" grpId="1" animBg="1"/>
      <p:bldP spid="4" grpId="0" bldLvl="0" animBg="1"/>
      <p:bldP spid="4" grpId="1" animBg="1"/>
      <p:bldP spid="7" grpId="0" bldLvl="0" animBg="1"/>
      <p:bldP spid="7" grpId="1" animBg="1"/>
      <p:bldP spid="17" grpId="0" bldLvl="0" animBg="1"/>
      <p:bldP spid="17" grpId="1" animBg="1"/>
      <p:bldP spid="9" grpId="0" bldLvl="0" animBg="1"/>
      <p:bldP spid="9" grpId="1" animBg="1"/>
      <p:bldP spid="14" grpId="0" bldLvl="0" animBg="1"/>
      <p:bldP spid="14" grpId="1" animBg="1"/>
      <p:bldP spid="16" grpId="0"/>
      <p:bldP spid="16" grpId="1"/>
      <p:bldP spid="15" grpId="0"/>
      <p:bldP spid="15" grpId="1"/>
      <p:bldP spid="22" grpId="0" bldLvl="0" animBg="1"/>
      <p:bldP spid="2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p:nvPr/>
        </p:nvPicPr>
        <p:blipFill>
          <a:blip r:embed="rId1"/>
        </p:blipFill>
        <p:spPr>
          <a:xfrm>
            <a:off x="0" y="0"/>
            <a:ext cx="12412980" cy="6858635"/>
          </a:xfrm>
          <a:prstGeom prst="rect">
            <a:avLst/>
          </a:prstGeom>
        </p:spPr>
      </p:pic>
      <p:pic>
        <p:nvPicPr>
          <p:cNvPr id="3" name="图片 2"/>
          <p:cNvPicPr>
            <a:picLocks noChangeAspect="1"/>
          </p:cNvPicPr>
          <p:nvPr/>
        </p:nvPicPr>
        <p:blipFill>
          <a:blip r:embed="rId2">
            <a:clrChange>
              <a:clrFrom>
                <a:srgbClr val="070508">
                  <a:alpha val="100000"/>
                </a:srgbClr>
              </a:clrFrom>
              <a:clrTo>
                <a:srgbClr val="070508">
                  <a:alpha val="100000"/>
                  <a:alpha val="0"/>
                </a:srgbClr>
              </a:clrTo>
            </a:clrChange>
          </a:blip>
          <a:srcRect l="587" r="18855" b="11124"/>
          <a:stretch>
            <a:fillRect/>
          </a:stretch>
        </p:blipFill>
        <p:spPr>
          <a:xfrm>
            <a:off x="-635" y="-89535"/>
            <a:ext cx="5678805" cy="3409950"/>
          </a:xfrm>
          <a:prstGeom prst="rect">
            <a:avLst/>
          </a:prstGeom>
          <a:effectLst>
            <a:softEdge rad="254000"/>
          </a:effectLst>
        </p:spPr>
      </p:pic>
      <p:sp>
        <p:nvSpPr>
          <p:cNvPr id="6" name="标题 5"/>
          <p:cNvSpPr>
            <a:spLocks noGrp="1"/>
          </p:cNvSpPr>
          <p:nvPr>
            <p:ph type="ctrTitle"/>
            <p:custDataLst>
              <p:tags r:id="rId3"/>
            </p:custDataLst>
          </p:nvPr>
        </p:nvSpPr>
        <p:spPr>
          <a:xfrm>
            <a:off x="3405317" y="3514199"/>
            <a:ext cx="6185194" cy="1198618"/>
          </a:xfrm>
        </p:spPr>
        <p:txBody>
          <a:bodyPr>
            <a:noAutofit/>
          </a:bodyPr>
          <a:p>
            <a:pPr algn="ctr"/>
            <a:r>
              <a:rPr lang="zh-CN" sz="5400">
                <a:solidFill>
                  <a:srgbClr val="FFFF00"/>
                </a:solidFill>
              </a:rPr>
              <a:t>客观题试卷讲评</a:t>
            </a:r>
            <a:endParaRPr lang="zh-CN" sz="5400">
              <a:solidFill>
                <a:srgbClr val="FFFF00"/>
              </a:solidFill>
            </a:endParaRPr>
          </a:p>
        </p:txBody>
      </p:sp>
      <p:sp>
        <p:nvSpPr>
          <p:cNvPr id="5" name="文本框 4"/>
          <p:cNvSpPr txBox="1"/>
          <p:nvPr/>
        </p:nvSpPr>
        <p:spPr>
          <a:xfrm>
            <a:off x="5212715" y="999490"/>
            <a:ext cx="5387975" cy="101028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noAutofit/>
          </a:bodyPr>
          <a:p>
            <a:pPr marL="285750" indent="-285750" algn="ctr" fontAlgn="auto">
              <a:lnSpc>
                <a:spcPts val="3400"/>
              </a:lnSpc>
              <a:buFont typeface="Wingdings" panose="05000000000000000000" charset="0"/>
              <a:buChar char="Ø"/>
            </a:pPr>
            <a:r>
              <a:rPr lang="en-US" altLang="zh-CN" sz="2000" b="1">
                <a:solidFill>
                  <a:schemeClr val="bg1"/>
                </a:solidFill>
              </a:rPr>
              <a:t>2024</a:t>
            </a:r>
            <a:r>
              <a:rPr lang="zh-CN" altLang="en-US" sz="2000" b="1">
                <a:solidFill>
                  <a:schemeClr val="bg1"/>
                </a:solidFill>
              </a:rPr>
              <a:t>年</a:t>
            </a:r>
            <a:r>
              <a:rPr lang="en-US" altLang="zh-CN" sz="2000" b="1">
                <a:solidFill>
                  <a:schemeClr val="bg1"/>
                </a:solidFill>
              </a:rPr>
              <a:t>10</a:t>
            </a:r>
            <a:r>
              <a:rPr lang="zh-CN" altLang="en-US" sz="2000" b="1">
                <a:solidFill>
                  <a:schemeClr val="bg1"/>
                </a:solidFill>
              </a:rPr>
              <a:t>月</a:t>
            </a:r>
            <a:endParaRPr lang="zh-CN" altLang="en-US" sz="2000" b="1">
              <a:solidFill>
                <a:schemeClr val="bg1"/>
              </a:solidFill>
            </a:endParaRPr>
          </a:p>
          <a:p>
            <a:pPr marL="285750" indent="-285750" algn="ctr" fontAlgn="auto">
              <a:lnSpc>
                <a:spcPts val="3400"/>
              </a:lnSpc>
              <a:buFont typeface="Wingdings" panose="05000000000000000000" charset="0"/>
              <a:buChar char="Ø"/>
            </a:pPr>
            <a:r>
              <a:rPr lang="zh-CN" altLang="en-US" sz="2000" b="1">
                <a:solidFill>
                  <a:schemeClr val="bg1"/>
                </a:solidFill>
              </a:rPr>
              <a:t>浙南名校联盟第一次联考</a:t>
            </a:r>
            <a:endParaRPr lang="zh-CN" altLang="en-US" sz="2000" b="1">
              <a:solidFill>
                <a:schemeClr val="bg1"/>
              </a:solidFill>
            </a:endParaRPr>
          </a:p>
        </p:txBody>
      </p:sp>
      <p:sp>
        <p:nvSpPr>
          <p:cNvPr id="7" name="文本框 6"/>
          <p:cNvSpPr txBox="1"/>
          <p:nvPr/>
        </p:nvSpPr>
        <p:spPr>
          <a:xfrm>
            <a:off x="6962775" y="5537835"/>
            <a:ext cx="3912870" cy="460375"/>
          </a:xfrm>
          <a:prstGeom prst="rect">
            <a:avLst/>
          </a:prstGeom>
          <a:noFill/>
        </p:spPr>
        <p:txBody>
          <a:bodyPr wrap="square" rtlCol="0" anchor="t">
            <a:spAutoFit/>
          </a:bodyPr>
          <a:p>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sym typeface="+mn-ea"/>
              </a:rPr>
              <a:t>常山一中</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sym typeface="+mn-ea"/>
              </a:rPr>
              <a:t>吴俊峰</a:t>
            </a:r>
            <a:endParaRPr lang="zh-CN" altLang="en-US" sz="24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5282565" y="2470150"/>
            <a:ext cx="5860415" cy="583565"/>
          </a:xfrm>
          <a:prstGeom prst="rect">
            <a:avLst/>
          </a:prstGeom>
          <a:noFill/>
        </p:spPr>
        <p:txBody>
          <a:bodyPr wrap="square" rtlCol="0">
            <a:spAutoFit/>
          </a:bodyPr>
          <a:p>
            <a:r>
              <a:rPr lang="zh-CN" altLang="en-US" sz="3200" b="1">
                <a:solidFill>
                  <a:srgbClr val="FFFF00"/>
                </a:solidFill>
              </a:rPr>
              <a:t>基于语篇分析的解构与建构</a:t>
            </a:r>
            <a:endParaRPr lang="zh-CN" altLang="en-US" sz="3200" b="1">
              <a:solidFill>
                <a:srgbClr val="FFFF00"/>
              </a:solidFill>
            </a:endParaRPr>
          </a:p>
        </p:txBody>
      </p:sp>
    </p:spTree>
    <p:custDataLst>
      <p:tags r:id="rId4"/>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1"/>
            </p:custDataLst>
          </p:nvPr>
        </p:nvGrpSpPr>
        <p:grpSpPr>
          <a:xfrm>
            <a:off x="10637789" y="5416239"/>
            <a:ext cx="1552625" cy="1432464"/>
            <a:chOff x="10898414" y="5656121"/>
            <a:chExt cx="1293586" cy="1193473"/>
          </a:xfrm>
        </p:grpSpPr>
        <p:sp>
          <p:nvSpPr>
            <p:cNvPr id="13" name="任意多边形: 形状 12"/>
            <p:cNvSpPr/>
            <p:nvPr>
              <p:custDataLst>
                <p:tags r:id="rId2"/>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3"/>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4"/>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sp>
        <p:nvSpPr>
          <p:cNvPr id="5" name="文本框 6"/>
          <p:cNvSpPr txBox="1"/>
          <p:nvPr>
            <p:custDataLst>
              <p:tags r:id="rId5"/>
            </p:custDataLst>
          </p:nvPr>
        </p:nvSpPr>
        <p:spPr>
          <a:xfrm>
            <a:off x="1708785" y="126365"/>
            <a:ext cx="6695440" cy="609600"/>
          </a:xfrm>
          <a:prstGeom prst="rect">
            <a:avLst/>
          </a:prstGeom>
          <a:noFill/>
          <a:ln w="12700">
            <a:miter lim="400000"/>
          </a:ln>
          <a:extLst>
            <a:ext uri="{909E8E84-426E-40DD-AFC4-6F175D3DCCD1}">
              <a14:hiddenFill xmlns:a14="http://schemas.microsoft.com/office/drawing/2010/main">
                <a:solidFill>
                  <a:srgbClr val="5D53C4"/>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en-US" alt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D</a:t>
            </a:r>
            <a:r>
              <a:rPr lang="zh-CN" altLang="en-US"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篇</a:t>
            </a:r>
            <a:r>
              <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快速高分突破思维策略</a:t>
            </a:r>
            <a:endPar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6" name="图片 5"/>
          <p:cNvPicPr/>
          <p:nvPr/>
        </p:nvPicPr>
        <p:blipFill>
          <a:blip r:embed="rId6"/>
        </p:blipFill>
        <p:spPr>
          <a:xfrm>
            <a:off x="0" y="0"/>
            <a:ext cx="1132205" cy="1158240"/>
          </a:xfrm>
          <a:prstGeom prst="rect">
            <a:avLst/>
          </a:prstGeom>
        </p:spPr>
      </p:pic>
      <p:pic>
        <p:nvPicPr>
          <p:cNvPr id="11" name="图片 10"/>
          <p:cNvPicPr>
            <a:picLocks noChangeAspect="1"/>
          </p:cNvPicPr>
          <p:nvPr>
            <p:custDataLst>
              <p:tags r:id="rId7"/>
            </p:custDataLst>
          </p:nvPr>
        </p:nvPicPr>
        <p:blipFill>
          <a:blip r:embed="rId8"/>
          <a:srcRect l="9755" t="13732" r="8170" b="6199"/>
          <a:stretch>
            <a:fillRect/>
          </a:stretch>
        </p:blipFill>
        <p:spPr>
          <a:xfrm>
            <a:off x="9989185" y="10160"/>
            <a:ext cx="1553845" cy="948690"/>
          </a:xfrm>
          <a:prstGeom prst="rect">
            <a:avLst/>
          </a:prstGeom>
        </p:spPr>
      </p:pic>
      <p:cxnSp>
        <p:nvCxnSpPr>
          <p:cNvPr id="25" name="直接连接符 24"/>
          <p:cNvCxnSpPr/>
          <p:nvPr>
            <p:custDataLst>
              <p:tags r:id="rId9"/>
            </p:custDataLst>
          </p:nvPr>
        </p:nvCxnSpPr>
        <p:spPr>
          <a:xfrm flipV="1">
            <a:off x="1070178" y="734722"/>
            <a:ext cx="7364095" cy="825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pic>
        <p:nvPicPr>
          <p:cNvPr id="41" name="图片 40"/>
          <p:cNvPicPr/>
          <p:nvPr/>
        </p:nvPicPr>
        <p:blipFill>
          <a:blip r:embed="rId10"/>
          <a:stretch>
            <a:fillRect/>
          </a:stretch>
        </p:blipFill>
        <p:spPr>
          <a:xfrm>
            <a:off x="3503930" y="9316720"/>
            <a:ext cx="76200" cy="76200"/>
          </a:xfrm>
          <a:prstGeom prst="rect">
            <a:avLst/>
          </a:prstGeom>
        </p:spPr>
      </p:pic>
      <p:pic>
        <p:nvPicPr>
          <p:cNvPr id="39" name="图片 38"/>
          <p:cNvPicPr/>
          <p:nvPr/>
        </p:nvPicPr>
        <p:blipFill>
          <a:blip r:embed="rId11"/>
        </p:blipFill>
        <p:spPr>
          <a:xfrm rot="18480000">
            <a:off x="11231245" y="4992370"/>
            <a:ext cx="946785" cy="806450"/>
          </a:xfrm>
          <a:prstGeom prst="rect">
            <a:avLst/>
          </a:prstGeom>
        </p:spPr>
      </p:pic>
      <p:sp>
        <p:nvSpPr>
          <p:cNvPr id="8" name="文本框 7"/>
          <p:cNvSpPr txBox="1"/>
          <p:nvPr/>
        </p:nvSpPr>
        <p:spPr>
          <a:xfrm>
            <a:off x="187960" y="742950"/>
            <a:ext cx="11927840" cy="1793240"/>
          </a:xfrm>
          <a:prstGeom prst="rect">
            <a:avLst/>
          </a:prstGeom>
          <a:solidFill>
            <a:schemeClr val="bg2"/>
          </a:solidFill>
          <a:ln>
            <a:solidFill>
              <a:srgbClr val="6FE6FF"/>
            </a:solidFill>
          </a:ln>
        </p:spPr>
        <p:txBody>
          <a:bodyPr wrap="square">
            <a:noAutofit/>
          </a:bodyPr>
          <a:p>
            <a:pPr indent="266700" algn="just" defTabSz="266700" fontAlgn="auto">
              <a:lnSpc>
                <a:spcPts val="2520"/>
              </a:lnSpc>
              <a:spcBef>
                <a:spcPct val="0"/>
              </a:spcBef>
              <a:spcAft>
                <a:spcPct val="0"/>
              </a:spcAft>
            </a:pPr>
            <a:r>
              <a:rPr lang="en-US" altLang="zh-CN" sz="2000">
                <a:latin typeface="Times New Roman" panose="02020603050405020304"/>
                <a:ea typeface="宋体" panose="02010600030101010101" pitchFamily="2" charset="-122"/>
              </a:rPr>
              <a:t>The team then asked the algorithm to identify the conditions that drove the shift. The answer was, as expected, down to annual rainfall. But the AI was able to go further. The AI detailed that a slight decrease in rainfall from 1,800 mm to 1,630 mm led to a minor 5% drop in tree cover, but a further decrease to 1,620 mm caused a significant 30% drop. This would be a textbook critical transition. And by predicting it from the raw data, the researchers say they have broken new ground in this field.</a:t>
            </a:r>
            <a:endParaRPr lang="en-US" altLang="zh-CN" sz="2000">
              <a:latin typeface="Times New Roman" panose="02020603050405020304"/>
              <a:ea typeface="宋体" panose="02010600030101010101" pitchFamily="2" charset="-122"/>
            </a:endParaRPr>
          </a:p>
        </p:txBody>
      </p:sp>
      <p:sp>
        <p:nvSpPr>
          <p:cNvPr id="10" name="文本框 9"/>
          <p:cNvSpPr txBox="1"/>
          <p:nvPr/>
        </p:nvSpPr>
        <p:spPr>
          <a:xfrm>
            <a:off x="187960" y="2620645"/>
            <a:ext cx="6433820" cy="1476375"/>
          </a:xfrm>
          <a:prstGeom prst="rect">
            <a:avLst/>
          </a:prstGeom>
          <a:noFill/>
          <a:ln>
            <a:solidFill>
              <a:schemeClr val="accent2">
                <a:lumMod val="40000"/>
                <a:lumOff val="60000"/>
              </a:schemeClr>
            </a:solidFill>
          </a:ln>
        </p:spPr>
        <p:txBody>
          <a:bodyPr wrap="square" rtlCol="0" anchor="t">
            <a:spAutoFit/>
          </a:bodyPr>
          <a:p>
            <a:r>
              <a:rPr lang="zh-CN" altLang="en-US">
                <a:latin typeface="Times New Roman" panose="02020603050405020304" charset="0"/>
                <a:cs typeface="Times New Roman" panose="02020603050405020304" charset="0"/>
              </a:rPr>
              <a:t>34. What breakthrough did the AI make in the study? </a:t>
            </a:r>
            <a:endParaRPr lang="zh-CN" altLang="en-US">
              <a:latin typeface="Times New Roman" panose="02020603050405020304" charset="0"/>
              <a:cs typeface="Times New Roman" panose="02020603050405020304" charset="0"/>
            </a:endParaRPr>
          </a:p>
          <a:p>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A. It revealed the idea that tipping points are predictable. </a:t>
            </a:r>
            <a:endParaRPr lang="zh-CN" altLang="en-US">
              <a:latin typeface="Times New Roman" panose="02020603050405020304" charset="0"/>
              <a:cs typeface="Times New Roman" panose="02020603050405020304" charset="0"/>
            </a:endParaRPr>
          </a:p>
          <a:p>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B. It identified a critical transition point in the tree cover. </a:t>
            </a:r>
            <a:endParaRPr lang="zh-CN" altLang="en-US">
              <a:latin typeface="Times New Roman" panose="02020603050405020304" charset="0"/>
              <a:cs typeface="Times New Roman" panose="02020603050405020304" charset="0"/>
            </a:endParaRPr>
          </a:p>
          <a:p>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C. It confirmed previous theories about rainfall and tree cover. </a:t>
            </a:r>
            <a:endParaRPr lang="zh-CN" altLang="en-US">
              <a:latin typeface="Times New Roman" panose="02020603050405020304" charset="0"/>
              <a:cs typeface="Times New Roman" panose="02020603050405020304" charset="0"/>
            </a:endParaRPr>
          </a:p>
          <a:p>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D. It predicted the future expansion of savannahs in central Africa. </a:t>
            </a:r>
            <a:endParaRPr lang="zh-CN" altLang="en-US">
              <a:latin typeface="Times New Roman" panose="02020603050405020304" charset="0"/>
              <a:cs typeface="Times New Roman" panose="02020603050405020304" charset="0"/>
            </a:endParaRPr>
          </a:p>
        </p:txBody>
      </p:sp>
      <p:sp>
        <p:nvSpPr>
          <p:cNvPr id="3" name="文本框 2"/>
          <p:cNvSpPr txBox="1"/>
          <p:nvPr/>
        </p:nvSpPr>
        <p:spPr>
          <a:xfrm>
            <a:off x="6978015" y="292100"/>
            <a:ext cx="3267075" cy="442595"/>
          </a:xfrm>
          <a:prstGeom prst="rect">
            <a:avLst/>
          </a:prstGeom>
          <a:noFill/>
        </p:spPr>
        <p:txBody>
          <a:bodyPr wrap="square" rtlCol="0">
            <a:noAutofit/>
          </a:bodyPr>
          <a:p>
            <a:pPr indent="0" fontAlgn="auto">
              <a:lnSpc>
                <a:spcPts val="1860"/>
              </a:lnSpc>
            </a:pPr>
            <a:r>
              <a:rPr lang="en-US" altLang="zh-CN" sz="2000" b="1">
                <a:solidFill>
                  <a:srgbClr val="C00000"/>
                </a:solidFill>
              </a:rPr>
              <a:t>  </a:t>
            </a:r>
            <a:r>
              <a:rPr lang="en-US" altLang="zh-CN" sz="2000" b="1">
                <a:solidFill>
                  <a:srgbClr val="C00000"/>
                </a:solidFill>
                <a:sym typeface="+mn-ea"/>
              </a:rPr>
              <a:t>—— </a:t>
            </a:r>
            <a:r>
              <a:rPr lang="zh-CN" altLang="en-US" sz="2000" b="1">
                <a:solidFill>
                  <a:srgbClr val="C00000"/>
                </a:solidFill>
                <a:sym typeface="+mn-ea"/>
              </a:rPr>
              <a:t>语义建构、</a:t>
            </a:r>
            <a:r>
              <a:rPr lang="zh-CN" altLang="en-US" sz="2000" b="1">
                <a:solidFill>
                  <a:srgbClr val="C00000"/>
                </a:solidFill>
              </a:rPr>
              <a:t>逻辑建构</a:t>
            </a:r>
            <a:endParaRPr lang="zh-CN" altLang="en-US" sz="2000" b="1">
              <a:solidFill>
                <a:srgbClr val="C00000"/>
              </a:solidFill>
            </a:endParaRPr>
          </a:p>
          <a:p>
            <a:endParaRPr lang="zh-CN" altLang="en-US" sz="2000" b="1">
              <a:solidFill>
                <a:srgbClr val="C00000"/>
              </a:solidFill>
            </a:endParaRPr>
          </a:p>
        </p:txBody>
      </p:sp>
      <p:sp>
        <p:nvSpPr>
          <p:cNvPr id="24" name="矩形: 圆角 10"/>
          <p:cNvSpPr/>
          <p:nvPr/>
        </p:nvSpPr>
        <p:spPr>
          <a:xfrm>
            <a:off x="2818765" y="2159000"/>
            <a:ext cx="2126615" cy="207645"/>
          </a:xfrm>
          <a:prstGeom prst="roundRect">
            <a:avLst/>
          </a:prstGeom>
          <a:solidFill>
            <a:srgbClr val="FF000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4" name="矩形: 圆角 10"/>
          <p:cNvSpPr/>
          <p:nvPr/>
        </p:nvSpPr>
        <p:spPr>
          <a:xfrm>
            <a:off x="4180205" y="1812290"/>
            <a:ext cx="1200785" cy="207645"/>
          </a:xfrm>
          <a:prstGeom prst="roundRect">
            <a:avLst/>
          </a:prstGeom>
          <a:solidFill>
            <a:srgbClr val="FF000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7" name="矩形: 圆角 10"/>
          <p:cNvSpPr/>
          <p:nvPr/>
        </p:nvSpPr>
        <p:spPr>
          <a:xfrm>
            <a:off x="1132205" y="2720975"/>
            <a:ext cx="1272540" cy="207645"/>
          </a:xfrm>
          <a:prstGeom prst="roundRect">
            <a:avLst/>
          </a:prstGeom>
          <a:solidFill>
            <a:srgbClr val="FF000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9" name="矩形: 圆角 10"/>
          <p:cNvSpPr/>
          <p:nvPr/>
        </p:nvSpPr>
        <p:spPr>
          <a:xfrm>
            <a:off x="5380990" y="1812290"/>
            <a:ext cx="1907540" cy="248920"/>
          </a:xfrm>
          <a:prstGeom prst="roundRect">
            <a:avLst/>
          </a:prstGeom>
          <a:solidFill>
            <a:srgbClr val="00B0F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1272" name="AutoShape 36"/>
          <p:cNvSpPr/>
          <p:nvPr>
            <p:custDataLst>
              <p:tags r:id="rId12"/>
            </p:custDataLst>
          </p:nvPr>
        </p:nvSpPr>
        <p:spPr>
          <a:xfrm>
            <a:off x="6727190" y="2620645"/>
            <a:ext cx="5387975" cy="3947160"/>
          </a:xfrm>
          <a:prstGeom prst="roundRect">
            <a:avLst>
              <a:gd name="adj" fmla="val 16667"/>
            </a:avLst>
          </a:prstGeom>
          <a:gradFill rotWithShape="1">
            <a:gsLst>
              <a:gs pos="0">
                <a:srgbClr val="FFFFFF"/>
              </a:gs>
              <a:gs pos="100000">
                <a:srgbClr val="FBFBBB">
                  <a:alpha val="89999"/>
                </a:srgbClr>
              </a:gs>
            </a:gsLst>
            <a:lin ang="0" scaled="1"/>
            <a:tileRect/>
          </a:gradFill>
          <a:ln w="9525" cap="flat" cmpd="sng">
            <a:solidFill>
              <a:srgbClr val="C0C0C0"/>
            </a:solidFill>
            <a:prstDash val="solid"/>
            <a:headEnd type="none" w="med" len="med"/>
            <a:tailEnd type="none" w="med" len="med"/>
          </a:ln>
          <a:effectLst>
            <a:prstShdw prst="shdw13" dist="53882" dir="13499999">
              <a:srgbClr val="F5B363">
                <a:alpha val="50000"/>
              </a:srgbClr>
            </a:prstShdw>
          </a:effectLst>
        </p:spPr>
        <p:txBody>
          <a:bodyPr wrap="none" anchor="ctr"/>
          <a:p>
            <a:pPr algn="l"/>
            <a:endParaRPr lang="zh-CN" altLang="en-US" sz="2000" b="1" dirty="0">
              <a:latin typeface="Times New Roman" panose="02020603050405020304" charset="0"/>
              <a:ea typeface="Times New Roman" panose="02020603050405020304" charset="0"/>
            </a:endParaRPr>
          </a:p>
        </p:txBody>
      </p:sp>
      <p:pic>
        <p:nvPicPr>
          <p:cNvPr id="27" name="图片 26"/>
          <p:cNvPicPr>
            <a:picLocks noChangeAspect="1"/>
          </p:cNvPicPr>
          <p:nvPr>
            <p:custDataLst>
              <p:tags r:id="rId13"/>
            </p:custDataLst>
          </p:nvPr>
        </p:nvPicPr>
        <p:blipFill>
          <a:blip r:embed="rId14">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flipH="1">
            <a:off x="11100435" y="5360670"/>
            <a:ext cx="1125855" cy="815975"/>
          </a:xfrm>
          <a:prstGeom prst="rect">
            <a:avLst/>
          </a:prstGeom>
        </p:spPr>
      </p:pic>
      <p:sp>
        <p:nvSpPr>
          <p:cNvPr id="15" name="文本框 14"/>
          <p:cNvSpPr txBox="1"/>
          <p:nvPr/>
        </p:nvSpPr>
        <p:spPr>
          <a:xfrm>
            <a:off x="6726555" y="2970530"/>
            <a:ext cx="5142865" cy="476250"/>
          </a:xfrm>
          <a:prstGeom prst="rect">
            <a:avLst/>
          </a:prstGeom>
          <a:noFill/>
        </p:spPr>
        <p:txBody>
          <a:bodyPr wrap="square" rtlCol="0" anchor="t">
            <a:noAutofit/>
          </a:bodyPr>
          <a:p>
            <a:pPr marL="342900" indent="-342900">
              <a:buFont typeface="Wingdings" panose="05000000000000000000" charset="0"/>
              <a:buChar char="Ø"/>
            </a:pPr>
            <a:r>
              <a:rPr lang="zh-CN" altLang="en-US" sz="2000" b="1">
                <a:solidFill>
                  <a:srgbClr val="C00000"/>
                </a:solidFill>
              </a:rPr>
              <a:t>警惕“</a:t>
            </a:r>
            <a:r>
              <a:rPr lang="zh-CN" altLang="en-US" sz="2000" b="1" u="sng">
                <a:solidFill>
                  <a:srgbClr val="002060"/>
                </a:solidFill>
              </a:rPr>
              <a:t>推理过度，主观臆断</a:t>
            </a:r>
            <a:r>
              <a:rPr lang="zh-CN" altLang="en-US" sz="2000" b="1">
                <a:solidFill>
                  <a:srgbClr val="C00000"/>
                </a:solidFill>
              </a:rPr>
              <a:t>”的逻辑错误</a:t>
            </a:r>
            <a:endParaRPr lang="zh-CN" altLang="en-US" sz="2000" b="1">
              <a:solidFill>
                <a:srgbClr val="C00000"/>
              </a:solidFill>
            </a:endParaRPr>
          </a:p>
        </p:txBody>
      </p:sp>
      <p:sp>
        <p:nvSpPr>
          <p:cNvPr id="32" name="文本框 31"/>
          <p:cNvSpPr txBox="1"/>
          <p:nvPr/>
        </p:nvSpPr>
        <p:spPr>
          <a:xfrm>
            <a:off x="6727190" y="3437890"/>
            <a:ext cx="5142230" cy="1779905"/>
          </a:xfrm>
          <a:prstGeom prst="rect">
            <a:avLst/>
          </a:prstGeom>
          <a:noFill/>
        </p:spPr>
        <p:txBody>
          <a:bodyPr wrap="square" rtlCol="0" anchor="t">
            <a:noAutofit/>
          </a:bodyPr>
          <a:p>
            <a:pPr marL="285750" indent="-285750">
              <a:buFont typeface="Arial" panose="020B0604020202020204" pitchFamily="34" charset="0"/>
              <a:buChar char="•"/>
            </a:pPr>
            <a:r>
              <a:rPr lang="en-US" altLang="zh-CN"/>
              <a:t>C</a:t>
            </a:r>
            <a:r>
              <a:rPr lang="zh-CN" altLang="en-US"/>
              <a:t>选项干扰性极强，</a:t>
            </a:r>
            <a:r>
              <a:t>命题人根据原文信息，做了一种貌似合理的推理，让考生掉入陷阱</a:t>
            </a:r>
            <a:r>
              <a:rPr lang="en-US"/>
              <a:t>“</a:t>
            </a:r>
            <a:r>
              <a:rPr lang="zh-CN" altLang="en-US"/>
              <a:t> rainfall and tree cover</a:t>
            </a:r>
            <a:r>
              <a:rPr lang="en-US"/>
              <a:t>”</a:t>
            </a:r>
            <a:r>
              <a:rPr lang="zh-CN" altLang="en-US"/>
              <a:t>，</a:t>
            </a:r>
            <a:r>
              <a:rPr lang="zh-CN" altLang="en-US">
                <a:sym typeface="+mn-ea"/>
              </a:rPr>
              <a:t>是</a:t>
            </a:r>
            <a:r>
              <a:rPr lang="zh-CN" altLang="en-US"/>
              <a:t>没有基于事实与逻辑的推理过度</a:t>
            </a:r>
            <a:r>
              <a:t>。rainfall</a:t>
            </a:r>
            <a:r>
              <a:rPr lang="zh-CN"/>
              <a:t>是条件</a:t>
            </a:r>
            <a:r>
              <a:rPr lang="en-US" altLang="zh-CN"/>
              <a:t>the </a:t>
            </a:r>
            <a:r>
              <a:rPr lang="zh-CN"/>
              <a:t>conditions ，而predict the tree cover是结果，也是breakthrough。</a:t>
            </a:r>
            <a:endParaRPr lang="zh-CN"/>
          </a:p>
          <a:p>
            <a:pPr marL="285750" indent="-285750">
              <a:buFont typeface="Arial" panose="020B0604020202020204" pitchFamily="34" charset="0"/>
              <a:buChar char="•"/>
            </a:pPr>
            <a:r>
              <a:t>务必确保所选答案确有出处，必然能在原文中找到依据的</a:t>
            </a:r>
            <a:r>
              <a:rPr lang="zh-CN"/>
              <a:t>，</a:t>
            </a:r>
            <a:r>
              <a:t>符合原意，切不可轻信感觉或仅凭常理或按自己主观意愿判断 </a:t>
            </a:r>
            <a:r>
              <a:rPr lang="zh-CN" altLang="en-US"/>
              <a:t>。</a:t>
            </a:r>
            <a:endParaRPr lang="zh-CN" altLang="en-US"/>
          </a:p>
        </p:txBody>
      </p:sp>
      <p:pic>
        <p:nvPicPr>
          <p:cNvPr id="21" name="图片 20"/>
          <p:cNvPicPr>
            <a:picLocks noChangeAspect="1"/>
          </p:cNvPicPr>
          <p:nvPr/>
        </p:nvPicPr>
        <p:blipFill>
          <a:blip r:embed="rId15"/>
          <a:stretch>
            <a:fillRect/>
          </a:stretch>
        </p:blipFill>
        <p:spPr>
          <a:xfrm>
            <a:off x="187960" y="4225925"/>
            <a:ext cx="6367145" cy="2429510"/>
          </a:xfrm>
          <a:prstGeom prst="rect">
            <a:avLst/>
          </a:prstGeom>
          <a:effectLst>
            <a:outerShdw blurRad="50800" dist="38100" dir="16200000" rotWithShape="0">
              <a:prstClr val="black">
                <a:alpha val="40000"/>
              </a:prstClr>
            </a:outerShdw>
          </a:effectLst>
        </p:spPr>
      </p:pic>
      <p:sp>
        <p:nvSpPr>
          <p:cNvPr id="2" name="文本框 1"/>
          <p:cNvSpPr txBox="1"/>
          <p:nvPr/>
        </p:nvSpPr>
        <p:spPr>
          <a:xfrm>
            <a:off x="187960" y="4385945"/>
            <a:ext cx="6283325" cy="2061210"/>
          </a:xfrm>
          <a:prstGeom prst="rect">
            <a:avLst/>
          </a:prstGeom>
          <a:noFill/>
        </p:spPr>
        <p:txBody>
          <a:bodyPr wrap="square" rtlCol="0" anchor="t">
            <a:spAutoFit/>
          </a:bodyPr>
          <a:p>
            <a:r>
              <a:rPr lang="en-US" altLang="zh-CN"/>
              <a:t>  </a:t>
            </a:r>
            <a:r>
              <a:rPr lang="zh-CN" altLang="en-US" sz="2000" b="1">
                <a:solidFill>
                  <a:srgbClr val="C00000"/>
                </a:solidFill>
                <a:highlight>
                  <a:srgbClr val="FFFF00"/>
                </a:highlight>
                <a:sym typeface="+mn-ea"/>
              </a:rPr>
              <a:t>段落翻译</a:t>
            </a:r>
            <a:r>
              <a:rPr lang="zh-CN" altLang="en-US" sz="2000" b="1">
                <a:solidFill>
                  <a:srgbClr val="C00000"/>
                </a:solidFill>
                <a:sym typeface="+mn-ea"/>
              </a:rPr>
              <a:t>：</a:t>
            </a:r>
            <a:r>
              <a:rPr lang="en-US" altLang="zh-CN"/>
              <a:t>  </a:t>
            </a:r>
            <a:r>
              <a:rPr lang="zh-CN" altLang="en-US"/>
              <a:t>然后，研究小组要求算法识别驱动这种转变的条件。正如预期的那样，答案归结于年降雨量。但人工智能可以走得更远。人工智能详细说明，降雨量从1800毫米轻微减少到1630毫米，导致树木覆盖面积轻微下降5%，但进一步减少到1620毫米，导致树木覆盖面积显著下降30%。这将是一个教科书式的关键转变。通过对原始数据的预测，研究人员表示，他们在这一领域开辟了新天地。</a:t>
            </a:r>
            <a:endParaRPr lang="zh-CN" altLang="en-US"/>
          </a:p>
        </p:txBody>
      </p:sp>
      <p:sp>
        <p:nvSpPr>
          <p:cNvPr id="14" name="矩形: 圆角 10"/>
          <p:cNvSpPr/>
          <p:nvPr/>
        </p:nvSpPr>
        <p:spPr>
          <a:xfrm>
            <a:off x="1852295" y="3256915"/>
            <a:ext cx="2179320" cy="248920"/>
          </a:xfrm>
          <a:prstGeom prst="roundRect">
            <a:avLst/>
          </a:prstGeom>
          <a:solidFill>
            <a:srgbClr val="00B0F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6" name="矩形: 圆角 10"/>
          <p:cNvSpPr/>
          <p:nvPr/>
        </p:nvSpPr>
        <p:spPr>
          <a:xfrm>
            <a:off x="9342120" y="1174750"/>
            <a:ext cx="2110105" cy="248920"/>
          </a:xfrm>
          <a:prstGeom prst="roundRect">
            <a:avLst/>
          </a:prstGeom>
          <a:solidFill>
            <a:srgbClr val="FFFF0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7" name="矩形: 圆角 10"/>
          <p:cNvSpPr/>
          <p:nvPr/>
        </p:nvSpPr>
        <p:spPr>
          <a:xfrm>
            <a:off x="1069975" y="1174750"/>
            <a:ext cx="1748790" cy="248920"/>
          </a:xfrm>
          <a:prstGeom prst="roundRect">
            <a:avLst/>
          </a:prstGeom>
          <a:solidFill>
            <a:srgbClr val="FFFF0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0" name="矩形: 圆角 10"/>
          <p:cNvSpPr/>
          <p:nvPr/>
        </p:nvSpPr>
        <p:spPr>
          <a:xfrm>
            <a:off x="5212080" y="819150"/>
            <a:ext cx="1907540" cy="248920"/>
          </a:xfrm>
          <a:prstGeom prst="roundRect">
            <a:avLst/>
          </a:prstGeom>
          <a:solidFill>
            <a:srgbClr val="FFFF0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2" name="矩形: 圆角 10"/>
          <p:cNvSpPr/>
          <p:nvPr/>
        </p:nvSpPr>
        <p:spPr>
          <a:xfrm>
            <a:off x="5497830" y="1465580"/>
            <a:ext cx="1551940" cy="248920"/>
          </a:xfrm>
          <a:prstGeom prst="roundRect">
            <a:avLst/>
          </a:prstGeom>
          <a:solidFill>
            <a:srgbClr val="7030A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3" name="矩形: 圆角 10"/>
          <p:cNvSpPr/>
          <p:nvPr/>
        </p:nvSpPr>
        <p:spPr>
          <a:xfrm>
            <a:off x="4031615" y="3256915"/>
            <a:ext cx="1551940" cy="248920"/>
          </a:xfrm>
          <a:prstGeom prst="roundRect">
            <a:avLst/>
          </a:prstGeom>
          <a:solidFill>
            <a:srgbClr val="7030A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6" name="矩形: 圆角 10"/>
          <p:cNvSpPr/>
          <p:nvPr/>
        </p:nvSpPr>
        <p:spPr>
          <a:xfrm>
            <a:off x="3834765" y="2687320"/>
            <a:ext cx="1376680" cy="248920"/>
          </a:xfrm>
          <a:prstGeom prst="roundRect">
            <a:avLst/>
          </a:prstGeom>
          <a:solidFill>
            <a:srgbClr val="FFFF0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8" name="矩形: 圆角 10"/>
          <p:cNvSpPr/>
          <p:nvPr/>
        </p:nvSpPr>
        <p:spPr>
          <a:xfrm>
            <a:off x="1573530" y="834390"/>
            <a:ext cx="3638550" cy="248920"/>
          </a:xfrm>
          <a:prstGeom prst="roundRect">
            <a:avLst/>
          </a:prstGeom>
          <a:solidFill>
            <a:srgbClr val="00B05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9" name="矩形: 圆角 10"/>
          <p:cNvSpPr/>
          <p:nvPr/>
        </p:nvSpPr>
        <p:spPr>
          <a:xfrm>
            <a:off x="747395" y="3256280"/>
            <a:ext cx="1104265" cy="248920"/>
          </a:xfrm>
          <a:prstGeom prst="roundRect">
            <a:avLst/>
          </a:prstGeom>
          <a:solidFill>
            <a:srgbClr val="00B05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0" name="矩形: 圆角 10"/>
          <p:cNvSpPr/>
          <p:nvPr/>
        </p:nvSpPr>
        <p:spPr>
          <a:xfrm>
            <a:off x="7814310" y="1812290"/>
            <a:ext cx="3638550" cy="248920"/>
          </a:xfrm>
          <a:prstGeom prst="roundRect">
            <a:avLst/>
          </a:prstGeom>
          <a:solidFill>
            <a:srgbClr val="00B05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1" name="矩形: 圆角 10"/>
          <p:cNvSpPr/>
          <p:nvPr/>
        </p:nvSpPr>
        <p:spPr>
          <a:xfrm>
            <a:off x="7894320" y="850265"/>
            <a:ext cx="1132840" cy="217805"/>
          </a:xfrm>
          <a:prstGeom prst="roundRect">
            <a:avLst/>
          </a:prstGeom>
          <a:solidFill>
            <a:srgbClr val="00B0F0">
              <a:alpha val="21000"/>
            </a:srgbClr>
          </a:solidFill>
          <a:ln>
            <a:noFill/>
          </a:ln>
          <a:effectLst>
            <a:outerShdw blurRad="50800" dist="50800" dir="1800000" algn="ctr" rotWithShape="0">
              <a:srgbClr val="000000">
                <a:alpha val="43000"/>
              </a:srgbClr>
            </a:outerShdw>
          </a:effectLst>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Tree>
    <p:custDataLst>
      <p:tags r:id="rId16"/>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barn(inVertical)">
                                      <p:cBhvr>
                                        <p:cTn id="46" dur="500"/>
                                        <p:tgtEl>
                                          <p:spTgt spid="3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additive="base">
                                        <p:cTn id="58" dur="500" fill="hold"/>
                                        <p:tgtEl>
                                          <p:spTgt spid="32"/>
                                        </p:tgtEl>
                                        <p:attrNameLst>
                                          <p:attrName>ppt_x</p:attrName>
                                        </p:attrNameLst>
                                      </p:cBhvr>
                                      <p:tavLst>
                                        <p:tav tm="0">
                                          <p:val>
                                            <p:strVal val="#ppt_x"/>
                                          </p:val>
                                        </p:tav>
                                        <p:tav tm="100000">
                                          <p:val>
                                            <p:strVal val="#ppt_x"/>
                                          </p:val>
                                        </p:tav>
                                      </p:tavLst>
                                    </p:anim>
                                    <p:anim calcmode="lin" valueType="num">
                                      <p:cBhvr additive="base">
                                        <p:cTn id="5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1000" fill="hold"/>
                                        <p:tgtEl>
                                          <p:spTgt spid="21"/>
                                        </p:tgtEl>
                                        <p:attrNameLst>
                                          <p:attrName>ppt_w</p:attrName>
                                        </p:attrNameLst>
                                      </p:cBhvr>
                                      <p:tavLst>
                                        <p:tav tm="0">
                                          <p:val>
                                            <p:strVal val="#ppt_w*0.70"/>
                                          </p:val>
                                        </p:tav>
                                        <p:tav tm="100000">
                                          <p:val>
                                            <p:strVal val="#ppt_w"/>
                                          </p:val>
                                        </p:tav>
                                      </p:tavLst>
                                    </p:anim>
                                    <p:anim calcmode="lin" valueType="num">
                                      <p:cBhvr>
                                        <p:cTn id="65" dur="1000" fill="hold"/>
                                        <p:tgtEl>
                                          <p:spTgt spid="21"/>
                                        </p:tgtEl>
                                        <p:attrNameLst>
                                          <p:attrName>ppt_h</p:attrName>
                                        </p:attrNameLst>
                                      </p:cBhvr>
                                      <p:tavLst>
                                        <p:tav tm="0">
                                          <p:val>
                                            <p:strVal val="#ppt_h"/>
                                          </p:val>
                                        </p:tav>
                                        <p:tav tm="100000">
                                          <p:val>
                                            <p:strVal val="#ppt_h"/>
                                          </p:val>
                                        </p:tav>
                                      </p:tavLst>
                                    </p:anim>
                                    <p:animEffect transition="in" filter="fade">
                                      <p:cBhvr>
                                        <p:cTn id="66" dur="1000"/>
                                        <p:tgtEl>
                                          <p:spTgt spid="21"/>
                                        </p:tgtEl>
                                      </p:cBhvr>
                                    </p:animEffect>
                                  </p:childTnLst>
                                </p:cTn>
                              </p:par>
                              <p:par>
                                <p:cTn id="67" presetID="2" presetClass="entr" presetSubtype="4" fill="hold" grpId="0" nodeType="with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additive="base">
                                        <p:cTn id="69" dur="500" fill="hold"/>
                                        <p:tgtEl>
                                          <p:spTgt spid="2"/>
                                        </p:tgtEl>
                                        <p:attrNameLst>
                                          <p:attrName>ppt_x</p:attrName>
                                        </p:attrNameLst>
                                      </p:cBhvr>
                                      <p:tavLst>
                                        <p:tav tm="0">
                                          <p:val>
                                            <p:strVal val="#ppt_x"/>
                                          </p:val>
                                        </p:tav>
                                        <p:tav tm="100000">
                                          <p:val>
                                            <p:strVal val="#ppt_x"/>
                                          </p:val>
                                        </p:tav>
                                      </p:tavLst>
                                    </p:anim>
                                    <p:anim calcmode="lin" valueType="num">
                                      <p:cBhvr additive="base">
                                        <p:cTn id="7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4" grpId="0" bldLvl="0" animBg="1"/>
      <p:bldP spid="24" grpId="1" animBg="1"/>
      <p:bldP spid="4" grpId="0" bldLvl="0" animBg="1"/>
      <p:bldP spid="4" grpId="1" animBg="1"/>
      <p:bldP spid="7" grpId="0" bldLvl="0" animBg="1"/>
      <p:bldP spid="7" grpId="1" animBg="1"/>
      <p:bldP spid="9" grpId="0" bldLvl="0" animBg="1"/>
      <p:bldP spid="9" grpId="1" animBg="1"/>
      <p:bldP spid="15" grpId="0"/>
      <p:bldP spid="15" grpId="1"/>
      <p:bldP spid="32" grpId="0"/>
      <p:bldP spid="32" grpId="1"/>
      <p:bldP spid="14" grpId="0" bldLvl="0" animBg="1"/>
      <p:bldP spid="14" grpId="1" animBg="1"/>
      <p:bldP spid="16" grpId="0" bldLvl="0" animBg="1"/>
      <p:bldP spid="16" grpId="1" animBg="1"/>
      <p:bldP spid="17" grpId="0" bldLvl="0" animBg="1"/>
      <p:bldP spid="17" grpId="1" animBg="1"/>
      <p:bldP spid="20" grpId="0" bldLvl="0" animBg="1"/>
      <p:bldP spid="20" grpId="1" animBg="1"/>
      <p:bldP spid="22" grpId="0" bldLvl="0" animBg="1"/>
      <p:bldP spid="22" grpId="1" animBg="1"/>
      <p:bldP spid="23" grpId="0" bldLvl="0" animBg="1"/>
      <p:bldP spid="23" grpId="1" animBg="1"/>
      <p:bldP spid="26" grpId="0" bldLvl="0" animBg="1"/>
      <p:bldP spid="26" grpId="1" animBg="1"/>
      <p:bldP spid="28" grpId="0" bldLvl="0" animBg="1"/>
      <p:bldP spid="28" grpId="1" animBg="1"/>
      <p:bldP spid="29" grpId="0" bldLvl="0" animBg="1"/>
      <p:bldP spid="29" grpId="1" animBg="1"/>
      <p:bldP spid="30" grpId="0" bldLvl="0" animBg="1"/>
      <p:bldP spid="30" grpId="1" animBg="1"/>
      <p:bldP spid="31" grpId="0" bldLvl="0" animBg="1"/>
      <p:bldP spid="3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flipV="1">
            <a:off x="712038" y="736627"/>
            <a:ext cx="8959215" cy="698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870585" y="133985"/>
            <a:ext cx="6695440" cy="6096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en-US" altLang="zh-CN" sz="2800" err="1">
                <a:solidFill>
                  <a:schemeClr val="dk1"/>
                </a:solidFill>
                <a:latin typeface="汉仪旗黑-85S" panose="00020600040101010101" pitchFamily="18" charset="-122"/>
                <a:ea typeface="汉仪旗黑-85S" panose="00020600040101010101" pitchFamily="18" charset="-122"/>
                <a:sym typeface="微软雅黑" panose="020B0503020204020204" charset="-122"/>
              </a:rPr>
              <a:t>D</a:t>
            </a:r>
            <a:r>
              <a:rPr lang="zh-CN" altLang="en-US" sz="2800" err="1">
                <a:solidFill>
                  <a:schemeClr val="dk1"/>
                </a:solidFill>
                <a:latin typeface="汉仪旗黑-85S" panose="00020600040101010101" pitchFamily="18" charset="-122"/>
                <a:ea typeface="汉仪旗黑-85S" panose="00020600040101010101" pitchFamily="18" charset="-122"/>
                <a:sym typeface="微软雅黑" panose="020B0503020204020204" charset="-122"/>
              </a:rPr>
              <a:t>篇语料整理</a:t>
            </a:r>
            <a:endParaRPr lang="zh-CN" altLang="en-US" sz="2800" err="1">
              <a:solidFill>
                <a:schemeClr val="dk1"/>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100" name="图片 99"/>
          <p:cNvPicPr/>
          <p:nvPr>
            <p:custDataLst>
              <p:tags r:id="rId3"/>
            </p:custDataLst>
          </p:nvPr>
        </p:nvPicPr>
        <p:blipFill>
          <a:blip r:embed="rId4"/>
          <a:stretch>
            <a:fillRect/>
          </a:stretch>
        </p:blipFill>
        <p:spPr>
          <a:xfrm>
            <a:off x="53340" y="54610"/>
            <a:ext cx="762635" cy="808990"/>
          </a:xfrm>
          <a:prstGeom prst="rect">
            <a:avLst/>
          </a:prstGeom>
          <a:noFill/>
          <a:ln w="9525">
            <a:noFill/>
          </a:ln>
        </p:spPr>
      </p:pic>
      <p:pic>
        <p:nvPicPr>
          <p:cNvPr id="2" name="图片 1"/>
          <p:cNvPicPr/>
          <p:nvPr/>
        </p:nvPicPr>
        <p:blipFill>
          <a:blip r:embed="rId5">
            <a:clrChange>
              <a:clrFrom>
                <a:srgbClr val="FFFFFF">
                  <a:alpha val="100000"/>
                </a:srgbClr>
              </a:clrFrom>
              <a:clrTo>
                <a:srgbClr val="FFFFFF">
                  <a:alpha val="100000"/>
                  <a:alpha val="0"/>
                </a:srgbClr>
              </a:clrTo>
            </a:clrChange>
          </a:blip>
        </p:blipFill>
        <p:spPr>
          <a:xfrm>
            <a:off x="10235565" y="5015865"/>
            <a:ext cx="1838325" cy="1842135"/>
          </a:xfrm>
          <a:prstGeom prst="rect">
            <a:avLst/>
          </a:prstGeom>
        </p:spPr>
      </p:pic>
      <p:pic>
        <p:nvPicPr>
          <p:cNvPr id="4" name="图片 3"/>
          <p:cNvPicPr/>
          <p:nvPr/>
        </p:nvPicPr>
        <p:blipFill>
          <a:blip r:embed="rId6"/>
        </p:blipFill>
        <p:spPr>
          <a:xfrm>
            <a:off x="10944225" y="4431665"/>
            <a:ext cx="1129665" cy="668655"/>
          </a:xfrm>
          <a:prstGeom prst="rect">
            <a:avLst/>
          </a:prstGeom>
        </p:spPr>
      </p:pic>
      <p:sp>
        <p:nvSpPr>
          <p:cNvPr id="6" name="文本框 5"/>
          <p:cNvSpPr txBox="1"/>
          <p:nvPr/>
        </p:nvSpPr>
        <p:spPr>
          <a:xfrm>
            <a:off x="3320415" y="254635"/>
            <a:ext cx="6096000" cy="398780"/>
          </a:xfrm>
          <a:prstGeom prst="rect">
            <a:avLst/>
          </a:prstGeom>
          <a:noFill/>
        </p:spPr>
        <p:txBody>
          <a:bodyPr wrap="square" rtlCol="0" anchor="t">
            <a:spAutoFit/>
          </a:bodyPr>
          <a:p>
            <a:r>
              <a:rPr lang="zh-CN" altLang="en-US" sz="2000" b="1">
                <a:solidFill>
                  <a:srgbClr val="C00000"/>
                </a:solidFill>
              </a:rPr>
              <a:t>语义场建构；改述释义；高频课外单词语境记忆</a:t>
            </a:r>
            <a:endParaRPr lang="zh-CN" altLang="en-US" sz="2000" b="1">
              <a:solidFill>
                <a:srgbClr val="C00000"/>
              </a:solidFill>
            </a:endParaRPr>
          </a:p>
        </p:txBody>
      </p:sp>
      <p:graphicFrame>
        <p:nvGraphicFramePr>
          <p:cNvPr id="7" name="表格 6"/>
          <p:cNvGraphicFramePr/>
          <p:nvPr>
            <p:custDataLst>
              <p:tags r:id="rId7"/>
            </p:custDataLst>
          </p:nvPr>
        </p:nvGraphicFramePr>
        <p:xfrm>
          <a:off x="412750" y="869950"/>
          <a:ext cx="11354435" cy="5690235"/>
        </p:xfrm>
        <a:graphic>
          <a:graphicData uri="http://schemas.openxmlformats.org/drawingml/2006/table">
            <a:tbl>
              <a:tblPr/>
              <a:tblGrid>
                <a:gridCol w="3697605"/>
                <a:gridCol w="7656830"/>
              </a:tblGrid>
              <a:tr h="5690235">
                <a:tc>
                  <a:txBody>
                    <a:bodyPr/>
                    <a:p>
                      <a:pPr marL="68580" indent="0" algn="just" fontAlgn="auto">
                        <a:lnSpc>
                          <a:spcPts val="2900"/>
                        </a:lnSpc>
                        <a:spcBef>
                          <a:spcPct val="0"/>
                        </a:spcBef>
                        <a:spcAft>
                          <a:spcPct val="0"/>
                        </a:spcAft>
                      </a:pPr>
                      <a:endParaRPr lang="en-US" altLang="zh-CN" sz="3200">
                        <a:latin typeface="Times New Roman" panose="02020603050405020304" charset="0"/>
                        <a:ea typeface="Times New Roman" panose="02020603050405020304"/>
                        <a:cs typeface="Times New Roman" panose="02020603050405020304" charset="0"/>
                      </a:endParaRPr>
                    </a:p>
                    <a:p>
                      <a:pPr marL="68580" indent="0" algn="just" fontAlgn="auto">
                        <a:lnSpc>
                          <a:spcPts val="3900"/>
                        </a:lnSpc>
                        <a:spcBef>
                          <a:spcPct val="0"/>
                        </a:spcBef>
                        <a:spcAft>
                          <a:spcPct val="0"/>
                        </a:spcAft>
                      </a:pPr>
                      <a:endParaRPr lang="zh-CN" sz="320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a:solidFill>
                            <a:schemeClr val="bg1"/>
                          </a:solidFill>
                          <a:latin typeface="Times New Roman" panose="02020603050405020304" charset="0"/>
                          <a:ea typeface="Times New Roman" panose="02020603050405020304"/>
                          <a:cs typeface="Times New Roman" panose="02020603050405020304" charset="0"/>
                        </a:rPr>
                        <a:t>9.</a:t>
                      </a:r>
                      <a:r>
                        <a:rPr lang="zh-CN" sz="3200" b="0">
                          <a:solidFill>
                            <a:schemeClr val="bg1"/>
                          </a:solidFill>
                          <a:latin typeface="Times New Roman" panose="02020603050405020304" charset="0"/>
                          <a:ea typeface="宋体" panose="02010600030101010101" pitchFamily="2" charset="-122"/>
                          <a:cs typeface="Times New Roman" panose="02020603050405020304" charset="0"/>
                        </a:rPr>
                        <a:t>手工制作珠宝</a:t>
                      </a:r>
                      <a:endParaRPr lang="zh-CN" sz="3200" b="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endParaRPr lang="zh-CN" sz="3200" b="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b="0">
                          <a:solidFill>
                            <a:schemeClr val="bg1"/>
                          </a:solidFill>
                          <a:latin typeface="Times New Roman" panose="02020603050405020304" charset="0"/>
                          <a:ea typeface="Times New Roman" panose="02020603050405020304"/>
                          <a:cs typeface="Times New Roman" panose="02020603050405020304" charset="0"/>
                        </a:rPr>
                        <a:t>10. </a:t>
                      </a:r>
                      <a:r>
                        <a:rPr lang="zh-CN" sz="3200" b="0">
                          <a:solidFill>
                            <a:schemeClr val="bg1"/>
                          </a:solidFill>
                          <a:latin typeface="Times New Roman" panose="02020603050405020304" charset="0"/>
                          <a:ea typeface="宋体" panose="02010600030101010101" pitchFamily="2" charset="-122"/>
                          <a:cs typeface="Times New Roman" panose="02020603050405020304" charset="0"/>
                        </a:rPr>
                        <a:t>无需注册。</a:t>
                      </a:r>
                      <a:endParaRPr lang="en-US" altLang="zh-CN" sz="3200" b="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b="0">
                          <a:solidFill>
                            <a:schemeClr val="bg1"/>
                          </a:solidFill>
                          <a:latin typeface="Times New Roman" panose="02020603050405020304" charset="0"/>
                          <a:ea typeface="宋体" panose="02010600030101010101" pitchFamily="2" charset="-122"/>
                          <a:cs typeface="Times New Roman" panose="02020603050405020304" charset="0"/>
                        </a:rPr>
                        <a:t>     </a:t>
                      </a:r>
                      <a:r>
                        <a:rPr lang="zh-CN" sz="3200" b="0">
                          <a:solidFill>
                            <a:schemeClr val="bg1"/>
                          </a:solidFill>
                          <a:latin typeface="Times New Roman" panose="02020603050405020304" charset="0"/>
                          <a:ea typeface="宋体" panose="02010600030101010101" pitchFamily="2" charset="-122"/>
                          <a:cs typeface="Times New Roman" panose="02020603050405020304" charset="0"/>
                        </a:rPr>
                        <a:t>先到先得。</a:t>
                      </a:r>
                      <a:endParaRPr lang="zh-CN" sz="3200" b="0">
                        <a:solidFill>
                          <a:schemeClr val="bg1"/>
                        </a:solidFill>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just" fontAlgn="auto">
                        <a:lnSpc>
                          <a:spcPts val="3840"/>
                        </a:lnSpc>
                        <a:spcBef>
                          <a:spcPct val="0"/>
                        </a:spcBef>
                        <a:spcAft>
                          <a:spcPct val="0"/>
                        </a:spcAft>
                      </a:pPr>
                      <a:endParaRPr lang="en-US" altLang="zh-CN" sz="3200">
                        <a:latin typeface="Times New Roman" panose="02020603050405020304" charset="0"/>
                        <a:ea typeface="Times New Roman" panose="02020603050405020304"/>
                        <a:cs typeface="Times New Roman" panose="02020603050405020304" charset="0"/>
                      </a:endParaRPr>
                    </a:p>
                    <a:p>
                      <a:pPr marL="68580" indent="0" algn="just" fontAlgn="auto">
                        <a:lnSpc>
                          <a:spcPts val="3840"/>
                        </a:lnSpc>
                        <a:spcBef>
                          <a:spcPct val="0"/>
                        </a:spcBef>
                        <a:spcAft>
                          <a:spcPct val="0"/>
                        </a:spcAft>
                      </a:pPr>
                      <a:r>
                        <a:rPr lang="en-US" altLang="zh-CN" sz="3200">
                          <a:noFill/>
                          <a:latin typeface="Times New Roman" panose="02020603050405020304" charset="0"/>
                          <a:ea typeface="Times New Roman" panose="02020603050405020304"/>
                          <a:cs typeface="Times New Roman" panose="02020603050405020304" charset="0"/>
                        </a:rPr>
                        <a:t>= altruistic</a:t>
                      </a:r>
                      <a:r>
                        <a:rPr lang="en-US" altLang="zh-CN" sz="3200" baseline="-25000">
                          <a:noFill/>
                          <a:latin typeface="Times New Roman" panose="02020603050405020304" charset="0"/>
                          <a:ea typeface="Times New Roman" panose="02020603050405020304"/>
                          <a:cs typeface="Times New Roman" panose="02020603050405020304" charset="0"/>
                        </a:rPr>
                        <a:t>利他主义的，无私的</a:t>
                      </a:r>
                      <a:r>
                        <a:rPr lang="en-US" altLang="zh-CN" sz="3200">
                          <a:noFill/>
                          <a:latin typeface="Times New Roman" panose="02020603050405020304" charset="0"/>
                          <a:ea typeface="Times New Roman" panose="02020603050405020304"/>
                          <a:cs typeface="Times New Roman" panose="02020603050405020304" charset="0"/>
                        </a:rPr>
                        <a:t> /selfless behavior</a:t>
                      </a:r>
                      <a:endParaRPr lang="en-US" altLang="zh-CN" sz="3200">
                        <a:noFill/>
                        <a:latin typeface="Times New Roman" panose="02020603050405020304" charset="0"/>
                        <a:ea typeface="Times New Roman" panose="02020603050405020304"/>
                        <a:cs typeface="Times New Roman" panose="02020603050405020304" charset="0"/>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5" name="文本框 4"/>
          <p:cNvSpPr txBox="1"/>
          <p:nvPr/>
        </p:nvSpPr>
        <p:spPr>
          <a:xfrm>
            <a:off x="4243705" y="869950"/>
            <a:ext cx="7428230" cy="503491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noAutofit/>
          </a:bodyPr>
          <a:p>
            <a:pPr indent="0" fontAlgn="auto">
              <a:lnSpc>
                <a:spcPts val="5240"/>
              </a:lnSpc>
            </a:pPr>
            <a:r>
              <a:rPr lang="en-US" altLang="zh-CN" sz="2400">
                <a:latin typeface="Times New Roman" panose="02020603050405020304" charset="0"/>
                <a:ea typeface="Times New Roman" panose="02020603050405020304"/>
                <a:cs typeface="Times New Roman" panose="02020603050405020304" charset="0"/>
                <a:sym typeface="+mn-ea"/>
              </a:rPr>
              <a:t>1. tipping points= critical transitions</a:t>
            </a:r>
            <a:endParaRPr lang="en-US" altLang="zh-CN" sz="2400">
              <a:latin typeface="Times New Roman" panose="02020603050405020304" charset="0"/>
              <a:ea typeface="Times New Roman" panose="02020603050405020304"/>
              <a:cs typeface="Times New Roman" panose="02020603050405020304" charset="0"/>
              <a:sym typeface="+mn-ea"/>
            </a:endParaRPr>
          </a:p>
          <a:p>
            <a:pPr indent="0" fontAlgn="auto">
              <a:lnSpc>
                <a:spcPts val="5240"/>
              </a:lnSpc>
            </a:pPr>
            <a:r>
              <a:rPr lang="en-US" altLang="zh-CN" sz="2400">
                <a:latin typeface="Times New Roman" panose="02020603050405020304" charset="0"/>
                <a:ea typeface="Times New Roman" panose="02020603050405020304"/>
                <a:cs typeface="Times New Roman" panose="02020603050405020304" charset="0"/>
                <a:sym typeface="+mn-ea"/>
              </a:rPr>
              <a:t>2. a textbook critical transition</a:t>
            </a:r>
            <a:endParaRPr lang="en-US" altLang="zh-CN" sz="2400">
              <a:latin typeface="Times New Roman" panose="02020603050405020304" charset="0"/>
              <a:ea typeface="Times New Roman" panose="02020603050405020304"/>
              <a:cs typeface="Times New Roman" panose="02020603050405020304" charset="0"/>
              <a:sym typeface="+mn-ea"/>
            </a:endParaRPr>
          </a:p>
          <a:p>
            <a:pPr indent="0" fontAlgn="auto">
              <a:lnSpc>
                <a:spcPts val="5240"/>
              </a:lnSpc>
            </a:pPr>
            <a:r>
              <a:rPr lang="en-US" altLang="zh-CN" sz="2400">
                <a:latin typeface="Times New Roman" panose="02020603050405020304" charset="0"/>
                <a:ea typeface="Times New Roman" panose="02020603050405020304"/>
                <a:cs typeface="Times New Roman" panose="02020603050405020304" charset="0"/>
                <a:sym typeface="+mn-ea"/>
              </a:rPr>
              <a:t>    = broke new ground = breakthrough</a:t>
            </a:r>
            <a:endParaRPr lang="en-US" altLang="zh-CN" sz="2400">
              <a:latin typeface="Times New Roman" panose="02020603050405020304" charset="0"/>
              <a:ea typeface="Times New Roman" panose="02020603050405020304"/>
              <a:cs typeface="Times New Roman" panose="02020603050405020304" charset="0"/>
              <a:sym typeface="+mn-ea"/>
            </a:endParaRPr>
          </a:p>
          <a:p>
            <a:pPr indent="0" fontAlgn="auto">
              <a:lnSpc>
                <a:spcPts val="5240"/>
              </a:lnSpc>
            </a:pPr>
            <a:r>
              <a:rPr lang="en-US" altLang="zh-CN" sz="2400">
                <a:latin typeface="Times New Roman" panose="02020603050405020304" charset="0"/>
                <a:ea typeface="Times New Roman" panose="02020603050405020304"/>
                <a:cs typeface="Times New Roman" panose="02020603050405020304" charset="0"/>
                <a:sym typeface="+mn-ea"/>
              </a:rPr>
              <a:t>3.  the accuracy of the prediction </a:t>
            </a:r>
            <a:endParaRPr lang="en-US" altLang="zh-CN" sz="2400">
              <a:latin typeface="Times New Roman" panose="02020603050405020304" charset="0"/>
              <a:ea typeface="Times New Roman" panose="02020603050405020304"/>
              <a:cs typeface="Times New Roman" panose="02020603050405020304" charset="0"/>
              <a:sym typeface="+mn-ea"/>
            </a:endParaRPr>
          </a:p>
          <a:p>
            <a:pPr indent="0" fontAlgn="auto">
              <a:lnSpc>
                <a:spcPts val="5240"/>
              </a:lnSpc>
            </a:pPr>
            <a:r>
              <a:rPr lang="en-US" altLang="zh-CN" sz="2400">
                <a:latin typeface="Times New Roman" panose="02020603050405020304" charset="0"/>
                <a:ea typeface="Times New Roman" panose="02020603050405020304"/>
                <a:cs typeface="Times New Roman" panose="02020603050405020304" charset="0"/>
                <a:sym typeface="+mn-ea"/>
              </a:rPr>
              <a:t>     = correctly predict / identify</a:t>
            </a:r>
            <a:endParaRPr lang="en-US" altLang="zh-CN" sz="2400">
              <a:latin typeface="Times New Roman" panose="02020603050405020304" charset="0"/>
              <a:ea typeface="Times New Roman" panose="02020603050405020304"/>
              <a:cs typeface="Times New Roman" panose="02020603050405020304" charset="0"/>
              <a:sym typeface="+mn-ea"/>
            </a:endParaRPr>
          </a:p>
          <a:p>
            <a:pPr indent="0" fontAlgn="auto">
              <a:lnSpc>
                <a:spcPts val="5240"/>
              </a:lnSpc>
            </a:pPr>
            <a:r>
              <a:rPr lang="en-US" altLang="zh-CN" sz="2400">
                <a:latin typeface="Times New Roman" panose="02020603050405020304" charset="0"/>
                <a:ea typeface="Times New Roman" panose="02020603050405020304"/>
                <a:cs typeface="Times New Roman" panose="02020603050405020304" charset="0"/>
                <a:sym typeface="+mn-ea"/>
              </a:rPr>
              <a:t>4. It </a:t>
            </a:r>
            <a:r>
              <a:rPr lang="en-US" altLang="zh-CN" sz="2400" b="1" u="sng">
                <a:latin typeface="Times New Roman" panose="02020603050405020304" charset="0"/>
                <a:ea typeface="Times New Roman" panose="02020603050405020304"/>
                <a:cs typeface="Times New Roman" panose="02020603050405020304" charset="0"/>
                <a:sym typeface="+mn-ea"/>
              </a:rPr>
              <a:t>revealed </a:t>
            </a:r>
            <a:r>
              <a:rPr lang="en-US" altLang="zh-CN" sz="2400" b="1" u="sng">
                <a:solidFill>
                  <a:srgbClr val="C00000"/>
                </a:solidFill>
                <a:latin typeface="Times New Roman" panose="02020603050405020304" charset="0"/>
                <a:ea typeface="Times New Roman" panose="02020603050405020304"/>
                <a:cs typeface="Times New Roman" panose="02020603050405020304" charset="0"/>
                <a:sym typeface="+mn-ea"/>
              </a:rPr>
              <a:t>the idea</a:t>
            </a:r>
            <a:r>
              <a:rPr lang="en-US" altLang="zh-CN" sz="2400">
                <a:latin typeface="Times New Roman" panose="02020603050405020304" charset="0"/>
                <a:ea typeface="Times New Roman" panose="02020603050405020304"/>
                <a:cs typeface="Times New Roman" panose="02020603050405020304" charset="0"/>
                <a:sym typeface="+mn-ea"/>
              </a:rPr>
              <a:t> </a:t>
            </a:r>
            <a:r>
              <a:rPr lang="en-US" altLang="zh-CN" sz="2400" i="1" u="sng">
                <a:solidFill>
                  <a:srgbClr val="C00000"/>
                </a:solidFill>
                <a:highlight>
                  <a:srgbClr val="FFFF00"/>
                </a:highlight>
                <a:latin typeface="Times New Roman" panose="02020603050405020304" charset="0"/>
                <a:ea typeface="Times New Roman" panose="02020603050405020304"/>
                <a:cs typeface="Times New Roman" panose="02020603050405020304" charset="0"/>
                <a:sym typeface="+mn-ea"/>
              </a:rPr>
              <a:t>that tipping points are predictable </a:t>
            </a:r>
            <a:r>
              <a:rPr lang="en-US" altLang="zh-CN" sz="2400" i="1" u="sng" baseline="-25000">
                <a:solidFill>
                  <a:srgbClr val="C00000"/>
                </a:solidFill>
                <a:highlight>
                  <a:srgbClr val="FFFF00"/>
                </a:highlight>
                <a:latin typeface="Times New Roman" panose="02020603050405020304" charset="0"/>
                <a:ea typeface="Times New Roman" panose="02020603050405020304"/>
                <a:cs typeface="Times New Roman" panose="02020603050405020304" charset="0"/>
                <a:sym typeface="+mn-ea"/>
              </a:rPr>
              <a:t>(</a:t>
            </a:r>
            <a:r>
              <a:rPr lang="zh-CN" altLang="en-US" sz="2400" i="1" u="sng" baseline="-25000">
                <a:solidFill>
                  <a:srgbClr val="C00000"/>
                </a:solidFill>
                <a:highlight>
                  <a:srgbClr val="FFFF00"/>
                </a:highlight>
                <a:latin typeface="Times New Roman" panose="02020603050405020304" charset="0"/>
                <a:ea typeface="宋体" panose="02010600030101010101" pitchFamily="2" charset="-122"/>
                <a:cs typeface="Times New Roman" panose="02020603050405020304" charset="0"/>
                <a:sym typeface="+mn-ea"/>
              </a:rPr>
              <a:t>同位语从句</a:t>
            </a:r>
            <a:r>
              <a:rPr lang="en-US" altLang="zh-CN" sz="2400" i="1" u="sng" baseline="-25000">
                <a:solidFill>
                  <a:srgbClr val="C00000"/>
                </a:solidFill>
                <a:highlight>
                  <a:srgbClr val="FFFF00"/>
                </a:highlight>
                <a:latin typeface="Times New Roman" panose="02020603050405020304" charset="0"/>
                <a:ea typeface="Times New Roman" panose="02020603050405020304"/>
                <a:cs typeface="Times New Roman" panose="02020603050405020304" charset="0"/>
                <a:sym typeface="+mn-ea"/>
              </a:rPr>
              <a:t>)</a:t>
            </a:r>
            <a:r>
              <a:rPr lang="en-US" altLang="zh-CN" sz="2400">
                <a:latin typeface="Times New Roman" panose="02020603050405020304" charset="0"/>
                <a:ea typeface="Times New Roman" panose="02020603050405020304"/>
                <a:cs typeface="Times New Roman" panose="02020603050405020304" charset="0"/>
                <a:sym typeface="+mn-ea"/>
              </a:rPr>
              <a:t>.</a:t>
            </a:r>
            <a:endParaRPr lang="en-US" altLang="zh-CN" sz="2400">
              <a:latin typeface="Times New Roman" panose="02020603050405020304" charset="0"/>
              <a:ea typeface="Times New Roman" panose="02020603050405020304"/>
              <a:cs typeface="Times New Roman" panose="02020603050405020304" charset="0"/>
              <a:sym typeface="+mn-ea"/>
            </a:endParaRPr>
          </a:p>
          <a:p>
            <a:pPr indent="0" fontAlgn="auto">
              <a:lnSpc>
                <a:spcPts val="4340"/>
              </a:lnSpc>
            </a:pPr>
            <a:endParaRPr lang="en-US" altLang="zh-CN" sz="2400">
              <a:latin typeface="Times New Roman" panose="02020603050405020304" charset="0"/>
              <a:ea typeface="Times New Roman" panose="02020603050405020304"/>
              <a:cs typeface="Times New Roman" panose="02020603050405020304" charset="0"/>
              <a:sym typeface="+mn-ea"/>
            </a:endParaRPr>
          </a:p>
        </p:txBody>
      </p:sp>
      <p:sp>
        <p:nvSpPr>
          <p:cNvPr id="8" name="文本框 7"/>
          <p:cNvSpPr txBox="1"/>
          <p:nvPr/>
        </p:nvSpPr>
        <p:spPr>
          <a:xfrm>
            <a:off x="469265" y="916940"/>
            <a:ext cx="3595370" cy="4584700"/>
          </a:xfrm>
          <a:prstGeom prst="rect">
            <a:avLst/>
          </a:prstGeom>
          <a:noFill/>
        </p:spPr>
        <p:txBody>
          <a:bodyPr wrap="square" rtlCol="0" anchor="t">
            <a:spAutoFit/>
          </a:bodyPr>
          <a:p>
            <a:pPr indent="0" fontAlgn="auto">
              <a:lnSpc>
                <a:spcPts val="4380"/>
              </a:lnSpc>
            </a:pPr>
            <a:r>
              <a:rPr sz="2400"/>
              <a:t>1.引爆点=关键转变/拐点/临界点</a:t>
            </a:r>
            <a:endParaRPr sz="2400"/>
          </a:p>
          <a:p>
            <a:pPr indent="0" fontAlgn="auto">
              <a:lnSpc>
                <a:spcPts val="4380"/>
              </a:lnSpc>
            </a:pPr>
            <a:r>
              <a:rPr lang="en-US" sz="2400"/>
              <a:t>2</a:t>
            </a:r>
            <a:r>
              <a:rPr sz="2400"/>
              <a:t>.教科书式的关键转变=突破新领域=突破</a:t>
            </a:r>
            <a:endParaRPr sz="2400"/>
          </a:p>
          <a:p>
            <a:pPr indent="0" fontAlgn="auto">
              <a:lnSpc>
                <a:spcPts val="4380"/>
              </a:lnSpc>
            </a:pPr>
            <a:r>
              <a:rPr lang="en-US" sz="2400"/>
              <a:t>3</a:t>
            </a:r>
            <a:r>
              <a:rPr sz="2400"/>
              <a:t>.预测的准确性=正确预测/识别</a:t>
            </a:r>
            <a:endParaRPr sz="2400"/>
          </a:p>
          <a:p>
            <a:pPr indent="0" fontAlgn="auto">
              <a:lnSpc>
                <a:spcPts val="4380"/>
              </a:lnSpc>
            </a:pPr>
            <a:r>
              <a:rPr lang="en-US" sz="2400"/>
              <a:t>4</a:t>
            </a:r>
            <a:r>
              <a:rPr sz="2400"/>
              <a:t>.它揭示了一个观点，即临界点是可以预测的</a:t>
            </a:r>
            <a:endParaRPr sz="2400"/>
          </a:p>
        </p:txBody>
      </p:sp>
    </p:spTree>
    <p:custDataLst>
      <p:tags r:id="rId8"/>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65760" y="76835"/>
            <a:ext cx="3140710" cy="501650"/>
          </a:xfrm>
          <a:prstGeom prst="rect">
            <a:avLst/>
          </a:prstGeom>
          <a:noFill/>
        </p:spPr>
        <p:txBody>
          <a:bodyPr wrap="square" rtlCol="0" anchor="t">
            <a:spAutoFit/>
          </a:bodyPr>
          <a:p>
            <a:pPr algn="l"/>
            <a:r>
              <a:rPr lang="zh-CN" altLang="en-US" sz="2665" b="1" dirty="0">
                <a:solidFill>
                  <a:srgbClr val="C00000"/>
                </a:solidFill>
                <a:latin typeface="Arial" panose="020B0604020202020204" pitchFamily="34" charset="0"/>
                <a:ea typeface="微软雅黑" panose="020B0503020204020204" charset="-122"/>
                <a:cs typeface="Arial" panose="020B0604020202020204" pitchFamily="34" charset="0"/>
                <a:sym typeface="Calibri" panose="020F0502020204030204" charset="0"/>
              </a:rPr>
              <a:t>阅读理解路径优化</a:t>
            </a:r>
            <a:endParaRPr lang="zh-CN" altLang="en-US" sz="2665" b="1" dirty="0">
              <a:solidFill>
                <a:srgbClr val="C00000"/>
              </a:solidFill>
              <a:latin typeface="Arial" panose="020B0604020202020204" pitchFamily="34" charset="0"/>
              <a:ea typeface="微软雅黑" panose="020B0503020204020204" charset="-122"/>
              <a:cs typeface="Arial" panose="020B0604020202020204" pitchFamily="34" charset="0"/>
              <a:sym typeface="Calibri" panose="020F0502020204030204" charset="0"/>
            </a:endParaRPr>
          </a:p>
        </p:txBody>
      </p:sp>
      <p:sp>
        <p:nvSpPr>
          <p:cNvPr id="3" name="文本框 2"/>
          <p:cNvSpPr txBox="1"/>
          <p:nvPr/>
        </p:nvSpPr>
        <p:spPr>
          <a:xfrm>
            <a:off x="826347" y="6531187"/>
            <a:ext cx="5544820" cy="297180"/>
          </a:xfrm>
          <a:prstGeom prst="rect">
            <a:avLst/>
          </a:prstGeom>
          <a:noFill/>
        </p:spPr>
        <p:txBody>
          <a:bodyPr wrap="square" rtlCol="0" anchor="t">
            <a:spAutoFit/>
          </a:bodyPr>
          <a:p>
            <a:r>
              <a:rPr lang="zh-CN" altLang="en-US" sz="1335" b="1">
                <a:solidFill>
                  <a:schemeClr val="bg1"/>
                </a:solidFill>
              </a:rPr>
              <a:t>突破思维瓶颈，内化关键能力</a:t>
            </a:r>
            <a:endParaRPr lang="zh-CN" altLang="en-US" sz="1335" b="1">
              <a:solidFill>
                <a:schemeClr val="bg1"/>
              </a:solidFill>
            </a:endParaRPr>
          </a:p>
        </p:txBody>
      </p:sp>
      <p:sp>
        <p:nvSpPr>
          <p:cNvPr id="4" name="文本框 3"/>
          <p:cNvSpPr txBox="1"/>
          <p:nvPr/>
        </p:nvSpPr>
        <p:spPr>
          <a:xfrm>
            <a:off x="4242435" y="354965"/>
            <a:ext cx="6096000" cy="368300"/>
          </a:xfrm>
          <a:prstGeom prst="rect">
            <a:avLst/>
          </a:prstGeom>
          <a:noFill/>
        </p:spPr>
        <p:txBody>
          <a:bodyPr wrap="square" rtlCol="0" anchor="t">
            <a:spAutoFit/>
          </a:bodyPr>
          <a:p>
            <a:pPr marL="285750" indent="-285750">
              <a:buFont typeface="Arial" panose="020B0604020202020204" pitchFamily="34" charset="0"/>
              <a:buChar char="•"/>
            </a:pPr>
            <a:r>
              <a:rPr lang="zh-CN" altLang="en-US" b="1">
                <a:solidFill>
                  <a:srgbClr val="C00000"/>
                </a:solidFill>
              </a:rPr>
              <a:t>成功或许不可复制，但一定有最优路径可循 </a:t>
            </a:r>
            <a:endParaRPr lang="zh-CN" altLang="en-US" b="1">
              <a:solidFill>
                <a:srgbClr val="C00000"/>
              </a:solidFill>
            </a:endParaRPr>
          </a:p>
        </p:txBody>
      </p:sp>
      <p:pic>
        <p:nvPicPr>
          <p:cNvPr id="6" name="图片 5"/>
          <p:cNvPicPr>
            <a:picLocks noChangeAspect="1"/>
          </p:cNvPicPr>
          <p:nvPr/>
        </p:nvPicPr>
        <p:blipFill>
          <a:blip r:embed="rId1"/>
          <a:srcRect b="42189"/>
          <a:stretch>
            <a:fillRect/>
          </a:stretch>
        </p:blipFill>
        <p:spPr>
          <a:xfrm>
            <a:off x="124460" y="723265"/>
            <a:ext cx="11995785" cy="5587365"/>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1416104" y="776238"/>
            <a:ext cx="10510323"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3"/>
          <a:stretch>
            <a:fillRect/>
          </a:stretch>
        </p:blipFill>
        <p:spPr>
          <a:xfrm>
            <a:off x="0" y="-15613"/>
            <a:ext cx="1458850" cy="832268"/>
          </a:xfrm>
          <a:prstGeom prst="rect">
            <a:avLst/>
          </a:prstGeom>
        </p:spPr>
      </p:pic>
      <p:sp>
        <p:nvSpPr>
          <p:cNvPr id="2" name="文本框 1"/>
          <p:cNvSpPr txBox="1"/>
          <p:nvPr>
            <p:custDataLst>
              <p:tags r:id="rId4"/>
            </p:custDataLst>
          </p:nvPr>
        </p:nvSpPr>
        <p:spPr>
          <a:xfrm>
            <a:off x="1429648" y="243400"/>
            <a:ext cx="8139850" cy="521970"/>
          </a:xfrm>
          <a:prstGeom prst="rect">
            <a:avLst/>
          </a:prstGeom>
          <a:noFill/>
        </p:spPr>
        <p:txBody>
          <a:bodyPr wrap="square" rtlCol="0">
            <a:spAutoFit/>
          </a:bodyPr>
          <a:p>
            <a:r>
              <a:rPr lang="zh-CN" altLang="en-US" sz="2800" b="1" dirty="0">
                <a:solidFill>
                  <a:srgbClr val="5C2987"/>
                </a:solidFill>
                <a:latin typeface="微软雅黑" panose="020B0503020204020204" charset="-122"/>
                <a:ea typeface="微软雅黑" panose="020B0503020204020204" charset="-122"/>
              </a:rPr>
              <a:t>标识选项特征，细微能见知著</a:t>
            </a:r>
            <a:endParaRPr lang="zh-CN" altLang="en-US" sz="2800" b="1" dirty="0">
              <a:solidFill>
                <a:srgbClr val="5C2987"/>
              </a:solidFill>
              <a:latin typeface="微软雅黑" panose="020B0503020204020204" charset="-122"/>
              <a:ea typeface="微软雅黑" panose="020B0503020204020204" charset="-122"/>
            </a:endParaRPr>
          </a:p>
        </p:txBody>
      </p:sp>
      <p:sp>
        <p:nvSpPr>
          <p:cNvPr id="4" name="任意多边形 3"/>
          <p:cNvSpPr/>
          <p:nvPr>
            <p:custDataLst>
              <p:tags r:id="rId5"/>
            </p:custDataLst>
          </p:nvPr>
        </p:nvSpPr>
        <p:spPr>
          <a:xfrm>
            <a:off x="0" y="1125185"/>
            <a:ext cx="2882149" cy="5428471"/>
          </a:xfrm>
          <a:custGeom>
            <a:avLst/>
            <a:gdLst>
              <a:gd name="connsiteX0" fmla="*/ 140677 w 1784838"/>
              <a:gd name="connsiteY0" fmla="*/ 0 h 3288322"/>
              <a:gd name="connsiteX1" fmla="*/ 1784838 w 1784838"/>
              <a:gd name="connsiteY1" fmla="*/ 1644161 h 3288322"/>
              <a:gd name="connsiteX2" fmla="*/ 140677 w 1784838"/>
              <a:gd name="connsiteY2" fmla="*/ 3288322 h 3288322"/>
              <a:gd name="connsiteX3" fmla="*/ 0 w 1784838"/>
              <a:gd name="connsiteY3" fmla="*/ 3281219 h 3288322"/>
              <a:gd name="connsiteX4" fmla="*/ 27428 w 1784838"/>
              <a:gd name="connsiteY4" fmla="*/ 3279834 h 3288322"/>
              <a:gd name="connsiteX5" fmla="*/ 1503483 w 1784838"/>
              <a:gd name="connsiteY5" fmla="*/ 1644161 h 3288322"/>
              <a:gd name="connsiteX6" fmla="*/ 27428 w 1784838"/>
              <a:gd name="connsiteY6" fmla="*/ 8489 h 3288322"/>
              <a:gd name="connsiteX7" fmla="*/ 0 w 1784838"/>
              <a:gd name="connsiteY7" fmla="*/ 7104 h 328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4838" h="3288322">
                <a:moveTo>
                  <a:pt x="140677" y="0"/>
                </a:moveTo>
                <a:cubicBezTo>
                  <a:pt x="1048722" y="0"/>
                  <a:pt x="1784838" y="736116"/>
                  <a:pt x="1784838" y="1644161"/>
                </a:cubicBezTo>
                <a:cubicBezTo>
                  <a:pt x="1784838" y="2552206"/>
                  <a:pt x="1048722" y="3288322"/>
                  <a:pt x="140677" y="3288322"/>
                </a:cubicBezTo>
                <a:lnTo>
                  <a:pt x="0" y="3281219"/>
                </a:lnTo>
                <a:lnTo>
                  <a:pt x="27428" y="3279834"/>
                </a:lnTo>
                <a:cubicBezTo>
                  <a:pt x="856506" y="3195636"/>
                  <a:pt x="1503483" y="2495453"/>
                  <a:pt x="1503483" y="1644161"/>
                </a:cubicBezTo>
                <a:cubicBezTo>
                  <a:pt x="1503483" y="792869"/>
                  <a:pt x="856506" y="92686"/>
                  <a:pt x="27428" y="8489"/>
                </a:cubicBezTo>
                <a:lnTo>
                  <a:pt x="0" y="7104"/>
                </a:lnTo>
                <a:close/>
              </a:path>
            </a:pathLst>
          </a:custGeom>
          <a:solidFill>
            <a:srgbClr val="7030A0"/>
          </a:solidFill>
        </p:spPr>
        <p:txBody>
          <a:bodyPr rot="0" spcFirstLastPara="0" vertOverflow="overflow" horzOverflow="overflow" vert="horz" wrap="square" lIns="91416" tIns="45708" rIns="431887" bIns="45708" numCol="1" spcCol="0" rtlCol="0" fromWordArt="0" anchor="ctr" anchorCtr="0" forceAA="0" compatLnSpc="1">
            <a:normAutofit/>
          </a:bodyPr>
          <a:p>
            <a:pPr algn="ctr">
              <a:lnSpc>
                <a:spcPct val="130000"/>
              </a:lnSpc>
            </a:pPr>
            <a:endParaRPr lang="en-US" altLang="zh-CN" sz="4000" b="1" i="1" dirty="0">
              <a:solidFill>
                <a:srgbClr val="C00000"/>
              </a:solidFill>
              <a:ea typeface="黑体" panose="02010609060101010101" charset="-122"/>
              <a:cs typeface="+mn-ea"/>
              <a:sym typeface="+mn-ea"/>
            </a:endParaRPr>
          </a:p>
          <a:p>
            <a:pPr algn="ctr">
              <a:lnSpc>
                <a:spcPct val="130000"/>
              </a:lnSpc>
            </a:pPr>
            <a:r>
              <a:rPr lang="en-US" altLang="zh-CN" sz="4000" b="1" i="1" dirty="0">
                <a:solidFill>
                  <a:srgbClr val="C00000"/>
                </a:solidFill>
                <a:ea typeface="黑体" panose="02010609060101010101" charset="-122"/>
                <a:cs typeface="+mn-ea"/>
                <a:sym typeface="+mn-ea"/>
              </a:rPr>
              <a:t>Features are </a:t>
            </a:r>
            <a:endParaRPr lang="en-US" altLang="zh-CN" sz="4000" b="1" i="1" dirty="0">
              <a:solidFill>
                <a:srgbClr val="C00000"/>
              </a:solidFill>
              <a:ea typeface="黑体" panose="02010609060101010101" charset="-122"/>
              <a:cs typeface="+mn-ea"/>
              <a:sym typeface="+mn-ea"/>
            </a:endParaRPr>
          </a:p>
          <a:p>
            <a:pPr algn="ctr">
              <a:lnSpc>
                <a:spcPct val="130000"/>
              </a:lnSpc>
            </a:pPr>
            <a:r>
              <a:rPr lang="en-US" altLang="zh-CN" sz="4000" b="1" i="1" dirty="0">
                <a:solidFill>
                  <a:srgbClr val="C00000"/>
                </a:solidFill>
                <a:ea typeface="黑体" panose="02010609060101010101" charset="-122"/>
                <a:cs typeface="+mn-ea"/>
                <a:sym typeface="+mn-ea"/>
              </a:rPr>
              <a:t>clues</a:t>
            </a:r>
            <a:endParaRPr lang="en-US" altLang="zh-CN" sz="4000" b="1" i="1" dirty="0">
              <a:solidFill>
                <a:srgbClr val="C00000"/>
              </a:solidFill>
              <a:ea typeface="黑体" panose="02010609060101010101" charset="-122"/>
              <a:cs typeface="+mn-ea"/>
              <a:sym typeface="+mn-ea"/>
            </a:endParaRPr>
          </a:p>
          <a:p>
            <a:pPr algn="ctr">
              <a:lnSpc>
                <a:spcPct val="130000"/>
              </a:lnSpc>
            </a:pPr>
            <a:endParaRPr lang="en-US" altLang="zh-CN" sz="4000" b="1" i="1" dirty="0">
              <a:solidFill>
                <a:srgbClr val="C00000"/>
              </a:solidFill>
              <a:latin typeface="Calibri" panose="020F0502020204030204" charset="0"/>
              <a:ea typeface="黑体" panose="02010609060101010101" charset="-122"/>
              <a:cs typeface="+mn-ea"/>
              <a:sym typeface="+mn-ea"/>
            </a:endParaRPr>
          </a:p>
        </p:txBody>
      </p:sp>
      <p:sp>
        <p:nvSpPr>
          <p:cNvPr id="8" name="椭圆 7"/>
          <p:cNvSpPr/>
          <p:nvPr>
            <p:custDataLst>
              <p:tags r:id="rId6"/>
            </p:custDataLst>
          </p:nvPr>
        </p:nvSpPr>
        <p:spPr>
          <a:xfrm>
            <a:off x="1875120" y="992084"/>
            <a:ext cx="603460" cy="603460"/>
          </a:xfrm>
          <a:prstGeom prst="ellipse">
            <a:avLst/>
          </a:prstGeom>
          <a:solidFill>
            <a:schemeClr val="accent5">
              <a:lumMod val="50000"/>
            </a:schemeClr>
          </a:solidFill>
        </p:spPr>
        <p:txBody>
          <a:bodyPr rot="0" spcFirstLastPara="0" vertOverflow="overflow" horzOverflow="overflow" vert="horz" wrap="square" lIns="91416" tIns="0" rIns="0" bIns="0" numCol="1" spcCol="0" rtlCol="0" fromWordArt="0" anchor="ctr" anchorCtr="0" forceAA="0" compatLnSpc="1">
            <a:normAutofit/>
          </a:bodyPr>
          <a:p>
            <a:pPr algn="just"/>
            <a:r>
              <a:rPr lang="en-US" altLang="zh-CN" b="1" dirty="0">
                <a:solidFill>
                  <a:sysClr val="window" lastClr="FFFFFF"/>
                </a:solidFill>
                <a:sym typeface="Arial" panose="020B0604020202020204" pitchFamily="34" charset="0"/>
              </a:rPr>
              <a:t>01</a:t>
            </a:r>
            <a:endParaRPr lang="zh-CN" altLang="en-US" b="1" dirty="0" err="1">
              <a:solidFill>
                <a:sysClr val="window" lastClr="FFFFFF"/>
              </a:solidFill>
              <a:sym typeface="Arial" panose="020B0604020202020204" pitchFamily="34" charset="0"/>
            </a:endParaRPr>
          </a:p>
        </p:txBody>
      </p:sp>
      <p:sp>
        <p:nvSpPr>
          <p:cNvPr id="9" name="椭圆 8"/>
          <p:cNvSpPr/>
          <p:nvPr>
            <p:custDataLst>
              <p:tags r:id="rId7"/>
            </p:custDataLst>
          </p:nvPr>
        </p:nvSpPr>
        <p:spPr>
          <a:xfrm>
            <a:off x="2784203" y="1824352"/>
            <a:ext cx="603460" cy="603460"/>
          </a:xfrm>
          <a:prstGeom prst="ellipse">
            <a:avLst/>
          </a:prstGeom>
          <a:solidFill>
            <a:srgbClr val="E8AF00"/>
          </a:solidFill>
        </p:spPr>
        <p:txBody>
          <a:bodyPr rot="0" spcFirstLastPara="0" vertOverflow="overflow" horzOverflow="overflow" vert="horz" wrap="square" lIns="91416" tIns="0" rIns="0" bIns="0" numCol="1" spcCol="0" rtlCol="0" fromWordArt="0" anchor="ctr" anchorCtr="0" forceAA="0" compatLnSpc="1">
            <a:normAutofit/>
          </a:bodyPr>
          <a:p>
            <a:pPr algn="just"/>
            <a:r>
              <a:rPr lang="en-US" altLang="zh-CN" b="1" dirty="0">
                <a:solidFill>
                  <a:sysClr val="window" lastClr="FFFFFF"/>
                </a:solidFill>
                <a:sym typeface="Arial" panose="020B0604020202020204" pitchFamily="34" charset="0"/>
              </a:rPr>
              <a:t>02</a:t>
            </a:r>
            <a:endParaRPr lang="zh-CN" altLang="en-US" b="1" dirty="0" err="1">
              <a:solidFill>
                <a:sysClr val="window" lastClr="FFFFFF"/>
              </a:solidFill>
              <a:sym typeface="Arial" panose="020B0604020202020204" pitchFamily="34" charset="0"/>
            </a:endParaRPr>
          </a:p>
        </p:txBody>
      </p:sp>
      <p:sp>
        <p:nvSpPr>
          <p:cNvPr id="10" name="椭圆 9"/>
          <p:cNvSpPr/>
          <p:nvPr>
            <p:custDataLst>
              <p:tags r:id="rId8"/>
            </p:custDataLst>
          </p:nvPr>
        </p:nvSpPr>
        <p:spPr>
          <a:xfrm>
            <a:off x="3314925" y="2932138"/>
            <a:ext cx="603460" cy="603460"/>
          </a:xfrm>
          <a:prstGeom prst="ellipse">
            <a:avLst/>
          </a:prstGeom>
          <a:solidFill>
            <a:schemeClr val="accent3">
              <a:lumMod val="50000"/>
            </a:schemeClr>
          </a:solidFill>
        </p:spPr>
        <p:txBody>
          <a:bodyPr rot="0" spcFirstLastPara="0" vertOverflow="overflow" horzOverflow="overflow" vert="horz" wrap="square" lIns="91416" tIns="0" rIns="0" bIns="0" numCol="1" spcCol="0" rtlCol="0" fromWordArt="0" anchor="ctr" anchorCtr="0" forceAA="0" compatLnSpc="1">
            <a:normAutofit/>
          </a:bodyPr>
          <a:p>
            <a:pPr algn="just"/>
            <a:r>
              <a:rPr lang="en-US" altLang="zh-CN" b="1" dirty="0">
                <a:solidFill>
                  <a:sysClr val="window" lastClr="FFFFFF"/>
                </a:solidFill>
                <a:sym typeface="Arial" panose="020B0604020202020204" pitchFamily="34" charset="0"/>
              </a:rPr>
              <a:t>03</a:t>
            </a:r>
            <a:endParaRPr lang="zh-CN" altLang="en-US" b="1" dirty="0" err="1">
              <a:solidFill>
                <a:sysClr val="window" lastClr="FFFFFF"/>
              </a:solidFill>
              <a:sym typeface="Arial" panose="020B0604020202020204" pitchFamily="34" charset="0"/>
            </a:endParaRPr>
          </a:p>
        </p:txBody>
      </p:sp>
      <p:sp>
        <p:nvSpPr>
          <p:cNvPr id="11" name="椭圆 10"/>
          <p:cNvSpPr/>
          <p:nvPr>
            <p:custDataLst>
              <p:tags r:id="rId9"/>
            </p:custDataLst>
          </p:nvPr>
        </p:nvSpPr>
        <p:spPr>
          <a:xfrm>
            <a:off x="3120665" y="4509068"/>
            <a:ext cx="603460" cy="603460"/>
          </a:xfrm>
          <a:prstGeom prst="ellipse">
            <a:avLst/>
          </a:prstGeom>
          <a:solidFill>
            <a:srgbClr val="3590A7"/>
          </a:solidFill>
        </p:spPr>
        <p:txBody>
          <a:bodyPr rot="0" spcFirstLastPara="0" vertOverflow="overflow" horzOverflow="overflow" vert="horz" wrap="square" lIns="91416" tIns="0" rIns="0" bIns="0" numCol="1" spcCol="0" rtlCol="0" fromWordArt="0" anchor="ctr" anchorCtr="0" forceAA="0" compatLnSpc="1">
            <a:normAutofit/>
          </a:bodyPr>
          <a:p>
            <a:pPr algn="just"/>
            <a:r>
              <a:rPr lang="en-US" altLang="zh-CN" b="1" dirty="0">
                <a:solidFill>
                  <a:sysClr val="window" lastClr="FFFFFF"/>
                </a:solidFill>
                <a:sym typeface="Arial" panose="020B0604020202020204" pitchFamily="34" charset="0"/>
              </a:rPr>
              <a:t>04</a:t>
            </a:r>
            <a:endParaRPr lang="zh-CN" altLang="en-US" b="1" dirty="0" err="1">
              <a:solidFill>
                <a:sysClr val="window" lastClr="FFFFFF"/>
              </a:solidFill>
              <a:sym typeface="Arial" panose="020B0604020202020204" pitchFamily="34" charset="0"/>
            </a:endParaRPr>
          </a:p>
        </p:txBody>
      </p:sp>
      <p:sp>
        <p:nvSpPr>
          <p:cNvPr id="14" name="椭圆 13"/>
          <p:cNvSpPr/>
          <p:nvPr>
            <p:custDataLst>
              <p:tags r:id="rId10"/>
            </p:custDataLst>
          </p:nvPr>
        </p:nvSpPr>
        <p:spPr>
          <a:xfrm>
            <a:off x="2352515" y="5517185"/>
            <a:ext cx="603460" cy="603460"/>
          </a:xfrm>
          <a:prstGeom prst="ellipse">
            <a:avLst/>
          </a:prstGeom>
          <a:solidFill>
            <a:schemeClr val="accent6">
              <a:lumMod val="50000"/>
            </a:schemeClr>
          </a:solidFill>
        </p:spPr>
        <p:txBody>
          <a:bodyPr rot="0" spcFirstLastPara="0" vertOverflow="overflow" horzOverflow="overflow" vert="horz" wrap="square" lIns="91416" tIns="0" rIns="0" bIns="0" numCol="1" spcCol="0" rtlCol="0" fromWordArt="0" anchor="ctr" anchorCtr="0" forceAA="0" compatLnSpc="1">
            <a:normAutofit/>
          </a:bodyPr>
          <a:p>
            <a:pPr algn="just"/>
            <a:r>
              <a:rPr lang="en-US" altLang="zh-CN" b="1" dirty="0">
                <a:solidFill>
                  <a:sysClr val="window" lastClr="FFFFFF"/>
                </a:solidFill>
                <a:sym typeface="Arial" panose="020B0604020202020204" pitchFamily="34" charset="0"/>
              </a:rPr>
              <a:t>05</a:t>
            </a:r>
            <a:endParaRPr lang="zh-CN" altLang="en-US" b="1" dirty="0" err="1">
              <a:solidFill>
                <a:sysClr val="window" lastClr="FFFFFF"/>
              </a:solidFill>
              <a:sym typeface="Arial" panose="020B0604020202020204" pitchFamily="34" charset="0"/>
            </a:endParaRPr>
          </a:p>
        </p:txBody>
      </p:sp>
      <p:sp>
        <p:nvSpPr>
          <p:cNvPr id="15" name="文本框 14"/>
          <p:cNvSpPr txBox="1"/>
          <p:nvPr/>
        </p:nvSpPr>
        <p:spPr>
          <a:xfrm>
            <a:off x="2784385" y="995679"/>
            <a:ext cx="9528234" cy="460375"/>
          </a:xfrm>
          <a:prstGeom prst="rect">
            <a:avLst/>
          </a:prstGeom>
          <a:noFill/>
        </p:spPr>
        <p:txBody>
          <a:bodyPr wrap="square" rtlCol="0">
            <a:spAutoFit/>
          </a:bodyPr>
          <a:p>
            <a:r>
              <a:rPr lang="zh-CN" altLang="en-US" b="1">
                <a:solidFill>
                  <a:schemeClr val="accent5">
                    <a:lumMod val="50000"/>
                  </a:schemeClr>
                </a:solidFill>
                <a:latin typeface="微软雅黑" panose="020B0503020204020204" charset="-122"/>
                <a:ea typeface="微软雅黑" panose="020B0503020204020204" charset="-122"/>
              </a:rPr>
              <a:t>看选项</a:t>
            </a:r>
            <a:r>
              <a:rPr lang="zh-CN" altLang="en-US" sz="2400" b="1" u="sng">
                <a:solidFill>
                  <a:schemeClr val="accent5">
                    <a:lumMod val="50000"/>
                  </a:schemeClr>
                </a:solidFill>
                <a:latin typeface="微软雅黑" panose="020B0503020204020204" charset="-122"/>
                <a:ea typeface="微软雅黑" panose="020B0503020204020204" charset="-122"/>
              </a:rPr>
              <a:t>句式</a:t>
            </a:r>
            <a:r>
              <a:rPr lang="zh-CN" altLang="en-US" b="1">
                <a:solidFill>
                  <a:schemeClr val="accent5">
                    <a:lumMod val="50000"/>
                  </a:schemeClr>
                </a:solidFill>
                <a:latin typeface="微软雅黑" panose="020B0503020204020204" charset="-122"/>
                <a:ea typeface="微软雅黑" panose="020B0503020204020204" charset="-122"/>
              </a:rPr>
              <a:t>：问句（找答句）、祈使句（表建议）、否定句（找肯定关联），时态差异</a:t>
            </a:r>
            <a:endParaRPr lang="zh-CN" altLang="en-US" b="1">
              <a:solidFill>
                <a:schemeClr val="accent5">
                  <a:lumMod val="50000"/>
                </a:schemeClr>
              </a:solidFill>
              <a:latin typeface="微软雅黑" panose="020B0503020204020204" charset="-122"/>
              <a:ea typeface="微软雅黑" panose="020B0503020204020204" charset="-122"/>
            </a:endParaRPr>
          </a:p>
        </p:txBody>
      </p:sp>
      <p:sp>
        <p:nvSpPr>
          <p:cNvPr id="17" name="文本框 16"/>
          <p:cNvSpPr txBox="1"/>
          <p:nvPr/>
        </p:nvSpPr>
        <p:spPr>
          <a:xfrm>
            <a:off x="3531585" y="1878099"/>
            <a:ext cx="6982547" cy="460375"/>
          </a:xfrm>
          <a:prstGeom prst="rect">
            <a:avLst/>
          </a:prstGeom>
          <a:noFill/>
        </p:spPr>
        <p:txBody>
          <a:bodyPr wrap="square" rtlCol="0">
            <a:spAutoFit/>
          </a:bodyPr>
          <a:p>
            <a:r>
              <a:rPr lang="zh-CN" altLang="en-US" b="1">
                <a:solidFill>
                  <a:srgbClr val="E8AF00"/>
                </a:solidFill>
                <a:latin typeface="微软雅黑" panose="020B0503020204020204" charset="-122"/>
                <a:ea typeface="微软雅黑" panose="020B0503020204020204" charset="-122"/>
              </a:rPr>
              <a:t>看选项</a:t>
            </a:r>
            <a:r>
              <a:rPr lang="zh-CN" altLang="en-US" sz="2400" b="1" u="sng">
                <a:solidFill>
                  <a:srgbClr val="E8AF00"/>
                </a:solidFill>
                <a:latin typeface="微软雅黑" panose="020B0503020204020204" charset="-122"/>
                <a:ea typeface="微软雅黑" panose="020B0503020204020204" charset="-122"/>
              </a:rPr>
              <a:t>逻辑词</a:t>
            </a:r>
            <a:r>
              <a:rPr lang="zh-CN" altLang="en-US" b="1">
                <a:solidFill>
                  <a:srgbClr val="E8AF00"/>
                </a:solidFill>
                <a:latin typeface="微软雅黑" panose="020B0503020204020204" charset="-122"/>
                <a:ea typeface="微软雅黑" panose="020B0503020204020204" charset="-122"/>
              </a:rPr>
              <a:t>：因果、解释、转折、并列、递进、概括</a:t>
            </a:r>
            <a:endParaRPr lang="zh-CN" altLang="en-US" b="1">
              <a:solidFill>
                <a:srgbClr val="E8AF00"/>
              </a:solidFill>
              <a:latin typeface="微软雅黑" panose="020B0503020204020204" charset="-122"/>
              <a:ea typeface="微软雅黑" panose="020B0503020204020204" charset="-122"/>
            </a:endParaRPr>
          </a:p>
        </p:txBody>
      </p:sp>
      <p:sp>
        <p:nvSpPr>
          <p:cNvPr id="19" name="文本框 18"/>
          <p:cNvSpPr txBox="1"/>
          <p:nvPr/>
        </p:nvSpPr>
        <p:spPr>
          <a:xfrm>
            <a:off x="3918200" y="2759884"/>
            <a:ext cx="7908770" cy="1383665"/>
          </a:xfrm>
          <a:prstGeom prst="rect">
            <a:avLst/>
          </a:prstGeom>
          <a:noFill/>
        </p:spPr>
        <p:txBody>
          <a:bodyPr wrap="square" rtlCol="0">
            <a:spAutoFit/>
          </a:bodyPr>
          <a:p>
            <a:r>
              <a:rPr lang="zh-CN" altLang="en-US" b="1">
                <a:solidFill>
                  <a:schemeClr val="accent3">
                    <a:lumMod val="50000"/>
                  </a:schemeClr>
                </a:solidFill>
                <a:latin typeface="微软雅黑" panose="020B0503020204020204" charset="-122"/>
                <a:ea typeface="微软雅黑" panose="020B0503020204020204" charset="-122"/>
              </a:rPr>
              <a:t>看选项</a:t>
            </a:r>
            <a:r>
              <a:rPr lang="zh-CN" altLang="en-US" sz="2400" b="1" u="sng">
                <a:solidFill>
                  <a:schemeClr val="accent3">
                    <a:lumMod val="50000"/>
                  </a:schemeClr>
                </a:solidFill>
                <a:latin typeface="微软雅黑" panose="020B0503020204020204" charset="-122"/>
                <a:ea typeface="微软雅黑" panose="020B0503020204020204" charset="-122"/>
              </a:rPr>
              <a:t>粘连性</a:t>
            </a:r>
            <a:r>
              <a:rPr lang="zh-CN" altLang="en-US" b="1">
                <a:solidFill>
                  <a:schemeClr val="accent3">
                    <a:lumMod val="50000"/>
                  </a:schemeClr>
                </a:solidFill>
                <a:latin typeface="微软雅黑" panose="020B0503020204020204" charset="-122"/>
                <a:ea typeface="微软雅黑" panose="020B0503020204020204" charset="-122"/>
              </a:rPr>
              <a:t>：</a:t>
            </a:r>
            <a:r>
              <a:rPr lang="zh-CN" altLang="en-US" sz="2400" b="1">
                <a:solidFill>
                  <a:schemeClr val="accent3">
                    <a:lumMod val="50000"/>
                  </a:schemeClr>
                </a:solidFill>
                <a:latin typeface="微软雅黑" panose="020B0503020204020204" charset="-122"/>
                <a:ea typeface="微软雅黑" panose="020B0503020204020204" charset="-122"/>
              </a:rPr>
              <a:t>连接</a:t>
            </a:r>
            <a:r>
              <a:rPr lang="zh-CN" altLang="en-US" b="1">
                <a:solidFill>
                  <a:schemeClr val="accent3">
                    <a:lumMod val="50000"/>
                  </a:schemeClr>
                </a:solidFill>
                <a:latin typeface="微软雅黑" panose="020B0503020204020204" charset="-122"/>
                <a:ea typeface="微软雅黑" panose="020B0503020204020204" charset="-122"/>
              </a:rPr>
              <a:t>（and</a:t>
            </a:r>
            <a:r>
              <a:rPr lang="en-US" altLang="zh-CN" b="1">
                <a:solidFill>
                  <a:schemeClr val="accent3">
                    <a:lumMod val="50000"/>
                  </a:schemeClr>
                </a:solidFill>
                <a:latin typeface="微软雅黑" panose="020B0503020204020204" charset="-122"/>
                <a:ea typeface="微软雅黑" panose="020B0503020204020204" charset="-122"/>
              </a:rPr>
              <a:t>, </a:t>
            </a:r>
            <a:r>
              <a:rPr lang="zh-CN" altLang="en-US" b="1">
                <a:solidFill>
                  <a:schemeClr val="accent3">
                    <a:lumMod val="50000"/>
                  </a:schemeClr>
                </a:solidFill>
                <a:latin typeface="微软雅黑" panose="020B0503020204020204" charset="-122"/>
                <a:ea typeface="微软雅黑" panose="020B0503020204020204" charset="-122"/>
                <a:sym typeface="+mn-ea"/>
              </a:rPr>
              <a:t>and then</a:t>
            </a:r>
            <a:r>
              <a:rPr lang="en-US" altLang="zh-CN" b="1">
                <a:solidFill>
                  <a:schemeClr val="accent3">
                    <a:lumMod val="50000"/>
                  </a:schemeClr>
                </a:solidFill>
                <a:latin typeface="微软雅黑" panose="020B0503020204020204" charset="-122"/>
                <a:ea typeface="微软雅黑" panose="020B0503020204020204" charset="-122"/>
                <a:sym typeface="+mn-ea"/>
              </a:rPr>
              <a:t>, </a:t>
            </a:r>
            <a:r>
              <a:rPr lang="en-US" altLang="zh-CN" b="1">
                <a:solidFill>
                  <a:schemeClr val="accent3">
                    <a:lumMod val="50000"/>
                  </a:schemeClr>
                </a:solidFill>
                <a:latin typeface="微软雅黑" panose="020B0503020204020204" charset="-122"/>
                <a:ea typeface="微软雅黑" panose="020B0503020204020204" charset="-122"/>
              </a:rPr>
              <a:t>but, because, so,</a:t>
            </a:r>
            <a:r>
              <a:rPr lang="zh-CN" altLang="en-US" b="1">
                <a:solidFill>
                  <a:schemeClr val="accent3">
                    <a:lumMod val="50000"/>
                  </a:schemeClr>
                </a:solidFill>
                <a:latin typeface="微软雅黑" panose="020B0503020204020204" charset="-122"/>
                <a:ea typeface="微软雅黑" panose="020B0503020204020204" charset="-122"/>
              </a:rPr>
              <a:t> or）、</a:t>
            </a:r>
            <a:r>
              <a:rPr lang="zh-CN" altLang="en-US" sz="2400" b="1">
                <a:solidFill>
                  <a:schemeClr val="accent3">
                    <a:lumMod val="50000"/>
                  </a:schemeClr>
                </a:solidFill>
                <a:latin typeface="微软雅黑" panose="020B0503020204020204" charset="-122"/>
                <a:ea typeface="微软雅黑" panose="020B0503020204020204" charset="-122"/>
              </a:rPr>
              <a:t>替代</a:t>
            </a:r>
            <a:r>
              <a:rPr lang="zh-CN" altLang="en-US" b="1">
                <a:solidFill>
                  <a:schemeClr val="accent3">
                    <a:lumMod val="50000"/>
                  </a:schemeClr>
                </a:solidFill>
                <a:latin typeface="微软雅黑" panose="020B0503020204020204" charset="-122"/>
                <a:ea typeface="微软雅黑" panose="020B0503020204020204" charset="-122"/>
              </a:rPr>
              <a:t>（one, ones, the same, </a:t>
            </a:r>
            <a:r>
              <a:rPr lang="en-US" altLang="zh-CN" b="1">
                <a:solidFill>
                  <a:schemeClr val="accent3">
                    <a:lumMod val="50000"/>
                  </a:schemeClr>
                </a:solidFill>
                <a:latin typeface="微软雅黑" panose="020B0503020204020204" charset="-122"/>
                <a:ea typeface="微软雅黑" panose="020B0503020204020204" charset="-122"/>
              </a:rPr>
              <a:t>do </a:t>
            </a:r>
            <a:r>
              <a:rPr lang="zh-CN" altLang="en-US" b="1">
                <a:solidFill>
                  <a:schemeClr val="accent3">
                    <a:lumMod val="50000"/>
                  </a:schemeClr>
                </a:solidFill>
                <a:latin typeface="微软雅黑" panose="020B0503020204020204" charset="-122"/>
                <a:ea typeface="微软雅黑" panose="020B0503020204020204" charset="-122"/>
              </a:rPr>
              <a:t>so</a:t>
            </a:r>
            <a:r>
              <a:rPr lang="en-US" altLang="zh-CN" b="1">
                <a:solidFill>
                  <a:schemeClr val="accent3">
                    <a:lumMod val="50000"/>
                  </a:schemeClr>
                </a:solidFill>
                <a:latin typeface="微软雅黑" panose="020B0503020204020204" charset="-122"/>
                <a:ea typeface="微软雅黑" panose="020B0503020204020204" charset="-122"/>
              </a:rPr>
              <a:t>, so, </a:t>
            </a:r>
            <a:r>
              <a:rPr lang="zh-CN" altLang="en-US" b="1">
                <a:solidFill>
                  <a:schemeClr val="accent3">
                    <a:lumMod val="50000"/>
                  </a:schemeClr>
                </a:solidFill>
                <a:latin typeface="微软雅黑" panose="020B0503020204020204" charset="-122"/>
                <a:ea typeface="微软雅黑" panose="020B0503020204020204" charset="-122"/>
              </a:rPr>
              <a:t>not）、</a:t>
            </a:r>
            <a:r>
              <a:rPr lang="zh-CN" altLang="en-US" sz="2400" b="1">
                <a:solidFill>
                  <a:schemeClr val="accent3">
                    <a:lumMod val="50000"/>
                  </a:schemeClr>
                </a:solidFill>
                <a:latin typeface="微软雅黑" panose="020B0503020204020204" charset="-122"/>
                <a:ea typeface="微软雅黑" panose="020B0503020204020204" charset="-122"/>
              </a:rPr>
              <a:t>省略</a:t>
            </a:r>
            <a:r>
              <a:rPr lang="zh-CN" altLang="en-US" b="1">
                <a:solidFill>
                  <a:schemeClr val="accent3">
                    <a:lumMod val="50000"/>
                  </a:schemeClr>
                </a:solidFill>
                <a:latin typeface="微软雅黑" panose="020B0503020204020204" charset="-122"/>
                <a:ea typeface="微软雅黑" panose="020B0503020204020204" charset="-122"/>
              </a:rPr>
              <a:t>、</a:t>
            </a:r>
            <a:r>
              <a:rPr lang="zh-CN" altLang="en-US" sz="2400" b="1">
                <a:solidFill>
                  <a:schemeClr val="accent3">
                    <a:lumMod val="50000"/>
                  </a:schemeClr>
                </a:solidFill>
                <a:latin typeface="微软雅黑" panose="020B0503020204020204" charset="-122"/>
                <a:ea typeface="微软雅黑" panose="020B0503020204020204" charset="-122"/>
              </a:rPr>
              <a:t>照应</a:t>
            </a:r>
            <a:r>
              <a:rPr lang="zh-CN" altLang="en-US" b="1">
                <a:solidFill>
                  <a:schemeClr val="accent3">
                    <a:lumMod val="50000"/>
                  </a:schemeClr>
                </a:solidFill>
                <a:latin typeface="微软雅黑" panose="020B0503020204020204" charset="-122"/>
                <a:ea typeface="微软雅黑" panose="020B0503020204020204" charset="-122"/>
              </a:rPr>
              <a:t>（人称代词</a:t>
            </a:r>
            <a:r>
              <a:rPr lang="en-US" altLang="zh-CN" b="1">
                <a:solidFill>
                  <a:schemeClr val="accent3">
                    <a:lumMod val="50000"/>
                  </a:schemeClr>
                </a:solidFill>
                <a:latin typeface="微软雅黑" panose="020B0503020204020204" charset="-122"/>
                <a:ea typeface="微软雅黑" panose="020B0503020204020204" charset="-122"/>
              </a:rPr>
              <a:t>, 指示代词, 限定词, 比较</a:t>
            </a:r>
            <a:r>
              <a:rPr lang="zh-CN" altLang="en-US" b="1">
                <a:solidFill>
                  <a:schemeClr val="accent3">
                    <a:lumMod val="50000"/>
                  </a:schemeClr>
                </a:solidFill>
                <a:latin typeface="微软雅黑" panose="020B0503020204020204" charset="-122"/>
                <a:ea typeface="微软雅黑" panose="020B0503020204020204" charset="-122"/>
              </a:rPr>
              <a:t>异同</a:t>
            </a:r>
            <a:r>
              <a:rPr lang="zh-CN" altLang="en-US" b="1" baseline="-25000">
                <a:solidFill>
                  <a:schemeClr val="accent3">
                    <a:lumMod val="50000"/>
                  </a:schemeClr>
                </a:solidFill>
                <a:latin typeface="微软雅黑" panose="020B0503020204020204" charset="-122"/>
                <a:ea typeface="微软雅黑" panose="020B0503020204020204" charset="-122"/>
              </a:rPr>
              <a:t>same, similar, equal,</a:t>
            </a:r>
            <a:r>
              <a:rPr lang="en-US" altLang="zh-CN" b="1" baseline="-25000">
                <a:solidFill>
                  <a:schemeClr val="accent3">
                    <a:lumMod val="50000"/>
                  </a:schemeClr>
                </a:solidFill>
                <a:latin typeface="微软雅黑" panose="020B0503020204020204" charset="-122"/>
                <a:ea typeface="微软雅黑" panose="020B0503020204020204" charset="-122"/>
              </a:rPr>
              <a:t> </a:t>
            </a:r>
            <a:r>
              <a:rPr lang="zh-CN" altLang="en-US" b="1" baseline="-25000">
                <a:solidFill>
                  <a:schemeClr val="accent3">
                    <a:lumMod val="50000"/>
                  </a:schemeClr>
                </a:solidFill>
                <a:latin typeface="微软雅黑" panose="020B0503020204020204" charset="-122"/>
                <a:ea typeface="微软雅黑" panose="020B0503020204020204" charset="-122"/>
              </a:rPr>
              <a:t>likewise</a:t>
            </a:r>
            <a:r>
              <a:rPr lang="en-US" altLang="zh-CN" b="1" baseline="-25000">
                <a:solidFill>
                  <a:schemeClr val="accent3">
                    <a:lumMod val="50000"/>
                  </a:schemeClr>
                </a:solidFill>
                <a:latin typeface="微软雅黑" panose="020B0503020204020204" charset="-122"/>
                <a:ea typeface="微软雅黑" panose="020B0503020204020204" charset="-122"/>
              </a:rPr>
              <a:t>, </a:t>
            </a:r>
            <a:r>
              <a:rPr lang="zh-CN" altLang="en-US" b="1" baseline="-25000">
                <a:solidFill>
                  <a:schemeClr val="accent3">
                    <a:lumMod val="50000"/>
                  </a:schemeClr>
                </a:solidFill>
                <a:latin typeface="微软雅黑" panose="020B0503020204020204" charset="-122"/>
                <a:ea typeface="微软雅黑" panose="020B0503020204020204" charset="-122"/>
              </a:rPr>
              <a:t>different,</a:t>
            </a:r>
            <a:r>
              <a:rPr lang="en-US" altLang="zh-CN" b="1" baseline="-25000">
                <a:solidFill>
                  <a:schemeClr val="accent3">
                    <a:lumMod val="50000"/>
                  </a:schemeClr>
                </a:solidFill>
                <a:latin typeface="微软雅黑" panose="020B0503020204020204" charset="-122"/>
                <a:ea typeface="微软雅黑" panose="020B0503020204020204" charset="-122"/>
              </a:rPr>
              <a:t> </a:t>
            </a:r>
            <a:r>
              <a:rPr lang="zh-CN" altLang="en-US" b="1" baseline="-25000">
                <a:solidFill>
                  <a:schemeClr val="accent3">
                    <a:lumMod val="50000"/>
                  </a:schemeClr>
                </a:solidFill>
                <a:latin typeface="微软雅黑" panose="020B0503020204020204" charset="-122"/>
                <a:ea typeface="微软雅黑" panose="020B0503020204020204" charset="-122"/>
              </a:rPr>
              <a:t>other, else, otherwise, in contrast</a:t>
            </a:r>
            <a:r>
              <a:rPr lang="zh-CN" altLang="en-US" b="1">
                <a:solidFill>
                  <a:schemeClr val="accent3">
                    <a:lumMod val="50000"/>
                  </a:schemeClr>
                </a:solidFill>
                <a:latin typeface="微软雅黑" panose="020B0503020204020204" charset="-122"/>
                <a:ea typeface="微软雅黑" panose="020B0503020204020204" charset="-122"/>
              </a:rPr>
              <a:t>）</a:t>
            </a:r>
            <a:endParaRPr lang="zh-CN" altLang="en-US" b="1">
              <a:solidFill>
                <a:schemeClr val="accent3">
                  <a:lumMod val="50000"/>
                </a:schemeClr>
              </a:solidFill>
              <a:latin typeface="微软雅黑" panose="020B0503020204020204" charset="-122"/>
              <a:ea typeface="微软雅黑" panose="020B0503020204020204" charset="-122"/>
            </a:endParaRPr>
          </a:p>
        </p:txBody>
      </p:sp>
      <p:sp>
        <p:nvSpPr>
          <p:cNvPr id="20" name="文本框 19"/>
          <p:cNvSpPr txBox="1"/>
          <p:nvPr/>
        </p:nvSpPr>
        <p:spPr>
          <a:xfrm>
            <a:off x="3864239" y="4564719"/>
            <a:ext cx="7802118" cy="460375"/>
          </a:xfrm>
          <a:prstGeom prst="rect">
            <a:avLst/>
          </a:prstGeom>
          <a:noFill/>
        </p:spPr>
        <p:txBody>
          <a:bodyPr wrap="square" rtlCol="0">
            <a:spAutoFit/>
          </a:bodyPr>
          <a:p>
            <a:r>
              <a:rPr lang="zh-CN" altLang="en-US" b="1">
                <a:solidFill>
                  <a:srgbClr val="3590A7"/>
                </a:solidFill>
                <a:latin typeface="微软雅黑" panose="020B0503020204020204" charset="-122"/>
                <a:ea typeface="微软雅黑" panose="020B0503020204020204" charset="-122"/>
              </a:rPr>
              <a:t>看选项</a:t>
            </a:r>
            <a:r>
              <a:rPr lang="zh-CN" altLang="en-US" sz="2400" b="1" u="sng">
                <a:solidFill>
                  <a:srgbClr val="3590A7"/>
                </a:solidFill>
                <a:latin typeface="微软雅黑" panose="020B0503020204020204" charset="-122"/>
                <a:ea typeface="微软雅黑" panose="020B0503020204020204" charset="-122"/>
              </a:rPr>
              <a:t>核心概念</a:t>
            </a:r>
            <a:r>
              <a:rPr lang="zh-CN" altLang="en-US" b="1">
                <a:solidFill>
                  <a:srgbClr val="3590A7"/>
                </a:solidFill>
                <a:latin typeface="微软雅黑" panose="020B0503020204020204" charset="-122"/>
                <a:ea typeface="微软雅黑" panose="020B0503020204020204" charset="-122"/>
              </a:rPr>
              <a:t>：</a:t>
            </a:r>
            <a:r>
              <a:rPr lang="zh-CN" altLang="en-US" b="1">
                <a:solidFill>
                  <a:srgbClr val="3590A7"/>
                </a:solidFill>
                <a:latin typeface="微软雅黑" panose="020B0503020204020204" charset="-122"/>
                <a:ea typeface="微软雅黑" panose="020B0503020204020204" charset="-122"/>
                <a:sym typeface="+mn-ea"/>
              </a:rPr>
              <a:t>文章</a:t>
            </a:r>
            <a:r>
              <a:rPr lang="zh-CN" altLang="en-US" b="1">
                <a:solidFill>
                  <a:srgbClr val="3590A7"/>
                </a:solidFill>
                <a:latin typeface="微软雅黑" panose="020B0503020204020204" charset="-122"/>
                <a:ea typeface="微软雅黑" panose="020B0503020204020204" charset="-122"/>
              </a:rPr>
              <a:t>主题词和段落主题词构成的语义链、语义场</a:t>
            </a:r>
            <a:endParaRPr lang="zh-CN" altLang="en-US" b="1">
              <a:solidFill>
                <a:srgbClr val="3590A7"/>
              </a:solidFill>
              <a:latin typeface="微软雅黑" panose="020B0503020204020204" charset="-122"/>
              <a:ea typeface="微软雅黑" panose="020B0503020204020204" charset="-122"/>
            </a:endParaRPr>
          </a:p>
        </p:txBody>
      </p:sp>
      <p:sp>
        <p:nvSpPr>
          <p:cNvPr id="21" name="文本框 20"/>
          <p:cNvSpPr txBox="1"/>
          <p:nvPr/>
        </p:nvSpPr>
        <p:spPr>
          <a:xfrm>
            <a:off x="3216072" y="5588708"/>
            <a:ext cx="6354060" cy="460375"/>
          </a:xfrm>
          <a:prstGeom prst="rect">
            <a:avLst/>
          </a:prstGeom>
          <a:noFill/>
        </p:spPr>
        <p:txBody>
          <a:bodyPr wrap="square" rtlCol="0">
            <a:spAutoFit/>
          </a:bodyPr>
          <a:p>
            <a:r>
              <a:rPr lang="zh-CN" altLang="en-US" b="1">
                <a:solidFill>
                  <a:schemeClr val="accent6">
                    <a:lumMod val="50000"/>
                  </a:schemeClr>
                </a:solidFill>
                <a:latin typeface="微软雅黑" panose="020B0503020204020204" charset="-122"/>
                <a:ea typeface="微软雅黑" panose="020B0503020204020204" charset="-122"/>
              </a:rPr>
              <a:t>看选项</a:t>
            </a:r>
            <a:r>
              <a:rPr lang="zh-CN" altLang="en-US" sz="2400" b="1" u="sng">
                <a:solidFill>
                  <a:schemeClr val="accent6">
                    <a:lumMod val="50000"/>
                  </a:schemeClr>
                </a:solidFill>
                <a:latin typeface="微软雅黑" panose="020B0503020204020204" charset="-122"/>
                <a:ea typeface="微软雅黑" panose="020B0503020204020204" charset="-122"/>
              </a:rPr>
              <a:t>情感色彩</a:t>
            </a:r>
            <a:r>
              <a:rPr lang="zh-CN" altLang="en-US" b="1">
                <a:solidFill>
                  <a:schemeClr val="accent6">
                    <a:lumMod val="50000"/>
                  </a:schemeClr>
                </a:solidFill>
                <a:latin typeface="微软雅黑" panose="020B0503020204020204" charset="-122"/>
                <a:ea typeface="微软雅黑" panose="020B0503020204020204" charset="-122"/>
              </a:rPr>
              <a:t>：情态动词、形容词、副词、动词和名词</a:t>
            </a:r>
            <a:endParaRPr lang="zh-CN" altLang="en-US" b="1">
              <a:solidFill>
                <a:schemeClr val="accent6">
                  <a:lumMod val="50000"/>
                </a:scheme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2000"/>
                                        <p:tgtEl>
                                          <p:spTgt spid="14"/>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2000"/>
                                        <p:tgtEl>
                                          <p:spTgt spid="15"/>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2000"/>
                                        <p:tgtEl>
                                          <p:spTgt spid="17"/>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heel(1)">
                                      <p:cBhvr>
                                        <p:cTn id="33" dur="2000"/>
                                        <p:tgtEl>
                                          <p:spTgt spid="19"/>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heel(1)">
                                      <p:cBhvr>
                                        <p:cTn id="36" dur="2000"/>
                                        <p:tgtEl>
                                          <p:spTgt spid="20"/>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heel(1)">
                                      <p:cBhvr>
                                        <p:cTn id="3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P spid="11" grpId="0" bldLvl="0" animBg="1"/>
      <p:bldP spid="14" grpId="0" bldLvl="0" animBg="1"/>
      <p:bldP spid="15" grpId="0"/>
      <p:bldP spid="17" grpId="0"/>
      <p:bldP spid="19" grpId="0"/>
      <p:bldP spid="20" grpId="0"/>
      <p:bldP spid="21" grpId="0"/>
      <p:bldP spid="8" grpId="1" animBg="1"/>
      <p:bldP spid="9" grpId="1" animBg="1"/>
      <p:bldP spid="10" grpId="1" animBg="1"/>
      <p:bldP spid="11" grpId="1" animBg="1"/>
      <p:bldP spid="14" grpId="1" animBg="1"/>
      <p:bldP spid="15" grpId="1"/>
      <p:bldP spid="17" grpId="1"/>
      <p:bldP spid="19" grpId="1"/>
      <p:bldP spid="20" grpId="1"/>
      <p:bldP spid="21"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1"/>
            </p:custDataLst>
          </p:nvPr>
        </p:nvGrpSpPr>
        <p:grpSpPr>
          <a:xfrm>
            <a:off x="10637789" y="5416239"/>
            <a:ext cx="1552625" cy="1432464"/>
            <a:chOff x="10898414" y="5656121"/>
            <a:chExt cx="1293586" cy="1193473"/>
          </a:xfrm>
        </p:grpSpPr>
        <p:sp>
          <p:nvSpPr>
            <p:cNvPr id="13" name="任意多边形: 形状 12"/>
            <p:cNvSpPr/>
            <p:nvPr>
              <p:custDataLst>
                <p:tags r:id="rId2"/>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3"/>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4"/>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sp>
        <p:nvSpPr>
          <p:cNvPr id="5" name="文本框 6"/>
          <p:cNvSpPr txBox="1"/>
          <p:nvPr>
            <p:custDataLst>
              <p:tags r:id="rId5"/>
            </p:custDataLst>
          </p:nvPr>
        </p:nvSpPr>
        <p:spPr>
          <a:xfrm>
            <a:off x="1534795" y="142240"/>
            <a:ext cx="8228330" cy="609600"/>
          </a:xfrm>
          <a:prstGeom prst="rect">
            <a:avLst/>
          </a:prstGeom>
          <a:noFill/>
          <a:ln w="12700">
            <a:miter lim="400000"/>
          </a:ln>
          <a:extLst>
            <a:ext uri="{909E8E84-426E-40DD-AFC4-6F175D3DCCD1}">
              <a14:hiddenFill xmlns:a14="http://schemas.microsoft.com/office/drawing/2010/main">
                <a:solidFill>
                  <a:srgbClr val="5D53C4"/>
                </a:solidFill>
              </a14:hiddenFill>
            </a:ext>
          </a:extLst>
        </p:spPr>
        <p:txBody>
          <a:bodyPr lIns="0" tIns="0" rIns="0" bIns="0" anchor="ctr" anchorCtr="0">
            <a:normAutofit fontScale="5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sz="5600"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七选五高分突破思维策略</a:t>
            </a:r>
            <a:r>
              <a:rPr lang="en-US" alt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--找到主题句或主旨;浏览文本框架</a:t>
            </a:r>
            <a:endParaRPr lang="en-US" alt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4" name="图片 3"/>
          <p:cNvPicPr/>
          <p:nvPr/>
        </p:nvPicPr>
        <p:blipFill>
          <a:blip r:embed="rId6"/>
        </p:blipFill>
        <p:spPr>
          <a:xfrm>
            <a:off x="0" y="0"/>
            <a:ext cx="1133475" cy="1171575"/>
          </a:xfrm>
          <a:prstGeom prst="rect">
            <a:avLst/>
          </a:prstGeom>
        </p:spPr>
      </p:pic>
      <p:cxnSp>
        <p:nvCxnSpPr>
          <p:cNvPr id="3" name="直接连接符 2"/>
          <p:cNvCxnSpPr/>
          <p:nvPr>
            <p:custDataLst>
              <p:tags r:id="rId7"/>
            </p:custDataLst>
          </p:nvPr>
        </p:nvCxnSpPr>
        <p:spPr>
          <a:xfrm flipV="1">
            <a:off x="1070178" y="735992"/>
            <a:ext cx="8959215" cy="698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pic>
        <p:nvPicPr>
          <p:cNvPr id="8" name="图片 7"/>
          <p:cNvPicPr>
            <a:picLocks noChangeAspect="1"/>
          </p:cNvPicPr>
          <p:nvPr/>
        </p:nvPicPr>
        <p:blipFill>
          <a:blip r:embed="rId8"/>
          <a:stretch>
            <a:fillRect/>
          </a:stretch>
        </p:blipFill>
        <p:spPr>
          <a:xfrm>
            <a:off x="9241155" y="56515"/>
            <a:ext cx="2291080" cy="781050"/>
          </a:xfrm>
          <a:prstGeom prst="rect">
            <a:avLst/>
          </a:prstGeom>
        </p:spPr>
      </p:pic>
      <p:sp>
        <p:nvSpPr>
          <p:cNvPr id="10" name="文本框 9"/>
          <p:cNvSpPr txBox="1"/>
          <p:nvPr>
            <p:custDataLst>
              <p:tags r:id="rId9"/>
            </p:custDataLst>
          </p:nvPr>
        </p:nvSpPr>
        <p:spPr>
          <a:xfrm>
            <a:off x="9715500" y="126365"/>
            <a:ext cx="1938655" cy="655320"/>
          </a:xfrm>
          <a:prstGeom prst="rect">
            <a:avLst/>
          </a:prstGeom>
          <a:noFill/>
        </p:spPr>
        <p:txBody>
          <a:bodyPr wrap="square" rtlCol="0" anchor="t">
            <a:noAutofit/>
          </a:bodyPr>
          <a:p>
            <a:r>
              <a:rPr lang="zh-CN" altLang="en-US" sz="1600" b="1">
                <a:latin typeface="微软雅黑" panose="020B0503020204020204" charset="-122"/>
                <a:ea typeface="微软雅黑" panose="020B0503020204020204" charset="-122"/>
              </a:rPr>
              <a:t>多点支撑锁定</a:t>
            </a:r>
            <a:r>
              <a:rPr lang="zh-CN" altLang="en-US" sz="1600" b="1">
                <a:latin typeface="微软雅黑" panose="020B0503020204020204" charset="-122"/>
                <a:ea typeface="微软雅黑" panose="020B0503020204020204" charset="-122"/>
                <a:sym typeface="宋体" panose="02010600030101010101" pitchFamily="2" charset="-122"/>
              </a:rPr>
              <a:t>选项</a:t>
            </a:r>
            <a:endParaRPr lang="zh-CN" altLang="en-US" sz="1600" b="1">
              <a:latin typeface="微软雅黑" panose="020B0503020204020204" charset="-122"/>
              <a:ea typeface="微软雅黑" panose="020B0503020204020204" charset="-122"/>
            </a:endParaRPr>
          </a:p>
          <a:p>
            <a:r>
              <a:rPr lang="zh-CN" altLang="en-US" sz="1600" b="1">
                <a:latin typeface="微软雅黑" panose="020B0503020204020204" charset="-122"/>
                <a:ea typeface="微软雅黑" panose="020B0503020204020204" charset="-122"/>
              </a:rPr>
              <a:t>形投意合确保满分</a:t>
            </a:r>
            <a:endParaRPr lang="zh-CN" altLang="en-US" sz="1600" b="1">
              <a:latin typeface="微软雅黑" panose="020B0503020204020204" charset="-122"/>
              <a:ea typeface="微软雅黑" panose="020B0503020204020204" charset="-122"/>
            </a:endParaRPr>
          </a:p>
        </p:txBody>
      </p:sp>
      <p:pic>
        <p:nvPicPr>
          <p:cNvPr id="2" name="图片 1"/>
          <p:cNvPicPr/>
          <p:nvPr/>
        </p:nvPicPr>
        <p:blipFill>
          <a:blip r:embed="rId10"/>
        </p:blipFill>
        <p:spPr>
          <a:xfrm rot="18480000">
            <a:off x="11231245" y="4992370"/>
            <a:ext cx="946785" cy="806450"/>
          </a:xfrm>
          <a:prstGeom prst="rect">
            <a:avLst/>
          </a:prstGeom>
        </p:spPr>
      </p:pic>
      <p:sp>
        <p:nvSpPr>
          <p:cNvPr id="15" name="文本框 14"/>
          <p:cNvSpPr txBox="1"/>
          <p:nvPr/>
        </p:nvSpPr>
        <p:spPr>
          <a:xfrm>
            <a:off x="131445" y="802005"/>
            <a:ext cx="11881485" cy="3977005"/>
          </a:xfrm>
          <a:prstGeom prst="rect">
            <a:avLst/>
          </a:prstGeom>
          <a:solidFill>
            <a:schemeClr val="bg2"/>
          </a:solidFill>
          <a:ln>
            <a:solidFill>
              <a:srgbClr val="6FE6FF"/>
            </a:solidFill>
          </a:ln>
        </p:spPr>
        <p:txBody>
          <a:bodyPr wrap="square">
            <a:spAutoFit/>
          </a:bodyPr>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Holidays abroad are easier than ever thanks to smartphones. With the autumn weather fast approaching, it’s the perfect time of year to jet off and get away from hustles and bustles. </a:t>
            </a:r>
            <a:r>
              <a:rPr lang="en-US" altLang="zh-CN" sz="1600" u="sng">
                <a:latin typeface="Times New Roman" panose="02020603050405020304"/>
                <a:ea typeface="宋体" panose="02010600030101010101" pitchFamily="2" charset="-122"/>
              </a:rPr>
              <a:t>  36  </a:t>
            </a:r>
            <a:r>
              <a:rPr lang="en-US" altLang="zh-CN" sz="1600">
                <a:latin typeface="Times New Roman" panose="02020603050405020304"/>
                <a:ea typeface="宋体" panose="02010600030101010101" pitchFamily="2" charset="-122"/>
              </a:rPr>
              <a:t> Here are some top tips to make sure you’re not caught out on your break abroad. </a:t>
            </a:r>
            <a:endParaRPr lang="en-US" altLang="zh-CN" sz="1600">
              <a:latin typeface="Times New Roman" panose="02020603050405020304"/>
              <a:ea typeface="宋体" panose="02010600030101010101" pitchFamily="2" charset="-122"/>
            </a:endParaRPr>
          </a:p>
          <a:p>
            <a:pPr indent="0" algn="just" defTabSz="266700" fontAlgn="auto">
              <a:lnSpc>
                <a:spcPts val="2020"/>
              </a:lnSpc>
              <a:spcBef>
                <a:spcPct val="0"/>
              </a:spcBef>
              <a:spcAft>
                <a:spcPct val="0"/>
              </a:spcAft>
            </a:pPr>
            <a:r>
              <a:rPr lang="en-US" altLang="zh-CN" sz="1600" b="1">
                <a:latin typeface="Times New Roman" panose="02020603050405020304"/>
                <a:ea typeface="宋体" panose="02010600030101010101" pitchFamily="2" charset="-122"/>
              </a:rPr>
              <a:t>Treat yourself to a power bank</a:t>
            </a:r>
            <a:endParaRPr lang="en-US" altLang="zh-CN" sz="1600" b="1">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The batteries inside our phones are typically designed to last for around a day of moderate usage. </a:t>
            </a:r>
            <a:r>
              <a:rPr lang="en-US" altLang="zh-CN" sz="1600" u="sng">
                <a:latin typeface="Times New Roman" panose="02020603050405020304"/>
                <a:ea typeface="宋体" panose="02010600030101010101" pitchFamily="2" charset="-122"/>
              </a:rPr>
              <a:t>  37  </a:t>
            </a:r>
            <a:r>
              <a:rPr lang="en-US" altLang="zh-CN" sz="1600">
                <a:latin typeface="Times New Roman" panose="02020603050405020304"/>
                <a:ea typeface="宋体" panose="02010600030101010101" pitchFamily="2" charset="-122"/>
              </a:rPr>
              <a:t> So you’re going to want some extra support so you don’t end up going AWOL (absent without leave) when your phone dies. That’s why I recommend picking up a USB power bank, which will give you a little bit of extra juice to keep you connected to the rest of the world. </a:t>
            </a:r>
            <a:endParaRPr lang="en-US" altLang="zh-CN" sz="1600">
              <a:latin typeface="Times New Roman" panose="02020603050405020304"/>
              <a:ea typeface="宋体" panose="02010600030101010101" pitchFamily="2" charset="-122"/>
            </a:endParaRPr>
          </a:p>
          <a:p>
            <a:pPr indent="0" algn="just" defTabSz="266700" fontAlgn="auto">
              <a:lnSpc>
                <a:spcPts val="2020"/>
              </a:lnSpc>
              <a:spcBef>
                <a:spcPct val="0"/>
              </a:spcBef>
              <a:spcAft>
                <a:spcPct val="0"/>
              </a:spcAft>
            </a:pPr>
            <a:r>
              <a:rPr lang="en-US" altLang="zh-CN" sz="1600" b="1">
                <a:latin typeface="Times New Roman" panose="02020603050405020304"/>
                <a:ea typeface="宋体" panose="02010600030101010101" pitchFamily="2" charset="-122"/>
              </a:rPr>
              <a:t>Enable Data roaming </a:t>
            </a:r>
            <a:r>
              <a:rPr lang="en-US" altLang="zh-CN" sz="1600">
                <a:latin typeface="Times New Roman" panose="02020603050405020304"/>
                <a:ea typeface="宋体" panose="02010600030101010101" pitchFamily="2" charset="-122"/>
              </a:rPr>
              <a:t>(</a:t>
            </a:r>
            <a:r>
              <a:rPr lang="zh-CN" altLang="en-US" sz="1600">
                <a:latin typeface="宋体" panose="02010600030101010101" pitchFamily="2" charset="-122"/>
                <a:ea typeface="宋体" panose="02010600030101010101" pitchFamily="2" charset="-122"/>
              </a:rPr>
              <a:t>漫游</a:t>
            </a:r>
            <a:r>
              <a:rPr lang="en-US" altLang="zh-CN" sz="1600">
                <a:latin typeface="Times New Roman" panose="02020603050405020304"/>
                <a:ea typeface="宋体" panose="02010600030101010101" pitchFamily="2" charset="-122"/>
              </a:rPr>
              <a:t>) </a:t>
            </a: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u="sng">
                <a:latin typeface="Times New Roman" panose="02020603050405020304"/>
                <a:ea typeface="宋体" panose="02010600030101010101" pitchFamily="2" charset="-122"/>
              </a:rPr>
              <a:t>  38  </a:t>
            </a:r>
            <a:r>
              <a:rPr lang="en-US" altLang="zh-CN" sz="1600">
                <a:latin typeface="Times New Roman" panose="02020603050405020304"/>
                <a:ea typeface="宋体" panose="02010600030101010101" pitchFamily="2" charset="-122"/>
              </a:rPr>
              <a:t> The good news is that it is easier than ever to stay connected to the net when abroad. Make sure you check with your network provider what your roaming plan is. In many countries it is straightforward to buy a SIM card for a local network, with a much more generous data allowance. </a:t>
            </a:r>
            <a:r>
              <a:rPr lang="en-US" altLang="zh-CN" sz="1600" u="sng">
                <a:latin typeface="Times New Roman" panose="02020603050405020304"/>
                <a:ea typeface="宋体" panose="02010600030101010101" pitchFamily="2" charset="-122"/>
              </a:rPr>
              <a:t>  39  </a:t>
            </a:r>
            <a:r>
              <a:rPr lang="en-US" altLang="zh-CN" sz="1600">
                <a:latin typeface="Times New Roman" panose="02020603050405020304"/>
                <a:ea typeface="宋体" panose="02010600030101010101" pitchFamily="2" charset="-122"/>
              </a:rPr>
              <a:t> If you’ve got a newer phone, it will probably support “eSIM”—where you can simply use an app like Holafly or Airalo while connected to wifi to set yourself up on a new network temporarily. </a:t>
            </a:r>
            <a:endParaRPr lang="en-US" altLang="zh-CN" sz="1600">
              <a:latin typeface="Times New Roman" panose="02020603050405020304"/>
              <a:ea typeface="宋体" panose="02010600030101010101" pitchFamily="2" charset="-122"/>
            </a:endParaRPr>
          </a:p>
          <a:p>
            <a:pPr indent="0" algn="just" defTabSz="266700" fontAlgn="auto">
              <a:lnSpc>
                <a:spcPts val="2020"/>
              </a:lnSpc>
              <a:spcBef>
                <a:spcPct val="0"/>
              </a:spcBef>
              <a:spcAft>
                <a:spcPct val="0"/>
              </a:spcAft>
            </a:pPr>
            <a:r>
              <a:rPr lang="en-US" altLang="zh-CN" sz="1600" b="1">
                <a:latin typeface="Times New Roman" panose="02020603050405020304"/>
                <a:ea typeface="宋体" panose="02010600030101010101" pitchFamily="2" charset="-122"/>
              </a:rPr>
              <a:t>Download offline application software</a:t>
            </a:r>
            <a:endParaRPr lang="en-US" altLang="zh-CN" sz="1600" b="1">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And finally, you need to get your apps in order. Once you reach your destination you’ll need a mapping app, and maybe even a translation app—Apple and Google make their own version of both. And modern translation apps are particularly exciting. </a:t>
            </a:r>
            <a:r>
              <a:rPr lang="en-US" altLang="zh-CN" sz="1600" u="sng">
                <a:latin typeface="Times New Roman" panose="02020603050405020304"/>
                <a:ea typeface="宋体" panose="02010600030101010101" pitchFamily="2" charset="-122"/>
              </a:rPr>
              <a:t>  40  </a:t>
            </a:r>
            <a:r>
              <a:rPr lang="en-US" altLang="zh-CN" sz="1600">
                <a:latin typeface="Times New Roman" panose="02020603050405020304"/>
                <a:ea typeface="宋体" panose="02010600030101010101" pitchFamily="2" charset="-122"/>
              </a:rPr>
              <a:t> Then you get a clear translation. Make sure that all of the critical data is downloaded so that apps work offline and you can travel the world like a local. Bon voyage! </a:t>
            </a:r>
            <a:endParaRPr lang="en-US" altLang="zh-CN" sz="1600">
              <a:latin typeface="Times New Roman" panose="02020603050405020304"/>
              <a:ea typeface="宋体" panose="02010600030101010101" pitchFamily="2" charset="-122"/>
            </a:endParaRPr>
          </a:p>
        </p:txBody>
      </p:sp>
      <p:sp>
        <p:nvSpPr>
          <p:cNvPr id="16" name="文本框 15"/>
          <p:cNvSpPr txBox="1"/>
          <p:nvPr/>
        </p:nvSpPr>
        <p:spPr>
          <a:xfrm>
            <a:off x="131445" y="4799330"/>
            <a:ext cx="7887335" cy="1994535"/>
          </a:xfrm>
          <a:prstGeom prst="rect">
            <a:avLst/>
          </a:prstGeom>
          <a:ln>
            <a:solidFill>
              <a:schemeClr val="accent2">
                <a:lumMod val="40000"/>
                <a:lumOff val="60000"/>
              </a:schemeClr>
            </a:solidFill>
          </a:ln>
        </p:spPr>
        <p:txBody>
          <a:bodyPr wrap="square">
            <a:spAutoFit/>
          </a:bodyPr>
          <a:p>
            <a:pPr indent="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A. What good is a phone without Internet access? </a:t>
            </a:r>
            <a:endParaRPr lang="en-US" altLang="zh-CN" sz="1600">
              <a:latin typeface="Times New Roman" panose="02020603050405020304"/>
              <a:ea typeface="宋体" panose="02010600030101010101" pitchFamily="2" charset="-122"/>
            </a:endParaRPr>
          </a:p>
          <a:p>
            <a:pPr indent="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B. You simply wave your phone at the scanner instead. </a:t>
            </a:r>
            <a:endParaRPr lang="en-US" altLang="zh-CN" sz="1600">
              <a:latin typeface="Times New Roman" panose="02020603050405020304"/>
              <a:ea typeface="宋体" panose="02010600030101010101" pitchFamily="2" charset="-122"/>
            </a:endParaRPr>
          </a:p>
          <a:p>
            <a:pPr indent="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C. In fact, you may not even need a physical card anymore. </a:t>
            </a:r>
            <a:endParaRPr lang="en-US" altLang="zh-CN" sz="1600">
              <a:latin typeface="Times New Roman" panose="02020603050405020304"/>
              <a:ea typeface="宋体" panose="02010600030101010101" pitchFamily="2" charset="-122"/>
            </a:endParaRPr>
          </a:p>
          <a:p>
            <a:pPr indent="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D. Why do you need to get your phone ready to be connected? </a:t>
            </a:r>
            <a:endParaRPr lang="en-US" altLang="zh-CN" sz="1600">
              <a:latin typeface="Times New Roman" panose="02020603050405020304"/>
              <a:ea typeface="宋体" panose="02010600030101010101" pitchFamily="2" charset="-122"/>
            </a:endParaRPr>
          </a:p>
          <a:p>
            <a:pPr indent="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E. But when you’re away from home, you’re probably using it so much more. </a:t>
            </a:r>
            <a:endParaRPr lang="en-US" altLang="zh-CN" sz="1600">
              <a:latin typeface="Times New Roman" panose="02020603050405020304"/>
              <a:ea typeface="宋体" panose="02010600030101010101" pitchFamily="2" charset="-122"/>
            </a:endParaRPr>
          </a:p>
          <a:p>
            <a:pPr indent="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F. You can typically just wave the camera of your phone over pretty much anything. </a:t>
            </a:r>
            <a:endParaRPr lang="en-US" altLang="zh-CN" sz="1600">
              <a:latin typeface="Times New Roman" panose="02020603050405020304"/>
              <a:ea typeface="宋体" panose="02010600030101010101" pitchFamily="2" charset="-122"/>
            </a:endParaRPr>
          </a:p>
          <a:p>
            <a:pPr indent="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G. But before leaving for the airport, ensure your phone is ready for the jou</a:t>
            </a:r>
            <a:r>
              <a:rPr lang="en-US" altLang="zh-CN" sz="1600">
                <a:latin typeface="Times New Roman" panose="02020603050405020304"/>
                <a:ea typeface="Times New Roman" panose="02020603050405020304"/>
              </a:rPr>
              <a:t>r</a:t>
            </a:r>
            <a:r>
              <a:rPr lang="en-US" altLang="zh-CN" sz="1600">
                <a:latin typeface="Times New Roman" panose="02020603050405020304"/>
                <a:ea typeface="宋体" panose="02010600030101010101" pitchFamily="2" charset="-122"/>
              </a:rPr>
              <a:t>ney ahead! </a:t>
            </a:r>
            <a:endParaRPr lang="en-US" altLang="zh-CN" sz="1600">
              <a:latin typeface="Times New Roman" panose="02020603050405020304"/>
              <a:ea typeface="宋体" panose="02010600030101010101" pitchFamily="2" charset="-122"/>
            </a:endParaRPr>
          </a:p>
        </p:txBody>
      </p:sp>
      <p:pic>
        <p:nvPicPr>
          <p:cNvPr id="9" name="图片 8"/>
          <p:cNvPicPr>
            <a:picLocks noChangeAspect="1"/>
          </p:cNvPicPr>
          <p:nvPr/>
        </p:nvPicPr>
        <p:blipFill>
          <a:blip r:embed="rId11"/>
          <a:srcRect l="12805" t="33514" b="42189"/>
          <a:stretch>
            <a:fillRect/>
          </a:stretch>
        </p:blipFill>
        <p:spPr>
          <a:xfrm>
            <a:off x="7493635" y="4876800"/>
            <a:ext cx="4626610" cy="1845310"/>
          </a:xfrm>
          <a:prstGeom prst="rect">
            <a:avLst/>
          </a:prstGeom>
        </p:spPr>
      </p:pic>
      <p:sp>
        <p:nvSpPr>
          <p:cNvPr id="28" name="圆角矩形 27"/>
          <p:cNvSpPr/>
          <p:nvPr/>
        </p:nvSpPr>
        <p:spPr>
          <a:xfrm>
            <a:off x="3883025" y="1102360"/>
            <a:ext cx="6678930" cy="254000"/>
          </a:xfrm>
          <a:prstGeom prst="roundRect">
            <a:avLst/>
          </a:prstGeom>
          <a:solidFill>
            <a:srgbClr val="00B0F0">
              <a:alpha val="32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cxnSp>
        <p:nvCxnSpPr>
          <p:cNvPr id="6" name="直接箭头连接符 5"/>
          <p:cNvCxnSpPr/>
          <p:nvPr/>
        </p:nvCxnSpPr>
        <p:spPr>
          <a:xfrm flipH="1">
            <a:off x="2917190" y="1367790"/>
            <a:ext cx="2562860" cy="166370"/>
          </a:xfrm>
          <a:prstGeom prst="straightConnector1">
            <a:avLst/>
          </a:prstGeom>
          <a:ln>
            <a:solidFill>
              <a:srgbClr val="0070C0"/>
            </a:solidFill>
            <a:tailEnd type="arrow"/>
          </a:ln>
        </p:spPr>
        <p:style>
          <a:lnRef idx="2">
            <a:schemeClr val="accent1"/>
          </a:lnRef>
          <a:fillRef idx="0">
            <a:srgbClr val="FFFFFF"/>
          </a:fillRef>
          <a:effectRef idx="0">
            <a:srgbClr val="FFFFFF"/>
          </a:effectRef>
          <a:fontRef idx="minor">
            <a:schemeClr val="tx1"/>
          </a:fontRef>
        </p:style>
      </p:cxnSp>
      <p:cxnSp>
        <p:nvCxnSpPr>
          <p:cNvPr id="7" name="直接箭头连接符 6"/>
          <p:cNvCxnSpPr/>
          <p:nvPr/>
        </p:nvCxnSpPr>
        <p:spPr>
          <a:xfrm flipH="1">
            <a:off x="2062480" y="1376045"/>
            <a:ext cx="3496310" cy="1178560"/>
          </a:xfrm>
          <a:prstGeom prst="straightConnector1">
            <a:avLst/>
          </a:prstGeom>
          <a:ln>
            <a:solidFill>
              <a:srgbClr val="0070C0"/>
            </a:solidFill>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p:nvPr/>
        </p:nvCxnSpPr>
        <p:spPr>
          <a:xfrm flipH="1">
            <a:off x="3526155" y="1391920"/>
            <a:ext cx="2000885" cy="2420620"/>
          </a:xfrm>
          <a:prstGeom prst="straightConnector1">
            <a:avLst/>
          </a:prstGeom>
          <a:ln>
            <a:solidFill>
              <a:srgbClr val="0070C0"/>
            </a:solidFill>
            <a:tailEnd type="arrow"/>
          </a:ln>
        </p:spPr>
        <p:style>
          <a:lnRef idx="2">
            <a:schemeClr val="accent1"/>
          </a:lnRef>
          <a:fillRef idx="0">
            <a:srgbClr val="FFFFFF"/>
          </a:fillRef>
          <a:effectRef idx="0">
            <a:srgbClr val="FFFFFF"/>
          </a:effectRef>
          <a:fontRef idx="minor">
            <a:schemeClr val="tx1"/>
          </a:fontRef>
        </p:style>
      </p:cxnSp>
      <p:sp>
        <p:nvSpPr>
          <p:cNvPr id="14" name="文本框 13"/>
          <p:cNvSpPr txBox="1"/>
          <p:nvPr/>
        </p:nvSpPr>
        <p:spPr>
          <a:xfrm>
            <a:off x="3526155" y="1376045"/>
            <a:ext cx="2712720" cy="2584450"/>
          </a:xfrm>
          <a:prstGeom prst="rect">
            <a:avLst/>
          </a:prstGeom>
          <a:noFill/>
        </p:spPr>
        <p:txBody>
          <a:bodyPr wrap="square" rtlCol="0">
            <a:spAutoFit/>
          </a:bodyPr>
          <a:p>
            <a:r>
              <a:rPr lang="zh-CN" altLang="en-US" b="1">
                <a:solidFill>
                  <a:srgbClr val="0070C0"/>
                </a:solidFill>
              </a:rPr>
              <a:t>电池电量</a:t>
            </a:r>
            <a:endParaRPr lang="zh-CN" altLang="en-US" b="1">
              <a:solidFill>
                <a:srgbClr val="0070C0"/>
              </a:solidFill>
            </a:endParaRPr>
          </a:p>
          <a:p>
            <a:endParaRPr lang="zh-CN" altLang="en-US" b="1">
              <a:solidFill>
                <a:srgbClr val="0070C0"/>
              </a:solidFill>
            </a:endParaRPr>
          </a:p>
          <a:p>
            <a:endParaRPr lang="zh-CN" altLang="en-US" b="1">
              <a:solidFill>
                <a:srgbClr val="0070C0"/>
              </a:solidFill>
            </a:endParaRPr>
          </a:p>
          <a:p>
            <a:endParaRPr lang="zh-CN" altLang="en-US" b="1">
              <a:solidFill>
                <a:srgbClr val="0070C0"/>
              </a:solidFill>
            </a:endParaRPr>
          </a:p>
          <a:p>
            <a:r>
              <a:rPr lang="zh-CN" altLang="en-US" b="1">
                <a:solidFill>
                  <a:srgbClr val="0070C0"/>
                </a:solidFill>
              </a:rPr>
              <a:t>上网</a:t>
            </a:r>
            <a:endParaRPr lang="zh-CN" altLang="en-US" b="1">
              <a:solidFill>
                <a:srgbClr val="0070C0"/>
              </a:solidFill>
            </a:endParaRPr>
          </a:p>
          <a:p>
            <a:endParaRPr lang="zh-CN" altLang="en-US" b="1">
              <a:solidFill>
                <a:srgbClr val="0070C0"/>
              </a:solidFill>
            </a:endParaRPr>
          </a:p>
          <a:p>
            <a:endParaRPr lang="zh-CN" altLang="en-US" b="1">
              <a:solidFill>
                <a:srgbClr val="0070C0"/>
              </a:solidFill>
            </a:endParaRPr>
          </a:p>
          <a:p>
            <a:endParaRPr lang="zh-CN" altLang="en-US" b="1">
              <a:solidFill>
                <a:srgbClr val="0070C0"/>
              </a:solidFill>
            </a:endParaRPr>
          </a:p>
          <a:p>
            <a:r>
              <a:rPr lang="zh-CN" altLang="en-US" b="1">
                <a:solidFill>
                  <a:srgbClr val="0070C0"/>
                </a:solidFill>
              </a:rPr>
              <a:t>下载应用软件</a:t>
            </a:r>
            <a:endParaRPr lang="zh-CN" altLang="en-US" b="1">
              <a:solidFill>
                <a:srgbClr val="0070C0"/>
              </a:solidFill>
            </a:endParaRPr>
          </a:p>
        </p:txBody>
      </p:sp>
    </p:spTree>
    <p:custDataLst>
      <p:tags r:id="rId12"/>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linds(horizont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8" grpId="0" bldLvl="0" animBg="1"/>
      <p:bldP spid="28" grpId="1" animBg="1"/>
      <p:bldP spid="14" grpId="0"/>
      <p:bldP spid="14"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1"/>
            </p:custDataLst>
          </p:nvPr>
        </p:nvGrpSpPr>
        <p:grpSpPr>
          <a:xfrm>
            <a:off x="10637789" y="5416239"/>
            <a:ext cx="1552625" cy="1432464"/>
            <a:chOff x="10898414" y="5656121"/>
            <a:chExt cx="1293586" cy="1193473"/>
          </a:xfrm>
        </p:grpSpPr>
        <p:sp>
          <p:nvSpPr>
            <p:cNvPr id="13" name="任意多边形: 形状 12"/>
            <p:cNvSpPr/>
            <p:nvPr>
              <p:custDataLst>
                <p:tags r:id="rId2"/>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3"/>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4"/>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sp>
        <p:nvSpPr>
          <p:cNvPr id="5" name="文本框 6"/>
          <p:cNvSpPr txBox="1"/>
          <p:nvPr>
            <p:custDataLst>
              <p:tags r:id="rId5"/>
            </p:custDataLst>
          </p:nvPr>
        </p:nvSpPr>
        <p:spPr>
          <a:xfrm>
            <a:off x="1708785" y="126365"/>
            <a:ext cx="4994910" cy="609600"/>
          </a:xfrm>
          <a:prstGeom prst="rect">
            <a:avLst/>
          </a:prstGeom>
          <a:noFill/>
          <a:ln w="12700">
            <a:miter lim="400000"/>
          </a:ln>
          <a:extLst>
            <a:ext uri="{909E8E84-426E-40DD-AFC4-6F175D3DCCD1}">
              <a14:hiddenFill xmlns:a14="http://schemas.microsoft.com/office/drawing/2010/main">
                <a:solidFill>
                  <a:srgbClr val="5D53C4"/>
                </a:solidFill>
              </a14:hiddenFill>
            </a:ext>
          </a:extLst>
        </p:spPr>
        <p:txBody>
          <a:bodyPr lIns="0" tIns="0" rIns="0" bIns="0" anchor="ctr" anchorCtr="0">
            <a:normAutofit fontScale="9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七选五高分突破思维策略</a:t>
            </a:r>
            <a:r>
              <a:rPr lang="en-US" alt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a:t>
            </a:r>
            <a:endParaRPr lang="en-US" alt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4" name="图片 3"/>
          <p:cNvPicPr/>
          <p:nvPr/>
        </p:nvPicPr>
        <p:blipFill>
          <a:blip r:embed="rId6"/>
        </p:blipFill>
        <p:spPr>
          <a:xfrm>
            <a:off x="0" y="0"/>
            <a:ext cx="1133475" cy="1171575"/>
          </a:xfrm>
          <a:prstGeom prst="rect">
            <a:avLst/>
          </a:prstGeom>
        </p:spPr>
      </p:pic>
      <p:cxnSp>
        <p:nvCxnSpPr>
          <p:cNvPr id="3" name="直接连接符 2"/>
          <p:cNvCxnSpPr/>
          <p:nvPr>
            <p:custDataLst>
              <p:tags r:id="rId7"/>
            </p:custDataLst>
          </p:nvPr>
        </p:nvCxnSpPr>
        <p:spPr>
          <a:xfrm flipV="1">
            <a:off x="1070178" y="735992"/>
            <a:ext cx="8959215" cy="698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pic>
        <p:nvPicPr>
          <p:cNvPr id="8" name="图片 7"/>
          <p:cNvPicPr>
            <a:picLocks noChangeAspect="1"/>
          </p:cNvPicPr>
          <p:nvPr/>
        </p:nvPicPr>
        <p:blipFill>
          <a:blip r:embed="rId8"/>
          <a:stretch>
            <a:fillRect/>
          </a:stretch>
        </p:blipFill>
        <p:spPr>
          <a:xfrm>
            <a:off x="9715500" y="0"/>
            <a:ext cx="2527300" cy="781050"/>
          </a:xfrm>
          <a:prstGeom prst="rect">
            <a:avLst/>
          </a:prstGeom>
        </p:spPr>
      </p:pic>
      <p:sp>
        <p:nvSpPr>
          <p:cNvPr id="10" name="文本框 9"/>
          <p:cNvSpPr txBox="1"/>
          <p:nvPr>
            <p:custDataLst>
              <p:tags r:id="rId9"/>
            </p:custDataLst>
          </p:nvPr>
        </p:nvSpPr>
        <p:spPr>
          <a:xfrm>
            <a:off x="9513570" y="62865"/>
            <a:ext cx="1938655" cy="655320"/>
          </a:xfrm>
          <a:prstGeom prst="rect">
            <a:avLst/>
          </a:prstGeom>
          <a:noFill/>
        </p:spPr>
        <p:txBody>
          <a:bodyPr wrap="square" rtlCol="0" anchor="t">
            <a:noAutofit/>
          </a:bodyPr>
          <a:p>
            <a:r>
              <a:rPr lang="zh-CN" altLang="en-US" sz="1600" b="1">
                <a:latin typeface="微软雅黑" panose="020B0503020204020204" charset="-122"/>
                <a:ea typeface="微软雅黑" panose="020B0503020204020204" charset="-122"/>
              </a:rPr>
              <a:t>多点支撑锁定</a:t>
            </a:r>
            <a:r>
              <a:rPr lang="zh-CN" altLang="en-US" sz="1600" b="1">
                <a:latin typeface="微软雅黑" panose="020B0503020204020204" charset="-122"/>
                <a:ea typeface="微软雅黑" panose="020B0503020204020204" charset="-122"/>
                <a:sym typeface="宋体" panose="02010600030101010101" pitchFamily="2" charset="-122"/>
              </a:rPr>
              <a:t>选项</a:t>
            </a:r>
            <a:endParaRPr lang="zh-CN" altLang="en-US" sz="1600" b="1">
              <a:latin typeface="微软雅黑" panose="020B0503020204020204" charset="-122"/>
              <a:ea typeface="微软雅黑" panose="020B0503020204020204" charset="-122"/>
            </a:endParaRPr>
          </a:p>
          <a:p>
            <a:r>
              <a:rPr lang="zh-CN" altLang="en-US" sz="1600" b="1">
                <a:latin typeface="微软雅黑" panose="020B0503020204020204" charset="-122"/>
                <a:ea typeface="微软雅黑" panose="020B0503020204020204" charset="-122"/>
              </a:rPr>
              <a:t>形投意合确保满分</a:t>
            </a:r>
            <a:endParaRPr lang="zh-CN" altLang="en-US" sz="1600" b="1">
              <a:latin typeface="微软雅黑" panose="020B0503020204020204" charset="-122"/>
              <a:ea typeface="微软雅黑" panose="020B0503020204020204" charset="-122"/>
            </a:endParaRPr>
          </a:p>
        </p:txBody>
      </p:sp>
      <p:pic>
        <p:nvPicPr>
          <p:cNvPr id="2" name="图片 1"/>
          <p:cNvPicPr/>
          <p:nvPr/>
        </p:nvPicPr>
        <p:blipFill>
          <a:blip r:embed="rId10"/>
        </p:blipFill>
        <p:spPr>
          <a:xfrm rot="18480000">
            <a:off x="11231245" y="4992370"/>
            <a:ext cx="946785" cy="806450"/>
          </a:xfrm>
          <a:prstGeom prst="rect">
            <a:avLst/>
          </a:prstGeom>
        </p:spPr>
      </p:pic>
      <p:sp>
        <p:nvSpPr>
          <p:cNvPr id="15" name="文本框 14"/>
          <p:cNvSpPr txBox="1"/>
          <p:nvPr/>
        </p:nvSpPr>
        <p:spPr>
          <a:xfrm>
            <a:off x="131445" y="802005"/>
            <a:ext cx="11881485" cy="3977005"/>
          </a:xfrm>
          <a:prstGeom prst="rect">
            <a:avLst/>
          </a:prstGeom>
          <a:solidFill>
            <a:schemeClr val="bg2"/>
          </a:solidFill>
          <a:ln>
            <a:solidFill>
              <a:srgbClr val="6FE6FF"/>
            </a:solidFill>
          </a:ln>
        </p:spPr>
        <p:txBody>
          <a:bodyPr wrap="square">
            <a:spAutoFit/>
          </a:bodyPr>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Holidays abroad are easier than ever thanks to smartphones. With the autumn weather fast approaching, it’s the perfect time of year to jet off and </a:t>
            </a:r>
            <a:r>
              <a:rPr lang="en-US" altLang="zh-CN" sz="1600" b="1">
                <a:solidFill>
                  <a:srgbClr val="DCA600"/>
                </a:solidFill>
                <a:latin typeface="Times New Roman" panose="02020603050405020304"/>
                <a:ea typeface="宋体" panose="02010600030101010101" pitchFamily="2" charset="-122"/>
              </a:rPr>
              <a:t>get away from</a:t>
            </a:r>
            <a:r>
              <a:rPr lang="en-US" altLang="zh-CN" sz="1600">
                <a:latin typeface="Times New Roman" panose="02020603050405020304"/>
                <a:ea typeface="宋体" panose="02010600030101010101" pitchFamily="2" charset="-122"/>
              </a:rPr>
              <a:t> hustles and bustles. </a:t>
            </a:r>
            <a:r>
              <a:rPr lang="en-US" altLang="zh-CN" sz="1600" u="sng">
                <a:latin typeface="Times New Roman" panose="02020603050405020304"/>
                <a:ea typeface="宋体" panose="02010600030101010101" pitchFamily="2" charset="-122"/>
              </a:rPr>
              <a:t>  36  </a:t>
            </a:r>
            <a:r>
              <a:rPr lang="en-US" altLang="zh-CN" sz="1600">
                <a:latin typeface="Times New Roman" panose="02020603050405020304"/>
                <a:ea typeface="宋体" panose="02010600030101010101" pitchFamily="2" charset="-122"/>
              </a:rPr>
              <a:t> Here are some top tips to </a:t>
            </a:r>
            <a:r>
              <a:rPr lang="en-US" altLang="zh-CN" sz="1600" b="1">
                <a:solidFill>
                  <a:srgbClr val="DCA600"/>
                </a:solidFill>
                <a:latin typeface="Times New Roman" panose="02020603050405020304"/>
                <a:ea typeface="宋体" panose="02010600030101010101" pitchFamily="2" charset="-122"/>
              </a:rPr>
              <a:t>make sure</a:t>
            </a:r>
            <a:r>
              <a:rPr lang="en-US" altLang="zh-CN" sz="1600">
                <a:latin typeface="Times New Roman" panose="02020603050405020304"/>
                <a:ea typeface="宋体" panose="02010600030101010101" pitchFamily="2" charset="-122"/>
              </a:rPr>
              <a:t> you’re not caught out on your break abroad. </a:t>
            </a:r>
            <a:endParaRPr lang="en-US" altLang="zh-CN" sz="1600">
              <a:latin typeface="Times New Roman" panose="02020603050405020304"/>
              <a:ea typeface="宋体" panose="02010600030101010101" pitchFamily="2" charset="-122"/>
            </a:endParaRPr>
          </a:p>
          <a:p>
            <a:pPr indent="0" algn="just" defTabSz="266700" fontAlgn="auto">
              <a:lnSpc>
                <a:spcPts val="2020"/>
              </a:lnSpc>
              <a:spcBef>
                <a:spcPct val="0"/>
              </a:spcBef>
              <a:spcAft>
                <a:spcPct val="0"/>
              </a:spcAft>
            </a:pPr>
            <a:r>
              <a:rPr lang="en-US" altLang="zh-CN" sz="1600" b="1">
                <a:latin typeface="Times New Roman" panose="02020603050405020304"/>
                <a:ea typeface="宋体" panose="02010600030101010101" pitchFamily="2" charset="-122"/>
              </a:rPr>
              <a:t>Treat yourself to a power bank</a:t>
            </a:r>
            <a:endParaRPr lang="en-US" altLang="zh-CN" sz="1600" b="1">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The batteries inside our phones are typically designed to last for around a day of </a:t>
            </a:r>
            <a:r>
              <a:rPr lang="en-US" altLang="zh-CN" sz="1600" b="1">
                <a:solidFill>
                  <a:srgbClr val="00B050"/>
                </a:solidFill>
                <a:latin typeface="Times New Roman" panose="02020603050405020304"/>
                <a:ea typeface="宋体" panose="02010600030101010101" pitchFamily="2" charset="-122"/>
              </a:rPr>
              <a:t>moderate usage</a:t>
            </a:r>
            <a:r>
              <a:rPr lang="en-US" altLang="zh-CN" sz="1600">
                <a:latin typeface="Times New Roman" panose="02020603050405020304"/>
                <a:ea typeface="宋体" panose="02010600030101010101" pitchFamily="2" charset="-122"/>
              </a:rPr>
              <a:t>. </a:t>
            </a:r>
            <a:r>
              <a:rPr lang="en-US" altLang="zh-CN" sz="1600" u="sng">
                <a:latin typeface="Times New Roman" panose="02020603050405020304"/>
                <a:ea typeface="宋体" panose="02010600030101010101" pitchFamily="2" charset="-122"/>
              </a:rPr>
              <a:t>  37  </a:t>
            </a:r>
            <a:r>
              <a:rPr lang="en-US" altLang="zh-CN" sz="1600">
                <a:latin typeface="Times New Roman" panose="02020603050405020304"/>
                <a:ea typeface="宋体" panose="02010600030101010101" pitchFamily="2" charset="-122"/>
              </a:rPr>
              <a:t> So you’re going to want some extra support so you don’t end up going AWOL (absent without leave) when your phone dies. That’s why I recommend picking up a USB power bank, which will give you a little bit of extra juice to keep you connected to the rest of the world. </a:t>
            </a:r>
            <a:endParaRPr lang="en-US" altLang="zh-CN" sz="1600">
              <a:latin typeface="Times New Roman" panose="02020603050405020304"/>
              <a:ea typeface="宋体" panose="02010600030101010101" pitchFamily="2" charset="-122"/>
            </a:endParaRPr>
          </a:p>
          <a:p>
            <a:pPr indent="0" algn="just" defTabSz="266700" fontAlgn="auto">
              <a:lnSpc>
                <a:spcPts val="2020"/>
              </a:lnSpc>
              <a:spcBef>
                <a:spcPct val="0"/>
              </a:spcBef>
              <a:spcAft>
                <a:spcPct val="0"/>
              </a:spcAft>
            </a:pPr>
            <a:r>
              <a:rPr lang="en-US" altLang="zh-CN" sz="1600" b="1">
                <a:latin typeface="Times New Roman" panose="02020603050405020304"/>
                <a:ea typeface="宋体" panose="02010600030101010101" pitchFamily="2" charset="-122"/>
              </a:rPr>
              <a:t>Enable Data roaming </a:t>
            </a:r>
            <a:r>
              <a:rPr lang="en-US" altLang="zh-CN" sz="1600">
                <a:latin typeface="Times New Roman" panose="02020603050405020304"/>
                <a:ea typeface="宋体" panose="02010600030101010101" pitchFamily="2" charset="-122"/>
              </a:rPr>
              <a:t>(</a:t>
            </a:r>
            <a:r>
              <a:rPr lang="zh-CN" altLang="en-US" sz="1600">
                <a:latin typeface="宋体" panose="02010600030101010101" pitchFamily="2" charset="-122"/>
                <a:ea typeface="宋体" panose="02010600030101010101" pitchFamily="2" charset="-122"/>
              </a:rPr>
              <a:t>漫游</a:t>
            </a:r>
            <a:r>
              <a:rPr lang="en-US" altLang="zh-CN" sz="1600">
                <a:latin typeface="Times New Roman" panose="02020603050405020304"/>
                <a:ea typeface="宋体" panose="02010600030101010101" pitchFamily="2" charset="-122"/>
              </a:rPr>
              <a:t>) </a:t>
            </a: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u="sng">
                <a:latin typeface="Times New Roman" panose="02020603050405020304"/>
                <a:ea typeface="宋体" panose="02010600030101010101" pitchFamily="2" charset="-122"/>
              </a:rPr>
              <a:t>  38  </a:t>
            </a:r>
            <a:r>
              <a:rPr lang="en-US" altLang="zh-CN" sz="1600">
                <a:latin typeface="Times New Roman" panose="02020603050405020304"/>
                <a:ea typeface="宋体" panose="02010600030101010101" pitchFamily="2" charset="-122"/>
              </a:rPr>
              <a:t> The good news is that </a:t>
            </a:r>
            <a:r>
              <a:rPr lang="en-US" altLang="zh-CN" sz="1600" b="1">
                <a:solidFill>
                  <a:srgbClr val="7030A0"/>
                </a:solidFill>
                <a:latin typeface="Times New Roman" panose="02020603050405020304"/>
                <a:ea typeface="宋体" panose="02010600030101010101" pitchFamily="2" charset="-122"/>
              </a:rPr>
              <a:t>it is easier than ever to stay connected</a:t>
            </a:r>
            <a:r>
              <a:rPr lang="en-US" altLang="zh-CN" sz="1600">
                <a:latin typeface="Times New Roman" panose="02020603050405020304"/>
                <a:ea typeface="宋体" panose="02010600030101010101" pitchFamily="2" charset="-122"/>
              </a:rPr>
              <a:t> to the net when abroad. Make sure you check with your network provider what your roaming plan is. In many countries it is straightforward to</a:t>
            </a:r>
            <a:r>
              <a:rPr lang="en-US" altLang="zh-CN" sz="1600" b="1">
                <a:solidFill>
                  <a:srgbClr val="C00000"/>
                </a:solidFill>
                <a:latin typeface="Times New Roman" panose="02020603050405020304"/>
                <a:ea typeface="宋体" panose="02010600030101010101" pitchFamily="2" charset="-122"/>
              </a:rPr>
              <a:t> buy a SIM card</a:t>
            </a:r>
            <a:r>
              <a:rPr lang="en-US" altLang="zh-CN" sz="1600">
                <a:latin typeface="Times New Roman" panose="02020603050405020304"/>
                <a:ea typeface="宋体" panose="02010600030101010101" pitchFamily="2" charset="-122"/>
              </a:rPr>
              <a:t> for a local network, with a much more generous data allowance. </a:t>
            </a:r>
            <a:r>
              <a:rPr lang="en-US" altLang="zh-CN" sz="1600" u="sng">
                <a:latin typeface="Times New Roman" panose="02020603050405020304"/>
                <a:ea typeface="宋体" panose="02010600030101010101" pitchFamily="2" charset="-122"/>
              </a:rPr>
              <a:t>  39  </a:t>
            </a:r>
            <a:r>
              <a:rPr lang="en-US" altLang="zh-CN" sz="1600">
                <a:latin typeface="Times New Roman" panose="02020603050405020304"/>
                <a:ea typeface="宋体" panose="02010600030101010101" pitchFamily="2" charset="-122"/>
              </a:rPr>
              <a:t> If you’ve got</a:t>
            </a:r>
            <a:r>
              <a:rPr lang="en-US" altLang="zh-CN" sz="1600" b="1">
                <a:solidFill>
                  <a:srgbClr val="C00000"/>
                </a:solidFill>
                <a:latin typeface="Times New Roman" panose="02020603050405020304"/>
                <a:ea typeface="宋体" panose="02010600030101010101" pitchFamily="2" charset="-122"/>
              </a:rPr>
              <a:t> a newer phone, it will probably support “eSIM”</a:t>
            </a:r>
            <a:r>
              <a:rPr lang="en-US" altLang="zh-CN" sz="1600">
                <a:latin typeface="Times New Roman" panose="02020603050405020304"/>
                <a:ea typeface="宋体" panose="02010600030101010101" pitchFamily="2" charset="-122"/>
              </a:rPr>
              <a:t>—where you can simply use an app like Holafly or Airalo while connected to wifi to set yourself up on a new network temporarily. </a:t>
            </a:r>
            <a:endParaRPr lang="en-US" altLang="zh-CN" sz="1600">
              <a:latin typeface="Times New Roman" panose="02020603050405020304"/>
              <a:ea typeface="宋体" panose="02010600030101010101" pitchFamily="2" charset="-122"/>
            </a:endParaRPr>
          </a:p>
          <a:p>
            <a:pPr indent="0" algn="just" defTabSz="266700" fontAlgn="auto">
              <a:lnSpc>
                <a:spcPts val="2020"/>
              </a:lnSpc>
              <a:spcBef>
                <a:spcPct val="0"/>
              </a:spcBef>
              <a:spcAft>
                <a:spcPct val="0"/>
              </a:spcAft>
            </a:pPr>
            <a:r>
              <a:rPr lang="en-US" altLang="zh-CN" sz="1600" b="1">
                <a:latin typeface="Times New Roman" panose="02020603050405020304"/>
                <a:ea typeface="宋体" panose="02010600030101010101" pitchFamily="2" charset="-122"/>
              </a:rPr>
              <a:t>Download offline application software</a:t>
            </a:r>
            <a:endParaRPr lang="en-US" altLang="zh-CN" sz="1600" b="1">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And finally, you need to get your apps in order. Once you reach your destination you’ll need a mapping app, and maybe even a translation app—Apple and Google make their own version of both. And modern translation apps are particularly exciting. </a:t>
            </a:r>
            <a:r>
              <a:rPr lang="en-US" altLang="zh-CN" sz="1600" u="sng">
                <a:latin typeface="Times New Roman" panose="02020603050405020304"/>
                <a:ea typeface="宋体" panose="02010600030101010101" pitchFamily="2" charset="-122"/>
              </a:rPr>
              <a:t>  40  </a:t>
            </a:r>
            <a:r>
              <a:rPr lang="en-US" altLang="zh-CN" sz="1600">
                <a:latin typeface="Times New Roman" panose="02020603050405020304"/>
                <a:ea typeface="宋体" panose="02010600030101010101" pitchFamily="2" charset="-122"/>
              </a:rPr>
              <a:t> Then you get a clear translation. Make sure that all of the critical data is downloaded so that apps work offline and you can travel the world like a local. Bon voyage! </a:t>
            </a:r>
            <a:endParaRPr lang="en-US" altLang="zh-CN" sz="1600">
              <a:latin typeface="Times New Roman" panose="02020603050405020304"/>
              <a:ea typeface="宋体" panose="02010600030101010101" pitchFamily="2" charset="-122"/>
            </a:endParaRPr>
          </a:p>
        </p:txBody>
      </p:sp>
      <p:sp>
        <p:nvSpPr>
          <p:cNvPr id="16" name="文本框 15"/>
          <p:cNvSpPr txBox="1"/>
          <p:nvPr/>
        </p:nvSpPr>
        <p:spPr>
          <a:xfrm>
            <a:off x="131445" y="4799330"/>
            <a:ext cx="7887335" cy="1994535"/>
          </a:xfrm>
          <a:prstGeom prst="rect">
            <a:avLst/>
          </a:prstGeom>
          <a:ln>
            <a:solidFill>
              <a:schemeClr val="accent2">
                <a:lumMod val="40000"/>
                <a:lumOff val="60000"/>
              </a:schemeClr>
            </a:solidFill>
          </a:ln>
        </p:spPr>
        <p:txBody>
          <a:bodyPr wrap="square">
            <a:spAutoFit/>
          </a:bodyPr>
          <a:p>
            <a:pPr indent="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A. What good is a phone </a:t>
            </a:r>
            <a:r>
              <a:rPr lang="en-US" altLang="zh-CN" sz="1600" b="1">
                <a:solidFill>
                  <a:srgbClr val="7030A0"/>
                </a:solidFill>
                <a:latin typeface="Times New Roman" panose="02020603050405020304"/>
                <a:ea typeface="宋体" panose="02010600030101010101" pitchFamily="2" charset="-122"/>
              </a:rPr>
              <a:t>without Internet access</a:t>
            </a:r>
            <a:r>
              <a:rPr lang="en-US" altLang="zh-CN" sz="1600">
                <a:latin typeface="Times New Roman" panose="02020603050405020304"/>
                <a:ea typeface="宋体" panose="02010600030101010101" pitchFamily="2" charset="-122"/>
              </a:rPr>
              <a:t>? </a:t>
            </a:r>
            <a:endParaRPr lang="en-US" altLang="zh-CN" sz="1600">
              <a:latin typeface="Times New Roman" panose="02020603050405020304"/>
              <a:ea typeface="宋体" panose="02010600030101010101" pitchFamily="2" charset="-122"/>
            </a:endParaRPr>
          </a:p>
          <a:p>
            <a:pPr indent="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B. You simply wave your phone at the scanner instead. </a:t>
            </a:r>
            <a:endParaRPr lang="en-US" altLang="zh-CN" sz="1600">
              <a:latin typeface="Times New Roman" panose="02020603050405020304"/>
              <a:ea typeface="宋体" panose="02010600030101010101" pitchFamily="2" charset="-122"/>
            </a:endParaRPr>
          </a:p>
          <a:p>
            <a:pPr indent="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C. In fact, you may not even need </a:t>
            </a:r>
            <a:r>
              <a:rPr lang="en-US" altLang="zh-CN" sz="1600" b="1">
                <a:solidFill>
                  <a:srgbClr val="C00000"/>
                </a:solidFill>
                <a:latin typeface="Times New Roman" panose="02020603050405020304"/>
                <a:ea typeface="宋体" panose="02010600030101010101" pitchFamily="2" charset="-122"/>
              </a:rPr>
              <a:t>a physical card </a:t>
            </a:r>
            <a:r>
              <a:rPr lang="en-US" altLang="zh-CN" sz="1600">
                <a:latin typeface="Times New Roman" panose="02020603050405020304"/>
                <a:ea typeface="宋体" panose="02010600030101010101" pitchFamily="2" charset="-122"/>
              </a:rPr>
              <a:t>anymore. </a:t>
            </a:r>
            <a:endParaRPr lang="en-US" altLang="zh-CN" sz="1600">
              <a:latin typeface="Times New Roman" panose="02020603050405020304"/>
              <a:ea typeface="宋体" panose="02010600030101010101" pitchFamily="2" charset="-122"/>
            </a:endParaRPr>
          </a:p>
          <a:p>
            <a:pPr indent="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D. Why do you need to get your phone ready to be connected? </a:t>
            </a:r>
            <a:endParaRPr lang="en-US" altLang="zh-CN" sz="1600">
              <a:latin typeface="Times New Roman" panose="02020603050405020304"/>
              <a:ea typeface="宋体" panose="02010600030101010101" pitchFamily="2" charset="-122"/>
            </a:endParaRPr>
          </a:p>
          <a:p>
            <a:pPr indent="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E. But when you’re away from home, you’re probably</a:t>
            </a:r>
            <a:r>
              <a:rPr lang="en-US" altLang="zh-CN" sz="1600" b="1">
                <a:solidFill>
                  <a:srgbClr val="00B050"/>
                </a:solidFill>
                <a:latin typeface="Times New Roman" panose="02020603050405020304"/>
                <a:ea typeface="宋体" panose="02010600030101010101" pitchFamily="2" charset="-122"/>
              </a:rPr>
              <a:t> using it so much more</a:t>
            </a:r>
            <a:r>
              <a:rPr lang="en-US" altLang="zh-CN" sz="1600">
                <a:latin typeface="Times New Roman" panose="02020603050405020304"/>
                <a:ea typeface="宋体" panose="02010600030101010101" pitchFamily="2" charset="-122"/>
              </a:rPr>
              <a:t>. </a:t>
            </a:r>
            <a:endParaRPr lang="en-US" altLang="zh-CN" sz="1600">
              <a:latin typeface="Times New Roman" panose="02020603050405020304"/>
              <a:ea typeface="宋体" panose="02010600030101010101" pitchFamily="2" charset="-122"/>
            </a:endParaRPr>
          </a:p>
          <a:p>
            <a:pPr indent="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F. You can typically just wave the camera of your phone over pretty much anything. </a:t>
            </a:r>
            <a:endParaRPr lang="en-US" altLang="zh-CN" sz="1600">
              <a:latin typeface="Times New Roman" panose="02020603050405020304"/>
              <a:ea typeface="宋体" panose="02010600030101010101" pitchFamily="2" charset="-122"/>
            </a:endParaRPr>
          </a:p>
          <a:p>
            <a:pPr indent="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G. But before l</a:t>
            </a:r>
            <a:r>
              <a:rPr lang="en-US" altLang="zh-CN" sz="1600" b="1">
                <a:solidFill>
                  <a:srgbClr val="DCA600"/>
                </a:solidFill>
                <a:latin typeface="Times New Roman" panose="02020603050405020304"/>
                <a:ea typeface="宋体" panose="02010600030101010101" pitchFamily="2" charset="-122"/>
              </a:rPr>
              <a:t>eaving for the airport,</a:t>
            </a:r>
            <a:r>
              <a:rPr lang="en-US" altLang="zh-CN" sz="1600">
                <a:latin typeface="Times New Roman" panose="02020603050405020304"/>
                <a:ea typeface="宋体" panose="02010600030101010101" pitchFamily="2" charset="-122"/>
              </a:rPr>
              <a:t> </a:t>
            </a:r>
            <a:r>
              <a:rPr lang="en-US" altLang="zh-CN" sz="1600" b="1">
                <a:solidFill>
                  <a:srgbClr val="DCA600"/>
                </a:solidFill>
                <a:latin typeface="Times New Roman" panose="02020603050405020304"/>
                <a:ea typeface="宋体" panose="02010600030101010101" pitchFamily="2" charset="-122"/>
              </a:rPr>
              <a:t>ensure </a:t>
            </a:r>
            <a:r>
              <a:rPr lang="en-US" altLang="zh-CN" sz="1600">
                <a:latin typeface="Times New Roman" panose="02020603050405020304"/>
                <a:ea typeface="宋体" panose="02010600030101010101" pitchFamily="2" charset="-122"/>
              </a:rPr>
              <a:t>your phone is ready for the jou</a:t>
            </a:r>
            <a:r>
              <a:rPr lang="en-US" altLang="zh-CN" sz="1600">
                <a:latin typeface="Times New Roman" panose="02020603050405020304"/>
                <a:ea typeface="Times New Roman" panose="02020603050405020304"/>
              </a:rPr>
              <a:t>r</a:t>
            </a:r>
            <a:r>
              <a:rPr lang="en-US" altLang="zh-CN" sz="1600">
                <a:latin typeface="Times New Roman" panose="02020603050405020304"/>
                <a:ea typeface="宋体" panose="02010600030101010101" pitchFamily="2" charset="-122"/>
              </a:rPr>
              <a:t>ney ahead! </a:t>
            </a:r>
            <a:endParaRPr lang="en-US" altLang="zh-CN" sz="1600">
              <a:latin typeface="Times New Roman" panose="02020603050405020304"/>
              <a:ea typeface="宋体" panose="02010600030101010101" pitchFamily="2" charset="-122"/>
            </a:endParaRPr>
          </a:p>
        </p:txBody>
      </p:sp>
      <p:sp>
        <p:nvSpPr>
          <p:cNvPr id="17" name="文本框 16"/>
          <p:cNvSpPr txBox="1"/>
          <p:nvPr/>
        </p:nvSpPr>
        <p:spPr>
          <a:xfrm>
            <a:off x="7315835" y="4799330"/>
            <a:ext cx="4220845" cy="2047875"/>
          </a:xfrm>
          <a:prstGeom prst="rect">
            <a:avLst/>
          </a:prstGeom>
          <a:noFill/>
        </p:spPr>
        <p:txBody>
          <a:bodyPr wrap="square" rtlCol="0" anchor="t">
            <a:spAutoFit/>
          </a:bodyPr>
          <a:p>
            <a:pPr indent="0" fontAlgn="auto">
              <a:lnSpc>
                <a:spcPts val="2180"/>
              </a:lnSpc>
            </a:pPr>
            <a:r>
              <a:rPr lang="en-US" altLang="zh-CN" sz="1400"/>
              <a:t>A</a:t>
            </a:r>
            <a:r>
              <a:rPr lang="zh-CN" altLang="en-US" sz="1400"/>
              <a:t> .不能</a:t>
            </a:r>
            <a:r>
              <a:rPr lang="zh-CN" altLang="en-US" sz="1400" b="1">
                <a:solidFill>
                  <a:srgbClr val="7030A0"/>
                </a:solidFill>
              </a:rPr>
              <a:t>上网</a:t>
            </a:r>
            <a:r>
              <a:rPr lang="zh-CN" altLang="en-US" sz="1400"/>
              <a:t>的手机有什么用?</a:t>
            </a:r>
            <a:endParaRPr lang="zh-CN" altLang="en-US" sz="1400"/>
          </a:p>
          <a:p>
            <a:pPr indent="0" fontAlgn="auto">
              <a:lnSpc>
                <a:spcPts val="2180"/>
              </a:lnSpc>
            </a:pPr>
            <a:r>
              <a:rPr lang="zh-CN" altLang="en-US" sz="1400"/>
              <a:t>B.你只需在扫描仪前挥动你的手机。</a:t>
            </a:r>
            <a:endParaRPr lang="zh-CN" altLang="en-US" sz="1400"/>
          </a:p>
          <a:p>
            <a:pPr indent="0" fontAlgn="auto">
              <a:lnSpc>
                <a:spcPts val="2180"/>
              </a:lnSpc>
            </a:pPr>
            <a:r>
              <a:rPr lang="zh-CN" altLang="en-US" sz="1400"/>
              <a:t>C.事实上，你可能不再需要一张</a:t>
            </a:r>
            <a:r>
              <a:rPr lang="zh-CN" altLang="en-US" sz="1400" b="1">
                <a:solidFill>
                  <a:srgbClr val="C00000"/>
                </a:solidFill>
              </a:rPr>
              <a:t>实体卡</a:t>
            </a:r>
            <a:r>
              <a:rPr lang="zh-CN" altLang="en-US" sz="1400"/>
              <a:t>了。</a:t>
            </a:r>
            <a:endParaRPr lang="zh-CN" altLang="en-US" sz="1400"/>
          </a:p>
          <a:p>
            <a:pPr indent="0" fontAlgn="auto">
              <a:lnSpc>
                <a:spcPts val="2180"/>
              </a:lnSpc>
            </a:pPr>
            <a:r>
              <a:rPr lang="zh-CN" altLang="en-US" sz="1400"/>
              <a:t>D.为什么你需要准备好你的手机来连接?</a:t>
            </a:r>
            <a:endParaRPr lang="zh-CN" altLang="en-US" sz="1400"/>
          </a:p>
          <a:p>
            <a:pPr indent="0" fontAlgn="auto">
              <a:lnSpc>
                <a:spcPts val="2180"/>
              </a:lnSpc>
            </a:pPr>
            <a:r>
              <a:rPr lang="zh-CN" altLang="en-US" sz="1400"/>
              <a:t>E.但是当</a:t>
            </a:r>
            <a:r>
              <a:rPr lang="zh-CN" altLang="en-US" sz="1400">
                <a:solidFill>
                  <a:srgbClr val="00B050"/>
                </a:solidFill>
              </a:rPr>
              <a:t>你不在家的时候，你可能会用得更多</a:t>
            </a:r>
            <a:r>
              <a:rPr lang="zh-CN" altLang="en-US" sz="1400"/>
              <a:t>。</a:t>
            </a:r>
            <a:endParaRPr lang="zh-CN" altLang="en-US" sz="1400"/>
          </a:p>
          <a:p>
            <a:pPr indent="0" fontAlgn="auto">
              <a:lnSpc>
                <a:spcPts val="2180"/>
              </a:lnSpc>
            </a:pPr>
            <a:r>
              <a:rPr lang="en-US" altLang="zh-CN" sz="1400"/>
              <a:t>F</a:t>
            </a:r>
            <a:r>
              <a:rPr lang="zh-CN" altLang="en-US" sz="1400"/>
              <a:t>一般来说，你可以用手机的摄像头拍任何东西。</a:t>
            </a:r>
            <a:endParaRPr lang="zh-CN" altLang="en-US" sz="1400"/>
          </a:p>
          <a:p>
            <a:pPr indent="0" fontAlgn="auto">
              <a:lnSpc>
                <a:spcPts val="2180"/>
              </a:lnSpc>
            </a:pPr>
            <a:r>
              <a:rPr lang="en-US" altLang="zh-CN" sz="1400"/>
              <a:t>G.</a:t>
            </a:r>
            <a:r>
              <a:rPr lang="zh-CN" altLang="en-US" sz="1400"/>
              <a:t>但是</a:t>
            </a:r>
            <a:r>
              <a:rPr lang="zh-CN" altLang="en-US" sz="1400">
                <a:solidFill>
                  <a:srgbClr val="DCA600"/>
                </a:solidFill>
              </a:rPr>
              <a:t>在出发去机场之前</a:t>
            </a:r>
            <a:r>
              <a:rPr lang="zh-CN" altLang="en-US" sz="1400"/>
              <a:t>，确保你的手机准备好了!</a:t>
            </a:r>
            <a:endParaRPr lang="zh-CN" altLang="en-US" sz="1400"/>
          </a:p>
        </p:txBody>
      </p:sp>
      <p:sp>
        <p:nvSpPr>
          <p:cNvPr id="14" name="文本框 13"/>
          <p:cNvSpPr txBox="1"/>
          <p:nvPr/>
        </p:nvSpPr>
        <p:spPr>
          <a:xfrm>
            <a:off x="3569970" y="1356360"/>
            <a:ext cx="3959225" cy="2584450"/>
          </a:xfrm>
          <a:prstGeom prst="rect">
            <a:avLst/>
          </a:prstGeom>
          <a:noFill/>
        </p:spPr>
        <p:txBody>
          <a:bodyPr wrap="square" rtlCol="0">
            <a:spAutoFit/>
          </a:bodyPr>
          <a:p>
            <a:r>
              <a:rPr lang="zh-CN" altLang="en-US" b="1">
                <a:solidFill>
                  <a:srgbClr val="0070C0"/>
                </a:solidFill>
              </a:rPr>
              <a:t>电池电量</a:t>
            </a:r>
            <a:endParaRPr lang="zh-CN" altLang="en-US" b="1">
              <a:solidFill>
                <a:srgbClr val="0070C0"/>
              </a:solidFill>
            </a:endParaRPr>
          </a:p>
          <a:p>
            <a:endParaRPr lang="zh-CN" altLang="en-US" b="1">
              <a:solidFill>
                <a:srgbClr val="0070C0"/>
              </a:solidFill>
            </a:endParaRPr>
          </a:p>
          <a:p>
            <a:endParaRPr lang="zh-CN" altLang="en-US" b="1">
              <a:solidFill>
                <a:srgbClr val="0070C0"/>
              </a:solidFill>
            </a:endParaRPr>
          </a:p>
          <a:p>
            <a:endParaRPr lang="zh-CN" altLang="en-US" b="1">
              <a:solidFill>
                <a:srgbClr val="0070C0"/>
              </a:solidFill>
            </a:endParaRPr>
          </a:p>
          <a:p>
            <a:r>
              <a:rPr lang="zh-CN" altLang="en-US" b="1">
                <a:solidFill>
                  <a:srgbClr val="0070C0"/>
                </a:solidFill>
              </a:rPr>
              <a:t>上网</a:t>
            </a:r>
            <a:endParaRPr lang="zh-CN" altLang="en-US" b="1">
              <a:solidFill>
                <a:srgbClr val="0070C0"/>
              </a:solidFill>
            </a:endParaRPr>
          </a:p>
          <a:p>
            <a:endParaRPr lang="zh-CN" altLang="en-US" b="1">
              <a:solidFill>
                <a:srgbClr val="0070C0"/>
              </a:solidFill>
            </a:endParaRPr>
          </a:p>
          <a:p>
            <a:endParaRPr lang="zh-CN" altLang="en-US" b="1">
              <a:solidFill>
                <a:srgbClr val="0070C0"/>
              </a:solidFill>
            </a:endParaRPr>
          </a:p>
          <a:p>
            <a:endParaRPr lang="zh-CN" altLang="en-US" b="1">
              <a:solidFill>
                <a:srgbClr val="0070C0"/>
              </a:solidFill>
            </a:endParaRPr>
          </a:p>
          <a:p>
            <a:r>
              <a:rPr lang="zh-CN" altLang="en-US" b="1">
                <a:solidFill>
                  <a:srgbClr val="0070C0"/>
                </a:solidFill>
              </a:rPr>
              <a:t>下载应用软件</a:t>
            </a:r>
            <a:endParaRPr lang="zh-CN" altLang="en-US" b="1">
              <a:solidFill>
                <a:srgbClr val="0070C0"/>
              </a:solidFill>
            </a:endParaRPr>
          </a:p>
        </p:txBody>
      </p:sp>
      <p:sp>
        <p:nvSpPr>
          <p:cNvPr id="6" name="文本框 5"/>
          <p:cNvSpPr txBox="1"/>
          <p:nvPr/>
        </p:nvSpPr>
        <p:spPr>
          <a:xfrm>
            <a:off x="6755765" y="0"/>
            <a:ext cx="2924810" cy="829945"/>
          </a:xfrm>
          <a:prstGeom prst="rect">
            <a:avLst/>
          </a:prstGeom>
          <a:noFill/>
        </p:spPr>
        <p:txBody>
          <a:bodyPr wrap="square" rtlCol="0" anchor="t">
            <a:spAutoFit/>
          </a:bodyPr>
          <a:p>
            <a:r>
              <a:rPr lang="zh-CN" altLang="en-US" sz="2400">
                <a:solidFill>
                  <a:srgbClr val="C00000"/>
                </a:solidFill>
                <a:sym typeface="+mn-ea"/>
              </a:rPr>
              <a:t>读懂</a:t>
            </a:r>
            <a:r>
              <a:rPr lang="zh-CN" altLang="en-US" sz="2400">
                <a:solidFill>
                  <a:srgbClr val="C00000"/>
                </a:solidFill>
              </a:rPr>
              <a:t>七个选项句意;</a:t>
            </a:r>
            <a:endParaRPr lang="zh-CN" altLang="en-US" sz="2400">
              <a:solidFill>
                <a:srgbClr val="C00000"/>
              </a:solidFill>
            </a:endParaRPr>
          </a:p>
          <a:p>
            <a:r>
              <a:rPr lang="zh-CN" altLang="en-US" sz="2400">
                <a:solidFill>
                  <a:srgbClr val="C00000"/>
                </a:solidFill>
              </a:rPr>
              <a:t>明辨选项细微特征</a:t>
            </a:r>
            <a:endParaRPr lang="zh-CN" altLang="en-US" sz="2400">
              <a:solidFill>
                <a:srgbClr val="C00000"/>
              </a:solidFill>
            </a:endParaRPr>
          </a:p>
        </p:txBody>
      </p:sp>
      <p:cxnSp>
        <p:nvCxnSpPr>
          <p:cNvPr id="9" name="直接箭头连接符 8"/>
          <p:cNvCxnSpPr/>
          <p:nvPr/>
        </p:nvCxnSpPr>
        <p:spPr>
          <a:xfrm flipH="1" flipV="1">
            <a:off x="2024380" y="2680970"/>
            <a:ext cx="1036320" cy="227838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p:nvPr/>
        </p:nvCxnSpPr>
        <p:spPr>
          <a:xfrm flipV="1">
            <a:off x="4041775" y="3179445"/>
            <a:ext cx="2752725" cy="2341245"/>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20" name="直接箭头连接符 19"/>
          <p:cNvCxnSpPr/>
          <p:nvPr/>
        </p:nvCxnSpPr>
        <p:spPr>
          <a:xfrm flipV="1">
            <a:off x="5014595" y="1826895"/>
            <a:ext cx="3037205" cy="4224020"/>
          </a:xfrm>
          <a:prstGeom prst="straightConnector1">
            <a:avLst/>
          </a:prstGeom>
          <a:ln>
            <a:solidFill>
              <a:srgbClr val="00B050"/>
            </a:solidFill>
            <a:tailEnd type="arrow"/>
          </a:ln>
        </p:spPr>
        <p:style>
          <a:lnRef idx="2">
            <a:schemeClr val="accent1"/>
          </a:lnRef>
          <a:fillRef idx="0">
            <a:srgbClr val="FFFFFF"/>
          </a:fillRef>
          <a:effectRef idx="0">
            <a:srgbClr val="FFFFFF"/>
          </a:effectRef>
          <a:fontRef idx="minor">
            <a:schemeClr val="tx1"/>
          </a:fontRef>
        </p:style>
      </p:cxnSp>
      <p:cxnSp>
        <p:nvCxnSpPr>
          <p:cNvPr id="21" name="直接箭头连接符 20"/>
          <p:cNvCxnSpPr/>
          <p:nvPr/>
        </p:nvCxnSpPr>
        <p:spPr>
          <a:xfrm flipV="1">
            <a:off x="3923030" y="1431290"/>
            <a:ext cx="2578735" cy="5062220"/>
          </a:xfrm>
          <a:prstGeom prst="straightConnector1">
            <a:avLst/>
          </a:prstGeom>
          <a:ln>
            <a:solidFill>
              <a:srgbClr val="DCA600"/>
            </a:solidFill>
            <a:tailEnd type="arrow"/>
          </a:ln>
        </p:spPr>
        <p:style>
          <a:lnRef idx="2">
            <a:schemeClr val="accent1"/>
          </a:lnRef>
          <a:fillRef idx="0">
            <a:srgbClr val="FFFFFF"/>
          </a:fillRef>
          <a:effectRef idx="0">
            <a:srgbClr val="FFFFFF"/>
          </a:effectRef>
          <a:fontRef idx="minor">
            <a:schemeClr val="tx1"/>
          </a:fontRef>
        </p:style>
      </p:cxnSp>
      <p:pic>
        <p:nvPicPr>
          <p:cNvPr id="5124" name="图片 6" descr="logo横版 png"/>
          <p:cNvPicPr>
            <a:picLocks noChangeAspect="1"/>
          </p:cNvPicPr>
          <p:nvPr/>
        </p:nvPicPr>
        <p:blipFill>
          <a:blip r:embed="rId11"/>
          <a:stretch>
            <a:fillRect/>
          </a:stretch>
        </p:blipFill>
        <p:spPr>
          <a:xfrm>
            <a:off x="11477625" y="82550"/>
            <a:ext cx="608013" cy="642938"/>
          </a:xfrm>
          <a:prstGeom prst="rect">
            <a:avLst/>
          </a:prstGeom>
          <a:noFill/>
          <a:ln w="9525">
            <a:noFill/>
          </a:ln>
        </p:spPr>
      </p:pic>
    </p:spTree>
    <p:custDataLst>
      <p:tags r:id="rId12"/>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1"/>
            </p:custDataLst>
          </p:nvPr>
        </p:nvGrpSpPr>
        <p:grpSpPr>
          <a:xfrm>
            <a:off x="10637789" y="5416239"/>
            <a:ext cx="1552625" cy="1432464"/>
            <a:chOff x="10898414" y="5656121"/>
            <a:chExt cx="1293586" cy="1193473"/>
          </a:xfrm>
        </p:grpSpPr>
        <p:sp>
          <p:nvSpPr>
            <p:cNvPr id="13" name="任意多边形: 形状 12"/>
            <p:cNvSpPr/>
            <p:nvPr>
              <p:custDataLst>
                <p:tags r:id="rId2"/>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3"/>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4"/>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sp>
        <p:nvSpPr>
          <p:cNvPr id="5" name="文本框 6"/>
          <p:cNvSpPr txBox="1"/>
          <p:nvPr>
            <p:custDataLst>
              <p:tags r:id="rId5"/>
            </p:custDataLst>
          </p:nvPr>
        </p:nvSpPr>
        <p:spPr>
          <a:xfrm>
            <a:off x="1708785" y="126365"/>
            <a:ext cx="4994910" cy="609600"/>
          </a:xfrm>
          <a:prstGeom prst="rect">
            <a:avLst/>
          </a:prstGeom>
          <a:noFill/>
          <a:ln w="12700">
            <a:miter lim="400000"/>
          </a:ln>
          <a:extLst>
            <a:ext uri="{909E8E84-426E-40DD-AFC4-6F175D3DCCD1}">
              <a14:hiddenFill xmlns:a14="http://schemas.microsoft.com/office/drawing/2010/main">
                <a:solidFill>
                  <a:srgbClr val="5D53C4"/>
                </a:solidFill>
              </a14:hiddenFill>
            </a:ext>
          </a:extLst>
        </p:spPr>
        <p:txBody>
          <a:bodyPr lIns="0" tIns="0" rIns="0" bIns="0" anchor="ctr" anchorCtr="0">
            <a:normAutofit fontScale="9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七选五高分突破思维策略</a:t>
            </a:r>
            <a:r>
              <a:rPr lang="en-US" alt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a:t>
            </a:r>
            <a:endParaRPr lang="en-US" alt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4" name="图片 3"/>
          <p:cNvPicPr/>
          <p:nvPr/>
        </p:nvPicPr>
        <p:blipFill>
          <a:blip r:embed="rId6"/>
        </p:blipFill>
        <p:spPr>
          <a:xfrm>
            <a:off x="0" y="0"/>
            <a:ext cx="1133475" cy="1171575"/>
          </a:xfrm>
          <a:prstGeom prst="rect">
            <a:avLst/>
          </a:prstGeom>
        </p:spPr>
      </p:pic>
      <p:cxnSp>
        <p:nvCxnSpPr>
          <p:cNvPr id="3" name="直接连接符 2"/>
          <p:cNvCxnSpPr/>
          <p:nvPr>
            <p:custDataLst>
              <p:tags r:id="rId7"/>
            </p:custDataLst>
          </p:nvPr>
        </p:nvCxnSpPr>
        <p:spPr>
          <a:xfrm flipV="1">
            <a:off x="1070178" y="735992"/>
            <a:ext cx="8959215" cy="698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pic>
        <p:nvPicPr>
          <p:cNvPr id="8" name="图片 7"/>
          <p:cNvPicPr>
            <a:picLocks noChangeAspect="1"/>
          </p:cNvPicPr>
          <p:nvPr/>
        </p:nvPicPr>
        <p:blipFill>
          <a:blip r:embed="rId8"/>
          <a:stretch>
            <a:fillRect/>
          </a:stretch>
        </p:blipFill>
        <p:spPr>
          <a:xfrm>
            <a:off x="9715500" y="0"/>
            <a:ext cx="2527300" cy="781050"/>
          </a:xfrm>
          <a:prstGeom prst="rect">
            <a:avLst/>
          </a:prstGeom>
        </p:spPr>
      </p:pic>
      <p:sp>
        <p:nvSpPr>
          <p:cNvPr id="10" name="文本框 9"/>
          <p:cNvSpPr txBox="1"/>
          <p:nvPr>
            <p:custDataLst>
              <p:tags r:id="rId9"/>
            </p:custDataLst>
          </p:nvPr>
        </p:nvSpPr>
        <p:spPr>
          <a:xfrm>
            <a:off x="9715500" y="126365"/>
            <a:ext cx="1938655" cy="655320"/>
          </a:xfrm>
          <a:prstGeom prst="rect">
            <a:avLst/>
          </a:prstGeom>
          <a:noFill/>
        </p:spPr>
        <p:txBody>
          <a:bodyPr wrap="square" rtlCol="0" anchor="t">
            <a:noAutofit/>
          </a:bodyPr>
          <a:p>
            <a:r>
              <a:rPr lang="zh-CN" altLang="en-US" sz="1600" b="1">
                <a:latin typeface="微软雅黑" panose="020B0503020204020204" charset="-122"/>
                <a:ea typeface="微软雅黑" panose="020B0503020204020204" charset="-122"/>
              </a:rPr>
              <a:t>多点支撑锁定</a:t>
            </a:r>
            <a:r>
              <a:rPr lang="zh-CN" altLang="en-US" sz="1600" b="1">
                <a:latin typeface="微软雅黑" panose="020B0503020204020204" charset="-122"/>
                <a:ea typeface="微软雅黑" panose="020B0503020204020204" charset="-122"/>
                <a:sym typeface="宋体" panose="02010600030101010101" pitchFamily="2" charset="-122"/>
              </a:rPr>
              <a:t>选项</a:t>
            </a:r>
            <a:endParaRPr lang="zh-CN" altLang="en-US" sz="1600" b="1">
              <a:latin typeface="微软雅黑" panose="020B0503020204020204" charset="-122"/>
              <a:ea typeface="微软雅黑" panose="020B0503020204020204" charset="-122"/>
            </a:endParaRPr>
          </a:p>
          <a:p>
            <a:r>
              <a:rPr lang="zh-CN" altLang="en-US" sz="1600" b="1">
                <a:latin typeface="微软雅黑" panose="020B0503020204020204" charset="-122"/>
                <a:ea typeface="微软雅黑" panose="020B0503020204020204" charset="-122"/>
              </a:rPr>
              <a:t>形投意合确保满分</a:t>
            </a:r>
            <a:endParaRPr lang="zh-CN" altLang="en-US" sz="1600" b="1">
              <a:latin typeface="微软雅黑" panose="020B0503020204020204" charset="-122"/>
              <a:ea typeface="微软雅黑" panose="020B0503020204020204" charset="-122"/>
            </a:endParaRPr>
          </a:p>
        </p:txBody>
      </p:sp>
      <p:pic>
        <p:nvPicPr>
          <p:cNvPr id="2" name="图片 1"/>
          <p:cNvPicPr/>
          <p:nvPr/>
        </p:nvPicPr>
        <p:blipFill>
          <a:blip r:embed="rId10"/>
        </p:blipFill>
        <p:spPr>
          <a:xfrm rot="18480000">
            <a:off x="11231245" y="4992370"/>
            <a:ext cx="946785" cy="806450"/>
          </a:xfrm>
          <a:prstGeom prst="rect">
            <a:avLst/>
          </a:prstGeom>
        </p:spPr>
      </p:pic>
      <p:sp>
        <p:nvSpPr>
          <p:cNvPr id="15" name="文本框 14"/>
          <p:cNvSpPr txBox="1"/>
          <p:nvPr/>
        </p:nvSpPr>
        <p:spPr>
          <a:xfrm>
            <a:off x="155575" y="789305"/>
            <a:ext cx="11881485" cy="5929630"/>
          </a:xfrm>
          <a:prstGeom prst="rect">
            <a:avLst/>
          </a:prstGeom>
          <a:solidFill>
            <a:schemeClr val="bg2"/>
          </a:solidFill>
          <a:ln>
            <a:solidFill>
              <a:srgbClr val="6FE6FF"/>
            </a:solidFill>
          </a:ln>
        </p:spPr>
        <p:txBody>
          <a:bodyPr wrap="square">
            <a:noAutofit/>
          </a:bodyPr>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      Holidays abroad are easier than ever thanks to smartphones. With the autumn weather fast approaching, it’s the perfect time of year to </a:t>
            </a:r>
            <a:r>
              <a:rPr lang="en-US" altLang="zh-CN" sz="1600" b="1">
                <a:solidFill>
                  <a:srgbClr val="DCA600"/>
                </a:solidFill>
                <a:latin typeface="Times New Roman" panose="02020603050405020304"/>
                <a:ea typeface="宋体" panose="02010600030101010101" pitchFamily="2" charset="-122"/>
              </a:rPr>
              <a:t>jet off and get away from hustles and bustles</a:t>
            </a:r>
            <a:r>
              <a:rPr lang="en-US" altLang="zh-CN" sz="1600">
                <a:latin typeface="Times New Roman" panose="02020603050405020304"/>
                <a:ea typeface="宋体" panose="02010600030101010101" pitchFamily="2" charset="-122"/>
              </a:rPr>
              <a:t>. </a:t>
            </a:r>
            <a:r>
              <a:rPr lang="en-US" altLang="zh-CN" sz="1600" u="sng">
                <a:latin typeface="Times New Roman" panose="02020603050405020304"/>
                <a:ea typeface="宋体" panose="02010600030101010101" pitchFamily="2" charset="-122"/>
              </a:rPr>
              <a:t>  36  </a:t>
            </a:r>
            <a:r>
              <a:rPr lang="en-US" altLang="zh-CN" sz="1600">
                <a:latin typeface="Times New Roman" panose="02020603050405020304"/>
                <a:ea typeface="宋体" panose="02010600030101010101" pitchFamily="2" charset="-122"/>
              </a:rPr>
              <a:t> Here are some top tips to </a:t>
            </a:r>
            <a:r>
              <a:rPr lang="en-US" altLang="zh-CN" sz="1600" b="1">
                <a:solidFill>
                  <a:srgbClr val="DCA600"/>
                </a:solidFill>
                <a:latin typeface="Times New Roman" panose="02020603050405020304"/>
                <a:ea typeface="宋体" panose="02010600030101010101" pitchFamily="2" charset="-122"/>
              </a:rPr>
              <a:t>make sure</a:t>
            </a:r>
            <a:r>
              <a:rPr lang="en-US" altLang="zh-CN" sz="1600">
                <a:latin typeface="Times New Roman" panose="02020603050405020304"/>
                <a:ea typeface="宋体" panose="02010600030101010101" pitchFamily="2" charset="-122"/>
              </a:rPr>
              <a:t> you’re not caught out </a:t>
            </a:r>
            <a:r>
              <a:rPr lang="en-US" altLang="zh-CN" sz="1600" b="1">
                <a:solidFill>
                  <a:srgbClr val="DCA600"/>
                </a:solidFill>
                <a:latin typeface="Times New Roman" panose="02020603050405020304"/>
                <a:ea typeface="宋体" panose="02010600030101010101" pitchFamily="2" charset="-122"/>
              </a:rPr>
              <a:t>on your break abroad</a:t>
            </a:r>
            <a:r>
              <a:rPr lang="en-US" altLang="zh-CN" sz="1600">
                <a:latin typeface="Times New Roman" panose="02020603050405020304"/>
                <a:ea typeface="宋体" panose="02010600030101010101" pitchFamily="2" charset="-122"/>
              </a:rPr>
              <a:t>. </a:t>
            </a: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endParaRPr lang="en-US" altLang="zh-CN" sz="1600">
              <a:latin typeface="Times New Roman" panose="02020603050405020304"/>
              <a:ea typeface="宋体" panose="02010600030101010101" pitchFamily="2" charset="-122"/>
            </a:endParaRPr>
          </a:p>
          <a:p>
            <a:pPr indent="0" algn="just" defTabSz="266700" fontAlgn="auto">
              <a:lnSpc>
                <a:spcPts val="2020"/>
              </a:lnSpc>
              <a:spcBef>
                <a:spcPct val="0"/>
              </a:spcBef>
              <a:spcAft>
                <a:spcPct val="0"/>
              </a:spcAft>
            </a:pPr>
            <a:endParaRPr lang="en-US" altLang="zh-CN" sz="1600" b="1">
              <a:latin typeface="Times New Roman" panose="02020603050405020304"/>
              <a:ea typeface="宋体" panose="02010600030101010101" pitchFamily="2" charset="-122"/>
            </a:endParaRPr>
          </a:p>
          <a:p>
            <a:pPr indent="0" algn="just" defTabSz="266700" fontAlgn="auto">
              <a:lnSpc>
                <a:spcPts val="2020"/>
              </a:lnSpc>
              <a:spcBef>
                <a:spcPct val="0"/>
              </a:spcBef>
              <a:spcAft>
                <a:spcPct val="0"/>
              </a:spcAft>
            </a:pPr>
            <a:endParaRPr lang="en-US" altLang="zh-CN" sz="1600" b="1">
              <a:latin typeface="Times New Roman" panose="02020603050405020304"/>
              <a:ea typeface="宋体" panose="02010600030101010101" pitchFamily="2" charset="-122"/>
            </a:endParaRPr>
          </a:p>
          <a:p>
            <a:pPr indent="0" algn="just" defTabSz="266700" fontAlgn="auto">
              <a:lnSpc>
                <a:spcPts val="2020"/>
              </a:lnSpc>
              <a:spcBef>
                <a:spcPct val="0"/>
              </a:spcBef>
              <a:spcAft>
                <a:spcPct val="0"/>
              </a:spcAft>
            </a:pPr>
            <a:r>
              <a:rPr lang="en-US" altLang="zh-CN" sz="1600" b="1">
                <a:latin typeface="Times New Roman" panose="02020603050405020304"/>
                <a:ea typeface="宋体" panose="02010600030101010101" pitchFamily="2" charset="-122"/>
              </a:rPr>
              <a:t>Treat yourself to a power bank</a:t>
            </a:r>
            <a:endParaRPr lang="en-US" altLang="zh-CN" sz="1600" b="1">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The batteries inside our phones are typically designed to last for around a day of </a:t>
            </a:r>
            <a:r>
              <a:rPr lang="en-US" altLang="zh-CN" sz="1600" b="1">
                <a:solidFill>
                  <a:srgbClr val="00B050"/>
                </a:solidFill>
                <a:latin typeface="Times New Roman" panose="02020603050405020304"/>
                <a:ea typeface="宋体" panose="02010600030101010101" pitchFamily="2" charset="-122"/>
              </a:rPr>
              <a:t>moderate usage</a:t>
            </a:r>
            <a:r>
              <a:rPr lang="en-US" altLang="zh-CN" sz="1600">
                <a:latin typeface="Times New Roman" panose="02020603050405020304"/>
                <a:ea typeface="宋体" panose="02010600030101010101" pitchFamily="2" charset="-122"/>
              </a:rPr>
              <a:t>. </a:t>
            </a:r>
            <a:r>
              <a:rPr lang="en-US" altLang="zh-CN" sz="1600" u="sng">
                <a:latin typeface="Times New Roman" panose="02020603050405020304"/>
                <a:ea typeface="宋体" panose="02010600030101010101" pitchFamily="2" charset="-122"/>
              </a:rPr>
              <a:t>  37  </a:t>
            </a:r>
            <a:r>
              <a:rPr lang="en-US" altLang="zh-CN" sz="1600">
                <a:latin typeface="Times New Roman" panose="02020603050405020304"/>
                <a:ea typeface="宋体" panose="02010600030101010101" pitchFamily="2" charset="-122"/>
              </a:rPr>
              <a:t> </a:t>
            </a:r>
            <a:r>
              <a:rPr lang="en-US" altLang="zh-CN" sz="1600" b="1">
                <a:solidFill>
                  <a:srgbClr val="00B050"/>
                </a:solidFill>
                <a:latin typeface="Times New Roman" panose="02020603050405020304"/>
                <a:ea typeface="宋体" panose="02010600030101010101" pitchFamily="2" charset="-122"/>
              </a:rPr>
              <a:t>So</a:t>
            </a:r>
            <a:r>
              <a:rPr lang="en-US" altLang="zh-CN" sz="1600">
                <a:latin typeface="Times New Roman" panose="02020603050405020304"/>
                <a:ea typeface="宋体" panose="02010600030101010101" pitchFamily="2" charset="-122"/>
              </a:rPr>
              <a:t> you’re going to want </a:t>
            </a:r>
            <a:r>
              <a:rPr lang="en-US" altLang="zh-CN" sz="1600" b="1">
                <a:solidFill>
                  <a:srgbClr val="00B050"/>
                </a:solidFill>
                <a:latin typeface="Times New Roman" panose="02020603050405020304"/>
                <a:ea typeface="宋体" panose="02010600030101010101" pitchFamily="2" charset="-122"/>
              </a:rPr>
              <a:t>some extra</a:t>
            </a:r>
            <a:r>
              <a:rPr lang="en-US" altLang="zh-CN" sz="1600">
                <a:latin typeface="Times New Roman" panose="02020603050405020304"/>
                <a:ea typeface="宋体" panose="02010600030101010101" pitchFamily="2" charset="-122"/>
              </a:rPr>
              <a:t> support so you don’t end up going AWOL (absent without leave) when your phone dies. That’s why I recommend picking up a USB power bank, which will give you a little bit of extra juice to keep you connected to the rest of the world. </a:t>
            </a: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endParaRPr lang="en-US" altLang="zh-CN" sz="1600">
              <a:latin typeface="Times New Roman" panose="02020603050405020304"/>
              <a:ea typeface="宋体" panose="02010600030101010101" pitchFamily="2" charset="-122"/>
            </a:endParaRPr>
          </a:p>
          <a:p>
            <a:pPr indent="0" algn="just" defTabSz="266700" fontAlgn="auto">
              <a:lnSpc>
                <a:spcPts val="2020"/>
              </a:lnSpc>
              <a:spcBef>
                <a:spcPct val="0"/>
              </a:spcBef>
              <a:spcAft>
                <a:spcPct val="0"/>
              </a:spcAft>
            </a:pPr>
            <a:br>
              <a:rPr lang="en-US" altLang="zh-CN" sz="1600" b="1">
                <a:latin typeface="Times New Roman" panose="02020603050405020304"/>
                <a:ea typeface="宋体" panose="02010600030101010101" pitchFamily="2" charset="-122"/>
              </a:rPr>
            </a:br>
            <a:r>
              <a:rPr lang="en-US" altLang="zh-CN" sz="1600" b="1">
                <a:latin typeface="Times New Roman" panose="02020603050405020304"/>
                <a:ea typeface="宋体" panose="02010600030101010101" pitchFamily="2" charset="-122"/>
              </a:rPr>
              <a:t>Enable Data roaming </a:t>
            </a:r>
            <a:r>
              <a:rPr lang="en-US" altLang="zh-CN" sz="1600">
                <a:latin typeface="Times New Roman" panose="02020603050405020304"/>
                <a:ea typeface="宋体" panose="02010600030101010101" pitchFamily="2" charset="-122"/>
              </a:rPr>
              <a:t>(</a:t>
            </a:r>
            <a:r>
              <a:rPr lang="zh-CN" altLang="en-US" sz="1600">
                <a:latin typeface="宋体" panose="02010600030101010101" pitchFamily="2" charset="-122"/>
                <a:ea typeface="宋体" panose="02010600030101010101" pitchFamily="2" charset="-122"/>
              </a:rPr>
              <a:t>漫游</a:t>
            </a:r>
            <a:r>
              <a:rPr lang="en-US" altLang="zh-CN" sz="1600">
                <a:latin typeface="Times New Roman" panose="02020603050405020304"/>
                <a:ea typeface="宋体" panose="02010600030101010101" pitchFamily="2" charset="-122"/>
              </a:rPr>
              <a:t>) </a:t>
            </a:r>
            <a:endParaRPr lang="en-US" altLang="zh-CN" sz="1600">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u="sng">
                <a:latin typeface="Times New Roman" panose="02020603050405020304"/>
                <a:ea typeface="宋体" panose="02010600030101010101" pitchFamily="2" charset="-122"/>
              </a:rPr>
              <a:t>  38  </a:t>
            </a:r>
            <a:r>
              <a:rPr lang="en-US" altLang="zh-CN" sz="1600">
                <a:latin typeface="Times New Roman" panose="02020603050405020304"/>
                <a:ea typeface="宋体" panose="02010600030101010101" pitchFamily="2" charset="-122"/>
              </a:rPr>
              <a:t> </a:t>
            </a:r>
            <a:r>
              <a:rPr lang="en-US" altLang="zh-CN" sz="1600" b="1">
                <a:solidFill>
                  <a:srgbClr val="7030A0"/>
                </a:solidFill>
                <a:latin typeface="Times New Roman" panose="02020603050405020304"/>
                <a:ea typeface="宋体" panose="02010600030101010101" pitchFamily="2" charset="-122"/>
              </a:rPr>
              <a:t>The good news </a:t>
            </a:r>
            <a:r>
              <a:rPr lang="en-US" altLang="zh-CN" sz="1600">
                <a:latin typeface="Times New Roman" panose="02020603050405020304"/>
                <a:ea typeface="宋体" panose="02010600030101010101" pitchFamily="2" charset="-122"/>
              </a:rPr>
              <a:t>is that </a:t>
            </a:r>
            <a:r>
              <a:rPr lang="en-US" altLang="zh-CN" sz="1600" b="1">
                <a:solidFill>
                  <a:srgbClr val="7030A0"/>
                </a:solidFill>
                <a:latin typeface="Times New Roman" panose="02020603050405020304"/>
                <a:ea typeface="宋体" panose="02010600030101010101" pitchFamily="2" charset="-122"/>
              </a:rPr>
              <a:t>it is easier than ever to stay connected</a:t>
            </a:r>
            <a:r>
              <a:rPr lang="en-US" altLang="zh-CN" sz="1600">
                <a:latin typeface="Times New Roman" panose="02020603050405020304"/>
                <a:ea typeface="宋体" panose="02010600030101010101" pitchFamily="2" charset="-122"/>
              </a:rPr>
              <a:t> to the net when abroad. Make sure you check with your network provider what your roaming plan is. In many countries it is straightforward to</a:t>
            </a:r>
            <a:r>
              <a:rPr lang="en-US" altLang="zh-CN" sz="1600" b="1">
                <a:solidFill>
                  <a:srgbClr val="C00000"/>
                </a:solidFill>
                <a:latin typeface="Times New Roman" panose="02020603050405020304"/>
                <a:ea typeface="宋体" panose="02010600030101010101" pitchFamily="2" charset="-122"/>
              </a:rPr>
              <a:t> buy a SIM card</a:t>
            </a:r>
            <a:r>
              <a:rPr lang="en-US" altLang="zh-CN" sz="1600">
                <a:latin typeface="Times New Roman" panose="02020603050405020304"/>
                <a:ea typeface="宋体" panose="02010600030101010101" pitchFamily="2" charset="-122"/>
              </a:rPr>
              <a:t> for a local network, with a much more generous data allowance. </a:t>
            </a:r>
            <a:r>
              <a:rPr lang="en-US" altLang="zh-CN" sz="1600" u="sng">
                <a:latin typeface="Times New Roman" panose="02020603050405020304"/>
                <a:ea typeface="宋体" panose="02010600030101010101" pitchFamily="2" charset="-122"/>
              </a:rPr>
              <a:t>  39  </a:t>
            </a:r>
            <a:r>
              <a:rPr lang="en-US" altLang="zh-CN" sz="1600">
                <a:latin typeface="Times New Roman" panose="02020603050405020304"/>
                <a:ea typeface="宋体" panose="02010600030101010101" pitchFamily="2" charset="-122"/>
              </a:rPr>
              <a:t> If you’ve got</a:t>
            </a:r>
            <a:r>
              <a:rPr lang="en-US" altLang="zh-CN" sz="1600" b="1">
                <a:solidFill>
                  <a:srgbClr val="C00000"/>
                </a:solidFill>
                <a:latin typeface="Times New Roman" panose="02020603050405020304"/>
                <a:ea typeface="宋体" panose="02010600030101010101" pitchFamily="2" charset="-122"/>
              </a:rPr>
              <a:t> a newer phone, it will probably support “eSIM”</a:t>
            </a:r>
            <a:r>
              <a:rPr lang="en-US" altLang="zh-CN" sz="1600">
                <a:latin typeface="Times New Roman" panose="02020603050405020304"/>
                <a:ea typeface="宋体" panose="02010600030101010101" pitchFamily="2" charset="-122"/>
              </a:rPr>
              <a:t>—where you can simply use an app like Holafly or Airalo while connected to wifi to set yourself up on a new network temporarily. </a:t>
            </a:r>
            <a:endParaRPr lang="en-US" altLang="zh-CN" sz="1600">
              <a:latin typeface="Times New Roman" panose="02020603050405020304"/>
              <a:ea typeface="宋体" panose="02010600030101010101" pitchFamily="2" charset="-122"/>
            </a:endParaRPr>
          </a:p>
          <a:p>
            <a:pPr indent="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 </a:t>
            </a:r>
            <a:endParaRPr lang="en-US" altLang="zh-CN" sz="1600">
              <a:latin typeface="Times New Roman" panose="02020603050405020304"/>
              <a:ea typeface="宋体" panose="02010600030101010101" pitchFamily="2" charset="-122"/>
            </a:endParaRPr>
          </a:p>
        </p:txBody>
      </p:sp>
      <p:sp>
        <p:nvSpPr>
          <p:cNvPr id="16" name="文本框 15"/>
          <p:cNvSpPr txBox="1"/>
          <p:nvPr/>
        </p:nvSpPr>
        <p:spPr>
          <a:xfrm>
            <a:off x="1283970" y="5744210"/>
            <a:ext cx="8863965" cy="906780"/>
          </a:xfrm>
          <a:prstGeom prst="rect">
            <a:avLst/>
          </a:prstGeom>
          <a:ln>
            <a:solidFill>
              <a:schemeClr val="accent2">
                <a:lumMod val="40000"/>
                <a:lumOff val="60000"/>
              </a:schemeClr>
            </a:solidFill>
          </a:ln>
        </p:spPr>
        <p:txBody>
          <a:bodyPr wrap="square">
            <a:spAutoFit/>
          </a:bodyPr>
          <a:p>
            <a:pPr indent="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A. </a:t>
            </a:r>
            <a:r>
              <a:rPr lang="en-US" altLang="zh-CN" sz="1600" b="1">
                <a:solidFill>
                  <a:srgbClr val="7030A0"/>
                </a:solidFill>
                <a:latin typeface="Times New Roman" panose="02020603050405020304"/>
                <a:ea typeface="宋体" panose="02010600030101010101" pitchFamily="2" charset="-122"/>
              </a:rPr>
              <a:t>What good </a:t>
            </a:r>
            <a:r>
              <a:rPr lang="en-US" altLang="zh-CN" sz="1600">
                <a:latin typeface="Times New Roman" panose="02020603050405020304"/>
                <a:ea typeface="宋体" panose="02010600030101010101" pitchFamily="2" charset="-122"/>
              </a:rPr>
              <a:t>is a phone </a:t>
            </a:r>
            <a:r>
              <a:rPr lang="en-US" altLang="zh-CN" sz="1600" b="1">
                <a:solidFill>
                  <a:srgbClr val="7030A0"/>
                </a:solidFill>
                <a:latin typeface="Times New Roman" panose="02020603050405020304"/>
                <a:ea typeface="宋体" panose="02010600030101010101" pitchFamily="2" charset="-122"/>
              </a:rPr>
              <a:t>without Internet access</a:t>
            </a:r>
            <a:r>
              <a:rPr lang="en-US" altLang="zh-CN" sz="1600">
                <a:latin typeface="Times New Roman" panose="02020603050405020304"/>
                <a:ea typeface="宋体" panose="02010600030101010101" pitchFamily="2" charset="-122"/>
              </a:rPr>
              <a:t>? </a:t>
            </a:r>
            <a:endParaRPr lang="en-US" altLang="zh-CN" sz="1600">
              <a:latin typeface="Times New Roman" panose="02020603050405020304"/>
              <a:ea typeface="宋体" panose="02010600030101010101" pitchFamily="2" charset="-122"/>
            </a:endParaRPr>
          </a:p>
          <a:p>
            <a:pPr indent="0" algn="just" defTabSz="266700" fontAlgn="auto">
              <a:lnSpc>
                <a:spcPts val="2120"/>
              </a:lnSpc>
              <a:spcBef>
                <a:spcPct val="0"/>
              </a:spcBef>
              <a:spcAft>
                <a:spcPct val="0"/>
              </a:spcAft>
            </a:pPr>
            <a:endParaRPr lang="en-US" altLang="zh-CN" sz="1600">
              <a:latin typeface="Times New Roman" panose="02020603050405020304"/>
              <a:ea typeface="宋体" panose="02010600030101010101" pitchFamily="2" charset="-122"/>
            </a:endParaRPr>
          </a:p>
          <a:p>
            <a:pPr indent="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C.</a:t>
            </a:r>
            <a:r>
              <a:rPr lang="en-US" altLang="zh-CN" sz="1600" b="1">
                <a:solidFill>
                  <a:srgbClr val="C00000"/>
                </a:solidFill>
                <a:latin typeface="Times New Roman" panose="02020603050405020304"/>
                <a:ea typeface="宋体" panose="02010600030101010101" pitchFamily="2" charset="-122"/>
              </a:rPr>
              <a:t> In fact</a:t>
            </a:r>
            <a:r>
              <a:rPr lang="en-US" altLang="zh-CN" sz="1600">
                <a:latin typeface="Times New Roman" panose="02020603050405020304"/>
                <a:ea typeface="宋体" panose="02010600030101010101" pitchFamily="2" charset="-122"/>
              </a:rPr>
              <a:t>, you may not even need </a:t>
            </a:r>
            <a:r>
              <a:rPr lang="en-US" altLang="zh-CN" sz="1600" b="1">
                <a:solidFill>
                  <a:srgbClr val="C00000"/>
                </a:solidFill>
                <a:latin typeface="Times New Roman" panose="02020603050405020304"/>
                <a:ea typeface="宋体" panose="02010600030101010101" pitchFamily="2" charset="-122"/>
              </a:rPr>
              <a:t>a physical card </a:t>
            </a:r>
            <a:r>
              <a:rPr lang="en-US" altLang="zh-CN" sz="1600">
                <a:latin typeface="Times New Roman" panose="02020603050405020304"/>
                <a:ea typeface="宋体" panose="02010600030101010101" pitchFamily="2" charset="-122"/>
              </a:rPr>
              <a:t>anymore. </a:t>
            </a:r>
            <a:endParaRPr lang="en-US" altLang="zh-CN" sz="1600">
              <a:latin typeface="Times New Roman" panose="02020603050405020304"/>
              <a:ea typeface="宋体" panose="02010600030101010101" pitchFamily="2" charset="-122"/>
            </a:endParaRPr>
          </a:p>
        </p:txBody>
      </p:sp>
      <p:sp>
        <p:nvSpPr>
          <p:cNvPr id="6" name="文本框 5"/>
          <p:cNvSpPr txBox="1"/>
          <p:nvPr/>
        </p:nvSpPr>
        <p:spPr>
          <a:xfrm>
            <a:off x="6755765" y="0"/>
            <a:ext cx="2924810" cy="829945"/>
          </a:xfrm>
          <a:prstGeom prst="rect">
            <a:avLst/>
          </a:prstGeom>
          <a:noFill/>
        </p:spPr>
        <p:txBody>
          <a:bodyPr wrap="square" rtlCol="0" anchor="t">
            <a:spAutoFit/>
          </a:bodyPr>
          <a:p>
            <a:r>
              <a:rPr lang="zh-CN" altLang="en-US" sz="2400">
                <a:solidFill>
                  <a:srgbClr val="C00000"/>
                </a:solidFill>
              </a:rPr>
              <a:t>明辨选项细微特征</a:t>
            </a:r>
            <a:endParaRPr lang="zh-CN" altLang="en-US" sz="2400">
              <a:solidFill>
                <a:srgbClr val="C00000"/>
              </a:solidFill>
            </a:endParaRPr>
          </a:p>
          <a:p>
            <a:r>
              <a:rPr lang="zh-CN" altLang="en-US" sz="2400">
                <a:solidFill>
                  <a:srgbClr val="C00000"/>
                </a:solidFill>
              </a:rPr>
              <a:t>空处前后衔接连贯</a:t>
            </a:r>
            <a:endParaRPr lang="zh-CN" altLang="en-US" sz="2400">
              <a:solidFill>
                <a:srgbClr val="C00000"/>
              </a:solidFill>
            </a:endParaRPr>
          </a:p>
        </p:txBody>
      </p:sp>
      <p:sp>
        <p:nvSpPr>
          <p:cNvPr id="7" name="文本框 6"/>
          <p:cNvSpPr txBox="1"/>
          <p:nvPr/>
        </p:nvSpPr>
        <p:spPr>
          <a:xfrm>
            <a:off x="1402715" y="1892935"/>
            <a:ext cx="8832850" cy="363220"/>
          </a:xfrm>
          <a:prstGeom prst="rect">
            <a:avLst/>
          </a:prstGeom>
          <a:noFill/>
          <a:ln>
            <a:solidFill>
              <a:schemeClr val="accent2">
                <a:lumMod val="40000"/>
                <a:lumOff val="60000"/>
              </a:schemeClr>
            </a:solidFill>
          </a:ln>
        </p:spPr>
        <p:txBody>
          <a:bodyPr wrap="square" rtlCol="0" anchor="t">
            <a:spAutoFit/>
          </a:bodyPr>
          <a:p>
            <a:pPr algn="just" defTabSz="266700">
              <a:lnSpc>
                <a:spcPts val="2120"/>
              </a:lnSpc>
            </a:pPr>
            <a:r>
              <a:rPr lang="en-US" altLang="zh-CN" sz="1600">
                <a:latin typeface="Times New Roman" panose="02020603050405020304"/>
                <a:ea typeface="宋体" panose="02010600030101010101" pitchFamily="2" charset="-122"/>
                <a:sym typeface="+mn-ea"/>
              </a:rPr>
              <a:t>G. But before</a:t>
            </a:r>
            <a:r>
              <a:rPr lang="en-US" altLang="zh-CN" sz="1600" b="1">
                <a:solidFill>
                  <a:srgbClr val="DCA600"/>
                </a:solidFill>
                <a:latin typeface="Times New Roman" panose="02020603050405020304"/>
                <a:ea typeface="宋体" panose="02010600030101010101" pitchFamily="2" charset="-122"/>
                <a:sym typeface="+mn-ea"/>
              </a:rPr>
              <a:t> leaving for the airport,</a:t>
            </a:r>
            <a:r>
              <a:rPr lang="en-US" altLang="zh-CN" sz="1600">
                <a:latin typeface="Times New Roman" panose="02020603050405020304"/>
                <a:ea typeface="宋体" panose="02010600030101010101" pitchFamily="2" charset="-122"/>
                <a:sym typeface="+mn-ea"/>
              </a:rPr>
              <a:t> </a:t>
            </a:r>
            <a:r>
              <a:rPr lang="en-US" altLang="zh-CN" sz="1600" b="1">
                <a:solidFill>
                  <a:srgbClr val="DCA600"/>
                </a:solidFill>
                <a:latin typeface="Times New Roman" panose="02020603050405020304"/>
                <a:ea typeface="宋体" panose="02010600030101010101" pitchFamily="2" charset="-122"/>
                <a:sym typeface="+mn-ea"/>
              </a:rPr>
              <a:t>ensure </a:t>
            </a:r>
            <a:r>
              <a:rPr lang="en-US" altLang="zh-CN" sz="1600">
                <a:latin typeface="Times New Roman" panose="02020603050405020304"/>
                <a:ea typeface="宋体" panose="02010600030101010101" pitchFamily="2" charset="-122"/>
                <a:sym typeface="+mn-ea"/>
              </a:rPr>
              <a:t>your phone is ready for the jou</a:t>
            </a:r>
            <a:r>
              <a:rPr lang="en-US" altLang="zh-CN" sz="1600">
                <a:latin typeface="Times New Roman" panose="02020603050405020304"/>
                <a:ea typeface="Times New Roman" panose="02020603050405020304"/>
                <a:sym typeface="+mn-ea"/>
              </a:rPr>
              <a:t>r</a:t>
            </a:r>
            <a:r>
              <a:rPr lang="en-US" altLang="zh-CN" sz="1600">
                <a:latin typeface="Times New Roman" panose="02020603050405020304"/>
                <a:ea typeface="宋体" panose="02010600030101010101" pitchFamily="2" charset="-122"/>
                <a:sym typeface="+mn-ea"/>
              </a:rPr>
              <a:t>ney ahead! </a:t>
            </a:r>
            <a:endParaRPr lang="en-US" altLang="zh-CN" sz="1600">
              <a:latin typeface="Times New Roman" panose="02020603050405020304"/>
              <a:ea typeface="宋体" panose="02010600030101010101" pitchFamily="2" charset="-122"/>
              <a:sym typeface="+mn-ea"/>
            </a:endParaRPr>
          </a:p>
        </p:txBody>
      </p:sp>
      <p:sp>
        <p:nvSpPr>
          <p:cNvPr id="9" name="文本框 8"/>
          <p:cNvSpPr txBox="1"/>
          <p:nvPr/>
        </p:nvSpPr>
        <p:spPr>
          <a:xfrm>
            <a:off x="1283970" y="3738245"/>
            <a:ext cx="8863965" cy="363220"/>
          </a:xfrm>
          <a:prstGeom prst="rect">
            <a:avLst/>
          </a:prstGeom>
          <a:noFill/>
          <a:ln>
            <a:solidFill>
              <a:schemeClr val="accent2">
                <a:lumMod val="40000"/>
                <a:lumOff val="60000"/>
              </a:schemeClr>
            </a:solidFill>
          </a:ln>
        </p:spPr>
        <p:txBody>
          <a:bodyPr wrap="square" rtlCol="0" anchor="t">
            <a:spAutoFit/>
          </a:bodyPr>
          <a:p>
            <a:pPr algn="just" defTabSz="266700">
              <a:lnSpc>
                <a:spcPts val="2120"/>
              </a:lnSpc>
            </a:pPr>
            <a:r>
              <a:rPr lang="en-US" altLang="zh-CN" sz="1600">
                <a:latin typeface="Times New Roman" panose="02020603050405020304"/>
                <a:ea typeface="宋体" panose="02010600030101010101" pitchFamily="2" charset="-122"/>
                <a:sym typeface="+mn-ea"/>
              </a:rPr>
              <a:t>E.</a:t>
            </a:r>
            <a:r>
              <a:rPr lang="en-US" altLang="zh-CN" sz="1600" b="1">
                <a:solidFill>
                  <a:srgbClr val="00B050"/>
                </a:solidFill>
                <a:latin typeface="Times New Roman" panose="02020603050405020304"/>
                <a:ea typeface="宋体" panose="02010600030101010101" pitchFamily="2" charset="-122"/>
                <a:sym typeface="+mn-ea"/>
              </a:rPr>
              <a:t> But when you’re away from home</a:t>
            </a:r>
            <a:r>
              <a:rPr lang="en-US" altLang="zh-CN" sz="1600">
                <a:latin typeface="Times New Roman" panose="02020603050405020304"/>
                <a:ea typeface="宋体" panose="02010600030101010101" pitchFamily="2" charset="-122"/>
                <a:sym typeface="+mn-ea"/>
              </a:rPr>
              <a:t>, you’re probably</a:t>
            </a:r>
            <a:r>
              <a:rPr lang="en-US" altLang="zh-CN" sz="1600" b="1">
                <a:solidFill>
                  <a:srgbClr val="00B050"/>
                </a:solidFill>
                <a:latin typeface="Times New Roman" panose="02020603050405020304"/>
                <a:ea typeface="宋体" panose="02010600030101010101" pitchFamily="2" charset="-122"/>
                <a:sym typeface="+mn-ea"/>
              </a:rPr>
              <a:t> using it so much more</a:t>
            </a:r>
            <a:r>
              <a:rPr lang="en-US" altLang="zh-CN" sz="1600">
                <a:latin typeface="Times New Roman" panose="02020603050405020304"/>
                <a:ea typeface="宋体" panose="02010600030101010101" pitchFamily="2" charset="-122"/>
                <a:sym typeface="+mn-ea"/>
              </a:rPr>
              <a:t>. </a:t>
            </a:r>
            <a:endParaRPr lang="en-US" altLang="zh-CN" sz="1600">
              <a:latin typeface="Times New Roman" panose="02020603050405020304"/>
              <a:ea typeface="宋体" panose="02010600030101010101" pitchFamily="2" charset="-122"/>
              <a:sym typeface="+mn-ea"/>
            </a:endParaRPr>
          </a:p>
        </p:txBody>
      </p:sp>
      <p:cxnSp>
        <p:nvCxnSpPr>
          <p:cNvPr id="21" name="直接箭头连接符 20"/>
          <p:cNvCxnSpPr/>
          <p:nvPr/>
        </p:nvCxnSpPr>
        <p:spPr>
          <a:xfrm flipH="1" flipV="1">
            <a:off x="1802765" y="1388745"/>
            <a:ext cx="2127885" cy="628015"/>
          </a:xfrm>
          <a:prstGeom prst="straightConnector1">
            <a:avLst/>
          </a:prstGeom>
          <a:ln>
            <a:solidFill>
              <a:srgbClr val="DCA600"/>
            </a:solidFill>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p:nvPr/>
        </p:nvCxnSpPr>
        <p:spPr>
          <a:xfrm flipV="1">
            <a:off x="4120515" y="1304925"/>
            <a:ext cx="6589395" cy="688340"/>
          </a:xfrm>
          <a:prstGeom prst="straightConnector1">
            <a:avLst/>
          </a:prstGeom>
          <a:ln>
            <a:solidFill>
              <a:srgbClr val="DCA600"/>
            </a:solidFill>
            <a:tailEnd type="arrow"/>
          </a:ln>
        </p:spPr>
        <p:style>
          <a:lnRef idx="2">
            <a:schemeClr val="accent1"/>
          </a:lnRef>
          <a:fillRef idx="0">
            <a:srgbClr val="FFFFFF"/>
          </a:fillRef>
          <a:effectRef idx="0">
            <a:srgbClr val="FFFFFF"/>
          </a:effectRef>
          <a:fontRef idx="minor">
            <a:schemeClr val="tx1"/>
          </a:fontRef>
        </p:style>
      </p:cxnSp>
      <p:sp>
        <p:nvSpPr>
          <p:cNvPr id="20" name="文本框 19"/>
          <p:cNvSpPr txBox="1"/>
          <p:nvPr/>
        </p:nvSpPr>
        <p:spPr>
          <a:xfrm>
            <a:off x="240030" y="1388745"/>
            <a:ext cx="4483735" cy="368300"/>
          </a:xfrm>
          <a:prstGeom prst="rect">
            <a:avLst/>
          </a:prstGeom>
          <a:noFill/>
        </p:spPr>
        <p:txBody>
          <a:bodyPr wrap="square" rtlCol="0" anchor="t">
            <a:spAutoFit/>
          </a:bodyPr>
          <a:p>
            <a:r>
              <a:rPr lang="zh-CN" altLang="en-US"/>
              <a:t>这是一年中乘坐飞机远离喧嚣的最佳时机。</a:t>
            </a:r>
            <a:endParaRPr lang="zh-CN" altLang="en-US"/>
          </a:p>
        </p:txBody>
      </p:sp>
      <p:cxnSp>
        <p:nvCxnSpPr>
          <p:cNvPr id="22" name="直接箭头连接符 21"/>
          <p:cNvCxnSpPr/>
          <p:nvPr/>
        </p:nvCxnSpPr>
        <p:spPr>
          <a:xfrm flipV="1">
            <a:off x="5046345" y="1344295"/>
            <a:ext cx="2151380" cy="688340"/>
          </a:xfrm>
          <a:prstGeom prst="straightConnector1">
            <a:avLst/>
          </a:prstGeom>
          <a:ln>
            <a:solidFill>
              <a:srgbClr val="DCA600"/>
            </a:solidFill>
            <a:tailEnd type="arrow"/>
          </a:ln>
        </p:spPr>
        <p:style>
          <a:lnRef idx="2">
            <a:schemeClr val="accent1"/>
          </a:lnRef>
          <a:fillRef idx="0">
            <a:srgbClr val="FFFFFF"/>
          </a:fillRef>
          <a:effectRef idx="0">
            <a:srgbClr val="FFFFFF"/>
          </a:effectRef>
          <a:fontRef idx="minor">
            <a:schemeClr val="tx1"/>
          </a:fontRef>
        </p:style>
      </p:cxnSp>
      <p:cxnSp>
        <p:nvCxnSpPr>
          <p:cNvPr id="23" name="直接箭头连接符 22"/>
          <p:cNvCxnSpPr/>
          <p:nvPr/>
        </p:nvCxnSpPr>
        <p:spPr>
          <a:xfrm flipV="1">
            <a:off x="1727835" y="2804795"/>
            <a:ext cx="5907405" cy="1099820"/>
          </a:xfrm>
          <a:prstGeom prst="straightConnector1">
            <a:avLst/>
          </a:prstGeom>
          <a:ln>
            <a:solidFill>
              <a:srgbClr val="00B050"/>
            </a:solidFill>
            <a:tailEnd type="arrow"/>
          </a:ln>
        </p:spPr>
        <p:style>
          <a:lnRef idx="2">
            <a:schemeClr val="accent1"/>
          </a:lnRef>
          <a:fillRef idx="0">
            <a:srgbClr val="FFFFFF"/>
          </a:fillRef>
          <a:effectRef idx="0">
            <a:srgbClr val="FFFFFF"/>
          </a:effectRef>
          <a:fontRef idx="minor">
            <a:schemeClr val="tx1"/>
          </a:fontRef>
        </p:style>
      </p:cxnSp>
      <p:cxnSp>
        <p:nvCxnSpPr>
          <p:cNvPr id="24" name="直接箭头连接符 23"/>
          <p:cNvCxnSpPr/>
          <p:nvPr/>
        </p:nvCxnSpPr>
        <p:spPr>
          <a:xfrm flipH="1" flipV="1">
            <a:off x="607060" y="3119120"/>
            <a:ext cx="6839585" cy="733425"/>
          </a:xfrm>
          <a:prstGeom prst="straightConnector1">
            <a:avLst/>
          </a:prstGeom>
          <a:ln>
            <a:solidFill>
              <a:srgbClr val="00B050"/>
            </a:solidFill>
            <a:tailEnd type="arrow"/>
          </a:ln>
        </p:spPr>
        <p:style>
          <a:lnRef idx="2">
            <a:schemeClr val="accent1"/>
          </a:lnRef>
          <a:fillRef idx="0">
            <a:srgbClr val="FFFFFF"/>
          </a:fillRef>
          <a:effectRef idx="0">
            <a:srgbClr val="FFFFFF"/>
          </a:effectRef>
          <a:fontRef idx="minor">
            <a:schemeClr val="tx1"/>
          </a:fontRef>
        </p:style>
      </p:cxnSp>
      <p:pic>
        <p:nvPicPr>
          <p:cNvPr id="25" name="老外最爱简单词：what+good=“有何用”">
            <a:hlinkClick r:id="" action="ppaction://media"/>
          </p:cNvPr>
          <p:cNvPicPr/>
          <p:nvPr>
            <a:videoFile r:link="rId11"/>
            <p:extLst>
              <p:ext uri="{DAA4B4D4-6D71-4841-9C94-3DE7FCFB9230}">
                <p14:media xmlns:p14="http://schemas.microsoft.com/office/powerpoint/2010/main" r:embed="rId12"/>
              </p:ext>
            </p:extLst>
          </p:nvPr>
        </p:nvPicPr>
        <p:blipFill>
          <a:blip r:embed="rId13"/>
          <a:stretch>
            <a:fillRect/>
          </a:stretch>
        </p:blipFill>
        <p:spPr>
          <a:xfrm>
            <a:off x="8036560" y="3903980"/>
            <a:ext cx="4063365" cy="2679065"/>
          </a:xfrm>
          <a:prstGeom prst="rect">
            <a:avLst/>
          </a:prstGeom>
        </p:spPr>
      </p:pic>
      <p:cxnSp>
        <p:nvCxnSpPr>
          <p:cNvPr id="26" name="直接箭头连接符 25"/>
          <p:cNvCxnSpPr/>
          <p:nvPr/>
        </p:nvCxnSpPr>
        <p:spPr>
          <a:xfrm flipH="1" flipV="1">
            <a:off x="1853565" y="4676775"/>
            <a:ext cx="387350" cy="1246505"/>
          </a:xfrm>
          <a:prstGeom prst="straightConnector1">
            <a:avLst/>
          </a:prstGeom>
          <a:ln>
            <a:solidFill>
              <a:srgbClr val="7030A0"/>
            </a:solidFill>
            <a:tailEnd type="arrow"/>
          </a:ln>
        </p:spPr>
        <p:style>
          <a:lnRef idx="2">
            <a:schemeClr val="accent1"/>
          </a:lnRef>
          <a:fillRef idx="0">
            <a:srgbClr val="FFFFFF"/>
          </a:fillRef>
          <a:effectRef idx="0">
            <a:srgbClr val="FFFFFF"/>
          </a:effectRef>
          <a:fontRef idx="minor">
            <a:schemeClr val="tx1"/>
          </a:fontRef>
        </p:style>
      </p:cxnSp>
      <p:cxnSp>
        <p:nvCxnSpPr>
          <p:cNvPr id="28" name="直接箭头连接符 27"/>
          <p:cNvCxnSpPr/>
          <p:nvPr/>
        </p:nvCxnSpPr>
        <p:spPr>
          <a:xfrm flipV="1">
            <a:off x="4220845" y="4617085"/>
            <a:ext cx="1089025" cy="1322070"/>
          </a:xfrm>
          <a:prstGeom prst="straightConnector1">
            <a:avLst/>
          </a:prstGeom>
          <a:ln>
            <a:solidFill>
              <a:srgbClr val="7030A0"/>
            </a:solidFill>
            <a:tailEnd type="arrow"/>
          </a:ln>
        </p:spPr>
        <p:style>
          <a:lnRef idx="2">
            <a:schemeClr val="accent1"/>
          </a:lnRef>
          <a:fillRef idx="0">
            <a:srgbClr val="FFFFFF"/>
          </a:fillRef>
          <a:effectRef idx="0">
            <a:srgbClr val="FFFFFF"/>
          </a:effectRef>
          <a:fontRef idx="minor">
            <a:schemeClr val="tx1"/>
          </a:fontRef>
        </p:style>
      </p:cxnSp>
      <p:cxnSp>
        <p:nvCxnSpPr>
          <p:cNvPr id="29" name="直接箭头连接符 28"/>
          <p:cNvCxnSpPr/>
          <p:nvPr/>
        </p:nvCxnSpPr>
        <p:spPr>
          <a:xfrm flipV="1">
            <a:off x="1937385" y="5151120"/>
            <a:ext cx="5027295" cy="1246505"/>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30" name="直接箭头连接符 29"/>
          <p:cNvCxnSpPr/>
          <p:nvPr/>
        </p:nvCxnSpPr>
        <p:spPr>
          <a:xfrm flipV="1">
            <a:off x="5100320" y="4868545"/>
            <a:ext cx="2357120" cy="1529080"/>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Tree>
    <p:custDataLst>
      <p:tags r:id="rId14"/>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ppt_x"/>
                                          </p:val>
                                        </p:tav>
                                        <p:tav tm="100000">
                                          <p:val>
                                            <p:strVal val="#ppt_x"/>
                                          </p:val>
                                        </p:tav>
                                      </p:tavLst>
                                    </p:anim>
                                    <p:anim calcmode="lin" valueType="num">
                                      <p:cBhvr additive="base">
                                        <p:cTn id="4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arn(inVertical)">
                                      <p:cBhvr>
                                        <p:cTn id="48" dur="500"/>
                                        <p:tgtEl>
                                          <p:spTgt spid="29"/>
                                        </p:tgtEl>
                                      </p:cBhvr>
                                    </p:animEffect>
                                  </p:childTnLst>
                                </p:cTn>
                              </p:par>
                              <p:par>
                                <p:cTn id="49" presetID="16" presetClass="entr" presetSubtype="21"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arn(inVertical)">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52" fill="hold" display="1">
                  <p:stCondLst>
                    <p:cond delay="indefinite"/>
                  </p:stCondLst>
                </p:cTn>
                <p:tgtEl>
                  <p:spTgt spid="25"/>
                </p:tgtEl>
              </p:cMediaNode>
            </p:video>
          </p:childTnLst>
        </p:cTn>
      </p:par>
    </p:tnLst>
    <p:bldLst>
      <p:bldP spid="10" grpId="0"/>
      <p:bldP spid="10" grpId="1"/>
      <p:bldP spid="20" grpId="0"/>
      <p:bldP spid="20"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9462" name="内容占位符 1" descr="251d9316a312d76e26427d54364596e8"/>
          <p:cNvPicPr>
            <a:picLocks noGrp="1" noChangeAspect="1"/>
          </p:cNvPicPr>
          <p:nvPr/>
        </p:nvPicPr>
        <p:blipFill>
          <a:blip r:embed="rId1">
            <a:clrChange>
              <a:clrFrom>
                <a:srgbClr val="BF2929">
                  <a:alpha val="100000"/>
                </a:srgbClr>
              </a:clrFrom>
              <a:clrTo>
                <a:srgbClr val="BF2929">
                  <a:alpha val="100000"/>
                  <a:alpha val="0"/>
                </a:srgbClr>
              </a:clrTo>
            </a:clrChange>
          </a:blip>
          <a:stretch>
            <a:fillRect/>
          </a:stretch>
        </p:blipFill>
        <p:spPr>
          <a:xfrm>
            <a:off x="4227195" y="2442210"/>
            <a:ext cx="368300" cy="502920"/>
          </a:xfrm>
          <a:prstGeom prst="rect">
            <a:avLst/>
          </a:prstGeom>
          <a:noFill/>
          <a:ln w="9525">
            <a:noFill/>
          </a:ln>
        </p:spPr>
      </p:pic>
      <p:grpSp>
        <p:nvGrpSpPr>
          <p:cNvPr id="12" name="组合 11"/>
          <p:cNvGrpSpPr/>
          <p:nvPr userDrawn="1">
            <p:custDataLst>
              <p:tags r:id="rId2"/>
            </p:custDataLst>
          </p:nvPr>
        </p:nvGrpSpPr>
        <p:grpSpPr>
          <a:xfrm>
            <a:off x="10637789" y="5416239"/>
            <a:ext cx="1552625" cy="1432464"/>
            <a:chOff x="10898414" y="5656121"/>
            <a:chExt cx="1293586" cy="1193473"/>
          </a:xfrm>
        </p:grpSpPr>
        <p:sp>
          <p:nvSpPr>
            <p:cNvPr id="13" name="任意多边形: 形状 12"/>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sp>
        <p:nvSpPr>
          <p:cNvPr id="5" name="文本框 6"/>
          <p:cNvSpPr txBox="1"/>
          <p:nvPr>
            <p:custDataLst>
              <p:tags r:id="rId6"/>
            </p:custDataLst>
          </p:nvPr>
        </p:nvSpPr>
        <p:spPr>
          <a:xfrm>
            <a:off x="1708785" y="126365"/>
            <a:ext cx="4994910" cy="609600"/>
          </a:xfrm>
          <a:prstGeom prst="rect">
            <a:avLst/>
          </a:prstGeom>
          <a:noFill/>
          <a:ln w="12700">
            <a:miter lim="400000"/>
          </a:ln>
          <a:extLst>
            <a:ext uri="{909E8E84-426E-40DD-AFC4-6F175D3DCCD1}">
              <a14:hiddenFill xmlns:a14="http://schemas.microsoft.com/office/drawing/2010/main">
                <a:solidFill>
                  <a:srgbClr val="5D53C4"/>
                </a:solidFill>
              </a14:hiddenFill>
            </a:ext>
          </a:extLst>
        </p:spPr>
        <p:txBody>
          <a:bodyPr lIns="0" tIns="0" rIns="0" bIns="0" anchor="ctr" anchorCtr="0">
            <a:normAutofit fontScale="9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七选五高分突破思维策略</a:t>
            </a:r>
            <a:r>
              <a:rPr lang="en-US" alt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a:t>
            </a:r>
            <a:endParaRPr lang="en-US" alt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4" name="图片 3"/>
          <p:cNvPicPr/>
          <p:nvPr/>
        </p:nvPicPr>
        <p:blipFill>
          <a:blip r:embed="rId7"/>
        </p:blipFill>
        <p:spPr>
          <a:xfrm>
            <a:off x="0" y="0"/>
            <a:ext cx="1133475" cy="1171575"/>
          </a:xfrm>
          <a:prstGeom prst="rect">
            <a:avLst/>
          </a:prstGeom>
        </p:spPr>
      </p:pic>
      <p:cxnSp>
        <p:nvCxnSpPr>
          <p:cNvPr id="3" name="直接连接符 2"/>
          <p:cNvCxnSpPr/>
          <p:nvPr>
            <p:custDataLst>
              <p:tags r:id="rId8"/>
            </p:custDataLst>
          </p:nvPr>
        </p:nvCxnSpPr>
        <p:spPr>
          <a:xfrm flipV="1">
            <a:off x="1070178" y="735992"/>
            <a:ext cx="8959215" cy="698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pic>
        <p:nvPicPr>
          <p:cNvPr id="8" name="图片 7"/>
          <p:cNvPicPr>
            <a:picLocks noChangeAspect="1"/>
          </p:cNvPicPr>
          <p:nvPr/>
        </p:nvPicPr>
        <p:blipFill>
          <a:blip r:embed="rId9"/>
          <a:stretch>
            <a:fillRect/>
          </a:stretch>
        </p:blipFill>
        <p:spPr>
          <a:xfrm>
            <a:off x="9715500" y="0"/>
            <a:ext cx="2527300" cy="781050"/>
          </a:xfrm>
          <a:prstGeom prst="rect">
            <a:avLst/>
          </a:prstGeom>
        </p:spPr>
      </p:pic>
      <p:sp>
        <p:nvSpPr>
          <p:cNvPr id="10" name="文本框 9"/>
          <p:cNvSpPr txBox="1"/>
          <p:nvPr>
            <p:custDataLst>
              <p:tags r:id="rId10"/>
            </p:custDataLst>
          </p:nvPr>
        </p:nvSpPr>
        <p:spPr>
          <a:xfrm>
            <a:off x="9715500" y="126365"/>
            <a:ext cx="1938655" cy="655320"/>
          </a:xfrm>
          <a:prstGeom prst="rect">
            <a:avLst/>
          </a:prstGeom>
          <a:noFill/>
        </p:spPr>
        <p:txBody>
          <a:bodyPr wrap="square" rtlCol="0" anchor="t">
            <a:noAutofit/>
          </a:bodyPr>
          <a:p>
            <a:r>
              <a:rPr lang="zh-CN" altLang="en-US" sz="1600" b="1">
                <a:latin typeface="微软雅黑" panose="020B0503020204020204" charset="-122"/>
                <a:ea typeface="微软雅黑" panose="020B0503020204020204" charset="-122"/>
              </a:rPr>
              <a:t>多点支撑锁定</a:t>
            </a:r>
            <a:r>
              <a:rPr lang="zh-CN" altLang="en-US" sz="1600" b="1">
                <a:latin typeface="微软雅黑" panose="020B0503020204020204" charset="-122"/>
                <a:ea typeface="微软雅黑" panose="020B0503020204020204" charset="-122"/>
                <a:sym typeface="宋体" panose="02010600030101010101" pitchFamily="2" charset="-122"/>
              </a:rPr>
              <a:t>选项</a:t>
            </a:r>
            <a:endParaRPr lang="zh-CN" altLang="en-US" sz="1600" b="1">
              <a:latin typeface="微软雅黑" panose="020B0503020204020204" charset="-122"/>
              <a:ea typeface="微软雅黑" panose="020B0503020204020204" charset="-122"/>
            </a:endParaRPr>
          </a:p>
          <a:p>
            <a:r>
              <a:rPr lang="zh-CN" altLang="en-US" sz="1600" b="1">
                <a:latin typeface="微软雅黑" panose="020B0503020204020204" charset="-122"/>
                <a:ea typeface="微软雅黑" panose="020B0503020204020204" charset="-122"/>
              </a:rPr>
              <a:t>形投意合确保满分</a:t>
            </a:r>
            <a:endParaRPr lang="zh-CN" altLang="en-US" sz="1600" b="1">
              <a:latin typeface="微软雅黑" panose="020B0503020204020204" charset="-122"/>
              <a:ea typeface="微软雅黑" panose="020B0503020204020204" charset="-122"/>
            </a:endParaRPr>
          </a:p>
        </p:txBody>
      </p:sp>
      <p:pic>
        <p:nvPicPr>
          <p:cNvPr id="2" name="图片 1"/>
          <p:cNvPicPr/>
          <p:nvPr/>
        </p:nvPicPr>
        <p:blipFill>
          <a:blip r:embed="rId11"/>
        </p:blipFill>
        <p:spPr>
          <a:xfrm rot="18480000">
            <a:off x="11231245" y="4992370"/>
            <a:ext cx="946785" cy="806450"/>
          </a:xfrm>
          <a:prstGeom prst="rect">
            <a:avLst/>
          </a:prstGeom>
        </p:spPr>
      </p:pic>
      <p:sp>
        <p:nvSpPr>
          <p:cNvPr id="15" name="文本框 14"/>
          <p:cNvSpPr txBox="1"/>
          <p:nvPr/>
        </p:nvSpPr>
        <p:spPr>
          <a:xfrm>
            <a:off x="131445" y="802005"/>
            <a:ext cx="11881485" cy="1386205"/>
          </a:xfrm>
          <a:prstGeom prst="rect">
            <a:avLst/>
          </a:prstGeom>
          <a:solidFill>
            <a:schemeClr val="bg2"/>
          </a:solidFill>
          <a:ln>
            <a:solidFill>
              <a:srgbClr val="6FE6FF"/>
            </a:solidFill>
          </a:ln>
        </p:spPr>
        <p:txBody>
          <a:bodyPr wrap="square">
            <a:spAutoFit/>
          </a:bodyPr>
          <a:p>
            <a:pPr indent="0" algn="just" defTabSz="266700" fontAlgn="auto">
              <a:lnSpc>
                <a:spcPts val="2020"/>
              </a:lnSpc>
              <a:spcBef>
                <a:spcPct val="0"/>
              </a:spcBef>
              <a:spcAft>
                <a:spcPct val="0"/>
              </a:spcAft>
            </a:pPr>
            <a:r>
              <a:rPr lang="en-US" altLang="zh-CN" sz="1600" b="1">
                <a:latin typeface="Times New Roman" panose="02020603050405020304"/>
                <a:ea typeface="宋体" panose="02010600030101010101" pitchFamily="2" charset="-122"/>
              </a:rPr>
              <a:t>Download offline application software</a:t>
            </a:r>
            <a:endParaRPr lang="en-US" altLang="zh-CN" sz="1600" b="1">
              <a:latin typeface="Times New Roman" panose="02020603050405020304"/>
              <a:ea typeface="宋体" panose="02010600030101010101" pitchFamily="2" charset="-122"/>
            </a:endParaRPr>
          </a:p>
          <a:p>
            <a:pPr indent="266700" algn="just" defTabSz="266700" fontAlgn="auto">
              <a:lnSpc>
                <a:spcPts val="2020"/>
              </a:lnSpc>
              <a:spcBef>
                <a:spcPct val="0"/>
              </a:spcBef>
              <a:spcAft>
                <a:spcPct val="0"/>
              </a:spcAft>
            </a:pPr>
            <a:r>
              <a:rPr lang="en-US" altLang="zh-CN" sz="1600">
                <a:latin typeface="Times New Roman" panose="02020603050405020304"/>
                <a:ea typeface="宋体" panose="02010600030101010101" pitchFamily="2" charset="-122"/>
              </a:rPr>
              <a:t>And finally, you need to get your apps in order. Once you reach your destination you’ll need a mapping app, and maybe even a translation app—Apple and Google make their own version of both. And </a:t>
            </a:r>
            <a:r>
              <a:rPr lang="en-US" altLang="zh-CN" sz="1600" b="1">
                <a:solidFill>
                  <a:srgbClr val="0070C0"/>
                </a:solidFill>
                <a:latin typeface="Times New Roman" panose="02020603050405020304"/>
                <a:ea typeface="宋体" panose="02010600030101010101" pitchFamily="2" charset="-122"/>
              </a:rPr>
              <a:t>modern translation apps</a:t>
            </a:r>
            <a:r>
              <a:rPr lang="en-US" altLang="zh-CN" sz="1600">
                <a:latin typeface="Times New Roman" panose="02020603050405020304"/>
                <a:ea typeface="宋体" panose="02010600030101010101" pitchFamily="2" charset="-122"/>
              </a:rPr>
              <a:t> are particularly exciting. </a:t>
            </a:r>
            <a:r>
              <a:rPr lang="en-US" altLang="zh-CN" sz="1600" u="sng">
                <a:latin typeface="Times New Roman" panose="02020603050405020304"/>
                <a:ea typeface="宋体" panose="02010600030101010101" pitchFamily="2" charset="-122"/>
              </a:rPr>
              <a:t>  40  </a:t>
            </a:r>
            <a:r>
              <a:rPr lang="en-US" altLang="zh-CN" sz="1600">
                <a:latin typeface="Times New Roman" panose="02020603050405020304"/>
                <a:ea typeface="宋体" panose="02010600030101010101" pitchFamily="2" charset="-122"/>
              </a:rPr>
              <a:t> </a:t>
            </a:r>
            <a:r>
              <a:rPr lang="en-US" altLang="zh-CN" sz="1600" b="1">
                <a:solidFill>
                  <a:srgbClr val="0070C0"/>
                </a:solidFill>
                <a:latin typeface="Times New Roman" panose="02020603050405020304"/>
                <a:ea typeface="宋体" panose="02010600030101010101" pitchFamily="2" charset="-122"/>
              </a:rPr>
              <a:t>Then you get a clear translation</a:t>
            </a:r>
            <a:r>
              <a:rPr lang="en-US" altLang="zh-CN" sz="1600">
                <a:latin typeface="Times New Roman" panose="02020603050405020304"/>
                <a:ea typeface="宋体" panose="02010600030101010101" pitchFamily="2" charset="-122"/>
              </a:rPr>
              <a:t>. Make sure that all of the critical data is downloaded so that apps work offline and you can travel the world like a local. Bon voyage! </a:t>
            </a:r>
            <a:endParaRPr lang="en-US" altLang="zh-CN" sz="1600">
              <a:latin typeface="Times New Roman" panose="02020603050405020304"/>
              <a:ea typeface="宋体" panose="02010600030101010101" pitchFamily="2" charset="-122"/>
            </a:endParaRPr>
          </a:p>
        </p:txBody>
      </p:sp>
      <p:sp>
        <p:nvSpPr>
          <p:cNvPr id="16" name="文本框 15"/>
          <p:cNvSpPr txBox="1"/>
          <p:nvPr/>
        </p:nvSpPr>
        <p:spPr>
          <a:xfrm>
            <a:off x="173355" y="2442210"/>
            <a:ext cx="8232775" cy="906780"/>
          </a:xfrm>
          <a:prstGeom prst="rect">
            <a:avLst/>
          </a:prstGeom>
          <a:ln>
            <a:solidFill>
              <a:schemeClr val="accent2">
                <a:lumMod val="40000"/>
                <a:lumOff val="60000"/>
              </a:schemeClr>
            </a:solidFill>
          </a:ln>
        </p:spPr>
        <p:txBody>
          <a:bodyPr wrap="square">
            <a:spAutoFit/>
          </a:bodyPr>
          <a:p>
            <a:pPr indent="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B. You simply wave your phone at the scanner instead. </a:t>
            </a:r>
            <a:endParaRPr lang="en-US" altLang="zh-CN" sz="1600">
              <a:latin typeface="Times New Roman" panose="02020603050405020304"/>
              <a:ea typeface="宋体" panose="02010600030101010101" pitchFamily="2" charset="-122"/>
            </a:endParaRPr>
          </a:p>
          <a:p>
            <a:pPr indent="0" algn="just" defTabSz="266700" fontAlgn="auto">
              <a:lnSpc>
                <a:spcPts val="2120"/>
              </a:lnSpc>
              <a:spcBef>
                <a:spcPct val="0"/>
              </a:spcBef>
              <a:spcAft>
                <a:spcPct val="0"/>
              </a:spcAft>
            </a:pPr>
            <a:endParaRPr lang="en-US" altLang="zh-CN" sz="1600">
              <a:latin typeface="Times New Roman" panose="02020603050405020304"/>
              <a:ea typeface="宋体" panose="02010600030101010101" pitchFamily="2" charset="-122"/>
            </a:endParaRPr>
          </a:p>
          <a:p>
            <a:pPr indent="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F. You can typically just </a:t>
            </a:r>
            <a:r>
              <a:rPr lang="en-US" altLang="zh-CN" sz="1600" b="1">
                <a:solidFill>
                  <a:srgbClr val="0070C0"/>
                </a:solidFill>
                <a:latin typeface="Times New Roman" panose="02020603050405020304"/>
                <a:ea typeface="宋体" panose="02010600030101010101" pitchFamily="2" charset="-122"/>
              </a:rPr>
              <a:t>wave the camera of your phone over pretty much anything</a:t>
            </a:r>
            <a:r>
              <a:rPr lang="en-US" altLang="zh-CN" sz="1600">
                <a:latin typeface="Times New Roman" panose="02020603050405020304"/>
                <a:ea typeface="宋体" panose="02010600030101010101" pitchFamily="2" charset="-122"/>
              </a:rPr>
              <a:t>. </a:t>
            </a:r>
            <a:endParaRPr lang="en-US" altLang="zh-CN" sz="1600">
              <a:latin typeface="Times New Roman" panose="02020603050405020304"/>
              <a:ea typeface="宋体" panose="02010600030101010101" pitchFamily="2" charset="-122"/>
            </a:endParaRPr>
          </a:p>
        </p:txBody>
      </p:sp>
      <p:sp>
        <p:nvSpPr>
          <p:cNvPr id="6" name="文本框 5"/>
          <p:cNvSpPr txBox="1"/>
          <p:nvPr/>
        </p:nvSpPr>
        <p:spPr>
          <a:xfrm>
            <a:off x="6755765" y="0"/>
            <a:ext cx="2924810" cy="829945"/>
          </a:xfrm>
          <a:prstGeom prst="rect">
            <a:avLst/>
          </a:prstGeom>
          <a:noFill/>
        </p:spPr>
        <p:txBody>
          <a:bodyPr wrap="square" rtlCol="0" anchor="t">
            <a:spAutoFit/>
          </a:bodyPr>
          <a:p>
            <a:r>
              <a:rPr lang="zh-CN" altLang="en-US" sz="2400">
                <a:solidFill>
                  <a:srgbClr val="C00000"/>
                </a:solidFill>
              </a:rPr>
              <a:t>明辨选项细微特征</a:t>
            </a:r>
            <a:endParaRPr lang="zh-CN" altLang="en-US" sz="2400">
              <a:solidFill>
                <a:srgbClr val="C00000"/>
              </a:solidFill>
            </a:endParaRPr>
          </a:p>
          <a:p>
            <a:r>
              <a:rPr lang="zh-CN" altLang="en-US" sz="2400">
                <a:solidFill>
                  <a:srgbClr val="C00000"/>
                </a:solidFill>
              </a:rPr>
              <a:t>空处前后衔接连贯</a:t>
            </a:r>
            <a:endParaRPr lang="zh-CN" altLang="en-US" sz="2400">
              <a:solidFill>
                <a:srgbClr val="C00000"/>
              </a:solidFill>
            </a:endParaRPr>
          </a:p>
        </p:txBody>
      </p:sp>
      <p:pic>
        <p:nvPicPr>
          <p:cNvPr id="9" name="29fb5a833da248669efe7375a4c83388">
            <a:hlinkClick r:id="" action="ppaction://media"/>
          </p:cNvPr>
          <p:cNvPicPr/>
          <p:nvPr>
            <a:videoFile r:link="rId12"/>
            <p:extLst>
              <p:ext uri="{DAA4B4D4-6D71-4841-9C94-3DE7FCFB9230}">
                <p14:media xmlns:p14="http://schemas.microsoft.com/office/powerpoint/2010/main" r:embed="rId13"/>
              </p:ext>
            </p:extLst>
          </p:nvPr>
        </p:nvPicPr>
        <p:blipFill>
          <a:blip r:embed="rId14"/>
          <a:stretch>
            <a:fillRect/>
          </a:stretch>
        </p:blipFill>
        <p:spPr>
          <a:xfrm>
            <a:off x="131445" y="3547745"/>
            <a:ext cx="4095750" cy="2948305"/>
          </a:xfrm>
          <a:prstGeom prst="rect">
            <a:avLst/>
          </a:prstGeom>
        </p:spPr>
      </p:pic>
      <p:pic>
        <p:nvPicPr>
          <p:cNvPr id="11" name="5c5aa646870bc694ffa85d4d8f216fe0">
            <a:hlinkClick r:id="" action="ppaction://media"/>
          </p:cNvPr>
          <p:cNvPicPr/>
          <p:nvPr>
            <a:videoFile r:link="rId15"/>
            <p:extLst>
              <p:ext uri="{DAA4B4D4-6D71-4841-9C94-3DE7FCFB9230}">
                <p14:media xmlns:p14="http://schemas.microsoft.com/office/powerpoint/2010/main" r:embed="rId16"/>
              </p:ext>
            </p:extLst>
          </p:nvPr>
        </p:nvPicPr>
        <p:blipFill>
          <a:blip r:embed="rId17"/>
          <a:stretch>
            <a:fillRect/>
          </a:stretch>
        </p:blipFill>
        <p:spPr>
          <a:xfrm>
            <a:off x="4385945" y="3548380"/>
            <a:ext cx="3937000" cy="2947670"/>
          </a:xfrm>
          <a:prstGeom prst="rect">
            <a:avLst/>
          </a:prstGeom>
        </p:spPr>
      </p:pic>
      <p:cxnSp>
        <p:nvCxnSpPr>
          <p:cNvPr id="17" name="直接箭头连接符 16"/>
          <p:cNvCxnSpPr/>
          <p:nvPr/>
        </p:nvCxnSpPr>
        <p:spPr>
          <a:xfrm flipV="1">
            <a:off x="6462395" y="1579880"/>
            <a:ext cx="4053205" cy="1529080"/>
          </a:xfrm>
          <a:prstGeom prst="straightConnector1">
            <a:avLst/>
          </a:prstGeom>
          <a:ln>
            <a:solidFill>
              <a:srgbClr val="0070C0"/>
            </a:solidFill>
            <a:tailEnd type="arrow"/>
          </a:ln>
        </p:spPr>
        <p:style>
          <a:lnRef idx="2">
            <a:schemeClr val="accent1"/>
          </a:lnRef>
          <a:fillRef idx="0">
            <a:srgbClr val="FFFFFF"/>
          </a:fillRef>
          <a:effectRef idx="0">
            <a:srgbClr val="FFFFFF"/>
          </a:effectRef>
          <a:fontRef idx="minor">
            <a:schemeClr val="tx1"/>
          </a:fontRef>
        </p:style>
      </p:cxnSp>
      <p:pic>
        <p:nvPicPr>
          <p:cNvPr id="21" name="图片 20"/>
          <p:cNvPicPr>
            <a:picLocks noChangeAspect="1"/>
          </p:cNvPicPr>
          <p:nvPr/>
        </p:nvPicPr>
        <p:blipFill>
          <a:blip r:embed="rId18"/>
          <a:stretch>
            <a:fillRect/>
          </a:stretch>
        </p:blipFill>
        <p:spPr>
          <a:xfrm>
            <a:off x="8481695" y="2018665"/>
            <a:ext cx="3531870" cy="3958590"/>
          </a:xfrm>
          <a:prstGeom prst="rect">
            <a:avLst/>
          </a:prstGeom>
          <a:effectLst>
            <a:outerShdw blurRad="50800" dist="38100" dir="16200000" rotWithShape="0">
              <a:prstClr val="black">
                <a:alpha val="40000"/>
              </a:prstClr>
            </a:outerShdw>
          </a:effectLst>
        </p:spPr>
      </p:pic>
      <p:sp>
        <p:nvSpPr>
          <p:cNvPr id="7" name="文本框 6"/>
          <p:cNvSpPr txBox="1"/>
          <p:nvPr/>
        </p:nvSpPr>
        <p:spPr>
          <a:xfrm>
            <a:off x="8544560" y="2162175"/>
            <a:ext cx="3275330" cy="3692525"/>
          </a:xfrm>
          <a:prstGeom prst="rect">
            <a:avLst/>
          </a:prstGeom>
          <a:noFill/>
        </p:spPr>
        <p:txBody>
          <a:bodyPr wrap="square" rtlCol="0" anchor="t">
            <a:spAutoFit/>
          </a:bodyPr>
          <a:p>
            <a:r>
              <a:rPr lang="zh-CN" altLang="en-US" b="1"/>
              <a:t>下载离线应用软件</a:t>
            </a:r>
            <a:endParaRPr lang="zh-CN" altLang="en-US" b="1"/>
          </a:p>
          <a:p>
            <a:r>
              <a:rPr lang="en-US" altLang="zh-CN"/>
              <a:t>    </a:t>
            </a:r>
            <a:r>
              <a:rPr lang="zh-CN" altLang="en-US"/>
              <a:t>最后，你需要让你的应用程序井然有序。一旦你到达目的地，你就需要一个地图应用程序，甚至可能是一个翻译应用程序——苹果和谷歌都有自己的版本。现代翻译应用程序尤其令人兴奋。</a:t>
            </a:r>
            <a:r>
              <a:rPr lang="en-US" altLang="zh-CN" u="sng"/>
              <a:t>    40   </a:t>
            </a:r>
            <a:r>
              <a:rPr lang="en-US" altLang="zh-CN"/>
              <a:t> </a:t>
            </a:r>
            <a:r>
              <a:rPr lang="zh-CN" altLang="en-US"/>
              <a:t>这样你就会得到一个清晰的译文。确保所有的关键数据都下载了，这样应用程序就可以离线工作，你就可以像当地人一样环游世界。祝您一路顺风!</a:t>
            </a:r>
            <a:endParaRPr lang="zh-CN" altLang="en-US"/>
          </a:p>
        </p:txBody>
      </p:sp>
      <p:pic>
        <p:nvPicPr>
          <p:cNvPr id="5124" name="图片 6" descr="logo横版 png"/>
          <p:cNvPicPr>
            <a:picLocks noChangeAspect="1"/>
          </p:cNvPicPr>
          <p:nvPr/>
        </p:nvPicPr>
        <p:blipFill>
          <a:blip r:embed="rId19"/>
          <a:stretch>
            <a:fillRect/>
          </a:stretch>
        </p:blipFill>
        <p:spPr>
          <a:xfrm>
            <a:off x="11477625" y="82550"/>
            <a:ext cx="608013" cy="642938"/>
          </a:xfrm>
          <a:prstGeom prst="rect">
            <a:avLst/>
          </a:prstGeom>
          <a:noFill/>
          <a:ln w="9525">
            <a:noFill/>
          </a:ln>
        </p:spPr>
      </p:pic>
    </p:spTree>
    <p:custDataLst>
      <p:tags r:id="rId20"/>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462"/>
                                        </p:tgtEl>
                                        <p:attrNameLst>
                                          <p:attrName>style.visibility</p:attrName>
                                        </p:attrNameLst>
                                      </p:cBhvr>
                                      <p:to>
                                        <p:strVal val="visible"/>
                                      </p:to>
                                    </p:set>
                                    <p:animEffect transition="in" filter="wipe(down)">
                                      <p:cBhvr>
                                        <p:cTn id="12" dur="500"/>
                                        <p:tgtEl>
                                          <p:spTgt spid="19462"/>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1000" fill="hold"/>
                                        <p:tgtEl>
                                          <p:spTgt spid="21"/>
                                        </p:tgtEl>
                                        <p:attrNameLst>
                                          <p:attrName>ppt_w</p:attrName>
                                        </p:attrNameLst>
                                      </p:cBhvr>
                                      <p:tavLst>
                                        <p:tav tm="0">
                                          <p:val>
                                            <p:strVal val="#ppt_w*0.70"/>
                                          </p:val>
                                        </p:tav>
                                        <p:tav tm="100000">
                                          <p:val>
                                            <p:strVal val="#ppt_w"/>
                                          </p:val>
                                        </p:tav>
                                      </p:tavLst>
                                    </p:anim>
                                    <p:anim calcmode="lin" valueType="num">
                                      <p:cBhvr>
                                        <p:cTn id="21" dur="1000" fill="hold"/>
                                        <p:tgtEl>
                                          <p:spTgt spid="21"/>
                                        </p:tgtEl>
                                        <p:attrNameLst>
                                          <p:attrName>ppt_h</p:attrName>
                                        </p:attrNameLst>
                                      </p:cBhvr>
                                      <p:tavLst>
                                        <p:tav tm="0">
                                          <p:val>
                                            <p:strVal val="#ppt_h"/>
                                          </p:val>
                                        </p:tav>
                                        <p:tav tm="100000">
                                          <p:val>
                                            <p:strVal val="#ppt_h"/>
                                          </p:val>
                                        </p:tav>
                                      </p:tavLst>
                                    </p:anim>
                                    <p:animEffect transition="in" filter="fade">
                                      <p:cBhvr>
                                        <p:cTn id="22" dur="1000"/>
                                        <p:tgtEl>
                                          <p:spTgt spid="21"/>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35" fill="hold" display="1">
                  <p:stCondLst>
                    <p:cond delay="indefinite"/>
                  </p:stCondLst>
                </p:cTn>
                <p:tgtEl>
                  <p:spTgt spid="9"/>
                </p:tgtEl>
              </p:cMediaNode>
            </p:video>
            <p:video fullScrn="0">
              <p:cMediaNode>
                <p:cTn id="36" fill="hold" display="1">
                  <p:stCondLst>
                    <p:cond delay="indefinite"/>
                  </p:stCondLst>
                </p:cTn>
                <p:tgtEl>
                  <p:spTgt spid="11"/>
                </p:tgtEl>
              </p:cMediaNode>
            </p:video>
          </p:childTnLst>
        </p:cTn>
      </p:par>
    </p:tnLst>
    <p:bldLst>
      <p:bldP spid="10" grpId="0"/>
      <p:bldP spid="10" grpId="1"/>
      <p:bldP spid="7" grpId="0"/>
      <p:bldP spid="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flipV="1">
            <a:off x="712038" y="736627"/>
            <a:ext cx="8959215" cy="698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870585" y="133985"/>
            <a:ext cx="6695440" cy="6096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sz="2800" err="1">
                <a:solidFill>
                  <a:schemeClr val="dk1"/>
                </a:solidFill>
                <a:latin typeface="汉仪旗黑-85S" panose="00020600040101010101" pitchFamily="18" charset="-122"/>
                <a:ea typeface="汉仪旗黑-85S" panose="00020600040101010101" pitchFamily="18" charset="-122"/>
                <a:sym typeface="微软雅黑" panose="020B0503020204020204" charset="-122"/>
              </a:rPr>
              <a:t>七选五语料整理</a:t>
            </a:r>
            <a:endParaRPr lang="zh-CN" altLang="en-US" sz="2800" err="1">
              <a:solidFill>
                <a:schemeClr val="dk1"/>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100" name="图片 99"/>
          <p:cNvPicPr/>
          <p:nvPr>
            <p:custDataLst>
              <p:tags r:id="rId3"/>
            </p:custDataLst>
          </p:nvPr>
        </p:nvPicPr>
        <p:blipFill>
          <a:blip r:embed="rId4"/>
          <a:stretch>
            <a:fillRect/>
          </a:stretch>
        </p:blipFill>
        <p:spPr>
          <a:xfrm>
            <a:off x="53340" y="54610"/>
            <a:ext cx="762635" cy="808990"/>
          </a:xfrm>
          <a:prstGeom prst="rect">
            <a:avLst/>
          </a:prstGeom>
          <a:noFill/>
          <a:ln w="9525">
            <a:noFill/>
          </a:ln>
        </p:spPr>
      </p:pic>
      <p:pic>
        <p:nvPicPr>
          <p:cNvPr id="2" name="图片 1"/>
          <p:cNvPicPr/>
          <p:nvPr/>
        </p:nvPicPr>
        <p:blipFill>
          <a:blip r:embed="rId5">
            <a:clrChange>
              <a:clrFrom>
                <a:srgbClr val="FFFFFF">
                  <a:alpha val="100000"/>
                </a:srgbClr>
              </a:clrFrom>
              <a:clrTo>
                <a:srgbClr val="FFFFFF">
                  <a:alpha val="100000"/>
                  <a:alpha val="0"/>
                </a:srgbClr>
              </a:clrTo>
            </a:clrChange>
          </a:blip>
        </p:blipFill>
        <p:spPr>
          <a:xfrm>
            <a:off x="10235565" y="5015865"/>
            <a:ext cx="1838325" cy="1842135"/>
          </a:xfrm>
          <a:prstGeom prst="rect">
            <a:avLst/>
          </a:prstGeom>
        </p:spPr>
      </p:pic>
      <p:pic>
        <p:nvPicPr>
          <p:cNvPr id="4" name="图片 3"/>
          <p:cNvPicPr/>
          <p:nvPr/>
        </p:nvPicPr>
        <p:blipFill>
          <a:blip r:embed="rId6"/>
        </p:blipFill>
        <p:spPr>
          <a:xfrm>
            <a:off x="10944225" y="4431665"/>
            <a:ext cx="1129665" cy="668655"/>
          </a:xfrm>
          <a:prstGeom prst="rect">
            <a:avLst/>
          </a:prstGeom>
        </p:spPr>
      </p:pic>
      <p:sp>
        <p:nvSpPr>
          <p:cNvPr id="6" name="文本框 5"/>
          <p:cNvSpPr txBox="1"/>
          <p:nvPr/>
        </p:nvSpPr>
        <p:spPr>
          <a:xfrm>
            <a:off x="3575050" y="254635"/>
            <a:ext cx="6096000" cy="398780"/>
          </a:xfrm>
          <a:prstGeom prst="rect">
            <a:avLst/>
          </a:prstGeom>
          <a:noFill/>
        </p:spPr>
        <p:txBody>
          <a:bodyPr wrap="square" rtlCol="0" anchor="t">
            <a:spAutoFit/>
          </a:bodyPr>
          <a:p>
            <a:r>
              <a:rPr lang="zh-CN" altLang="en-US" sz="2000" b="1">
                <a:solidFill>
                  <a:srgbClr val="C00000"/>
                </a:solidFill>
              </a:rPr>
              <a:t>语义场建构；改述释义；高频课外单词语境记忆</a:t>
            </a:r>
            <a:endParaRPr lang="zh-CN" altLang="en-US" sz="2000" b="1">
              <a:solidFill>
                <a:srgbClr val="C00000"/>
              </a:solidFill>
            </a:endParaRPr>
          </a:p>
        </p:txBody>
      </p:sp>
      <p:graphicFrame>
        <p:nvGraphicFramePr>
          <p:cNvPr id="7" name="表格 6"/>
          <p:cNvGraphicFramePr/>
          <p:nvPr>
            <p:custDataLst>
              <p:tags r:id="rId7"/>
            </p:custDataLst>
          </p:nvPr>
        </p:nvGraphicFramePr>
        <p:xfrm>
          <a:off x="412750" y="869950"/>
          <a:ext cx="11354435" cy="5879465"/>
        </p:xfrm>
        <a:graphic>
          <a:graphicData uri="http://schemas.openxmlformats.org/drawingml/2006/table">
            <a:tbl>
              <a:tblPr/>
              <a:tblGrid>
                <a:gridCol w="3697605"/>
                <a:gridCol w="7656830"/>
              </a:tblGrid>
              <a:tr h="5879465">
                <a:tc>
                  <a:txBody>
                    <a:bodyPr/>
                    <a:p>
                      <a:pPr marL="68580" indent="0" algn="just" fontAlgn="auto">
                        <a:lnSpc>
                          <a:spcPts val="2900"/>
                        </a:lnSpc>
                        <a:spcBef>
                          <a:spcPct val="0"/>
                        </a:spcBef>
                        <a:spcAft>
                          <a:spcPct val="0"/>
                        </a:spcAft>
                      </a:pPr>
                      <a:endParaRPr lang="en-US" altLang="zh-CN" sz="3200">
                        <a:latin typeface="Times New Roman" panose="02020603050405020304" charset="0"/>
                        <a:ea typeface="Times New Roman" panose="02020603050405020304"/>
                        <a:cs typeface="Times New Roman" panose="02020603050405020304" charset="0"/>
                      </a:endParaRPr>
                    </a:p>
                    <a:p>
                      <a:pPr marL="68580" indent="0" algn="just" fontAlgn="auto">
                        <a:lnSpc>
                          <a:spcPts val="3900"/>
                        </a:lnSpc>
                        <a:spcBef>
                          <a:spcPct val="0"/>
                        </a:spcBef>
                        <a:spcAft>
                          <a:spcPct val="0"/>
                        </a:spcAft>
                      </a:pPr>
                      <a:endParaRPr lang="zh-CN" sz="320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a:solidFill>
                            <a:schemeClr val="bg1"/>
                          </a:solidFill>
                          <a:latin typeface="Times New Roman" panose="02020603050405020304" charset="0"/>
                          <a:ea typeface="Times New Roman" panose="02020603050405020304"/>
                          <a:cs typeface="Times New Roman" panose="02020603050405020304" charset="0"/>
                        </a:rPr>
                        <a:t>9.</a:t>
                      </a:r>
                      <a:r>
                        <a:rPr lang="zh-CN" sz="3200" b="0">
                          <a:solidFill>
                            <a:schemeClr val="bg1"/>
                          </a:solidFill>
                          <a:latin typeface="Times New Roman" panose="02020603050405020304" charset="0"/>
                          <a:ea typeface="宋体" panose="02010600030101010101" pitchFamily="2" charset="-122"/>
                          <a:cs typeface="Times New Roman" panose="02020603050405020304" charset="0"/>
                        </a:rPr>
                        <a:t>手工制作珠宝</a:t>
                      </a:r>
                      <a:endParaRPr lang="zh-CN" sz="3200" b="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endParaRPr lang="zh-CN" sz="3200" b="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b="0">
                          <a:solidFill>
                            <a:schemeClr val="bg1"/>
                          </a:solidFill>
                          <a:latin typeface="Times New Roman" panose="02020603050405020304" charset="0"/>
                          <a:ea typeface="Times New Roman" panose="02020603050405020304"/>
                          <a:cs typeface="Times New Roman" panose="02020603050405020304" charset="0"/>
                        </a:rPr>
                        <a:t>10. </a:t>
                      </a:r>
                      <a:r>
                        <a:rPr lang="zh-CN" sz="3200" b="0">
                          <a:solidFill>
                            <a:schemeClr val="bg1"/>
                          </a:solidFill>
                          <a:latin typeface="Times New Roman" panose="02020603050405020304" charset="0"/>
                          <a:ea typeface="宋体" panose="02010600030101010101" pitchFamily="2" charset="-122"/>
                          <a:cs typeface="Times New Roman" panose="02020603050405020304" charset="0"/>
                        </a:rPr>
                        <a:t>无需注册。</a:t>
                      </a:r>
                      <a:endParaRPr lang="en-US" altLang="zh-CN" sz="3200" b="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b="0">
                          <a:solidFill>
                            <a:schemeClr val="bg1"/>
                          </a:solidFill>
                          <a:latin typeface="Times New Roman" panose="02020603050405020304" charset="0"/>
                          <a:ea typeface="宋体" panose="02010600030101010101" pitchFamily="2" charset="-122"/>
                          <a:cs typeface="Times New Roman" panose="02020603050405020304" charset="0"/>
                        </a:rPr>
                        <a:t>     </a:t>
                      </a:r>
                      <a:r>
                        <a:rPr lang="zh-CN" sz="3200" b="0">
                          <a:solidFill>
                            <a:schemeClr val="bg1"/>
                          </a:solidFill>
                          <a:latin typeface="Times New Roman" panose="02020603050405020304" charset="0"/>
                          <a:ea typeface="宋体" panose="02010600030101010101" pitchFamily="2" charset="-122"/>
                          <a:cs typeface="Times New Roman" panose="02020603050405020304" charset="0"/>
                        </a:rPr>
                        <a:t>先到先得。</a:t>
                      </a:r>
                      <a:endParaRPr lang="zh-CN" sz="3200" b="0">
                        <a:solidFill>
                          <a:schemeClr val="bg1"/>
                        </a:solidFill>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just" fontAlgn="auto">
                        <a:lnSpc>
                          <a:spcPts val="3840"/>
                        </a:lnSpc>
                        <a:spcBef>
                          <a:spcPct val="0"/>
                        </a:spcBef>
                        <a:spcAft>
                          <a:spcPct val="0"/>
                        </a:spcAft>
                      </a:pPr>
                      <a:endParaRPr lang="en-US" altLang="zh-CN" sz="3200">
                        <a:latin typeface="Times New Roman" panose="02020603050405020304" charset="0"/>
                        <a:ea typeface="Times New Roman" panose="02020603050405020304"/>
                        <a:cs typeface="Times New Roman" panose="02020603050405020304" charset="0"/>
                      </a:endParaRPr>
                    </a:p>
                    <a:p>
                      <a:pPr marL="68580" indent="0" algn="just" fontAlgn="auto">
                        <a:lnSpc>
                          <a:spcPts val="3840"/>
                        </a:lnSpc>
                        <a:spcBef>
                          <a:spcPct val="0"/>
                        </a:spcBef>
                        <a:spcAft>
                          <a:spcPct val="0"/>
                        </a:spcAft>
                      </a:pPr>
                      <a:r>
                        <a:rPr lang="en-US" altLang="zh-CN" sz="3200">
                          <a:noFill/>
                          <a:latin typeface="Times New Roman" panose="02020603050405020304" charset="0"/>
                          <a:ea typeface="Times New Roman" panose="02020603050405020304"/>
                          <a:cs typeface="Times New Roman" panose="02020603050405020304" charset="0"/>
                        </a:rPr>
                        <a:t>= altruistic</a:t>
                      </a:r>
                      <a:r>
                        <a:rPr lang="en-US" altLang="zh-CN" sz="3200" baseline="-25000">
                          <a:noFill/>
                          <a:latin typeface="Times New Roman" panose="02020603050405020304" charset="0"/>
                          <a:ea typeface="Times New Roman" panose="02020603050405020304"/>
                          <a:cs typeface="Times New Roman" panose="02020603050405020304" charset="0"/>
                        </a:rPr>
                        <a:t>利他主义的，无私的</a:t>
                      </a:r>
                      <a:r>
                        <a:rPr lang="en-US" altLang="zh-CN" sz="3200">
                          <a:noFill/>
                          <a:latin typeface="Times New Roman" panose="02020603050405020304" charset="0"/>
                          <a:ea typeface="Times New Roman" panose="02020603050405020304"/>
                          <a:cs typeface="Times New Roman" panose="02020603050405020304" charset="0"/>
                        </a:rPr>
                        <a:t> /selfless behavior</a:t>
                      </a:r>
                      <a:endParaRPr lang="en-US" altLang="zh-CN" sz="3200">
                        <a:noFill/>
                        <a:latin typeface="Times New Roman" panose="02020603050405020304" charset="0"/>
                        <a:ea typeface="Times New Roman" panose="02020603050405020304"/>
                        <a:cs typeface="Times New Roman" panose="02020603050405020304" charset="0"/>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5" name="文本框 4"/>
          <p:cNvSpPr txBox="1"/>
          <p:nvPr/>
        </p:nvSpPr>
        <p:spPr>
          <a:xfrm>
            <a:off x="4141470" y="869950"/>
            <a:ext cx="7530465" cy="5784850"/>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noAutofit/>
          </a:bodyPr>
          <a:p>
            <a:pPr indent="0" fontAlgn="auto">
              <a:lnSpc>
                <a:spcPts val="3740"/>
              </a:lnSpc>
            </a:pPr>
            <a:r>
              <a:rPr lang="en-US" altLang="zh-CN" sz="2400">
                <a:latin typeface="Times New Roman" panose="02020603050405020304" charset="0"/>
                <a:ea typeface="Times New Roman" panose="02020603050405020304"/>
                <a:cs typeface="Times New Roman" panose="02020603050405020304" charset="0"/>
                <a:sym typeface="+mn-ea"/>
              </a:rPr>
              <a:t>1. </a:t>
            </a:r>
            <a:r>
              <a:rPr lang="en-US" altLang="zh-CN" sz="2400" b="1" u="sng">
                <a:highlight>
                  <a:srgbClr val="FFFF00"/>
                </a:highlight>
                <a:latin typeface="Times New Roman" panose="02020603050405020304" charset="0"/>
                <a:ea typeface="Times New Roman" panose="02020603050405020304"/>
                <a:cs typeface="Times New Roman" panose="02020603050405020304" charset="0"/>
                <a:sym typeface="+mn-ea"/>
              </a:rPr>
              <a:t>With</a:t>
            </a:r>
            <a:r>
              <a:rPr lang="en-US" altLang="zh-CN" sz="2400" u="sng">
                <a:latin typeface="Times New Roman" panose="02020603050405020304" charset="0"/>
                <a:ea typeface="Times New Roman" panose="02020603050405020304"/>
                <a:cs typeface="Times New Roman" panose="02020603050405020304" charset="0"/>
                <a:sym typeface="+mn-ea"/>
              </a:rPr>
              <a:t> the autumn weather </a:t>
            </a:r>
            <a:r>
              <a:rPr lang="en-US" altLang="zh-CN" sz="2400" b="1" u="sng">
                <a:highlight>
                  <a:srgbClr val="FFFF00"/>
                </a:highlight>
                <a:latin typeface="Times New Roman" panose="02020603050405020304" charset="0"/>
                <a:ea typeface="Times New Roman" panose="02020603050405020304"/>
                <a:cs typeface="Times New Roman" panose="02020603050405020304" charset="0"/>
                <a:sym typeface="+mn-ea"/>
              </a:rPr>
              <a:t>fast approaching</a:t>
            </a:r>
            <a:r>
              <a:rPr lang="zh-CN" altLang="en-US" sz="2400" b="1" u="sng" baseline="-25000">
                <a:highlight>
                  <a:srgbClr val="FFFF00"/>
                </a:highlight>
                <a:latin typeface="Times New Roman" panose="02020603050405020304" charset="0"/>
                <a:ea typeface="宋体" panose="02010600030101010101" pitchFamily="2" charset="-122"/>
                <a:cs typeface="Times New Roman" panose="02020603050405020304" charset="0"/>
                <a:sym typeface="+mn-ea"/>
              </a:rPr>
              <a:t>（</a:t>
            </a:r>
            <a:r>
              <a:rPr lang="en-US" altLang="zh-CN" sz="2400" b="1" u="sng" baseline="-25000">
                <a:highlight>
                  <a:srgbClr val="FFFF00"/>
                </a:highlight>
                <a:latin typeface="Times New Roman" panose="02020603050405020304" charset="0"/>
                <a:ea typeface="宋体" panose="02010600030101010101" pitchFamily="2" charset="-122"/>
                <a:cs typeface="Times New Roman" panose="02020603050405020304" charset="0"/>
                <a:sym typeface="+mn-ea"/>
              </a:rPr>
              <a:t>with</a:t>
            </a:r>
            <a:r>
              <a:rPr lang="zh-CN" altLang="en-US" sz="2400" b="1" u="sng" baseline="-25000">
                <a:highlight>
                  <a:srgbClr val="FFFF00"/>
                </a:highlight>
                <a:latin typeface="Times New Roman" panose="02020603050405020304" charset="0"/>
                <a:ea typeface="宋体" panose="02010600030101010101" pitchFamily="2" charset="-122"/>
                <a:cs typeface="Times New Roman" panose="02020603050405020304" charset="0"/>
                <a:sym typeface="+mn-ea"/>
              </a:rPr>
              <a:t>复合结构）</a:t>
            </a:r>
            <a:r>
              <a:rPr lang="en-US" altLang="zh-CN" sz="2400">
                <a:latin typeface="Times New Roman" panose="02020603050405020304" charset="0"/>
                <a:ea typeface="Times New Roman" panose="02020603050405020304"/>
                <a:cs typeface="Times New Roman" panose="02020603050405020304" charset="0"/>
                <a:sym typeface="+mn-ea"/>
              </a:rPr>
              <a:t>, it’s the perfect time of year to </a:t>
            </a:r>
            <a:r>
              <a:rPr lang="en-US" altLang="zh-CN" sz="2400" b="1" u="sng">
                <a:latin typeface="Times New Roman" panose="02020603050405020304" charset="0"/>
                <a:ea typeface="Times New Roman" panose="02020603050405020304"/>
                <a:cs typeface="Times New Roman" panose="02020603050405020304" charset="0"/>
                <a:sym typeface="+mn-ea"/>
              </a:rPr>
              <a:t>jet off</a:t>
            </a:r>
            <a:r>
              <a:rPr lang="en-US" altLang="zh-CN" sz="2400">
                <a:latin typeface="Times New Roman" panose="02020603050405020304" charset="0"/>
                <a:ea typeface="Times New Roman" panose="02020603050405020304"/>
                <a:cs typeface="Times New Roman" panose="02020603050405020304" charset="0"/>
                <a:sym typeface="+mn-ea"/>
              </a:rPr>
              <a:t> and get away from </a:t>
            </a:r>
            <a:r>
              <a:rPr lang="en-US" altLang="zh-CN" sz="2400" b="1" u="sng">
                <a:latin typeface="Times New Roman" panose="02020603050405020304" charset="0"/>
                <a:ea typeface="Times New Roman" panose="02020603050405020304"/>
                <a:cs typeface="Times New Roman" panose="02020603050405020304" charset="0"/>
                <a:sym typeface="+mn-ea"/>
              </a:rPr>
              <a:t>hustles and bustles</a:t>
            </a:r>
            <a:r>
              <a:rPr lang="en-US" altLang="zh-CN" sz="2400">
                <a:latin typeface="Times New Roman" panose="02020603050405020304" charset="0"/>
                <a:ea typeface="Times New Roman" panose="02020603050405020304"/>
                <a:cs typeface="Times New Roman" panose="02020603050405020304" charset="0"/>
                <a:sym typeface="+mn-ea"/>
              </a:rPr>
              <a:t>.</a:t>
            </a:r>
            <a:endParaRPr lang="en-US" altLang="zh-CN" sz="2400">
              <a:latin typeface="Times New Roman" panose="02020603050405020304" charset="0"/>
              <a:ea typeface="Times New Roman" panose="02020603050405020304"/>
              <a:cs typeface="Times New Roman" panose="02020603050405020304" charset="0"/>
              <a:sym typeface="+mn-ea"/>
            </a:endParaRPr>
          </a:p>
          <a:p>
            <a:pPr indent="0" fontAlgn="auto">
              <a:lnSpc>
                <a:spcPts val="3740"/>
              </a:lnSpc>
            </a:pPr>
            <a:r>
              <a:rPr lang="en-US" altLang="zh-CN" sz="2400">
                <a:latin typeface="Times New Roman" panose="02020603050405020304" charset="0"/>
                <a:ea typeface="Times New Roman" panose="02020603050405020304"/>
                <a:cs typeface="Times New Roman" panose="02020603050405020304" charset="0"/>
                <a:sym typeface="+mn-ea"/>
              </a:rPr>
              <a:t>2. treat yourself to </a:t>
            </a:r>
            <a:r>
              <a:rPr lang="en-US" altLang="zh-CN" sz="2400" b="1" u="sng">
                <a:latin typeface="Times New Roman" panose="02020603050405020304" charset="0"/>
                <a:ea typeface="Times New Roman" panose="02020603050405020304"/>
                <a:cs typeface="Times New Roman" panose="02020603050405020304" charset="0"/>
                <a:sym typeface="+mn-ea"/>
              </a:rPr>
              <a:t>a power bank</a:t>
            </a:r>
            <a:r>
              <a:rPr lang="en-US" altLang="zh-CN" sz="2400">
                <a:latin typeface="Times New Roman" panose="02020603050405020304" charset="0"/>
                <a:ea typeface="Times New Roman" panose="02020603050405020304"/>
                <a:cs typeface="Times New Roman" panose="02020603050405020304" charset="0"/>
                <a:sym typeface="+mn-ea"/>
              </a:rPr>
              <a:t> /</a:t>
            </a:r>
            <a:r>
              <a:rPr lang="en-US" altLang="zh-CN" sz="2400" b="1">
                <a:latin typeface="Times New Roman" panose="02020603050405020304" charset="0"/>
                <a:ea typeface="Times New Roman" panose="02020603050405020304"/>
                <a:cs typeface="Times New Roman" panose="02020603050405020304" charset="0"/>
                <a:sym typeface="+mn-ea"/>
              </a:rPr>
              <a:t>moderate</a:t>
            </a:r>
            <a:r>
              <a:rPr lang="en-US" altLang="zh-CN" sz="2400">
                <a:latin typeface="Times New Roman" panose="02020603050405020304" charset="0"/>
                <a:ea typeface="Times New Roman" panose="02020603050405020304"/>
                <a:cs typeface="Times New Roman" panose="02020603050405020304" charset="0"/>
                <a:sym typeface="+mn-ea"/>
              </a:rPr>
              <a:t> usage /a little bit of extra </a:t>
            </a:r>
            <a:r>
              <a:rPr lang="en-US" altLang="zh-CN" sz="2400" b="1">
                <a:latin typeface="Times New Roman" panose="02020603050405020304" charset="0"/>
                <a:ea typeface="Times New Roman" panose="02020603050405020304"/>
                <a:cs typeface="Times New Roman" panose="02020603050405020304" charset="0"/>
                <a:sym typeface="+mn-ea"/>
              </a:rPr>
              <a:t>juice</a:t>
            </a:r>
            <a:r>
              <a:rPr lang="en-US" altLang="zh-CN" sz="2400">
                <a:latin typeface="Times New Roman" panose="02020603050405020304" charset="0"/>
                <a:ea typeface="Times New Roman" panose="02020603050405020304"/>
                <a:cs typeface="Times New Roman" panose="02020603050405020304" charset="0"/>
                <a:sym typeface="+mn-ea"/>
              </a:rPr>
              <a:t> /go </a:t>
            </a:r>
            <a:r>
              <a:rPr lang="en-US" altLang="zh-CN" sz="2400" b="1">
                <a:latin typeface="Times New Roman" panose="02020603050405020304" charset="0"/>
                <a:ea typeface="Times New Roman" panose="02020603050405020304"/>
                <a:cs typeface="Times New Roman" panose="02020603050405020304" charset="0"/>
                <a:sym typeface="+mn-ea"/>
              </a:rPr>
              <a:t>absent without leave</a:t>
            </a:r>
            <a:endParaRPr lang="en-US" altLang="zh-CN" sz="2400">
              <a:latin typeface="Times New Roman" panose="02020603050405020304" charset="0"/>
              <a:ea typeface="Times New Roman" panose="02020603050405020304"/>
              <a:cs typeface="Times New Roman" panose="02020603050405020304" charset="0"/>
              <a:sym typeface="+mn-ea"/>
            </a:endParaRPr>
          </a:p>
          <a:p>
            <a:pPr indent="0" fontAlgn="auto">
              <a:lnSpc>
                <a:spcPts val="3740"/>
              </a:lnSpc>
            </a:pPr>
            <a:r>
              <a:rPr lang="en-US" altLang="zh-CN" sz="2400">
                <a:latin typeface="Times New Roman" panose="02020603050405020304" charset="0"/>
                <a:ea typeface="Times New Roman" panose="02020603050405020304"/>
                <a:cs typeface="Times New Roman" panose="02020603050405020304" charset="0"/>
                <a:sym typeface="+mn-ea"/>
              </a:rPr>
              <a:t>3. enable </a:t>
            </a:r>
            <a:r>
              <a:rPr lang="en-US" altLang="zh-CN" sz="2400" b="1">
                <a:latin typeface="Times New Roman" panose="02020603050405020304" charset="0"/>
                <a:ea typeface="Times New Roman" panose="02020603050405020304"/>
                <a:cs typeface="Times New Roman" panose="02020603050405020304" charset="0"/>
                <a:sym typeface="+mn-ea"/>
              </a:rPr>
              <a:t>data roaming</a:t>
            </a:r>
            <a:r>
              <a:rPr lang="en-US" altLang="zh-CN" sz="2400">
                <a:latin typeface="Times New Roman" panose="02020603050405020304" charset="0"/>
                <a:ea typeface="Times New Roman" panose="02020603050405020304"/>
                <a:cs typeface="Times New Roman" panose="02020603050405020304" charset="0"/>
                <a:sym typeface="+mn-ea"/>
              </a:rPr>
              <a:t> /  with a much more generous </a:t>
            </a:r>
            <a:r>
              <a:rPr lang="en-US" altLang="zh-CN" sz="2400" b="1">
                <a:latin typeface="Times New Roman" panose="02020603050405020304" charset="0"/>
                <a:ea typeface="Times New Roman" panose="02020603050405020304"/>
                <a:cs typeface="Times New Roman" panose="02020603050405020304" charset="0"/>
                <a:sym typeface="+mn-ea"/>
              </a:rPr>
              <a:t>data allowance</a:t>
            </a:r>
            <a:endParaRPr lang="en-US" altLang="zh-CN" sz="2400">
              <a:latin typeface="Times New Roman" panose="02020603050405020304" charset="0"/>
              <a:ea typeface="Times New Roman" panose="02020603050405020304"/>
              <a:cs typeface="Times New Roman" panose="02020603050405020304" charset="0"/>
              <a:sym typeface="+mn-ea"/>
            </a:endParaRPr>
          </a:p>
          <a:p>
            <a:pPr indent="0" fontAlgn="auto">
              <a:lnSpc>
                <a:spcPts val="3740"/>
              </a:lnSpc>
            </a:pPr>
            <a:r>
              <a:rPr lang="en-US" altLang="zh-CN" sz="2400">
                <a:latin typeface="Times New Roman" panose="02020603050405020304" charset="0"/>
                <a:ea typeface="Times New Roman" panose="02020603050405020304"/>
                <a:cs typeface="Times New Roman" panose="02020603050405020304" charset="0"/>
                <a:sym typeface="+mn-ea"/>
              </a:rPr>
              <a:t>4. You simply </a:t>
            </a:r>
            <a:r>
              <a:rPr lang="en-US" altLang="zh-CN" sz="2400" u="sng">
                <a:latin typeface="Times New Roman" panose="02020603050405020304" charset="0"/>
                <a:ea typeface="Times New Roman" panose="02020603050405020304"/>
                <a:cs typeface="Times New Roman" panose="02020603050405020304" charset="0"/>
                <a:sym typeface="+mn-ea"/>
              </a:rPr>
              <a:t>wave your phone</a:t>
            </a:r>
            <a:r>
              <a:rPr lang="en-US" altLang="zh-CN" sz="2400">
                <a:latin typeface="Times New Roman" panose="02020603050405020304" charset="0"/>
                <a:ea typeface="Times New Roman" panose="02020603050405020304"/>
                <a:cs typeface="Times New Roman" panose="02020603050405020304" charset="0"/>
                <a:sym typeface="+mn-ea"/>
              </a:rPr>
              <a:t> at the scanner instead.</a:t>
            </a:r>
            <a:endParaRPr lang="en-US" altLang="zh-CN" sz="2400">
              <a:latin typeface="Times New Roman" panose="02020603050405020304" charset="0"/>
              <a:ea typeface="Times New Roman" panose="02020603050405020304"/>
              <a:cs typeface="Times New Roman" panose="02020603050405020304" charset="0"/>
              <a:sym typeface="+mn-ea"/>
            </a:endParaRPr>
          </a:p>
          <a:p>
            <a:pPr indent="0" fontAlgn="auto">
              <a:lnSpc>
                <a:spcPts val="3740"/>
              </a:lnSpc>
            </a:pPr>
            <a:r>
              <a:rPr lang="en-US" altLang="zh-CN" sz="2400">
                <a:latin typeface="Times New Roman" panose="02020603050405020304" charset="0"/>
                <a:ea typeface="Times New Roman" panose="02020603050405020304"/>
                <a:cs typeface="Times New Roman" panose="02020603050405020304" charset="0"/>
                <a:sym typeface="+mn-ea"/>
              </a:rPr>
              <a:t>/You can typically just </a:t>
            </a:r>
            <a:r>
              <a:rPr lang="en-US" altLang="zh-CN" sz="2400" u="sng">
                <a:latin typeface="Times New Roman" panose="02020603050405020304" charset="0"/>
                <a:ea typeface="Times New Roman" panose="02020603050405020304"/>
                <a:cs typeface="Times New Roman" panose="02020603050405020304" charset="0"/>
                <a:sym typeface="+mn-ea"/>
              </a:rPr>
              <a:t>wave the camera </a:t>
            </a:r>
            <a:r>
              <a:rPr lang="en-US" altLang="zh-CN" sz="2400">
                <a:latin typeface="Times New Roman" panose="02020603050405020304" charset="0"/>
                <a:ea typeface="Times New Roman" panose="02020603050405020304"/>
                <a:cs typeface="Times New Roman" panose="02020603050405020304" charset="0"/>
                <a:sym typeface="+mn-ea"/>
              </a:rPr>
              <a:t>of your phone over pretty much anything. </a:t>
            </a:r>
            <a:endParaRPr lang="en-US" altLang="zh-CN" sz="2400">
              <a:latin typeface="Times New Roman" panose="02020603050405020304" charset="0"/>
              <a:ea typeface="Times New Roman" panose="02020603050405020304"/>
              <a:cs typeface="Times New Roman" panose="02020603050405020304" charset="0"/>
              <a:sym typeface="+mn-ea"/>
            </a:endParaRPr>
          </a:p>
          <a:p>
            <a:pPr indent="0" fontAlgn="auto">
              <a:lnSpc>
                <a:spcPts val="3740"/>
              </a:lnSpc>
            </a:pPr>
            <a:r>
              <a:rPr lang="en-US" altLang="zh-CN" sz="2400">
                <a:latin typeface="Times New Roman" panose="02020603050405020304" charset="0"/>
                <a:ea typeface="Times New Roman" panose="02020603050405020304"/>
                <a:cs typeface="Times New Roman" panose="02020603050405020304" charset="0"/>
                <a:sym typeface="+mn-ea"/>
              </a:rPr>
              <a:t>5.you’re not caught out </a:t>
            </a:r>
            <a:r>
              <a:rPr lang="en-US" altLang="zh-CN" sz="2400" u="sng">
                <a:latin typeface="Times New Roman" panose="02020603050405020304" charset="0"/>
                <a:ea typeface="Times New Roman" panose="02020603050405020304"/>
                <a:cs typeface="Times New Roman" panose="02020603050405020304" charset="0"/>
                <a:sym typeface="+mn-ea"/>
              </a:rPr>
              <a:t>on your break abroad</a:t>
            </a:r>
            <a:endParaRPr lang="en-US" altLang="zh-CN" sz="2400">
              <a:latin typeface="Times New Roman" panose="02020603050405020304" charset="0"/>
              <a:ea typeface="Times New Roman" panose="02020603050405020304"/>
              <a:cs typeface="Times New Roman" panose="02020603050405020304" charset="0"/>
              <a:sym typeface="+mn-ea"/>
            </a:endParaRPr>
          </a:p>
          <a:p>
            <a:pPr indent="0" fontAlgn="auto">
              <a:lnSpc>
                <a:spcPts val="3740"/>
              </a:lnSpc>
            </a:pPr>
            <a:r>
              <a:rPr lang="en-US" altLang="zh-CN" sz="2400">
                <a:latin typeface="Times New Roman" panose="02020603050405020304" charset="0"/>
                <a:ea typeface="Times New Roman" panose="02020603050405020304"/>
                <a:cs typeface="Times New Roman" panose="02020603050405020304" charset="0"/>
                <a:sym typeface="+mn-ea"/>
              </a:rPr>
              <a:t>/</a:t>
            </a:r>
            <a:r>
              <a:rPr lang="en-US" altLang="zh-CN" sz="2400" b="1">
                <a:latin typeface="Times New Roman" panose="02020603050405020304" charset="0"/>
                <a:ea typeface="Times New Roman" panose="02020603050405020304"/>
                <a:cs typeface="Times New Roman" panose="02020603050405020304" charset="0"/>
                <a:sym typeface="+mn-ea"/>
              </a:rPr>
              <a:t>Bon voyage! </a:t>
            </a:r>
            <a:r>
              <a:rPr lang="en-US" altLang="zh-CN" sz="2400" b="1" baseline="-25000">
                <a:latin typeface="Times New Roman" panose="02020603050405020304" charset="0"/>
                <a:ea typeface="Times New Roman" panose="02020603050405020304"/>
                <a:cs typeface="Times New Roman" panose="02020603050405020304" charset="0"/>
                <a:sym typeface="+mn-ea"/>
              </a:rPr>
              <a:t>（在法语中，Bon 代表“好”）</a:t>
            </a:r>
            <a:endParaRPr lang="en-US" altLang="zh-CN" sz="2400" b="1" baseline="-25000">
              <a:latin typeface="Times New Roman" panose="02020603050405020304" charset="0"/>
              <a:ea typeface="Times New Roman" panose="02020603050405020304"/>
              <a:cs typeface="Times New Roman" panose="02020603050405020304" charset="0"/>
              <a:sym typeface="+mn-ea"/>
            </a:endParaRPr>
          </a:p>
        </p:txBody>
      </p:sp>
      <p:sp>
        <p:nvSpPr>
          <p:cNvPr id="8" name="文本框 7"/>
          <p:cNvSpPr txBox="1"/>
          <p:nvPr/>
        </p:nvSpPr>
        <p:spPr>
          <a:xfrm>
            <a:off x="469265" y="916940"/>
            <a:ext cx="3595370" cy="5741670"/>
          </a:xfrm>
          <a:prstGeom prst="rect">
            <a:avLst/>
          </a:prstGeom>
          <a:noFill/>
        </p:spPr>
        <p:txBody>
          <a:bodyPr wrap="square" rtlCol="0" anchor="t">
            <a:spAutoFit/>
          </a:bodyPr>
          <a:p>
            <a:r>
              <a:rPr sz="2400"/>
              <a:t>1. 随着秋天的来临，这是一年中乘坐飞机远离喧嚣的最佳时机。</a:t>
            </a:r>
            <a:endParaRPr sz="2400"/>
          </a:p>
          <a:p>
            <a:r>
              <a:rPr lang="en-US" sz="2400"/>
              <a:t>2</a:t>
            </a:r>
            <a:r>
              <a:rPr sz="2400"/>
              <a:t>. 给自己一个充电宝/ 适度使用 /多一点电 /擅离职守、矿工、未请假而缺勤</a:t>
            </a:r>
            <a:endParaRPr sz="2400"/>
          </a:p>
          <a:p>
            <a:r>
              <a:rPr lang="en-US" sz="2400"/>
              <a:t>3</a:t>
            </a:r>
            <a:r>
              <a:rPr sz="2400"/>
              <a:t>. 启用数据漫游/更宽裕的数据流量津贴</a:t>
            </a:r>
            <a:endParaRPr sz="2400"/>
          </a:p>
          <a:p>
            <a:r>
              <a:rPr lang="en-US" sz="2400"/>
              <a:t>4</a:t>
            </a:r>
            <a:r>
              <a:rPr sz="2400"/>
              <a:t>. 相反，你只需在扫描仪前挥动你的手机。/你基本上可以用手机的摄像头拍任何东西。</a:t>
            </a:r>
            <a:endParaRPr sz="2400"/>
          </a:p>
          <a:p>
            <a:r>
              <a:rPr lang="en-US" sz="2400"/>
              <a:t>5</a:t>
            </a:r>
            <a:r>
              <a:rPr sz="2400"/>
              <a:t>.你在国外度假时被困</a:t>
            </a:r>
            <a:r>
              <a:rPr lang="en-US" sz="2400"/>
              <a:t> </a:t>
            </a:r>
            <a:r>
              <a:rPr sz="2400"/>
              <a:t>/祝你一路顺风！</a:t>
            </a:r>
            <a:r>
              <a:rPr sz="2400" baseline="-25000"/>
              <a:t>（用于离别时的祝福语，表示对旅行者的祝福和安全的祝愿。）</a:t>
            </a:r>
            <a:endParaRPr sz="2400" baseline="-25000"/>
          </a:p>
        </p:txBody>
      </p:sp>
    </p:spTree>
    <p:custDataLst>
      <p:tags r:id="rId8"/>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userDrawn="1">
            <p:custDataLst>
              <p:tags r:id="rId1"/>
            </p:custDataLst>
          </p:nvPr>
        </p:nvGrpSpPr>
        <p:grpSpPr>
          <a:xfrm>
            <a:off x="10637789" y="5416239"/>
            <a:ext cx="1552625" cy="1432464"/>
            <a:chOff x="10898414" y="5656121"/>
            <a:chExt cx="1293586" cy="1193473"/>
          </a:xfrm>
        </p:grpSpPr>
        <p:sp>
          <p:nvSpPr>
            <p:cNvPr id="13" name="任意多边形: 形状 12"/>
            <p:cNvSpPr/>
            <p:nvPr>
              <p:custDataLst>
                <p:tags r:id="rId2"/>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3"/>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4"/>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pic>
        <p:nvPicPr>
          <p:cNvPr id="2" name="图片 1"/>
          <p:cNvPicPr/>
          <p:nvPr/>
        </p:nvPicPr>
        <p:blipFill>
          <a:blip r:embed="rId5"/>
        </p:blipFill>
        <p:spPr>
          <a:xfrm rot="18480000">
            <a:off x="11231245" y="4992370"/>
            <a:ext cx="946785" cy="806450"/>
          </a:xfrm>
          <a:prstGeom prst="rect">
            <a:avLst/>
          </a:prstGeom>
        </p:spPr>
      </p:pic>
      <p:sp>
        <p:nvSpPr>
          <p:cNvPr id="10" name="文本框 6"/>
          <p:cNvSpPr txBox="1"/>
          <p:nvPr>
            <p:custDataLst>
              <p:tags r:id="rId6"/>
            </p:custDataLst>
          </p:nvPr>
        </p:nvSpPr>
        <p:spPr>
          <a:xfrm>
            <a:off x="1576705" y="70485"/>
            <a:ext cx="6695440" cy="6096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err="1">
                <a:solidFill>
                  <a:schemeClr val="dk1"/>
                </a:solidFill>
                <a:latin typeface="汉仪旗黑-85S" panose="00020600040101010101" pitchFamily="18" charset="-122"/>
                <a:ea typeface="汉仪旗黑-85S" panose="00020600040101010101" pitchFamily="18" charset="-122"/>
                <a:sym typeface="微软雅黑" panose="020B0503020204020204" charset="-122"/>
              </a:rPr>
              <a:t>完形填空线索思维导图</a:t>
            </a:r>
            <a:endParaRPr lang="zh-CN" err="1">
              <a:solidFill>
                <a:schemeClr val="dk1"/>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14" name="图片 13"/>
          <p:cNvPicPr/>
          <p:nvPr/>
        </p:nvPicPr>
        <p:blipFill>
          <a:blip r:embed="rId7"/>
        </p:blipFill>
        <p:spPr>
          <a:xfrm>
            <a:off x="-635" y="635"/>
            <a:ext cx="1461135" cy="812165"/>
          </a:xfrm>
          <a:prstGeom prst="rect">
            <a:avLst/>
          </a:prstGeom>
        </p:spPr>
      </p:pic>
      <p:cxnSp>
        <p:nvCxnSpPr>
          <p:cNvPr id="3" name="直接连接符 2"/>
          <p:cNvCxnSpPr/>
          <p:nvPr>
            <p:custDataLst>
              <p:tags r:id="rId8"/>
            </p:custDataLst>
          </p:nvPr>
        </p:nvCxnSpPr>
        <p:spPr>
          <a:xfrm flipV="1">
            <a:off x="1070178" y="735992"/>
            <a:ext cx="8959215" cy="698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46" name="Oval 22"/>
          <p:cNvSpPr>
            <a:spLocks noChangeArrowheads="1"/>
          </p:cNvSpPr>
          <p:nvPr>
            <p:custDataLst>
              <p:tags r:id="rId9"/>
            </p:custDataLst>
          </p:nvPr>
        </p:nvSpPr>
        <p:spPr bwMode="auto">
          <a:xfrm>
            <a:off x="3636010" y="735965"/>
            <a:ext cx="1490980" cy="1302385"/>
          </a:xfrm>
          <a:prstGeom prst="ellipse">
            <a:avLst/>
          </a:prstGeom>
          <a:solidFill>
            <a:srgbClr val="568D11"/>
          </a:solidFill>
          <a:ln>
            <a:noFill/>
          </a:ln>
        </p:spPr>
        <p:txBody>
          <a:bodyPr vert="horz" wrap="square" lIns="75493" tIns="37746" rIns="75493" bIns="37746" numCol="1" anchor="ctr" anchorCtr="0" compatLnSpc="1"/>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思源黑体 CN Light" panose="020B0300000000000000" charset="-122"/>
              </a:rPr>
              <a:t>clue</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思源黑体 CN Light" panose="020B0300000000000000"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思源黑体 CN Light" panose="020B0300000000000000" charset="-122"/>
              </a:rPr>
              <a:t>线索</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思源黑体 CN Light" panose="020B0300000000000000" charset="-122"/>
            </a:endParaRPr>
          </a:p>
        </p:txBody>
      </p:sp>
      <p:sp>
        <p:nvSpPr>
          <p:cNvPr id="47" name="Line 23"/>
          <p:cNvSpPr>
            <a:spLocks noChangeShapeType="1"/>
          </p:cNvSpPr>
          <p:nvPr>
            <p:custDataLst>
              <p:tags r:id="rId10"/>
            </p:custDataLst>
          </p:nvPr>
        </p:nvSpPr>
        <p:spPr bwMode="auto">
          <a:xfrm flipH="1">
            <a:off x="472828" y="1616401"/>
            <a:ext cx="3162941" cy="0"/>
          </a:xfrm>
          <a:prstGeom prst="line">
            <a:avLst/>
          </a:prstGeom>
          <a:noFill/>
          <a:ln w="5" cap="flat">
            <a:solidFill>
              <a:srgbClr val="568D11"/>
            </a:solidFill>
            <a:prstDash val="dash"/>
            <a:miter lim="800000"/>
            <a:headEnd type="none" w="med" len="med"/>
            <a:tailEnd type="arrow" w="med" len="med"/>
          </a:ln>
          <a:extLst>
            <a:ext uri="{909E8E84-426E-40DD-AFC4-6F175D3DCCD1}">
              <a14:hiddenFill xmlns:a14="http://schemas.microsoft.com/office/drawing/2010/main">
                <a:noFill/>
              </a14:hiddenFill>
            </a:ext>
          </a:extLst>
        </p:spPr>
        <p:txBody>
          <a:bodyPr vert="horz" wrap="square" lIns="75493" tIns="37746" rIns="75493" bIns="37746"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宋体" panose="02010600030101010101" pitchFamily="2" charset="-122"/>
              <a:cs typeface="思源黑体 CN Light" panose="020B0300000000000000" charset="-122"/>
            </a:endParaRPr>
          </a:p>
        </p:txBody>
      </p:sp>
      <p:sp>
        <p:nvSpPr>
          <p:cNvPr id="48" name="Freeform 24"/>
          <p:cNvSpPr>
            <a:spLocks noEditPoints="1"/>
          </p:cNvSpPr>
          <p:nvPr>
            <p:custDataLst>
              <p:tags r:id="rId11"/>
            </p:custDataLst>
          </p:nvPr>
        </p:nvSpPr>
        <p:spPr bwMode="auto">
          <a:xfrm>
            <a:off x="2680029" y="1438388"/>
            <a:ext cx="367084" cy="365918"/>
          </a:xfrm>
          <a:custGeom>
            <a:avLst/>
            <a:gdLst>
              <a:gd name="T0" fmla="*/ 23 w 47"/>
              <a:gd name="T1" fmla="*/ 0 h 47"/>
              <a:gd name="T2" fmla="*/ 47 w 47"/>
              <a:gd name="T3" fmla="*/ 24 h 47"/>
              <a:gd name="T4" fmla="*/ 23 w 47"/>
              <a:gd name="T5" fmla="*/ 47 h 47"/>
              <a:gd name="T6" fmla="*/ 0 w 47"/>
              <a:gd name="T7" fmla="*/ 24 h 47"/>
              <a:gd name="T8" fmla="*/ 23 w 47"/>
              <a:gd name="T9" fmla="*/ 0 h 47"/>
              <a:gd name="T10" fmla="*/ 23 w 47"/>
              <a:gd name="T11" fmla="*/ 15 h 47"/>
              <a:gd name="T12" fmla="*/ 15 w 47"/>
              <a:gd name="T13" fmla="*/ 24 h 47"/>
              <a:gd name="T14" fmla="*/ 23 w 47"/>
              <a:gd name="T15" fmla="*/ 32 h 47"/>
              <a:gd name="T16" fmla="*/ 32 w 47"/>
              <a:gd name="T17" fmla="*/ 24 h 47"/>
              <a:gd name="T18" fmla="*/ 23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3" y="0"/>
                </a:moveTo>
                <a:cubicBezTo>
                  <a:pt x="36" y="0"/>
                  <a:pt x="47" y="11"/>
                  <a:pt x="47" y="24"/>
                </a:cubicBezTo>
                <a:cubicBezTo>
                  <a:pt x="47" y="37"/>
                  <a:pt x="36" y="47"/>
                  <a:pt x="23" y="47"/>
                </a:cubicBezTo>
                <a:cubicBezTo>
                  <a:pt x="10" y="47"/>
                  <a:pt x="0" y="37"/>
                  <a:pt x="0" y="24"/>
                </a:cubicBezTo>
                <a:cubicBezTo>
                  <a:pt x="0" y="11"/>
                  <a:pt x="10" y="0"/>
                  <a:pt x="23" y="0"/>
                </a:cubicBezTo>
                <a:close/>
                <a:moveTo>
                  <a:pt x="23" y="15"/>
                </a:moveTo>
                <a:cubicBezTo>
                  <a:pt x="19" y="15"/>
                  <a:pt x="15" y="19"/>
                  <a:pt x="15" y="24"/>
                </a:cubicBezTo>
                <a:cubicBezTo>
                  <a:pt x="15" y="28"/>
                  <a:pt x="19" y="32"/>
                  <a:pt x="23" y="32"/>
                </a:cubicBezTo>
                <a:cubicBezTo>
                  <a:pt x="28" y="32"/>
                  <a:pt x="32" y="28"/>
                  <a:pt x="32" y="24"/>
                </a:cubicBezTo>
                <a:cubicBezTo>
                  <a:pt x="32" y="19"/>
                  <a:pt x="28" y="15"/>
                  <a:pt x="23" y="15"/>
                </a:cubicBezTo>
                <a:close/>
              </a:path>
            </a:pathLst>
          </a:custGeom>
          <a:solidFill>
            <a:srgbClr val="568D11"/>
          </a:solidFill>
          <a:ln>
            <a:noFill/>
          </a:ln>
        </p:spPr>
        <p:txBody>
          <a:bodyPr vert="horz" wrap="square" lIns="75493" tIns="37746" rIns="75493" bIns="37746"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宋体" panose="02010600030101010101" pitchFamily="2" charset="-122"/>
              <a:cs typeface="思源黑体 CN Light" panose="020B0300000000000000" charset="-122"/>
            </a:endParaRPr>
          </a:p>
        </p:txBody>
      </p:sp>
      <p:sp>
        <p:nvSpPr>
          <p:cNvPr id="49" name="Freeform 25"/>
          <p:cNvSpPr>
            <a:spLocks noEditPoints="1"/>
          </p:cNvSpPr>
          <p:nvPr>
            <p:custDataLst>
              <p:tags r:id="rId12"/>
            </p:custDataLst>
          </p:nvPr>
        </p:nvSpPr>
        <p:spPr bwMode="auto">
          <a:xfrm>
            <a:off x="1820194" y="1438388"/>
            <a:ext cx="370391" cy="365918"/>
          </a:xfrm>
          <a:custGeom>
            <a:avLst/>
            <a:gdLst>
              <a:gd name="T0" fmla="*/ 24 w 47"/>
              <a:gd name="T1" fmla="*/ 0 h 47"/>
              <a:gd name="T2" fmla="*/ 47 w 47"/>
              <a:gd name="T3" fmla="*/ 24 h 47"/>
              <a:gd name="T4" fmla="*/ 24 w 47"/>
              <a:gd name="T5" fmla="*/ 47 h 47"/>
              <a:gd name="T6" fmla="*/ 0 w 47"/>
              <a:gd name="T7" fmla="*/ 24 h 47"/>
              <a:gd name="T8" fmla="*/ 24 w 47"/>
              <a:gd name="T9" fmla="*/ 0 h 47"/>
              <a:gd name="T10" fmla="*/ 24 w 47"/>
              <a:gd name="T11" fmla="*/ 15 h 47"/>
              <a:gd name="T12" fmla="*/ 15 w 47"/>
              <a:gd name="T13" fmla="*/ 24 h 47"/>
              <a:gd name="T14" fmla="*/ 24 w 47"/>
              <a:gd name="T15" fmla="*/ 32 h 47"/>
              <a:gd name="T16" fmla="*/ 32 w 47"/>
              <a:gd name="T17" fmla="*/ 24 h 47"/>
              <a:gd name="T18" fmla="*/ 24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4" y="0"/>
                </a:moveTo>
                <a:cubicBezTo>
                  <a:pt x="37" y="0"/>
                  <a:pt x="47" y="11"/>
                  <a:pt x="47" y="24"/>
                </a:cubicBezTo>
                <a:cubicBezTo>
                  <a:pt x="47"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8" y="32"/>
                  <a:pt x="32" y="28"/>
                  <a:pt x="32" y="24"/>
                </a:cubicBezTo>
                <a:cubicBezTo>
                  <a:pt x="32" y="19"/>
                  <a:pt x="28" y="15"/>
                  <a:pt x="24" y="15"/>
                </a:cubicBezTo>
                <a:close/>
              </a:path>
            </a:pathLst>
          </a:custGeom>
          <a:solidFill>
            <a:srgbClr val="568D11"/>
          </a:solidFill>
          <a:ln>
            <a:noFill/>
          </a:ln>
        </p:spPr>
        <p:txBody>
          <a:bodyPr vert="horz" wrap="square" lIns="75493" tIns="37746" rIns="75493" bIns="37746"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宋体" panose="02010600030101010101" pitchFamily="2" charset="-122"/>
              <a:cs typeface="思源黑体 CN Light" panose="020B0300000000000000" charset="-122"/>
            </a:endParaRPr>
          </a:p>
        </p:txBody>
      </p:sp>
      <p:sp>
        <p:nvSpPr>
          <p:cNvPr id="50" name="Freeform 26"/>
          <p:cNvSpPr>
            <a:spLocks noEditPoints="1"/>
          </p:cNvSpPr>
          <p:nvPr>
            <p:custDataLst>
              <p:tags r:id="rId13"/>
            </p:custDataLst>
          </p:nvPr>
        </p:nvSpPr>
        <p:spPr bwMode="auto">
          <a:xfrm>
            <a:off x="963667" y="1438388"/>
            <a:ext cx="373697" cy="365918"/>
          </a:xfrm>
          <a:custGeom>
            <a:avLst/>
            <a:gdLst>
              <a:gd name="T0" fmla="*/ 24 w 48"/>
              <a:gd name="T1" fmla="*/ 0 h 47"/>
              <a:gd name="T2" fmla="*/ 48 w 48"/>
              <a:gd name="T3" fmla="*/ 24 h 47"/>
              <a:gd name="T4" fmla="*/ 24 w 48"/>
              <a:gd name="T5" fmla="*/ 47 h 47"/>
              <a:gd name="T6" fmla="*/ 0 w 48"/>
              <a:gd name="T7" fmla="*/ 24 h 47"/>
              <a:gd name="T8" fmla="*/ 24 w 48"/>
              <a:gd name="T9" fmla="*/ 0 h 47"/>
              <a:gd name="T10" fmla="*/ 24 w 48"/>
              <a:gd name="T11" fmla="*/ 15 h 47"/>
              <a:gd name="T12" fmla="*/ 15 w 48"/>
              <a:gd name="T13" fmla="*/ 24 h 47"/>
              <a:gd name="T14" fmla="*/ 24 w 48"/>
              <a:gd name="T15" fmla="*/ 32 h 47"/>
              <a:gd name="T16" fmla="*/ 32 w 48"/>
              <a:gd name="T17" fmla="*/ 24 h 47"/>
              <a:gd name="T18" fmla="*/ 24 w 48"/>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7">
                <a:moveTo>
                  <a:pt x="24" y="0"/>
                </a:moveTo>
                <a:cubicBezTo>
                  <a:pt x="37" y="0"/>
                  <a:pt x="48" y="11"/>
                  <a:pt x="48" y="24"/>
                </a:cubicBezTo>
                <a:cubicBezTo>
                  <a:pt x="48"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9" y="32"/>
                  <a:pt x="32" y="28"/>
                  <a:pt x="32" y="24"/>
                </a:cubicBezTo>
                <a:cubicBezTo>
                  <a:pt x="32" y="19"/>
                  <a:pt x="29" y="15"/>
                  <a:pt x="24" y="15"/>
                </a:cubicBezTo>
                <a:close/>
              </a:path>
            </a:pathLst>
          </a:custGeom>
          <a:solidFill>
            <a:srgbClr val="568D11"/>
          </a:solidFill>
          <a:ln>
            <a:noFill/>
          </a:ln>
        </p:spPr>
        <p:txBody>
          <a:bodyPr vert="horz" wrap="square" lIns="75493" tIns="37746" rIns="75493" bIns="37746"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宋体" panose="02010600030101010101" pitchFamily="2" charset="-122"/>
              <a:cs typeface="思源黑体 CN Light" panose="020B0300000000000000" charset="-122"/>
            </a:endParaRPr>
          </a:p>
        </p:txBody>
      </p:sp>
      <p:sp>
        <p:nvSpPr>
          <p:cNvPr id="51" name="Freeform 27"/>
          <p:cNvSpPr/>
          <p:nvPr>
            <p:custDataLst>
              <p:tags r:id="rId14"/>
            </p:custDataLst>
          </p:nvPr>
        </p:nvSpPr>
        <p:spPr bwMode="auto">
          <a:xfrm>
            <a:off x="2789161" y="1718594"/>
            <a:ext cx="1742819" cy="1480155"/>
          </a:xfrm>
          <a:custGeom>
            <a:avLst/>
            <a:gdLst>
              <a:gd name="T0" fmla="*/ 172 w 223"/>
              <a:gd name="T1" fmla="*/ 172 h 190"/>
              <a:gd name="T2" fmla="*/ 50 w 223"/>
              <a:gd name="T3" fmla="*/ 122 h 190"/>
              <a:gd name="T4" fmla="*/ 0 w 223"/>
              <a:gd name="T5" fmla="*/ 0 h 190"/>
              <a:gd name="T6" fmla="*/ 22 w 223"/>
              <a:gd name="T7" fmla="*/ 0 h 190"/>
              <a:gd name="T8" fmla="*/ 66 w 223"/>
              <a:gd name="T9" fmla="*/ 106 h 190"/>
              <a:gd name="T10" fmla="*/ 172 w 223"/>
              <a:gd name="T11" fmla="*/ 150 h 190"/>
              <a:gd name="T12" fmla="*/ 172 w 223"/>
              <a:gd name="T13" fmla="*/ 132 h 190"/>
              <a:gd name="T14" fmla="*/ 223 w 223"/>
              <a:gd name="T15" fmla="*/ 163 h 190"/>
              <a:gd name="T16" fmla="*/ 172 w 223"/>
              <a:gd name="T17" fmla="*/ 190 h 190"/>
              <a:gd name="T18" fmla="*/ 172 w 223"/>
              <a:gd name="T19" fmla="*/ 17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190">
                <a:moveTo>
                  <a:pt x="172" y="172"/>
                </a:moveTo>
                <a:cubicBezTo>
                  <a:pt x="124" y="172"/>
                  <a:pt x="81" y="153"/>
                  <a:pt x="50" y="122"/>
                </a:cubicBezTo>
                <a:cubicBezTo>
                  <a:pt x="19" y="91"/>
                  <a:pt x="0" y="48"/>
                  <a:pt x="0" y="0"/>
                </a:cubicBezTo>
                <a:cubicBezTo>
                  <a:pt x="22" y="0"/>
                  <a:pt x="22" y="0"/>
                  <a:pt x="22" y="0"/>
                </a:cubicBezTo>
                <a:cubicBezTo>
                  <a:pt x="22" y="41"/>
                  <a:pt x="39" y="79"/>
                  <a:pt x="66" y="106"/>
                </a:cubicBezTo>
                <a:cubicBezTo>
                  <a:pt x="93" y="133"/>
                  <a:pt x="131" y="150"/>
                  <a:pt x="172" y="150"/>
                </a:cubicBezTo>
                <a:cubicBezTo>
                  <a:pt x="172" y="132"/>
                  <a:pt x="172" y="132"/>
                  <a:pt x="172" y="132"/>
                </a:cubicBezTo>
                <a:cubicBezTo>
                  <a:pt x="223" y="163"/>
                  <a:pt x="223" y="163"/>
                  <a:pt x="223" y="163"/>
                </a:cubicBezTo>
                <a:cubicBezTo>
                  <a:pt x="172" y="190"/>
                  <a:pt x="172" y="190"/>
                  <a:pt x="172" y="190"/>
                </a:cubicBezTo>
                <a:lnTo>
                  <a:pt x="172" y="172"/>
                </a:lnTo>
                <a:close/>
              </a:path>
            </a:pathLst>
          </a:custGeom>
          <a:solidFill>
            <a:srgbClr val="568D11"/>
          </a:solidFill>
          <a:ln>
            <a:noFill/>
          </a:ln>
        </p:spPr>
        <p:txBody>
          <a:bodyPr vert="horz" wrap="square" lIns="75493" tIns="37746" rIns="75493" bIns="37746"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宋体" panose="02010600030101010101" pitchFamily="2" charset="-122"/>
              <a:cs typeface="思源黑体 CN Light" panose="020B0300000000000000" charset="-122"/>
            </a:endParaRPr>
          </a:p>
        </p:txBody>
      </p:sp>
      <p:sp>
        <p:nvSpPr>
          <p:cNvPr id="52" name="Freeform 28"/>
          <p:cNvSpPr/>
          <p:nvPr>
            <p:custDataLst>
              <p:tags r:id="rId15"/>
            </p:custDataLst>
          </p:nvPr>
        </p:nvSpPr>
        <p:spPr bwMode="auto">
          <a:xfrm>
            <a:off x="1906178" y="1718595"/>
            <a:ext cx="2625803" cy="2360336"/>
          </a:xfrm>
          <a:custGeom>
            <a:avLst/>
            <a:gdLst>
              <a:gd name="T0" fmla="*/ 285 w 336"/>
              <a:gd name="T1" fmla="*/ 285 h 303"/>
              <a:gd name="T2" fmla="*/ 84 w 336"/>
              <a:gd name="T3" fmla="*/ 202 h 303"/>
              <a:gd name="T4" fmla="*/ 0 w 336"/>
              <a:gd name="T5" fmla="*/ 0 h 303"/>
              <a:gd name="T6" fmla="*/ 23 w 336"/>
              <a:gd name="T7" fmla="*/ 0 h 303"/>
              <a:gd name="T8" fmla="*/ 100 w 336"/>
              <a:gd name="T9" fmla="*/ 186 h 303"/>
              <a:gd name="T10" fmla="*/ 285 w 336"/>
              <a:gd name="T11" fmla="*/ 262 h 303"/>
              <a:gd name="T12" fmla="*/ 285 w 336"/>
              <a:gd name="T13" fmla="*/ 245 h 303"/>
              <a:gd name="T14" fmla="*/ 336 w 336"/>
              <a:gd name="T15" fmla="*/ 275 h 303"/>
              <a:gd name="T16" fmla="*/ 285 w 336"/>
              <a:gd name="T17" fmla="*/ 303 h 303"/>
              <a:gd name="T18" fmla="*/ 285 w 336"/>
              <a:gd name="T19" fmla="*/ 2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303">
                <a:moveTo>
                  <a:pt x="285" y="285"/>
                </a:moveTo>
                <a:cubicBezTo>
                  <a:pt x="206" y="285"/>
                  <a:pt x="135" y="253"/>
                  <a:pt x="84" y="202"/>
                </a:cubicBezTo>
                <a:cubicBezTo>
                  <a:pt x="32" y="150"/>
                  <a:pt x="0" y="79"/>
                  <a:pt x="0" y="0"/>
                </a:cubicBezTo>
                <a:cubicBezTo>
                  <a:pt x="23" y="0"/>
                  <a:pt x="23" y="0"/>
                  <a:pt x="23" y="0"/>
                </a:cubicBezTo>
                <a:cubicBezTo>
                  <a:pt x="23" y="72"/>
                  <a:pt x="52" y="138"/>
                  <a:pt x="100" y="186"/>
                </a:cubicBezTo>
                <a:cubicBezTo>
                  <a:pt x="147" y="233"/>
                  <a:pt x="213" y="262"/>
                  <a:pt x="285" y="262"/>
                </a:cubicBezTo>
                <a:cubicBezTo>
                  <a:pt x="285" y="245"/>
                  <a:pt x="285" y="245"/>
                  <a:pt x="285" y="245"/>
                </a:cubicBezTo>
                <a:cubicBezTo>
                  <a:pt x="336" y="275"/>
                  <a:pt x="336" y="275"/>
                  <a:pt x="336" y="275"/>
                </a:cubicBezTo>
                <a:cubicBezTo>
                  <a:pt x="285" y="303"/>
                  <a:pt x="285" y="303"/>
                  <a:pt x="285" y="303"/>
                </a:cubicBezTo>
                <a:lnTo>
                  <a:pt x="285" y="285"/>
                </a:lnTo>
                <a:close/>
              </a:path>
            </a:pathLst>
          </a:custGeom>
          <a:solidFill>
            <a:srgbClr val="92D050"/>
          </a:solidFill>
          <a:ln>
            <a:noFill/>
          </a:ln>
        </p:spPr>
        <p:txBody>
          <a:bodyPr vert="horz" wrap="square" lIns="75493" tIns="37746" rIns="75493" bIns="37746"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宋体" panose="02010600030101010101" pitchFamily="2" charset="-122"/>
              <a:cs typeface="思源黑体 CN Light" panose="020B0300000000000000" charset="-122"/>
            </a:endParaRPr>
          </a:p>
        </p:txBody>
      </p:sp>
      <p:sp>
        <p:nvSpPr>
          <p:cNvPr id="5" name="Freeform 29"/>
          <p:cNvSpPr/>
          <p:nvPr>
            <p:custDataLst>
              <p:tags r:id="rId16"/>
            </p:custDataLst>
          </p:nvPr>
        </p:nvSpPr>
        <p:spPr bwMode="auto">
          <a:xfrm>
            <a:off x="1049651" y="1718594"/>
            <a:ext cx="3482331" cy="3217441"/>
          </a:xfrm>
          <a:custGeom>
            <a:avLst/>
            <a:gdLst>
              <a:gd name="T0" fmla="*/ 395 w 446"/>
              <a:gd name="T1" fmla="*/ 395 h 413"/>
              <a:gd name="T2" fmla="*/ 116 w 446"/>
              <a:gd name="T3" fmla="*/ 279 h 413"/>
              <a:gd name="T4" fmla="*/ 0 w 446"/>
              <a:gd name="T5" fmla="*/ 0 h 413"/>
              <a:gd name="T6" fmla="*/ 23 w 446"/>
              <a:gd name="T7" fmla="*/ 0 h 413"/>
              <a:gd name="T8" fmla="*/ 132 w 446"/>
              <a:gd name="T9" fmla="*/ 263 h 413"/>
              <a:gd name="T10" fmla="*/ 395 w 446"/>
              <a:gd name="T11" fmla="*/ 373 h 413"/>
              <a:gd name="T12" fmla="*/ 395 w 446"/>
              <a:gd name="T13" fmla="*/ 355 h 413"/>
              <a:gd name="T14" fmla="*/ 446 w 446"/>
              <a:gd name="T15" fmla="*/ 385 h 413"/>
              <a:gd name="T16" fmla="*/ 395 w 446"/>
              <a:gd name="T17" fmla="*/ 413 h 413"/>
              <a:gd name="T18" fmla="*/ 395 w 446"/>
              <a:gd name="T19" fmla="*/ 3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413">
                <a:moveTo>
                  <a:pt x="395" y="395"/>
                </a:moveTo>
                <a:cubicBezTo>
                  <a:pt x="286" y="395"/>
                  <a:pt x="187" y="351"/>
                  <a:pt x="116" y="279"/>
                </a:cubicBezTo>
                <a:cubicBezTo>
                  <a:pt x="44" y="208"/>
                  <a:pt x="0" y="109"/>
                  <a:pt x="0" y="0"/>
                </a:cubicBezTo>
                <a:cubicBezTo>
                  <a:pt x="23" y="0"/>
                  <a:pt x="23" y="0"/>
                  <a:pt x="23" y="0"/>
                </a:cubicBezTo>
                <a:cubicBezTo>
                  <a:pt x="23" y="103"/>
                  <a:pt x="64" y="196"/>
                  <a:pt x="132" y="263"/>
                </a:cubicBezTo>
                <a:cubicBezTo>
                  <a:pt x="199" y="331"/>
                  <a:pt x="292" y="372"/>
                  <a:pt x="395" y="373"/>
                </a:cubicBezTo>
                <a:cubicBezTo>
                  <a:pt x="395" y="355"/>
                  <a:pt x="395" y="355"/>
                  <a:pt x="395" y="355"/>
                </a:cubicBezTo>
                <a:cubicBezTo>
                  <a:pt x="446" y="385"/>
                  <a:pt x="446" y="385"/>
                  <a:pt x="446" y="385"/>
                </a:cubicBezTo>
                <a:cubicBezTo>
                  <a:pt x="395" y="413"/>
                  <a:pt x="395" y="413"/>
                  <a:pt x="395" y="413"/>
                </a:cubicBezTo>
                <a:lnTo>
                  <a:pt x="395" y="395"/>
                </a:lnTo>
                <a:close/>
              </a:path>
            </a:pathLst>
          </a:custGeom>
          <a:solidFill>
            <a:schemeClr val="accent6">
              <a:lumMod val="75000"/>
            </a:schemeClr>
          </a:solidFill>
          <a:ln>
            <a:noFill/>
          </a:ln>
        </p:spPr>
        <p:txBody>
          <a:bodyPr vert="horz" wrap="square" lIns="75493" tIns="37746" rIns="75493" bIns="37746"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宋体" panose="02010600030101010101" pitchFamily="2" charset="-122"/>
              <a:cs typeface="思源黑体 CN Light" panose="020B0300000000000000" charset="-122"/>
            </a:endParaRPr>
          </a:p>
        </p:txBody>
      </p:sp>
      <p:sp>
        <p:nvSpPr>
          <p:cNvPr id="54" name="TextBox 17"/>
          <p:cNvSpPr txBox="1"/>
          <p:nvPr>
            <p:custDataLst>
              <p:tags r:id="rId17"/>
            </p:custDataLst>
          </p:nvPr>
        </p:nvSpPr>
        <p:spPr>
          <a:xfrm>
            <a:off x="4593415" y="1876947"/>
            <a:ext cx="2386965" cy="1046480"/>
          </a:xfrm>
          <a:prstGeom prst="rect">
            <a:avLst/>
          </a:prstGeom>
          <a:noFill/>
        </p:spPr>
        <p:txBody>
          <a:bodyPr wrap="none" lIns="75493" tIns="37746" rIns="75493" bIns="37746" rtlCol="0" anchor="ctr">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500" b="0" i="0" u="none" strike="noStrike" kern="1200" cap="none" spc="0" normalizeH="0" baseline="0" noProof="0" dirty="0">
                <a:ln>
                  <a:noFill/>
                </a:ln>
                <a:solidFill>
                  <a:srgbClr val="568D11"/>
                </a:solidFill>
                <a:effectLst/>
                <a:uLnTx/>
                <a:uFillTx/>
                <a:latin typeface="微软雅黑" panose="020B0503020204020204" charset="-122"/>
                <a:ea typeface="微软雅黑" panose="020B0503020204020204" charset="-122"/>
                <a:cs typeface="思源黑体 CN Light" panose="020B0300000000000000" charset="-122"/>
              </a:rPr>
              <a:t>1</a:t>
            </a:r>
            <a:r>
              <a:rPr kumimoji="0" lang="en-US" altLang="zh-CN" sz="2800" b="1" i="0" u="none" strike="noStrike" kern="1200" cap="none" spc="0" normalizeH="0" baseline="0" noProof="0" dirty="0">
                <a:ln>
                  <a:noFill/>
                </a:ln>
                <a:solidFill>
                  <a:srgbClr val="568D11"/>
                </a:solidFill>
                <a:effectLst/>
                <a:uLnTx/>
                <a:uFillTx/>
                <a:latin typeface="微软雅黑" panose="020B0503020204020204" charset="-122"/>
                <a:ea typeface="微软雅黑" panose="020B0503020204020204" charset="-122"/>
                <a:cs typeface="思源黑体 CN Light" panose="020B0300000000000000" charset="-122"/>
              </a:rPr>
              <a:t>.</a:t>
            </a:r>
            <a:r>
              <a:rPr kumimoji="0" lang="zh-CN" altLang="en-US" sz="2800" b="1" i="0" u="none" strike="noStrike" kern="1200" cap="none" spc="0" normalizeH="0" baseline="0" noProof="0" dirty="0">
                <a:ln>
                  <a:noFill/>
                </a:ln>
                <a:solidFill>
                  <a:srgbClr val="568D11"/>
                </a:solidFill>
                <a:effectLst/>
                <a:uLnTx/>
                <a:uFillTx/>
                <a:latin typeface="微软雅黑" panose="020B0503020204020204" charset="-122"/>
                <a:ea typeface="微软雅黑" panose="020B0503020204020204" charset="-122"/>
                <a:cs typeface="思源黑体 CN Light" panose="020B0300000000000000" charset="-122"/>
              </a:rPr>
              <a:t>词汇衔接</a:t>
            </a:r>
            <a:endParaRPr kumimoji="0" lang="zh-CN" altLang="en-US" sz="2800" b="1" i="0" u="none" strike="noStrike" kern="1200" cap="none" spc="0" normalizeH="0" baseline="0" noProof="0" dirty="0">
              <a:ln>
                <a:noFill/>
              </a:ln>
              <a:solidFill>
                <a:srgbClr val="568D11"/>
              </a:solidFill>
              <a:effectLst/>
              <a:uLnTx/>
              <a:uFillTx/>
              <a:latin typeface="微软雅黑" panose="020B0503020204020204" charset="-122"/>
              <a:ea typeface="微软雅黑" panose="020B0503020204020204" charset="-122"/>
              <a:cs typeface="思源黑体 CN Light" panose="020B0300000000000000"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25000" noProof="0" dirty="0">
                <a:ln>
                  <a:noFill/>
                </a:ln>
                <a:solidFill>
                  <a:srgbClr val="568D11"/>
                </a:solidFill>
                <a:effectLst/>
                <a:uLnTx/>
                <a:uFillTx/>
                <a:latin typeface="微软雅黑" panose="020B0503020204020204" charset="-122"/>
                <a:ea typeface="微软雅黑" panose="020B0503020204020204" charset="-122"/>
                <a:cs typeface="思源黑体 CN Light" panose="020B0300000000000000" charset="-122"/>
              </a:rPr>
              <a:t>     </a:t>
            </a:r>
            <a:r>
              <a:rPr kumimoji="0" lang="zh-CN" altLang="en-US" sz="2800" b="1" i="0" u="none" strike="noStrike" kern="1200" cap="none" spc="0" normalizeH="0" baseline="-25000" noProof="0" dirty="0">
                <a:ln>
                  <a:noFill/>
                </a:ln>
                <a:solidFill>
                  <a:srgbClr val="568D11"/>
                </a:solidFill>
                <a:effectLst/>
                <a:uLnTx/>
                <a:uFillTx/>
                <a:latin typeface="微软雅黑" panose="020B0503020204020204" charset="-122"/>
                <a:ea typeface="微软雅黑" panose="020B0503020204020204" charset="-122"/>
                <a:cs typeface="思源黑体 CN Light" panose="020B0300000000000000" charset="-122"/>
              </a:rPr>
              <a:t>Lexical cohesion</a:t>
            </a:r>
            <a:endParaRPr kumimoji="0" lang="zh-CN" altLang="en-US" sz="2800" b="1" i="0" u="none" strike="noStrike" kern="1200" cap="none" spc="0" normalizeH="0" baseline="-25000" noProof="0" dirty="0">
              <a:ln>
                <a:noFill/>
              </a:ln>
              <a:solidFill>
                <a:srgbClr val="568D11"/>
              </a:solidFill>
              <a:effectLst/>
              <a:uLnTx/>
              <a:uFillTx/>
              <a:latin typeface="微软雅黑" panose="020B0503020204020204" charset="-122"/>
              <a:ea typeface="微软雅黑" panose="020B0503020204020204" charset="-122"/>
              <a:cs typeface="思源黑体 CN Light" panose="020B0300000000000000" charset="-122"/>
            </a:endParaRPr>
          </a:p>
        </p:txBody>
      </p:sp>
      <p:sp>
        <p:nvSpPr>
          <p:cNvPr id="55" name="TextBox 18"/>
          <p:cNvSpPr txBox="1"/>
          <p:nvPr>
            <p:custDataLst>
              <p:tags r:id="rId18"/>
            </p:custDataLst>
          </p:nvPr>
        </p:nvSpPr>
        <p:spPr>
          <a:xfrm>
            <a:off x="4593415" y="3184973"/>
            <a:ext cx="2292350" cy="1046480"/>
          </a:xfrm>
          <a:prstGeom prst="rect">
            <a:avLst/>
          </a:prstGeom>
          <a:noFill/>
        </p:spPr>
        <p:txBody>
          <a:bodyPr wrap="none" lIns="75493" tIns="37746" rIns="75493" bIns="37746" rtlCol="0" anchor="ctr">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500" b="0" i="0" u="none" strike="noStrike" kern="1200" cap="none" spc="0" normalizeH="0" baseline="0" noProof="0">
                <a:ln>
                  <a:noFill/>
                </a:ln>
                <a:solidFill>
                  <a:srgbClr val="92D050"/>
                </a:solidFill>
                <a:effectLst/>
                <a:uLnTx/>
                <a:uFillTx/>
                <a:latin typeface="微软雅黑" panose="020B0503020204020204" charset="-122"/>
                <a:ea typeface="微软雅黑" panose="020B0503020204020204" charset="-122"/>
                <a:cs typeface="思源黑体 CN Light" panose="020B0300000000000000" charset="-122"/>
              </a:rPr>
              <a:t>2.</a:t>
            </a:r>
            <a:r>
              <a:rPr kumimoji="0" lang="en-US" altLang="zh-CN" sz="2800" b="1" i="0" u="none" strike="noStrike" kern="1200" cap="none" spc="0" normalizeH="0" baseline="0" noProof="0">
                <a:ln>
                  <a:noFill/>
                </a:ln>
                <a:solidFill>
                  <a:srgbClr val="92D050"/>
                </a:solidFill>
                <a:effectLst/>
                <a:uLnTx/>
                <a:uFillTx/>
                <a:latin typeface="微软雅黑" panose="020B0503020204020204" charset="-122"/>
                <a:ea typeface="微软雅黑" panose="020B0503020204020204" charset="-122"/>
                <a:cs typeface="思源黑体 CN Light" panose="020B0300000000000000" charset="-122"/>
              </a:rPr>
              <a:t>逻辑关系</a:t>
            </a:r>
            <a:endParaRPr kumimoji="0" lang="en-US" altLang="zh-CN" sz="2800" b="1" i="0" u="none" strike="noStrike" kern="1200" cap="none" spc="0" normalizeH="0" baseline="0" noProof="0">
              <a:ln>
                <a:noFill/>
              </a:ln>
              <a:solidFill>
                <a:srgbClr val="92D050"/>
              </a:solidFill>
              <a:effectLst/>
              <a:uLnTx/>
              <a:uFillTx/>
              <a:latin typeface="微软雅黑" panose="020B0503020204020204" charset="-122"/>
              <a:ea typeface="微软雅黑" panose="020B0503020204020204" charset="-122"/>
              <a:cs typeface="思源黑体 CN Light" panose="020B0300000000000000"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25000" noProof="0">
                <a:ln>
                  <a:noFill/>
                </a:ln>
                <a:solidFill>
                  <a:srgbClr val="92D050"/>
                </a:solidFill>
                <a:effectLst/>
                <a:uLnTx/>
                <a:uFillTx/>
                <a:latin typeface="微软雅黑" panose="020B0503020204020204" charset="-122"/>
                <a:ea typeface="微软雅黑" panose="020B0503020204020204" charset="-122"/>
                <a:cs typeface="思源黑体 CN Light" panose="020B0300000000000000" charset="-122"/>
              </a:rPr>
              <a:t>      logical relation</a:t>
            </a:r>
            <a:endParaRPr kumimoji="0" lang="en-US" altLang="zh-CN" sz="2800" b="1" i="0" u="none" strike="noStrike" kern="1200" cap="none" spc="0" normalizeH="0" baseline="-25000" noProof="0">
              <a:ln>
                <a:noFill/>
              </a:ln>
              <a:solidFill>
                <a:srgbClr val="92D050"/>
              </a:solidFill>
              <a:effectLst/>
              <a:uLnTx/>
              <a:uFillTx/>
              <a:latin typeface="微软雅黑" panose="020B0503020204020204" charset="-122"/>
              <a:ea typeface="微软雅黑" panose="020B0503020204020204" charset="-122"/>
              <a:cs typeface="思源黑体 CN Light" panose="020B0300000000000000" charset="-122"/>
            </a:endParaRPr>
          </a:p>
        </p:txBody>
      </p:sp>
      <p:sp>
        <p:nvSpPr>
          <p:cNvPr id="56" name="TextBox 19"/>
          <p:cNvSpPr txBox="1"/>
          <p:nvPr>
            <p:custDataLst>
              <p:tags r:id="rId19"/>
            </p:custDataLst>
          </p:nvPr>
        </p:nvSpPr>
        <p:spPr>
          <a:xfrm>
            <a:off x="4593414" y="4493152"/>
            <a:ext cx="1510665" cy="1046480"/>
          </a:xfrm>
          <a:prstGeom prst="rect">
            <a:avLst/>
          </a:prstGeom>
          <a:noFill/>
        </p:spPr>
        <p:txBody>
          <a:bodyPr wrap="none" lIns="75493" tIns="37746" rIns="75493" bIns="37746" rtlCol="0" anchor="ctr">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500" b="0" i="0" u="none" strike="noStrike" kern="1200" cap="none" spc="0" normalizeH="0" baseline="0" noProof="0">
                <a:ln>
                  <a:noFill/>
                </a:ln>
                <a:solidFill>
                  <a:schemeClr val="accent6">
                    <a:lumMod val="50000"/>
                  </a:schemeClr>
                </a:solidFill>
                <a:effectLst/>
                <a:uLnTx/>
                <a:uFillTx/>
                <a:latin typeface="微软雅黑" panose="020B0503020204020204" charset="-122"/>
                <a:ea typeface="微软雅黑" panose="020B0503020204020204" charset="-122"/>
                <a:cs typeface="思源黑体 CN Light" panose="020B0300000000000000" charset="-122"/>
              </a:rPr>
              <a:t>3.</a:t>
            </a:r>
            <a:r>
              <a:rPr kumimoji="0" lang="en-US" altLang="zh-CN" sz="2800" b="1" i="0" u="none" strike="noStrike" kern="1200" cap="none" spc="0" normalizeH="0" baseline="0" noProof="0">
                <a:ln>
                  <a:noFill/>
                </a:ln>
                <a:solidFill>
                  <a:schemeClr val="accent6">
                    <a:lumMod val="50000"/>
                  </a:schemeClr>
                </a:solidFill>
                <a:effectLst/>
                <a:uLnTx/>
                <a:uFillTx/>
                <a:latin typeface="微软雅黑" panose="020B0503020204020204" charset="-122"/>
                <a:ea typeface="微软雅黑" panose="020B0503020204020204" charset="-122"/>
                <a:cs typeface="思源黑体 CN Light" panose="020B0300000000000000" charset="-122"/>
              </a:rPr>
              <a:t>语境</a:t>
            </a:r>
            <a:endParaRPr kumimoji="0" lang="en-US" altLang="zh-CN" sz="2800" b="1" i="0" u="none" strike="noStrike" kern="1200" cap="none" spc="0" normalizeH="0" baseline="0" noProof="0">
              <a:ln>
                <a:noFill/>
              </a:ln>
              <a:solidFill>
                <a:schemeClr val="accent6">
                  <a:lumMod val="50000"/>
                </a:schemeClr>
              </a:solidFill>
              <a:effectLst/>
              <a:uLnTx/>
              <a:uFillTx/>
              <a:latin typeface="微软雅黑" panose="020B0503020204020204" charset="-122"/>
              <a:ea typeface="微软雅黑" panose="020B0503020204020204" charset="-122"/>
              <a:cs typeface="思源黑体 CN Light" panose="020B0300000000000000"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25000" noProof="0">
                <a:ln>
                  <a:noFill/>
                </a:ln>
                <a:solidFill>
                  <a:schemeClr val="accent6">
                    <a:lumMod val="50000"/>
                  </a:schemeClr>
                </a:solidFill>
                <a:effectLst/>
                <a:uLnTx/>
                <a:uFillTx/>
                <a:latin typeface="微软雅黑" panose="020B0503020204020204" charset="-122"/>
                <a:ea typeface="微软雅黑" panose="020B0503020204020204" charset="-122"/>
                <a:cs typeface="思源黑体 CN Light" panose="020B0300000000000000" charset="-122"/>
              </a:rPr>
              <a:t>       context</a:t>
            </a:r>
            <a:endParaRPr kumimoji="0" lang="en-US" altLang="zh-CN" sz="2800" b="1" i="0" u="none" strike="noStrike" kern="1200" cap="none" spc="0" normalizeH="0" baseline="-25000" noProof="0">
              <a:ln>
                <a:noFill/>
              </a:ln>
              <a:solidFill>
                <a:schemeClr val="accent6">
                  <a:lumMod val="50000"/>
                </a:schemeClr>
              </a:solidFill>
              <a:effectLst/>
              <a:uLnTx/>
              <a:uFillTx/>
              <a:latin typeface="微软雅黑" panose="020B0503020204020204" charset="-122"/>
              <a:ea typeface="微软雅黑" panose="020B0503020204020204" charset="-122"/>
              <a:cs typeface="思源黑体 CN Light" panose="020B0300000000000000" charset="-122"/>
            </a:endParaRPr>
          </a:p>
        </p:txBody>
      </p:sp>
      <p:sp>
        <p:nvSpPr>
          <p:cNvPr id="7" name="Text Box 12"/>
          <p:cNvSpPr txBox="1">
            <a:spLocks noChangeArrowheads="1"/>
          </p:cNvSpPr>
          <p:nvPr/>
        </p:nvSpPr>
        <p:spPr bwMode="auto">
          <a:xfrm>
            <a:off x="7124700" y="2924175"/>
            <a:ext cx="1694180" cy="798830"/>
          </a:xfrm>
          <a:prstGeom prst="rect">
            <a:avLst/>
          </a:prstGeom>
          <a:noFill/>
          <a:ln w="9525">
            <a:noFill/>
            <a:miter lim="800000"/>
          </a:ln>
        </p:spPr>
        <p:txBody>
          <a:bodyPr wrap="square">
            <a:spAutoFit/>
          </a:bodyPr>
          <a:p>
            <a:pPr>
              <a:lnSpc>
                <a:spcPct val="60000"/>
              </a:lnSpc>
              <a:spcBef>
                <a:spcPct val="50000"/>
              </a:spcBef>
            </a:pPr>
            <a:r>
              <a:rPr lang="zh-CN" altLang="en-US" sz="2000" b="1">
                <a:solidFill>
                  <a:srgbClr val="92D050"/>
                </a:solidFill>
                <a:latin typeface="Times New Roman" panose="02020603050405020304" charset="0"/>
                <a:cs typeface="Times New Roman" panose="02020603050405020304" charset="0"/>
              </a:rPr>
              <a:t>并列关系</a:t>
            </a:r>
            <a:endParaRPr lang="zh-CN" altLang="en-US" sz="2000" b="1">
              <a:solidFill>
                <a:srgbClr val="92D050"/>
              </a:solidFill>
              <a:latin typeface="Times New Roman" panose="02020603050405020304" charset="0"/>
              <a:cs typeface="Times New Roman" panose="02020603050405020304" charset="0"/>
            </a:endParaRPr>
          </a:p>
          <a:p>
            <a:pPr>
              <a:lnSpc>
                <a:spcPct val="60000"/>
              </a:lnSpc>
              <a:spcBef>
                <a:spcPct val="50000"/>
              </a:spcBef>
            </a:pPr>
            <a:r>
              <a:rPr lang="en-US" altLang="zh-CN" sz="2000" b="1">
                <a:solidFill>
                  <a:srgbClr val="92D050"/>
                </a:solidFill>
                <a:latin typeface="Times New Roman" panose="02020603050405020304" charset="0"/>
                <a:cs typeface="Times New Roman" panose="02020603050405020304" charset="0"/>
              </a:rPr>
              <a:t>coordinating relation</a:t>
            </a:r>
            <a:endParaRPr lang="en-US" altLang="zh-CN" sz="2000" b="1">
              <a:solidFill>
                <a:srgbClr val="92D050"/>
              </a:solidFill>
              <a:latin typeface="Times New Roman" panose="02020603050405020304" charset="0"/>
              <a:cs typeface="Times New Roman" panose="02020603050405020304" charset="0"/>
            </a:endParaRPr>
          </a:p>
        </p:txBody>
      </p:sp>
      <p:sp>
        <p:nvSpPr>
          <p:cNvPr id="8" name="Text Box 12"/>
          <p:cNvSpPr txBox="1">
            <a:spLocks noChangeArrowheads="1"/>
          </p:cNvSpPr>
          <p:nvPr/>
        </p:nvSpPr>
        <p:spPr bwMode="auto">
          <a:xfrm>
            <a:off x="10295890" y="2985770"/>
            <a:ext cx="1793875" cy="675640"/>
          </a:xfrm>
          <a:prstGeom prst="rect">
            <a:avLst/>
          </a:prstGeom>
          <a:noFill/>
          <a:ln w="9525">
            <a:noFill/>
            <a:miter lim="800000"/>
          </a:ln>
        </p:spPr>
        <p:txBody>
          <a:bodyPr wrap="square">
            <a:spAutoFit/>
          </a:bodyPr>
          <a:p>
            <a:pPr>
              <a:lnSpc>
                <a:spcPct val="30000"/>
              </a:lnSpc>
              <a:spcBef>
                <a:spcPct val="50000"/>
              </a:spcBef>
            </a:pPr>
            <a:r>
              <a:rPr lang="zh-CN" altLang="en-US" sz="2000" b="1">
                <a:solidFill>
                  <a:srgbClr val="92D050"/>
                </a:solidFill>
                <a:latin typeface="Times New Roman" panose="02020603050405020304" charset="0"/>
                <a:cs typeface="Times New Roman" panose="02020603050405020304" charset="0"/>
              </a:rPr>
              <a:t>转折关系</a:t>
            </a:r>
            <a:endParaRPr lang="zh-CN" altLang="en-US" sz="2000" b="1">
              <a:solidFill>
                <a:srgbClr val="92D050"/>
              </a:solidFill>
              <a:latin typeface="Times New Roman" panose="02020603050405020304" charset="0"/>
              <a:cs typeface="Times New Roman" panose="02020603050405020304" charset="0"/>
            </a:endParaRPr>
          </a:p>
          <a:p>
            <a:pPr>
              <a:lnSpc>
                <a:spcPct val="30000"/>
              </a:lnSpc>
              <a:spcBef>
                <a:spcPct val="50000"/>
              </a:spcBef>
            </a:pPr>
            <a:r>
              <a:rPr lang="en-US" altLang="zh-CN" sz="2000" b="1">
                <a:solidFill>
                  <a:srgbClr val="92D050"/>
                </a:solidFill>
                <a:latin typeface="Times New Roman" panose="02020603050405020304" charset="0"/>
                <a:cs typeface="Times New Roman" panose="02020603050405020304" charset="0"/>
              </a:rPr>
              <a:t>adversative </a:t>
            </a:r>
            <a:endParaRPr lang="en-US" altLang="zh-CN" sz="2000" b="1">
              <a:solidFill>
                <a:srgbClr val="92D050"/>
              </a:solidFill>
              <a:latin typeface="Times New Roman" panose="02020603050405020304" charset="0"/>
              <a:cs typeface="Times New Roman" panose="02020603050405020304" charset="0"/>
            </a:endParaRPr>
          </a:p>
          <a:p>
            <a:pPr>
              <a:lnSpc>
                <a:spcPct val="30000"/>
              </a:lnSpc>
              <a:spcBef>
                <a:spcPct val="50000"/>
              </a:spcBef>
            </a:pPr>
            <a:r>
              <a:rPr lang="en-US" altLang="zh-CN" sz="2000" b="1">
                <a:solidFill>
                  <a:srgbClr val="92D050"/>
                </a:solidFill>
                <a:latin typeface="Times New Roman" panose="02020603050405020304" charset="0"/>
                <a:cs typeface="Times New Roman" panose="02020603050405020304" charset="0"/>
              </a:rPr>
              <a:t>relation</a:t>
            </a:r>
            <a:endParaRPr lang="en-US" altLang="zh-CN" sz="2000" b="1">
              <a:solidFill>
                <a:srgbClr val="92D050"/>
              </a:solidFill>
              <a:latin typeface="Times New Roman" panose="02020603050405020304" charset="0"/>
              <a:cs typeface="Times New Roman" panose="02020603050405020304" charset="0"/>
            </a:endParaRPr>
          </a:p>
        </p:txBody>
      </p:sp>
      <p:sp>
        <p:nvSpPr>
          <p:cNvPr id="9" name="Text Box 12"/>
          <p:cNvSpPr txBox="1">
            <a:spLocks noChangeArrowheads="1"/>
          </p:cNvSpPr>
          <p:nvPr/>
        </p:nvSpPr>
        <p:spPr bwMode="auto">
          <a:xfrm>
            <a:off x="7124700" y="3980815"/>
            <a:ext cx="1793875" cy="583565"/>
          </a:xfrm>
          <a:prstGeom prst="rect">
            <a:avLst/>
          </a:prstGeom>
          <a:noFill/>
          <a:ln w="9525">
            <a:noFill/>
            <a:miter lim="800000"/>
          </a:ln>
        </p:spPr>
        <p:txBody>
          <a:bodyPr wrap="square">
            <a:spAutoFit/>
          </a:bodyPr>
          <a:p>
            <a:pPr>
              <a:lnSpc>
                <a:spcPct val="20000"/>
              </a:lnSpc>
              <a:spcBef>
                <a:spcPct val="50000"/>
              </a:spcBef>
            </a:pPr>
            <a:r>
              <a:rPr lang="zh-CN" altLang="en-US" sz="2000" b="1">
                <a:solidFill>
                  <a:srgbClr val="92D050"/>
                </a:solidFill>
                <a:latin typeface="Times New Roman" panose="02020603050405020304" charset="0"/>
                <a:cs typeface="Times New Roman" panose="02020603050405020304" charset="0"/>
              </a:rPr>
              <a:t>对比关系</a:t>
            </a:r>
            <a:endParaRPr lang="zh-CN" altLang="en-US" sz="2000" b="1">
              <a:solidFill>
                <a:srgbClr val="92D050"/>
              </a:solidFill>
              <a:latin typeface="Times New Roman" panose="02020603050405020304" charset="0"/>
              <a:cs typeface="Times New Roman" panose="02020603050405020304" charset="0"/>
            </a:endParaRPr>
          </a:p>
          <a:p>
            <a:pPr>
              <a:lnSpc>
                <a:spcPct val="20000"/>
              </a:lnSpc>
              <a:spcBef>
                <a:spcPct val="50000"/>
              </a:spcBef>
            </a:pPr>
            <a:r>
              <a:rPr lang="en-US" altLang="zh-CN" sz="2000" b="1">
                <a:solidFill>
                  <a:srgbClr val="92D050"/>
                </a:solidFill>
                <a:latin typeface="Times New Roman" panose="02020603050405020304" charset="0"/>
                <a:cs typeface="Times New Roman" panose="02020603050405020304" charset="0"/>
              </a:rPr>
              <a:t>contrast </a:t>
            </a:r>
            <a:endParaRPr lang="en-US" altLang="zh-CN" sz="2000" b="1">
              <a:solidFill>
                <a:srgbClr val="92D050"/>
              </a:solidFill>
              <a:latin typeface="Times New Roman" panose="02020603050405020304" charset="0"/>
              <a:cs typeface="Times New Roman" panose="02020603050405020304" charset="0"/>
            </a:endParaRPr>
          </a:p>
          <a:p>
            <a:pPr>
              <a:lnSpc>
                <a:spcPct val="20000"/>
              </a:lnSpc>
              <a:spcBef>
                <a:spcPct val="50000"/>
              </a:spcBef>
            </a:pPr>
            <a:r>
              <a:rPr lang="en-US" altLang="zh-CN" sz="2000" b="1">
                <a:solidFill>
                  <a:srgbClr val="92D050"/>
                </a:solidFill>
                <a:latin typeface="Times New Roman" panose="02020603050405020304" charset="0"/>
                <a:cs typeface="Times New Roman" panose="02020603050405020304" charset="0"/>
              </a:rPr>
              <a:t>relation</a:t>
            </a:r>
            <a:endParaRPr lang="en-US" altLang="zh-CN" sz="2000" b="1">
              <a:solidFill>
                <a:srgbClr val="92D050"/>
              </a:solidFill>
              <a:latin typeface="Times New Roman" panose="02020603050405020304" charset="0"/>
              <a:cs typeface="Times New Roman" panose="02020603050405020304" charset="0"/>
            </a:endParaRPr>
          </a:p>
        </p:txBody>
      </p:sp>
      <p:sp>
        <p:nvSpPr>
          <p:cNvPr id="20" name="Text Box 12"/>
          <p:cNvSpPr txBox="1">
            <a:spLocks noChangeArrowheads="1"/>
          </p:cNvSpPr>
          <p:nvPr/>
        </p:nvSpPr>
        <p:spPr bwMode="auto">
          <a:xfrm>
            <a:off x="8665845" y="3980815"/>
            <a:ext cx="1363345" cy="583565"/>
          </a:xfrm>
          <a:prstGeom prst="rect">
            <a:avLst/>
          </a:prstGeom>
          <a:noFill/>
          <a:ln w="9525">
            <a:noFill/>
            <a:miter lim="800000"/>
          </a:ln>
        </p:spPr>
        <p:txBody>
          <a:bodyPr wrap="square">
            <a:spAutoFit/>
          </a:bodyPr>
          <a:p>
            <a:pPr>
              <a:lnSpc>
                <a:spcPct val="20000"/>
              </a:lnSpc>
              <a:spcBef>
                <a:spcPct val="50000"/>
              </a:spcBef>
            </a:pPr>
            <a:r>
              <a:rPr lang="zh-CN" altLang="en-US" sz="2000" b="1">
                <a:solidFill>
                  <a:srgbClr val="92D050"/>
                </a:solidFill>
                <a:latin typeface="Times New Roman" panose="02020603050405020304" charset="0"/>
                <a:cs typeface="Times New Roman" panose="02020603050405020304" charset="0"/>
              </a:rPr>
              <a:t>因果关系</a:t>
            </a:r>
            <a:endParaRPr lang="zh-CN" altLang="en-US" sz="2000" b="1">
              <a:solidFill>
                <a:srgbClr val="92D050"/>
              </a:solidFill>
              <a:latin typeface="Times New Roman" panose="02020603050405020304" charset="0"/>
              <a:cs typeface="Times New Roman" panose="02020603050405020304" charset="0"/>
            </a:endParaRPr>
          </a:p>
          <a:p>
            <a:pPr>
              <a:lnSpc>
                <a:spcPct val="20000"/>
              </a:lnSpc>
              <a:spcBef>
                <a:spcPct val="50000"/>
              </a:spcBef>
            </a:pPr>
            <a:r>
              <a:rPr lang="en-US" altLang="zh-CN" sz="2000" b="1">
                <a:solidFill>
                  <a:srgbClr val="92D050"/>
                </a:solidFill>
                <a:latin typeface="Times New Roman" panose="02020603050405020304" charset="0"/>
                <a:cs typeface="Times New Roman" panose="02020603050405020304" charset="0"/>
              </a:rPr>
              <a:t>casual </a:t>
            </a:r>
            <a:endParaRPr lang="en-US" altLang="zh-CN" sz="2000" b="1">
              <a:solidFill>
                <a:srgbClr val="92D050"/>
              </a:solidFill>
              <a:latin typeface="Times New Roman" panose="02020603050405020304" charset="0"/>
              <a:cs typeface="Times New Roman" panose="02020603050405020304" charset="0"/>
            </a:endParaRPr>
          </a:p>
          <a:p>
            <a:pPr>
              <a:lnSpc>
                <a:spcPct val="20000"/>
              </a:lnSpc>
              <a:spcBef>
                <a:spcPct val="50000"/>
              </a:spcBef>
            </a:pPr>
            <a:r>
              <a:rPr lang="en-US" altLang="zh-CN" sz="2000" b="1">
                <a:solidFill>
                  <a:srgbClr val="92D050"/>
                </a:solidFill>
                <a:latin typeface="Times New Roman" panose="02020603050405020304" charset="0"/>
                <a:cs typeface="Times New Roman" panose="02020603050405020304" charset="0"/>
              </a:rPr>
              <a:t>relation</a:t>
            </a:r>
            <a:endParaRPr lang="en-US" altLang="zh-CN" sz="2000" b="1">
              <a:solidFill>
                <a:srgbClr val="92D050"/>
              </a:solidFill>
              <a:latin typeface="Times New Roman" panose="02020603050405020304" charset="0"/>
              <a:cs typeface="Times New Roman" panose="02020603050405020304" charset="0"/>
            </a:endParaRPr>
          </a:p>
        </p:txBody>
      </p:sp>
      <p:sp>
        <p:nvSpPr>
          <p:cNvPr id="23" name="Text Box 12"/>
          <p:cNvSpPr txBox="1">
            <a:spLocks noChangeArrowheads="1"/>
          </p:cNvSpPr>
          <p:nvPr/>
        </p:nvSpPr>
        <p:spPr bwMode="auto">
          <a:xfrm>
            <a:off x="6196330" y="5284470"/>
            <a:ext cx="3832860" cy="398780"/>
          </a:xfrm>
          <a:prstGeom prst="rect">
            <a:avLst/>
          </a:prstGeom>
          <a:noFill/>
          <a:ln w="9525">
            <a:noFill/>
            <a:miter lim="800000"/>
          </a:ln>
        </p:spPr>
        <p:txBody>
          <a:bodyPr wrap="square">
            <a:spAutoFit/>
          </a:bodyPr>
          <a:p>
            <a:pPr>
              <a:spcBef>
                <a:spcPct val="50000"/>
              </a:spcBef>
            </a:pPr>
            <a:r>
              <a:rPr lang="zh-CN" altLang="en-US" sz="2000" b="1">
                <a:solidFill>
                  <a:schemeClr val="accent6">
                    <a:lumMod val="50000"/>
                  </a:schemeClr>
                </a:solidFill>
                <a:latin typeface="Times New Roman" panose="02020603050405020304" charset="0"/>
                <a:cs typeface="Times New Roman" panose="02020603050405020304" charset="0"/>
              </a:rPr>
              <a:t>情感线</a:t>
            </a:r>
            <a:r>
              <a:rPr lang="en-US" altLang="zh-CN" sz="2000" b="1" baseline="-25000">
                <a:solidFill>
                  <a:schemeClr val="accent6">
                    <a:lumMod val="50000"/>
                  </a:schemeClr>
                </a:solidFill>
                <a:latin typeface="Times New Roman" panose="02020603050405020304" charset="0"/>
                <a:cs typeface="Times New Roman" panose="02020603050405020304" charset="0"/>
              </a:rPr>
              <a:t>(emotion)</a:t>
            </a:r>
            <a:endParaRPr lang="en-US" altLang="zh-CN" sz="2000" b="1" baseline="-25000">
              <a:solidFill>
                <a:schemeClr val="accent6">
                  <a:lumMod val="50000"/>
                </a:schemeClr>
              </a:solidFill>
              <a:latin typeface="Times New Roman" panose="02020603050405020304" charset="0"/>
              <a:cs typeface="Times New Roman" panose="02020603050405020304" charset="0"/>
            </a:endParaRPr>
          </a:p>
        </p:txBody>
      </p:sp>
      <p:sp>
        <p:nvSpPr>
          <p:cNvPr id="24" name="Text Box 12"/>
          <p:cNvSpPr txBox="1">
            <a:spLocks noChangeArrowheads="1"/>
          </p:cNvSpPr>
          <p:nvPr/>
        </p:nvSpPr>
        <p:spPr bwMode="auto">
          <a:xfrm>
            <a:off x="6189345" y="5904865"/>
            <a:ext cx="3426460" cy="531495"/>
          </a:xfrm>
          <a:prstGeom prst="rect">
            <a:avLst/>
          </a:prstGeom>
          <a:noFill/>
          <a:ln w="9525">
            <a:noFill/>
            <a:miter lim="800000"/>
          </a:ln>
        </p:spPr>
        <p:txBody>
          <a:bodyPr wrap="square">
            <a:noAutofit/>
          </a:bodyPr>
          <a:p>
            <a:pPr>
              <a:spcBef>
                <a:spcPct val="50000"/>
              </a:spcBef>
            </a:pPr>
            <a:r>
              <a:rPr lang="zh-CN" altLang="en-US" sz="2000" b="1">
                <a:solidFill>
                  <a:schemeClr val="accent6">
                    <a:lumMod val="50000"/>
                  </a:schemeClr>
                </a:solidFill>
                <a:latin typeface="Times New Roman" panose="02020603050405020304" charset="0"/>
                <a:cs typeface="Times New Roman" panose="02020603050405020304" charset="0"/>
              </a:rPr>
              <a:t>动作线</a:t>
            </a:r>
            <a:r>
              <a:rPr lang="en-US" altLang="zh-CN" sz="2000" b="1" baseline="-25000">
                <a:solidFill>
                  <a:schemeClr val="accent6">
                    <a:lumMod val="50000"/>
                  </a:schemeClr>
                </a:solidFill>
                <a:latin typeface="Times New Roman" panose="02020603050405020304" charset="0"/>
                <a:cs typeface="Times New Roman" panose="02020603050405020304" charset="0"/>
              </a:rPr>
              <a:t>(action)</a:t>
            </a:r>
            <a:endParaRPr lang="en-US" altLang="zh-CN" sz="2000" b="1" baseline="-25000">
              <a:solidFill>
                <a:schemeClr val="accent6">
                  <a:lumMod val="50000"/>
                </a:schemeClr>
              </a:solidFill>
              <a:latin typeface="Times New Roman" panose="02020603050405020304" charset="0"/>
              <a:cs typeface="Times New Roman" panose="02020603050405020304" charset="0"/>
            </a:endParaRPr>
          </a:p>
        </p:txBody>
      </p:sp>
      <p:sp>
        <p:nvSpPr>
          <p:cNvPr id="11" name="Text Box 12"/>
          <p:cNvSpPr txBox="1">
            <a:spLocks noChangeArrowheads="1"/>
          </p:cNvSpPr>
          <p:nvPr/>
        </p:nvSpPr>
        <p:spPr bwMode="auto">
          <a:xfrm>
            <a:off x="8818880" y="2985770"/>
            <a:ext cx="1874520" cy="675640"/>
          </a:xfrm>
          <a:prstGeom prst="rect">
            <a:avLst/>
          </a:prstGeom>
          <a:noFill/>
          <a:ln w="9525">
            <a:noFill/>
            <a:miter lim="800000"/>
          </a:ln>
        </p:spPr>
        <p:txBody>
          <a:bodyPr wrap="square">
            <a:spAutoFit/>
          </a:bodyPr>
          <a:p>
            <a:pPr>
              <a:lnSpc>
                <a:spcPct val="30000"/>
              </a:lnSpc>
              <a:spcBef>
                <a:spcPct val="50000"/>
              </a:spcBef>
            </a:pPr>
            <a:r>
              <a:rPr lang="zh-CN" altLang="en-US" sz="2000" b="1">
                <a:solidFill>
                  <a:srgbClr val="92D050"/>
                </a:solidFill>
                <a:latin typeface="Times New Roman" panose="02020603050405020304" charset="0"/>
                <a:cs typeface="Times New Roman" panose="02020603050405020304" charset="0"/>
              </a:rPr>
              <a:t>递进关系</a:t>
            </a:r>
            <a:endParaRPr lang="zh-CN" altLang="en-US" sz="2000" b="1">
              <a:solidFill>
                <a:srgbClr val="92D050"/>
              </a:solidFill>
              <a:latin typeface="Times New Roman" panose="02020603050405020304" charset="0"/>
              <a:cs typeface="Times New Roman" panose="02020603050405020304" charset="0"/>
            </a:endParaRPr>
          </a:p>
          <a:p>
            <a:pPr>
              <a:lnSpc>
                <a:spcPct val="30000"/>
              </a:lnSpc>
              <a:spcBef>
                <a:spcPct val="50000"/>
              </a:spcBef>
            </a:pPr>
            <a:r>
              <a:rPr lang="en-US" altLang="zh-CN" sz="2000" b="1">
                <a:solidFill>
                  <a:srgbClr val="92D050"/>
                </a:solidFill>
                <a:latin typeface="Times New Roman" panose="02020603050405020304" charset="0"/>
                <a:cs typeface="Times New Roman" panose="02020603050405020304" charset="0"/>
              </a:rPr>
              <a:t>progressive</a:t>
            </a:r>
            <a:endParaRPr lang="en-US" altLang="zh-CN" sz="2000" b="1">
              <a:solidFill>
                <a:srgbClr val="92D050"/>
              </a:solidFill>
              <a:latin typeface="Times New Roman" panose="02020603050405020304" charset="0"/>
              <a:cs typeface="Times New Roman" panose="02020603050405020304" charset="0"/>
            </a:endParaRPr>
          </a:p>
          <a:p>
            <a:pPr>
              <a:lnSpc>
                <a:spcPct val="30000"/>
              </a:lnSpc>
              <a:spcBef>
                <a:spcPct val="50000"/>
              </a:spcBef>
            </a:pPr>
            <a:r>
              <a:rPr lang="en-US" altLang="zh-CN" sz="2000" b="1">
                <a:solidFill>
                  <a:srgbClr val="92D050"/>
                </a:solidFill>
                <a:latin typeface="Times New Roman" panose="02020603050405020304" charset="0"/>
                <a:cs typeface="Times New Roman" panose="02020603050405020304" charset="0"/>
              </a:rPr>
              <a:t>relation</a:t>
            </a:r>
            <a:endParaRPr lang="en-US" altLang="zh-CN" sz="2000" b="1">
              <a:solidFill>
                <a:srgbClr val="92D050"/>
              </a:solidFill>
              <a:latin typeface="Times New Roman" panose="02020603050405020304" charset="0"/>
              <a:cs typeface="Times New Roman" panose="02020603050405020304" charset="0"/>
            </a:endParaRPr>
          </a:p>
        </p:txBody>
      </p:sp>
      <p:sp>
        <p:nvSpPr>
          <p:cNvPr id="27" name="Text Box 12"/>
          <p:cNvSpPr txBox="1">
            <a:spLocks noChangeArrowheads="1"/>
          </p:cNvSpPr>
          <p:nvPr/>
        </p:nvSpPr>
        <p:spPr bwMode="auto">
          <a:xfrm>
            <a:off x="10197465" y="4003040"/>
            <a:ext cx="1695450" cy="561340"/>
          </a:xfrm>
          <a:prstGeom prst="rect">
            <a:avLst/>
          </a:prstGeom>
          <a:noFill/>
          <a:ln w="9525">
            <a:noFill/>
            <a:miter lim="800000"/>
          </a:ln>
        </p:spPr>
        <p:txBody>
          <a:bodyPr wrap="square">
            <a:noAutofit/>
          </a:bodyPr>
          <a:p>
            <a:pPr>
              <a:lnSpc>
                <a:spcPct val="20000"/>
              </a:lnSpc>
              <a:spcBef>
                <a:spcPct val="50000"/>
              </a:spcBef>
            </a:pPr>
            <a:r>
              <a:rPr lang="zh-CN" altLang="en-US" sz="2000" b="1">
                <a:solidFill>
                  <a:srgbClr val="92D050"/>
                </a:solidFill>
                <a:latin typeface="Times New Roman" panose="02020603050405020304" charset="0"/>
                <a:cs typeface="Times New Roman" panose="02020603050405020304" charset="0"/>
              </a:rPr>
              <a:t>解释关系</a:t>
            </a:r>
            <a:endParaRPr lang="zh-CN" altLang="en-US" sz="2000" b="1">
              <a:solidFill>
                <a:srgbClr val="92D050"/>
              </a:solidFill>
              <a:latin typeface="Times New Roman" panose="02020603050405020304" charset="0"/>
              <a:cs typeface="Times New Roman" panose="02020603050405020304" charset="0"/>
            </a:endParaRPr>
          </a:p>
          <a:p>
            <a:pPr>
              <a:lnSpc>
                <a:spcPct val="20000"/>
              </a:lnSpc>
              <a:spcBef>
                <a:spcPct val="50000"/>
              </a:spcBef>
            </a:pPr>
            <a:r>
              <a:rPr lang="en-US" altLang="zh-CN" sz="2000" b="1">
                <a:solidFill>
                  <a:srgbClr val="92D050"/>
                </a:solidFill>
                <a:latin typeface="Times New Roman" panose="02020603050405020304" charset="0"/>
                <a:cs typeface="Times New Roman" panose="02020603050405020304" charset="0"/>
              </a:rPr>
              <a:t>explanatory</a:t>
            </a:r>
            <a:endParaRPr lang="en-US" altLang="zh-CN" sz="2000" b="1">
              <a:solidFill>
                <a:srgbClr val="92D050"/>
              </a:solidFill>
              <a:latin typeface="Times New Roman" panose="02020603050405020304" charset="0"/>
              <a:cs typeface="Times New Roman" panose="02020603050405020304" charset="0"/>
            </a:endParaRPr>
          </a:p>
          <a:p>
            <a:pPr>
              <a:lnSpc>
                <a:spcPct val="20000"/>
              </a:lnSpc>
              <a:spcBef>
                <a:spcPct val="50000"/>
              </a:spcBef>
            </a:pPr>
            <a:r>
              <a:rPr lang="en-US" altLang="zh-CN" sz="2000" b="1">
                <a:solidFill>
                  <a:srgbClr val="92D050"/>
                </a:solidFill>
                <a:latin typeface="Times New Roman" panose="02020603050405020304" charset="0"/>
                <a:cs typeface="Times New Roman" panose="02020603050405020304" charset="0"/>
              </a:rPr>
              <a:t>relation</a:t>
            </a:r>
            <a:endParaRPr lang="en-US" altLang="zh-CN" sz="2000" b="1">
              <a:solidFill>
                <a:srgbClr val="92D050"/>
              </a:solidFill>
              <a:latin typeface="Times New Roman" panose="02020603050405020304" charset="0"/>
              <a:cs typeface="Times New Roman" panose="02020603050405020304" charset="0"/>
            </a:endParaRPr>
          </a:p>
        </p:txBody>
      </p:sp>
      <p:sp>
        <p:nvSpPr>
          <p:cNvPr id="32" name="Text Box 12"/>
          <p:cNvSpPr txBox="1">
            <a:spLocks noChangeArrowheads="1"/>
          </p:cNvSpPr>
          <p:nvPr/>
        </p:nvSpPr>
        <p:spPr bwMode="auto">
          <a:xfrm>
            <a:off x="6196330" y="4663440"/>
            <a:ext cx="6265545" cy="521970"/>
          </a:xfrm>
          <a:prstGeom prst="rect">
            <a:avLst/>
          </a:prstGeom>
          <a:noFill/>
          <a:ln w="9525">
            <a:noFill/>
            <a:miter lim="800000"/>
          </a:ln>
        </p:spPr>
        <p:txBody>
          <a:bodyPr wrap="square">
            <a:spAutoFit/>
          </a:bodyPr>
          <a:p>
            <a:pPr indent="0" fontAlgn="auto">
              <a:lnSpc>
                <a:spcPts val="3360"/>
              </a:lnSpc>
              <a:spcBef>
                <a:spcPts val="0"/>
              </a:spcBef>
            </a:pPr>
            <a:r>
              <a:rPr lang="zh-CN" altLang="en-US" sz="2000" b="1">
                <a:solidFill>
                  <a:schemeClr val="accent6">
                    <a:lumMod val="50000"/>
                  </a:schemeClr>
                </a:solidFill>
                <a:latin typeface="Times New Roman" panose="02020603050405020304" charset="0"/>
                <a:cs typeface="Times New Roman" panose="02020603050405020304" charset="0"/>
              </a:rPr>
              <a:t>固定搭配或概念常识</a:t>
            </a:r>
            <a:r>
              <a:rPr lang="en-US" altLang="zh-CN" sz="2000" b="1" baseline="-25000">
                <a:solidFill>
                  <a:schemeClr val="accent6">
                    <a:lumMod val="50000"/>
                  </a:schemeClr>
                </a:solidFill>
                <a:latin typeface="Times New Roman" panose="02020603050405020304" charset="0"/>
                <a:cs typeface="Times New Roman" panose="02020603050405020304" charset="0"/>
              </a:rPr>
              <a:t>(phrase/common sense)</a:t>
            </a:r>
            <a:endParaRPr lang="en-US" altLang="zh-CN" sz="2000" b="1" baseline="-25000">
              <a:solidFill>
                <a:schemeClr val="accent6">
                  <a:lumMod val="50000"/>
                </a:schemeClr>
              </a:solidFill>
              <a:latin typeface="Times New Roman" panose="02020603050405020304" charset="0"/>
              <a:cs typeface="Times New Roman" panose="02020603050405020304" charset="0"/>
            </a:endParaRPr>
          </a:p>
        </p:txBody>
      </p:sp>
      <p:pic>
        <p:nvPicPr>
          <p:cNvPr id="34" name="图片 33"/>
          <p:cNvPicPr>
            <a:picLocks noChangeAspect="1"/>
          </p:cNvPicPr>
          <p:nvPr/>
        </p:nvPicPr>
        <p:blipFill>
          <a:blip r:embed="rId20">
            <a:clrChange>
              <a:clrFrom>
                <a:srgbClr val="FFFFFF">
                  <a:alpha val="100000"/>
                </a:srgbClr>
              </a:clrFrom>
              <a:clrTo>
                <a:srgbClr val="FFFFFF">
                  <a:alpha val="100000"/>
                  <a:alpha val="0"/>
                </a:srgbClr>
              </a:clrTo>
            </a:clrChange>
          </a:blip>
          <a:srcRect l="39677" t="24722" r="11635" b="19722"/>
          <a:stretch>
            <a:fillRect/>
          </a:stretch>
        </p:blipFill>
        <p:spPr>
          <a:xfrm>
            <a:off x="6603365" y="36830"/>
            <a:ext cx="5289550" cy="2887345"/>
          </a:xfrm>
          <a:prstGeom prst="rect">
            <a:avLst/>
          </a:prstGeom>
        </p:spPr>
      </p:pic>
      <p:pic>
        <p:nvPicPr>
          <p:cNvPr id="35" name="图片 34"/>
          <p:cNvPicPr/>
          <p:nvPr/>
        </p:nvPicPr>
        <p:blipFill>
          <a:blip r:embed="rId21">
            <a:clrChange>
              <a:clrFrom>
                <a:srgbClr val="FFFFFF">
                  <a:alpha val="100000"/>
                </a:srgbClr>
              </a:clrFrom>
              <a:clrTo>
                <a:srgbClr val="FFFFFF">
                  <a:alpha val="100000"/>
                  <a:alpha val="0"/>
                </a:srgbClr>
              </a:clrTo>
            </a:clrChange>
          </a:blip>
          <a:stretch>
            <a:fillRect/>
          </a:stretch>
        </p:blipFill>
        <p:spPr>
          <a:xfrm rot="1080000" flipH="1">
            <a:off x="167640" y="4434840"/>
            <a:ext cx="3174365" cy="2405380"/>
          </a:xfrm>
          <a:prstGeom prst="rect">
            <a:avLst/>
          </a:prstGeom>
        </p:spPr>
      </p:pic>
      <p:sp>
        <p:nvSpPr>
          <p:cNvPr id="36" name="文本框 35"/>
          <p:cNvSpPr txBox="1"/>
          <p:nvPr/>
        </p:nvSpPr>
        <p:spPr>
          <a:xfrm>
            <a:off x="1242060" y="5683250"/>
            <a:ext cx="1360805" cy="583565"/>
          </a:xfrm>
          <a:prstGeom prst="rect">
            <a:avLst/>
          </a:prstGeom>
          <a:noFill/>
        </p:spPr>
        <p:txBody>
          <a:bodyPr wrap="square" rtlCol="0">
            <a:spAutoFit/>
          </a:bodyPr>
          <a:p>
            <a:r>
              <a:rPr lang="en-US" altLang="zh-CN" sz="3200" b="1"/>
              <a:t>hook</a:t>
            </a:r>
            <a:endParaRPr lang="en-US" altLang="zh-CN" sz="3200" b="1"/>
          </a:p>
        </p:txBody>
      </p:sp>
    </p:spTree>
    <p:custDataLst>
      <p:tags r:id="rId22"/>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right)">
                                      <p:cBhvr>
                                        <p:cTn id="13" dur="500"/>
                                        <p:tgtEl>
                                          <p:spTgt spid="47"/>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fltVal val="0"/>
                                          </p:val>
                                        </p:tav>
                                        <p:tav tm="100000">
                                          <p:val>
                                            <p:strVal val="#ppt_h"/>
                                          </p:val>
                                        </p:tav>
                                      </p:tavLst>
                                    </p:anim>
                                    <p:anim calcmode="lin" valueType="num">
                                      <p:cBhvr>
                                        <p:cTn id="19" dur="500" fill="hold"/>
                                        <p:tgtEl>
                                          <p:spTgt spid="48"/>
                                        </p:tgtEl>
                                        <p:attrNameLst>
                                          <p:attrName>style.rotation</p:attrName>
                                        </p:attrNameLst>
                                      </p:cBhvr>
                                      <p:tavLst>
                                        <p:tav tm="0">
                                          <p:val>
                                            <p:fltVal val="360"/>
                                          </p:val>
                                        </p:tav>
                                        <p:tav tm="100000">
                                          <p:val>
                                            <p:fltVal val="0"/>
                                          </p:val>
                                        </p:tav>
                                      </p:tavLst>
                                    </p:anim>
                                    <p:animEffect transition="in" filter="fade">
                                      <p:cBhvr>
                                        <p:cTn id="20" dur="500"/>
                                        <p:tgtEl>
                                          <p:spTgt spid="48"/>
                                        </p:tgtEl>
                                      </p:cBhvr>
                                    </p:animEffect>
                                  </p:childTnLst>
                                </p:cTn>
                              </p:par>
                              <p:par>
                                <p:cTn id="21" presetID="49" presetClass="entr" presetSubtype="0" decel="100000" fill="hold" grpId="0" nodeType="withEffect">
                                  <p:stCondLst>
                                    <p:cond delay="200"/>
                                  </p:stCondLst>
                                  <p:childTnLst>
                                    <p:set>
                                      <p:cBhvr>
                                        <p:cTn id="22" dur="1" fill="hold">
                                          <p:stCondLst>
                                            <p:cond delay="0"/>
                                          </p:stCondLst>
                                        </p:cTn>
                                        <p:tgtEl>
                                          <p:spTgt spid="49"/>
                                        </p:tgtEl>
                                        <p:attrNameLst>
                                          <p:attrName>style.visibility</p:attrName>
                                        </p:attrNameLst>
                                      </p:cBhvr>
                                      <p:to>
                                        <p:strVal val="visible"/>
                                      </p:to>
                                    </p:set>
                                    <p:anim calcmode="lin" valueType="num">
                                      <p:cBhvr>
                                        <p:cTn id="23" dur="500" fill="hold"/>
                                        <p:tgtEl>
                                          <p:spTgt spid="49"/>
                                        </p:tgtEl>
                                        <p:attrNameLst>
                                          <p:attrName>ppt_w</p:attrName>
                                        </p:attrNameLst>
                                      </p:cBhvr>
                                      <p:tavLst>
                                        <p:tav tm="0">
                                          <p:val>
                                            <p:fltVal val="0"/>
                                          </p:val>
                                        </p:tav>
                                        <p:tav tm="100000">
                                          <p:val>
                                            <p:strVal val="#ppt_w"/>
                                          </p:val>
                                        </p:tav>
                                      </p:tavLst>
                                    </p:anim>
                                    <p:anim calcmode="lin" valueType="num">
                                      <p:cBhvr>
                                        <p:cTn id="24" dur="500" fill="hold"/>
                                        <p:tgtEl>
                                          <p:spTgt spid="49"/>
                                        </p:tgtEl>
                                        <p:attrNameLst>
                                          <p:attrName>ppt_h</p:attrName>
                                        </p:attrNameLst>
                                      </p:cBhvr>
                                      <p:tavLst>
                                        <p:tav tm="0">
                                          <p:val>
                                            <p:fltVal val="0"/>
                                          </p:val>
                                        </p:tav>
                                        <p:tav tm="100000">
                                          <p:val>
                                            <p:strVal val="#ppt_h"/>
                                          </p:val>
                                        </p:tav>
                                      </p:tavLst>
                                    </p:anim>
                                    <p:anim calcmode="lin" valueType="num">
                                      <p:cBhvr>
                                        <p:cTn id="25" dur="500" fill="hold"/>
                                        <p:tgtEl>
                                          <p:spTgt spid="49"/>
                                        </p:tgtEl>
                                        <p:attrNameLst>
                                          <p:attrName>style.rotation</p:attrName>
                                        </p:attrNameLst>
                                      </p:cBhvr>
                                      <p:tavLst>
                                        <p:tav tm="0">
                                          <p:val>
                                            <p:fltVal val="360"/>
                                          </p:val>
                                        </p:tav>
                                        <p:tav tm="100000">
                                          <p:val>
                                            <p:fltVal val="0"/>
                                          </p:val>
                                        </p:tav>
                                      </p:tavLst>
                                    </p:anim>
                                    <p:animEffect transition="in" filter="fade">
                                      <p:cBhvr>
                                        <p:cTn id="26" dur="500"/>
                                        <p:tgtEl>
                                          <p:spTgt spid="49"/>
                                        </p:tgtEl>
                                      </p:cBhvr>
                                    </p:animEffect>
                                  </p:childTnLst>
                                </p:cTn>
                              </p:par>
                              <p:par>
                                <p:cTn id="27" presetID="49" presetClass="entr" presetSubtype="0" decel="100000" fill="hold" grpId="0" nodeType="withEffect">
                                  <p:stCondLst>
                                    <p:cond delay="400"/>
                                  </p:stCondLst>
                                  <p:childTnLst>
                                    <p:set>
                                      <p:cBhvr>
                                        <p:cTn id="28" dur="1" fill="hold">
                                          <p:stCondLst>
                                            <p:cond delay="0"/>
                                          </p:stCondLst>
                                        </p:cTn>
                                        <p:tgtEl>
                                          <p:spTgt spid="50"/>
                                        </p:tgtEl>
                                        <p:attrNameLst>
                                          <p:attrName>style.visibility</p:attrName>
                                        </p:attrNameLst>
                                      </p:cBhvr>
                                      <p:to>
                                        <p:strVal val="visible"/>
                                      </p:to>
                                    </p:set>
                                    <p:anim calcmode="lin" valueType="num">
                                      <p:cBhvr>
                                        <p:cTn id="29" dur="500" fill="hold"/>
                                        <p:tgtEl>
                                          <p:spTgt spid="50"/>
                                        </p:tgtEl>
                                        <p:attrNameLst>
                                          <p:attrName>ppt_w</p:attrName>
                                        </p:attrNameLst>
                                      </p:cBhvr>
                                      <p:tavLst>
                                        <p:tav tm="0">
                                          <p:val>
                                            <p:fltVal val="0"/>
                                          </p:val>
                                        </p:tav>
                                        <p:tav tm="100000">
                                          <p:val>
                                            <p:strVal val="#ppt_w"/>
                                          </p:val>
                                        </p:tav>
                                      </p:tavLst>
                                    </p:anim>
                                    <p:anim calcmode="lin" valueType="num">
                                      <p:cBhvr>
                                        <p:cTn id="30" dur="500" fill="hold"/>
                                        <p:tgtEl>
                                          <p:spTgt spid="50"/>
                                        </p:tgtEl>
                                        <p:attrNameLst>
                                          <p:attrName>ppt_h</p:attrName>
                                        </p:attrNameLst>
                                      </p:cBhvr>
                                      <p:tavLst>
                                        <p:tav tm="0">
                                          <p:val>
                                            <p:fltVal val="0"/>
                                          </p:val>
                                        </p:tav>
                                        <p:tav tm="100000">
                                          <p:val>
                                            <p:strVal val="#ppt_h"/>
                                          </p:val>
                                        </p:tav>
                                      </p:tavLst>
                                    </p:anim>
                                    <p:anim calcmode="lin" valueType="num">
                                      <p:cBhvr>
                                        <p:cTn id="31" dur="500" fill="hold"/>
                                        <p:tgtEl>
                                          <p:spTgt spid="50"/>
                                        </p:tgtEl>
                                        <p:attrNameLst>
                                          <p:attrName>style.rotation</p:attrName>
                                        </p:attrNameLst>
                                      </p:cBhvr>
                                      <p:tavLst>
                                        <p:tav tm="0">
                                          <p:val>
                                            <p:fltVal val="360"/>
                                          </p:val>
                                        </p:tav>
                                        <p:tav tm="100000">
                                          <p:val>
                                            <p:fltVal val="0"/>
                                          </p:val>
                                        </p:tav>
                                      </p:tavLst>
                                    </p:anim>
                                    <p:animEffect transition="in" filter="fade">
                                      <p:cBhvr>
                                        <p:cTn id="32" dur="500"/>
                                        <p:tgtEl>
                                          <p:spTgt spid="50"/>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ipe(left)">
                                      <p:cBhvr>
                                        <p:cTn id="36" dur="500"/>
                                        <p:tgtEl>
                                          <p:spTgt spid="51"/>
                                        </p:tgtEl>
                                      </p:cBhvr>
                                    </p:animEffect>
                                  </p:childTnLst>
                                </p:cTn>
                              </p:par>
                            </p:childTnLst>
                          </p:cTn>
                        </p:par>
                        <p:par>
                          <p:cTn id="37" fill="hold">
                            <p:stCondLst>
                              <p:cond delay="2000"/>
                            </p:stCondLst>
                            <p:childTnLst>
                              <p:par>
                                <p:cTn id="38" presetID="45" presetClass="entr" presetSubtype="0" fill="hold" grpId="0" nodeType="after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anim calcmode="lin" valueType="num">
                                      <p:cBhvr>
                                        <p:cTn id="41" dur="500" fill="hold"/>
                                        <p:tgtEl>
                                          <p:spTgt spid="54"/>
                                        </p:tgtEl>
                                        <p:attrNameLst>
                                          <p:attrName>ppt_w</p:attrName>
                                        </p:attrNameLst>
                                      </p:cBhvr>
                                      <p:tavLst>
                                        <p:tav tm="0" fmla="#ppt_w*sin(2.5*pi*$)">
                                          <p:val>
                                            <p:fltVal val="0"/>
                                          </p:val>
                                        </p:tav>
                                        <p:tav tm="100000">
                                          <p:val>
                                            <p:fltVal val="1"/>
                                          </p:val>
                                        </p:tav>
                                      </p:tavLst>
                                    </p:anim>
                                    <p:anim calcmode="lin" valueType="num">
                                      <p:cBhvr>
                                        <p:cTn id="42" dur="500" fill="hold"/>
                                        <p:tgtEl>
                                          <p:spTgt spid="54"/>
                                        </p:tgtEl>
                                        <p:attrNameLst>
                                          <p:attrName>ppt_h</p:attrName>
                                        </p:attrNameLst>
                                      </p:cBhvr>
                                      <p:tavLst>
                                        <p:tav tm="0">
                                          <p:val>
                                            <p:strVal val="#ppt_h"/>
                                          </p:val>
                                        </p:tav>
                                        <p:tav tm="100000">
                                          <p:val>
                                            <p:strVal val="#ppt_h"/>
                                          </p:val>
                                        </p:tav>
                                      </p:tavLst>
                                    </p:anim>
                                  </p:childTnLst>
                                </p:cTn>
                              </p:par>
                            </p:childTnLst>
                          </p:cTn>
                        </p:par>
                        <p:par>
                          <p:cTn id="43" fill="hold">
                            <p:stCondLst>
                              <p:cond delay="2500"/>
                            </p:stCondLst>
                            <p:childTnLst>
                              <p:par>
                                <p:cTn id="44" presetID="22" presetClass="entr" presetSubtype="8" fill="hold" grpId="0"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wipe(left)">
                                      <p:cBhvr>
                                        <p:cTn id="46" dur="500"/>
                                        <p:tgtEl>
                                          <p:spTgt spid="52"/>
                                        </p:tgtEl>
                                      </p:cBhvr>
                                    </p:animEffect>
                                  </p:childTnLst>
                                </p:cTn>
                              </p:par>
                            </p:childTnLst>
                          </p:cTn>
                        </p:par>
                        <p:par>
                          <p:cTn id="47" fill="hold">
                            <p:stCondLst>
                              <p:cond delay="3000"/>
                            </p:stCondLst>
                            <p:childTnLst>
                              <p:par>
                                <p:cTn id="48" presetID="45" presetClass="entr" presetSubtype="0" fill="hold" grpId="0" nodeType="after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500"/>
                                        <p:tgtEl>
                                          <p:spTgt spid="55"/>
                                        </p:tgtEl>
                                      </p:cBhvr>
                                    </p:animEffect>
                                    <p:anim calcmode="lin" valueType="num">
                                      <p:cBhvr>
                                        <p:cTn id="51" dur="500" fill="hold"/>
                                        <p:tgtEl>
                                          <p:spTgt spid="55"/>
                                        </p:tgtEl>
                                        <p:attrNameLst>
                                          <p:attrName>ppt_w</p:attrName>
                                        </p:attrNameLst>
                                      </p:cBhvr>
                                      <p:tavLst>
                                        <p:tav tm="0" fmla="#ppt_w*sin(2.5*pi*$)">
                                          <p:val>
                                            <p:fltVal val="0"/>
                                          </p:val>
                                        </p:tav>
                                        <p:tav tm="100000">
                                          <p:val>
                                            <p:fltVal val="1"/>
                                          </p:val>
                                        </p:tav>
                                      </p:tavLst>
                                    </p:anim>
                                    <p:anim calcmode="lin" valueType="num">
                                      <p:cBhvr>
                                        <p:cTn id="52" dur="500" fill="hold"/>
                                        <p:tgtEl>
                                          <p:spTgt spid="55"/>
                                        </p:tgtEl>
                                        <p:attrNameLst>
                                          <p:attrName>ppt_h</p:attrName>
                                        </p:attrNameLst>
                                      </p:cBhvr>
                                      <p:tavLst>
                                        <p:tav tm="0">
                                          <p:val>
                                            <p:strVal val="#ppt_h"/>
                                          </p:val>
                                        </p:tav>
                                        <p:tav tm="100000">
                                          <p:val>
                                            <p:strVal val="#ppt_h"/>
                                          </p:val>
                                        </p:tav>
                                      </p:tavLst>
                                    </p:anim>
                                  </p:childTnLst>
                                </p:cTn>
                              </p:par>
                            </p:childTnLst>
                          </p:cTn>
                        </p:par>
                        <p:par>
                          <p:cTn id="53" fill="hold">
                            <p:stCondLst>
                              <p:cond delay="3500"/>
                            </p:stCondLst>
                            <p:childTnLst>
                              <p:par>
                                <p:cTn id="54" presetID="22" presetClass="entr" presetSubtype="8" fill="hold" grpId="0"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left)">
                                      <p:cBhvr>
                                        <p:cTn id="56" dur="500"/>
                                        <p:tgtEl>
                                          <p:spTgt spid="5"/>
                                        </p:tgtEl>
                                      </p:cBhvr>
                                    </p:animEffect>
                                  </p:childTnLst>
                                </p:cTn>
                              </p:par>
                            </p:childTnLst>
                          </p:cTn>
                        </p:par>
                        <p:par>
                          <p:cTn id="57" fill="hold">
                            <p:stCondLst>
                              <p:cond delay="4000"/>
                            </p:stCondLst>
                            <p:childTnLst>
                              <p:par>
                                <p:cTn id="58" presetID="45" presetClass="entr" presetSubtype="0" fill="hold" grpId="0" nodeType="after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anim calcmode="lin" valueType="num">
                                      <p:cBhvr>
                                        <p:cTn id="61" dur="500" fill="hold"/>
                                        <p:tgtEl>
                                          <p:spTgt spid="56"/>
                                        </p:tgtEl>
                                        <p:attrNameLst>
                                          <p:attrName>ppt_w</p:attrName>
                                        </p:attrNameLst>
                                      </p:cBhvr>
                                      <p:tavLst>
                                        <p:tav tm="0" fmla="#ppt_w*sin(2.5*pi*$)">
                                          <p:val>
                                            <p:fltVal val="0"/>
                                          </p:val>
                                        </p:tav>
                                        <p:tav tm="100000">
                                          <p:val>
                                            <p:fltVal val="1"/>
                                          </p:val>
                                        </p:tav>
                                      </p:tavLst>
                                    </p:anim>
                                    <p:anim calcmode="lin" valueType="num">
                                      <p:cBhvr>
                                        <p:cTn id="62" dur="500" fill="hold"/>
                                        <p:tgtEl>
                                          <p:spTgt spid="56"/>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1000" fill="hold"/>
                                        <p:tgtEl>
                                          <p:spTgt spid="34"/>
                                        </p:tgtEl>
                                        <p:attrNameLst>
                                          <p:attrName>ppt_w</p:attrName>
                                        </p:attrNameLst>
                                      </p:cBhvr>
                                      <p:tavLst>
                                        <p:tav tm="0">
                                          <p:val>
                                            <p:strVal val="#ppt_w*0.70"/>
                                          </p:val>
                                        </p:tav>
                                        <p:tav tm="100000">
                                          <p:val>
                                            <p:strVal val="#ppt_w"/>
                                          </p:val>
                                        </p:tav>
                                      </p:tavLst>
                                    </p:anim>
                                    <p:anim calcmode="lin" valueType="num">
                                      <p:cBhvr>
                                        <p:cTn id="68" dur="1000" fill="hold"/>
                                        <p:tgtEl>
                                          <p:spTgt spid="34"/>
                                        </p:tgtEl>
                                        <p:attrNameLst>
                                          <p:attrName>ppt_h</p:attrName>
                                        </p:attrNameLst>
                                      </p:cBhvr>
                                      <p:tavLst>
                                        <p:tav tm="0">
                                          <p:val>
                                            <p:strVal val="#ppt_h"/>
                                          </p:val>
                                        </p:tav>
                                        <p:tav tm="100000">
                                          <p:val>
                                            <p:strVal val="#ppt_h"/>
                                          </p:val>
                                        </p:tav>
                                      </p:tavLst>
                                    </p:anim>
                                    <p:animEffect transition="in" filter="fade">
                                      <p:cBhvr>
                                        <p:cTn id="69" dur="10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 calcmode="lin" valueType="num">
                                      <p:cBhvr>
                                        <p:cTn id="74" dur="1000" fill="hold"/>
                                        <p:tgtEl>
                                          <p:spTgt spid="7"/>
                                        </p:tgtEl>
                                        <p:attrNameLst>
                                          <p:attrName>ppt_w</p:attrName>
                                        </p:attrNameLst>
                                      </p:cBhvr>
                                      <p:tavLst>
                                        <p:tav tm="0">
                                          <p:val>
                                            <p:strVal val="#ppt_w*0.70"/>
                                          </p:val>
                                        </p:tav>
                                        <p:tav tm="100000">
                                          <p:val>
                                            <p:strVal val="#ppt_w"/>
                                          </p:val>
                                        </p:tav>
                                      </p:tavLst>
                                    </p:anim>
                                    <p:anim calcmode="lin" valueType="num">
                                      <p:cBhvr>
                                        <p:cTn id="75" dur="1000" fill="hold"/>
                                        <p:tgtEl>
                                          <p:spTgt spid="7"/>
                                        </p:tgtEl>
                                        <p:attrNameLst>
                                          <p:attrName>ppt_h</p:attrName>
                                        </p:attrNameLst>
                                      </p:cBhvr>
                                      <p:tavLst>
                                        <p:tav tm="0">
                                          <p:val>
                                            <p:strVal val="#ppt_h"/>
                                          </p:val>
                                        </p:tav>
                                        <p:tav tm="100000">
                                          <p:val>
                                            <p:strVal val="#ppt_h"/>
                                          </p:val>
                                        </p:tav>
                                      </p:tavLst>
                                    </p:anim>
                                    <p:animEffect transition="in" filter="fade">
                                      <p:cBhvr>
                                        <p:cTn id="76" dur="1000"/>
                                        <p:tgtEl>
                                          <p:spTgt spid="7"/>
                                        </p:tgtEl>
                                      </p:cBhvr>
                                    </p:animEffect>
                                  </p:childTnLst>
                                </p:cTn>
                              </p:par>
                              <p:par>
                                <p:cTn id="77" presetID="55" presetClass="entr" presetSubtype="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p:cTn id="79" dur="1000" fill="hold"/>
                                        <p:tgtEl>
                                          <p:spTgt spid="8"/>
                                        </p:tgtEl>
                                        <p:attrNameLst>
                                          <p:attrName>ppt_w</p:attrName>
                                        </p:attrNameLst>
                                      </p:cBhvr>
                                      <p:tavLst>
                                        <p:tav tm="0">
                                          <p:val>
                                            <p:strVal val="#ppt_w*0.70"/>
                                          </p:val>
                                        </p:tav>
                                        <p:tav tm="100000">
                                          <p:val>
                                            <p:strVal val="#ppt_w"/>
                                          </p:val>
                                        </p:tav>
                                      </p:tavLst>
                                    </p:anim>
                                    <p:anim calcmode="lin" valueType="num">
                                      <p:cBhvr>
                                        <p:cTn id="80" dur="1000" fill="hold"/>
                                        <p:tgtEl>
                                          <p:spTgt spid="8"/>
                                        </p:tgtEl>
                                        <p:attrNameLst>
                                          <p:attrName>ppt_h</p:attrName>
                                        </p:attrNameLst>
                                      </p:cBhvr>
                                      <p:tavLst>
                                        <p:tav tm="0">
                                          <p:val>
                                            <p:strVal val="#ppt_h"/>
                                          </p:val>
                                        </p:tav>
                                        <p:tav tm="100000">
                                          <p:val>
                                            <p:strVal val="#ppt_h"/>
                                          </p:val>
                                        </p:tav>
                                      </p:tavLst>
                                    </p:anim>
                                    <p:animEffect transition="in" filter="fade">
                                      <p:cBhvr>
                                        <p:cTn id="81" dur="1000"/>
                                        <p:tgtEl>
                                          <p:spTgt spid="8"/>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9"/>
                                        </p:tgtEl>
                                        <p:attrNameLst>
                                          <p:attrName>style.visibility</p:attrName>
                                        </p:attrNameLst>
                                      </p:cBhvr>
                                      <p:to>
                                        <p:strVal val="visible"/>
                                      </p:to>
                                    </p:set>
                                    <p:anim calcmode="lin" valueType="num">
                                      <p:cBhvr>
                                        <p:cTn id="84" dur="1000" fill="hold"/>
                                        <p:tgtEl>
                                          <p:spTgt spid="9"/>
                                        </p:tgtEl>
                                        <p:attrNameLst>
                                          <p:attrName>ppt_w</p:attrName>
                                        </p:attrNameLst>
                                      </p:cBhvr>
                                      <p:tavLst>
                                        <p:tav tm="0">
                                          <p:val>
                                            <p:strVal val="#ppt_w*0.70"/>
                                          </p:val>
                                        </p:tav>
                                        <p:tav tm="100000">
                                          <p:val>
                                            <p:strVal val="#ppt_w"/>
                                          </p:val>
                                        </p:tav>
                                      </p:tavLst>
                                    </p:anim>
                                    <p:anim calcmode="lin" valueType="num">
                                      <p:cBhvr>
                                        <p:cTn id="85" dur="1000" fill="hold"/>
                                        <p:tgtEl>
                                          <p:spTgt spid="9"/>
                                        </p:tgtEl>
                                        <p:attrNameLst>
                                          <p:attrName>ppt_h</p:attrName>
                                        </p:attrNameLst>
                                      </p:cBhvr>
                                      <p:tavLst>
                                        <p:tav tm="0">
                                          <p:val>
                                            <p:strVal val="#ppt_h"/>
                                          </p:val>
                                        </p:tav>
                                        <p:tav tm="100000">
                                          <p:val>
                                            <p:strVal val="#ppt_h"/>
                                          </p:val>
                                        </p:tav>
                                      </p:tavLst>
                                    </p:anim>
                                    <p:animEffect transition="in" filter="fade">
                                      <p:cBhvr>
                                        <p:cTn id="86" dur="1000"/>
                                        <p:tgtEl>
                                          <p:spTgt spid="9"/>
                                        </p:tgtEl>
                                      </p:cBhvr>
                                    </p:animEffect>
                                  </p:childTnLst>
                                </p:cTn>
                              </p:par>
                              <p:par>
                                <p:cTn id="87" presetID="55"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p:cTn id="89" dur="1000" fill="hold"/>
                                        <p:tgtEl>
                                          <p:spTgt spid="20"/>
                                        </p:tgtEl>
                                        <p:attrNameLst>
                                          <p:attrName>ppt_w</p:attrName>
                                        </p:attrNameLst>
                                      </p:cBhvr>
                                      <p:tavLst>
                                        <p:tav tm="0">
                                          <p:val>
                                            <p:strVal val="#ppt_w*0.70"/>
                                          </p:val>
                                        </p:tav>
                                        <p:tav tm="100000">
                                          <p:val>
                                            <p:strVal val="#ppt_w"/>
                                          </p:val>
                                        </p:tav>
                                      </p:tavLst>
                                    </p:anim>
                                    <p:anim calcmode="lin" valueType="num">
                                      <p:cBhvr>
                                        <p:cTn id="90" dur="1000" fill="hold"/>
                                        <p:tgtEl>
                                          <p:spTgt spid="20"/>
                                        </p:tgtEl>
                                        <p:attrNameLst>
                                          <p:attrName>ppt_h</p:attrName>
                                        </p:attrNameLst>
                                      </p:cBhvr>
                                      <p:tavLst>
                                        <p:tav tm="0">
                                          <p:val>
                                            <p:strVal val="#ppt_h"/>
                                          </p:val>
                                        </p:tav>
                                        <p:tav tm="100000">
                                          <p:val>
                                            <p:strVal val="#ppt_h"/>
                                          </p:val>
                                        </p:tav>
                                      </p:tavLst>
                                    </p:anim>
                                    <p:animEffect transition="in" filter="fade">
                                      <p:cBhvr>
                                        <p:cTn id="91" dur="1000"/>
                                        <p:tgtEl>
                                          <p:spTgt spid="20"/>
                                        </p:tgtEl>
                                      </p:cBhvr>
                                    </p:animEffect>
                                  </p:childTnLst>
                                </p:cTn>
                              </p:par>
                              <p:par>
                                <p:cTn id="92" presetID="55" presetClass="entr" presetSubtype="0" fill="hold" grpId="0" nodeType="withEffect">
                                  <p:stCondLst>
                                    <p:cond delay="0"/>
                                  </p:stCondLst>
                                  <p:childTnLst>
                                    <p:set>
                                      <p:cBhvr>
                                        <p:cTn id="93" dur="1" fill="hold">
                                          <p:stCondLst>
                                            <p:cond delay="0"/>
                                          </p:stCondLst>
                                        </p:cTn>
                                        <p:tgtEl>
                                          <p:spTgt spid="11"/>
                                        </p:tgtEl>
                                        <p:attrNameLst>
                                          <p:attrName>style.visibility</p:attrName>
                                        </p:attrNameLst>
                                      </p:cBhvr>
                                      <p:to>
                                        <p:strVal val="visible"/>
                                      </p:to>
                                    </p:set>
                                    <p:anim calcmode="lin" valueType="num">
                                      <p:cBhvr>
                                        <p:cTn id="94" dur="1000" fill="hold"/>
                                        <p:tgtEl>
                                          <p:spTgt spid="11"/>
                                        </p:tgtEl>
                                        <p:attrNameLst>
                                          <p:attrName>ppt_w</p:attrName>
                                        </p:attrNameLst>
                                      </p:cBhvr>
                                      <p:tavLst>
                                        <p:tav tm="0">
                                          <p:val>
                                            <p:strVal val="#ppt_w*0.70"/>
                                          </p:val>
                                        </p:tav>
                                        <p:tav tm="100000">
                                          <p:val>
                                            <p:strVal val="#ppt_w"/>
                                          </p:val>
                                        </p:tav>
                                      </p:tavLst>
                                    </p:anim>
                                    <p:anim calcmode="lin" valueType="num">
                                      <p:cBhvr>
                                        <p:cTn id="95" dur="1000" fill="hold"/>
                                        <p:tgtEl>
                                          <p:spTgt spid="11"/>
                                        </p:tgtEl>
                                        <p:attrNameLst>
                                          <p:attrName>ppt_h</p:attrName>
                                        </p:attrNameLst>
                                      </p:cBhvr>
                                      <p:tavLst>
                                        <p:tav tm="0">
                                          <p:val>
                                            <p:strVal val="#ppt_h"/>
                                          </p:val>
                                        </p:tav>
                                        <p:tav tm="100000">
                                          <p:val>
                                            <p:strVal val="#ppt_h"/>
                                          </p:val>
                                        </p:tav>
                                      </p:tavLst>
                                    </p:anim>
                                    <p:animEffect transition="in" filter="fade">
                                      <p:cBhvr>
                                        <p:cTn id="96" dur="1000"/>
                                        <p:tgtEl>
                                          <p:spTgt spid="11"/>
                                        </p:tgtEl>
                                      </p:cBhvr>
                                    </p:animEffect>
                                  </p:childTnLst>
                                </p:cTn>
                              </p:par>
                              <p:par>
                                <p:cTn id="97" presetID="55" presetClass="entr" presetSubtype="0" fill="hold" grpId="0" nodeType="withEffect">
                                  <p:stCondLst>
                                    <p:cond delay="0"/>
                                  </p:stCondLst>
                                  <p:childTnLst>
                                    <p:set>
                                      <p:cBhvr>
                                        <p:cTn id="98" dur="1" fill="hold">
                                          <p:stCondLst>
                                            <p:cond delay="0"/>
                                          </p:stCondLst>
                                        </p:cTn>
                                        <p:tgtEl>
                                          <p:spTgt spid="27"/>
                                        </p:tgtEl>
                                        <p:attrNameLst>
                                          <p:attrName>style.visibility</p:attrName>
                                        </p:attrNameLst>
                                      </p:cBhvr>
                                      <p:to>
                                        <p:strVal val="visible"/>
                                      </p:to>
                                    </p:set>
                                    <p:anim calcmode="lin" valueType="num">
                                      <p:cBhvr>
                                        <p:cTn id="99" dur="1000" fill="hold"/>
                                        <p:tgtEl>
                                          <p:spTgt spid="27"/>
                                        </p:tgtEl>
                                        <p:attrNameLst>
                                          <p:attrName>ppt_w</p:attrName>
                                        </p:attrNameLst>
                                      </p:cBhvr>
                                      <p:tavLst>
                                        <p:tav tm="0">
                                          <p:val>
                                            <p:strVal val="#ppt_w*0.70"/>
                                          </p:val>
                                        </p:tav>
                                        <p:tav tm="100000">
                                          <p:val>
                                            <p:strVal val="#ppt_w"/>
                                          </p:val>
                                        </p:tav>
                                      </p:tavLst>
                                    </p:anim>
                                    <p:anim calcmode="lin" valueType="num">
                                      <p:cBhvr>
                                        <p:cTn id="100" dur="1000" fill="hold"/>
                                        <p:tgtEl>
                                          <p:spTgt spid="27"/>
                                        </p:tgtEl>
                                        <p:attrNameLst>
                                          <p:attrName>ppt_h</p:attrName>
                                        </p:attrNameLst>
                                      </p:cBhvr>
                                      <p:tavLst>
                                        <p:tav tm="0">
                                          <p:val>
                                            <p:strVal val="#ppt_h"/>
                                          </p:val>
                                        </p:tav>
                                        <p:tav tm="100000">
                                          <p:val>
                                            <p:strVal val="#ppt_h"/>
                                          </p:val>
                                        </p:tav>
                                      </p:tavLst>
                                    </p:anim>
                                    <p:animEffect transition="in" filter="fade">
                                      <p:cBhvr>
                                        <p:cTn id="101" dur="1000"/>
                                        <p:tgtEl>
                                          <p:spTgt spid="27"/>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grpId="0" nodeType="click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blinds(horizontal)">
                                      <p:cBhvr>
                                        <p:cTn id="106" dur="500"/>
                                        <p:tgtEl>
                                          <p:spTgt spid="24"/>
                                        </p:tgtEl>
                                      </p:cBhvr>
                                    </p:animEffect>
                                  </p:childTnLst>
                                </p:cTn>
                              </p:par>
                              <p:par>
                                <p:cTn id="107" presetID="3" presetClass="entr" presetSubtype="10" fill="hold" grpId="0" nodeType="withEffect">
                                  <p:stCondLst>
                                    <p:cond delay="0"/>
                                  </p:stCondLst>
                                  <p:childTnLst>
                                    <p:set>
                                      <p:cBhvr>
                                        <p:cTn id="108" dur="1" fill="hold">
                                          <p:stCondLst>
                                            <p:cond delay="0"/>
                                          </p:stCondLst>
                                        </p:cTn>
                                        <p:tgtEl>
                                          <p:spTgt spid="23"/>
                                        </p:tgtEl>
                                        <p:attrNameLst>
                                          <p:attrName>style.visibility</p:attrName>
                                        </p:attrNameLst>
                                      </p:cBhvr>
                                      <p:to>
                                        <p:strVal val="visible"/>
                                      </p:to>
                                    </p:set>
                                    <p:animEffect transition="in" filter="blinds(horizontal)">
                                      <p:cBhvr>
                                        <p:cTn id="109" dur="500"/>
                                        <p:tgtEl>
                                          <p:spTgt spid="23"/>
                                        </p:tgtEl>
                                      </p:cBhvr>
                                    </p:animEffect>
                                  </p:childTnLst>
                                </p:cTn>
                              </p:par>
                              <p:par>
                                <p:cTn id="110" presetID="3" presetClass="entr" presetSubtype="10" fill="hold" grpId="0" nodeType="with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blinds(horizontal)">
                                      <p:cBhvr>
                                        <p:cTn id="1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ldLvl="0" animBg="1"/>
      <p:bldP spid="47" grpId="0" bldLvl="0" animBg="1"/>
      <p:bldP spid="48" grpId="0" bldLvl="0" animBg="1"/>
      <p:bldP spid="49" grpId="0" bldLvl="0" animBg="1"/>
      <p:bldP spid="50" grpId="0" bldLvl="0" animBg="1"/>
      <p:bldP spid="51" grpId="0" bldLvl="0" animBg="1"/>
      <p:bldP spid="52" grpId="0" bldLvl="0" animBg="1"/>
      <p:bldP spid="5" grpId="0" bldLvl="0" animBg="1"/>
      <p:bldP spid="54" grpId="0"/>
      <p:bldP spid="55" grpId="0"/>
      <p:bldP spid="56" grpId="0"/>
      <p:bldP spid="24" grpId="0"/>
      <p:bldP spid="23" grpId="0"/>
      <p:bldP spid="32" grpId="0"/>
      <p:bldP spid="7" grpId="0"/>
      <p:bldP spid="8" grpId="0"/>
      <p:bldP spid="9" grpId="0"/>
      <p:bldP spid="20" grpId="0"/>
      <p:bldP spid="11" grpId="0"/>
      <p:bldP spid="27" grpId="0"/>
      <p:bldP spid="7" grpId="1"/>
      <p:bldP spid="8" grpId="1"/>
      <p:bldP spid="9" grpId="1"/>
      <p:bldP spid="20" grpId="1"/>
      <p:bldP spid="11" grpId="1"/>
      <p:bldP spid="2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p:nvPr/>
        </p:nvPicPr>
        <p:blipFill>
          <a:blip r:embed="rId1"/>
        </p:blipFill>
        <p:spPr>
          <a:xfrm>
            <a:off x="752475" y="139065"/>
            <a:ext cx="5871210" cy="728345"/>
          </a:xfrm>
          <a:prstGeom prst="rect">
            <a:avLst/>
          </a:prstGeom>
        </p:spPr>
      </p:pic>
      <p:pic>
        <p:nvPicPr>
          <p:cNvPr id="101" name="图片 100"/>
          <p:cNvPicPr/>
          <p:nvPr>
            <p:custDataLst>
              <p:tags r:id="rId2"/>
            </p:custDataLst>
          </p:nvPr>
        </p:nvPicPr>
        <p:blipFill>
          <a:blip r:embed="rId3"/>
          <a:stretch>
            <a:fillRect/>
          </a:stretch>
        </p:blipFill>
        <p:spPr>
          <a:xfrm>
            <a:off x="7497445" y="139065"/>
            <a:ext cx="5650230" cy="1856105"/>
          </a:xfrm>
          <a:prstGeom prst="rect">
            <a:avLst/>
          </a:prstGeom>
          <a:noFill/>
          <a:ln w="9525">
            <a:noFill/>
          </a:ln>
        </p:spPr>
      </p:pic>
      <p:sp>
        <p:nvSpPr>
          <p:cNvPr id="8" name="文本框 7"/>
          <p:cNvSpPr txBox="1"/>
          <p:nvPr>
            <p:custDataLst>
              <p:tags r:id="rId4"/>
            </p:custDataLst>
          </p:nvPr>
        </p:nvSpPr>
        <p:spPr>
          <a:xfrm>
            <a:off x="501650" y="1122680"/>
            <a:ext cx="11155680" cy="461327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14" tIns="91414" rIns="91414" bIns="91414" numCol="1" spcCol="38100" rtlCol="0" anchor="t" forceAA="0">
            <a:spAutoFit/>
          </a:bodyPr>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1. </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用</a:t>
            </a:r>
            <a:r>
              <a:rPr kumimoji="0" lang="zh-CN" altLang="en-US" sz="2400" b="1" i="0" u="none" strike="noStrike" cap="none" spc="0" normalizeH="0" baseline="0">
                <a:ln>
                  <a:noFill/>
                </a:ln>
                <a:solidFill>
                  <a:srgbClr val="C00000"/>
                </a:solidFill>
                <a:effectLst/>
                <a:uFillTx/>
                <a:latin typeface="Times New Roman" panose="02020603050405020304" charset="0"/>
                <a:ea typeface="黑体" panose="02010609060101010101" charset="-122"/>
                <a:cs typeface="Times New Roman" panose="02020603050405020304" charset="0"/>
                <a:sym typeface="Helvetica"/>
              </a:rPr>
              <a:t>有限的词汇</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获取 最有用信息</a:t>
            </a:r>
            <a:endPar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用</a:t>
            </a:r>
            <a:r>
              <a:rPr kumimoji="0" lang="zh-CN" altLang="en-US" sz="2400" b="1" i="0" u="none" strike="noStrike" cap="none" spc="0" normalizeH="0" baseline="0">
                <a:ln>
                  <a:noFill/>
                </a:ln>
                <a:solidFill>
                  <a:srgbClr val="C00000"/>
                </a:solidFill>
                <a:effectLst/>
                <a:uFillTx/>
                <a:latin typeface="Times New Roman" panose="02020603050405020304" charset="0"/>
                <a:ea typeface="黑体" panose="02010609060101010101" charset="-122"/>
                <a:cs typeface="Times New Roman" panose="02020603050405020304" charset="0"/>
                <a:sym typeface="Helvetica"/>
              </a:rPr>
              <a:t>有限的时间</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获取 最精准答案</a:t>
            </a:r>
            <a:endPar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2. </a:t>
            </a:r>
            <a:r>
              <a:rPr kumimoji="0" lang="zh-CN" altLang="en-US" sz="2400" b="1" i="0" u="none" strike="noStrike" cap="none" spc="0" normalizeH="0" baseline="0">
                <a:ln>
                  <a:noFill/>
                </a:ln>
                <a:solidFill>
                  <a:srgbClr val="C00000"/>
                </a:solidFill>
                <a:effectLst/>
                <a:uFillTx/>
                <a:latin typeface="Times New Roman" panose="02020603050405020304" charset="0"/>
                <a:ea typeface="黑体" panose="02010609060101010101" charset="-122"/>
                <a:cs typeface="Times New Roman" panose="02020603050405020304" charset="0"/>
                <a:sym typeface="Helvetica"/>
              </a:rPr>
              <a:t>科学打开阅读理解的方式：</a:t>
            </a:r>
            <a:endParaRPr kumimoji="0" lang="zh-CN" altLang="en-US" sz="2400" b="1" i="0" u="none" strike="noStrike" cap="none" spc="0" normalizeH="0" baseline="0">
              <a:ln>
                <a:noFill/>
              </a:ln>
              <a:solidFill>
                <a:srgbClr val="C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①</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找到主题句/文章主旨大意（一般在第一段）</a:t>
            </a:r>
            <a:endPar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lang="en-US" altLang="zh-CN" sz="240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lang="zh-CN" altLang="en-US" sz="240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②</a:t>
            </a:r>
            <a:r>
              <a:rPr lang="en-US" altLang="zh-CN" sz="240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了解文章的框架结构/语篇组织（</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what/ why/ how/ whether</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a:t>
            </a:r>
            <a:endPar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lang="en-US" altLang="zh-CN" sz="240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lang="zh-CN" altLang="en-US" sz="240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③</a:t>
            </a:r>
            <a:r>
              <a:rPr lang="en-US" altLang="zh-CN" sz="240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做题与看文章同步交替进行（题目=阅读提纲）</a:t>
            </a:r>
            <a:endPar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3. </a:t>
            </a:r>
            <a:r>
              <a:rPr kumimoji="0" lang="zh-CN" altLang="en-US" sz="2400" b="1" i="0" u="none" strike="noStrike" cap="none" spc="0" normalizeH="0" baseline="0">
                <a:ln>
                  <a:noFill/>
                </a:ln>
                <a:solidFill>
                  <a:srgbClr val="C00000"/>
                </a:solidFill>
                <a:effectLst/>
                <a:uFillTx/>
                <a:latin typeface="Times New Roman" panose="02020603050405020304" charset="0"/>
                <a:ea typeface="黑体" panose="02010609060101010101" charset="-122"/>
                <a:cs typeface="Times New Roman" panose="02020603050405020304" charset="0"/>
                <a:sym typeface="Helvetica"/>
              </a:rPr>
              <a:t>C、D篇：</a:t>
            </a:r>
            <a:endPar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①</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科学研究类说明文往往第一段呈现</a:t>
            </a:r>
            <a:r>
              <a:rPr kumimoji="0" lang="zh-CN" altLang="en-US" sz="2400" b="1" i="0" u="none" strike="noStrike" cap="none" spc="0" normalizeH="0" baseline="0">
                <a:ln>
                  <a:noFill/>
                </a:ln>
                <a:solidFill>
                  <a:srgbClr val="C00000"/>
                </a:solidFill>
                <a:effectLst/>
                <a:uFillTx/>
                <a:latin typeface="Times New Roman" panose="02020603050405020304" charset="0"/>
                <a:ea typeface="黑体" panose="02010609060101010101" charset="-122"/>
                <a:cs typeface="Times New Roman" panose="02020603050405020304" charset="0"/>
                <a:sym typeface="Helvetica"/>
              </a:rPr>
              <a:t>研究发现或结论（文章主旨）</a:t>
            </a:r>
            <a:endParaRPr kumimoji="0" lang="zh-CN" altLang="en-US" sz="2400" b="1" i="0" u="none" strike="noStrike" cap="none" spc="0" normalizeH="0" baseline="0">
              <a:ln>
                <a:noFill/>
              </a:ln>
              <a:solidFill>
                <a:srgbClr val="C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lang="en-US" altLang="zh-CN" sz="240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②</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路标词</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带出作者真正写作意图</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However, but, in fact, actually</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a:t>
            </a:r>
            <a:endPar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studys find out (研究发现/</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表</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明…)</a:t>
            </a:r>
            <a:endPar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4. 先做 </a:t>
            </a:r>
            <a:r>
              <a:rPr kumimoji="0" lang="zh-CN" altLang="en-US" sz="2400" b="1" i="0" u="none" strike="noStrike" cap="none" spc="0" normalizeH="0" baseline="0">
                <a:ln>
                  <a:noFill/>
                </a:ln>
                <a:solidFill>
                  <a:srgbClr val="C00000"/>
                </a:solidFill>
                <a:effectLst/>
                <a:uFillTx/>
                <a:latin typeface="Times New Roman" panose="02020603050405020304" charset="0"/>
                <a:ea typeface="黑体" panose="02010609060101010101" charset="-122"/>
                <a:cs typeface="Times New Roman" panose="02020603050405020304" charset="0"/>
                <a:sym typeface="Helvetica"/>
              </a:rPr>
              <a:t>单点信息题</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（猜词，态度、段落</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或文</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章主旨）</a:t>
            </a:r>
            <a:endPar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再做 </a:t>
            </a:r>
            <a:r>
              <a:rPr kumimoji="0" lang="zh-CN" altLang="en-US" sz="2400" b="1" i="0" u="none" strike="noStrike" cap="none" spc="0" normalizeH="0" baseline="0">
                <a:ln>
                  <a:noFill/>
                </a:ln>
                <a:solidFill>
                  <a:srgbClr val="C00000"/>
                </a:solidFill>
                <a:effectLst/>
                <a:uFillTx/>
                <a:latin typeface="Times New Roman" panose="02020603050405020304" charset="0"/>
                <a:ea typeface="黑体" panose="02010609060101010101" charset="-122"/>
                <a:cs typeface="Times New Roman" panose="02020603050405020304" charset="0"/>
                <a:sym typeface="Helvetica"/>
              </a:rPr>
              <a:t>多点信息题</a:t>
            </a:r>
            <a:r>
              <a:rPr lang="en-US" altLang="zh-CN" sz="240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（细节理解</a:t>
            </a:r>
            <a:r>
              <a:rPr lang="zh-CN" altLang="en-US" sz="240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；文章主旨</a:t>
            </a:r>
            <a:r>
              <a:rPr lang="en-US" altLang="zh-CN" sz="240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a:t>
            </a:r>
            <a:endPar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p:txBody>
      </p:sp>
      <p:sp>
        <p:nvSpPr>
          <p:cNvPr id="10" name="文本框 9"/>
          <p:cNvSpPr txBox="1"/>
          <p:nvPr/>
        </p:nvSpPr>
        <p:spPr>
          <a:xfrm>
            <a:off x="1886585" y="200660"/>
            <a:ext cx="4340860" cy="61214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38" tIns="91438" rIns="91438" bIns="91438" numCol="1" spcCol="38100" rtlCol="0" anchor="t" forceAA="0">
            <a:spAutoFit/>
          </a:bodyPr>
          <a:p>
            <a:pPr marL="0" marR="0" indent="0" algn="l" defTabSz="685800" rtl="0" fontAlgn="auto" latinLnBrk="0" hangingPunct="0">
              <a:lnSpc>
                <a:spcPct val="100000"/>
              </a:lnSpc>
              <a:spcBef>
                <a:spcPts val="0"/>
              </a:spcBef>
              <a:spcAft>
                <a:spcPts val="0"/>
              </a:spcAft>
              <a:buClrTx/>
              <a:buSzTx/>
              <a:buFontTx/>
              <a:buNone/>
            </a:pPr>
            <a:r>
              <a:rPr sz="2800" b="1" dirty="0">
                <a:solidFill>
                  <a:prstClr val="white"/>
                </a:solidFill>
                <a:latin typeface="微软雅黑" panose="020B0503020204020204" charset="-122"/>
                <a:ea typeface="微软雅黑" panose="020B0503020204020204" charset="-122"/>
                <a:cs typeface="微软雅黑" panose="020B0503020204020204" charset="-122"/>
                <a:sym typeface="+mn-ea"/>
              </a:rPr>
              <a:t>阅读理解</a:t>
            </a:r>
            <a:r>
              <a:rPr lang="zh-CN" sz="2800" b="1" dirty="0">
                <a:solidFill>
                  <a:prstClr val="white"/>
                </a:solidFill>
                <a:latin typeface="微软雅黑" panose="020B0503020204020204" charset="-122"/>
                <a:ea typeface="微软雅黑" panose="020B0503020204020204" charset="-122"/>
                <a:cs typeface="微软雅黑" panose="020B0503020204020204" charset="-122"/>
                <a:sym typeface="+mn-ea"/>
              </a:rPr>
              <a:t>基本</a:t>
            </a:r>
            <a:r>
              <a:rPr sz="2800" b="1" dirty="0">
                <a:solidFill>
                  <a:prstClr val="white"/>
                </a:solidFill>
                <a:latin typeface="微软雅黑" panose="020B0503020204020204" charset="-122"/>
                <a:ea typeface="微软雅黑" panose="020B0503020204020204" charset="-122"/>
                <a:cs typeface="微软雅黑" panose="020B0503020204020204" charset="-122"/>
                <a:sym typeface="+mn-ea"/>
              </a:rPr>
              <a:t>策略</a:t>
            </a:r>
            <a:endParaRPr kumimoji="0" lang="zh-CN" altLang="en-US" sz="2800" b="1" i="0" u="none" strike="noStrike" cap="none" spc="0" normalizeH="0" baseline="0" dirty="0">
              <a:ln>
                <a:noFill/>
              </a:ln>
              <a:solidFill>
                <a:prstClr val="white"/>
              </a:solidFill>
              <a:effectLst/>
              <a:uFillTx/>
              <a:latin typeface="微软雅黑" panose="020B0503020204020204" charset="-122"/>
              <a:ea typeface="微软雅黑" panose="020B0503020204020204" charset="-122"/>
              <a:cs typeface="微软雅黑" panose="020B0503020204020204" charset="-122"/>
              <a:sym typeface="+mn-ea"/>
            </a:endParaRPr>
          </a:p>
        </p:txBody>
      </p:sp>
      <p:pic>
        <p:nvPicPr>
          <p:cNvPr id="27" name="图片 26"/>
          <p:cNvPicPr/>
          <p:nvPr/>
        </p:nvPicPr>
        <p:blipFill>
          <a:blip r:embed="rId5"/>
          <a:stretch>
            <a:fillRect/>
          </a:stretch>
        </p:blipFill>
        <p:spPr>
          <a:xfrm>
            <a:off x="-125730" y="0"/>
            <a:ext cx="1343025" cy="1053465"/>
          </a:xfrm>
          <a:prstGeom prst="rect">
            <a:avLst/>
          </a:prstGeom>
        </p:spPr>
      </p:pic>
      <p:pic>
        <p:nvPicPr>
          <p:cNvPr id="11" name="图片 10"/>
          <p:cNvPicPr/>
          <p:nvPr/>
        </p:nvPicPr>
        <p:blipFill>
          <a:blip r:embed="rId6"/>
          <a:srcRect l="16470" t="41154" r="14600" b="40835"/>
          <a:stretch>
            <a:fillRect/>
          </a:stretch>
        </p:blipFill>
        <p:spPr>
          <a:xfrm>
            <a:off x="120015" y="6339205"/>
            <a:ext cx="12072620" cy="518795"/>
          </a:xfrm>
          <a:prstGeom prst="rect">
            <a:avLst/>
          </a:prstGeom>
          <a:effectLst>
            <a:glow rad="190500">
              <a:srgbClr val="002060">
                <a:alpha val="14000"/>
              </a:srgbClr>
            </a:glow>
            <a:outerShdw blurRad="63500" sx="102000" sy="102000" algn="ctr" rotWithShape="0">
              <a:prstClr val="black">
                <a:alpha val="40000"/>
              </a:prstClr>
            </a:outerShdw>
            <a:softEdge rad="12700"/>
          </a:effectLst>
        </p:spPr>
      </p:pic>
      <p:pic>
        <p:nvPicPr>
          <p:cNvPr id="100" name="图片 99"/>
          <p:cNvPicPr/>
          <p:nvPr>
            <p:custDataLst>
              <p:tags r:id="rId7"/>
            </p:custDataLst>
          </p:nvPr>
        </p:nvPicPr>
        <p:blipFill>
          <a:blip r:embed="rId8"/>
          <a:stretch>
            <a:fillRect/>
          </a:stretch>
        </p:blipFill>
        <p:spPr>
          <a:xfrm>
            <a:off x="10200842" y="5175430"/>
            <a:ext cx="1456311" cy="1740082"/>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146685" y="3368040"/>
            <a:ext cx="4692650" cy="3229610"/>
          </a:xfrm>
          <a:prstGeom prst="rect">
            <a:avLst/>
          </a:prstGeom>
        </p:spPr>
      </p:pic>
      <p:grpSp>
        <p:nvGrpSpPr>
          <p:cNvPr id="12" name="组合 11"/>
          <p:cNvGrpSpPr/>
          <p:nvPr userDrawn="1">
            <p:custDataLst>
              <p:tags r:id="rId2"/>
            </p:custDataLst>
          </p:nvPr>
        </p:nvGrpSpPr>
        <p:grpSpPr>
          <a:xfrm>
            <a:off x="10637789" y="5416239"/>
            <a:ext cx="1552625" cy="1432464"/>
            <a:chOff x="10898414" y="5656121"/>
            <a:chExt cx="1293586" cy="1193473"/>
          </a:xfrm>
        </p:grpSpPr>
        <p:sp>
          <p:nvSpPr>
            <p:cNvPr id="13" name="任意多边形: 形状 12"/>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pic>
        <p:nvPicPr>
          <p:cNvPr id="2" name="图片 1"/>
          <p:cNvPicPr/>
          <p:nvPr/>
        </p:nvPicPr>
        <p:blipFill>
          <a:blip r:embed="rId6"/>
        </p:blipFill>
        <p:spPr>
          <a:xfrm rot="18480000">
            <a:off x="11231245" y="4992370"/>
            <a:ext cx="946785" cy="806450"/>
          </a:xfrm>
          <a:prstGeom prst="rect">
            <a:avLst/>
          </a:prstGeom>
        </p:spPr>
      </p:pic>
      <p:sp>
        <p:nvSpPr>
          <p:cNvPr id="10" name="文本框 6"/>
          <p:cNvSpPr txBox="1"/>
          <p:nvPr>
            <p:custDataLst>
              <p:tags r:id="rId7"/>
            </p:custDataLst>
          </p:nvPr>
        </p:nvSpPr>
        <p:spPr>
          <a:xfrm>
            <a:off x="1576705" y="70485"/>
            <a:ext cx="6695440" cy="6096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err="1">
                <a:solidFill>
                  <a:schemeClr val="dk1"/>
                </a:solidFill>
                <a:latin typeface="汉仪旗黑-85S" panose="00020600040101010101" pitchFamily="18" charset="-122"/>
                <a:ea typeface="汉仪旗黑-85S" panose="00020600040101010101" pitchFamily="18" charset="-122"/>
                <a:sym typeface="微软雅黑" panose="020B0503020204020204" charset="-122"/>
              </a:rPr>
              <a:t>完形填空高分突破思维策略</a:t>
            </a:r>
            <a:r>
              <a:rPr lang="en-US" altLang="zh-CN" err="1">
                <a:solidFill>
                  <a:schemeClr val="dk1"/>
                </a:solidFill>
                <a:latin typeface="汉仪旗黑-85S" panose="00020600040101010101" pitchFamily="18" charset="-122"/>
                <a:ea typeface="汉仪旗黑-85S" panose="00020600040101010101" pitchFamily="18" charset="-122"/>
                <a:sym typeface="微软雅黑" panose="020B0503020204020204" charset="-122"/>
              </a:rPr>
              <a:t>:</a:t>
            </a:r>
            <a:endParaRPr lang="en-US" altLang="zh-CN" err="1">
              <a:solidFill>
                <a:schemeClr val="dk1"/>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14" name="图片 13"/>
          <p:cNvPicPr/>
          <p:nvPr/>
        </p:nvPicPr>
        <p:blipFill>
          <a:blip r:embed="rId8"/>
        </p:blipFill>
        <p:spPr>
          <a:xfrm>
            <a:off x="-635" y="635"/>
            <a:ext cx="1461135" cy="812165"/>
          </a:xfrm>
          <a:prstGeom prst="rect">
            <a:avLst/>
          </a:prstGeom>
        </p:spPr>
      </p:pic>
      <p:cxnSp>
        <p:nvCxnSpPr>
          <p:cNvPr id="3" name="直接连接符 2"/>
          <p:cNvCxnSpPr/>
          <p:nvPr>
            <p:custDataLst>
              <p:tags r:id="rId9"/>
            </p:custDataLst>
          </p:nvPr>
        </p:nvCxnSpPr>
        <p:spPr>
          <a:xfrm flipV="1">
            <a:off x="1070178" y="735992"/>
            <a:ext cx="8959215" cy="698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4" name="文本框 3"/>
          <p:cNvSpPr txBox="1"/>
          <p:nvPr/>
        </p:nvSpPr>
        <p:spPr>
          <a:xfrm>
            <a:off x="473075" y="798830"/>
            <a:ext cx="11539220" cy="2451100"/>
          </a:xfrm>
          <a:prstGeom prst="rect">
            <a:avLst/>
          </a:prstGeom>
          <a:ln>
            <a:solidFill>
              <a:srgbClr val="6FE6FF"/>
            </a:solidFill>
          </a:ln>
        </p:spPr>
        <p:txBody>
          <a:bodyPr wrap="square">
            <a:spAutoFit/>
          </a:bodyPr>
          <a:p>
            <a:pPr marL="0" indent="26670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I often helped at Grandma’s restaurant on weekends. This Saturday morning, when I was in the alley behind the restaurant, I noticed something </a:t>
            </a:r>
            <a:r>
              <a:rPr lang="en-US" altLang="zh-CN" sz="1600" u="sng">
                <a:latin typeface="Times New Roman" panose="02020603050405020304"/>
                <a:ea typeface="宋体" panose="02010600030101010101" pitchFamily="2" charset="-122"/>
              </a:rPr>
              <a:t>  41  </a:t>
            </a:r>
            <a:r>
              <a:rPr lang="en-US" altLang="zh-CN" sz="1600">
                <a:latin typeface="Times New Roman" panose="02020603050405020304"/>
                <a:ea typeface="宋体" panose="02010600030101010101" pitchFamily="2" charset="-122"/>
              </a:rPr>
              <a:t>. Our dustbins had been knocked over! How could those have fallen? I wondered as I quickly cleaned up the mess, and then headed into the restaurant to help with the </a:t>
            </a:r>
            <a:r>
              <a:rPr lang="en-US" altLang="zh-CN" sz="1600" u="sng">
                <a:latin typeface="Times New Roman" panose="02020603050405020304"/>
                <a:ea typeface="宋体" panose="02010600030101010101" pitchFamily="2" charset="-122"/>
              </a:rPr>
              <a:t>  42  </a:t>
            </a:r>
            <a:r>
              <a:rPr lang="en-US" altLang="zh-CN" sz="1600">
                <a:latin typeface="Times New Roman" panose="02020603050405020304"/>
                <a:ea typeface="宋体" panose="02010600030101010101" pitchFamily="2" charset="-122"/>
              </a:rPr>
              <a:t> rush. </a:t>
            </a:r>
            <a:endParaRPr lang="en-US" altLang="zh-CN" sz="1600">
              <a:latin typeface="Times New Roman" panose="02020603050405020304"/>
              <a:ea typeface="宋体" panose="02010600030101010101" pitchFamily="2" charset="-122"/>
            </a:endParaRPr>
          </a:p>
          <a:p>
            <a:pPr marL="0" indent="26670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a:t>
            </a:r>
            <a:endParaRPr lang="en-US" altLang="zh-CN" sz="1600">
              <a:latin typeface="Times New Roman" panose="02020603050405020304"/>
              <a:ea typeface="宋体" panose="02010600030101010101" pitchFamily="2" charset="-122"/>
            </a:endParaRPr>
          </a:p>
          <a:p>
            <a:pPr marL="0" indent="26670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It wasn’t long before Grandma appeared in the doorway, a bit surprised. “Grandma, meet my new friend. He loves the smell of your </a:t>
            </a:r>
            <a:r>
              <a:rPr lang="en-US" altLang="zh-CN" sz="1600" u="sng">
                <a:latin typeface="Times New Roman" panose="02020603050405020304"/>
                <a:ea typeface="宋体" panose="02010600030101010101" pitchFamily="2" charset="-122"/>
              </a:rPr>
              <a:t>  53  </a:t>
            </a:r>
            <a:r>
              <a:rPr lang="en-US" altLang="zh-CN" sz="1600">
                <a:latin typeface="Times New Roman" panose="02020603050405020304"/>
                <a:ea typeface="宋体" panose="02010600030101010101" pitchFamily="2" charset="-122"/>
              </a:rPr>
              <a:t>,” I said. Grandma chuckled. “Well, it looks like I’ll need to </a:t>
            </a:r>
            <a:r>
              <a:rPr lang="en-US" altLang="zh-CN" sz="1600" u="sng">
                <a:latin typeface="Times New Roman" panose="02020603050405020304"/>
                <a:ea typeface="宋体" panose="02010600030101010101" pitchFamily="2" charset="-122"/>
              </a:rPr>
              <a:t>  </a:t>
            </a:r>
            <a:r>
              <a:rPr lang="en-US" altLang="zh-CN" sz="1600" u="sng">
                <a:latin typeface="Times New Roman" panose="02020603050405020304"/>
                <a:ea typeface="Times New Roman" panose="02020603050405020304"/>
              </a:rPr>
              <a:t>54  </a:t>
            </a:r>
            <a:r>
              <a:rPr lang="en-US" altLang="zh-CN" sz="1600">
                <a:latin typeface="Times New Roman" panose="02020603050405020304"/>
                <a:ea typeface="宋体" panose="02010600030101010101" pitchFamily="2" charset="-122"/>
              </a:rPr>
              <a:t> our menu to include some cat-friendly dim-sum options.”</a:t>
            </a:r>
            <a:endParaRPr lang="en-US" altLang="zh-CN" sz="1600">
              <a:latin typeface="Times New Roman" panose="02020603050405020304"/>
              <a:ea typeface="宋体" panose="02010600030101010101" pitchFamily="2" charset="-122"/>
            </a:endParaRPr>
          </a:p>
          <a:p>
            <a:pPr marL="0" indent="26670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“If you do, I think we know who will be first waiting in line every morning!” I said. The cat affectionately rubbed against my leg, as if agreeing with the </a:t>
            </a:r>
            <a:r>
              <a:rPr lang="en-US" altLang="zh-CN" sz="1600" u="sng">
                <a:latin typeface="Times New Roman" panose="02020603050405020304"/>
                <a:ea typeface="宋体" panose="02010600030101010101" pitchFamily="2" charset="-122"/>
              </a:rPr>
              <a:t>  55  </a:t>
            </a:r>
            <a:r>
              <a:rPr lang="en-US" altLang="zh-CN" sz="1600">
                <a:latin typeface="Times New Roman" panose="02020603050405020304"/>
                <a:ea typeface="宋体" panose="02010600030101010101" pitchFamily="2" charset="-122"/>
              </a:rPr>
              <a:t>.</a:t>
            </a:r>
            <a:endParaRPr lang="en-US" altLang="zh-CN" sz="1600">
              <a:latin typeface="Times New Roman" panose="02020603050405020304"/>
              <a:ea typeface="宋体" panose="02010600030101010101" pitchFamily="2" charset="-122"/>
            </a:endParaRPr>
          </a:p>
        </p:txBody>
      </p:sp>
      <p:sp>
        <p:nvSpPr>
          <p:cNvPr id="6" name="文本框 5"/>
          <p:cNvSpPr txBox="1"/>
          <p:nvPr/>
        </p:nvSpPr>
        <p:spPr>
          <a:xfrm>
            <a:off x="4907280" y="3368675"/>
            <a:ext cx="7105650" cy="1565910"/>
          </a:xfrm>
          <a:prstGeom prst="rect">
            <a:avLst/>
          </a:prstGeom>
          <a:ln>
            <a:solidFill>
              <a:schemeClr val="accent2">
                <a:lumMod val="40000"/>
                <a:lumOff val="60000"/>
              </a:schemeClr>
            </a:solidFill>
          </a:ln>
        </p:spPr>
        <p:txBody>
          <a:bodyPr wrap="square">
            <a:spAutoFit/>
          </a:bodyPr>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51. A. Sure enough		B. Strange to say		C. Worse still		D. Out of the blue</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52. A. hesitant			B. unwilling				C. happy				D. proud</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53. A. dustbin			B. blanket				C. garage				D. cooking</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54. A. search				B. expand				C. check				D. limit</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55. A. suggestion		B. request				C. idea				D. invitation</a:t>
            </a:r>
            <a:endParaRPr lang="en-US" altLang="zh-CN" sz="1600">
              <a:latin typeface="Times New Roman" panose="02020603050405020304"/>
              <a:ea typeface="宋体" panose="02010600030101010101" pitchFamily="2" charset="-122"/>
            </a:endParaRPr>
          </a:p>
        </p:txBody>
      </p:sp>
      <p:sp>
        <p:nvSpPr>
          <p:cNvPr id="7" name="文本框 6"/>
          <p:cNvSpPr txBox="1"/>
          <p:nvPr/>
        </p:nvSpPr>
        <p:spPr>
          <a:xfrm>
            <a:off x="955675" y="3606800"/>
            <a:ext cx="3780790" cy="2553335"/>
          </a:xfrm>
          <a:prstGeom prst="rect">
            <a:avLst/>
          </a:prstGeom>
          <a:noFill/>
        </p:spPr>
        <p:txBody>
          <a:bodyPr wrap="square" rtlCol="0" anchor="t">
            <a:spAutoFit/>
          </a:bodyPr>
          <a:p>
            <a:pPr marL="342900" indent="-342900" algn="l">
              <a:buFont typeface="Wingdings" panose="05000000000000000000" charset="0"/>
              <a:buChar char="Ø"/>
            </a:pPr>
            <a:r>
              <a:rPr lang="zh-CN" altLang="en-US" sz="2000" b="1">
                <a:solidFill>
                  <a:srgbClr val="C00000"/>
                </a:solidFill>
                <a:latin typeface="黑体" panose="02010609060101010101" charset="-122"/>
                <a:ea typeface="黑体" panose="02010609060101010101" charset="-122"/>
                <a:sym typeface="+mn-ea"/>
              </a:rPr>
              <a:t>最后一段通常是叙事性评议</a:t>
            </a:r>
            <a:r>
              <a:rPr lang="zh-CN" altLang="en-US" sz="2000" b="1">
                <a:latin typeface="黑体" panose="02010609060101010101" charset="-122"/>
                <a:ea typeface="黑体" panose="02010609060101010101" charset="-122"/>
                <a:sym typeface="+mn-ea"/>
              </a:rPr>
              <a:t>，为了快速理解全文，我们</a:t>
            </a:r>
            <a:r>
              <a:rPr lang="zh-CN" altLang="en-US" sz="2000" b="1" u="sng">
                <a:solidFill>
                  <a:srgbClr val="C00000"/>
                </a:solidFill>
                <a:latin typeface="黑体" panose="02010609060101010101" charset="-122"/>
                <a:ea typeface="黑体" panose="02010609060101010101" charset="-122"/>
                <a:sym typeface="+mn-ea"/>
              </a:rPr>
              <a:t>可以直接从最后一段开始读</a:t>
            </a:r>
            <a:r>
              <a:rPr lang="zh-CN" altLang="en-US" sz="2000" b="1">
                <a:latin typeface="黑体" panose="02010609060101010101" charset="-122"/>
                <a:ea typeface="黑体" panose="02010609060101010101" charset="-122"/>
                <a:sym typeface="+mn-ea"/>
              </a:rPr>
              <a:t>，做到人物、情节、情感的理解到位；有利于通览全文的高度，精准把握故事的发展，可以少走弯路，节省时间，提高解题效率</a:t>
            </a:r>
            <a:r>
              <a:rPr b="1">
                <a:latin typeface="Times New Roman" panose="02020603050405020304" charset="0"/>
                <a:ea typeface="黑体" panose="02010609060101010101" charset="-122"/>
                <a:cs typeface="Times New Roman" panose="02020603050405020304" charset="0"/>
                <a:sym typeface="+mn-ea"/>
              </a:rPr>
              <a:t>。</a:t>
            </a:r>
            <a:endParaRPr lang="zh-CN" altLang="en-US" b="1">
              <a:latin typeface="Times New Roman" panose="02020603050405020304" charset="0"/>
              <a:ea typeface="黑体" panose="02010609060101010101" charset="-122"/>
              <a:cs typeface="Times New Roman" panose="02020603050405020304" charset="0"/>
              <a:sym typeface="+mn-ea"/>
            </a:endParaRPr>
          </a:p>
        </p:txBody>
      </p:sp>
      <p:sp>
        <p:nvSpPr>
          <p:cNvPr id="9" name="文本框 8"/>
          <p:cNvSpPr txBox="1"/>
          <p:nvPr/>
        </p:nvSpPr>
        <p:spPr>
          <a:xfrm>
            <a:off x="7262742" y="144961"/>
            <a:ext cx="4872356" cy="460375"/>
          </a:xfrm>
          <a:prstGeom prst="rect">
            <a:avLst/>
          </a:prstGeom>
          <a:noFill/>
        </p:spPr>
        <p:txBody>
          <a:bodyPr wrap="square" rtlCol="0">
            <a:spAutoFit/>
          </a:bodyPr>
          <a:p>
            <a:r>
              <a:rPr lang="zh-CN" altLang="en-US" sz="2400" b="1" dirty="0">
                <a:solidFill>
                  <a:srgbClr val="0170C1"/>
                </a:solidFill>
                <a:latin typeface="微软雅黑" panose="020B0503020204020204" charset="-122"/>
                <a:ea typeface="微软雅黑" panose="020B0503020204020204" charset="-122"/>
              </a:rPr>
              <a:t>先读尾段，通览全文，快速答题</a:t>
            </a:r>
            <a:endParaRPr lang="zh-CN" altLang="en-US" sz="2400" b="1" dirty="0">
              <a:solidFill>
                <a:srgbClr val="0170C1"/>
              </a:solidFill>
              <a:latin typeface="微软雅黑" panose="020B0503020204020204" charset="-122"/>
              <a:ea typeface="微软雅黑" panose="020B0503020204020204" charset="-122"/>
            </a:endParaRPr>
          </a:p>
        </p:txBody>
      </p:sp>
      <p:sp>
        <p:nvSpPr>
          <p:cNvPr id="11" name="圆角矩形 11"/>
          <p:cNvSpPr/>
          <p:nvPr>
            <p:custDataLst>
              <p:tags r:id="rId10"/>
            </p:custDataLst>
          </p:nvPr>
        </p:nvSpPr>
        <p:spPr>
          <a:xfrm>
            <a:off x="8595360" y="2080260"/>
            <a:ext cx="1512570" cy="206375"/>
          </a:xfrm>
          <a:prstGeom prst="roundRect">
            <a:avLst>
              <a:gd name="adj" fmla="val 31523"/>
            </a:avLst>
          </a:prstGeom>
          <a:solidFill>
            <a:srgbClr val="FF0000">
              <a:alpha val="33000"/>
            </a:srgbClr>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15" name="圆角矩形 11"/>
          <p:cNvSpPr/>
          <p:nvPr>
            <p:custDataLst>
              <p:tags r:id="rId11"/>
            </p:custDataLst>
          </p:nvPr>
        </p:nvSpPr>
        <p:spPr>
          <a:xfrm>
            <a:off x="7804150" y="2616835"/>
            <a:ext cx="689610" cy="269875"/>
          </a:xfrm>
          <a:prstGeom prst="roundRect">
            <a:avLst>
              <a:gd name="adj" fmla="val 31523"/>
            </a:avLst>
          </a:prstGeom>
          <a:solidFill>
            <a:srgbClr val="FF0000">
              <a:alpha val="33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17" name="矩形: 圆角 35"/>
          <p:cNvSpPr/>
          <p:nvPr>
            <p:custDataLst>
              <p:tags r:id="rId12"/>
            </p:custDataLst>
          </p:nvPr>
        </p:nvSpPr>
        <p:spPr>
          <a:xfrm>
            <a:off x="6118860" y="2969260"/>
            <a:ext cx="1512570" cy="441960"/>
          </a:xfrm>
          <a:prstGeom prst="roundRect">
            <a:avLst>
              <a:gd name="adj" fmla="val 50000"/>
            </a:avLst>
          </a:prstGeom>
          <a:solidFill>
            <a:srgbClr val="F6A903"/>
          </a:solidFill>
          <a:ln>
            <a:noFill/>
          </a:ln>
        </p:spPr>
        <p:style>
          <a:lnRef idx="2">
            <a:srgbClr val="BBE0E3">
              <a:shade val="50000"/>
            </a:srgbClr>
          </a:lnRef>
          <a:fillRef idx="1">
            <a:srgbClr val="BBE0E3"/>
          </a:fillRef>
          <a:effectRef idx="0">
            <a:srgbClr val="BBE0E3"/>
          </a:effectRef>
          <a:fontRef idx="minor">
            <a:srgbClr val="FFFFFF"/>
          </a:fontRef>
        </p:style>
        <p:txBody>
          <a:bodyPr lIns="81000" tIns="27000" rIns="81000" bIns="27000" rtlCol="0" anchor="ctr"/>
          <a:p>
            <a:pPr algn="dist" fontAlgn="base"/>
            <a:r>
              <a:rPr lang="en-US" altLang="zh-CN" sz="1600" b="1" strike="noStrike" noProof="1">
                <a:solidFill>
                  <a:srgbClr val="000000"/>
                </a:solidFill>
                <a:latin typeface="Arial" panose="020B0604020202020204" pitchFamily="34" charset="0"/>
                <a:ea typeface="宋体" panose="02010600030101010101" pitchFamily="2" charset="-122"/>
              </a:rPr>
              <a:t>54.</a:t>
            </a:r>
            <a:r>
              <a:rPr lang="zh-CN" altLang="en-US" sz="1600" b="1" strike="noStrike" noProof="1">
                <a:solidFill>
                  <a:srgbClr val="000000"/>
                </a:solidFill>
                <a:latin typeface="Arial" panose="020B0604020202020204" pitchFamily="34" charset="0"/>
                <a:ea typeface="宋体" panose="02010600030101010101" pitchFamily="2" charset="-122"/>
              </a:rPr>
              <a:t>语境语意</a:t>
            </a:r>
            <a:endParaRPr lang="zh-CN" altLang="en-US" sz="1600" b="1" strike="noStrike" noProof="1">
              <a:solidFill>
                <a:srgbClr val="000000"/>
              </a:solidFill>
              <a:latin typeface="Arial" panose="020B0604020202020204" pitchFamily="34" charset="0"/>
              <a:ea typeface="宋体" panose="02010600030101010101" pitchFamily="2" charset="-122"/>
            </a:endParaRPr>
          </a:p>
        </p:txBody>
      </p:sp>
      <p:cxnSp>
        <p:nvCxnSpPr>
          <p:cNvPr id="20" name="直接箭头连接符 19"/>
          <p:cNvCxnSpPr/>
          <p:nvPr/>
        </p:nvCxnSpPr>
        <p:spPr>
          <a:xfrm flipH="1" flipV="1">
            <a:off x="6540500" y="2570480"/>
            <a:ext cx="972820" cy="1866900"/>
          </a:xfrm>
          <a:prstGeom prst="straightConnector1">
            <a:avLst/>
          </a:prstGeom>
          <a:ln w="28575">
            <a:solidFill>
              <a:srgbClr val="FFC000"/>
            </a:solidFill>
            <a:tailEnd type="arrow"/>
          </a:ln>
        </p:spPr>
        <p:style>
          <a:lnRef idx="2">
            <a:schemeClr val="accent1"/>
          </a:lnRef>
          <a:fillRef idx="0">
            <a:srgbClr val="FFFFFF"/>
          </a:fillRef>
          <a:effectRef idx="0">
            <a:srgbClr val="FFFFFF"/>
          </a:effectRef>
          <a:fontRef idx="minor">
            <a:schemeClr val="tx1"/>
          </a:fontRef>
        </p:style>
      </p:cxnSp>
      <p:pic>
        <p:nvPicPr>
          <p:cNvPr id="22" name="图片 21"/>
          <p:cNvPicPr/>
          <p:nvPr/>
        </p:nvPicPr>
        <p:blipFill>
          <a:blip r:embed="rId13"/>
          <a:stretch>
            <a:fillRect/>
          </a:stretch>
        </p:blipFill>
        <p:spPr>
          <a:xfrm>
            <a:off x="6637020" y="4215765"/>
            <a:ext cx="412750" cy="483235"/>
          </a:xfrm>
          <a:prstGeom prst="rect">
            <a:avLst/>
          </a:prstGeom>
        </p:spPr>
      </p:pic>
      <p:pic>
        <p:nvPicPr>
          <p:cNvPr id="23" name="图片 22"/>
          <p:cNvPicPr/>
          <p:nvPr/>
        </p:nvPicPr>
        <p:blipFill>
          <a:blip r:embed="rId13"/>
          <a:stretch>
            <a:fillRect/>
          </a:stretch>
        </p:blipFill>
        <p:spPr>
          <a:xfrm>
            <a:off x="10224770" y="3954145"/>
            <a:ext cx="412750" cy="483235"/>
          </a:xfrm>
          <a:prstGeom prst="rect">
            <a:avLst/>
          </a:prstGeom>
        </p:spPr>
      </p:pic>
      <p:cxnSp>
        <p:nvCxnSpPr>
          <p:cNvPr id="24" name="直接箭头连接符 23"/>
          <p:cNvCxnSpPr/>
          <p:nvPr/>
        </p:nvCxnSpPr>
        <p:spPr>
          <a:xfrm flipH="1" flipV="1">
            <a:off x="9970135" y="2553970"/>
            <a:ext cx="786130" cy="1518285"/>
          </a:xfrm>
          <a:prstGeom prst="straightConnector1">
            <a:avLst/>
          </a:prstGeom>
          <a:ln w="28575">
            <a:solidFill>
              <a:srgbClr val="0070C0"/>
            </a:solidFill>
            <a:tailEnd type="arrow"/>
          </a:ln>
        </p:spPr>
        <p:style>
          <a:lnRef idx="2">
            <a:schemeClr val="accent1"/>
          </a:lnRef>
          <a:fillRef idx="0">
            <a:srgbClr val="FFFFFF"/>
          </a:fillRef>
          <a:effectRef idx="0">
            <a:srgbClr val="FFFFFF"/>
          </a:effectRef>
          <a:fontRef idx="minor">
            <a:schemeClr val="tx1"/>
          </a:fontRef>
        </p:style>
      </p:cxnSp>
      <p:cxnSp>
        <p:nvCxnSpPr>
          <p:cNvPr id="25" name="直接箭头连接符 24"/>
          <p:cNvCxnSpPr>
            <a:stCxn id="30" idx="2"/>
          </p:cNvCxnSpPr>
          <p:nvPr/>
        </p:nvCxnSpPr>
        <p:spPr>
          <a:xfrm flipH="1" flipV="1">
            <a:off x="1249680" y="2522220"/>
            <a:ext cx="9636125" cy="1539875"/>
          </a:xfrm>
          <a:prstGeom prst="straightConnector1">
            <a:avLst/>
          </a:prstGeom>
          <a:ln w="28575">
            <a:solidFill>
              <a:srgbClr val="0070C0"/>
            </a:solidFill>
            <a:tailEnd type="arrow"/>
          </a:ln>
        </p:spPr>
        <p:style>
          <a:lnRef idx="2">
            <a:schemeClr val="accent1"/>
          </a:lnRef>
          <a:fillRef idx="0">
            <a:srgbClr val="FFFFFF"/>
          </a:fillRef>
          <a:effectRef idx="0">
            <a:srgbClr val="FFFFFF"/>
          </a:effectRef>
          <a:fontRef idx="minor">
            <a:schemeClr val="tx1"/>
          </a:fontRef>
        </p:style>
      </p:cxnSp>
      <p:cxnSp>
        <p:nvCxnSpPr>
          <p:cNvPr id="26" name="直接箭头连接符 25"/>
          <p:cNvCxnSpPr/>
          <p:nvPr/>
        </p:nvCxnSpPr>
        <p:spPr>
          <a:xfrm flipH="1" flipV="1">
            <a:off x="7407275" y="2553970"/>
            <a:ext cx="3244215" cy="1508125"/>
          </a:xfrm>
          <a:prstGeom prst="straightConnector1">
            <a:avLst/>
          </a:prstGeom>
          <a:ln w="28575">
            <a:solidFill>
              <a:srgbClr val="0070C0"/>
            </a:solidFill>
            <a:tailEnd type="arrow"/>
          </a:ln>
        </p:spPr>
        <p:style>
          <a:lnRef idx="2">
            <a:schemeClr val="accent1"/>
          </a:lnRef>
          <a:fillRef idx="0">
            <a:srgbClr val="FFFFFF"/>
          </a:fillRef>
          <a:effectRef idx="0">
            <a:srgbClr val="FFFFFF"/>
          </a:effectRef>
          <a:fontRef idx="minor">
            <a:schemeClr val="tx1"/>
          </a:fontRef>
        </p:style>
      </p:cxnSp>
      <p:pic>
        <p:nvPicPr>
          <p:cNvPr id="2049" name="Picture 6" descr="图片2"/>
          <p:cNvPicPr>
            <a:picLocks noChangeAspect="1"/>
          </p:cNvPicPr>
          <p:nvPr/>
        </p:nvPicPr>
        <p:blipFill>
          <a:blip r:embed="rId14"/>
          <a:srcRect l="2904" t="8522" r="10168" b="8815"/>
          <a:stretch>
            <a:fillRect/>
          </a:stretch>
        </p:blipFill>
        <p:spPr>
          <a:xfrm>
            <a:off x="4907915" y="5053330"/>
            <a:ext cx="5683885" cy="1748155"/>
          </a:xfrm>
          <a:prstGeom prst="rect">
            <a:avLst/>
          </a:prstGeom>
          <a:noFill/>
          <a:ln w="9525">
            <a:noFill/>
          </a:ln>
        </p:spPr>
      </p:pic>
      <p:sp>
        <p:nvSpPr>
          <p:cNvPr id="27" name="圆角矩形 11"/>
          <p:cNvSpPr/>
          <p:nvPr>
            <p:custDataLst>
              <p:tags r:id="rId15"/>
            </p:custDataLst>
          </p:nvPr>
        </p:nvSpPr>
        <p:spPr>
          <a:xfrm>
            <a:off x="9071610" y="2286635"/>
            <a:ext cx="898525" cy="284480"/>
          </a:xfrm>
          <a:prstGeom prst="roundRect">
            <a:avLst>
              <a:gd name="adj" fmla="val 31523"/>
            </a:avLst>
          </a:prstGeom>
          <a:solidFill>
            <a:srgbClr val="FFFF00">
              <a:alpha val="33000"/>
            </a:srgbClr>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28" name="圆角矩形 11"/>
          <p:cNvSpPr/>
          <p:nvPr>
            <p:custDataLst>
              <p:tags r:id="rId16"/>
            </p:custDataLst>
          </p:nvPr>
        </p:nvSpPr>
        <p:spPr>
          <a:xfrm>
            <a:off x="8457565" y="2680335"/>
            <a:ext cx="1230630" cy="206375"/>
          </a:xfrm>
          <a:prstGeom prst="roundRect">
            <a:avLst>
              <a:gd name="adj" fmla="val 31523"/>
            </a:avLst>
          </a:prstGeom>
          <a:solidFill>
            <a:srgbClr val="FFFF00">
              <a:alpha val="33000"/>
            </a:srgbClr>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29" name="文本框 28"/>
          <p:cNvSpPr txBox="1"/>
          <p:nvPr/>
        </p:nvSpPr>
        <p:spPr>
          <a:xfrm>
            <a:off x="4907915" y="5140960"/>
            <a:ext cx="4674235" cy="1660525"/>
          </a:xfrm>
          <a:prstGeom prst="rect">
            <a:avLst/>
          </a:prstGeom>
          <a:noFill/>
        </p:spPr>
        <p:txBody>
          <a:bodyPr wrap="square" rtlCol="0">
            <a:noAutofit/>
          </a:bodyPr>
          <a:p>
            <a:r>
              <a:rPr lang="en-US" altLang="zh-CN" sz="2000"/>
              <a:t>    </a:t>
            </a:r>
            <a:r>
              <a:rPr lang="zh-CN" altLang="en-US" sz="2000"/>
              <a:t>通过后两段可知文章大意：我与猫的初次相识相遇，情感态度副词</a:t>
            </a:r>
            <a:r>
              <a:rPr lang="en-US" altLang="zh-CN" sz="2000"/>
              <a:t> </a:t>
            </a:r>
            <a:r>
              <a:rPr lang="zh-CN" altLang="en-US" sz="2000"/>
              <a:t>friendly</a:t>
            </a:r>
            <a:r>
              <a:rPr lang="en-US" altLang="zh-CN" sz="2000"/>
              <a:t> </a:t>
            </a:r>
            <a:r>
              <a:rPr lang="zh-CN" altLang="en-US" sz="2000"/>
              <a:t>和</a:t>
            </a:r>
            <a:r>
              <a:rPr lang="en-US" altLang="zh-CN" sz="2000"/>
              <a:t> </a:t>
            </a:r>
            <a:r>
              <a:rPr lang="zh-CN" altLang="en-US" sz="2000"/>
              <a:t>affectionately反映我和小猫的友好相处，突显人与自然和谐相处的主题。</a:t>
            </a:r>
            <a:endParaRPr lang="zh-CN" altLang="en-US" sz="2000"/>
          </a:p>
        </p:txBody>
      </p:sp>
      <p:sp>
        <p:nvSpPr>
          <p:cNvPr id="30" name="矩形: 圆角 20"/>
          <p:cNvSpPr/>
          <p:nvPr>
            <p:custDataLst>
              <p:tags r:id="rId17"/>
            </p:custDataLst>
          </p:nvPr>
        </p:nvSpPr>
        <p:spPr>
          <a:xfrm>
            <a:off x="9861550" y="3602990"/>
            <a:ext cx="2048510" cy="459105"/>
          </a:xfrm>
          <a:prstGeom prst="roundRect">
            <a:avLst>
              <a:gd name="adj" fmla="val 50000"/>
            </a:avLst>
          </a:prstGeom>
          <a:solidFill>
            <a:srgbClr val="BBE0E3"/>
          </a:solidFill>
          <a:ln>
            <a:solidFill>
              <a:srgbClr val="BBE0E3"/>
            </a:solidFill>
          </a:ln>
        </p:spPr>
        <p:style>
          <a:lnRef idx="2">
            <a:srgbClr val="BBE0E3">
              <a:shade val="50000"/>
            </a:srgbClr>
          </a:lnRef>
          <a:fillRef idx="1">
            <a:srgbClr val="BBE0E3"/>
          </a:fillRef>
          <a:effectRef idx="0">
            <a:srgbClr val="BBE0E3"/>
          </a:effectRef>
          <a:fontRef idx="minor">
            <a:srgbClr val="FFFFFF"/>
          </a:fontRef>
        </p:style>
        <p:txBody>
          <a:bodyPr lIns="81000" tIns="27000" rIns="81000" bIns="27000" rtlCol="0" anchor="ctr"/>
          <a:p>
            <a:pPr algn="dist" fontAlgn="base"/>
            <a:r>
              <a:rPr lang="en-US" altLang="zh-CN" sz="1600" b="1" strike="noStrike" noProof="1">
                <a:solidFill>
                  <a:srgbClr val="000000"/>
                </a:solidFill>
                <a:latin typeface="Arial" panose="020B0604020202020204" pitchFamily="34" charset="0"/>
                <a:ea typeface="宋体" panose="02010600030101010101" pitchFamily="2" charset="-122"/>
              </a:rPr>
              <a:t>53.</a:t>
            </a:r>
            <a:r>
              <a:rPr lang="zh-CN" altLang="en-US" sz="1600" b="1" strike="noStrike" noProof="1">
                <a:solidFill>
                  <a:srgbClr val="000000"/>
                </a:solidFill>
                <a:latin typeface="Arial" panose="020B0604020202020204" pitchFamily="34" charset="0"/>
                <a:ea typeface="宋体" panose="02010600030101010101" pitchFamily="2" charset="-122"/>
              </a:rPr>
              <a:t>话题词汇同现</a:t>
            </a:r>
            <a:endParaRPr lang="zh-CN" altLang="en-US" sz="1600" b="1" strike="noStrike" noProof="1">
              <a:solidFill>
                <a:srgbClr val="000000"/>
              </a:solidFill>
              <a:latin typeface="Arial" panose="020B0604020202020204" pitchFamily="34" charset="0"/>
              <a:ea typeface="宋体" panose="02010600030101010101" pitchFamily="2" charset="-122"/>
            </a:endParaRPr>
          </a:p>
        </p:txBody>
      </p:sp>
      <p:cxnSp>
        <p:nvCxnSpPr>
          <p:cNvPr id="16" name="直接连接符 15"/>
          <p:cNvCxnSpPr/>
          <p:nvPr/>
        </p:nvCxnSpPr>
        <p:spPr>
          <a:xfrm>
            <a:off x="9925685" y="2611755"/>
            <a:ext cx="830580" cy="0"/>
          </a:xfrm>
          <a:prstGeom prst="line">
            <a:avLst/>
          </a:prstGeom>
          <a:ln w="28575">
            <a:solidFill>
              <a:srgbClr val="0070C0"/>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a:off x="6800850" y="2553970"/>
            <a:ext cx="830580" cy="0"/>
          </a:xfrm>
          <a:prstGeom prst="line">
            <a:avLst/>
          </a:prstGeom>
          <a:ln w="28575">
            <a:solidFill>
              <a:srgbClr val="0070C0"/>
            </a:solidFill>
          </a:ln>
        </p:spPr>
        <p:style>
          <a:lnRef idx="2">
            <a:schemeClr val="accent1"/>
          </a:lnRef>
          <a:fillRef idx="0">
            <a:srgbClr val="FFFFFF"/>
          </a:fillRef>
          <a:effectRef idx="0">
            <a:srgbClr val="FFFFFF"/>
          </a:effectRef>
          <a:fontRef idx="minor">
            <a:schemeClr val="tx1"/>
          </a:fontRef>
        </p:style>
      </p:cxnSp>
    </p:spTree>
    <p:custDataLst>
      <p:tags r:id="rId18"/>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49"/>
                                        </p:tgtEl>
                                        <p:attrNameLst>
                                          <p:attrName>style.visibility</p:attrName>
                                        </p:attrNameLst>
                                      </p:cBhvr>
                                      <p:to>
                                        <p:strVal val="visible"/>
                                      </p:to>
                                    </p:set>
                                    <p:anim calcmode="lin" valueType="num">
                                      <p:cBhvr additive="base">
                                        <p:cTn id="17" dur="500" fill="hold"/>
                                        <p:tgtEl>
                                          <p:spTgt spid="2049"/>
                                        </p:tgtEl>
                                        <p:attrNameLst>
                                          <p:attrName>ppt_x</p:attrName>
                                        </p:attrNameLst>
                                      </p:cBhvr>
                                      <p:tavLst>
                                        <p:tav tm="0">
                                          <p:val>
                                            <p:strVal val="#ppt_x"/>
                                          </p:val>
                                        </p:tav>
                                        <p:tav tm="100000">
                                          <p:val>
                                            <p:strVal val="#ppt_x"/>
                                          </p:val>
                                        </p:tav>
                                      </p:tavLst>
                                    </p:anim>
                                    <p:anim calcmode="lin" valueType="num">
                                      <p:cBhvr additive="base">
                                        <p:cTn id="18" dur="500" fill="hold"/>
                                        <p:tgtEl>
                                          <p:spTgt spid="204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par>
                                <p:cTn id="23" presetID="1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up)">
                                      <p:cBhvr>
                                        <p:cTn id="30" dur="500"/>
                                        <p:tgtEl>
                                          <p:spTgt spid="15"/>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p:tgtEl>
                                          <p:spTgt spid="27"/>
                                        </p:tgtEl>
                                        <p:attrNameLst>
                                          <p:attrName>ppt_y</p:attrName>
                                        </p:attrNameLst>
                                      </p:cBhvr>
                                      <p:tavLst>
                                        <p:tav tm="0">
                                          <p:val>
                                            <p:strVal val="#ppt_y+#ppt_h*1.125000"/>
                                          </p:val>
                                        </p:tav>
                                        <p:tav tm="100000">
                                          <p:val>
                                            <p:strVal val="#ppt_y"/>
                                          </p:val>
                                        </p:tav>
                                      </p:tavLst>
                                    </p:anim>
                                    <p:animEffect transition="in" filter="wipe(up)">
                                      <p:cBhvr>
                                        <p:cTn id="34" dur="500"/>
                                        <p:tgtEl>
                                          <p:spTgt spid="27"/>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p:tgtEl>
                                          <p:spTgt spid="28"/>
                                        </p:tgtEl>
                                        <p:attrNameLst>
                                          <p:attrName>ppt_y</p:attrName>
                                        </p:attrNameLst>
                                      </p:cBhvr>
                                      <p:tavLst>
                                        <p:tav tm="0">
                                          <p:val>
                                            <p:strVal val="#ppt_y+#ppt_h*1.125000"/>
                                          </p:val>
                                        </p:tav>
                                        <p:tav tm="100000">
                                          <p:val>
                                            <p:strVal val="#ppt_y"/>
                                          </p:val>
                                        </p:tav>
                                      </p:tavLst>
                                    </p:anim>
                                    <p:animEffect transition="in" filter="wipe(up)">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6" presetClass="entr" presetSubtype="21"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par>
                                <p:cTn id="58" presetID="16" presetClass="entr" presetSubtype="21"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par>
                                <p:cTn id="61" presetID="16" presetClass="entr" presetSubtype="21"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par>
                                <p:cTn id="64" presetID="16" presetClass="entr" presetSubtype="21"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barn(inVertical)">
                                      <p:cBhvr>
                                        <p:cTn id="66" dur="500"/>
                                        <p:tgtEl>
                                          <p:spTgt spid="24"/>
                                        </p:tgtEl>
                                      </p:cBhvr>
                                    </p:animEffect>
                                  </p:childTnLst>
                                </p:cTn>
                              </p:par>
                              <p:par>
                                <p:cTn id="67" presetID="16" presetClass="entr" presetSubtype="21"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barn(inVertical)">
                                      <p:cBhvr>
                                        <p:cTn id="69" dur="500"/>
                                        <p:tgtEl>
                                          <p:spTgt spid="5"/>
                                        </p:tgtEl>
                                      </p:cBhvr>
                                    </p:animEffect>
                                  </p:childTnLst>
                                </p:cTn>
                              </p:par>
                              <p:par>
                                <p:cTn id="70" presetID="16" presetClass="entr" presetSubtype="21"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5" grpId="0" bldLvl="0" animBg="1"/>
      <p:bldP spid="17" grpId="0" bldLvl="0" animBg="1"/>
      <p:bldP spid="27" grpId="0" bldLvl="0" animBg="1"/>
      <p:bldP spid="28" grpId="0" bldLvl="0" animBg="1"/>
      <p:bldP spid="30" grpId="0" bldLvl="0" animBg="1"/>
      <p:bldP spid="7" grpId="0"/>
      <p:bldP spid="7" grpId="1"/>
      <p:bldP spid="29" grpId="0"/>
      <p:bldP spid="2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userDrawn="1">
            <p:custDataLst>
              <p:tags r:id="rId1"/>
            </p:custDataLst>
          </p:nvPr>
        </p:nvGrpSpPr>
        <p:grpSpPr>
          <a:xfrm>
            <a:off x="10637789" y="5416239"/>
            <a:ext cx="1552625" cy="1432464"/>
            <a:chOff x="10898414" y="5656121"/>
            <a:chExt cx="1293586" cy="1193473"/>
          </a:xfrm>
        </p:grpSpPr>
        <p:sp>
          <p:nvSpPr>
            <p:cNvPr id="13" name="任意多边形: 形状 12"/>
            <p:cNvSpPr/>
            <p:nvPr>
              <p:custDataLst>
                <p:tags r:id="rId2"/>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3"/>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4"/>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pic>
        <p:nvPicPr>
          <p:cNvPr id="2" name="图片 1"/>
          <p:cNvPicPr/>
          <p:nvPr/>
        </p:nvPicPr>
        <p:blipFill>
          <a:blip r:embed="rId5"/>
        </p:blipFill>
        <p:spPr>
          <a:xfrm rot="18480000">
            <a:off x="11231245" y="4992370"/>
            <a:ext cx="946785" cy="806450"/>
          </a:xfrm>
          <a:prstGeom prst="rect">
            <a:avLst/>
          </a:prstGeom>
        </p:spPr>
      </p:pic>
      <p:sp>
        <p:nvSpPr>
          <p:cNvPr id="10" name="文本框 6"/>
          <p:cNvSpPr txBox="1"/>
          <p:nvPr>
            <p:custDataLst>
              <p:tags r:id="rId6"/>
            </p:custDataLst>
          </p:nvPr>
        </p:nvSpPr>
        <p:spPr>
          <a:xfrm>
            <a:off x="1576705" y="70485"/>
            <a:ext cx="6695440" cy="6096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err="1">
                <a:solidFill>
                  <a:schemeClr val="dk1"/>
                </a:solidFill>
                <a:latin typeface="汉仪旗黑-85S" panose="00020600040101010101" pitchFamily="18" charset="-122"/>
                <a:ea typeface="汉仪旗黑-85S" panose="00020600040101010101" pitchFamily="18" charset="-122"/>
                <a:sym typeface="微软雅黑" panose="020B0503020204020204" charset="-122"/>
              </a:rPr>
              <a:t>完形填空高分突破思维策略</a:t>
            </a:r>
            <a:endParaRPr lang="zh-CN" err="1">
              <a:solidFill>
                <a:schemeClr val="dk1"/>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14" name="图片 13"/>
          <p:cNvPicPr/>
          <p:nvPr/>
        </p:nvPicPr>
        <p:blipFill>
          <a:blip r:embed="rId7"/>
        </p:blipFill>
        <p:spPr>
          <a:xfrm>
            <a:off x="-635" y="635"/>
            <a:ext cx="1461135" cy="812165"/>
          </a:xfrm>
          <a:prstGeom prst="rect">
            <a:avLst/>
          </a:prstGeom>
        </p:spPr>
      </p:pic>
      <p:cxnSp>
        <p:nvCxnSpPr>
          <p:cNvPr id="3" name="直接连接符 2"/>
          <p:cNvCxnSpPr/>
          <p:nvPr>
            <p:custDataLst>
              <p:tags r:id="rId8"/>
            </p:custDataLst>
          </p:nvPr>
        </p:nvCxnSpPr>
        <p:spPr>
          <a:xfrm flipV="1">
            <a:off x="1070178" y="735992"/>
            <a:ext cx="8959215" cy="698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4" name="文本框 3"/>
          <p:cNvSpPr txBox="1"/>
          <p:nvPr/>
        </p:nvSpPr>
        <p:spPr>
          <a:xfrm>
            <a:off x="473075" y="798830"/>
            <a:ext cx="11539220" cy="3161030"/>
          </a:xfrm>
          <a:prstGeom prst="rect">
            <a:avLst/>
          </a:prstGeom>
          <a:ln>
            <a:solidFill>
              <a:srgbClr val="6FE6FF"/>
            </a:solidFill>
          </a:ln>
        </p:spPr>
        <p:txBody>
          <a:bodyPr wrap="square">
            <a:spAutoFit/>
          </a:bodyPr>
          <a:p>
            <a:pPr indent="266700" algn="just" defTabSz="266700" fontAlgn="auto">
              <a:lnSpc>
                <a:spcPts val="3420"/>
              </a:lnSpc>
              <a:spcBef>
                <a:spcPct val="0"/>
              </a:spcBef>
              <a:spcAft>
                <a:spcPct val="0"/>
              </a:spcAft>
            </a:pPr>
            <a:r>
              <a:rPr lang="en-US" altLang="zh-CN" sz="1600">
                <a:latin typeface="Times New Roman" panose="02020603050405020304"/>
                <a:ea typeface="宋体" panose="02010600030101010101" pitchFamily="2" charset="-122"/>
              </a:rPr>
              <a:t>I often helped at Grandma’s restaurant on weekends. This Saturday morning, when I was in the alley behind the restaurant, I noticed something </a:t>
            </a:r>
            <a:r>
              <a:rPr lang="en-US" altLang="zh-CN" sz="1600" u="sng">
                <a:latin typeface="Times New Roman" panose="02020603050405020304"/>
                <a:ea typeface="宋体" panose="02010600030101010101" pitchFamily="2" charset="-122"/>
              </a:rPr>
              <a:t>  41  </a:t>
            </a:r>
            <a:r>
              <a:rPr lang="en-US" altLang="zh-CN" sz="1600">
                <a:latin typeface="Times New Roman" panose="02020603050405020304"/>
                <a:ea typeface="宋体" panose="02010600030101010101" pitchFamily="2" charset="-122"/>
              </a:rPr>
              <a:t>. Our dustbins had been knocked over! How could those have fallen? I wondered as I quickly cleaned up the mess, and then headed into the restaurant to help with the </a:t>
            </a:r>
            <a:r>
              <a:rPr lang="en-US" altLang="zh-CN" sz="1600" u="sng">
                <a:latin typeface="Times New Roman" panose="02020603050405020304"/>
                <a:ea typeface="宋体" panose="02010600030101010101" pitchFamily="2" charset="-122"/>
              </a:rPr>
              <a:t>  42  </a:t>
            </a:r>
            <a:r>
              <a:rPr lang="en-US" altLang="zh-CN" sz="1600">
                <a:latin typeface="Times New Roman" panose="02020603050405020304"/>
                <a:ea typeface="宋体" panose="02010600030101010101" pitchFamily="2" charset="-122"/>
              </a:rPr>
              <a:t> rush. </a:t>
            </a:r>
            <a:endParaRPr lang="en-US" altLang="zh-CN" sz="1600">
              <a:latin typeface="Times New Roman" panose="02020603050405020304"/>
              <a:ea typeface="宋体" panose="02010600030101010101" pitchFamily="2" charset="-122"/>
            </a:endParaRPr>
          </a:p>
          <a:p>
            <a:pPr indent="266700" algn="just" defTabSz="266700" fontAlgn="auto">
              <a:lnSpc>
                <a:spcPts val="3420"/>
              </a:lnSpc>
              <a:spcBef>
                <a:spcPct val="0"/>
              </a:spcBef>
              <a:spcAft>
                <a:spcPct val="0"/>
              </a:spcAft>
            </a:pPr>
            <a:r>
              <a:rPr lang="en-US" altLang="zh-CN" sz="1600">
                <a:latin typeface="Times New Roman" panose="02020603050405020304"/>
                <a:ea typeface="宋体" panose="02010600030101010101" pitchFamily="2" charset="-122"/>
              </a:rPr>
              <a:t>Early the next morning, when I sat up and looked out of my window, I spotted the dustbins — </a:t>
            </a:r>
            <a:r>
              <a:rPr lang="en-US" altLang="zh-CN" sz="1600" u="sng">
                <a:latin typeface="Times New Roman" panose="02020603050405020304"/>
                <a:ea typeface="宋体" panose="02010600030101010101" pitchFamily="2" charset="-122"/>
              </a:rPr>
              <a:t>  43  </a:t>
            </a:r>
            <a:r>
              <a:rPr lang="en-US" altLang="zh-CN" sz="1600">
                <a:latin typeface="Times New Roman" panose="02020603050405020304"/>
                <a:ea typeface="宋体" panose="02010600030101010101" pitchFamily="2" charset="-122"/>
              </a:rPr>
              <a:t> over yet again! Soon, it started to rain. That was when I noticed two yellow eyes staring back at me. </a:t>
            </a:r>
            <a:r>
              <a:rPr lang="en-US" altLang="zh-CN" sz="1600" u="sng">
                <a:latin typeface="Times New Roman" panose="02020603050405020304"/>
                <a:ea typeface="宋体" panose="02010600030101010101" pitchFamily="2" charset="-122"/>
              </a:rPr>
              <a:t>  44  </a:t>
            </a:r>
            <a:r>
              <a:rPr lang="en-US" altLang="zh-CN" sz="1600">
                <a:latin typeface="Times New Roman" panose="02020603050405020304"/>
                <a:ea typeface="宋体" panose="02010600030101010101" pitchFamily="2" charset="-122"/>
              </a:rPr>
              <a:t> from the dustbin was a little gray cat. I jumped out of bed and </a:t>
            </a:r>
            <a:r>
              <a:rPr lang="en-US" altLang="zh-CN" sz="1600" u="sng">
                <a:latin typeface="Times New Roman" panose="02020603050405020304"/>
                <a:ea typeface="宋体" panose="02010600030101010101" pitchFamily="2" charset="-122"/>
              </a:rPr>
              <a:t>  45  </a:t>
            </a:r>
            <a:r>
              <a:rPr lang="en-US" altLang="zh-CN" sz="1600">
                <a:latin typeface="Times New Roman" panose="02020603050405020304"/>
                <a:ea typeface="宋体" panose="02010600030101010101" pitchFamily="2" charset="-122"/>
              </a:rPr>
              <a:t> down to the alley. </a:t>
            </a:r>
            <a:endParaRPr lang="en-US" altLang="zh-CN" sz="1600">
              <a:latin typeface="Times New Roman" panose="02020603050405020304"/>
              <a:ea typeface="宋体" panose="02010600030101010101" pitchFamily="2" charset="-122"/>
            </a:endParaRPr>
          </a:p>
          <a:p>
            <a:pPr indent="266700" algn="just" defTabSz="266700" fontAlgn="auto">
              <a:lnSpc>
                <a:spcPts val="3420"/>
              </a:lnSpc>
              <a:spcBef>
                <a:spcPct val="0"/>
              </a:spcBef>
              <a:spcAft>
                <a:spcPct val="0"/>
              </a:spcAft>
            </a:pPr>
            <a:r>
              <a:rPr lang="en-US" altLang="zh-CN" sz="1600">
                <a:latin typeface="Times New Roman" panose="02020603050405020304"/>
                <a:ea typeface="宋体" panose="02010600030101010101" pitchFamily="2" charset="-122"/>
              </a:rPr>
              <a:t>“So you’re the one that knocked over the dustbin!” I said, finally </a:t>
            </a:r>
            <a:r>
              <a:rPr lang="en-US" altLang="zh-CN" sz="1600" u="sng">
                <a:latin typeface="Times New Roman" panose="02020603050405020304"/>
                <a:ea typeface="宋体" panose="02010600030101010101" pitchFamily="2" charset="-122"/>
              </a:rPr>
              <a:t>  46  </a:t>
            </a:r>
            <a:r>
              <a:rPr lang="en-US" altLang="zh-CN" sz="1600">
                <a:latin typeface="Times New Roman" panose="02020603050405020304"/>
                <a:ea typeface="宋体" panose="02010600030101010101" pitchFamily="2" charset="-122"/>
              </a:rPr>
              <a:t>. I watched as the kitty </a:t>
            </a:r>
            <a:r>
              <a:rPr lang="en-US" altLang="zh-CN" sz="1600" u="sng">
                <a:latin typeface="Times New Roman" panose="02020603050405020304"/>
                <a:ea typeface="宋体" panose="02010600030101010101" pitchFamily="2" charset="-122"/>
              </a:rPr>
              <a:t>  47  </a:t>
            </a:r>
            <a:r>
              <a:rPr lang="en-US" altLang="zh-CN" sz="1600">
                <a:latin typeface="Times New Roman" panose="02020603050405020304"/>
                <a:ea typeface="宋体" panose="02010600030101010101" pitchFamily="2" charset="-122"/>
              </a:rPr>
              <a:t> at a container, trying to get </a:t>
            </a:r>
            <a:endParaRPr lang="en-US" altLang="zh-CN" sz="1600">
              <a:latin typeface="Times New Roman" panose="02020603050405020304"/>
              <a:ea typeface="宋体" panose="02010600030101010101" pitchFamily="2" charset="-122"/>
            </a:endParaRPr>
          </a:p>
        </p:txBody>
      </p:sp>
      <p:sp>
        <p:nvSpPr>
          <p:cNvPr id="6" name="文本框 5"/>
          <p:cNvSpPr txBox="1"/>
          <p:nvPr/>
        </p:nvSpPr>
        <p:spPr>
          <a:xfrm>
            <a:off x="428625" y="4015740"/>
            <a:ext cx="6520180" cy="1565910"/>
          </a:xfrm>
          <a:prstGeom prst="rect">
            <a:avLst/>
          </a:prstGeom>
          <a:ln>
            <a:solidFill>
              <a:schemeClr val="accent2">
                <a:lumMod val="40000"/>
                <a:lumOff val="60000"/>
              </a:schemeClr>
            </a:solidFill>
          </a:ln>
        </p:spPr>
        <p:txBody>
          <a:bodyPr wrap="square">
            <a:spAutoFit/>
          </a:bodyPr>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41. A. fascinating		B. strange			C. amusing			D. scary</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42. A. breakfast			B. traffic				C. shopping			D. weekday</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43. A. tipped				B. rolled				C. leant				D. ran</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44. A. Escaping			B. Hiding			C. Recovering		D. Emerging</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45. A. wandered			B. raced				C. jogged				D. marched</a:t>
            </a:r>
            <a:endParaRPr lang="en-US" altLang="zh-CN" sz="1600">
              <a:latin typeface="Times New Roman" panose="02020603050405020304"/>
              <a:ea typeface="宋体" panose="02010600030101010101" pitchFamily="2" charset="-122"/>
            </a:endParaRPr>
          </a:p>
        </p:txBody>
      </p:sp>
      <p:cxnSp>
        <p:nvCxnSpPr>
          <p:cNvPr id="25" name="直接箭头连接符 24"/>
          <p:cNvCxnSpPr/>
          <p:nvPr/>
        </p:nvCxnSpPr>
        <p:spPr>
          <a:xfrm flipH="1">
            <a:off x="4667885" y="1280795"/>
            <a:ext cx="2046605" cy="704215"/>
          </a:xfrm>
          <a:prstGeom prst="straightConnector1">
            <a:avLst/>
          </a:prstGeom>
          <a:ln w="28575">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5" name="直接箭头连接符 4"/>
          <p:cNvCxnSpPr/>
          <p:nvPr/>
        </p:nvCxnSpPr>
        <p:spPr>
          <a:xfrm flipH="1" flipV="1">
            <a:off x="1762760" y="1684655"/>
            <a:ext cx="4479925" cy="2048510"/>
          </a:xfrm>
          <a:prstGeom prst="straightConnector1">
            <a:avLst/>
          </a:prstGeom>
          <a:ln w="28575">
            <a:solidFill>
              <a:srgbClr val="0070C0"/>
            </a:solidFill>
            <a:tailEnd type="arrow"/>
          </a:ln>
        </p:spPr>
        <p:style>
          <a:lnRef idx="2">
            <a:schemeClr val="accent1"/>
          </a:lnRef>
          <a:fillRef idx="0">
            <a:srgbClr val="FFFFFF"/>
          </a:fillRef>
          <a:effectRef idx="0">
            <a:srgbClr val="FFFFFF"/>
          </a:effectRef>
          <a:fontRef idx="minor">
            <a:schemeClr val="tx1"/>
          </a:fontRef>
        </p:style>
      </p:cxnSp>
      <p:pic>
        <p:nvPicPr>
          <p:cNvPr id="22" name="图片 21"/>
          <p:cNvPicPr/>
          <p:nvPr/>
        </p:nvPicPr>
        <p:blipFill>
          <a:blip r:embed="rId9"/>
          <a:stretch>
            <a:fillRect/>
          </a:stretch>
        </p:blipFill>
        <p:spPr>
          <a:xfrm>
            <a:off x="2256155" y="4015740"/>
            <a:ext cx="412750" cy="483235"/>
          </a:xfrm>
          <a:prstGeom prst="rect">
            <a:avLst/>
          </a:prstGeom>
        </p:spPr>
      </p:pic>
      <p:pic>
        <p:nvPicPr>
          <p:cNvPr id="7" name="图片 6"/>
          <p:cNvPicPr/>
          <p:nvPr/>
        </p:nvPicPr>
        <p:blipFill>
          <a:blip r:embed="rId9"/>
          <a:stretch>
            <a:fillRect/>
          </a:stretch>
        </p:blipFill>
        <p:spPr>
          <a:xfrm>
            <a:off x="612775" y="4258310"/>
            <a:ext cx="412750" cy="483235"/>
          </a:xfrm>
          <a:prstGeom prst="rect">
            <a:avLst/>
          </a:prstGeom>
        </p:spPr>
      </p:pic>
      <p:pic>
        <p:nvPicPr>
          <p:cNvPr id="8" name="图片 7"/>
          <p:cNvPicPr/>
          <p:nvPr/>
        </p:nvPicPr>
        <p:blipFill>
          <a:blip r:embed="rId9"/>
          <a:stretch>
            <a:fillRect/>
          </a:stretch>
        </p:blipFill>
        <p:spPr>
          <a:xfrm>
            <a:off x="612775" y="4557395"/>
            <a:ext cx="412750" cy="483235"/>
          </a:xfrm>
          <a:prstGeom prst="rect">
            <a:avLst/>
          </a:prstGeom>
        </p:spPr>
      </p:pic>
      <p:pic>
        <p:nvPicPr>
          <p:cNvPr id="9" name="图片 8"/>
          <p:cNvPicPr/>
          <p:nvPr/>
        </p:nvPicPr>
        <p:blipFill>
          <a:blip r:embed="rId9"/>
          <a:stretch>
            <a:fillRect/>
          </a:stretch>
        </p:blipFill>
        <p:spPr>
          <a:xfrm>
            <a:off x="5514975" y="4886325"/>
            <a:ext cx="412750" cy="483235"/>
          </a:xfrm>
          <a:prstGeom prst="rect">
            <a:avLst/>
          </a:prstGeom>
        </p:spPr>
      </p:pic>
      <p:pic>
        <p:nvPicPr>
          <p:cNvPr id="11" name="图片 10"/>
          <p:cNvPicPr/>
          <p:nvPr/>
        </p:nvPicPr>
        <p:blipFill>
          <a:blip r:embed="rId9"/>
          <a:stretch>
            <a:fillRect/>
          </a:stretch>
        </p:blipFill>
        <p:spPr>
          <a:xfrm>
            <a:off x="2256155" y="5233670"/>
            <a:ext cx="412750" cy="483235"/>
          </a:xfrm>
          <a:prstGeom prst="rect">
            <a:avLst/>
          </a:prstGeom>
        </p:spPr>
      </p:pic>
      <p:sp>
        <p:nvSpPr>
          <p:cNvPr id="15" name="矩形: 圆角 34"/>
          <p:cNvSpPr/>
          <p:nvPr>
            <p:custDataLst>
              <p:tags r:id="rId10"/>
            </p:custDataLst>
          </p:nvPr>
        </p:nvSpPr>
        <p:spPr>
          <a:xfrm>
            <a:off x="612775" y="1059815"/>
            <a:ext cx="1395095" cy="384810"/>
          </a:xfrm>
          <a:prstGeom prst="roundRect">
            <a:avLst>
              <a:gd name="adj" fmla="val 50000"/>
            </a:avLst>
          </a:prstGeom>
          <a:solidFill>
            <a:srgbClr val="00B0F0"/>
          </a:solidFill>
          <a:ln>
            <a:noFill/>
          </a:ln>
        </p:spPr>
        <p:style>
          <a:lnRef idx="2">
            <a:srgbClr val="BBE0E3">
              <a:shade val="50000"/>
            </a:srgbClr>
          </a:lnRef>
          <a:fillRef idx="1">
            <a:srgbClr val="BBE0E3"/>
          </a:fillRef>
          <a:effectRef idx="0">
            <a:srgbClr val="BBE0E3"/>
          </a:effectRef>
          <a:fontRef idx="minor">
            <a:srgbClr val="FFFFFF"/>
          </a:fontRef>
        </p:style>
        <p:txBody>
          <a:bodyPr lIns="81000" tIns="27000" rIns="81000" bIns="27000" rtlCol="0" anchor="ctr"/>
          <a:p>
            <a:pPr algn="dist" fontAlgn="base"/>
            <a:r>
              <a:rPr lang="en-US" altLang="zh-CN" sz="1600" b="1" strike="noStrike" noProof="1">
                <a:solidFill>
                  <a:srgbClr val="000000"/>
                </a:solidFill>
                <a:latin typeface="Arial" panose="020B0604020202020204" pitchFamily="34" charset="0"/>
                <a:ea typeface="宋体" panose="02010600030101010101" pitchFamily="2" charset="-122"/>
              </a:rPr>
              <a:t>41.</a:t>
            </a:r>
            <a:r>
              <a:rPr lang="zh-CN" altLang="en-US" sz="1600" b="1" strike="noStrike" noProof="1">
                <a:solidFill>
                  <a:srgbClr val="000000"/>
                </a:solidFill>
                <a:latin typeface="Arial" panose="020B0604020202020204" pitchFamily="34" charset="0"/>
                <a:ea typeface="宋体" panose="02010600030101010101" pitchFamily="2" charset="-122"/>
              </a:rPr>
              <a:t>逻辑推理</a:t>
            </a:r>
            <a:endParaRPr lang="zh-CN" altLang="en-US" sz="1600" b="1" strike="noStrike" noProof="1">
              <a:solidFill>
                <a:srgbClr val="000000"/>
              </a:solidFill>
              <a:latin typeface="Arial" panose="020B0604020202020204" pitchFamily="34" charset="0"/>
              <a:ea typeface="宋体" panose="02010600030101010101" pitchFamily="2" charset="-122"/>
            </a:endParaRPr>
          </a:p>
        </p:txBody>
      </p:sp>
      <p:sp>
        <p:nvSpPr>
          <p:cNvPr id="17" name="下弧形箭头 16"/>
          <p:cNvSpPr/>
          <p:nvPr/>
        </p:nvSpPr>
        <p:spPr>
          <a:xfrm>
            <a:off x="2815590" y="2063750"/>
            <a:ext cx="1677035" cy="313055"/>
          </a:xfrm>
          <a:prstGeom prst="curvedUpArrow">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cxnSp>
        <p:nvCxnSpPr>
          <p:cNvPr id="20" name="直接箭头连接符 19"/>
          <p:cNvCxnSpPr/>
          <p:nvPr/>
        </p:nvCxnSpPr>
        <p:spPr>
          <a:xfrm flipV="1">
            <a:off x="1414780" y="1637030"/>
            <a:ext cx="300990" cy="2064385"/>
          </a:xfrm>
          <a:prstGeom prst="straightConnector1">
            <a:avLst/>
          </a:prstGeom>
          <a:ln w="28575">
            <a:solidFill>
              <a:srgbClr val="0070C0"/>
            </a:solidFill>
            <a:tailEnd type="arrow"/>
          </a:ln>
        </p:spPr>
        <p:style>
          <a:lnRef idx="2">
            <a:schemeClr val="accent1"/>
          </a:lnRef>
          <a:fillRef idx="0">
            <a:srgbClr val="FFFFFF"/>
          </a:fillRef>
          <a:effectRef idx="0">
            <a:srgbClr val="FFFFFF"/>
          </a:effectRef>
          <a:fontRef idx="minor">
            <a:schemeClr val="tx1"/>
          </a:fontRef>
        </p:style>
      </p:cxnSp>
      <p:sp>
        <p:nvSpPr>
          <p:cNvPr id="21" name="矩形: 圆角 35"/>
          <p:cNvSpPr/>
          <p:nvPr>
            <p:custDataLst>
              <p:tags r:id="rId11"/>
            </p:custDataLst>
          </p:nvPr>
        </p:nvSpPr>
        <p:spPr>
          <a:xfrm>
            <a:off x="5446395" y="1800225"/>
            <a:ext cx="1394460" cy="355600"/>
          </a:xfrm>
          <a:prstGeom prst="roundRect">
            <a:avLst>
              <a:gd name="adj" fmla="val 50000"/>
            </a:avLst>
          </a:prstGeom>
          <a:solidFill>
            <a:srgbClr val="FF6565"/>
          </a:solidFill>
          <a:ln>
            <a:noFill/>
          </a:ln>
        </p:spPr>
        <p:style>
          <a:lnRef idx="2">
            <a:srgbClr val="BBE0E3">
              <a:shade val="50000"/>
            </a:srgbClr>
          </a:lnRef>
          <a:fillRef idx="1">
            <a:srgbClr val="BBE0E3"/>
          </a:fillRef>
          <a:effectRef idx="0">
            <a:srgbClr val="BBE0E3"/>
          </a:effectRef>
          <a:fontRef idx="minor">
            <a:srgbClr val="FFFFFF"/>
          </a:fontRef>
        </p:style>
        <p:txBody>
          <a:bodyPr lIns="81000" tIns="27000" rIns="81000" bIns="27000" rtlCol="0" anchor="ctr"/>
          <a:p>
            <a:pPr algn="dist" fontAlgn="base"/>
            <a:r>
              <a:rPr lang="en-US" altLang="zh-CN" sz="1600" b="1" strike="noStrike" noProof="1">
                <a:solidFill>
                  <a:srgbClr val="000000"/>
                </a:solidFill>
                <a:latin typeface="Arial" panose="020B0604020202020204" pitchFamily="34" charset="0"/>
                <a:ea typeface="宋体" panose="02010600030101010101" pitchFamily="2" charset="-122"/>
              </a:rPr>
              <a:t>42.</a:t>
            </a:r>
            <a:r>
              <a:rPr lang="zh-CN" altLang="en-US" sz="1600" b="1" strike="noStrike" noProof="1">
                <a:solidFill>
                  <a:srgbClr val="000000"/>
                </a:solidFill>
                <a:latin typeface="Arial" panose="020B0604020202020204" pitchFamily="34" charset="0"/>
                <a:ea typeface="宋体" panose="02010600030101010101" pitchFamily="2" charset="-122"/>
              </a:rPr>
              <a:t>语境语意</a:t>
            </a:r>
            <a:endParaRPr lang="zh-CN" altLang="en-US" sz="1600" b="1" strike="noStrike" noProof="1">
              <a:solidFill>
                <a:srgbClr val="000000"/>
              </a:solidFill>
              <a:latin typeface="Arial" panose="020B0604020202020204" pitchFamily="34" charset="0"/>
              <a:ea typeface="宋体" panose="02010600030101010101" pitchFamily="2" charset="-122"/>
            </a:endParaRPr>
          </a:p>
        </p:txBody>
      </p:sp>
      <p:sp>
        <p:nvSpPr>
          <p:cNvPr id="27" name="圆角矩形 11"/>
          <p:cNvSpPr/>
          <p:nvPr/>
        </p:nvSpPr>
        <p:spPr>
          <a:xfrm>
            <a:off x="3890010" y="1515745"/>
            <a:ext cx="1107440" cy="284480"/>
          </a:xfrm>
          <a:prstGeom prst="roundRect">
            <a:avLst>
              <a:gd name="adj" fmla="val 31523"/>
            </a:avLst>
          </a:prstGeom>
          <a:solidFill>
            <a:srgbClr val="FFFF00">
              <a:alpha val="33000"/>
            </a:srgbClr>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23" name="圆角矩形 11"/>
          <p:cNvSpPr/>
          <p:nvPr/>
        </p:nvSpPr>
        <p:spPr>
          <a:xfrm>
            <a:off x="2713355" y="3675380"/>
            <a:ext cx="1107440" cy="284480"/>
          </a:xfrm>
          <a:prstGeom prst="roundRect">
            <a:avLst>
              <a:gd name="adj" fmla="val 31523"/>
            </a:avLst>
          </a:prstGeom>
          <a:solidFill>
            <a:srgbClr val="FFFF00">
              <a:alpha val="33000"/>
            </a:srgbClr>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24" name="圆角矩形 11"/>
          <p:cNvSpPr/>
          <p:nvPr/>
        </p:nvSpPr>
        <p:spPr>
          <a:xfrm>
            <a:off x="8493125" y="2259330"/>
            <a:ext cx="1107440" cy="284480"/>
          </a:xfrm>
          <a:prstGeom prst="roundRect">
            <a:avLst>
              <a:gd name="adj" fmla="val 31523"/>
            </a:avLst>
          </a:prstGeom>
          <a:solidFill>
            <a:srgbClr val="FFFF00">
              <a:alpha val="33000"/>
            </a:srgbClr>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29" name="文本框 28"/>
          <p:cNvSpPr txBox="1"/>
          <p:nvPr/>
        </p:nvSpPr>
        <p:spPr>
          <a:xfrm>
            <a:off x="428625" y="5549265"/>
            <a:ext cx="6547485" cy="1229995"/>
          </a:xfrm>
          <a:prstGeom prst="rect">
            <a:avLst/>
          </a:prstGeom>
          <a:noFill/>
        </p:spPr>
        <p:txBody>
          <a:bodyPr wrap="square" rtlCol="0" anchor="t">
            <a:spAutoFit/>
          </a:bodyPr>
          <a:p>
            <a:r>
              <a:rPr lang="en-US" altLang="zh-CN" sz="2000" b="1">
                <a:solidFill>
                  <a:srgbClr val="C00000"/>
                </a:solidFill>
              </a:rPr>
              <a:t>43.</a:t>
            </a:r>
            <a:r>
              <a:rPr lang="zh-CN" altLang="en-US" sz="2000" b="1">
                <a:solidFill>
                  <a:srgbClr val="C00000"/>
                </a:solidFill>
              </a:rPr>
              <a:t>熟词生义：tip</a:t>
            </a:r>
            <a:r>
              <a:rPr lang="en-US" altLang="zh-CN" sz="2000" b="1">
                <a:solidFill>
                  <a:srgbClr val="C00000"/>
                </a:solidFill>
              </a:rPr>
              <a:t> </a:t>
            </a:r>
            <a:r>
              <a:rPr lang="en-US" altLang="zh-CN"/>
              <a:t>倒掉（垃圾）；倾倒，倒出；打翻；</a:t>
            </a:r>
            <a:endParaRPr lang="en-US" altLang="zh-CN"/>
          </a:p>
          <a:p>
            <a:pPr marL="285750" indent="-285750">
              <a:buFont typeface="Arial" panose="020B0604020202020204" pitchFamily="34" charset="0"/>
              <a:buChar char="•"/>
            </a:pPr>
            <a:r>
              <a:rPr lang="en-US" altLang="zh-CN"/>
              <a:t>    t</a:t>
            </a:r>
            <a:r>
              <a:rPr lang="zh-CN" altLang="en-US"/>
              <a:t>ip over: 使翻倒</a:t>
            </a:r>
            <a:r>
              <a:rPr lang="en-US" altLang="zh-CN"/>
              <a:t> = </a:t>
            </a:r>
            <a:r>
              <a:rPr lang="zh-CN" altLang="en-US">
                <a:sym typeface="+mn-ea"/>
              </a:rPr>
              <a:t>turn</a:t>
            </a:r>
            <a:r>
              <a:rPr lang="en-US" altLang="zh-CN"/>
              <a:t> /knock over =trip over </a:t>
            </a:r>
            <a:endParaRPr lang="en-US" altLang="zh-CN"/>
          </a:p>
          <a:p>
            <a:pPr marL="285750" indent="-285750">
              <a:buFont typeface="Arial" panose="020B0604020202020204" pitchFamily="34" charset="0"/>
              <a:buChar char="•"/>
            </a:pPr>
            <a:r>
              <a:rPr lang="en-US" altLang="zh-CN"/>
              <a:t>    trip and fall over绊倒   </a:t>
            </a:r>
            <a:endParaRPr lang="en-US" altLang="zh-CN"/>
          </a:p>
          <a:p>
            <a:pPr marL="285750" indent="-285750">
              <a:buFont typeface="Arial" panose="020B0604020202020204" pitchFamily="34" charset="0"/>
              <a:buChar char="•"/>
            </a:pPr>
            <a:r>
              <a:rPr lang="en-US" altLang="zh-CN"/>
              <a:t>    t</a:t>
            </a:r>
            <a:r>
              <a:rPr lang="zh-CN" altLang="en-US"/>
              <a:t>ipsy: 踉跄的，微醉的</a:t>
            </a:r>
            <a:endParaRPr lang="zh-CN" altLang="en-US"/>
          </a:p>
        </p:txBody>
      </p:sp>
      <p:cxnSp>
        <p:nvCxnSpPr>
          <p:cNvPr id="16" name="直接连接符 15"/>
          <p:cNvCxnSpPr/>
          <p:nvPr/>
        </p:nvCxnSpPr>
        <p:spPr>
          <a:xfrm>
            <a:off x="908685" y="3875405"/>
            <a:ext cx="830580" cy="0"/>
          </a:xfrm>
          <a:prstGeom prst="line">
            <a:avLst/>
          </a:prstGeom>
          <a:ln w="28575">
            <a:solidFill>
              <a:srgbClr val="0070C0"/>
            </a:solidFill>
          </a:ln>
        </p:spPr>
        <p:style>
          <a:lnRef idx="2">
            <a:schemeClr val="accent1"/>
          </a:lnRef>
          <a:fillRef idx="0">
            <a:srgbClr val="FFFFFF"/>
          </a:fillRef>
          <a:effectRef idx="0">
            <a:srgbClr val="FFFFFF"/>
          </a:effectRef>
          <a:fontRef idx="minor">
            <a:schemeClr val="tx1"/>
          </a:fontRef>
        </p:style>
      </p:cxnSp>
      <p:cxnSp>
        <p:nvCxnSpPr>
          <p:cNvPr id="26" name="直接连接符 25"/>
          <p:cNvCxnSpPr/>
          <p:nvPr/>
        </p:nvCxnSpPr>
        <p:spPr>
          <a:xfrm>
            <a:off x="5617845" y="3875405"/>
            <a:ext cx="830580" cy="0"/>
          </a:xfrm>
          <a:prstGeom prst="line">
            <a:avLst/>
          </a:prstGeom>
          <a:ln w="28575">
            <a:solidFill>
              <a:srgbClr val="0070C0"/>
            </a:solidFill>
          </a:ln>
        </p:spPr>
        <p:style>
          <a:lnRef idx="2">
            <a:schemeClr val="accent1"/>
          </a:lnRef>
          <a:fillRef idx="0">
            <a:srgbClr val="FFFFFF"/>
          </a:fillRef>
          <a:effectRef idx="0">
            <a:srgbClr val="FFFFFF"/>
          </a:effectRef>
          <a:fontRef idx="minor">
            <a:schemeClr val="tx1"/>
          </a:fontRef>
        </p:style>
      </p:cxnSp>
      <p:sp>
        <p:nvSpPr>
          <p:cNvPr id="30" name="下弧形箭头 29"/>
          <p:cNvSpPr/>
          <p:nvPr/>
        </p:nvSpPr>
        <p:spPr>
          <a:xfrm>
            <a:off x="4997450" y="2955290"/>
            <a:ext cx="1677035" cy="313055"/>
          </a:xfrm>
          <a:prstGeom prst="curvedUpArrow">
            <a:avLst/>
          </a:prstGeom>
          <a:solidFill>
            <a:srgbClr val="7030A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cxnSp>
        <p:nvCxnSpPr>
          <p:cNvPr id="31" name="直接连接符 30"/>
          <p:cNvCxnSpPr/>
          <p:nvPr/>
        </p:nvCxnSpPr>
        <p:spPr>
          <a:xfrm>
            <a:off x="10345420" y="2954655"/>
            <a:ext cx="830580"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p:nvCxnSpPr>
        <p:spPr>
          <a:xfrm>
            <a:off x="508000" y="2947035"/>
            <a:ext cx="561975" cy="762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p:nvCxnSpPr>
        <p:spPr>
          <a:xfrm>
            <a:off x="10906125" y="2543810"/>
            <a:ext cx="830580"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35" name="直接箭头连接符 34"/>
          <p:cNvCxnSpPr/>
          <p:nvPr/>
        </p:nvCxnSpPr>
        <p:spPr>
          <a:xfrm>
            <a:off x="730885" y="2955290"/>
            <a:ext cx="328295" cy="263525"/>
          </a:xfrm>
          <a:prstGeom prst="straightConnector1">
            <a:avLst/>
          </a:prstGeom>
          <a:ln w="28575">
            <a:solidFill>
              <a:srgbClr val="00B050"/>
            </a:solidFill>
            <a:tailEnd type="arrow"/>
          </a:ln>
        </p:spPr>
        <p:style>
          <a:lnRef idx="2">
            <a:schemeClr val="accent1"/>
          </a:lnRef>
          <a:fillRef idx="0">
            <a:srgbClr val="FFFFFF"/>
          </a:fillRef>
          <a:effectRef idx="0">
            <a:srgbClr val="FFFFFF"/>
          </a:effectRef>
          <a:fontRef idx="minor">
            <a:schemeClr val="tx1"/>
          </a:fontRef>
        </p:style>
      </p:cxnSp>
      <p:cxnSp>
        <p:nvCxnSpPr>
          <p:cNvPr id="36" name="直接箭头连接符 35"/>
          <p:cNvCxnSpPr/>
          <p:nvPr/>
        </p:nvCxnSpPr>
        <p:spPr>
          <a:xfrm flipH="1">
            <a:off x="1177925" y="3005455"/>
            <a:ext cx="9206865" cy="269240"/>
          </a:xfrm>
          <a:prstGeom prst="straightConnector1">
            <a:avLst/>
          </a:prstGeom>
          <a:ln w="28575">
            <a:solidFill>
              <a:srgbClr val="00B050"/>
            </a:solidFill>
            <a:tailEnd type="arrow"/>
          </a:ln>
        </p:spPr>
        <p:style>
          <a:lnRef idx="2">
            <a:schemeClr val="accent1"/>
          </a:lnRef>
          <a:fillRef idx="0">
            <a:srgbClr val="FFFFFF"/>
          </a:fillRef>
          <a:effectRef idx="0">
            <a:srgbClr val="FFFFFF"/>
          </a:effectRef>
          <a:fontRef idx="minor">
            <a:schemeClr val="tx1"/>
          </a:fontRef>
        </p:style>
      </p:cxnSp>
      <p:sp>
        <p:nvSpPr>
          <p:cNvPr id="38" name="矩形: 圆角 21"/>
          <p:cNvSpPr/>
          <p:nvPr>
            <p:custDataLst>
              <p:tags r:id="rId12"/>
            </p:custDataLst>
          </p:nvPr>
        </p:nvSpPr>
        <p:spPr>
          <a:xfrm>
            <a:off x="8546465" y="1751330"/>
            <a:ext cx="1679575" cy="454025"/>
          </a:xfrm>
          <a:prstGeom prst="roundRect">
            <a:avLst>
              <a:gd name="adj" fmla="val 50000"/>
            </a:avLst>
          </a:prstGeom>
          <a:solidFill>
            <a:srgbClr val="FFFF00"/>
          </a:solidFill>
          <a:ln>
            <a:noFill/>
          </a:ln>
        </p:spPr>
        <p:style>
          <a:lnRef idx="2">
            <a:srgbClr val="BBE0E3">
              <a:shade val="50000"/>
            </a:srgbClr>
          </a:lnRef>
          <a:fillRef idx="1">
            <a:srgbClr val="BBE0E3"/>
          </a:fillRef>
          <a:effectRef idx="0">
            <a:srgbClr val="BBE0E3"/>
          </a:effectRef>
          <a:fontRef idx="minor">
            <a:srgbClr val="FFFFFF"/>
          </a:fontRef>
        </p:style>
        <p:txBody>
          <a:bodyPr lIns="81000" tIns="27000" rIns="81000" bIns="27000" rtlCol="0" anchor="ctr"/>
          <a:p>
            <a:pPr algn="dist" fontAlgn="base"/>
            <a:r>
              <a:rPr lang="en-US" altLang="zh-CN" sz="1600" b="1" strike="noStrike" noProof="1">
                <a:solidFill>
                  <a:srgbClr val="000000"/>
                </a:solidFill>
                <a:latin typeface="Arial" panose="020B0604020202020204" pitchFamily="34" charset="0"/>
                <a:ea typeface="宋体" panose="02010600030101010101" pitchFamily="2" charset="-122"/>
              </a:rPr>
              <a:t>43.</a:t>
            </a:r>
            <a:r>
              <a:rPr lang="zh-CN" altLang="en-US" sz="1600" b="1" strike="noStrike" noProof="1">
                <a:solidFill>
                  <a:srgbClr val="000000"/>
                </a:solidFill>
                <a:latin typeface="Arial" panose="020B0604020202020204" pitchFamily="34" charset="0"/>
                <a:ea typeface="宋体" panose="02010600030101010101" pitchFamily="2" charset="-122"/>
              </a:rPr>
              <a:t>同义词复现</a:t>
            </a:r>
            <a:endParaRPr lang="zh-CN" altLang="en-US" sz="1600" b="1" strike="noStrike" noProof="1">
              <a:solidFill>
                <a:srgbClr val="000000"/>
              </a:solidFill>
              <a:latin typeface="Arial" panose="020B0604020202020204" pitchFamily="34" charset="0"/>
              <a:ea typeface="宋体" panose="02010600030101010101" pitchFamily="2" charset="-122"/>
            </a:endParaRPr>
          </a:p>
        </p:txBody>
      </p:sp>
      <p:sp>
        <p:nvSpPr>
          <p:cNvPr id="42" name="矩形: 圆角 35"/>
          <p:cNvSpPr/>
          <p:nvPr>
            <p:custDataLst>
              <p:tags r:id="rId13"/>
            </p:custDataLst>
          </p:nvPr>
        </p:nvSpPr>
        <p:spPr>
          <a:xfrm>
            <a:off x="2815590" y="3161665"/>
            <a:ext cx="1583055" cy="441960"/>
          </a:xfrm>
          <a:prstGeom prst="roundRect">
            <a:avLst>
              <a:gd name="adj" fmla="val 50000"/>
            </a:avLst>
          </a:prstGeom>
          <a:solidFill>
            <a:schemeClr val="accent6">
              <a:lumMod val="60000"/>
              <a:lumOff val="40000"/>
            </a:schemeClr>
          </a:solidFill>
          <a:ln>
            <a:noFill/>
          </a:ln>
        </p:spPr>
        <p:style>
          <a:lnRef idx="2">
            <a:srgbClr val="BBE0E3">
              <a:shade val="50000"/>
            </a:srgbClr>
          </a:lnRef>
          <a:fillRef idx="1">
            <a:srgbClr val="BBE0E3"/>
          </a:fillRef>
          <a:effectRef idx="0">
            <a:srgbClr val="BBE0E3"/>
          </a:effectRef>
          <a:fontRef idx="minor">
            <a:srgbClr val="FFFFFF"/>
          </a:fontRef>
        </p:style>
        <p:txBody>
          <a:bodyPr lIns="81000" tIns="27000" rIns="81000" bIns="27000" rtlCol="0" anchor="ctr"/>
          <a:p>
            <a:pPr algn="dist" fontAlgn="base"/>
            <a:r>
              <a:rPr lang="en-US" altLang="zh-CN" sz="1600" b="1" strike="noStrike" noProof="1">
                <a:solidFill>
                  <a:srgbClr val="000000"/>
                </a:solidFill>
                <a:latin typeface="Arial" panose="020B0604020202020204" pitchFamily="34" charset="0"/>
                <a:ea typeface="宋体" panose="02010600030101010101" pitchFamily="2" charset="-122"/>
              </a:rPr>
              <a:t>45.</a:t>
            </a:r>
            <a:r>
              <a:rPr lang="zh-CN" altLang="en-US" sz="1600" b="1" strike="noStrike" noProof="1">
                <a:solidFill>
                  <a:srgbClr val="000000"/>
                </a:solidFill>
                <a:latin typeface="Arial" panose="020B0604020202020204" pitchFamily="34" charset="0"/>
                <a:ea typeface="宋体" panose="02010600030101010101" pitchFamily="2" charset="-122"/>
              </a:rPr>
              <a:t>语境语意</a:t>
            </a:r>
            <a:endParaRPr lang="zh-CN" altLang="en-US" sz="1600" b="1" strike="noStrike" noProof="1">
              <a:solidFill>
                <a:srgbClr val="000000"/>
              </a:solidFill>
              <a:latin typeface="Arial" panose="020B0604020202020204" pitchFamily="34" charset="0"/>
              <a:ea typeface="宋体" panose="02010600030101010101" pitchFamily="2" charset="-122"/>
            </a:endParaRPr>
          </a:p>
        </p:txBody>
      </p:sp>
      <p:sp>
        <p:nvSpPr>
          <p:cNvPr id="43" name="矩形: 圆角 34"/>
          <p:cNvSpPr/>
          <p:nvPr>
            <p:custDataLst>
              <p:tags r:id="rId14"/>
            </p:custDataLst>
          </p:nvPr>
        </p:nvSpPr>
        <p:spPr>
          <a:xfrm>
            <a:off x="6242685" y="3218815"/>
            <a:ext cx="1657350" cy="384810"/>
          </a:xfrm>
          <a:prstGeom prst="roundRect">
            <a:avLst>
              <a:gd name="adj" fmla="val 50000"/>
            </a:avLst>
          </a:prstGeom>
          <a:solidFill>
            <a:schemeClr val="accent2">
              <a:lumMod val="60000"/>
              <a:lumOff val="40000"/>
            </a:schemeClr>
          </a:solidFill>
          <a:ln>
            <a:noFill/>
          </a:ln>
        </p:spPr>
        <p:style>
          <a:lnRef idx="2">
            <a:srgbClr val="BBE0E3">
              <a:shade val="50000"/>
            </a:srgbClr>
          </a:lnRef>
          <a:fillRef idx="1">
            <a:srgbClr val="BBE0E3"/>
          </a:fillRef>
          <a:effectRef idx="0">
            <a:srgbClr val="BBE0E3"/>
          </a:effectRef>
          <a:fontRef idx="minor">
            <a:srgbClr val="FFFFFF"/>
          </a:fontRef>
        </p:style>
        <p:txBody>
          <a:bodyPr lIns="81000" tIns="27000" rIns="81000" bIns="27000" rtlCol="0" anchor="ctr"/>
          <a:p>
            <a:pPr algn="dist" fontAlgn="base"/>
            <a:r>
              <a:rPr lang="en-US" altLang="zh-CN" sz="1600" b="1" strike="noStrike" noProof="1">
                <a:solidFill>
                  <a:srgbClr val="000000"/>
                </a:solidFill>
                <a:latin typeface="Arial" panose="020B0604020202020204" pitchFamily="34" charset="0"/>
                <a:ea typeface="宋体" panose="02010600030101010101" pitchFamily="2" charset="-122"/>
              </a:rPr>
              <a:t>44.</a:t>
            </a:r>
            <a:r>
              <a:rPr lang="zh-CN" altLang="en-US" sz="1600" b="1" strike="noStrike" noProof="1">
                <a:solidFill>
                  <a:srgbClr val="000000"/>
                </a:solidFill>
                <a:latin typeface="Arial" panose="020B0604020202020204" pitchFamily="34" charset="0"/>
                <a:ea typeface="宋体" panose="02010600030101010101" pitchFamily="2" charset="-122"/>
              </a:rPr>
              <a:t>逻辑推理</a:t>
            </a:r>
            <a:endParaRPr lang="zh-CN" altLang="en-US" sz="1600" b="1" strike="noStrike" noProof="1">
              <a:solidFill>
                <a:srgbClr val="000000"/>
              </a:solidFill>
              <a:latin typeface="Arial" panose="020B0604020202020204" pitchFamily="34" charset="0"/>
              <a:ea typeface="宋体" panose="02010600030101010101" pitchFamily="2" charset="-122"/>
            </a:endParaRPr>
          </a:p>
        </p:txBody>
      </p:sp>
      <p:cxnSp>
        <p:nvCxnSpPr>
          <p:cNvPr id="45" name="直接连接符 44"/>
          <p:cNvCxnSpPr/>
          <p:nvPr/>
        </p:nvCxnSpPr>
        <p:spPr>
          <a:xfrm flipV="1">
            <a:off x="6327140" y="1252220"/>
            <a:ext cx="853440" cy="20955"/>
          </a:xfrm>
          <a:prstGeom prst="line">
            <a:avLst/>
          </a:prstGeom>
          <a:ln w="28575">
            <a:solidFill>
              <a:srgbClr val="C00000"/>
            </a:solidFill>
          </a:ln>
        </p:spPr>
        <p:style>
          <a:lnRef idx="2">
            <a:schemeClr val="accent1"/>
          </a:lnRef>
          <a:fillRef idx="0">
            <a:srgbClr val="FFFFFF"/>
          </a:fillRef>
          <a:effectRef idx="0">
            <a:srgbClr val="FFFFFF"/>
          </a:effectRef>
          <a:fontRef idx="minor">
            <a:schemeClr val="tx1"/>
          </a:fontRef>
        </p:style>
      </p:cxnSp>
      <p:sp>
        <p:nvSpPr>
          <p:cNvPr id="46" name="文本框 45"/>
          <p:cNvSpPr txBox="1"/>
          <p:nvPr/>
        </p:nvSpPr>
        <p:spPr>
          <a:xfrm>
            <a:off x="7042150" y="3903345"/>
            <a:ext cx="4871085" cy="2957195"/>
          </a:xfrm>
          <a:prstGeom prst="rect">
            <a:avLst/>
          </a:prstGeom>
          <a:noFill/>
        </p:spPr>
        <p:txBody>
          <a:bodyPr wrap="square" rtlCol="0" anchor="t">
            <a:noAutofit/>
          </a:bodyPr>
          <a:p>
            <a:r>
              <a:rPr lang="en-US" altLang="zh-CN" sz="2000" b="1">
                <a:solidFill>
                  <a:srgbClr val="C00000"/>
                </a:solidFill>
                <a:sym typeface="+mn-ea"/>
              </a:rPr>
              <a:t>45.</a:t>
            </a:r>
            <a:r>
              <a:rPr lang="zh-CN" altLang="en-US" sz="2000" b="1">
                <a:solidFill>
                  <a:srgbClr val="C00000"/>
                </a:solidFill>
                <a:sym typeface="+mn-ea"/>
              </a:rPr>
              <a:t>熟词生义</a:t>
            </a:r>
            <a:r>
              <a:rPr lang="en-US" altLang="zh-CN" sz="2000" b="1">
                <a:solidFill>
                  <a:srgbClr val="C00000"/>
                </a:solidFill>
                <a:sym typeface="+mn-ea"/>
              </a:rPr>
              <a:t>race </a:t>
            </a:r>
            <a:endParaRPr lang="en-US" altLang="zh-CN" sz="2000" b="1">
              <a:solidFill>
                <a:srgbClr val="C00000"/>
              </a:solidFill>
              <a:sym typeface="+mn-ea"/>
            </a:endParaRPr>
          </a:p>
          <a:p>
            <a:pPr marL="285750" indent="-285750">
              <a:buFont typeface="Arial" panose="020B0604020202020204" pitchFamily="34" charset="0"/>
              <a:buChar char="•"/>
            </a:pPr>
            <a:r>
              <a:rPr lang="zh-CN" altLang="en-US"/>
              <a:t>疾走，全速行进；</a:t>
            </a:r>
            <a:endParaRPr lang="zh-CN" altLang="en-US"/>
          </a:p>
          <a:p>
            <a:pPr marL="285750" indent="-285750">
              <a:buFont typeface="Arial" panose="020B0604020202020204" pitchFamily="34" charset="0"/>
              <a:buChar char="•"/>
            </a:pPr>
            <a:r>
              <a:rPr lang="zh-CN" altLang="en-US"/>
              <a:t>（因害怕、兴奋而）急速跳动</a:t>
            </a:r>
            <a:r>
              <a:rPr lang="en-US" altLang="zh-CN"/>
              <a:t>/</a:t>
            </a:r>
            <a:r>
              <a:rPr lang="zh-CN" altLang="en-US"/>
              <a:t>转动；</a:t>
            </a:r>
            <a:endParaRPr lang="zh-CN" altLang="en-US"/>
          </a:p>
          <a:p>
            <a:pPr marL="285750" indent="-285750">
              <a:buFont typeface="Arial" panose="020B0604020202020204" pitchFamily="34" charset="0"/>
              <a:buChar char="•"/>
            </a:pPr>
            <a:r>
              <a:rPr lang="zh-CN" altLang="en-US"/>
              <a:t>（发动机）猛转</a:t>
            </a:r>
            <a:endParaRPr lang="zh-CN" altLang="en-US"/>
          </a:p>
          <a:p>
            <a:pPr marL="285750" indent="-285750">
              <a:buFont typeface="Arial" panose="020B0604020202020204" pitchFamily="34" charset="0"/>
              <a:buChar char="•"/>
            </a:pPr>
            <a:r>
              <a:rPr lang="zh-CN" altLang="en-US"/>
              <a:t>American economic growth raced ahead.  　　</a:t>
            </a:r>
            <a:r>
              <a:rPr lang="en-US" altLang="zh-CN"/>
              <a:t> </a:t>
            </a:r>
            <a:r>
              <a:rPr lang="zh-CN" altLang="en-US"/>
              <a:t>美国的经济飞速增长。  　　</a:t>
            </a:r>
            <a:endParaRPr lang="zh-CN" altLang="en-US"/>
          </a:p>
          <a:p>
            <a:pPr marL="285750" indent="-285750">
              <a:buFont typeface="Arial" panose="020B0604020202020204" pitchFamily="34" charset="0"/>
              <a:buChar char="•"/>
            </a:pPr>
            <a:r>
              <a:rPr lang="zh-CN" altLang="en-US"/>
              <a:t>The hares raced away out of sight.  　　</a:t>
            </a:r>
            <a:endParaRPr lang="zh-CN" altLang="en-US"/>
          </a:p>
          <a:p>
            <a:pPr indent="0">
              <a:buFont typeface="Arial" panose="020B0604020202020204" pitchFamily="34" charset="0"/>
              <a:buNone/>
            </a:pPr>
            <a:r>
              <a:rPr lang="en-US" altLang="zh-CN"/>
              <a:t>      </a:t>
            </a:r>
            <a:r>
              <a:rPr lang="zh-CN" altLang="en-US"/>
              <a:t>野兔飞奔而去，很快就看不见了。</a:t>
            </a:r>
            <a:endParaRPr lang="zh-CN" altLang="en-US"/>
          </a:p>
          <a:p>
            <a:pPr marL="285750" indent="-285750">
              <a:buFont typeface="Arial" panose="020B0604020202020204" pitchFamily="34" charset="0"/>
              <a:buChar char="•"/>
            </a:pPr>
            <a:r>
              <a:rPr lang="zh-CN" altLang="en-US"/>
              <a:t>Her heart raced uncontrollably.  　　</a:t>
            </a:r>
            <a:endParaRPr lang="zh-CN" altLang="en-US"/>
          </a:p>
          <a:p>
            <a:pPr indent="0">
              <a:buFont typeface="Arial" panose="020B0604020202020204" pitchFamily="34" charset="0"/>
              <a:buNone/>
            </a:pPr>
            <a:r>
              <a:rPr lang="en-US" altLang="zh-CN"/>
              <a:t>       </a:t>
            </a:r>
            <a:r>
              <a:rPr lang="zh-CN" altLang="en-US"/>
              <a:t>她控制不住地心跳加速。  　　</a:t>
            </a:r>
            <a:endParaRPr lang="zh-CN" altLang="en-US"/>
          </a:p>
        </p:txBody>
      </p:sp>
      <p:cxnSp>
        <p:nvCxnSpPr>
          <p:cNvPr id="47" name="直接连接符 46"/>
          <p:cNvCxnSpPr/>
          <p:nvPr/>
        </p:nvCxnSpPr>
        <p:spPr>
          <a:xfrm flipV="1">
            <a:off x="2256155" y="2112010"/>
            <a:ext cx="853440" cy="20955"/>
          </a:xfrm>
          <a:prstGeom prst="line">
            <a:avLst/>
          </a:prstGeom>
          <a:ln w="28575">
            <a:solidFill>
              <a:srgbClr val="C00000"/>
            </a:solidFill>
          </a:ln>
        </p:spPr>
        <p:style>
          <a:lnRef idx="2">
            <a:schemeClr val="accent1"/>
          </a:lnRef>
          <a:fillRef idx="0">
            <a:srgbClr val="FFFFFF"/>
          </a:fillRef>
          <a:effectRef idx="0">
            <a:srgbClr val="FFFFFF"/>
          </a:effectRef>
          <a:fontRef idx="minor">
            <a:schemeClr val="tx1"/>
          </a:fontRef>
        </p:style>
      </p:cxnSp>
    </p:spTree>
    <p:custDataLst>
      <p:tags r:id="rId15"/>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barn(inVertical)">
                                      <p:cBhvr>
                                        <p:cTn id="29" dur="500"/>
                                        <p:tgtEl>
                                          <p:spTgt spid="45"/>
                                        </p:tgtEl>
                                      </p:cBhvr>
                                    </p:animEffect>
                                  </p:childTnLst>
                                </p:cTn>
                              </p:par>
                              <p:par>
                                <p:cTn id="30" presetID="16" presetClass="entr" presetSubtype="21"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par>
                                <p:cTn id="39" presetID="16" presetClass="entr" presetSubtype="21"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arn(inVertical)">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barn(inVertical)">
                                      <p:cBhvr>
                                        <p:cTn id="51" dur="500"/>
                                        <p:tgtEl>
                                          <p:spTgt spid="27"/>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par>
                                <p:cTn id="58" presetID="16" presetClass="entr" presetSubtype="21"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barn(inVertical)">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barn(inVertical)">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barn(inVertical)">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barn(inVertical)">
                                      <p:cBhvr>
                                        <p:cTn id="75" dur="500"/>
                                        <p:tgtEl>
                                          <p:spTgt spid="30"/>
                                        </p:tgtEl>
                                      </p:cBhvr>
                                    </p:animEffect>
                                  </p:childTnLst>
                                </p:cTn>
                              </p:par>
                              <p:par>
                                <p:cTn id="76" presetID="16" presetClass="entr" presetSubtype="21" fill="hold" nodeType="with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barn(inVertical)">
                                      <p:cBhvr>
                                        <p:cTn id="78" dur="500"/>
                                        <p:tgtEl>
                                          <p:spTgt spid="9"/>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barn(inVertical)">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barn(inVertical)">
                                      <p:cBhvr>
                                        <p:cTn id="88" dur="500"/>
                                        <p:tgtEl>
                                          <p:spTgt spid="34"/>
                                        </p:tgtEl>
                                      </p:cBhvr>
                                    </p:animEffect>
                                  </p:childTnLst>
                                </p:cTn>
                              </p:par>
                              <p:par>
                                <p:cTn id="89" presetID="16" presetClass="entr" presetSubtype="21" fill="hold" nodeType="with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barn(inVertical)">
                                      <p:cBhvr>
                                        <p:cTn id="91" dur="500"/>
                                        <p:tgtEl>
                                          <p:spTgt spid="33"/>
                                        </p:tgtEl>
                                      </p:cBhvr>
                                    </p:animEffect>
                                  </p:childTnLst>
                                </p:cTn>
                              </p:par>
                              <p:par>
                                <p:cTn id="92" presetID="16" presetClass="entr" presetSubtype="21" fill="hold"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barn(inVertical)">
                                      <p:cBhvr>
                                        <p:cTn id="94" dur="500"/>
                                        <p:tgtEl>
                                          <p:spTgt spid="35"/>
                                        </p:tgtEl>
                                      </p:cBhvr>
                                    </p:animEffect>
                                  </p:childTnLst>
                                </p:cTn>
                              </p:par>
                              <p:par>
                                <p:cTn id="95" presetID="16" presetClass="entr" presetSubtype="21" fill="hold" nodeType="with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barn(inVertical)">
                                      <p:cBhvr>
                                        <p:cTn id="97" dur="500"/>
                                        <p:tgtEl>
                                          <p:spTgt spid="36"/>
                                        </p:tgtEl>
                                      </p:cBhvr>
                                    </p:animEffect>
                                  </p:childTnLst>
                                </p:cTn>
                              </p:par>
                              <p:par>
                                <p:cTn id="98" presetID="16" presetClass="entr" presetSubtype="21" fill="hold" nodeType="with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barn(inVertical)">
                                      <p:cBhvr>
                                        <p:cTn id="100" dur="500"/>
                                        <p:tgtEl>
                                          <p:spTgt spid="11"/>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42"/>
                                        </p:tgtEl>
                                        <p:attrNameLst>
                                          <p:attrName>style.visibility</p:attrName>
                                        </p:attrNameLst>
                                      </p:cBhvr>
                                      <p:to>
                                        <p:strVal val="visible"/>
                                      </p:to>
                                    </p:set>
                                    <p:animEffect transition="in" filter="barn(inVertical)">
                                      <p:cBhvr>
                                        <p:cTn id="105" dur="500"/>
                                        <p:tgtEl>
                                          <p:spTgt spid="42"/>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barn(inVertical)">
                                      <p:cBhvr>
                                        <p:cTn id="11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7" grpId="0" animBg="1"/>
      <p:bldP spid="17" grpId="1" animBg="1"/>
      <p:bldP spid="21" grpId="0" animBg="1"/>
      <p:bldP spid="21" grpId="1" animBg="1"/>
      <p:bldP spid="27" grpId="0" animBg="1"/>
      <p:bldP spid="27" grpId="1" animBg="1"/>
      <p:bldP spid="24" grpId="0" animBg="1"/>
      <p:bldP spid="24" grpId="1" animBg="1"/>
      <p:bldP spid="23" grpId="0" animBg="1"/>
      <p:bldP spid="23" grpId="1" animBg="1"/>
      <p:bldP spid="38" grpId="0" animBg="1"/>
      <p:bldP spid="38" grpId="1" animBg="1"/>
      <p:bldP spid="29" grpId="0"/>
      <p:bldP spid="29" grpId="1"/>
      <p:bldP spid="30" grpId="0" animBg="1"/>
      <p:bldP spid="30" grpId="1" animBg="1"/>
      <p:bldP spid="43" grpId="0" animBg="1"/>
      <p:bldP spid="43" grpId="1" animBg="1"/>
      <p:bldP spid="42" grpId="0" animBg="1"/>
      <p:bldP spid="42" grpId="1" animBg="1"/>
      <p:bldP spid="46" grpId="0"/>
      <p:bldP spid="46"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userDrawn="1">
            <p:custDataLst>
              <p:tags r:id="rId1"/>
            </p:custDataLst>
          </p:nvPr>
        </p:nvGrpSpPr>
        <p:grpSpPr>
          <a:xfrm>
            <a:off x="10637789" y="5416239"/>
            <a:ext cx="1552625" cy="1432464"/>
            <a:chOff x="10898414" y="5656121"/>
            <a:chExt cx="1293586" cy="1193473"/>
          </a:xfrm>
        </p:grpSpPr>
        <p:sp>
          <p:nvSpPr>
            <p:cNvPr id="13" name="任意多边形: 形状 12"/>
            <p:cNvSpPr/>
            <p:nvPr>
              <p:custDataLst>
                <p:tags r:id="rId2"/>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3"/>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4"/>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pic>
        <p:nvPicPr>
          <p:cNvPr id="2" name="图片 1"/>
          <p:cNvPicPr/>
          <p:nvPr/>
        </p:nvPicPr>
        <p:blipFill>
          <a:blip r:embed="rId5"/>
        </p:blipFill>
        <p:spPr>
          <a:xfrm rot="18480000">
            <a:off x="11231245" y="4992370"/>
            <a:ext cx="946785" cy="806450"/>
          </a:xfrm>
          <a:prstGeom prst="rect">
            <a:avLst/>
          </a:prstGeom>
        </p:spPr>
      </p:pic>
      <p:sp>
        <p:nvSpPr>
          <p:cNvPr id="10" name="文本框 6"/>
          <p:cNvSpPr txBox="1"/>
          <p:nvPr>
            <p:custDataLst>
              <p:tags r:id="rId6"/>
            </p:custDataLst>
          </p:nvPr>
        </p:nvSpPr>
        <p:spPr>
          <a:xfrm>
            <a:off x="1576705" y="70485"/>
            <a:ext cx="6695440" cy="6096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err="1">
                <a:solidFill>
                  <a:schemeClr val="dk1"/>
                </a:solidFill>
                <a:latin typeface="汉仪旗黑-85S" panose="00020600040101010101" pitchFamily="18" charset="-122"/>
                <a:ea typeface="汉仪旗黑-85S" panose="00020600040101010101" pitchFamily="18" charset="-122"/>
                <a:sym typeface="微软雅黑" panose="020B0503020204020204" charset="-122"/>
              </a:rPr>
              <a:t>完形填空高分突破思维策略</a:t>
            </a:r>
            <a:endParaRPr lang="zh-CN" err="1">
              <a:solidFill>
                <a:schemeClr val="dk1"/>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14" name="图片 13"/>
          <p:cNvPicPr/>
          <p:nvPr/>
        </p:nvPicPr>
        <p:blipFill>
          <a:blip r:embed="rId7"/>
        </p:blipFill>
        <p:spPr>
          <a:xfrm>
            <a:off x="-635" y="635"/>
            <a:ext cx="1461135" cy="812165"/>
          </a:xfrm>
          <a:prstGeom prst="rect">
            <a:avLst/>
          </a:prstGeom>
        </p:spPr>
      </p:pic>
      <p:cxnSp>
        <p:nvCxnSpPr>
          <p:cNvPr id="3" name="直接连接符 2"/>
          <p:cNvCxnSpPr/>
          <p:nvPr>
            <p:custDataLst>
              <p:tags r:id="rId8"/>
            </p:custDataLst>
          </p:nvPr>
        </p:nvCxnSpPr>
        <p:spPr>
          <a:xfrm flipV="1">
            <a:off x="1070178" y="735992"/>
            <a:ext cx="8959215" cy="698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4" name="文本框 3"/>
          <p:cNvSpPr txBox="1"/>
          <p:nvPr/>
        </p:nvSpPr>
        <p:spPr>
          <a:xfrm>
            <a:off x="473075" y="798830"/>
            <a:ext cx="11539220" cy="3161030"/>
          </a:xfrm>
          <a:prstGeom prst="rect">
            <a:avLst/>
          </a:prstGeom>
          <a:ln>
            <a:solidFill>
              <a:srgbClr val="6FE6FF"/>
            </a:solidFill>
          </a:ln>
        </p:spPr>
        <p:txBody>
          <a:bodyPr wrap="square">
            <a:spAutoFit/>
          </a:bodyPr>
          <a:p>
            <a:pPr indent="266700" algn="just" defTabSz="266700" fontAlgn="auto">
              <a:lnSpc>
                <a:spcPts val="3420"/>
              </a:lnSpc>
              <a:spcBef>
                <a:spcPct val="0"/>
              </a:spcBef>
              <a:spcAft>
                <a:spcPct val="0"/>
              </a:spcAft>
            </a:pPr>
            <a:r>
              <a:rPr lang="en-US" altLang="zh-CN" sz="1600">
                <a:latin typeface="Times New Roman" panose="02020603050405020304"/>
                <a:ea typeface="宋体" panose="02010600030101010101" pitchFamily="2" charset="-122"/>
              </a:rPr>
              <a:t>I often helped at Grandma’s restaurant on weekends. This Saturday morning, when I was in the alley behind the restaurant, I noticed something </a:t>
            </a:r>
            <a:r>
              <a:rPr lang="en-US" altLang="zh-CN" sz="1600" u="sng">
                <a:latin typeface="Times New Roman" panose="02020603050405020304"/>
                <a:ea typeface="宋体" panose="02010600030101010101" pitchFamily="2" charset="-122"/>
              </a:rPr>
              <a:t>  41  </a:t>
            </a:r>
            <a:r>
              <a:rPr lang="en-US" altLang="zh-CN" sz="1600">
                <a:latin typeface="Times New Roman" panose="02020603050405020304"/>
                <a:ea typeface="宋体" panose="02010600030101010101" pitchFamily="2" charset="-122"/>
              </a:rPr>
              <a:t>. Our dustbins had been knocked over! How could those have fallen? I wondered as I quickly cleaned up the mess, and then headed into the restaurant to help with the </a:t>
            </a:r>
            <a:r>
              <a:rPr lang="en-US" altLang="zh-CN" sz="1600" u="sng">
                <a:latin typeface="Times New Roman" panose="02020603050405020304"/>
                <a:ea typeface="宋体" panose="02010600030101010101" pitchFamily="2" charset="-122"/>
              </a:rPr>
              <a:t>  42  </a:t>
            </a:r>
            <a:r>
              <a:rPr lang="en-US" altLang="zh-CN" sz="1600">
                <a:latin typeface="Times New Roman" panose="02020603050405020304"/>
                <a:ea typeface="宋体" panose="02010600030101010101" pitchFamily="2" charset="-122"/>
              </a:rPr>
              <a:t> rush. </a:t>
            </a:r>
            <a:endParaRPr lang="en-US" altLang="zh-CN" sz="1600">
              <a:latin typeface="Times New Roman" panose="02020603050405020304"/>
              <a:ea typeface="宋体" panose="02010600030101010101" pitchFamily="2" charset="-122"/>
            </a:endParaRPr>
          </a:p>
          <a:p>
            <a:pPr indent="266700" algn="just" defTabSz="266700" fontAlgn="auto">
              <a:lnSpc>
                <a:spcPts val="3420"/>
              </a:lnSpc>
              <a:spcBef>
                <a:spcPct val="0"/>
              </a:spcBef>
              <a:spcAft>
                <a:spcPct val="0"/>
              </a:spcAft>
            </a:pPr>
            <a:r>
              <a:rPr lang="en-US" altLang="zh-CN" sz="1600">
                <a:latin typeface="Times New Roman" panose="02020603050405020304"/>
                <a:ea typeface="宋体" panose="02010600030101010101" pitchFamily="2" charset="-122"/>
              </a:rPr>
              <a:t>Early the next morning, when I sat up and looked out of my window, I spotted the dustbins — </a:t>
            </a:r>
            <a:r>
              <a:rPr lang="en-US" altLang="zh-CN" sz="1600" u="sng">
                <a:latin typeface="Times New Roman" panose="02020603050405020304"/>
                <a:ea typeface="宋体" panose="02010600030101010101" pitchFamily="2" charset="-122"/>
              </a:rPr>
              <a:t>  43  </a:t>
            </a:r>
            <a:r>
              <a:rPr lang="en-US" altLang="zh-CN" sz="1600">
                <a:latin typeface="Times New Roman" panose="02020603050405020304"/>
                <a:ea typeface="宋体" panose="02010600030101010101" pitchFamily="2" charset="-122"/>
              </a:rPr>
              <a:t> over yet again! Soon, it started to rain. That was when I noticed two yellow eyes staring back at me. </a:t>
            </a:r>
            <a:r>
              <a:rPr lang="en-US" altLang="zh-CN" sz="1600" u="sng">
                <a:latin typeface="Times New Roman" panose="02020603050405020304"/>
                <a:ea typeface="宋体" panose="02010600030101010101" pitchFamily="2" charset="-122"/>
              </a:rPr>
              <a:t>  44  </a:t>
            </a:r>
            <a:r>
              <a:rPr lang="en-US" altLang="zh-CN" sz="1600">
                <a:latin typeface="Times New Roman" panose="02020603050405020304"/>
                <a:ea typeface="宋体" panose="02010600030101010101" pitchFamily="2" charset="-122"/>
              </a:rPr>
              <a:t> from the dustbin was a little gray cat. I jumped out of bed and </a:t>
            </a:r>
            <a:r>
              <a:rPr lang="en-US" altLang="zh-CN" sz="1600" u="sng">
                <a:latin typeface="Times New Roman" panose="02020603050405020304"/>
                <a:ea typeface="宋体" panose="02010600030101010101" pitchFamily="2" charset="-122"/>
              </a:rPr>
              <a:t>  45  </a:t>
            </a:r>
            <a:r>
              <a:rPr lang="en-US" altLang="zh-CN" sz="1600">
                <a:latin typeface="Times New Roman" panose="02020603050405020304"/>
                <a:ea typeface="宋体" panose="02010600030101010101" pitchFamily="2" charset="-122"/>
              </a:rPr>
              <a:t> down to the alley. </a:t>
            </a:r>
            <a:endParaRPr lang="en-US" altLang="zh-CN" sz="1600">
              <a:latin typeface="Times New Roman" panose="02020603050405020304"/>
              <a:ea typeface="宋体" panose="02010600030101010101" pitchFamily="2" charset="-122"/>
            </a:endParaRPr>
          </a:p>
          <a:p>
            <a:pPr indent="266700" algn="just" defTabSz="266700" fontAlgn="auto">
              <a:lnSpc>
                <a:spcPts val="3420"/>
              </a:lnSpc>
              <a:spcBef>
                <a:spcPct val="0"/>
              </a:spcBef>
              <a:spcAft>
                <a:spcPct val="0"/>
              </a:spcAft>
            </a:pPr>
            <a:r>
              <a:rPr lang="en-US" altLang="zh-CN" sz="1600">
                <a:latin typeface="Times New Roman" panose="02020603050405020304"/>
                <a:ea typeface="宋体" panose="02010600030101010101" pitchFamily="2" charset="-122"/>
              </a:rPr>
              <a:t>“So you’re the one that knocked over the dustbin!” I said, finally </a:t>
            </a:r>
            <a:r>
              <a:rPr lang="en-US" altLang="zh-CN" sz="1600" u="sng">
                <a:latin typeface="Times New Roman" panose="02020603050405020304"/>
                <a:ea typeface="宋体" panose="02010600030101010101" pitchFamily="2" charset="-122"/>
              </a:rPr>
              <a:t>  46  </a:t>
            </a:r>
            <a:r>
              <a:rPr lang="en-US" altLang="zh-CN" sz="1600">
                <a:latin typeface="Times New Roman" panose="02020603050405020304"/>
                <a:ea typeface="宋体" panose="02010600030101010101" pitchFamily="2" charset="-122"/>
              </a:rPr>
              <a:t>. I watched as the kitty </a:t>
            </a:r>
            <a:r>
              <a:rPr lang="en-US" altLang="zh-CN" sz="1600" u="sng">
                <a:latin typeface="Times New Roman" panose="02020603050405020304"/>
                <a:ea typeface="宋体" panose="02010600030101010101" pitchFamily="2" charset="-122"/>
              </a:rPr>
              <a:t>  47  </a:t>
            </a:r>
            <a:r>
              <a:rPr lang="en-US" altLang="zh-CN" sz="1600">
                <a:latin typeface="Times New Roman" panose="02020603050405020304"/>
                <a:ea typeface="宋体" panose="02010600030101010101" pitchFamily="2" charset="-122"/>
              </a:rPr>
              <a:t> at a container, trying to get </a:t>
            </a:r>
            <a:endParaRPr lang="en-US" altLang="zh-CN" sz="1600">
              <a:latin typeface="Times New Roman" panose="02020603050405020304"/>
              <a:ea typeface="宋体" panose="02010600030101010101" pitchFamily="2" charset="-122"/>
            </a:endParaRPr>
          </a:p>
        </p:txBody>
      </p:sp>
      <p:sp>
        <p:nvSpPr>
          <p:cNvPr id="6" name="文本框 5"/>
          <p:cNvSpPr txBox="1"/>
          <p:nvPr/>
        </p:nvSpPr>
        <p:spPr>
          <a:xfrm>
            <a:off x="428625" y="4015740"/>
            <a:ext cx="6520180" cy="1565910"/>
          </a:xfrm>
          <a:prstGeom prst="rect">
            <a:avLst/>
          </a:prstGeom>
          <a:ln>
            <a:solidFill>
              <a:schemeClr val="accent2">
                <a:lumMod val="40000"/>
                <a:lumOff val="60000"/>
              </a:schemeClr>
            </a:solidFill>
          </a:ln>
        </p:spPr>
        <p:txBody>
          <a:bodyPr wrap="square">
            <a:spAutoFit/>
          </a:bodyPr>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41. A. fascinating		B. strange			C. amusing			D. scary</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42. A. breakfast			B. traffic				C. shopping			D. weekday</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43. A. tipped				B. rolled				C. leant				D. ran</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44. A. Escaping			B. Hiding			C. Recovering		D. Emerging</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45. A. wandered			B. raced				C. jogged				D. marched</a:t>
            </a:r>
            <a:endParaRPr lang="en-US" altLang="zh-CN" sz="1600">
              <a:latin typeface="Times New Roman" panose="02020603050405020304"/>
              <a:ea typeface="宋体" panose="02010600030101010101" pitchFamily="2" charset="-122"/>
            </a:endParaRPr>
          </a:p>
        </p:txBody>
      </p:sp>
      <p:cxnSp>
        <p:nvCxnSpPr>
          <p:cNvPr id="25" name="直接箭头连接符 24"/>
          <p:cNvCxnSpPr/>
          <p:nvPr/>
        </p:nvCxnSpPr>
        <p:spPr>
          <a:xfrm flipH="1">
            <a:off x="4667885" y="1280795"/>
            <a:ext cx="2046605" cy="704215"/>
          </a:xfrm>
          <a:prstGeom prst="straightConnector1">
            <a:avLst/>
          </a:prstGeom>
          <a:ln w="28575">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5" name="直接箭头连接符 4"/>
          <p:cNvCxnSpPr/>
          <p:nvPr/>
        </p:nvCxnSpPr>
        <p:spPr>
          <a:xfrm flipH="1" flipV="1">
            <a:off x="1762760" y="1684655"/>
            <a:ext cx="4479925" cy="2048510"/>
          </a:xfrm>
          <a:prstGeom prst="straightConnector1">
            <a:avLst/>
          </a:prstGeom>
          <a:ln w="28575">
            <a:solidFill>
              <a:srgbClr val="0070C0"/>
            </a:solidFill>
            <a:tailEnd type="arrow"/>
          </a:ln>
        </p:spPr>
        <p:style>
          <a:lnRef idx="2">
            <a:schemeClr val="accent1"/>
          </a:lnRef>
          <a:fillRef idx="0">
            <a:srgbClr val="FFFFFF"/>
          </a:fillRef>
          <a:effectRef idx="0">
            <a:srgbClr val="FFFFFF"/>
          </a:effectRef>
          <a:fontRef idx="minor">
            <a:schemeClr val="tx1"/>
          </a:fontRef>
        </p:style>
      </p:cxnSp>
      <p:pic>
        <p:nvPicPr>
          <p:cNvPr id="22" name="图片 21"/>
          <p:cNvPicPr/>
          <p:nvPr/>
        </p:nvPicPr>
        <p:blipFill>
          <a:blip r:embed="rId9"/>
          <a:stretch>
            <a:fillRect/>
          </a:stretch>
        </p:blipFill>
        <p:spPr>
          <a:xfrm>
            <a:off x="2256155" y="4015740"/>
            <a:ext cx="412750" cy="483235"/>
          </a:xfrm>
          <a:prstGeom prst="rect">
            <a:avLst/>
          </a:prstGeom>
        </p:spPr>
      </p:pic>
      <p:pic>
        <p:nvPicPr>
          <p:cNvPr id="7" name="图片 6"/>
          <p:cNvPicPr/>
          <p:nvPr/>
        </p:nvPicPr>
        <p:blipFill>
          <a:blip r:embed="rId9"/>
          <a:stretch>
            <a:fillRect/>
          </a:stretch>
        </p:blipFill>
        <p:spPr>
          <a:xfrm>
            <a:off x="612775" y="4258310"/>
            <a:ext cx="412750" cy="483235"/>
          </a:xfrm>
          <a:prstGeom prst="rect">
            <a:avLst/>
          </a:prstGeom>
        </p:spPr>
      </p:pic>
      <p:pic>
        <p:nvPicPr>
          <p:cNvPr id="8" name="图片 7"/>
          <p:cNvPicPr/>
          <p:nvPr/>
        </p:nvPicPr>
        <p:blipFill>
          <a:blip r:embed="rId9"/>
          <a:stretch>
            <a:fillRect/>
          </a:stretch>
        </p:blipFill>
        <p:spPr>
          <a:xfrm>
            <a:off x="612775" y="4557395"/>
            <a:ext cx="412750" cy="483235"/>
          </a:xfrm>
          <a:prstGeom prst="rect">
            <a:avLst/>
          </a:prstGeom>
        </p:spPr>
      </p:pic>
      <p:pic>
        <p:nvPicPr>
          <p:cNvPr id="9" name="图片 8"/>
          <p:cNvPicPr/>
          <p:nvPr/>
        </p:nvPicPr>
        <p:blipFill>
          <a:blip r:embed="rId9"/>
          <a:stretch>
            <a:fillRect/>
          </a:stretch>
        </p:blipFill>
        <p:spPr>
          <a:xfrm>
            <a:off x="5514975" y="4886325"/>
            <a:ext cx="412750" cy="483235"/>
          </a:xfrm>
          <a:prstGeom prst="rect">
            <a:avLst/>
          </a:prstGeom>
        </p:spPr>
      </p:pic>
      <p:pic>
        <p:nvPicPr>
          <p:cNvPr id="11" name="图片 10"/>
          <p:cNvPicPr/>
          <p:nvPr/>
        </p:nvPicPr>
        <p:blipFill>
          <a:blip r:embed="rId9"/>
          <a:stretch>
            <a:fillRect/>
          </a:stretch>
        </p:blipFill>
        <p:spPr>
          <a:xfrm>
            <a:off x="2256155" y="5233670"/>
            <a:ext cx="412750" cy="483235"/>
          </a:xfrm>
          <a:prstGeom prst="rect">
            <a:avLst/>
          </a:prstGeom>
        </p:spPr>
      </p:pic>
      <p:sp>
        <p:nvSpPr>
          <p:cNvPr id="15" name="矩形: 圆角 34"/>
          <p:cNvSpPr/>
          <p:nvPr>
            <p:custDataLst>
              <p:tags r:id="rId10"/>
            </p:custDataLst>
          </p:nvPr>
        </p:nvSpPr>
        <p:spPr>
          <a:xfrm>
            <a:off x="612775" y="1059815"/>
            <a:ext cx="1395095" cy="384810"/>
          </a:xfrm>
          <a:prstGeom prst="roundRect">
            <a:avLst>
              <a:gd name="adj" fmla="val 50000"/>
            </a:avLst>
          </a:prstGeom>
          <a:solidFill>
            <a:srgbClr val="00B0F0"/>
          </a:solidFill>
          <a:ln>
            <a:noFill/>
          </a:ln>
        </p:spPr>
        <p:style>
          <a:lnRef idx="2">
            <a:srgbClr val="BBE0E3">
              <a:shade val="50000"/>
            </a:srgbClr>
          </a:lnRef>
          <a:fillRef idx="1">
            <a:srgbClr val="BBE0E3"/>
          </a:fillRef>
          <a:effectRef idx="0">
            <a:srgbClr val="BBE0E3"/>
          </a:effectRef>
          <a:fontRef idx="minor">
            <a:srgbClr val="FFFFFF"/>
          </a:fontRef>
        </p:style>
        <p:txBody>
          <a:bodyPr lIns="81000" tIns="27000" rIns="81000" bIns="27000" rtlCol="0" anchor="ctr"/>
          <a:p>
            <a:pPr algn="dist" fontAlgn="base"/>
            <a:r>
              <a:rPr lang="en-US" altLang="zh-CN" sz="1600" b="1" strike="noStrike" noProof="1">
                <a:solidFill>
                  <a:srgbClr val="000000"/>
                </a:solidFill>
                <a:latin typeface="Arial" panose="020B0604020202020204" pitchFamily="34" charset="0"/>
                <a:ea typeface="宋体" panose="02010600030101010101" pitchFamily="2" charset="-122"/>
              </a:rPr>
              <a:t>41.</a:t>
            </a:r>
            <a:r>
              <a:rPr lang="zh-CN" altLang="en-US" sz="1600" b="1" strike="noStrike" noProof="1">
                <a:solidFill>
                  <a:srgbClr val="000000"/>
                </a:solidFill>
                <a:latin typeface="Arial" panose="020B0604020202020204" pitchFamily="34" charset="0"/>
                <a:ea typeface="宋体" panose="02010600030101010101" pitchFamily="2" charset="-122"/>
              </a:rPr>
              <a:t>逻辑推理</a:t>
            </a:r>
            <a:endParaRPr lang="zh-CN" altLang="en-US" sz="1600" b="1" strike="noStrike" noProof="1">
              <a:solidFill>
                <a:srgbClr val="000000"/>
              </a:solidFill>
              <a:latin typeface="Arial" panose="020B0604020202020204" pitchFamily="34" charset="0"/>
              <a:ea typeface="宋体" panose="02010600030101010101" pitchFamily="2" charset="-122"/>
            </a:endParaRPr>
          </a:p>
        </p:txBody>
      </p:sp>
      <p:sp>
        <p:nvSpPr>
          <p:cNvPr id="17" name="下弧形箭头 16"/>
          <p:cNvSpPr/>
          <p:nvPr/>
        </p:nvSpPr>
        <p:spPr>
          <a:xfrm>
            <a:off x="2815590" y="2063750"/>
            <a:ext cx="1677035" cy="313055"/>
          </a:xfrm>
          <a:prstGeom prst="curvedUpArrow">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cxnSp>
        <p:nvCxnSpPr>
          <p:cNvPr id="20" name="直接箭头连接符 19"/>
          <p:cNvCxnSpPr/>
          <p:nvPr/>
        </p:nvCxnSpPr>
        <p:spPr>
          <a:xfrm flipV="1">
            <a:off x="1414780" y="1637030"/>
            <a:ext cx="300990" cy="2064385"/>
          </a:xfrm>
          <a:prstGeom prst="straightConnector1">
            <a:avLst/>
          </a:prstGeom>
          <a:ln w="28575">
            <a:solidFill>
              <a:srgbClr val="0070C0"/>
            </a:solidFill>
            <a:tailEnd type="arrow"/>
          </a:ln>
        </p:spPr>
        <p:style>
          <a:lnRef idx="2">
            <a:schemeClr val="accent1"/>
          </a:lnRef>
          <a:fillRef idx="0">
            <a:srgbClr val="FFFFFF"/>
          </a:fillRef>
          <a:effectRef idx="0">
            <a:srgbClr val="FFFFFF"/>
          </a:effectRef>
          <a:fontRef idx="minor">
            <a:schemeClr val="tx1"/>
          </a:fontRef>
        </p:style>
      </p:cxnSp>
      <p:sp>
        <p:nvSpPr>
          <p:cNvPr id="21" name="矩形: 圆角 35"/>
          <p:cNvSpPr/>
          <p:nvPr>
            <p:custDataLst>
              <p:tags r:id="rId11"/>
            </p:custDataLst>
          </p:nvPr>
        </p:nvSpPr>
        <p:spPr>
          <a:xfrm>
            <a:off x="5446395" y="1800225"/>
            <a:ext cx="1394460" cy="355600"/>
          </a:xfrm>
          <a:prstGeom prst="roundRect">
            <a:avLst>
              <a:gd name="adj" fmla="val 50000"/>
            </a:avLst>
          </a:prstGeom>
          <a:solidFill>
            <a:srgbClr val="FF6565"/>
          </a:solidFill>
          <a:ln>
            <a:noFill/>
          </a:ln>
        </p:spPr>
        <p:style>
          <a:lnRef idx="2">
            <a:srgbClr val="BBE0E3">
              <a:shade val="50000"/>
            </a:srgbClr>
          </a:lnRef>
          <a:fillRef idx="1">
            <a:srgbClr val="BBE0E3"/>
          </a:fillRef>
          <a:effectRef idx="0">
            <a:srgbClr val="BBE0E3"/>
          </a:effectRef>
          <a:fontRef idx="minor">
            <a:srgbClr val="FFFFFF"/>
          </a:fontRef>
        </p:style>
        <p:txBody>
          <a:bodyPr lIns="81000" tIns="27000" rIns="81000" bIns="27000" rtlCol="0" anchor="ctr"/>
          <a:p>
            <a:pPr algn="dist" fontAlgn="base"/>
            <a:r>
              <a:rPr lang="en-US" altLang="zh-CN" sz="1600" b="1" strike="noStrike" noProof="1">
                <a:solidFill>
                  <a:srgbClr val="000000"/>
                </a:solidFill>
                <a:latin typeface="Arial" panose="020B0604020202020204" pitchFamily="34" charset="0"/>
                <a:ea typeface="宋体" panose="02010600030101010101" pitchFamily="2" charset="-122"/>
              </a:rPr>
              <a:t>42.</a:t>
            </a:r>
            <a:r>
              <a:rPr lang="zh-CN" altLang="en-US" sz="1600" b="1" strike="noStrike" noProof="1">
                <a:solidFill>
                  <a:srgbClr val="000000"/>
                </a:solidFill>
                <a:latin typeface="Arial" panose="020B0604020202020204" pitchFamily="34" charset="0"/>
                <a:ea typeface="宋体" panose="02010600030101010101" pitchFamily="2" charset="-122"/>
              </a:rPr>
              <a:t>语境语意</a:t>
            </a:r>
            <a:endParaRPr lang="zh-CN" altLang="en-US" sz="1600" b="1" strike="noStrike" noProof="1">
              <a:solidFill>
                <a:srgbClr val="000000"/>
              </a:solidFill>
              <a:latin typeface="Arial" panose="020B0604020202020204" pitchFamily="34" charset="0"/>
              <a:ea typeface="宋体" panose="02010600030101010101" pitchFamily="2" charset="-122"/>
            </a:endParaRPr>
          </a:p>
        </p:txBody>
      </p:sp>
      <p:sp>
        <p:nvSpPr>
          <p:cNvPr id="27" name="圆角矩形 11"/>
          <p:cNvSpPr/>
          <p:nvPr>
            <p:custDataLst>
              <p:tags r:id="rId12"/>
            </p:custDataLst>
          </p:nvPr>
        </p:nvSpPr>
        <p:spPr>
          <a:xfrm>
            <a:off x="3890010" y="1515745"/>
            <a:ext cx="1107440" cy="284480"/>
          </a:xfrm>
          <a:prstGeom prst="roundRect">
            <a:avLst>
              <a:gd name="adj" fmla="val 31523"/>
            </a:avLst>
          </a:prstGeom>
          <a:solidFill>
            <a:srgbClr val="FFFF00">
              <a:alpha val="33000"/>
            </a:srgbClr>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23" name="圆角矩形 11"/>
          <p:cNvSpPr/>
          <p:nvPr>
            <p:custDataLst>
              <p:tags r:id="rId13"/>
            </p:custDataLst>
          </p:nvPr>
        </p:nvSpPr>
        <p:spPr>
          <a:xfrm>
            <a:off x="2713355" y="3675380"/>
            <a:ext cx="1107440" cy="284480"/>
          </a:xfrm>
          <a:prstGeom prst="roundRect">
            <a:avLst>
              <a:gd name="adj" fmla="val 31523"/>
            </a:avLst>
          </a:prstGeom>
          <a:solidFill>
            <a:srgbClr val="FFFF00">
              <a:alpha val="33000"/>
            </a:srgbClr>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24" name="圆角矩形 11"/>
          <p:cNvSpPr/>
          <p:nvPr>
            <p:custDataLst>
              <p:tags r:id="rId14"/>
            </p:custDataLst>
          </p:nvPr>
        </p:nvSpPr>
        <p:spPr>
          <a:xfrm>
            <a:off x="8493125" y="2259330"/>
            <a:ext cx="1107440" cy="284480"/>
          </a:xfrm>
          <a:prstGeom prst="roundRect">
            <a:avLst>
              <a:gd name="adj" fmla="val 31523"/>
            </a:avLst>
          </a:prstGeom>
          <a:solidFill>
            <a:srgbClr val="FFFF00">
              <a:alpha val="33000"/>
            </a:srgbClr>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29" name="文本框 28"/>
          <p:cNvSpPr txBox="1"/>
          <p:nvPr/>
        </p:nvSpPr>
        <p:spPr>
          <a:xfrm>
            <a:off x="428625" y="5549265"/>
            <a:ext cx="6547485" cy="1229995"/>
          </a:xfrm>
          <a:prstGeom prst="rect">
            <a:avLst/>
          </a:prstGeom>
          <a:noFill/>
        </p:spPr>
        <p:txBody>
          <a:bodyPr wrap="square" rtlCol="0" anchor="t">
            <a:spAutoFit/>
          </a:bodyPr>
          <a:p>
            <a:r>
              <a:rPr lang="en-US" altLang="zh-CN" sz="2000" b="1">
                <a:solidFill>
                  <a:srgbClr val="C00000"/>
                </a:solidFill>
              </a:rPr>
              <a:t>43.</a:t>
            </a:r>
            <a:r>
              <a:rPr lang="zh-CN" altLang="en-US" sz="2000" b="1">
                <a:solidFill>
                  <a:srgbClr val="C00000"/>
                </a:solidFill>
              </a:rPr>
              <a:t>熟词生义：tip</a:t>
            </a:r>
            <a:r>
              <a:rPr lang="en-US" altLang="zh-CN" sz="2000" b="1">
                <a:solidFill>
                  <a:srgbClr val="C00000"/>
                </a:solidFill>
              </a:rPr>
              <a:t> </a:t>
            </a:r>
            <a:r>
              <a:rPr lang="en-US" altLang="zh-CN"/>
              <a:t>倒掉（垃圾）；倾倒，倒出；打翻；</a:t>
            </a:r>
            <a:endParaRPr lang="en-US" altLang="zh-CN"/>
          </a:p>
          <a:p>
            <a:pPr marL="285750" indent="-285750">
              <a:buFont typeface="Arial" panose="020B0604020202020204" pitchFamily="34" charset="0"/>
              <a:buChar char="•"/>
            </a:pPr>
            <a:r>
              <a:rPr lang="en-US" altLang="zh-CN"/>
              <a:t>    t</a:t>
            </a:r>
            <a:r>
              <a:rPr lang="zh-CN" altLang="en-US"/>
              <a:t>ip over: 使翻倒</a:t>
            </a:r>
            <a:r>
              <a:rPr lang="en-US" altLang="zh-CN"/>
              <a:t> = </a:t>
            </a:r>
            <a:r>
              <a:rPr lang="zh-CN" altLang="en-US">
                <a:sym typeface="+mn-ea"/>
              </a:rPr>
              <a:t>turn</a:t>
            </a:r>
            <a:r>
              <a:rPr lang="en-US" altLang="zh-CN"/>
              <a:t> /knock over =trip over </a:t>
            </a:r>
            <a:endParaRPr lang="en-US" altLang="zh-CN"/>
          </a:p>
          <a:p>
            <a:pPr marL="285750" indent="-285750">
              <a:buFont typeface="Arial" panose="020B0604020202020204" pitchFamily="34" charset="0"/>
              <a:buChar char="•"/>
            </a:pPr>
            <a:r>
              <a:rPr lang="en-US" altLang="zh-CN"/>
              <a:t>    trip and fall over绊倒   </a:t>
            </a:r>
            <a:endParaRPr lang="en-US" altLang="zh-CN"/>
          </a:p>
          <a:p>
            <a:pPr marL="285750" indent="-285750">
              <a:buFont typeface="Arial" panose="020B0604020202020204" pitchFamily="34" charset="0"/>
              <a:buChar char="•"/>
            </a:pPr>
            <a:r>
              <a:rPr lang="en-US" altLang="zh-CN"/>
              <a:t>    t</a:t>
            </a:r>
            <a:r>
              <a:rPr lang="zh-CN" altLang="en-US"/>
              <a:t>ipsy: 踉跄的，微醉的</a:t>
            </a:r>
            <a:endParaRPr lang="zh-CN" altLang="en-US"/>
          </a:p>
        </p:txBody>
      </p:sp>
      <p:cxnSp>
        <p:nvCxnSpPr>
          <p:cNvPr id="16" name="直接连接符 15"/>
          <p:cNvCxnSpPr/>
          <p:nvPr/>
        </p:nvCxnSpPr>
        <p:spPr>
          <a:xfrm>
            <a:off x="908685" y="3875405"/>
            <a:ext cx="830580" cy="0"/>
          </a:xfrm>
          <a:prstGeom prst="line">
            <a:avLst/>
          </a:prstGeom>
          <a:ln w="28575">
            <a:solidFill>
              <a:srgbClr val="0070C0"/>
            </a:solidFill>
          </a:ln>
        </p:spPr>
        <p:style>
          <a:lnRef idx="2">
            <a:schemeClr val="accent1"/>
          </a:lnRef>
          <a:fillRef idx="0">
            <a:srgbClr val="FFFFFF"/>
          </a:fillRef>
          <a:effectRef idx="0">
            <a:srgbClr val="FFFFFF"/>
          </a:effectRef>
          <a:fontRef idx="minor">
            <a:schemeClr val="tx1"/>
          </a:fontRef>
        </p:style>
      </p:cxnSp>
      <p:cxnSp>
        <p:nvCxnSpPr>
          <p:cNvPr id="26" name="直接连接符 25"/>
          <p:cNvCxnSpPr/>
          <p:nvPr/>
        </p:nvCxnSpPr>
        <p:spPr>
          <a:xfrm>
            <a:off x="5617845" y="3875405"/>
            <a:ext cx="830580" cy="0"/>
          </a:xfrm>
          <a:prstGeom prst="line">
            <a:avLst/>
          </a:prstGeom>
          <a:ln w="28575">
            <a:solidFill>
              <a:srgbClr val="0070C0"/>
            </a:solidFill>
          </a:ln>
        </p:spPr>
        <p:style>
          <a:lnRef idx="2">
            <a:schemeClr val="accent1"/>
          </a:lnRef>
          <a:fillRef idx="0">
            <a:srgbClr val="FFFFFF"/>
          </a:fillRef>
          <a:effectRef idx="0">
            <a:srgbClr val="FFFFFF"/>
          </a:effectRef>
          <a:fontRef idx="minor">
            <a:schemeClr val="tx1"/>
          </a:fontRef>
        </p:style>
      </p:cxnSp>
      <p:sp>
        <p:nvSpPr>
          <p:cNvPr id="30" name="下弧形箭头 29"/>
          <p:cNvSpPr/>
          <p:nvPr/>
        </p:nvSpPr>
        <p:spPr>
          <a:xfrm>
            <a:off x="4997450" y="2955290"/>
            <a:ext cx="1677035" cy="313055"/>
          </a:xfrm>
          <a:prstGeom prst="curvedUpArrow">
            <a:avLst/>
          </a:prstGeom>
          <a:solidFill>
            <a:srgbClr val="7030A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cxnSp>
        <p:nvCxnSpPr>
          <p:cNvPr id="31" name="直接连接符 30"/>
          <p:cNvCxnSpPr/>
          <p:nvPr/>
        </p:nvCxnSpPr>
        <p:spPr>
          <a:xfrm>
            <a:off x="10345420" y="2954655"/>
            <a:ext cx="830580"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p:nvCxnSpPr>
        <p:spPr>
          <a:xfrm>
            <a:off x="508000" y="2947035"/>
            <a:ext cx="561975" cy="762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p:nvCxnSpPr>
        <p:spPr>
          <a:xfrm>
            <a:off x="10906125" y="2543810"/>
            <a:ext cx="830580"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35" name="直接箭头连接符 34"/>
          <p:cNvCxnSpPr/>
          <p:nvPr/>
        </p:nvCxnSpPr>
        <p:spPr>
          <a:xfrm>
            <a:off x="730885" y="2955290"/>
            <a:ext cx="328295" cy="263525"/>
          </a:xfrm>
          <a:prstGeom prst="straightConnector1">
            <a:avLst/>
          </a:prstGeom>
          <a:ln w="28575">
            <a:solidFill>
              <a:srgbClr val="00B050"/>
            </a:solidFill>
            <a:tailEnd type="arrow"/>
          </a:ln>
        </p:spPr>
        <p:style>
          <a:lnRef idx="2">
            <a:schemeClr val="accent1"/>
          </a:lnRef>
          <a:fillRef idx="0">
            <a:srgbClr val="FFFFFF"/>
          </a:fillRef>
          <a:effectRef idx="0">
            <a:srgbClr val="FFFFFF"/>
          </a:effectRef>
          <a:fontRef idx="minor">
            <a:schemeClr val="tx1"/>
          </a:fontRef>
        </p:style>
      </p:cxnSp>
      <p:cxnSp>
        <p:nvCxnSpPr>
          <p:cNvPr id="36" name="直接箭头连接符 35"/>
          <p:cNvCxnSpPr/>
          <p:nvPr/>
        </p:nvCxnSpPr>
        <p:spPr>
          <a:xfrm flipH="1">
            <a:off x="1177925" y="3005455"/>
            <a:ext cx="9206865" cy="269240"/>
          </a:xfrm>
          <a:prstGeom prst="straightConnector1">
            <a:avLst/>
          </a:prstGeom>
          <a:ln w="28575">
            <a:solidFill>
              <a:srgbClr val="00B050"/>
            </a:solidFill>
            <a:tailEnd type="arrow"/>
          </a:ln>
        </p:spPr>
        <p:style>
          <a:lnRef idx="2">
            <a:schemeClr val="accent1"/>
          </a:lnRef>
          <a:fillRef idx="0">
            <a:srgbClr val="FFFFFF"/>
          </a:fillRef>
          <a:effectRef idx="0">
            <a:srgbClr val="FFFFFF"/>
          </a:effectRef>
          <a:fontRef idx="minor">
            <a:schemeClr val="tx1"/>
          </a:fontRef>
        </p:style>
      </p:cxnSp>
      <p:sp>
        <p:nvSpPr>
          <p:cNvPr id="38" name="矩形: 圆角 21"/>
          <p:cNvSpPr/>
          <p:nvPr>
            <p:custDataLst>
              <p:tags r:id="rId15"/>
            </p:custDataLst>
          </p:nvPr>
        </p:nvSpPr>
        <p:spPr>
          <a:xfrm>
            <a:off x="8546465" y="1751330"/>
            <a:ext cx="1679575" cy="454025"/>
          </a:xfrm>
          <a:prstGeom prst="roundRect">
            <a:avLst>
              <a:gd name="adj" fmla="val 50000"/>
            </a:avLst>
          </a:prstGeom>
          <a:solidFill>
            <a:srgbClr val="FFFF00"/>
          </a:solidFill>
          <a:ln>
            <a:noFill/>
          </a:ln>
        </p:spPr>
        <p:style>
          <a:lnRef idx="2">
            <a:srgbClr val="BBE0E3">
              <a:shade val="50000"/>
            </a:srgbClr>
          </a:lnRef>
          <a:fillRef idx="1">
            <a:srgbClr val="BBE0E3"/>
          </a:fillRef>
          <a:effectRef idx="0">
            <a:srgbClr val="BBE0E3"/>
          </a:effectRef>
          <a:fontRef idx="minor">
            <a:srgbClr val="FFFFFF"/>
          </a:fontRef>
        </p:style>
        <p:txBody>
          <a:bodyPr lIns="81000" tIns="27000" rIns="81000" bIns="27000" rtlCol="0" anchor="ctr"/>
          <a:p>
            <a:pPr algn="dist" fontAlgn="base"/>
            <a:r>
              <a:rPr lang="en-US" altLang="zh-CN" sz="1600" b="1" strike="noStrike" noProof="1">
                <a:solidFill>
                  <a:srgbClr val="000000"/>
                </a:solidFill>
                <a:latin typeface="Arial" panose="020B0604020202020204" pitchFamily="34" charset="0"/>
                <a:ea typeface="宋体" panose="02010600030101010101" pitchFamily="2" charset="-122"/>
              </a:rPr>
              <a:t>43.</a:t>
            </a:r>
            <a:r>
              <a:rPr lang="zh-CN" altLang="en-US" sz="1600" b="1" strike="noStrike" noProof="1">
                <a:solidFill>
                  <a:srgbClr val="000000"/>
                </a:solidFill>
                <a:latin typeface="Arial" panose="020B0604020202020204" pitchFamily="34" charset="0"/>
                <a:ea typeface="宋体" panose="02010600030101010101" pitchFamily="2" charset="-122"/>
              </a:rPr>
              <a:t>同义词复现</a:t>
            </a:r>
            <a:endParaRPr lang="zh-CN" altLang="en-US" sz="1600" b="1" strike="noStrike" noProof="1">
              <a:solidFill>
                <a:srgbClr val="000000"/>
              </a:solidFill>
              <a:latin typeface="Arial" panose="020B0604020202020204" pitchFamily="34" charset="0"/>
              <a:ea typeface="宋体" panose="02010600030101010101" pitchFamily="2" charset="-122"/>
            </a:endParaRPr>
          </a:p>
        </p:txBody>
      </p:sp>
      <p:sp>
        <p:nvSpPr>
          <p:cNvPr id="42" name="矩形: 圆角 35"/>
          <p:cNvSpPr/>
          <p:nvPr>
            <p:custDataLst>
              <p:tags r:id="rId16"/>
            </p:custDataLst>
          </p:nvPr>
        </p:nvSpPr>
        <p:spPr>
          <a:xfrm>
            <a:off x="2815590" y="3161665"/>
            <a:ext cx="1583055" cy="441960"/>
          </a:xfrm>
          <a:prstGeom prst="roundRect">
            <a:avLst>
              <a:gd name="adj" fmla="val 50000"/>
            </a:avLst>
          </a:prstGeom>
          <a:solidFill>
            <a:schemeClr val="accent6">
              <a:lumMod val="60000"/>
              <a:lumOff val="40000"/>
            </a:schemeClr>
          </a:solidFill>
          <a:ln>
            <a:noFill/>
          </a:ln>
        </p:spPr>
        <p:style>
          <a:lnRef idx="2">
            <a:srgbClr val="BBE0E3">
              <a:shade val="50000"/>
            </a:srgbClr>
          </a:lnRef>
          <a:fillRef idx="1">
            <a:srgbClr val="BBE0E3"/>
          </a:fillRef>
          <a:effectRef idx="0">
            <a:srgbClr val="BBE0E3"/>
          </a:effectRef>
          <a:fontRef idx="minor">
            <a:srgbClr val="FFFFFF"/>
          </a:fontRef>
        </p:style>
        <p:txBody>
          <a:bodyPr lIns="81000" tIns="27000" rIns="81000" bIns="27000" rtlCol="0" anchor="ctr"/>
          <a:p>
            <a:pPr algn="dist" fontAlgn="base"/>
            <a:r>
              <a:rPr lang="en-US" altLang="zh-CN" sz="1600" b="1" strike="noStrike" noProof="1">
                <a:solidFill>
                  <a:srgbClr val="000000"/>
                </a:solidFill>
                <a:latin typeface="Arial" panose="020B0604020202020204" pitchFamily="34" charset="0"/>
                <a:ea typeface="宋体" panose="02010600030101010101" pitchFamily="2" charset="-122"/>
              </a:rPr>
              <a:t>45.</a:t>
            </a:r>
            <a:r>
              <a:rPr lang="zh-CN" altLang="en-US" sz="1600" b="1" strike="noStrike" noProof="1">
                <a:solidFill>
                  <a:srgbClr val="000000"/>
                </a:solidFill>
                <a:latin typeface="Arial" panose="020B0604020202020204" pitchFamily="34" charset="0"/>
                <a:ea typeface="宋体" panose="02010600030101010101" pitchFamily="2" charset="-122"/>
              </a:rPr>
              <a:t>语境语意</a:t>
            </a:r>
            <a:endParaRPr lang="zh-CN" altLang="en-US" sz="1600" b="1" strike="noStrike" noProof="1">
              <a:solidFill>
                <a:srgbClr val="000000"/>
              </a:solidFill>
              <a:latin typeface="Arial" panose="020B0604020202020204" pitchFamily="34" charset="0"/>
              <a:ea typeface="宋体" panose="02010600030101010101" pitchFamily="2" charset="-122"/>
            </a:endParaRPr>
          </a:p>
        </p:txBody>
      </p:sp>
      <p:sp>
        <p:nvSpPr>
          <p:cNvPr id="43" name="矩形: 圆角 34"/>
          <p:cNvSpPr/>
          <p:nvPr>
            <p:custDataLst>
              <p:tags r:id="rId17"/>
            </p:custDataLst>
          </p:nvPr>
        </p:nvSpPr>
        <p:spPr>
          <a:xfrm>
            <a:off x="6242685" y="3218815"/>
            <a:ext cx="1657350" cy="384810"/>
          </a:xfrm>
          <a:prstGeom prst="roundRect">
            <a:avLst>
              <a:gd name="adj" fmla="val 50000"/>
            </a:avLst>
          </a:prstGeom>
          <a:solidFill>
            <a:schemeClr val="accent2">
              <a:lumMod val="60000"/>
              <a:lumOff val="40000"/>
            </a:schemeClr>
          </a:solidFill>
          <a:ln>
            <a:noFill/>
          </a:ln>
        </p:spPr>
        <p:style>
          <a:lnRef idx="2">
            <a:srgbClr val="BBE0E3">
              <a:shade val="50000"/>
            </a:srgbClr>
          </a:lnRef>
          <a:fillRef idx="1">
            <a:srgbClr val="BBE0E3"/>
          </a:fillRef>
          <a:effectRef idx="0">
            <a:srgbClr val="BBE0E3"/>
          </a:effectRef>
          <a:fontRef idx="minor">
            <a:srgbClr val="FFFFFF"/>
          </a:fontRef>
        </p:style>
        <p:txBody>
          <a:bodyPr lIns="81000" tIns="27000" rIns="81000" bIns="27000" rtlCol="0" anchor="ctr"/>
          <a:p>
            <a:pPr algn="dist" fontAlgn="base"/>
            <a:r>
              <a:rPr lang="en-US" altLang="zh-CN" sz="1600" b="1" strike="noStrike" noProof="1">
                <a:solidFill>
                  <a:srgbClr val="000000"/>
                </a:solidFill>
                <a:latin typeface="Arial" panose="020B0604020202020204" pitchFamily="34" charset="0"/>
                <a:ea typeface="宋体" panose="02010600030101010101" pitchFamily="2" charset="-122"/>
              </a:rPr>
              <a:t>44.</a:t>
            </a:r>
            <a:r>
              <a:rPr lang="zh-CN" altLang="en-US" sz="1600" b="1" strike="noStrike" noProof="1">
                <a:solidFill>
                  <a:srgbClr val="000000"/>
                </a:solidFill>
                <a:latin typeface="Arial" panose="020B0604020202020204" pitchFamily="34" charset="0"/>
                <a:ea typeface="宋体" panose="02010600030101010101" pitchFamily="2" charset="-122"/>
              </a:rPr>
              <a:t>逻辑推理</a:t>
            </a:r>
            <a:endParaRPr lang="zh-CN" altLang="en-US" sz="1600" b="1" strike="noStrike" noProof="1">
              <a:solidFill>
                <a:srgbClr val="000000"/>
              </a:solidFill>
              <a:latin typeface="Arial" panose="020B0604020202020204" pitchFamily="34" charset="0"/>
              <a:ea typeface="宋体" panose="02010600030101010101" pitchFamily="2" charset="-122"/>
            </a:endParaRPr>
          </a:p>
        </p:txBody>
      </p:sp>
      <p:cxnSp>
        <p:nvCxnSpPr>
          <p:cNvPr id="45" name="直接连接符 44"/>
          <p:cNvCxnSpPr/>
          <p:nvPr/>
        </p:nvCxnSpPr>
        <p:spPr>
          <a:xfrm flipV="1">
            <a:off x="6327140" y="1252220"/>
            <a:ext cx="853440" cy="20955"/>
          </a:xfrm>
          <a:prstGeom prst="line">
            <a:avLst/>
          </a:prstGeom>
          <a:ln w="28575">
            <a:solidFill>
              <a:srgbClr val="C00000"/>
            </a:solidFill>
          </a:ln>
        </p:spPr>
        <p:style>
          <a:lnRef idx="2">
            <a:schemeClr val="accent1"/>
          </a:lnRef>
          <a:fillRef idx="0">
            <a:srgbClr val="FFFFFF"/>
          </a:fillRef>
          <a:effectRef idx="0">
            <a:srgbClr val="FFFFFF"/>
          </a:effectRef>
          <a:fontRef idx="minor">
            <a:schemeClr val="tx1"/>
          </a:fontRef>
        </p:style>
      </p:cxnSp>
      <p:sp>
        <p:nvSpPr>
          <p:cNvPr id="46" name="文本框 45"/>
          <p:cNvSpPr txBox="1"/>
          <p:nvPr/>
        </p:nvSpPr>
        <p:spPr>
          <a:xfrm>
            <a:off x="7042150" y="3903345"/>
            <a:ext cx="4871085" cy="3575050"/>
          </a:xfrm>
          <a:prstGeom prst="rect">
            <a:avLst/>
          </a:prstGeom>
          <a:noFill/>
        </p:spPr>
        <p:txBody>
          <a:bodyPr wrap="square" rtlCol="0" anchor="t">
            <a:noAutofit/>
          </a:bodyPr>
          <a:p>
            <a:r>
              <a:rPr lang="en-US" altLang="zh-CN" sz="2000" b="1">
                <a:solidFill>
                  <a:srgbClr val="C00000"/>
                </a:solidFill>
                <a:sym typeface="+mn-ea"/>
              </a:rPr>
              <a:t>45.</a:t>
            </a:r>
            <a:r>
              <a:rPr lang="zh-CN" altLang="en-US" sz="2000" b="1">
                <a:solidFill>
                  <a:srgbClr val="C00000"/>
                </a:solidFill>
                <a:sym typeface="+mn-ea"/>
              </a:rPr>
              <a:t>熟词生义</a:t>
            </a:r>
            <a:r>
              <a:rPr lang="en-US" altLang="zh-CN" sz="2000" b="1">
                <a:solidFill>
                  <a:srgbClr val="C00000"/>
                </a:solidFill>
                <a:sym typeface="+mn-ea"/>
              </a:rPr>
              <a:t>race </a:t>
            </a:r>
            <a:endParaRPr lang="en-US" altLang="zh-CN" sz="2000" b="1">
              <a:solidFill>
                <a:srgbClr val="C00000"/>
              </a:solidFill>
              <a:sym typeface="+mn-ea"/>
            </a:endParaRPr>
          </a:p>
          <a:p>
            <a:pPr marL="285750" indent="-285750">
              <a:buFont typeface="Arial" panose="020B0604020202020204" pitchFamily="34" charset="0"/>
              <a:buChar char="•"/>
            </a:pPr>
            <a:r>
              <a:rPr lang="zh-CN" altLang="en-US"/>
              <a:t>疾走，全速行进；</a:t>
            </a:r>
            <a:endParaRPr lang="zh-CN" altLang="en-US"/>
          </a:p>
          <a:p>
            <a:pPr marL="285750" indent="-285750">
              <a:buFont typeface="Arial" panose="020B0604020202020204" pitchFamily="34" charset="0"/>
              <a:buChar char="•"/>
            </a:pPr>
            <a:r>
              <a:rPr lang="zh-CN" altLang="en-US"/>
              <a:t>（因害怕、兴奋而）急速跳动</a:t>
            </a:r>
            <a:r>
              <a:rPr lang="en-US" altLang="zh-CN"/>
              <a:t>/</a:t>
            </a:r>
            <a:r>
              <a:rPr lang="zh-CN" altLang="en-US"/>
              <a:t>转动；</a:t>
            </a:r>
            <a:endParaRPr lang="zh-CN" altLang="en-US"/>
          </a:p>
          <a:p>
            <a:pPr marL="285750" indent="-285750">
              <a:buFont typeface="Arial" panose="020B0604020202020204" pitchFamily="34" charset="0"/>
              <a:buChar char="•"/>
            </a:pPr>
            <a:r>
              <a:rPr lang="zh-CN" altLang="en-US"/>
              <a:t>（发动机）猛转</a:t>
            </a:r>
            <a:endParaRPr lang="zh-CN" altLang="en-US"/>
          </a:p>
          <a:p>
            <a:pPr marL="285750" indent="-285750">
              <a:buFont typeface="Arial" panose="020B0604020202020204" pitchFamily="34" charset="0"/>
              <a:buChar char="•"/>
            </a:pPr>
            <a:r>
              <a:rPr lang="zh-CN" altLang="en-US"/>
              <a:t>American economic growth raced ahead.  　　</a:t>
            </a:r>
            <a:r>
              <a:rPr lang="en-US" altLang="zh-CN"/>
              <a:t> </a:t>
            </a:r>
            <a:r>
              <a:rPr lang="zh-CN" altLang="en-US"/>
              <a:t>美国的经济飞速增长。  　　</a:t>
            </a:r>
            <a:endParaRPr lang="zh-CN" altLang="en-US"/>
          </a:p>
          <a:p>
            <a:pPr marL="285750" indent="-285750">
              <a:buFont typeface="Arial" panose="020B0604020202020204" pitchFamily="34" charset="0"/>
              <a:buChar char="•"/>
            </a:pPr>
            <a:r>
              <a:rPr lang="zh-CN" altLang="en-US"/>
              <a:t>The hares raced away out of sight.  　　</a:t>
            </a:r>
            <a:endParaRPr lang="zh-CN" altLang="en-US"/>
          </a:p>
          <a:p>
            <a:pPr indent="0">
              <a:buFont typeface="Arial" panose="020B0604020202020204" pitchFamily="34" charset="0"/>
              <a:buNone/>
            </a:pPr>
            <a:r>
              <a:rPr lang="en-US" altLang="zh-CN"/>
              <a:t>      </a:t>
            </a:r>
            <a:r>
              <a:rPr lang="zh-CN" altLang="en-US"/>
              <a:t>野兔飞奔而去，很快就看不见了。</a:t>
            </a:r>
            <a:endParaRPr lang="zh-CN" altLang="en-US"/>
          </a:p>
          <a:p>
            <a:pPr marL="285750" indent="-285750">
              <a:buFont typeface="Arial" panose="020B0604020202020204" pitchFamily="34" charset="0"/>
              <a:buChar char="•"/>
            </a:pPr>
            <a:r>
              <a:rPr lang="zh-CN" altLang="en-US"/>
              <a:t>Her heart raced uncontrollably.  　　</a:t>
            </a:r>
            <a:endParaRPr lang="zh-CN" altLang="en-US"/>
          </a:p>
          <a:p>
            <a:pPr indent="0">
              <a:buFont typeface="Arial" panose="020B0604020202020204" pitchFamily="34" charset="0"/>
              <a:buNone/>
            </a:pPr>
            <a:r>
              <a:rPr lang="en-US" altLang="zh-CN"/>
              <a:t>       </a:t>
            </a:r>
            <a:r>
              <a:rPr lang="zh-CN" altLang="en-US"/>
              <a:t>她控制不住地心跳加速。  　　</a:t>
            </a:r>
            <a:endParaRPr lang="zh-CN" altLang="en-US"/>
          </a:p>
        </p:txBody>
      </p:sp>
    </p:spTree>
    <p:custDataLst>
      <p:tags r:id="rId18"/>
    </p:custData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userDrawn="1">
            <p:custDataLst>
              <p:tags r:id="rId1"/>
            </p:custDataLst>
          </p:nvPr>
        </p:nvGrpSpPr>
        <p:grpSpPr>
          <a:xfrm>
            <a:off x="10637789" y="5416239"/>
            <a:ext cx="1552625" cy="1432464"/>
            <a:chOff x="10898414" y="5656121"/>
            <a:chExt cx="1293586" cy="1193473"/>
          </a:xfrm>
        </p:grpSpPr>
        <p:sp>
          <p:nvSpPr>
            <p:cNvPr id="13" name="任意多边形: 形状 12"/>
            <p:cNvSpPr/>
            <p:nvPr>
              <p:custDataLst>
                <p:tags r:id="rId2"/>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3"/>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4"/>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pic>
        <p:nvPicPr>
          <p:cNvPr id="2" name="图片 1"/>
          <p:cNvPicPr/>
          <p:nvPr/>
        </p:nvPicPr>
        <p:blipFill>
          <a:blip r:embed="rId5"/>
        </p:blipFill>
        <p:spPr>
          <a:xfrm rot="18480000">
            <a:off x="11231245" y="4992370"/>
            <a:ext cx="946785" cy="806450"/>
          </a:xfrm>
          <a:prstGeom prst="rect">
            <a:avLst/>
          </a:prstGeom>
        </p:spPr>
      </p:pic>
      <p:sp>
        <p:nvSpPr>
          <p:cNvPr id="10" name="文本框 6"/>
          <p:cNvSpPr txBox="1"/>
          <p:nvPr>
            <p:custDataLst>
              <p:tags r:id="rId6"/>
            </p:custDataLst>
          </p:nvPr>
        </p:nvSpPr>
        <p:spPr>
          <a:xfrm>
            <a:off x="1576705" y="70485"/>
            <a:ext cx="6695440" cy="6096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err="1">
                <a:solidFill>
                  <a:schemeClr val="dk1"/>
                </a:solidFill>
                <a:latin typeface="汉仪旗黑-85S" panose="00020600040101010101" pitchFamily="18" charset="-122"/>
                <a:ea typeface="汉仪旗黑-85S" panose="00020600040101010101" pitchFamily="18" charset="-122"/>
                <a:sym typeface="微软雅黑" panose="020B0503020204020204" charset="-122"/>
              </a:rPr>
              <a:t>完形填空高分突破思维策略</a:t>
            </a:r>
            <a:endParaRPr lang="zh-CN" err="1">
              <a:solidFill>
                <a:schemeClr val="dk1"/>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14" name="图片 13"/>
          <p:cNvPicPr/>
          <p:nvPr/>
        </p:nvPicPr>
        <p:blipFill>
          <a:blip r:embed="rId7"/>
        </p:blipFill>
        <p:spPr>
          <a:xfrm>
            <a:off x="-635" y="635"/>
            <a:ext cx="1461135" cy="812165"/>
          </a:xfrm>
          <a:prstGeom prst="rect">
            <a:avLst/>
          </a:prstGeom>
        </p:spPr>
      </p:pic>
      <p:cxnSp>
        <p:nvCxnSpPr>
          <p:cNvPr id="3" name="直接连接符 2"/>
          <p:cNvCxnSpPr/>
          <p:nvPr>
            <p:custDataLst>
              <p:tags r:id="rId8"/>
            </p:custDataLst>
          </p:nvPr>
        </p:nvCxnSpPr>
        <p:spPr>
          <a:xfrm flipV="1">
            <a:off x="1070178" y="735992"/>
            <a:ext cx="8959215" cy="698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4" name="文本框 3"/>
          <p:cNvSpPr txBox="1"/>
          <p:nvPr/>
        </p:nvSpPr>
        <p:spPr>
          <a:xfrm>
            <a:off x="473075" y="798830"/>
            <a:ext cx="11539220" cy="1845310"/>
          </a:xfrm>
          <a:prstGeom prst="rect">
            <a:avLst/>
          </a:prstGeom>
          <a:ln>
            <a:solidFill>
              <a:srgbClr val="6FE6FF"/>
            </a:solidFill>
          </a:ln>
        </p:spPr>
        <p:txBody>
          <a:bodyPr wrap="square">
            <a:spAutoFit/>
          </a:bodyPr>
          <a:p>
            <a:pPr indent="266700" algn="just" defTabSz="266700" fontAlgn="auto">
              <a:lnSpc>
                <a:spcPts val="3420"/>
              </a:lnSpc>
              <a:spcBef>
                <a:spcPct val="0"/>
              </a:spcBef>
              <a:spcAft>
                <a:spcPct val="0"/>
              </a:spcAft>
            </a:pPr>
            <a:r>
              <a:rPr lang="en-US" altLang="zh-CN" sz="1600">
                <a:latin typeface="Times New Roman" panose="02020603050405020304"/>
                <a:ea typeface="宋体" panose="02010600030101010101" pitchFamily="2" charset="-122"/>
              </a:rPr>
              <a:t>“So you’re the one that knocked over the dustbin!” I said, finally </a:t>
            </a:r>
            <a:r>
              <a:rPr lang="en-US" altLang="zh-CN" sz="1600" u="sng">
                <a:latin typeface="Times New Roman" panose="02020603050405020304"/>
                <a:ea typeface="宋体" panose="02010600030101010101" pitchFamily="2" charset="-122"/>
              </a:rPr>
              <a:t>  46  </a:t>
            </a:r>
            <a:r>
              <a:rPr lang="en-US" altLang="zh-CN" sz="1600">
                <a:latin typeface="Times New Roman" panose="02020603050405020304"/>
                <a:ea typeface="宋体" panose="02010600030101010101" pitchFamily="2" charset="-122"/>
              </a:rPr>
              <a:t>. I watched as the kitty </a:t>
            </a:r>
            <a:r>
              <a:rPr lang="en-US" altLang="zh-CN" sz="1600" u="sng">
                <a:latin typeface="Times New Roman" panose="02020603050405020304"/>
                <a:ea typeface="宋体" panose="02010600030101010101" pitchFamily="2" charset="-122"/>
              </a:rPr>
              <a:t>  47  </a:t>
            </a:r>
            <a:r>
              <a:rPr lang="en-US" altLang="zh-CN" sz="1600">
                <a:latin typeface="Times New Roman" panose="02020603050405020304"/>
                <a:ea typeface="宋体" panose="02010600030101010101" pitchFamily="2" charset="-122"/>
              </a:rPr>
              <a:t> at a container, trying to get the </a:t>
            </a:r>
            <a:r>
              <a:rPr lang="en-US" altLang="zh-CN" sz="1600" u="sng">
                <a:latin typeface="Times New Roman" panose="02020603050405020304"/>
                <a:ea typeface="宋体" panose="02010600030101010101" pitchFamily="2" charset="-122"/>
              </a:rPr>
              <a:t>  48  </a:t>
            </a:r>
            <a:r>
              <a:rPr lang="en-US" altLang="zh-CN" sz="1600">
                <a:latin typeface="Times New Roman" panose="02020603050405020304"/>
                <a:ea typeface="宋体" panose="02010600030101010101" pitchFamily="2" charset="-122"/>
              </a:rPr>
              <a:t> shrimp dumplings inside. With the rain </a:t>
            </a:r>
            <a:r>
              <a:rPr lang="en-US" altLang="zh-CN" sz="1600" u="sng">
                <a:latin typeface="Times New Roman" panose="02020603050405020304"/>
                <a:ea typeface="宋体" panose="02010600030101010101" pitchFamily="2" charset="-122"/>
              </a:rPr>
              <a:t>  49  </a:t>
            </a:r>
            <a:r>
              <a:rPr lang="en-US" altLang="zh-CN" sz="1600">
                <a:latin typeface="Times New Roman" panose="02020603050405020304"/>
                <a:ea typeface="宋体" panose="02010600030101010101" pitchFamily="2" charset="-122"/>
              </a:rPr>
              <a:t>, the poor kitty was too scared to come out of his new hiding spot. Luckily, I had an idea. I approached the cat with a shrimp dumpling and the cat cheered up. Then, I </a:t>
            </a:r>
            <a:r>
              <a:rPr lang="en-US" altLang="zh-CN" sz="1600" u="sng">
                <a:latin typeface="Times New Roman" panose="02020603050405020304"/>
                <a:ea typeface="宋体" panose="02010600030101010101" pitchFamily="2" charset="-122"/>
              </a:rPr>
              <a:t>  50  </a:t>
            </a:r>
            <a:r>
              <a:rPr lang="en-US" altLang="zh-CN" sz="1600">
                <a:latin typeface="Times New Roman" panose="02020603050405020304"/>
                <a:ea typeface="宋体" panose="02010600030101010101" pitchFamily="2" charset="-122"/>
              </a:rPr>
              <a:t> made my way to the garage, where I had placed a blanket on the floor. </a:t>
            </a:r>
            <a:r>
              <a:rPr lang="en-US" altLang="zh-CN" sz="1600" u="sng">
                <a:latin typeface="Times New Roman" panose="02020603050405020304"/>
                <a:ea typeface="宋体" panose="02010600030101010101" pitchFamily="2" charset="-122"/>
              </a:rPr>
              <a:t>  51  </a:t>
            </a:r>
            <a:r>
              <a:rPr lang="en-US" altLang="zh-CN" sz="1600">
                <a:latin typeface="Times New Roman" panose="02020603050405020304"/>
                <a:ea typeface="宋体" panose="02010600030101010101" pitchFamily="2" charset="-122"/>
              </a:rPr>
              <a:t>, attracted by the scent of food, the kitty followed me inside, </a:t>
            </a:r>
            <a:r>
              <a:rPr lang="en-US" altLang="zh-CN" sz="1600" u="sng">
                <a:latin typeface="Times New Roman" panose="02020603050405020304"/>
                <a:ea typeface="宋体" panose="02010600030101010101" pitchFamily="2" charset="-122"/>
              </a:rPr>
              <a:t>  52  </a:t>
            </a:r>
            <a:r>
              <a:rPr lang="en-US" altLang="zh-CN" sz="1600">
                <a:latin typeface="Times New Roman" panose="02020603050405020304"/>
                <a:ea typeface="宋体" panose="02010600030101010101" pitchFamily="2" charset="-122"/>
              </a:rPr>
              <a:t> to be out of the rain. </a:t>
            </a:r>
            <a:endParaRPr lang="en-US" altLang="zh-CN" sz="1600">
              <a:latin typeface="Times New Roman" panose="02020603050405020304"/>
              <a:ea typeface="宋体" panose="02010600030101010101" pitchFamily="2" charset="-122"/>
            </a:endParaRPr>
          </a:p>
        </p:txBody>
      </p:sp>
      <p:sp>
        <p:nvSpPr>
          <p:cNvPr id="6" name="文本框 5"/>
          <p:cNvSpPr txBox="1"/>
          <p:nvPr/>
        </p:nvSpPr>
        <p:spPr>
          <a:xfrm>
            <a:off x="473075" y="2762885"/>
            <a:ext cx="7168515" cy="1565910"/>
          </a:xfrm>
          <a:prstGeom prst="rect">
            <a:avLst/>
          </a:prstGeom>
          <a:ln>
            <a:solidFill>
              <a:schemeClr val="accent2">
                <a:lumMod val="40000"/>
                <a:lumOff val="60000"/>
              </a:schemeClr>
            </a:solidFill>
          </a:ln>
        </p:spPr>
        <p:txBody>
          <a:bodyPr wrap="square">
            <a:spAutoFit/>
          </a:bodyPr>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46. A. admitting			B. understanding		C. reflecting			D. wondering</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47. A. grabbed			B. glanced				C. sneezed			D. pointed</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48. A. well-done		B. eye-catching			C. half-eaten			D. under-cooked</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49. A. showing up		B. letting up				C. easing up			D. picking up</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50. A. suddenly			B. eagerly				C. gradually			D. slowly</a:t>
            </a:r>
            <a:endParaRPr lang="en-US" altLang="zh-CN" sz="1600">
              <a:latin typeface="Times New Roman" panose="02020603050405020304"/>
              <a:ea typeface="宋体" panose="02010600030101010101" pitchFamily="2" charset="-122"/>
            </a:endParaRPr>
          </a:p>
        </p:txBody>
      </p:sp>
      <p:sp>
        <p:nvSpPr>
          <p:cNvPr id="35" name="矩形: 圆角 34"/>
          <p:cNvSpPr/>
          <p:nvPr>
            <p:custDataLst>
              <p:tags r:id="rId9"/>
            </p:custDataLst>
          </p:nvPr>
        </p:nvSpPr>
        <p:spPr>
          <a:xfrm>
            <a:off x="9631680" y="2253615"/>
            <a:ext cx="2382520" cy="422910"/>
          </a:xfrm>
          <a:prstGeom prst="roundRect">
            <a:avLst>
              <a:gd name="adj" fmla="val 50000"/>
            </a:avLst>
          </a:prstGeom>
          <a:solidFill>
            <a:srgbClr val="00B050"/>
          </a:solidFill>
          <a:ln>
            <a:noFill/>
          </a:ln>
        </p:spPr>
        <p:style>
          <a:lnRef idx="2">
            <a:srgbClr val="BBE0E3">
              <a:shade val="50000"/>
            </a:srgbClr>
          </a:lnRef>
          <a:fillRef idx="1">
            <a:srgbClr val="BBE0E3"/>
          </a:fillRef>
          <a:effectRef idx="0">
            <a:srgbClr val="BBE0E3"/>
          </a:effectRef>
          <a:fontRef idx="minor">
            <a:srgbClr val="FFFFFF"/>
          </a:fontRef>
        </p:style>
        <p:txBody>
          <a:bodyPr lIns="81000" tIns="27000" rIns="81000" bIns="27000" rtlCol="0" anchor="ctr"/>
          <a:p>
            <a:pPr algn="dist" fontAlgn="base"/>
            <a:r>
              <a:rPr lang="en-US" altLang="zh-CN" sz="1600" b="1" strike="noStrike" noProof="1">
                <a:solidFill>
                  <a:srgbClr val="000000"/>
                </a:solidFill>
                <a:latin typeface="Arial" panose="020B0604020202020204" pitchFamily="34" charset="0"/>
                <a:ea typeface="宋体" panose="02010600030101010101" pitchFamily="2" charset="-122"/>
              </a:rPr>
              <a:t>50.</a:t>
            </a:r>
            <a:r>
              <a:rPr lang="zh-CN" altLang="en-US" sz="1600" b="1" strike="noStrike" noProof="1">
                <a:solidFill>
                  <a:srgbClr val="000000"/>
                </a:solidFill>
                <a:latin typeface="Arial" panose="020B0604020202020204" pitchFamily="34" charset="0"/>
                <a:ea typeface="宋体" panose="02010600030101010101" pitchFamily="2" charset="-122"/>
              </a:rPr>
              <a:t>动作线</a:t>
            </a:r>
            <a:r>
              <a:rPr lang="en-US" altLang="zh-CN" sz="1600" b="1" strike="noStrike" noProof="1">
                <a:solidFill>
                  <a:srgbClr val="000000"/>
                </a:solidFill>
                <a:latin typeface="Arial" panose="020B0604020202020204" pitchFamily="34" charset="0"/>
                <a:ea typeface="宋体" panose="02010600030101010101" pitchFamily="2" charset="-122"/>
              </a:rPr>
              <a:t>+</a:t>
            </a:r>
            <a:r>
              <a:rPr lang="zh-CN" altLang="en-US" sz="1600" b="1" strike="noStrike" noProof="1">
                <a:solidFill>
                  <a:srgbClr val="000000"/>
                </a:solidFill>
                <a:latin typeface="Arial" panose="020B0604020202020204" pitchFamily="34" charset="0"/>
                <a:ea typeface="宋体" panose="02010600030101010101" pitchFamily="2" charset="-122"/>
              </a:rPr>
              <a:t>语境语意</a:t>
            </a:r>
            <a:endParaRPr lang="zh-CN" altLang="en-US" sz="1600" b="1" strike="noStrike" noProof="1">
              <a:solidFill>
                <a:srgbClr val="000000"/>
              </a:solidFill>
              <a:latin typeface="Arial" panose="020B0604020202020204" pitchFamily="34" charset="0"/>
              <a:ea typeface="宋体" panose="02010600030101010101" pitchFamily="2" charset="-122"/>
            </a:endParaRPr>
          </a:p>
        </p:txBody>
      </p:sp>
      <p:sp>
        <p:nvSpPr>
          <p:cNvPr id="5" name="矩形: 圆角 34"/>
          <p:cNvSpPr/>
          <p:nvPr>
            <p:custDataLst>
              <p:tags r:id="rId10"/>
            </p:custDataLst>
          </p:nvPr>
        </p:nvSpPr>
        <p:spPr>
          <a:xfrm>
            <a:off x="6611620" y="546735"/>
            <a:ext cx="1395095" cy="384810"/>
          </a:xfrm>
          <a:prstGeom prst="roundRect">
            <a:avLst>
              <a:gd name="adj" fmla="val 50000"/>
            </a:avLst>
          </a:prstGeom>
          <a:solidFill>
            <a:schemeClr val="accent2">
              <a:lumMod val="60000"/>
              <a:lumOff val="40000"/>
            </a:schemeClr>
          </a:solidFill>
          <a:ln>
            <a:solidFill>
              <a:schemeClr val="accent2">
                <a:lumMod val="60000"/>
                <a:lumOff val="40000"/>
              </a:schemeClr>
            </a:solidFill>
          </a:ln>
        </p:spPr>
        <p:style>
          <a:lnRef idx="2">
            <a:srgbClr val="BBE0E3">
              <a:shade val="50000"/>
            </a:srgbClr>
          </a:lnRef>
          <a:fillRef idx="1">
            <a:srgbClr val="BBE0E3"/>
          </a:fillRef>
          <a:effectRef idx="0">
            <a:srgbClr val="BBE0E3"/>
          </a:effectRef>
          <a:fontRef idx="minor">
            <a:srgbClr val="FFFFFF"/>
          </a:fontRef>
        </p:style>
        <p:txBody>
          <a:bodyPr lIns="81000" tIns="27000" rIns="81000" bIns="27000" rtlCol="0" anchor="ctr"/>
          <a:p>
            <a:pPr algn="dist" fontAlgn="base"/>
            <a:r>
              <a:rPr lang="en-US" altLang="zh-CN" sz="1600" b="1" strike="noStrike" noProof="1">
                <a:solidFill>
                  <a:srgbClr val="000000"/>
                </a:solidFill>
                <a:latin typeface="Arial" panose="020B0604020202020204" pitchFamily="34" charset="0"/>
                <a:ea typeface="宋体" panose="02010600030101010101" pitchFamily="2" charset="-122"/>
              </a:rPr>
              <a:t>46.</a:t>
            </a:r>
            <a:r>
              <a:rPr lang="zh-CN" altLang="en-US" sz="1600" b="1" strike="noStrike" noProof="1">
                <a:solidFill>
                  <a:srgbClr val="000000"/>
                </a:solidFill>
                <a:latin typeface="Arial" panose="020B0604020202020204" pitchFamily="34" charset="0"/>
                <a:ea typeface="宋体" panose="02010600030101010101" pitchFamily="2" charset="-122"/>
              </a:rPr>
              <a:t>逻辑推理</a:t>
            </a:r>
            <a:endParaRPr lang="zh-CN" altLang="en-US" sz="1600" b="1" strike="noStrike" noProof="1">
              <a:solidFill>
                <a:srgbClr val="000000"/>
              </a:solidFill>
              <a:latin typeface="Arial" panose="020B0604020202020204" pitchFamily="34" charset="0"/>
              <a:ea typeface="宋体" panose="02010600030101010101" pitchFamily="2" charset="-122"/>
            </a:endParaRPr>
          </a:p>
        </p:txBody>
      </p:sp>
      <p:sp>
        <p:nvSpPr>
          <p:cNvPr id="16" name="矩形: 圆角 21"/>
          <p:cNvSpPr/>
          <p:nvPr>
            <p:custDataLst>
              <p:tags r:id="rId11"/>
            </p:custDataLst>
          </p:nvPr>
        </p:nvSpPr>
        <p:spPr>
          <a:xfrm>
            <a:off x="473075" y="1694815"/>
            <a:ext cx="2643505" cy="445135"/>
          </a:xfrm>
          <a:prstGeom prst="roundRect">
            <a:avLst>
              <a:gd name="adj" fmla="val 50000"/>
            </a:avLst>
          </a:prstGeom>
          <a:solidFill>
            <a:srgbClr val="2D2D89">
              <a:lumMod val="20000"/>
              <a:lumOff val="80000"/>
            </a:srgbClr>
          </a:solidFill>
          <a:ln>
            <a:noFill/>
          </a:ln>
        </p:spPr>
        <p:style>
          <a:lnRef idx="2">
            <a:srgbClr val="BBE0E3">
              <a:shade val="50000"/>
            </a:srgbClr>
          </a:lnRef>
          <a:fillRef idx="1">
            <a:srgbClr val="BBE0E3"/>
          </a:fillRef>
          <a:effectRef idx="0">
            <a:srgbClr val="BBE0E3"/>
          </a:effectRef>
          <a:fontRef idx="minor">
            <a:srgbClr val="FFFFFF"/>
          </a:fontRef>
        </p:style>
        <p:txBody>
          <a:bodyPr lIns="81000" tIns="27000" rIns="81000" bIns="27000" rtlCol="0" anchor="ctr"/>
          <a:p>
            <a:pPr algn="dist" fontAlgn="base"/>
            <a:r>
              <a:rPr lang="en-US" altLang="zh-CN" sz="1600" b="1" strike="noStrike" noProof="1">
                <a:solidFill>
                  <a:srgbClr val="000000"/>
                </a:solidFill>
                <a:latin typeface="Arial" panose="020B0604020202020204" pitchFamily="34" charset="0"/>
                <a:ea typeface="宋体" panose="02010600030101010101" pitchFamily="2" charset="-122"/>
              </a:rPr>
              <a:t>48.</a:t>
            </a:r>
            <a:r>
              <a:rPr lang="zh-CN" altLang="en-US" sz="1600" b="1" strike="noStrike" noProof="1">
                <a:solidFill>
                  <a:srgbClr val="000000"/>
                </a:solidFill>
                <a:latin typeface="Arial" panose="020B0604020202020204" pitchFamily="34" charset="0"/>
                <a:ea typeface="宋体" panose="02010600030101010101" pitchFamily="2" charset="-122"/>
              </a:rPr>
              <a:t>生活常识</a:t>
            </a:r>
            <a:r>
              <a:rPr lang="en-US" altLang="zh-CN" sz="1600" b="1" strike="noStrike" noProof="1">
                <a:solidFill>
                  <a:srgbClr val="000000"/>
                </a:solidFill>
                <a:latin typeface="Arial" panose="020B0604020202020204" pitchFamily="34" charset="0"/>
                <a:ea typeface="宋体" panose="02010600030101010101" pitchFamily="2" charset="-122"/>
              </a:rPr>
              <a:t>+语境语意</a:t>
            </a:r>
            <a:endParaRPr lang="en-US" altLang="zh-CN" sz="1600" b="1" strike="noStrike" noProof="1">
              <a:solidFill>
                <a:srgbClr val="000000"/>
              </a:solidFill>
              <a:latin typeface="Arial" panose="020B0604020202020204" pitchFamily="34" charset="0"/>
              <a:ea typeface="宋体" panose="02010600030101010101" pitchFamily="2" charset="-122"/>
            </a:endParaRPr>
          </a:p>
        </p:txBody>
      </p:sp>
      <p:pic>
        <p:nvPicPr>
          <p:cNvPr id="9" name="图片 8"/>
          <p:cNvPicPr/>
          <p:nvPr/>
        </p:nvPicPr>
        <p:blipFill>
          <a:blip r:embed="rId12"/>
          <a:stretch>
            <a:fillRect/>
          </a:stretch>
        </p:blipFill>
        <p:spPr>
          <a:xfrm>
            <a:off x="2288540" y="2762885"/>
            <a:ext cx="412750" cy="483235"/>
          </a:xfrm>
          <a:prstGeom prst="rect">
            <a:avLst/>
          </a:prstGeom>
        </p:spPr>
      </p:pic>
      <p:pic>
        <p:nvPicPr>
          <p:cNvPr id="11" name="图片 10"/>
          <p:cNvPicPr/>
          <p:nvPr/>
        </p:nvPicPr>
        <p:blipFill>
          <a:blip r:embed="rId12"/>
          <a:stretch>
            <a:fillRect/>
          </a:stretch>
        </p:blipFill>
        <p:spPr>
          <a:xfrm>
            <a:off x="657225" y="3022600"/>
            <a:ext cx="412750" cy="483235"/>
          </a:xfrm>
          <a:prstGeom prst="rect">
            <a:avLst/>
          </a:prstGeom>
        </p:spPr>
      </p:pic>
      <p:pic>
        <p:nvPicPr>
          <p:cNvPr id="15" name="图片 14"/>
          <p:cNvPicPr/>
          <p:nvPr/>
        </p:nvPicPr>
        <p:blipFill>
          <a:blip r:embed="rId12"/>
          <a:stretch>
            <a:fillRect/>
          </a:stretch>
        </p:blipFill>
        <p:spPr>
          <a:xfrm>
            <a:off x="4205605" y="3304540"/>
            <a:ext cx="412750" cy="483235"/>
          </a:xfrm>
          <a:prstGeom prst="rect">
            <a:avLst/>
          </a:prstGeom>
        </p:spPr>
      </p:pic>
      <p:pic>
        <p:nvPicPr>
          <p:cNvPr id="17" name="图片 16"/>
          <p:cNvPicPr/>
          <p:nvPr/>
        </p:nvPicPr>
        <p:blipFill>
          <a:blip r:embed="rId12"/>
          <a:stretch>
            <a:fillRect/>
          </a:stretch>
        </p:blipFill>
        <p:spPr>
          <a:xfrm>
            <a:off x="5755640" y="3587750"/>
            <a:ext cx="412750" cy="483235"/>
          </a:xfrm>
          <a:prstGeom prst="rect">
            <a:avLst/>
          </a:prstGeom>
        </p:spPr>
      </p:pic>
      <p:pic>
        <p:nvPicPr>
          <p:cNvPr id="20" name="图片 19"/>
          <p:cNvPicPr/>
          <p:nvPr/>
        </p:nvPicPr>
        <p:blipFill>
          <a:blip r:embed="rId12"/>
          <a:stretch>
            <a:fillRect/>
          </a:stretch>
        </p:blipFill>
        <p:spPr>
          <a:xfrm>
            <a:off x="5755640" y="3923030"/>
            <a:ext cx="412750" cy="483235"/>
          </a:xfrm>
          <a:prstGeom prst="rect">
            <a:avLst/>
          </a:prstGeom>
        </p:spPr>
      </p:pic>
      <p:sp>
        <p:nvSpPr>
          <p:cNvPr id="30" name="下弧形箭头 29"/>
          <p:cNvSpPr/>
          <p:nvPr/>
        </p:nvSpPr>
        <p:spPr>
          <a:xfrm flipV="1">
            <a:off x="1771015" y="680085"/>
            <a:ext cx="4954905" cy="480695"/>
          </a:xfrm>
          <a:prstGeom prst="curvedUpArrow">
            <a:avLst/>
          </a:prstGeom>
          <a:solidFill>
            <a:srgbClr val="7030A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cxnSp>
        <p:nvCxnSpPr>
          <p:cNvPr id="23" name="直接连接符 22"/>
          <p:cNvCxnSpPr/>
          <p:nvPr/>
        </p:nvCxnSpPr>
        <p:spPr>
          <a:xfrm>
            <a:off x="940435" y="1236345"/>
            <a:ext cx="830580" cy="0"/>
          </a:xfrm>
          <a:prstGeom prst="line">
            <a:avLst/>
          </a:prstGeom>
          <a:ln w="28575">
            <a:solidFill>
              <a:srgbClr val="7030A0"/>
            </a:solidFill>
          </a:ln>
        </p:spPr>
        <p:style>
          <a:lnRef idx="2">
            <a:schemeClr val="accent1"/>
          </a:lnRef>
          <a:fillRef idx="0">
            <a:srgbClr val="FFFFFF"/>
          </a:fillRef>
          <a:effectRef idx="0">
            <a:srgbClr val="FFFFFF"/>
          </a:effectRef>
          <a:fontRef idx="minor">
            <a:schemeClr val="tx1"/>
          </a:fontRef>
        </p:style>
      </p:cxnSp>
      <p:sp>
        <p:nvSpPr>
          <p:cNvPr id="24" name="下弧形箭头 23"/>
          <p:cNvSpPr/>
          <p:nvPr/>
        </p:nvSpPr>
        <p:spPr>
          <a:xfrm flipH="1" flipV="1">
            <a:off x="9334500" y="679450"/>
            <a:ext cx="2400935" cy="367030"/>
          </a:xfrm>
          <a:prstGeom prst="curvedUpArrow">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cxnSp>
        <p:nvCxnSpPr>
          <p:cNvPr id="45" name="直接连接符 44"/>
          <p:cNvCxnSpPr/>
          <p:nvPr/>
        </p:nvCxnSpPr>
        <p:spPr>
          <a:xfrm flipV="1">
            <a:off x="11095355" y="1273175"/>
            <a:ext cx="853440" cy="20955"/>
          </a:xfrm>
          <a:prstGeom prst="line">
            <a:avLst/>
          </a:prstGeom>
          <a:ln w="28575">
            <a:solidFill>
              <a:srgbClr val="C00000"/>
            </a:solidFill>
          </a:ln>
        </p:spPr>
        <p:style>
          <a:lnRef idx="2">
            <a:schemeClr val="accent1"/>
          </a:lnRef>
          <a:fillRef idx="0">
            <a:srgbClr val="FFFFFF"/>
          </a:fillRef>
          <a:effectRef idx="0">
            <a:srgbClr val="FFFFFF"/>
          </a:effectRef>
          <a:fontRef idx="minor">
            <a:schemeClr val="tx1"/>
          </a:fontRef>
        </p:style>
      </p:cxnSp>
      <p:sp>
        <p:nvSpPr>
          <p:cNvPr id="25" name="矩形: 圆角 34"/>
          <p:cNvSpPr/>
          <p:nvPr>
            <p:custDataLst>
              <p:tags r:id="rId13"/>
            </p:custDataLst>
          </p:nvPr>
        </p:nvSpPr>
        <p:spPr>
          <a:xfrm>
            <a:off x="10057765" y="427990"/>
            <a:ext cx="1395095" cy="384810"/>
          </a:xfrm>
          <a:prstGeom prst="roundRect">
            <a:avLst>
              <a:gd name="adj" fmla="val 50000"/>
            </a:avLst>
          </a:prstGeom>
          <a:solidFill>
            <a:srgbClr val="FF6565"/>
          </a:solidFill>
          <a:ln>
            <a:solidFill>
              <a:srgbClr val="FF6565"/>
            </a:solidFill>
          </a:ln>
        </p:spPr>
        <p:style>
          <a:lnRef idx="2">
            <a:srgbClr val="BBE0E3">
              <a:shade val="50000"/>
            </a:srgbClr>
          </a:lnRef>
          <a:fillRef idx="1">
            <a:srgbClr val="BBE0E3"/>
          </a:fillRef>
          <a:effectRef idx="0">
            <a:srgbClr val="BBE0E3"/>
          </a:effectRef>
          <a:fontRef idx="minor">
            <a:srgbClr val="FFFFFF"/>
          </a:fontRef>
        </p:style>
        <p:txBody>
          <a:bodyPr lIns="81000" tIns="27000" rIns="81000" bIns="27000" rtlCol="0" anchor="ctr"/>
          <a:p>
            <a:pPr algn="dist" fontAlgn="base"/>
            <a:r>
              <a:rPr lang="en-US" altLang="zh-CN" sz="1600" b="1" strike="noStrike" noProof="1">
                <a:solidFill>
                  <a:srgbClr val="000000"/>
                </a:solidFill>
                <a:latin typeface="Arial" panose="020B0604020202020204" pitchFamily="34" charset="0"/>
                <a:ea typeface="宋体" panose="02010600030101010101" pitchFamily="2" charset="-122"/>
              </a:rPr>
              <a:t>47.</a:t>
            </a:r>
            <a:r>
              <a:rPr lang="zh-CN" altLang="en-US" sz="1600" b="1" strike="noStrike" noProof="1">
                <a:solidFill>
                  <a:srgbClr val="000000"/>
                </a:solidFill>
                <a:latin typeface="Arial" panose="020B0604020202020204" pitchFamily="34" charset="0"/>
                <a:ea typeface="宋体" panose="02010600030101010101" pitchFamily="2" charset="-122"/>
              </a:rPr>
              <a:t>逻辑推理</a:t>
            </a:r>
            <a:endParaRPr lang="zh-CN" altLang="en-US" sz="1600" b="1" strike="noStrike" noProof="1">
              <a:solidFill>
                <a:srgbClr val="000000"/>
              </a:solidFill>
              <a:latin typeface="Arial" panose="020B0604020202020204" pitchFamily="34" charset="0"/>
              <a:ea typeface="宋体" panose="02010600030101010101" pitchFamily="2" charset="-122"/>
            </a:endParaRPr>
          </a:p>
        </p:txBody>
      </p:sp>
      <p:sp>
        <p:nvSpPr>
          <p:cNvPr id="26" name="下弧形箭头 25"/>
          <p:cNvSpPr/>
          <p:nvPr/>
        </p:nvSpPr>
        <p:spPr>
          <a:xfrm flipH="1">
            <a:off x="4703445" y="1602105"/>
            <a:ext cx="2459355" cy="306705"/>
          </a:xfrm>
          <a:prstGeom prst="curvedUpArrow">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cxnSp>
        <p:nvCxnSpPr>
          <p:cNvPr id="28" name="直接连接符 27"/>
          <p:cNvCxnSpPr/>
          <p:nvPr/>
        </p:nvCxnSpPr>
        <p:spPr>
          <a:xfrm flipV="1">
            <a:off x="6725920" y="1652905"/>
            <a:ext cx="2092325" cy="6985"/>
          </a:xfrm>
          <a:prstGeom prst="line">
            <a:avLst/>
          </a:prstGeom>
          <a:ln w="28575">
            <a:solidFill>
              <a:srgbClr val="0070C0"/>
            </a:solidFill>
          </a:ln>
        </p:spPr>
        <p:style>
          <a:lnRef idx="2">
            <a:schemeClr val="accent1"/>
          </a:lnRef>
          <a:fillRef idx="0">
            <a:srgbClr val="FFFFFF"/>
          </a:fillRef>
          <a:effectRef idx="0">
            <a:srgbClr val="FFFFFF"/>
          </a:effectRef>
          <a:fontRef idx="minor">
            <a:schemeClr val="tx1"/>
          </a:fontRef>
        </p:style>
      </p:cxnSp>
      <p:sp>
        <p:nvSpPr>
          <p:cNvPr id="29" name="矩形: 圆角 34"/>
          <p:cNvSpPr/>
          <p:nvPr>
            <p:custDataLst>
              <p:tags r:id="rId14"/>
            </p:custDataLst>
          </p:nvPr>
        </p:nvSpPr>
        <p:spPr>
          <a:xfrm>
            <a:off x="8818245" y="1294130"/>
            <a:ext cx="1800860" cy="478155"/>
          </a:xfrm>
          <a:prstGeom prst="roundRect">
            <a:avLst>
              <a:gd name="adj" fmla="val 50000"/>
            </a:avLst>
          </a:prstGeom>
          <a:solidFill>
            <a:srgbClr val="00B0F0"/>
          </a:solidFill>
          <a:ln>
            <a:noFill/>
          </a:ln>
        </p:spPr>
        <p:style>
          <a:lnRef idx="2">
            <a:srgbClr val="BBE0E3">
              <a:shade val="50000"/>
            </a:srgbClr>
          </a:lnRef>
          <a:fillRef idx="1">
            <a:srgbClr val="BBE0E3"/>
          </a:fillRef>
          <a:effectRef idx="0">
            <a:srgbClr val="BBE0E3"/>
          </a:effectRef>
          <a:fontRef idx="minor">
            <a:srgbClr val="FFFFFF"/>
          </a:fontRef>
        </p:style>
        <p:txBody>
          <a:bodyPr lIns="81000" tIns="27000" rIns="81000" bIns="27000" rtlCol="0" anchor="ctr"/>
          <a:p>
            <a:pPr algn="dist" fontAlgn="base"/>
            <a:r>
              <a:rPr lang="en-US" altLang="zh-CN" sz="1600" b="1" strike="noStrike" noProof="1">
                <a:solidFill>
                  <a:srgbClr val="000000"/>
                </a:solidFill>
                <a:latin typeface="Arial" panose="020B0604020202020204" pitchFamily="34" charset="0"/>
                <a:ea typeface="宋体" panose="02010600030101010101" pitchFamily="2" charset="-122"/>
              </a:rPr>
              <a:t>49.</a:t>
            </a:r>
            <a:r>
              <a:rPr lang="zh-CN" altLang="en-US" sz="1600" b="1" strike="noStrike" noProof="1">
                <a:solidFill>
                  <a:srgbClr val="000000"/>
                </a:solidFill>
                <a:latin typeface="Arial" panose="020B0604020202020204" pitchFamily="34" charset="0"/>
                <a:ea typeface="宋体" panose="02010600030101010101" pitchFamily="2" charset="-122"/>
              </a:rPr>
              <a:t>逻辑推理</a:t>
            </a:r>
            <a:endParaRPr lang="zh-CN" altLang="en-US" sz="1600" b="1" strike="noStrike" noProof="1">
              <a:solidFill>
                <a:srgbClr val="000000"/>
              </a:solidFill>
              <a:latin typeface="Arial" panose="020B0604020202020204" pitchFamily="34" charset="0"/>
              <a:ea typeface="宋体" panose="02010600030101010101" pitchFamily="2" charset="-122"/>
            </a:endParaRPr>
          </a:p>
        </p:txBody>
      </p:sp>
      <p:cxnSp>
        <p:nvCxnSpPr>
          <p:cNvPr id="32" name="直接连接符 31"/>
          <p:cNvCxnSpPr/>
          <p:nvPr/>
        </p:nvCxnSpPr>
        <p:spPr>
          <a:xfrm>
            <a:off x="5755640" y="2134235"/>
            <a:ext cx="830580"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p:nvCxnSpPr>
        <p:spPr>
          <a:xfrm>
            <a:off x="7441565" y="2127250"/>
            <a:ext cx="830580"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p:nvCxnSpPr>
        <p:spPr>
          <a:xfrm>
            <a:off x="2701290" y="2536190"/>
            <a:ext cx="830580"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36" name="直接连接符 35"/>
          <p:cNvCxnSpPr/>
          <p:nvPr/>
        </p:nvCxnSpPr>
        <p:spPr>
          <a:xfrm>
            <a:off x="5895340" y="2536190"/>
            <a:ext cx="830580"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sp>
        <p:nvSpPr>
          <p:cNvPr id="38" name="文本框 37"/>
          <p:cNvSpPr txBox="1"/>
          <p:nvPr/>
        </p:nvSpPr>
        <p:spPr>
          <a:xfrm>
            <a:off x="7754620" y="2849245"/>
            <a:ext cx="4301490" cy="3747135"/>
          </a:xfrm>
          <a:prstGeom prst="rect">
            <a:avLst/>
          </a:prstGeom>
          <a:noFill/>
        </p:spPr>
        <p:txBody>
          <a:bodyPr wrap="square" rtlCol="0" anchor="t">
            <a:noAutofit/>
          </a:bodyPr>
          <a:p>
            <a:r>
              <a:rPr lang="en-US" altLang="zh-CN" sz="2000" b="1">
                <a:solidFill>
                  <a:srgbClr val="C00000"/>
                </a:solidFill>
                <a:sym typeface="+mn-ea"/>
              </a:rPr>
              <a:t>48.合成词：</a:t>
            </a:r>
            <a:endParaRPr lang="en-US" altLang="zh-CN" sz="2000" b="1">
              <a:solidFill>
                <a:srgbClr val="C00000"/>
              </a:solidFill>
              <a:sym typeface="+mn-ea"/>
            </a:endParaRPr>
          </a:p>
          <a:p>
            <a:r>
              <a:rPr lang="en-US" altLang="zh-CN" sz="1600">
                <a:latin typeface="Times New Roman" panose="02020603050405020304"/>
                <a:ea typeface="宋体" panose="02010600030101010101" pitchFamily="2" charset="-122"/>
                <a:sym typeface="+mn-ea"/>
              </a:rPr>
              <a:t>eye-catching引人注目的	</a:t>
            </a:r>
            <a:endParaRPr lang="en-US" altLang="zh-CN" sz="1600">
              <a:latin typeface="Times New Roman" panose="02020603050405020304"/>
              <a:ea typeface="宋体" panose="02010600030101010101" pitchFamily="2" charset="-122"/>
              <a:sym typeface="+mn-ea"/>
            </a:endParaRPr>
          </a:p>
          <a:p>
            <a:r>
              <a:rPr lang="en-US" altLang="zh-CN" sz="1600">
                <a:latin typeface="Times New Roman" panose="02020603050405020304"/>
                <a:ea typeface="宋体" panose="02010600030101010101" pitchFamily="2" charset="-122"/>
                <a:sym typeface="+mn-ea"/>
              </a:rPr>
              <a:t>half-eaten	吃了一半		</a:t>
            </a:r>
            <a:endParaRPr lang="en-US" altLang="zh-CN" sz="1600">
              <a:latin typeface="Times New Roman" panose="02020603050405020304"/>
              <a:ea typeface="宋体" panose="02010600030101010101" pitchFamily="2" charset="-122"/>
              <a:sym typeface="+mn-ea"/>
            </a:endParaRPr>
          </a:p>
          <a:p>
            <a:r>
              <a:rPr lang="en-US" altLang="zh-CN" sz="1600">
                <a:latin typeface="Times New Roman" panose="02020603050405020304"/>
                <a:ea typeface="宋体" panose="02010600030101010101" pitchFamily="2" charset="-122"/>
                <a:sym typeface="+mn-ea"/>
              </a:rPr>
              <a:t>under-cooked煮得欠熟的</a:t>
            </a:r>
            <a:endParaRPr lang="en-US" altLang="zh-CN" sz="1600">
              <a:latin typeface="Times New Roman" panose="02020603050405020304"/>
              <a:ea typeface="宋体" panose="02010600030101010101" pitchFamily="2" charset="-122"/>
              <a:sym typeface="+mn-ea"/>
            </a:endParaRPr>
          </a:p>
          <a:p>
            <a:pPr marL="285750" indent="-285750">
              <a:buFont typeface="Arial" panose="020B0604020202020204" pitchFamily="34" charset="0"/>
              <a:buChar char="•"/>
            </a:pPr>
            <a:r>
              <a:rPr lang="zh-CN" altLang="en-US" sz="1600" b="1">
                <a:solidFill>
                  <a:srgbClr val="C00000"/>
                </a:solidFill>
                <a:latin typeface="Times New Roman" panose="02020603050405020304"/>
                <a:ea typeface="宋体" panose="02010600030101010101" pitchFamily="2" charset="-122"/>
                <a:sym typeface="+mn-ea"/>
              </a:rPr>
              <a:t>考查</a:t>
            </a:r>
            <a:r>
              <a:rPr lang="en-US" altLang="zh-CN" sz="1600" b="1">
                <a:solidFill>
                  <a:srgbClr val="C00000"/>
                </a:solidFill>
                <a:latin typeface="Times New Roman" panose="02020603050405020304"/>
                <a:ea typeface="宋体" panose="02010600030101010101" pitchFamily="2" charset="-122"/>
                <a:sym typeface="+mn-ea"/>
              </a:rPr>
              <a:t>英语思维</a:t>
            </a:r>
            <a:r>
              <a:rPr lang="zh-CN" altLang="en-US" sz="1600" b="1">
                <a:solidFill>
                  <a:srgbClr val="C00000"/>
                </a:solidFill>
                <a:latin typeface="Times New Roman" panose="02020603050405020304"/>
                <a:ea typeface="宋体" panose="02010600030101010101" pitchFamily="2" charset="-122"/>
                <a:sym typeface="+mn-ea"/>
              </a:rPr>
              <a:t>和迁移能力的方式，</a:t>
            </a:r>
            <a:r>
              <a:rPr lang="en-US" altLang="zh-CN" sz="1600" b="1">
                <a:solidFill>
                  <a:srgbClr val="C00000"/>
                </a:solidFill>
                <a:latin typeface="Times New Roman" panose="02020603050405020304"/>
                <a:ea typeface="宋体" panose="02010600030101010101" pitchFamily="2" charset="-122"/>
                <a:sym typeface="+mn-ea"/>
              </a:rPr>
              <a:t>可由合成词的结构+</a:t>
            </a:r>
            <a:r>
              <a:rPr lang="zh-CN" altLang="en-US" sz="1600" b="1">
                <a:solidFill>
                  <a:srgbClr val="C00000"/>
                </a:solidFill>
                <a:latin typeface="Times New Roman" panose="02020603050405020304"/>
                <a:ea typeface="宋体" panose="02010600030101010101" pitchFamily="2" charset="-122"/>
                <a:sym typeface="+mn-ea"/>
              </a:rPr>
              <a:t>语境</a:t>
            </a:r>
            <a:r>
              <a:rPr lang="en-US" altLang="zh-CN" sz="1600" b="1">
                <a:solidFill>
                  <a:srgbClr val="C00000"/>
                </a:solidFill>
                <a:latin typeface="Times New Roman" panose="02020603050405020304"/>
                <a:ea typeface="宋体" panose="02010600030101010101" pitchFamily="2" charset="-122"/>
                <a:sym typeface="+mn-ea"/>
              </a:rPr>
              <a:t>推断出词义</a:t>
            </a:r>
            <a:endParaRPr lang="en-US" altLang="zh-CN" sz="1600" b="1">
              <a:solidFill>
                <a:srgbClr val="C00000"/>
              </a:solidFill>
              <a:latin typeface="Times New Roman" panose="02020603050405020304"/>
              <a:ea typeface="宋体" panose="02010600030101010101" pitchFamily="2" charset="-122"/>
              <a:sym typeface="+mn-ea"/>
            </a:endParaRPr>
          </a:p>
          <a:p>
            <a:pPr marL="285750" indent="-285750">
              <a:buFont typeface="Arial" panose="020B0604020202020204" pitchFamily="34" charset="0"/>
              <a:buChar char="•"/>
            </a:pPr>
            <a:r>
              <a:rPr lang="en-US" altLang="zh-CN" sz="1600">
                <a:latin typeface="Times New Roman" panose="02020603050405020304"/>
                <a:ea typeface="宋体" panose="02010600030101010101" pitchFamily="2" charset="-122"/>
                <a:sym typeface="+mn-ea"/>
              </a:rPr>
              <a:t>downplay                           </a:t>
            </a:r>
            <a:r>
              <a:rPr lang="en-US" altLang="zh-CN" sz="1600">
                <a:noFill/>
                <a:latin typeface="Times New Roman" panose="02020603050405020304"/>
                <a:ea typeface="宋体" panose="02010600030101010101" pitchFamily="2" charset="-122"/>
                <a:sym typeface="+mn-ea"/>
              </a:rPr>
              <a:t>轻视；贬低 </a:t>
            </a:r>
            <a:endParaRPr lang="en-US" altLang="zh-CN" sz="1600">
              <a:noFill/>
              <a:latin typeface="Times New Roman" panose="02020603050405020304"/>
              <a:ea typeface="宋体" panose="02010600030101010101" pitchFamily="2" charset="-122"/>
              <a:sym typeface="+mn-ea"/>
            </a:endParaRPr>
          </a:p>
          <a:p>
            <a:pPr marL="285750" indent="-285750">
              <a:buFont typeface="Arial" panose="020B0604020202020204" pitchFamily="34" charset="0"/>
              <a:buChar char="•"/>
            </a:pPr>
            <a:r>
              <a:rPr lang="en-US" altLang="zh-CN" sz="1600">
                <a:latin typeface="Times New Roman" panose="02020603050405020304"/>
                <a:ea typeface="宋体" panose="02010600030101010101" pitchFamily="2" charset="-122"/>
                <a:sym typeface="+mn-ea"/>
              </a:rPr>
              <a:t>upbringing                      </a:t>
            </a:r>
            <a:r>
              <a:rPr lang="en-US" altLang="zh-CN" sz="1600">
                <a:noFill/>
                <a:latin typeface="Times New Roman" panose="02020603050405020304"/>
                <a:ea typeface="宋体" panose="02010600030101010101" pitchFamily="2" charset="-122"/>
                <a:sym typeface="+mn-ea"/>
              </a:rPr>
              <a:t>  养育</a:t>
            </a:r>
            <a:endParaRPr lang="en-US" altLang="zh-CN" sz="1600">
              <a:noFill/>
              <a:latin typeface="Times New Roman" panose="02020603050405020304"/>
              <a:ea typeface="宋体" panose="02010600030101010101" pitchFamily="2" charset="-122"/>
              <a:sym typeface="+mn-ea"/>
            </a:endParaRPr>
          </a:p>
          <a:p>
            <a:pPr marL="285750" indent="-285750">
              <a:buFont typeface="Arial" panose="020B0604020202020204" pitchFamily="34" charset="0"/>
              <a:buChar char="•"/>
            </a:pPr>
            <a:r>
              <a:rPr lang="en-US" altLang="zh-CN" sz="1600">
                <a:latin typeface="Times New Roman" panose="02020603050405020304"/>
                <a:ea typeface="宋体" panose="02010600030101010101" pitchFamily="2" charset="-122"/>
                <a:sym typeface="+mn-ea"/>
              </a:rPr>
              <a:t>one-size-fits-all policy   </a:t>
            </a:r>
            <a:r>
              <a:rPr lang="en-US" altLang="zh-CN" sz="1600">
                <a:noFill/>
                <a:latin typeface="Times New Roman" panose="02020603050405020304"/>
                <a:ea typeface="宋体" panose="02010600030101010101" pitchFamily="2" charset="-122"/>
                <a:sym typeface="+mn-ea"/>
              </a:rPr>
              <a:t>  一刀切政策</a:t>
            </a:r>
            <a:r>
              <a:rPr lang="en-US" altLang="zh-CN" sz="1600">
                <a:latin typeface="Times New Roman" panose="02020603050405020304"/>
                <a:ea typeface="宋体" panose="02010600030101010101" pitchFamily="2" charset="-122"/>
                <a:sym typeface="+mn-ea"/>
              </a:rPr>
              <a:t>            </a:t>
            </a:r>
            <a:endParaRPr lang="en-US" altLang="zh-CN" sz="1600">
              <a:latin typeface="Times New Roman" panose="02020603050405020304"/>
              <a:ea typeface="宋体" panose="02010600030101010101" pitchFamily="2" charset="-122"/>
              <a:sym typeface="+mn-ea"/>
            </a:endParaRPr>
          </a:p>
          <a:p>
            <a:pPr marL="285750" indent="-285750">
              <a:buFont typeface="Arial" panose="020B0604020202020204" pitchFamily="34" charset="0"/>
              <a:buChar char="•"/>
            </a:pPr>
            <a:r>
              <a:rPr lang="en-US" altLang="zh-CN" sz="1600">
                <a:latin typeface="Times New Roman" panose="02020603050405020304"/>
                <a:ea typeface="宋体" panose="02010600030101010101" pitchFamily="2" charset="-122"/>
                <a:sym typeface="+mn-ea"/>
              </a:rPr>
              <a:t>stay-at-home order          </a:t>
            </a:r>
            <a:r>
              <a:rPr lang="en-US" altLang="zh-CN" sz="1600">
                <a:noFill/>
                <a:latin typeface="Times New Roman" panose="02020603050405020304"/>
                <a:ea typeface="宋体" panose="02010600030101010101" pitchFamily="2" charset="-122"/>
                <a:sym typeface="+mn-ea"/>
              </a:rPr>
              <a:t> 居家规定</a:t>
            </a:r>
            <a:endParaRPr lang="en-US" altLang="zh-CN" sz="1600">
              <a:noFill/>
              <a:latin typeface="Times New Roman" panose="02020603050405020304"/>
              <a:ea typeface="宋体" panose="02010600030101010101" pitchFamily="2" charset="-122"/>
              <a:sym typeface="+mn-ea"/>
            </a:endParaRPr>
          </a:p>
          <a:p>
            <a:pPr marL="285750" indent="-285750">
              <a:buFont typeface="Arial" panose="020B0604020202020204" pitchFamily="34" charset="0"/>
              <a:buChar char="•"/>
            </a:pPr>
            <a:r>
              <a:rPr lang="en-US" altLang="zh-CN" sz="1600">
                <a:latin typeface="Times New Roman" panose="02020603050405020304"/>
                <a:ea typeface="宋体" panose="02010600030101010101" pitchFamily="2" charset="-122"/>
                <a:sym typeface="+mn-ea"/>
              </a:rPr>
              <a:t>shortlist                        </a:t>
            </a:r>
            <a:r>
              <a:rPr lang="en-US" altLang="zh-CN" sz="1600">
                <a:noFill/>
                <a:latin typeface="Times New Roman" panose="02020603050405020304"/>
                <a:ea typeface="宋体" panose="02010600030101010101" pitchFamily="2" charset="-122"/>
                <a:sym typeface="+mn-ea"/>
              </a:rPr>
              <a:t>列入候选人名单</a:t>
            </a:r>
            <a:endParaRPr lang="en-US" altLang="zh-CN" sz="1600">
              <a:noFill/>
              <a:latin typeface="Times New Roman" panose="02020603050405020304"/>
              <a:ea typeface="宋体" panose="02010600030101010101" pitchFamily="2" charset="-122"/>
              <a:sym typeface="+mn-ea"/>
            </a:endParaRPr>
          </a:p>
          <a:p>
            <a:pPr marL="285750" indent="-285750">
              <a:buFont typeface="Arial" panose="020B0604020202020204" pitchFamily="34" charset="0"/>
              <a:buChar char="•"/>
            </a:pPr>
            <a:r>
              <a:rPr lang="en-US" altLang="zh-CN" sz="1600">
                <a:latin typeface="Times New Roman" panose="02020603050405020304"/>
                <a:ea typeface="宋体" panose="02010600030101010101" pitchFamily="2" charset="-122"/>
                <a:sym typeface="+mn-ea"/>
              </a:rPr>
              <a:t>blackmail                        </a:t>
            </a:r>
            <a:r>
              <a:rPr lang="en-US" altLang="zh-CN" sz="1600">
                <a:noFill/>
                <a:latin typeface="Times New Roman" panose="02020603050405020304"/>
                <a:ea typeface="宋体" panose="02010600030101010101" pitchFamily="2" charset="-122"/>
                <a:sym typeface="+mn-ea"/>
              </a:rPr>
              <a:t>  敲诈</a:t>
            </a:r>
            <a:endParaRPr lang="en-US" altLang="zh-CN" sz="1600">
              <a:noFill/>
              <a:latin typeface="Times New Roman" panose="02020603050405020304"/>
              <a:ea typeface="宋体" panose="02010600030101010101" pitchFamily="2" charset="-122"/>
              <a:sym typeface="+mn-ea"/>
            </a:endParaRPr>
          </a:p>
          <a:p>
            <a:pPr marL="285750" indent="-285750">
              <a:buFont typeface="Arial" panose="020B0604020202020204" pitchFamily="34" charset="0"/>
              <a:buChar char="•"/>
            </a:pPr>
            <a:r>
              <a:rPr lang="en-US" altLang="zh-CN" sz="1600">
                <a:latin typeface="Times New Roman" panose="02020603050405020304"/>
                <a:ea typeface="宋体" panose="02010600030101010101" pitchFamily="2" charset="-122"/>
                <a:sym typeface="+mn-ea"/>
              </a:rPr>
              <a:t>blueprint                            </a:t>
            </a:r>
            <a:r>
              <a:rPr lang="en-US" altLang="zh-CN" sz="1600">
                <a:noFill/>
                <a:latin typeface="Times New Roman" panose="02020603050405020304"/>
                <a:ea typeface="宋体" panose="02010600030101010101" pitchFamily="2" charset="-122"/>
                <a:sym typeface="+mn-ea"/>
              </a:rPr>
              <a:t>蓝图</a:t>
            </a:r>
            <a:endParaRPr lang="en-US" altLang="zh-CN" sz="1600">
              <a:noFill/>
              <a:latin typeface="Times New Roman" panose="02020603050405020304"/>
              <a:ea typeface="宋体" panose="02010600030101010101" pitchFamily="2" charset="-122"/>
              <a:sym typeface="+mn-ea"/>
            </a:endParaRPr>
          </a:p>
          <a:p>
            <a:pPr marL="285750" indent="-285750">
              <a:buFont typeface="Arial" panose="020B0604020202020204" pitchFamily="34" charset="0"/>
              <a:buChar char="•"/>
            </a:pPr>
            <a:r>
              <a:rPr lang="en-US" altLang="zh-CN" sz="1600">
                <a:latin typeface="Times New Roman" panose="02020603050405020304"/>
                <a:ea typeface="宋体" panose="02010600030101010101" pitchFamily="2" charset="-122"/>
                <a:sym typeface="+mn-ea"/>
              </a:rPr>
              <a:t>lazybones                        </a:t>
            </a:r>
            <a:r>
              <a:rPr lang="en-US" altLang="zh-CN" sz="1600">
                <a:noFill/>
                <a:latin typeface="Times New Roman" panose="02020603050405020304"/>
                <a:ea typeface="宋体" panose="02010600030101010101" pitchFamily="2" charset="-122"/>
                <a:sym typeface="+mn-ea"/>
              </a:rPr>
              <a:t>  懒汉</a:t>
            </a:r>
            <a:endParaRPr lang="en-US" altLang="zh-CN" sz="1600">
              <a:latin typeface="Times New Roman" panose="02020603050405020304"/>
              <a:ea typeface="宋体" panose="02010600030101010101" pitchFamily="2" charset="-122"/>
              <a:sym typeface="+mn-ea"/>
            </a:endParaRPr>
          </a:p>
          <a:p>
            <a:pPr marL="285750" indent="-285750">
              <a:buFont typeface="Arial" panose="020B0604020202020204" pitchFamily="34" charset="0"/>
              <a:buChar char="•"/>
            </a:pPr>
            <a:endParaRPr lang="en-US" altLang="zh-CN" sz="1600">
              <a:latin typeface="Times New Roman" panose="02020603050405020304"/>
              <a:ea typeface="宋体" panose="02010600030101010101" pitchFamily="2" charset="-122"/>
              <a:sym typeface="+mn-ea"/>
            </a:endParaRPr>
          </a:p>
          <a:p>
            <a:pPr marL="285750" indent="-285750">
              <a:buFont typeface="Arial" panose="020B0604020202020204" pitchFamily="34" charset="0"/>
              <a:buChar char="•"/>
            </a:pPr>
            <a:endParaRPr lang="en-US" altLang="zh-CN" sz="1600">
              <a:latin typeface="Times New Roman" panose="02020603050405020304"/>
              <a:ea typeface="宋体" panose="02010600030101010101" pitchFamily="2" charset="-122"/>
              <a:sym typeface="+mn-ea"/>
            </a:endParaRPr>
          </a:p>
          <a:p>
            <a:pPr marL="285750" indent="-285750">
              <a:buFont typeface="Arial" panose="020B0604020202020204" pitchFamily="34" charset="0"/>
              <a:buChar char="•"/>
            </a:pPr>
            <a:endParaRPr lang="en-US" altLang="zh-CN" sz="1600">
              <a:latin typeface="Times New Roman" panose="02020603050405020304"/>
              <a:ea typeface="宋体" panose="02010600030101010101" pitchFamily="2" charset="-122"/>
              <a:sym typeface="+mn-ea"/>
            </a:endParaRPr>
          </a:p>
          <a:p>
            <a:endParaRPr lang="en-US" altLang="zh-CN" sz="1600">
              <a:latin typeface="Times New Roman" panose="02020603050405020304"/>
              <a:ea typeface="宋体" panose="02010600030101010101" pitchFamily="2" charset="-122"/>
              <a:sym typeface="+mn-ea"/>
            </a:endParaRPr>
          </a:p>
        </p:txBody>
      </p:sp>
      <p:sp>
        <p:nvSpPr>
          <p:cNvPr id="40" name="文本框 39"/>
          <p:cNvSpPr txBox="1"/>
          <p:nvPr/>
        </p:nvSpPr>
        <p:spPr>
          <a:xfrm>
            <a:off x="7641590" y="4513580"/>
            <a:ext cx="4209415" cy="2061210"/>
          </a:xfrm>
          <a:prstGeom prst="rect">
            <a:avLst/>
          </a:prstGeom>
          <a:noFill/>
        </p:spPr>
        <p:txBody>
          <a:bodyPr wrap="square" rtlCol="0" anchor="t">
            <a:spAutoFit/>
          </a:bodyPr>
          <a:p>
            <a:pPr marL="285750" indent="-285750" algn="l">
              <a:buFont typeface="Arial" panose="020B0604020202020204" pitchFamily="34" charset="0"/>
              <a:buChar char="•"/>
            </a:pPr>
            <a:r>
              <a:rPr lang="en-US" altLang="zh-CN" sz="1600">
                <a:noFill/>
                <a:latin typeface="Times New Roman" panose="02020603050405020304"/>
                <a:ea typeface="宋体" panose="02010600030101010101" pitchFamily="2" charset="-122"/>
                <a:sym typeface="+mn-ea"/>
              </a:rPr>
              <a:t>     </a:t>
            </a:r>
            <a:r>
              <a:rPr lang="en-US" altLang="zh-CN" sz="1600">
                <a:latin typeface="Times New Roman" panose="02020603050405020304"/>
                <a:ea typeface="宋体" panose="02010600030101010101" pitchFamily="2" charset="-122"/>
                <a:sym typeface="+mn-ea"/>
              </a:rPr>
              <a:t>                                    轻视；贬低 </a:t>
            </a:r>
            <a:endParaRPr lang="en-US" altLang="zh-CN" sz="1600">
              <a:latin typeface="Times New Roman" panose="02020603050405020304"/>
              <a:ea typeface="宋体" panose="02010600030101010101" pitchFamily="2" charset="-122"/>
              <a:sym typeface="+mn-ea"/>
            </a:endParaRPr>
          </a:p>
          <a:p>
            <a:pPr marL="285750" indent="-285750" algn="l">
              <a:buFont typeface="Arial" panose="020B0604020202020204" pitchFamily="34" charset="0"/>
              <a:buChar char="•"/>
            </a:pPr>
            <a:r>
              <a:rPr lang="en-US" altLang="zh-CN" sz="1600">
                <a:noFill/>
                <a:latin typeface="Times New Roman" panose="02020603050405020304"/>
                <a:ea typeface="宋体" panose="02010600030101010101" pitchFamily="2" charset="-122"/>
                <a:sym typeface="+mn-ea"/>
              </a:rPr>
              <a:t>upbringing </a:t>
            </a:r>
            <a:r>
              <a:rPr lang="en-US" altLang="zh-CN" sz="1600">
                <a:latin typeface="Times New Roman" panose="02020603050405020304"/>
                <a:ea typeface="宋体" panose="02010600030101010101" pitchFamily="2" charset="-122"/>
                <a:sym typeface="+mn-ea"/>
              </a:rPr>
              <a:t>                       养育</a:t>
            </a:r>
            <a:endParaRPr lang="en-US" altLang="zh-CN" sz="1600">
              <a:latin typeface="Times New Roman" panose="02020603050405020304"/>
              <a:ea typeface="宋体" panose="02010600030101010101" pitchFamily="2" charset="-122"/>
              <a:sym typeface="+mn-ea"/>
            </a:endParaRPr>
          </a:p>
          <a:p>
            <a:pPr marL="285750" indent="-285750" algn="l">
              <a:buFont typeface="Arial" panose="020B0604020202020204" pitchFamily="34" charset="0"/>
              <a:buChar char="•"/>
            </a:pPr>
            <a:r>
              <a:rPr lang="en-US" altLang="zh-CN" sz="1600">
                <a:noFill/>
                <a:latin typeface="Times New Roman" panose="02020603050405020304"/>
                <a:ea typeface="宋体" panose="02010600030101010101" pitchFamily="2" charset="-122"/>
                <a:sym typeface="+mn-ea"/>
              </a:rPr>
              <a:t>one-siz</a:t>
            </a:r>
            <a:r>
              <a:rPr lang="en-US" altLang="zh-CN" sz="1600" b="1">
                <a:noFill/>
                <a:latin typeface="Times New Roman" panose="02020603050405020304"/>
                <a:ea typeface="宋体" panose="02010600030101010101" pitchFamily="2" charset="-122"/>
                <a:sym typeface="+mn-ea"/>
              </a:rPr>
              <a:t>e-fits-all policy  </a:t>
            </a:r>
            <a:r>
              <a:rPr lang="en-US" altLang="zh-CN" sz="1600" b="1">
                <a:latin typeface="Times New Roman" panose="02020603050405020304"/>
                <a:ea typeface="宋体" panose="02010600030101010101" pitchFamily="2" charset="-122"/>
                <a:sym typeface="+mn-ea"/>
              </a:rPr>
              <a:t>   一刀切政策            </a:t>
            </a:r>
            <a:endParaRPr lang="en-US" altLang="zh-CN" sz="1600" b="1">
              <a:latin typeface="Times New Roman" panose="02020603050405020304"/>
              <a:ea typeface="宋体" panose="02010600030101010101" pitchFamily="2" charset="-122"/>
              <a:sym typeface="+mn-ea"/>
            </a:endParaRPr>
          </a:p>
          <a:p>
            <a:pPr marL="285750" indent="-285750" algn="l">
              <a:buFont typeface="Arial" panose="020B0604020202020204" pitchFamily="34" charset="0"/>
              <a:buChar char="•"/>
            </a:pPr>
            <a:r>
              <a:rPr lang="en-US" altLang="zh-CN" sz="1600" b="1">
                <a:noFill/>
                <a:latin typeface="Times New Roman" panose="02020603050405020304"/>
                <a:ea typeface="宋体" panose="02010600030101010101" pitchFamily="2" charset="-122"/>
                <a:sym typeface="+mn-ea"/>
              </a:rPr>
              <a:t>stay-at-home order    </a:t>
            </a:r>
            <a:r>
              <a:rPr lang="en-US" altLang="zh-CN" sz="1600" b="1">
                <a:latin typeface="Times New Roman" panose="02020603050405020304"/>
                <a:ea typeface="宋体" panose="02010600030101010101" pitchFamily="2" charset="-122"/>
                <a:sym typeface="+mn-ea"/>
              </a:rPr>
              <a:t>       居家规定</a:t>
            </a:r>
            <a:endParaRPr lang="en-US" altLang="zh-CN" sz="1600" b="1">
              <a:latin typeface="Times New Roman" panose="02020603050405020304"/>
              <a:ea typeface="宋体" panose="02010600030101010101" pitchFamily="2" charset="-122"/>
              <a:sym typeface="+mn-ea"/>
            </a:endParaRPr>
          </a:p>
          <a:p>
            <a:pPr marL="285750" indent="-285750" algn="l">
              <a:buFont typeface="Arial" panose="020B0604020202020204" pitchFamily="34" charset="0"/>
              <a:buChar char="•"/>
            </a:pPr>
            <a:r>
              <a:rPr lang="en-US" altLang="zh-CN" sz="1600" b="1">
                <a:noFill/>
                <a:latin typeface="Times New Roman" panose="02020603050405020304"/>
                <a:ea typeface="宋体" panose="02010600030101010101" pitchFamily="2" charset="-122"/>
                <a:sym typeface="+mn-ea"/>
              </a:rPr>
              <a:t>shortlist</a:t>
            </a:r>
            <a:r>
              <a:rPr lang="en-US" altLang="zh-CN" sz="1600">
                <a:noFill/>
                <a:latin typeface="Times New Roman" panose="02020603050405020304"/>
                <a:ea typeface="宋体" panose="02010600030101010101" pitchFamily="2" charset="-122"/>
                <a:sym typeface="+mn-ea"/>
              </a:rPr>
              <a:t>  </a:t>
            </a:r>
            <a:r>
              <a:rPr lang="en-US" altLang="zh-CN" sz="1600">
                <a:latin typeface="Times New Roman" panose="02020603050405020304"/>
                <a:ea typeface="宋体" panose="02010600030101010101" pitchFamily="2" charset="-122"/>
                <a:sym typeface="+mn-ea"/>
              </a:rPr>
              <a:t>                      列入候选人名单</a:t>
            </a:r>
            <a:endParaRPr lang="en-US" altLang="zh-CN" sz="1600">
              <a:latin typeface="Times New Roman" panose="02020603050405020304"/>
              <a:ea typeface="宋体" panose="02010600030101010101" pitchFamily="2" charset="-122"/>
              <a:sym typeface="+mn-ea"/>
            </a:endParaRPr>
          </a:p>
          <a:p>
            <a:pPr marL="285750" indent="-285750" algn="l">
              <a:buFont typeface="Arial" panose="020B0604020202020204" pitchFamily="34" charset="0"/>
              <a:buChar char="•"/>
            </a:pPr>
            <a:r>
              <a:rPr lang="en-US" altLang="zh-CN" sz="1600">
                <a:noFill/>
                <a:latin typeface="Times New Roman" panose="02020603050405020304"/>
                <a:ea typeface="宋体" panose="02010600030101010101" pitchFamily="2" charset="-122"/>
                <a:sym typeface="+mn-ea"/>
              </a:rPr>
              <a:t>blackmail </a:t>
            </a:r>
            <a:r>
              <a:rPr lang="en-US" altLang="zh-CN" sz="1600">
                <a:latin typeface="Times New Roman" panose="02020603050405020304"/>
                <a:ea typeface="宋体" panose="02010600030101010101" pitchFamily="2" charset="-122"/>
                <a:sym typeface="+mn-ea"/>
              </a:rPr>
              <a:t>                         敲诈</a:t>
            </a:r>
            <a:endParaRPr lang="en-US" altLang="zh-CN" sz="1600">
              <a:latin typeface="Times New Roman" panose="02020603050405020304"/>
              <a:ea typeface="宋体" panose="02010600030101010101" pitchFamily="2" charset="-122"/>
              <a:sym typeface="+mn-ea"/>
            </a:endParaRPr>
          </a:p>
          <a:p>
            <a:pPr marL="285750" indent="-285750" algn="l">
              <a:buFont typeface="Arial" panose="020B0604020202020204" pitchFamily="34" charset="0"/>
              <a:buChar char="•"/>
            </a:pPr>
            <a:r>
              <a:rPr lang="en-US" altLang="zh-CN" sz="1600">
                <a:noFill/>
                <a:latin typeface="Times New Roman" panose="02020603050405020304"/>
                <a:ea typeface="宋体" panose="02010600030101010101" pitchFamily="2" charset="-122"/>
                <a:sym typeface="+mn-ea"/>
              </a:rPr>
              <a:t>blueprint   </a:t>
            </a:r>
            <a:r>
              <a:rPr lang="en-US" altLang="zh-CN" sz="1600">
                <a:latin typeface="Times New Roman" panose="02020603050405020304"/>
                <a:ea typeface="宋体" panose="02010600030101010101" pitchFamily="2" charset="-122"/>
                <a:sym typeface="+mn-ea"/>
              </a:rPr>
              <a:t>                         蓝图</a:t>
            </a:r>
            <a:endParaRPr lang="en-US" altLang="zh-CN" sz="1600">
              <a:latin typeface="Times New Roman" panose="02020603050405020304"/>
              <a:ea typeface="宋体" panose="02010600030101010101" pitchFamily="2" charset="-122"/>
              <a:sym typeface="+mn-ea"/>
            </a:endParaRPr>
          </a:p>
          <a:p>
            <a:pPr marL="285750" indent="-285750" algn="l">
              <a:buFont typeface="Arial" panose="020B0604020202020204" pitchFamily="34" charset="0"/>
              <a:buChar char="•"/>
            </a:pPr>
            <a:r>
              <a:rPr lang="en-US" altLang="zh-CN" sz="1600">
                <a:noFill/>
                <a:latin typeface="Times New Roman" panose="02020603050405020304"/>
                <a:ea typeface="宋体" panose="02010600030101010101" pitchFamily="2" charset="-122"/>
                <a:sym typeface="+mn-ea"/>
              </a:rPr>
              <a:t>lazybones  </a:t>
            </a:r>
            <a:r>
              <a:rPr lang="en-US" altLang="zh-CN" sz="1600">
                <a:latin typeface="Times New Roman" panose="02020603050405020304"/>
                <a:ea typeface="宋体" panose="02010600030101010101" pitchFamily="2" charset="-122"/>
                <a:sym typeface="+mn-ea"/>
              </a:rPr>
              <a:t>                        懒汉</a:t>
            </a:r>
            <a:endParaRPr lang="en-US" altLang="zh-CN" sz="1600">
              <a:latin typeface="Times New Roman" panose="02020603050405020304"/>
              <a:ea typeface="宋体" panose="02010600030101010101" pitchFamily="2" charset="-122"/>
              <a:sym typeface="+mn-ea"/>
            </a:endParaRPr>
          </a:p>
        </p:txBody>
      </p:sp>
      <p:sp>
        <p:nvSpPr>
          <p:cNvPr id="41" name="文本框 40"/>
          <p:cNvSpPr txBox="1"/>
          <p:nvPr/>
        </p:nvSpPr>
        <p:spPr>
          <a:xfrm>
            <a:off x="107315" y="4447540"/>
            <a:ext cx="7534910" cy="2368550"/>
          </a:xfrm>
          <a:prstGeom prst="rect">
            <a:avLst/>
          </a:prstGeom>
          <a:noFill/>
        </p:spPr>
        <p:txBody>
          <a:bodyPr wrap="square" rtlCol="0" anchor="t">
            <a:spAutoFit/>
          </a:bodyPr>
          <a:p>
            <a:pPr marL="342900" indent="-342900">
              <a:buFont typeface="Wingdings" panose="05000000000000000000" charset="0"/>
              <a:buChar char="Ø"/>
            </a:pPr>
            <a:r>
              <a:rPr lang="en-US" altLang="zh-CN" sz="2000" b="1">
                <a:solidFill>
                  <a:srgbClr val="C00000"/>
                </a:solidFill>
                <a:sym typeface="+mn-ea"/>
              </a:rPr>
              <a:t>49.</a:t>
            </a:r>
            <a:r>
              <a:rPr lang="zh-CN" altLang="en-US" sz="2000" b="1">
                <a:solidFill>
                  <a:srgbClr val="C00000"/>
                </a:solidFill>
                <a:sym typeface="+mn-ea"/>
              </a:rPr>
              <a:t>熟词生义：</a:t>
            </a:r>
            <a:r>
              <a:rPr lang="en-US" altLang="zh-CN" sz="2000" b="1">
                <a:solidFill>
                  <a:srgbClr val="C00000"/>
                </a:solidFill>
                <a:sym typeface="+mn-ea"/>
              </a:rPr>
              <a:t>pick up</a:t>
            </a:r>
            <a:endParaRPr lang="en-US" altLang="zh-CN" sz="2000" b="1">
              <a:solidFill>
                <a:srgbClr val="C00000"/>
              </a:solidFill>
              <a:sym typeface="+mn-ea"/>
            </a:endParaRPr>
          </a:p>
          <a:p>
            <a:pPr marL="285750" indent="-285750" algn="l">
              <a:buClrTx/>
              <a:buSzTx/>
              <a:buFont typeface="Arial" panose="020B0604020202020204" pitchFamily="34" charset="0"/>
              <a:buChar char="•"/>
            </a:pPr>
            <a:r>
              <a:rPr lang="en-US" altLang="zh-CN" sz="1600">
                <a:latin typeface="Times New Roman" panose="02020603050405020304"/>
                <a:ea typeface="宋体" panose="02010600030101010101" pitchFamily="2" charset="-122"/>
                <a:sym typeface="+mn-ea"/>
              </a:rPr>
              <a:t>be picked up by police                                   </a:t>
            </a:r>
            <a:r>
              <a:rPr lang="en-US" altLang="zh-CN" sz="1600">
                <a:noFill/>
                <a:latin typeface="Times New Roman" panose="02020603050405020304"/>
                <a:ea typeface="宋体" panose="02010600030101010101" pitchFamily="2" charset="-122"/>
                <a:sym typeface="+mn-ea"/>
              </a:rPr>
              <a:t> 被警察逮捕</a:t>
            </a:r>
            <a:endParaRPr lang="en-US" altLang="zh-CN" sz="1600">
              <a:noFill/>
              <a:latin typeface="Times New Roman" panose="02020603050405020304"/>
              <a:ea typeface="宋体" panose="02010600030101010101" pitchFamily="2" charset="-122"/>
              <a:sym typeface="+mn-ea"/>
            </a:endParaRPr>
          </a:p>
          <a:p>
            <a:pPr marL="285750" indent="-285750" algn="l">
              <a:buClrTx/>
              <a:buSzTx/>
              <a:buFont typeface="Arial" panose="020B0604020202020204" pitchFamily="34" charset="0"/>
              <a:buChar char="•"/>
            </a:pPr>
            <a:r>
              <a:rPr lang="en-US" altLang="zh-CN" sz="1600">
                <a:latin typeface="Times New Roman" panose="02020603050405020304"/>
                <a:ea typeface="宋体" panose="02010600030101010101" pitchFamily="2" charset="-122"/>
                <a:sym typeface="+mn-ea"/>
              </a:rPr>
              <a:t>pick up my daughter from school                    </a:t>
            </a:r>
            <a:r>
              <a:rPr lang="en-US" altLang="zh-CN" sz="1600">
                <a:noFill/>
                <a:latin typeface="Times New Roman" panose="02020603050405020304"/>
                <a:ea typeface="宋体" panose="02010600030101010101" pitchFamily="2" charset="-122"/>
                <a:sym typeface="+mn-ea"/>
              </a:rPr>
              <a:t>去学校接女儿</a:t>
            </a:r>
            <a:endParaRPr lang="en-US" altLang="zh-CN" sz="1600">
              <a:latin typeface="Times New Roman" panose="02020603050405020304"/>
              <a:ea typeface="宋体" panose="02010600030101010101" pitchFamily="2" charset="-122"/>
              <a:sym typeface="+mn-ea"/>
            </a:endParaRPr>
          </a:p>
          <a:p>
            <a:pPr marL="285750" indent="-285750" algn="l">
              <a:buClrTx/>
              <a:buSzTx/>
              <a:buFont typeface="Arial" panose="020B0604020202020204" pitchFamily="34" charset="0"/>
              <a:buChar char="•"/>
            </a:pPr>
            <a:r>
              <a:rPr lang="en-US" altLang="zh-CN" sz="1600">
                <a:latin typeface="Times New Roman" panose="02020603050405020304"/>
                <a:ea typeface="宋体" panose="02010600030101010101" pitchFamily="2" charset="-122"/>
                <a:sym typeface="+mn-ea"/>
              </a:rPr>
              <a:t>pick up Japanese                                          </a:t>
            </a:r>
            <a:r>
              <a:rPr lang="en-US" altLang="zh-CN" sz="1600">
                <a:noFill/>
                <a:latin typeface="Times New Roman" panose="02020603050405020304"/>
                <a:ea typeface="宋体" panose="02010600030101010101" pitchFamily="2" charset="-122"/>
                <a:sym typeface="+mn-ea"/>
              </a:rPr>
              <a:t>    (偶然地、无意地) 得到；学会 (语言)</a:t>
            </a:r>
            <a:endParaRPr lang="en-US" altLang="zh-CN" sz="1600">
              <a:noFill/>
              <a:latin typeface="Times New Roman" panose="02020603050405020304"/>
              <a:ea typeface="宋体" panose="02010600030101010101" pitchFamily="2" charset="-122"/>
              <a:sym typeface="+mn-ea"/>
            </a:endParaRPr>
          </a:p>
          <a:p>
            <a:pPr marL="285750" indent="-285750" algn="l">
              <a:buClrTx/>
              <a:buSzTx/>
              <a:buFont typeface="Arial" panose="020B0604020202020204" pitchFamily="34" charset="0"/>
              <a:buChar char="•"/>
            </a:pPr>
            <a:r>
              <a:rPr lang="en-US" altLang="zh-CN" sz="1600">
                <a:latin typeface="Times New Roman" panose="02020603050405020304"/>
                <a:ea typeface="宋体" panose="02010600030101010101" pitchFamily="2" charset="-122"/>
                <a:sym typeface="+mn-ea"/>
              </a:rPr>
              <a:t>pick up the habit of...                                      </a:t>
            </a:r>
            <a:r>
              <a:rPr lang="en-US" altLang="zh-CN" sz="1600">
                <a:noFill/>
                <a:latin typeface="Times New Roman" panose="02020603050405020304"/>
                <a:ea typeface="宋体" panose="02010600030101010101" pitchFamily="2" charset="-122"/>
                <a:sym typeface="+mn-ea"/>
              </a:rPr>
              <a:t> 养成...习惯</a:t>
            </a:r>
            <a:endParaRPr lang="en-US" altLang="zh-CN" sz="1600">
              <a:noFill/>
              <a:latin typeface="Times New Roman" panose="02020603050405020304"/>
              <a:ea typeface="宋体" panose="02010600030101010101" pitchFamily="2" charset="-122"/>
              <a:sym typeface="+mn-ea"/>
            </a:endParaRPr>
          </a:p>
          <a:p>
            <a:pPr marL="285750" indent="-285750" algn="l">
              <a:buClrTx/>
              <a:buSzTx/>
              <a:buFont typeface="Arial" panose="020B0604020202020204" pitchFamily="34" charset="0"/>
              <a:buChar char="•"/>
            </a:pPr>
            <a:r>
              <a:rPr lang="en-US" altLang="zh-CN" sz="1600">
                <a:latin typeface="Times New Roman" panose="02020603050405020304"/>
                <a:ea typeface="宋体" panose="02010600030101010101" pitchFamily="2" charset="-122"/>
                <a:sym typeface="+mn-ea"/>
              </a:rPr>
              <a:t>the wind/rain picked up                                    </a:t>
            </a:r>
            <a:r>
              <a:rPr lang="en-US" altLang="zh-CN" sz="1600">
                <a:noFill/>
                <a:latin typeface="Times New Roman" panose="02020603050405020304"/>
                <a:ea typeface="宋体" panose="02010600030101010101" pitchFamily="2" charset="-122"/>
                <a:sym typeface="+mn-ea"/>
              </a:rPr>
              <a:t>风/雨速度加快，增强</a:t>
            </a:r>
            <a:endParaRPr lang="en-US" altLang="zh-CN" sz="1600">
              <a:noFill/>
              <a:latin typeface="Times New Roman" panose="02020603050405020304"/>
              <a:ea typeface="宋体" panose="02010600030101010101" pitchFamily="2" charset="-122"/>
              <a:sym typeface="+mn-ea"/>
            </a:endParaRPr>
          </a:p>
          <a:p>
            <a:pPr marL="285750" indent="-285750" algn="l">
              <a:buClrTx/>
              <a:buSzTx/>
              <a:buFont typeface="Arial" panose="020B0604020202020204" pitchFamily="34" charset="0"/>
              <a:buChar char="•"/>
            </a:pPr>
            <a:r>
              <a:rPr lang="en-US" altLang="zh-CN" sz="1600">
                <a:latin typeface="Times New Roman" panose="02020603050405020304"/>
                <a:ea typeface="宋体" panose="02010600030101010101" pitchFamily="2" charset="-122"/>
                <a:sym typeface="+mn-ea"/>
              </a:rPr>
              <a:t>pick up the bill for...                                        </a:t>
            </a:r>
            <a:r>
              <a:rPr lang="en-US" altLang="zh-CN" sz="1600">
                <a:noFill/>
                <a:latin typeface="Times New Roman" panose="02020603050405020304"/>
                <a:ea typeface="宋体" panose="02010600030101010101" pitchFamily="2" charset="-122"/>
                <a:sym typeface="+mn-ea"/>
              </a:rPr>
              <a:t> 替某人支付账单</a:t>
            </a:r>
            <a:endParaRPr lang="en-US" altLang="zh-CN" sz="1600">
              <a:noFill/>
              <a:latin typeface="Times New Roman" panose="02020603050405020304"/>
              <a:ea typeface="宋体" panose="02010600030101010101" pitchFamily="2" charset="-122"/>
              <a:sym typeface="+mn-ea"/>
            </a:endParaRPr>
          </a:p>
          <a:p>
            <a:pPr marL="285750" indent="-285750" algn="l">
              <a:buClrTx/>
              <a:buSzTx/>
              <a:buFont typeface="Arial" panose="020B0604020202020204" pitchFamily="34" charset="0"/>
              <a:buChar char="•"/>
            </a:pPr>
            <a:r>
              <a:rPr lang="en-US" altLang="zh-CN" sz="1600">
                <a:latin typeface="Times New Roman" panose="02020603050405020304"/>
                <a:ea typeface="宋体" panose="02010600030101010101" pitchFamily="2" charset="-122"/>
                <a:sym typeface="+mn-ea"/>
              </a:rPr>
              <a:t>pick up a cold                                                    </a:t>
            </a:r>
            <a:r>
              <a:rPr lang="zh-CN" altLang="en-US" sz="1600">
                <a:noFill/>
                <a:latin typeface="Times New Roman" panose="02020603050405020304"/>
                <a:ea typeface="宋体" panose="02010600030101010101" pitchFamily="2" charset="-122"/>
                <a:sym typeface="+mn-ea"/>
              </a:rPr>
              <a:t>感染（</a:t>
            </a:r>
            <a:r>
              <a:rPr lang="en-US" altLang="zh-CN" sz="1600">
                <a:noFill/>
                <a:latin typeface="Times New Roman" panose="02020603050405020304"/>
                <a:ea typeface="宋体" panose="02010600030101010101" pitchFamily="2" charset="-122"/>
                <a:sym typeface="+mn-ea"/>
              </a:rPr>
              <a:t>...</a:t>
            </a:r>
            <a:r>
              <a:rPr lang="zh-CN" altLang="en-US" sz="1600">
                <a:noFill/>
                <a:latin typeface="Times New Roman" panose="02020603050405020304"/>
                <a:ea typeface="宋体" panose="02010600030101010101" pitchFamily="2" charset="-122"/>
                <a:sym typeface="+mn-ea"/>
              </a:rPr>
              <a:t>病）</a:t>
            </a:r>
            <a:endParaRPr lang="zh-CN" altLang="en-US" sz="1600">
              <a:latin typeface="Times New Roman" panose="02020603050405020304"/>
              <a:ea typeface="宋体" panose="02010600030101010101" pitchFamily="2" charset="-122"/>
              <a:sym typeface="+mn-ea"/>
            </a:endParaRPr>
          </a:p>
          <a:p>
            <a:pPr marL="285750" indent="-285750" algn="l">
              <a:buClrTx/>
              <a:buSzTx/>
              <a:buFont typeface="Arial" panose="020B0604020202020204" pitchFamily="34" charset="0"/>
              <a:buChar char="•"/>
            </a:pPr>
            <a:r>
              <a:rPr sz="1600">
                <a:latin typeface="Times New Roman" panose="02020603050405020304"/>
                <a:ea typeface="宋体" panose="02010600030101010101" pitchFamily="2" charset="-122"/>
                <a:sym typeface="+mn-ea"/>
              </a:rPr>
              <a:t>the economy has started to pick</a:t>
            </a:r>
            <a:r>
              <a:rPr lang="en-US" sz="1600">
                <a:latin typeface="Times New Roman" panose="02020603050405020304"/>
                <a:ea typeface="宋体" panose="02010600030101010101" pitchFamily="2" charset="-122"/>
                <a:sym typeface="+mn-ea"/>
              </a:rPr>
              <a:t> </a:t>
            </a:r>
            <a:r>
              <a:rPr sz="1600">
                <a:latin typeface="Times New Roman" panose="02020603050405020304"/>
                <a:ea typeface="宋体" panose="02010600030101010101" pitchFamily="2" charset="-122"/>
                <a:sym typeface="+mn-ea"/>
              </a:rPr>
              <a:t>up</a:t>
            </a:r>
            <a:r>
              <a:rPr lang="en-US" altLang="zh-CN" sz="1600">
                <a:latin typeface="Times New Roman" panose="02020603050405020304"/>
                <a:ea typeface="宋体" panose="02010600030101010101" pitchFamily="2" charset="-122"/>
                <a:sym typeface="+mn-ea"/>
              </a:rPr>
              <a:t>                </a:t>
            </a:r>
            <a:r>
              <a:rPr lang="en-US" altLang="zh-CN" sz="1600">
                <a:noFill/>
                <a:latin typeface="Times New Roman" panose="02020603050405020304"/>
                <a:ea typeface="宋体" panose="02010600030101010101" pitchFamily="2" charset="-122"/>
                <a:sym typeface="+mn-ea"/>
              </a:rPr>
              <a:t> </a:t>
            </a:r>
            <a:r>
              <a:rPr lang="zh-CN" altLang="en-US" sz="1600">
                <a:noFill/>
                <a:latin typeface="Times New Roman" panose="02020603050405020304"/>
                <a:ea typeface="宋体" panose="02010600030101010101" pitchFamily="2" charset="-122"/>
                <a:sym typeface="+mn-ea"/>
              </a:rPr>
              <a:t>恢复 (健康等)； (贸易、经济) 改善</a:t>
            </a:r>
            <a:endParaRPr lang="zh-CN" altLang="en-US" sz="1600">
              <a:noFill/>
              <a:latin typeface="Times New Roman" panose="02020603050405020304"/>
              <a:ea typeface="宋体" panose="02010600030101010101" pitchFamily="2" charset="-122"/>
              <a:sym typeface="+mn-ea"/>
            </a:endParaRPr>
          </a:p>
        </p:txBody>
      </p:sp>
      <p:sp>
        <p:nvSpPr>
          <p:cNvPr id="44" name="文本框 43"/>
          <p:cNvSpPr txBox="1"/>
          <p:nvPr/>
        </p:nvSpPr>
        <p:spPr>
          <a:xfrm>
            <a:off x="107315" y="4754880"/>
            <a:ext cx="7758430" cy="2061210"/>
          </a:xfrm>
          <a:prstGeom prst="rect">
            <a:avLst/>
          </a:prstGeom>
          <a:noFill/>
        </p:spPr>
        <p:txBody>
          <a:bodyPr wrap="square" rtlCol="0" anchor="t">
            <a:spAutoFit/>
          </a:bodyPr>
          <a:p>
            <a:pPr marL="285750" indent="-285750" algn="l">
              <a:buClrTx/>
              <a:buSzTx/>
              <a:buFont typeface="Arial" panose="020B0604020202020204" pitchFamily="34" charset="0"/>
              <a:buChar char="•"/>
            </a:pPr>
            <a:r>
              <a:rPr lang="en-US" altLang="zh-CN" sz="1600">
                <a:noFill/>
                <a:latin typeface="Times New Roman" panose="02020603050405020304"/>
                <a:ea typeface="宋体" panose="02010600030101010101" pitchFamily="2" charset="-122"/>
                <a:sym typeface="微软雅黑" panose="020B0503020204020204" charset="-122"/>
              </a:rPr>
              <a:t>be picked up by police  </a:t>
            </a:r>
            <a:r>
              <a:rPr lang="en-US" altLang="zh-CN" sz="1600">
                <a:latin typeface="Times New Roman" panose="02020603050405020304"/>
                <a:ea typeface="宋体" panose="02010600030101010101" pitchFamily="2" charset="-122"/>
                <a:sym typeface="微软雅黑" panose="020B0503020204020204" charset="-122"/>
              </a:rPr>
              <a:t>                                  被警察逮捕</a:t>
            </a:r>
            <a:endParaRPr lang="en-US" altLang="zh-CN" sz="1600">
              <a:latin typeface="Times New Roman" panose="02020603050405020304"/>
              <a:ea typeface="宋体" panose="02010600030101010101" pitchFamily="2" charset="-122"/>
              <a:sym typeface="微软雅黑" panose="020B0503020204020204" charset="-122"/>
            </a:endParaRPr>
          </a:p>
          <a:p>
            <a:pPr marL="285750" indent="-285750" algn="l">
              <a:buClrTx/>
              <a:buSzTx/>
              <a:buFont typeface="Arial" panose="020B0604020202020204" pitchFamily="34" charset="0"/>
              <a:buChar char="•"/>
            </a:pPr>
            <a:r>
              <a:rPr lang="en-US" altLang="zh-CN" sz="1600">
                <a:noFill/>
                <a:latin typeface="Times New Roman" panose="02020603050405020304"/>
                <a:ea typeface="宋体" panose="02010600030101010101" pitchFamily="2" charset="-122"/>
                <a:sym typeface="微软雅黑" panose="020B0503020204020204" charset="-122"/>
              </a:rPr>
              <a:t>pick up my daughter from school </a:t>
            </a:r>
            <a:r>
              <a:rPr lang="en-US" altLang="zh-CN" sz="1600">
                <a:latin typeface="Times New Roman" panose="02020603050405020304"/>
                <a:ea typeface="宋体" panose="02010600030101010101" pitchFamily="2" charset="-122"/>
                <a:sym typeface="微软雅黑" panose="020B0503020204020204" charset="-122"/>
              </a:rPr>
              <a:t>                   去学校接女儿</a:t>
            </a:r>
            <a:endParaRPr lang="en-US" altLang="zh-CN" sz="1600">
              <a:latin typeface="Times New Roman" panose="02020603050405020304"/>
              <a:ea typeface="宋体" panose="02010600030101010101" pitchFamily="2" charset="-122"/>
              <a:sym typeface="微软雅黑" panose="020B0503020204020204" charset="-122"/>
            </a:endParaRPr>
          </a:p>
          <a:p>
            <a:pPr marL="285750" indent="-285750" algn="l">
              <a:buClrTx/>
              <a:buSzTx/>
              <a:buFont typeface="Arial" panose="020B0604020202020204" pitchFamily="34" charset="0"/>
              <a:buChar char="•"/>
            </a:pPr>
            <a:r>
              <a:rPr lang="en-US" altLang="zh-CN" sz="1600">
                <a:noFill/>
                <a:latin typeface="Times New Roman" panose="02020603050405020304"/>
                <a:ea typeface="宋体" panose="02010600030101010101" pitchFamily="2" charset="-122"/>
                <a:sym typeface="微软雅黑" panose="020B0503020204020204" charset="-122"/>
              </a:rPr>
              <a:t>pick up Japanese </a:t>
            </a:r>
            <a:r>
              <a:rPr lang="en-US" altLang="zh-CN" sz="1600">
                <a:latin typeface="Times New Roman" panose="02020603050405020304"/>
                <a:ea typeface="宋体" panose="02010600030101010101" pitchFamily="2" charset="-122"/>
                <a:sym typeface="微软雅黑" panose="020B0503020204020204" charset="-122"/>
              </a:rPr>
              <a:t>                                             (偶然地、无意地) 得到；学会 (语言)</a:t>
            </a:r>
            <a:endParaRPr lang="en-US" altLang="zh-CN" sz="1600">
              <a:latin typeface="Times New Roman" panose="02020603050405020304"/>
              <a:ea typeface="宋体" panose="02010600030101010101" pitchFamily="2" charset="-122"/>
              <a:sym typeface="微软雅黑" panose="020B0503020204020204" charset="-122"/>
            </a:endParaRPr>
          </a:p>
          <a:p>
            <a:pPr marL="285750" indent="-285750" algn="l">
              <a:buClrTx/>
              <a:buSzTx/>
              <a:buFont typeface="Arial" panose="020B0604020202020204" pitchFamily="34" charset="0"/>
              <a:buChar char="•"/>
            </a:pPr>
            <a:r>
              <a:rPr lang="en-US" altLang="zh-CN" sz="1600">
                <a:noFill/>
                <a:latin typeface="Times New Roman" panose="02020603050405020304"/>
                <a:ea typeface="宋体" panose="02010600030101010101" pitchFamily="2" charset="-122"/>
                <a:sym typeface="微软雅黑" panose="020B0503020204020204" charset="-122"/>
              </a:rPr>
              <a:t>pick up the habit of...    </a:t>
            </a:r>
            <a:r>
              <a:rPr lang="en-US" altLang="zh-CN" sz="1600">
                <a:latin typeface="Times New Roman" panose="02020603050405020304"/>
                <a:ea typeface="宋体" panose="02010600030101010101" pitchFamily="2" charset="-122"/>
                <a:sym typeface="微软雅黑" panose="020B0503020204020204" charset="-122"/>
              </a:rPr>
              <a:t>                                   养成...习惯</a:t>
            </a:r>
            <a:endParaRPr lang="en-US" altLang="zh-CN" sz="1600">
              <a:latin typeface="Times New Roman" panose="02020603050405020304"/>
              <a:ea typeface="宋体" panose="02010600030101010101" pitchFamily="2" charset="-122"/>
              <a:sym typeface="微软雅黑" panose="020B0503020204020204" charset="-122"/>
            </a:endParaRPr>
          </a:p>
          <a:p>
            <a:pPr marL="285750" indent="-285750" algn="l">
              <a:buClrTx/>
              <a:buSzTx/>
              <a:buFont typeface="Arial" panose="020B0604020202020204" pitchFamily="34" charset="0"/>
              <a:buChar char="•"/>
            </a:pPr>
            <a:r>
              <a:rPr lang="en-US" altLang="zh-CN" sz="1600">
                <a:noFill/>
                <a:latin typeface="Times New Roman" panose="02020603050405020304"/>
                <a:ea typeface="宋体" panose="02010600030101010101" pitchFamily="2" charset="-122"/>
                <a:sym typeface="微软雅黑" panose="020B0503020204020204" charset="-122"/>
              </a:rPr>
              <a:t>the wind/rain picked up    </a:t>
            </a:r>
            <a:r>
              <a:rPr lang="en-US" altLang="zh-CN" sz="1600">
                <a:latin typeface="Times New Roman" panose="02020603050405020304"/>
                <a:ea typeface="宋体" panose="02010600030101010101" pitchFamily="2" charset="-122"/>
                <a:sym typeface="微软雅黑" panose="020B0503020204020204" charset="-122"/>
              </a:rPr>
              <a:t>                                风/</a:t>
            </a:r>
            <a:r>
              <a:rPr lang="zh-CN" altLang="en-US" sz="1600">
                <a:latin typeface="Times New Roman" panose="02020603050405020304"/>
                <a:ea typeface="宋体" panose="02010600030101010101" pitchFamily="2" charset="-122"/>
                <a:sym typeface="微软雅黑" panose="020B0503020204020204" charset="-122"/>
              </a:rPr>
              <a:t>雨</a:t>
            </a:r>
            <a:r>
              <a:rPr lang="en-US" altLang="zh-CN" sz="1600">
                <a:latin typeface="Times New Roman" panose="02020603050405020304"/>
                <a:ea typeface="宋体" panose="02010600030101010101" pitchFamily="2" charset="-122"/>
                <a:sym typeface="微软雅黑" panose="020B0503020204020204" charset="-122"/>
              </a:rPr>
              <a:t>速度加快，增强</a:t>
            </a:r>
            <a:endParaRPr lang="en-US" altLang="zh-CN" sz="1600">
              <a:latin typeface="Times New Roman" panose="02020603050405020304"/>
              <a:ea typeface="宋体" panose="02010600030101010101" pitchFamily="2" charset="-122"/>
              <a:sym typeface="微软雅黑" panose="020B0503020204020204" charset="-122"/>
            </a:endParaRPr>
          </a:p>
          <a:p>
            <a:pPr marL="285750" indent="-285750" algn="l">
              <a:buClrTx/>
              <a:buSzTx/>
              <a:buFont typeface="Arial" panose="020B0604020202020204" pitchFamily="34" charset="0"/>
              <a:buChar char="•"/>
            </a:pPr>
            <a:r>
              <a:rPr lang="en-US" altLang="zh-CN" sz="1600">
                <a:noFill/>
                <a:latin typeface="Times New Roman" panose="02020603050405020304"/>
                <a:ea typeface="宋体" panose="02010600030101010101" pitchFamily="2" charset="-122"/>
                <a:sym typeface="微软雅黑" panose="020B0503020204020204" charset="-122"/>
              </a:rPr>
              <a:t>pick up the bill for...  </a:t>
            </a:r>
            <a:r>
              <a:rPr lang="en-US" altLang="zh-CN" sz="1600">
                <a:latin typeface="Times New Roman" panose="02020603050405020304"/>
                <a:ea typeface="宋体" panose="02010600030101010101" pitchFamily="2" charset="-122"/>
                <a:sym typeface="微软雅黑" panose="020B0503020204020204" charset="-122"/>
              </a:rPr>
              <a:t>                                       替某人支付账单</a:t>
            </a:r>
            <a:endParaRPr lang="en-US" altLang="zh-CN" sz="1600">
              <a:latin typeface="Times New Roman" panose="02020603050405020304"/>
              <a:ea typeface="宋体" panose="02010600030101010101" pitchFamily="2" charset="-122"/>
              <a:sym typeface="微软雅黑" panose="020B0503020204020204" charset="-122"/>
            </a:endParaRPr>
          </a:p>
          <a:p>
            <a:pPr marL="285750" indent="-285750" algn="l">
              <a:buClrTx/>
              <a:buSzTx/>
              <a:buFont typeface="Arial" panose="020B0604020202020204" pitchFamily="34" charset="0"/>
              <a:buChar char="•"/>
            </a:pPr>
            <a:r>
              <a:rPr lang="en-US" altLang="zh-CN" sz="1600">
                <a:noFill/>
                <a:latin typeface="Times New Roman" panose="02020603050405020304"/>
                <a:ea typeface="宋体" panose="02010600030101010101" pitchFamily="2" charset="-122"/>
                <a:sym typeface="微软雅黑" panose="020B0503020204020204" charset="-122"/>
              </a:rPr>
              <a:t>pick up a cold    </a:t>
            </a:r>
            <a:r>
              <a:rPr lang="en-US" altLang="zh-CN" sz="1600">
                <a:latin typeface="Times New Roman" panose="02020603050405020304"/>
                <a:ea typeface="宋体" panose="02010600030101010101" pitchFamily="2" charset="-122"/>
                <a:sym typeface="微软雅黑" panose="020B0503020204020204" charset="-122"/>
              </a:rPr>
              <a:t>                                                </a:t>
            </a:r>
            <a:r>
              <a:rPr lang="zh-CN" altLang="en-US" sz="1600">
                <a:latin typeface="Times New Roman" panose="02020603050405020304"/>
                <a:ea typeface="宋体" panose="02010600030101010101" pitchFamily="2" charset="-122"/>
                <a:sym typeface="微软雅黑" panose="020B0503020204020204" charset="-122"/>
              </a:rPr>
              <a:t>感染（</a:t>
            </a:r>
            <a:r>
              <a:rPr lang="en-US" altLang="zh-CN" sz="1600">
                <a:latin typeface="Times New Roman" panose="02020603050405020304"/>
                <a:ea typeface="宋体" panose="02010600030101010101" pitchFamily="2" charset="-122"/>
                <a:sym typeface="微软雅黑" panose="020B0503020204020204" charset="-122"/>
              </a:rPr>
              <a:t>...</a:t>
            </a:r>
            <a:r>
              <a:rPr lang="zh-CN" altLang="en-US" sz="1600">
                <a:latin typeface="Times New Roman" panose="02020603050405020304"/>
                <a:ea typeface="宋体" panose="02010600030101010101" pitchFamily="2" charset="-122"/>
                <a:sym typeface="微软雅黑" panose="020B0503020204020204" charset="-122"/>
              </a:rPr>
              <a:t>病）</a:t>
            </a:r>
            <a:endParaRPr lang="zh-CN" altLang="en-US" sz="1600">
              <a:latin typeface="Times New Roman" panose="02020603050405020304"/>
              <a:ea typeface="宋体" panose="02010600030101010101" pitchFamily="2" charset="-122"/>
              <a:sym typeface="微软雅黑" panose="020B0503020204020204" charset="-122"/>
            </a:endParaRPr>
          </a:p>
          <a:p>
            <a:pPr marL="285750" indent="-285750" algn="l">
              <a:buClrTx/>
              <a:buSzTx/>
              <a:buFont typeface="Arial" panose="020B0604020202020204" pitchFamily="34" charset="0"/>
              <a:buChar char="•"/>
            </a:pPr>
            <a:r>
              <a:rPr sz="1600">
                <a:noFill/>
                <a:latin typeface="Times New Roman" panose="02020603050405020304"/>
                <a:ea typeface="宋体" panose="02010600030101010101" pitchFamily="2" charset="-122"/>
                <a:sym typeface="微软雅黑" panose="020B0503020204020204" charset="-122"/>
              </a:rPr>
              <a:t>the economy has started to pick</a:t>
            </a:r>
            <a:r>
              <a:rPr lang="en-US" sz="1600">
                <a:noFill/>
                <a:latin typeface="Times New Roman" panose="02020603050405020304"/>
                <a:ea typeface="宋体" panose="02010600030101010101" pitchFamily="2" charset="-122"/>
                <a:sym typeface="微软雅黑" panose="020B0503020204020204" charset="-122"/>
              </a:rPr>
              <a:t> </a:t>
            </a:r>
            <a:r>
              <a:rPr sz="1600">
                <a:noFill/>
                <a:latin typeface="Times New Roman" panose="02020603050405020304"/>
                <a:ea typeface="宋体" panose="02010600030101010101" pitchFamily="2" charset="-122"/>
                <a:sym typeface="微软雅黑" panose="020B0503020204020204" charset="-122"/>
              </a:rPr>
              <a:t>up</a:t>
            </a:r>
            <a:r>
              <a:rPr lang="en-US" altLang="zh-CN" sz="1600">
                <a:latin typeface="Times New Roman" panose="02020603050405020304"/>
                <a:ea typeface="宋体" panose="02010600030101010101" pitchFamily="2" charset="-122"/>
                <a:sym typeface="微软雅黑" panose="020B0503020204020204" charset="-122"/>
              </a:rPr>
              <a:t>                 </a:t>
            </a:r>
            <a:r>
              <a:rPr lang="zh-CN" altLang="en-US" sz="1600">
                <a:latin typeface="Times New Roman" panose="02020603050405020304"/>
                <a:ea typeface="宋体" panose="02010600030101010101" pitchFamily="2" charset="-122"/>
                <a:sym typeface="微软雅黑" panose="020B0503020204020204" charset="-122"/>
              </a:rPr>
              <a:t>恢复 (健康等)； (贸易、经济) 改善</a:t>
            </a:r>
            <a:endParaRPr lang="zh-CN" altLang="en-US" sz="1600">
              <a:latin typeface="Times New Roman" panose="02020603050405020304"/>
              <a:ea typeface="宋体" panose="02010600030101010101" pitchFamily="2" charset="-122"/>
              <a:sym typeface="微软雅黑" panose="020B0503020204020204" charset="-122"/>
            </a:endParaRPr>
          </a:p>
        </p:txBody>
      </p:sp>
    </p:spTree>
    <p:custDataLst>
      <p:tags r:id="rId15"/>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barn(inVertical)">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barn(inVertical)">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arn(inVertical)">
                                      <p:cBhvr>
                                        <p:cTn id="57" dur="500"/>
                                        <p:tgtEl>
                                          <p:spTgt spid="28"/>
                                        </p:tgtEl>
                                      </p:cBhvr>
                                    </p:animEffect>
                                  </p:childTnLst>
                                </p:cTn>
                              </p:par>
                            </p:childTnLst>
                          </p:cTn>
                        </p:par>
                        <p:par>
                          <p:cTn id="58" fill="hold">
                            <p:stCondLst>
                              <p:cond delay="500"/>
                            </p:stCondLst>
                            <p:childTnLst>
                              <p:par>
                                <p:cTn id="59" presetID="16" presetClass="entr" presetSubtype="21"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par>
                                <p:cTn id="62" presetID="16" presetClass="entr" presetSubtype="21"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barn(inVertical)">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barn(inVertical)">
                                      <p:cBhvr>
                                        <p:cTn id="69" dur="5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barn(inVertical)">
                                      <p:cBhvr>
                                        <p:cTn id="74" dur="500"/>
                                        <p:tgtEl>
                                          <p:spTgt spid="41"/>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barn(inVertical)">
                                      <p:cBhvr>
                                        <p:cTn id="79" dur="500"/>
                                        <p:tgtEl>
                                          <p:spTgt spid="44"/>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barn(inVertical)">
                                      <p:cBhvr>
                                        <p:cTn id="84" dur="500"/>
                                        <p:tgtEl>
                                          <p:spTgt spid="33"/>
                                        </p:tgtEl>
                                      </p:cBhvr>
                                    </p:animEffect>
                                  </p:childTnLst>
                                </p:cTn>
                              </p:par>
                              <p:par>
                                <p:cTn id="85" presetID="16" presetClass="entr" presetSubtype="21"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barn(inVertical)">
                                      <p:cBhvr>
                                        <p:cTn id="87" dur="500"/>
                                        <p:tgtEl>
                                          <p:spTgt spid="34"/>
                                        </p:tgtEl>
                                      </p:cBhvr>
                                    </p:animEffect>
                                  </p:childTnLst>
                                </p:cTn>
                              </p:par>
                              <p:par>
                                <p:cTn id="88" presetID="16" presetClass="entr" presetSubtype="21" fill="hold"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barn(inVertical)">
                                      <p:cBhvr>
                                        <p:cTn id="90" dur="500"/>
                                        <p:tgtEl>
                                          <p:spTgt spid="36"/>
                                        </p:tgtEl>
                                      </p:cBhvr>
                                    </p:animEffect>
                                  </p:childTnLst>
                                </p:cTn>
                              </p:par>
                              <p:par>
                                <p:cTn id="91" presetID="16" presetClass="entr" presetSubtype="21"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barn(inVertical)">
                                      <p:cBhvr>
                                        <p:cTn id="93" dur="500"/>
                                        <p:tgtEl>
                                          <p:spTgt spid="32"/>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barn(inVertical)">
                                      <p:cBhvr>
                                        <p:cTn id="98" dur="500"/>
                                        <p:tgtEl>
                                          <p:spTgt spid="35"/>
                                        </p:tgtEl>
                                      </p:cBhvr>
                                    </p:animEffect>
                                  </p:childTnLst>
                                </p:cTn>
                              </p:par>
                              <p:par>
                                <p:cTn id="99" presetID="16" presetClass="entr" presetSubtype="21" fill="hold" nodeType="with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barn(inVertical)">
                                      <p:cBhvr>
                                        <p:cTn id="10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5" grpId="0" animBg="1"/>
      <p:bldP spid="5" grpId="1" animBg="1"/>
      <p:bldP spid="24" grpId="0" animBg="1"/>
      <p:bldP spid="24" grpId="1" animBg="1"/>
      <p:bldP spid="25" grpId="0" animBg="1"/>
      <p:bldP spid="25" grpId="1" animBg="1"/>
      <p:bldP spid="16" grpId="0" animBg="1"/>
      <p:bldP spid="16" grpId="1" animBg="1"/>
      <p:bldP spid="26" grpId="0" animBg="1"/>
      <p:bldP spid="26" grpId="1" animBg="1"/>
      <p:bldP spid="29" grpId="0" animBg="1"/>
      <p:bldP spid="29" grpId="1" animBg="1"/>
      <p:bldP spid="38" grpId="0"/>
      <p:bldP spid="38" grpId="1"/>
      <p:bldP spid="40" grpId="0"/>
      <p:bldP spid="40" grpId="1"/>
      <p:bldP spid="35" grpId="0" animBg="1"/>
      <p:bldP spid="35" grpId="1" animBg="1"/>
      <p:bldP spid="41" grpId="0"/>
      <p:bldP spid="41" grpId="1"/>
      <p:bldP spid="44" grpId="0"/>
      <p:bldP spid="44"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userDrawn="1">
            <p:custDataLst>
              <p:tags r:id="rId1"/>
            </p:custDataLst>
          </p:nvPr>
        </p:nvGrpSpPr>
        <p:grpSpPr>
          <a:xfrm>
            <a:off x="10637789" y="5416239"/>
            <a:ext cx="1552625" cy="1432464"/>
            <a:chOff x="10898414" y="5656121"/>
            <a:chExt cx="1293586" cy="1193473"/>
          </a:xfrm>
        </p:grpSpPr>
        <p:sp>
          <p:nvSpPr>
            <p:cNvPr id="13" name="任意多边形: 形状 12"/>
            <p:cNvSpPr/>
            <p:nvPr>
              <p:custDataLst>
                <p:tags r:id="rId2"/>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3"/>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4"/>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pic>
        <p:nvPicPr>
          <p:cNvPr id="2" name="图片 1"/>
          <p:cNvPicPr/>
          <p:nvPr/>
        </p:nvPicPr>
        <p:blipFill>
          <a:blip r:embed="rId5"/>
        </p:blipFill>
        <p:spPr>
          <a:xfrm rot="18480000">
            <a:off x="11231245" y="4992370"/>
            <a:ext cx="946785" cy="806450"/>
          </a:xfrm>
          <a:prstGeom prst="rect">
            <a:avLst/>
          </a:prstGeom>
        </p:spPr>
      </p:pic>
      <p:sp>
        <p:nvSpPr>
          <p:cNvPr id="10" name="文本框 6"/>
          <p:cNvSpPr txBox="1"/>
          <p:nvPr>
            <p:custDataLst>
              <p:tags r:id="rId6"/>
            </p:custDataLst>
          </p:nvPr>
        </p:nvSpPr>
        <p:spPr>
          <a:xfrm>
            <a:off x="1576705" y="70485"/>
            <a:ext cx="6695440" cy="6096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err="1">
                <a:solidFill>
                  <a:schemeClr val="dk1"/>
                </a:solidFill>
                <a:latin typeface="汉仪旗黑-85S" panose="00020600040101010101" pitchFamily="18" charset="-122"/>
                <a:ea typeface="汉仪旗黑-85S" panose="00020600040101010101" pitchFamily="18" charset="-122"/>
                <a:sym typeface="微软雅黑" panose="020B0503020204020204" charset="-122"/>
              </a:rPr>
              <a:t>完形填空高分突破思维策略</a:t>
            </a:r>
            <a:endParaRPr lang="zh-CN" err="1">
              <a:solidFill>
                <a:schemeClr val="dk1"/>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14" name="图片 13"/>
          <p:cNvPicPr/>
          <p:nvPr/>
        </p:nvPicPr>
        <p:blipFill>
          <a:blip r:embed="rId7"/>
        </p:blipFill>
        <p:spPr>
          <a:xfrm>
            <a:off x="-635" y="635"/>
            <a:ext cx="1461135" cy="812165"/>
          </a:xfrm>
          <a:prstGeom prst="rect">
            <a:avLst/>
          </a:prstGeom>
        </p:spPr>
      </p:pic>
      <p:cxnSp>
        <p:nvCxnSpPr>
          <p:cNvPr id="3" name="直接连接符 2"/>
          <p:cNvCxnSpPr/>
          <p:nvPr>
            <p:custDataLst>
              <p:tags r:id="rId8"/>
            </p:custDataLst>
          </p:nvPr>
        </p:nvCxnSpPr>
        <p:spPr>
          <a:xfrm flipV="1">
            <a:off x="1070178" y="735992"/>
            <a:ext cx="8959215" cy="698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4" name="文本框 3"/>
          <p:cNvSpPr txBox="1"/>
          <p:nvPr/>
        </p:nvSpPr>
        <p:spPr>
          <a:xfrm>
            <a:off x="473075" y="798830"/>
            <a:ext cx="11539220" cy="3599815"/>
          </a:xfrm>
          <a:prstGeom prst="rect">
            <a:avLst/>
          </a:prstGeom>
          <a:ln>
            <a:solidFill>
              <a:srgbClr val="6FE6FF"/>
            </a:solidFill>
          </a:ln>
        </p:spPr>
        <p:txBody>
          <a:bodyPr wrap="square">
            <a:spAutoFit/>
          </a:bodyPr>
          <a:p>
            <a:pPr indent="266700" algn="just" defTabSz="266700" fontAlgn="auto">
              <a:lnSpc>
                <a:spcPts val="3420"/>
              </a:lnSpc>
              <a:spcBef>
                <a:spcPct val="0"/>
              </a:spcBef>
              <a:spcAft>
                <a:spcPct val="0"/>
              </a:spcAft>
            </a:pPr>
            <a:r>
              <a:rPr lang="en-US" altLang="zh-CN" sz="1600">
                <a:latin typeface="Times New Roman" panose="02020603050405020304"/>
                <a:ea typeface="宋体" panose="02010600030101010101" pitchFamily="2" charset="-122"/>
                <a:sym typeface="+mn-ea"/>
              </a:rPr>
              <a:t> I watched as the kitty </a:t>
            </a:r>
            <a:r>
              <a:rPr lang="en-US" altLang="zh-CN" sz="1600" u="sng">
                <a:latin typeface="Times New Roman" panose="02020603050405020304"/>
                <a:ea typeface="宋体" panose="02010600030101010101" pitchFamily="2" charset="-122"/>
                <a:sym typeface="+mn-ea"/>
              </a:rPr>
              <a:t>  47  </a:t>
            </a:r>
            <a:r>
              <a:rPr lang="en-US" altLang="zh-CN" sz="1600">
                <a:latin typeface="Times New Roman" panose="02020603050405020304"/>
                <a:ea typeface="宋体" panose="02010600030101010101" pitchFamily="2" charset="-122"/>
                <a:sym typeface="+mn-ea"/>
              </a:rPr>
              <a:t> at a container, trying to get the </a:t>
            </a:r>
            <a:r>
              <a:rPr lang="en-US" altLang="zh-CN" sz="1600" u="sng">
                <a:latin typeface="Times New Roman" panose="02020603050405020304"/>
                <a:ea typeface="宋体" panose="02010600030101010101" pitchFamily="2" charset="-122"/>
                <a:sym typeface="+mn-ea"/>
              </a:rPr>
              <a:t>  48  </a:t>
            </a:r>
            <a:r>
              <a:rPr lang="en-US" altLang="zh-CN" sz="1600">
                <a:latin typeface="Times New Roman" panose="02020603050405020304"/>
                <a:ea typeface="宋体" panose="02010600030101010101" pitchFamily="2" charset="-122"/>
                <a:sym typeface="+mn-ea"/>
              </a:rPr>
              <a:t> shrimp dumplings inside. With the rain </a:t>
            </a:r>
            <a:r>
              <a:rPr lang="en-US" altLang="zh-CN" sz="1600" u="sng">
                <a:latin typeface="Times New Roman" panose="02020603050405020304"/>
                <a:ea typeface="宋体" panose="02010600030101010101" pitchFamily="2" charset="-122"/>
                <a:sym typeface="+mn-ea"/>
              </a:rPr>
              <a:t>  49  </a:t>
            </a:r>
            <a:r>
              <a:rPr lang="en-US" altLang="zh-CN" sz="1600">
                <a:latin typeface="Times New Roman" panose="02020603050405020304"/>
                <a:ea typeface="宋体" panose="02010600030101010101" pitchFamily="2" charset="-122"/>
                <a:sym typeface="+mn-ea"/>
              </a:rPr>
              <a:t>, the poor kitty was too scared to come out of his new hiding spot. Luckily, I had an idea. I approached the cat with a shrimp dumpling and the cat cheered up. </a:t>
            </a:r>
            <a:r>
              <a:rPr lang="en-US" altLang="zh-CN" sz="1600">
                <a:latin typeface="Times New Roman" panose="02020603050405020304"/>
                <a:ea typeface="宋体" panose="02010600030101010101" pitchFamily="2" charset="-122"/>
              </a:rPr>
              <a:t>Then, I </a:t>
            </a:r>
            <a:r>
              <a:rPr lang="en-US" altLang="zh-CN" sz="1600" u="sng">
                <a:latin typeface="Times New Roman" panose="02020603050405020304"/>
                <a:ea typeface="宋体" panose="02010600030101010101" pitchFamily="2" charset="-122"/>
              </a:rPr>
              <a:t>  50  </a:t>
            </a:r>
            <a:r>
              <a:rPr lang="en-US" altLang="zh-CN" sz="1600">
                <a:latin typeface="Times New Roman" panose="02020603050405020304"/>
                <a:ea typeface="宋体" panose="02010600030101010101" pitchFamily="2" charset="-122"/>
              </a:rPr>
              <a:t> made my way to the garage, where I had placed a blanket on the floor. </a:t>
            </a:r>
            <a:r>
              <a:rPr lang="en-US" altLang="zh-CN" sz="1600" u="sng">
                <a:latin typeface="Times New Roman" panose="02020603050405020304"/>
                <a:ea typeface="宋体" panose="02010600030101010101" pitchFamily="2" charset="-122"/>
              </a:rPr>
              <a:t>  51  </a:t>
            </a:r>
            <a:r>
              <a:rPr lang="en-US" altLang="zh-CN" sz="1600">
                <a:latin typeface="Times New Roman" panose="02020603050405020304"/>
                <a:ea typeface="宋体" panose="02010600030101010101" pitchFamily="2" charset="-122"/>
              </a:rPr>
              <a:t>, attracted by the scent of food, the kitty followed me inside, </a:t>
            </a:r>
            <a:r>
              <a:rPr lang="en-US" altLang="zh-CN" sz="1600" u="sng">
                <a:latin typeface="Times New Roman" panose="02020603050405020304"/>
                <a:ea typeface="宋体" panose="02010600030101010101" pitchFamily="2" charset="-122"/>
              </a:rPr>
              <a:t>  52  </a:t>
            </a:r>
            <a:r>
              <a:rPr lang="en-US" altLang="zh-CN" sz="1600">
                <a:latin typeface="Times New Roman" panose="02020603050405020304"/>
                <a:ea typeface="宋体" panose="02010600030101010101" pitchFamily="2" charset="-122"/>
              </a:rPr>
              <a:t> to be out of the rain. </a:t>
            </a:r>
            <a:endParaRPr lang="en-US" altLang="zh-CN" sz="1600">
              <a:latin typeface="Times New Roman" panose="02020603050405020304"/>
              <a:ea typeface="宋体" panose="02010600030101010101" pitchFamily="2" charset="-122"/>
            </a:endParaRPr>
          </a:p>
          <a:p>
            <a:pPr indent="266700" algn="just" defTabSz="266700" fontAlgn="auto">
              <a:lnSpc>
                <a:spcPts val="3420"/>
              </a:lnSpc>
              <a:spcBef>
                <a:spcPct val="0"/>
              </a:spcBef>
              <a:spcAft>
                <a:spcPct val="0"/>
              </a:spcAft>
            </a:pPr>
            <a:r>
              <a:rPr lang="en-US" altLang="zh-CN" sz="1600">
                <a:latin typeface="Times New Roman" panose="02020603050405020304"/>
                <a:ea typeface="宋体" panose="02010600030101010101" pitchFamily="2" charset="-122"/>
              </a:rPr>
              <a:t>It wasn’t long before Grandma appeared in the doorway, a bit surprised. “Grandma, meet my new friend. He loves the smell of your </a:t>
            </a:r>
            <a:r>
              <a:rPr lang="en-US" altLang="zh-CN" sz="1600" u="sng">
                <a:latin typeface="Times New Roman" panose="02020603050405020304"/>
                <a:ea typeface="宋体" panose="02010600030101010101" pitchFamily="2" charset="-122"/>
              </a:rPr>
              <a:t>  53  </a:t>
            </a:r>
            <a:r>
              <a:rPr lang="en-US" altLang="zh-CN" sz="1600">
                <a:latin typeface="Times New Roman" panose="02020603050405020304"/>
                <a:ea typeface="宋体" panose="02010600030101010101" pitchFamily="2" charset="-122"/>
              </a:rPr>
              <a:t>,” I said. Grandma chuckled. “Well, it looks like I’ll need to </a:t>
            </a:r>
            <a:r>
              <a:rPr lang="en-US" altLang="zh-CN" sz="1600" u="sng">
                <a:latin typeface="Times New Roman" panose="02020603050405020304"/>
                <a:ea typeface="宋体" panose="02010600030101010101" pitchFamily="2" charset="-122"/>
              </a:rPr>
              <a:t>  </a:t>
            </a:r>
            <a:r>
              <a:rPr lang="en-US" altLang="zh-CN" sz="1600" u="sng">
                <a:latin typeface="Times New Roman" panose="02020603050405020304"/>
                <a:ea typeface="Times New Roman" panose="02020603050405020304"/>
              </a:rPr>
              <a:t>54  </a:t>
            </a:r>
            <a:r>
              <a:rPr lang="en-US" altLang="zh-CN" sz="1600">
                <a:latin typeface="Times New Roman" panose="02020603050405020304"/>
                <a:ea typeface="宋体" panose="02010600030101010101" pitchFamily="2" charset="-122"/>
              </a:rPr>
              <a:t> our menu to include some cat-friendly dim-sum options.”</a:t>
            </a:r>
            <a:endParaRPr lang="en-US" altLang="zh-CN" sz="1600">
              <a:latin typeface="Times New Roman" panose="02020603050405020304"/>
              <a:ea typeface="宋体" panose="02010600030101010101" pitchFamily="2" charset="-122"/>
            </a:endParaRPr>
          </a:p>
          <a:p>
            <a:pPr indent="266700" algn="just" defTabSz="266700" fontAlgn="auto">
              <a:lnSpc>
                <a:spcPts val="3420"/>
              </a:lnSpc>
              <a:spcBef>
                <a:spcPct val="0"/>
              </a:spcBef>
              <a:spcAft>
                <a:spcPct val="0"/>
              </a:spcAft>
            </a:pPr>
            <a:r>
              <a:rPr lang="en-US" altLang="zh-CN" sz="1600">
                <a:latin typeface="Times New Roman" panose="02020603050405020304"/>
                <a:ea typeface="宋体" panose="02010600030101010101" pitchFamily="2" charset="-122"/>
              </a:rPr>
              <a:t>“If you do, I think we know who will be first waiting in line every morning!” I said. The cat affectionately rubbed against my leg, as if agreeing with the </a:t>
            </a:r>
            <a:r>
              <a:rPr lang="en-US" altLang="zh-CN" sz="1600" u="sng">
                <a:latin typeface="Times New Roman" panose="02020603050405020304"/>
                <a:ea typeface="宋体" panose="02010600030101010101" pitchFamily="2" charset="-122"/>
              </a:rPr>
              <a:t>  55  </a:t>
            </a:r>
            <a:r>
              <a:rPr lang="en-US" altLang="zh-CN" sz="1600">
                <a:latin typeface="Times New Roman" panose="02020603050405020304"/>
                <a:ea typeface="宋体" panose="02010600030101010101" pitchFamily="2" charset="-122"/>
              </a:rPr>
              <a:t>.</a:t>
            </a:r>
            <a:endParaRPr lang="en-US" altLang="zh-CN" sz="1600">
              <a:latin typeface="Times New Roman" panose="02020603050405020304"/>
              <a:ea typeface="宋体" panose="02010600030101010101" pitchFamily="2" charset="-122"/>
            </a:endParaRPr>
          </a:p>
        </p:txBody>
      </p:sp>
      <p:sp>
        <p:nvSpPr>
          <p:cNvPr id="6" name="文本框 5"/>
          <p:cNvSpPr txBox="1"/>
          <p:nvPr/>
        </p:nvSpPr>
        <p:spPr>
          <a:xfrm>
            <a:off x="462915" y="4517390"/>
            <a:ext cx="7207250" cy="1565910"/>
          </a:xfrm>
          <a:prstGeom prst="rect">
            <a:avLst/>
          </a:prstGeom>
          <a:ln>
            <a:solidFill>
              <a:schemeClr val="accent2">
                <a:lumMod val="40000"/>
                <a:lumOff val="60000"/>
              </a:schemeClr>
            </a:solidFill>
          </a:ln>
        </p:spPr>
        <p:txBody>
          <a:bodyPr wrap="square">
            <a:spAutoFit/>
          </a:bodyPr>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51. A. Sure enough		B. Strange to say		C. Worse still		D. Out of the blue</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52. A. hesitant			B. unwilling				C. happy				D. proud</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53. A. dustbin			B. blanket				C. garage				D. cooking</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54. A. search				B. expand				C. check				D. limit</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55. A. suggestion		B. request				C. idea				D. invitation</a:t>
            </a:r>
            <a:endParaRPr lang="en-US" altLang="zh-CN" sz="1600">
              <a:latin typeface="Times New Roman" panose="02020603050405020304"/>
              <a:ea typeface="宋体" panose="02010600030101010101" pitchFamily="2" charset="-122"/>
            </a:endParaRPr>
          </a:p>
        </p:txBody>
      </p:sp>
      <p:sp>
        <p:nvSpPr>
          <p:cNvPr id="35" name="矩形: 圆角 34"/>
          <p:cNvSpPr/>
          <p:nvPr>
            <p:custDataLst>
              <p:tags r:id="rId9"/>
            </p:custDataLst>
          </p:nvPr>
        </p:nvSpPr>
        <p:spPr>
          <a:xfrm>
            <a:off x="8997315" y="2143760"/>
            <a:ext cx="1645285" cy="422910"/>
          </a:xfrm>
          <a:prstGeom prst="roundRect">
            <a:avLst>
              <a:gd name="adj" fmla="val 50000"/>
            </a:avLst>
          </a:prstGeom>
          <a:solidFill>
            <a:schemeClr val="accent2">
              <a:lumMod val="60000"/>
              <a:lumOff val="40000"/>
            </a:schemeClr>
          </a:solidFill>
          <a:ln>
            <a:noFill/>
          </a:ln>
        </p:spPr>
        <p:style>
          <a:lnRef idx="2">
            <a:srgbClr val="BBE0E3">
              <a:shade val="50000"/>
            </a:srgbClr>
          </a:lnRef>
          <a:fillRef idx="1">
            <a:srgbClr val="BBE0E3"/>
          </a:fillRef>
          <a:effectRef idx="0">
            <a:srgbClr val="BBE0E3"/>
          </a:effectRef>
          <a:fontRef idx="minor">
            <a:srgbClr val="FFFFFF"/>
          </a:fontRef>
        </p:style>
        <p:txBody>
          <a:bodyPr lIns="81000" tIns="27000" rIns="81000" bIns="27000" rtlCol="0" anchor="ctr"/>
          <a:p>
            <a:pPr algn="dist" fontAlgn="base"/>
            <a:r>
              <a:rPr lang="en-US" altLang="zh-CN" sz="1600" b="1" strike="noStrike" noProof="1">
                <a:solidFill>
                  <a:srgbClr val="000000"/>
                </a:solidFill>
                <a:latin typeface="Arial" panose="020B0604020202020204" pitchFamily="34" charset="0"/>
                <a:ea typeface="宋体" panose="02010600030101010101" pitchFamily="2" charset="-122"/>
              </a:rPr>
              <a:t>51.</a:t>
            </a:r>
            <a:r>
              <a:rPr lang="zh-CN" altLang="en-US" sz="1600" b="1" strike="noStrike" noProof="1">
                <a:solidFill>
                  <a:srgbClr val="000000"/>
                </a:solidFill>
                <a:latin typeface="Arial" panose="020B0604020202020204" pitchFamily="34" charset="0"/>
                <a:ea typeface="宋体" panose="02010600030101010101" pitchFamily="2" charset="-122"/>
              </a:rPr>
              <a:t>语境语意</a:t>
            </a:r>
            <a:endParaRPr lang="zh-CN" altLang="en-US" sz="1600" b="1" strike="noStrike" noProof="1">
              <a:solidFill>
                <a:srgbClr val="000000"/>
              </a:solidFill>
              <a:latin typeface="Arial" panose="020B0604020202020204" pitchFamily="34" charset="0"/>
              <a:ea typeface="宋体" panose="02010600030101010101" pitchFamily="2" charset="-122"/>
            </a:endParaRPr>
          </a:p>
        </p:txBody>
      </p:sp>
      <p:sp>
        <p:nvSpPr>
          <p:cNvPr id="30" name="下弧形箭头 29"/>
          <p:cNvSpPr/>
          <p:nvPr/>
        </p:nvSpPr>
        <p:spPr>
          <a:xfrm flipH="1">
            <a:off x="7585075" y="2092960"/>
            <a:ext cx="3776345" cy="346710"/>
          </a:xfrm>
          <a:prstGeom prst="curvedUpArrow">
            <a:avLst/>
          </a:prstGeom>
          <a:solidFill>
            <a:srgbClr val="7030A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cxnSp>
        <p:nvCxnSpPr>
          <p:cNvPr id="9" name="直接连接符 8"/>
          <p:cNvCxnSpPr/>
          <p:nvPr/>
        </p:nvCxnSpPr>
        <p:spPr>
          <a:xfrm>
            <a:off x="11077575" y="1686560"/>
            <a:ext cx="830580" cy="0"/>
          </a:xfrm>
          <a:prstGeom prst="line">
            <a:avLst/>
          </a:prstGeom>
          <a:ln w="28575">
            <a:solidFill>
              <a:srgbClr val="0070C0"/>
            </a:solidFill>
          </a:ln>
        </p:spPr>
        <p:style>
          <a:lnRef idx="2">
            <a:schemeClr val="accent1"/>
          </a:lnRef>
          <a:fillRef idx="0">
            <a:srgbClr val="FFFFFF"/>
          </a:fillRef>
          <a:effectRef idx="0">
            <a:srgbClr val="FFFFFF"/>
          </a:effectRef>
          <a:fontRef idx="minor">
            <a:schemeClr val="tx1"/>
          </a:fontRef>
        </p:style>
      </p:cxnSp>
      <p:cxnSp>
        <p:nvCxnSpPr>
          <p:cNvPr id="11" name="直接连接符 10"/>
          <p:cNvCxnSpPr/>
          <p:nvPr/>
        </p:nvCxnSpPr>
        <p:spPr>
          <a:xfrm>
            <a:off x="7999730" y="2092960"/>
            <a:ext cx="830580" cy="0"/>
          </a:xfrm>
          <a:prstGeom prst="line">
            <a:avLst/>
          </a:prstGeom>
          <a:ln w="28575">
            <a:solidFill>
              <a:srgbClr val="7030A0"/>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nvCxnSpPr>
        <p:spPr>
          <a:xfrm>
            <a:off x="10995025" y="2092960"/>
            <a:ext cx="830580" cy="0"/>
          </a:xfrm>
          <a:prstGeom prst="line">
            <a:avLst/>
          </a:prstGeom>
          <a:ln w="28575">
            <a:solidFill>
              <a:srgbClr val="7030A0"/>
            </a:solidFill>
          </a:ln>
        </p:spPr>
        <p:style>
          <a:lnRef idx="2">
            <a:schemeClr val="accent1"/>
          </a:lnRef>
          <a:fillRef idx="0">
            <a:srgbClr val="FFFFFF"/>
          </a:fillRef>
          <a:effectRef idx="0">
            <a:srgbClr val="FFFFFF"/>
          </a:effectRef>
          <a:fontRef idx="minor">
            <a:schemeClr val="tx1"/>
          </a:fontRef>
        </p:style>
      </p:cxnSp>
      <p:cxnSp>
        <p:nvCxnSpPr>
          <p:cNvPr id="20" name="直接箭头连接符 19"/>
          <p:cNvCxnSpPr/>
          <p:nvPr/>
        </p:nvCxnSpPr>
        <p:spPr>
          <a:xfrm flipH="1">
            <a:off x="1570355" y="1652905"/>
            <a:ext cx="9499600" cy="743585"/>
          </a:xfrm>
          <a:prstGeom prst="straightConnector1">
            <a:avLst/>
          </a:prstGeom>
          <a:ln w="28575">
            <a:solidFill>
              <a:srgbClr val="0070C0"/>
            </a:solidFill>
            <a:tailEnd type="arrow"/>
          </a:ln>
        </p:spPr>
        <p:style>
          <a:lnRef idx="2">
            <a:schemeClr val="accent1"/>
          </a:lnRef>
          <a:fillRef idx="0">
            <a:srgbClr val="FFFFFF"/>
          </a:fillRef>
          <a:effectRef idx="0">
            <a:srgbClr val="FFFFFF"/>
          </a:effectRef>
          <a:fontRef idx="minor">
            <a:schemeClr val="tx1"/>
          </a:fontRef>
        </p:style>
      </p:cxnSp>
      <p:cxnSp>
        <p:nvCxnSpPr>
          <p:cNvPr id="24" name="直接连接符 23"/>
          <p:cNvCxnSpPr/>
          <p:nvPr/>
        </p:nvCxnSpPr>
        <p:spPr>
          <a:xfrm>
            <a:off x="10239375" y="2987040"/>
            <a:ext cx="830580" cy="0"/>
          </a:xfrm>
          <a:prstGeom prst="line">
            <a:avLst/>
          </a:prstGeom>
          <a:ln w="28575">
            <a:solidFill>
              <a:srgbClr val="0070C0"/>
            </a:solidFill>
          </a:ln>
        </p:spPr>
        <p:style>
          <a:lnRef idx="2">
            <a:schemeClr val="accent1"/>
          </a:lnRef>
          <a:fillRef idx="0">
            <a:srgbClr val="FFFFFF"/>
          </a:fillRef>
          <a:effectRef idx="0">
            <a:srgbClr val="FFFFFF"/>
          </a:effectRef>
          <a:fontRef idx="minor">
            <a:schemeClr val="tx1"/>
          </a:fontRef>
        </p:style>
      </p:cxnSp>
      <p:cxnSp>
        <p:nvCxnSpPr>
          <p:cNvPr id="25" name="直接箭头连接符 24"/>
          <p:cNvCxnSpPr/>
          <p:nvPr/>
        </p:nvCxnSpPr>
        <p:spPr>
          <a:xfrm flipH="1" flipV="1">
            <a:off x="1697355" y="2523490"/>
            <a:ext cx="8723630" cy="396875"/>
          </a:xfrm>
          <a:prstGeom prst="straightConnector1">
            <a:avLst/>
          </a:prstGeom>
          <a:ln w="28575">
            <a:solidFill>
              <a:srgbClr val="0070C0"/>
            </a:solidFill>
            <a:tailEnd type="arrow"/>
          </a:ln>
        </p:spPr>
        <p:style>
          <a:lnRef idx="2">
            <a:schemeClr val="accent1"/>
          </a:lnRef>
          <a:fillRef idx="0">
            <a:srgbClr val="FFFFFF"/>
          </a:fillRef>
          <a:effectRef idx="0">
            <a:srgbClr val="FFFFFF"/>
          </a:effectRef>
          <a:fontRef idx="minor">
            <a:schemeClr val="tx1"/>
          </a:fontRef>
        </p:style>
      </p:cxnSp>
      <p:sp>
        <p:nvSpPr>
          <p:cNvPr id="7" name="矩形: 圆角 34"/>
          <p:cNvSpPr/>
          <p:nvPr>
            <p:custDataLst>
              <p:tags r:id="rId10"/>
            </p:custDataLst>
          </p:nvPr>
        </p:nvSpPr>
        <p:spPr>
          <a:xfrm>
            <a:off x="3509010" y="2242820"/>
            <a:ext cx="2417445" cy="478155"/>
          </a:xfrm>
          <a:prstGeom prst="roundRect">
            <a:avLst>
              <a:gd name="adj" fmla="val 50000"/>
            </a:avLst>
          </a:prstGeom>
          <a:solidFill>
            <a:srgbClr val="6FE6FF"/>
          </a:solidFill>
          <a:ln>
            <a:noFill/>
          </a:ln>
        </p:spPr>
        <p:style>
          <a:lnRef idx="2">
            <a:srgbClr val="BBE0E3">
              <a:shade val="50000"/>
            </a:srgbClr>
          </a:lnRef>
          <a:fillRef idx="1">
            <a:srgbClr val="BBE0E3"/>
          </a:fillRef>
          <a:effectRef idx="0">
            <a:srgbClr val="BBE0E3"/>
          </a:effectRef>
          <a:fontRef idx="minor">
            <a:srgbClr val="FFFFFF"/>
          </a:fontRef>
        </p:style>
        <p:txBody>
          <a:bodyPr lIns="81000" tIns="27000" rIns="81000" bIns="27000" rtlCol="0" anchor="ctr"/>
          <a:p>
            <a:pPr algn="dist" fontAlgn="base"/>
            <a:r>
              <a:rPr lang="en-US" altLang="zh-CN" sz="1600" b="1" strike="noStrike" noProof="1">
                <a:solidFill>
                  <a:srgbClr val="000000"/>
                </a:solidFill>
                <a:latin typeface="Arial" panose="020B0604020202020204" pitchFamily="34" charset="0"/>
                <a:ea typeface="宋体" panose="02010600030101010101" pitchFamily="2" charset="-122"/>
              </a:rPr>
              <a:t>52.</a:t>
            </a:r>
            <a:r>
              <a:rPr lang="zh-CN" altLang="en-US" sz="1600" b="1" strike="noStrike" noProof="1">
                <a:solidFill>
                  <a:srgbClr val="000000"/>
                </a:solidFill>
                <a:latin typeface="Arial" panose="020B0604020202020204" pitchFamily="34" charset="0"/>
                <a:ea typeface="宋体" panose="02010600030101010101" pitchFamily="2" charset="-122"/>
              </a:rPr>
              <a:t>情感线</a:t>
            </a:r>
            <a:r>
              <a:rPr lang="en-US" altLang="zh-CN" sz="1600" b="1" strike="noStrike" noProof="1">
                <a:solidFill>
                  <a:srgbClr val="000000"/>
                </a:solidFill>
                <a:latin typeface="Arial" panose="020B0604020202020204" pitchFamily="34" charset="0"/>
                <a:ea typeface="宋体" panose="02010600030101010101" pitchFamily="2" charset="-122"/>
              </a:rPr>
              <a:t>+</a:t>
            </a:r>
            <a:r>
              <a:rPr lang="zh-CN" altLang="en-US" sz="1600" b="1" strike="noStrike" noProof="1">
                <a:solidFill>
                  <a:srgbClr val="000000"/>
                </a:solidFill>
                <a:latin typeface="Arial" panose="020B0604020202020204" pitchFamily="34" charset="0"/>
                <a:ea typeface="宋体" panose="02010600030101010101" pitchFamily="2" charset="-122"/>
              </a:rPr>
              <a:t>逻辑推理</a:t>
            </a:r>
            <a:endParaRPr lang="zh-CN" altLang="en-US" sz="1600" b="1" strike="noStrike" noProof="1">
              <a:solidFill>
                <a:srgbClr val="000000"/>
              </a:solidFill>
              <a:latin typeface="Arial" panose="020B0604020202020204" pitchFamily="34" charset="0"/>
              <a:ea typeface="宋体" panose="02010600030101010101" pitchFamily="2" charset="-122"/>
            </a:endParaRPr>
          </a:p>
        </p:txBody>
      </p:sp>
      <p:sp>
        <p:nvSpPr>
          <p:cNvPr id="26" name="矩形: 圆角 34"/>
          <p:cNvSpPr/>
          <p:nvPr>
            <p:custDataLst>
              <p:tags r:id="rId11"/>
            </p:custDataLst>
          </p:nvPr>
        </p:nvSpPr>
        <p:spPr>
          <a:xfrm>
            <a:off x="3509010" y="3915410"/>
            <a:ext cx="1645285" cy="422910"/>
          </a:xfrm>
          <a:prstGeom prst="roundRect">
            <a:avLst>
              <a:gd name="adj" fmla="val 50000"/>
            </a:avLst>
          </a:prstGeom>
          <a:solidFill>
            <a:srgbClr val="FF6565"/>
          </a:solidFill>
          <a:ln>
            <a:noFill/>
          </a:ln>
        </p:spPr>
        <p:style>
          <a:lnRef idx="2">
            <a:srgbClr val="BBE0E3">
              <a:shade val="50000"/>
            </a:srgbClr>
          </a:lnRef>
          <a:fillRef idx="1">
            <a:srgbClr val="BBE0E3"/>
          </a:fillRef>
          <a:effectRef idx="0">
            <a:srgbClr val="BBE0E3"/>
          </a:effectRef>
          <a:fontRef idx="minor">
            <a:srgbClr val="FFFFFF"/>
          </a:fontRef>
        </p:style>
        <p:txBody>
          <a:bodyPr lIns="81000" tIns="27000" rIns="81000" bIns="27000" rtlCol="0" anchor="ctr"/>
          <a:p>
            <a:pPr algn="dist" fontAlgn="base"/>
            <a:r>
              <a:rPr lang="en-US" altLang="zh-CN" sz="1600" b="1" strike="noStrike" noProof="1">
                <a:solidFill>
                  <a:srgbClr val="000000"/>
                </a:solidFill>
                <a:latin typeface="Arial" panose="020B0604020202020204" pitchFamily="34" charset="0"/>
                <a:ea typeface="宋体" panose="02010600030101010101" pitchFamily="2" charset="-122"/>
              </a:rPr>
              <a:t>55.</a:t>
            </a:r>
            <a:r>
              <a:rPr lang="zh-CN" altLang="en-US" sz="1600" b="1" strike="noStrike" noProof="1">
                <a:solidFill>
                  <a:srgbClr val="000000"/>
                </a:solidFill>
                <a:latin typeface="Arial" panose="020B0604020202020204" pitchFamily="34" charset="0"/>
                <a:ea typeface="宋体" panose="02010600030101010101" pitchFamily="2" charset="-122"/>
              </a:rPr>
              <a:t>语境语意</a:t>
            </a:r>
            <a:endParaRPr lang="zh-CN" altLang="en-US" sz="1600" b="1" strike="noStrike" noProof="1">
              <a:solidFill>
                <a:srgbClr val="000000"/>
              </a:solidFill>
              <a:latin typeface="Arial" panose="020B0604020202020204" pitchFamily="34" charset="0"/>
              <a:ea typeface="宋体" panose="02010600030101010101" pitchFamily="2" charset="-122"/>
            </a:endParaRPr>
          </a:p>
        </p:txBody>
      </p:sp>
      <p:cxnSp>
        <p:nvCxnSpPr>
          <p:cNvPr id="27" name="直接连接符 26"/>
          <p:cNvCxnSpPr/>
          <p:nvPr/>
        </p:nvCxnSpPr>
        <p:spPr>
          <a:xfrm>
            <a:off x="1069975" y="3875405"/>
            <a:ext cx="5831205" cy="8255"/>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28" name="直接箭头连接符 27"/>
          <p:cNvCxnSpPr/>
          <p:nvPr/>
        </p:nvCxnSpPr>
        <p:spPr>
          <a:xfrm flipV="1">
            <a:off x="2376805" y="3820795"/>
            <a:ext cx="240665" cy="398145"/>
          </a:xfrm>
          <a:prstGeom prst="straightConnector1">
            <a:avLst/>
          </a:prstGeom>
          <a:ln w="28575">
            <a:solidFill>
              <a:srgbClr val="FF6565"/>
            </a:solidFill>
            <a:tailEnd type="arrow"/>
          </a:ln>
        </p:spPr>
        <p:style>
          <a:lnRef idx="2">
            <a:schemeClr val="accent1"/>
          </a:lnRef>
          <a:fillRef idx="0">
            <a:srgbClr val="FFFFFF"/>
          </a:fillRef>
          <a:effectRef idx="0">
            <a:srgbClr val="FFFFFF"/>
          </a:effectRef>
          <a:fontRef idx="minor">
            <a:schemeClr val="tx1"/>
          </a:fontRef>
        </p:style>
      </p:cxnSp>
      <p:pic>
        <p:nvPicPr>
          <p:cNvPr id="29" name="图片 28"/>
          <p:cNvPicPr/>
          <p:nvPr/>
        </p:nvPicPr>
        <p:blipFill>
          <a:blip r:embed="rId12"/>
          <a:stretch>
            <a:fillRect/>
          </a:stretch>
        </p:blipFill>
        <p:spPr>
          <a:xfrm>
            <a:off x="393065" y="4517390"/>
            <a:ext cx="412750" cy="483235"/>
          </a:xfrm>
          <a:prstGeom prst="rect">
            <a:avLst/>
          </a:prstGeom>
        </p:spPr>
      </p:pic>
      <p:pic>
        <p:nvPicPr>
          <p:cNvPr id="31" name="图片 30"/>
          <p:cNvPicPr/>
          <p:nvPr/>
        </p:nvPicPr>
        <p:blipFill>
          <a:blip r:embed="rId12"/>
          <a:stretch>
            <a:fillRect/>
          </a:stretch>
        </p:blipFill>
        <p:spPr>
          <a:xfrm>
            <a:off x="4124960" y="4700905"/>
            <a:ext cx="412750" cy="483235"/>
          </a:xfrm>
          <a:prstGeom prst="rect">
            <a:avLst/>
          </a:prstGeom>
        </p:spPr>
      </p:pic>
      <p:pic>
        <p:nvPicPr>
          <p:cNvPr id="32" name="图片 31"/>
          <p:cNvPicPr/>
          <p:nvPr/>
        </p:nvPicPr>
        <p:blipFill>
          <a:blip r:embed="rId12"/>
          <a:stretch>
            <a:fillRect/>
          </a:stretch>
        </p:blipFill>
        <p:spPr>
          <a:xfrm>
            <a:off x="4124960" y="5600065"/>
            <a:ext cx="412750" cy="483235"/>
          </a:xfrm>
          <a:prstGeom prst="rect">
            <a:avLst/>
          </a:prstGeom>
        </p:spPr>
      </p:pic>
      <p:sp>
        <p:nvSpPr>
          <p:cNvPr id="33" name="文本框 32"/>
          <p:cNvSpPr txBox="1"/>
          <p:nvPr/>
        </p:nvSpPr>
        <p:spPr>
          <a:xfrm>
            <a:off x="7868920" y="4545330"/>
            <a:ext cx="3027045" cy="1506855"/>
          </a:xfrm>
          <a:prstGeom prst="rect">
            <a:avLst/>
          </a:prstGeom>
          <a:noFill/>
        </p:spPr>
        <p:txBody>
          <a:bodyPr wrap="square" rtlCol="0" anchor="t">
            <a:spAutoFit/>
          </a:bodyPr>
          <a:p>
            <a:r>
              <a:rPr lang="en-US" altLang="zh-CN" sz="2000" b="1">
                <a:solidFill>
                  <a:srgbClr val="C00000"/>
                </a:solidFill>
              </a:rPr>
              <a:t>51.</a:t>
            </a:r>
            <a:r>
              <a:rPr lang="zh-CN" altLang="en-US" sz="2000" b="1">
                <a:solidFill>
                  <a:srgbClr val="C00000"/>
                </a:solidFill>
              </a:rPr>
              <a:t>过渡性短语</a:t>
            </a:r>
            <a:endParaRPr lang="zh-CN" altLang="en-US" sz="2000" b="1">
              <a:solidFill>
                <a:srgbClr val="C00000"/>
              </a:solidFill>
            </a:endParaRPr>
          </a:p>
          <a:p>
            <a:r>
              <a:rPr lang="zh-CN" altLang="en-US"/>
              <a:t>Sure enough		</a:t>
            </a:r>
            <a:endParaRPr lang="zh-CN" altLang="en-US"/>
          </a:p>
          <a:p>
            <a:r>
              <a:rPr lang="zh-CN" altLang="en-US"/>
              <a:t>Strange to say		</a:t>
            </a:r>
            <a:endParaRPr lang="zh-CN" altLang="en-US"/>
          </a:p>
          <a:p>
            <a:r>
              <a:rPr lang="zh-CN" altLang="en-US"/>
              <a:t>Worse still		</a:t>
            </a:r>
            <a:endParaRPr lang="zh-CN" altLang="en-US"/>
          </a:p>
          <a:p>
            <a:r>
              <a:rPr lang="zh-CN" altLang="en-US"/>
              <a:t>Out of the blue</a:t>
            </a:r>
            <a:endParaRPr lang="zh-CN" altLang="en-US"/>
          </a:p>
        </p:txBody>
      </p:sp>
      <p:sp>
        <p:nvSpPr>
          <p:cNvPr id="34" name="文本框 33"/>
          <p:cNvSpPr txBox="1"/>
          <p:nvPr/>
        </p:nvSpPr>
        <p:spPr>
          <a:xfrm>
            <a:off x="9573260" y="4797425"/>
            <a:ext cx="1788160" cy="1753235"/>
          </a:xfrm>
          <a:prstGeom prst="rect">
            <a:avLst/>
          </a:prstGeom>
          <a:noFill/>
        </p:spPr>
        <p:txBody>
          <a:bodyPr wrap="square" rtlCol="0" anchor="t">
            <a:spAutoFit/>
          </a:bodyPr>
          <a:p>
            <a:r>
              <a:rPr lang="zh-CN" altLang="en-US"/>
              <a:t>果然</a:t>
            </a:r>
            <a:endParaRPr lang="zh-CN" altLang="en-US"/>
          </a:p>
          <a:p>
            <a:r>
              <a:rPr lang="zh-CN" altLang="en-US"/>
              <a:t>说来奇怪</a:t>
            </a:r>
            <a:endParaRPr lang="zh-CN" altLang="en-US"/>
          </a:p>
          <a:p>
            <a:r>
              <a:rPr lang="zh-CN" altLang="en-US"/>
              <a:t>更糟糕的是</a:t>
            </a:r>
            <a:endParaRPr lang="zh-CN" altLang="en-US"/>
          </a:p>
          <a:p>
            <a:r>
              <a:rPr lang="zh-CN" altLang="en-US"/>
              <a:t>突然地（晴朗的天空突然来了一道闪电）</a:t>
            </a:r>
            <a:endParaRPr lang="zh-CN" altLang="en-US"/>
          </a:p>
        </p:txBody>
      </p:sp>
    </p:spTree>
    <p:custDataLst>
      <p:tags r:id="rId13"/>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inVertical)">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barn(inVertical)">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par>
                                <p:cTn id="43" presetID="16" presetClass="entr" presetSubtype="21"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barn(inVertical)">
                                      <p:cBhvr>
                                        <p:cTn id="45" dur="500"/>
                                        <p:tgtEl>
                                          <p:spTgt spid="31"/>
                                        </p:tgtEl>
                                      </p:cBhvr>
                                    </p:animEffect>
                                  </p:childTnLst>
                                </p:cTn>
                              </p:par>
                              <p:par>
                                <p:cTn id="46" presetID="16" presetClass="entr" presetSubtype="21"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arn(inVertical)">
                                      <p:cBhvr>
                                        <p:cTn id="58" dur="500"/>
                                        <p:tgtEl>
                                          <p:spTgt spid="27"/>
                                        </p:tgtEl>
                                      </p:cBhvr>
                                    </p:animEffect>
                                  </p:childTnLst>
                                </p:cTn>
                              </p:par>
                              <p:par>
                                <p:cTn id="59" presetID="16" presetClass="entr" presetSubtype="21"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barn(inVertical)">
                                      <p:cBhvr>
                                        <p:cTn id="61" dur="500"/>
                                        <p:tgtEl>
                                          <p:spTgt spid="32"/>
                                        </p:tgtEl>
                                      </p:cBhvr>
                                    </p:animEffect>
                                  </p:childTnLst>
                                </p:cTn>
                              </p:par>
                              <p:par>
                                <p:cTn id="62" presetID="16" presetClass="entr" presetSubtype="21" fill="hold"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arn(inVertical)">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barn(inVertical)">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30" grpId="0" animBg="1"/>
      <p:bldP spid="30" grpId="1" animBg="1"/>
      <p:bldP spid="35" grpId="0" animBg="1"/>
      <p:bldP spid="35" grpId="1" animBg="1"/>
      <p:bldP spid="26" grpId="0" animBg="1"/>
      <p:bldP spid="26" grpId="1" animBg="1"/>
      <p:bldP spid="33" grpId="0"/>
      <p:bldP spid="33" grpId="1"/>
      <p:bldP spid="34" grpId="0"/>
      <p:bldP spid="34"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1"/>
            </p:custDataLst>
          </p:nvPr>
        </p:nvGrpSpPr>
        <p:grpSpPr>
          <a:xfrm>
            <a:off x="10637789" y="5416239"/>
            <a:ext cx="1552625" cy="1432464"/>
            <a:chOff x="10898414" y="5656121"/>
            <a:chExt cx="1293586" cy="1193473"/>
          </a:xfrm>
        </p:grpSpPr>
        <p:sp>
          <p:nvSpPr>
            <p:cNvPr id="13" name="任意多边形: 形状 12"/>
            <p:cNvSpPr/>
            <p:nvPr>
              <p:custDataLst>
                <p:tags r:id="rId2"/>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3"/>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4"/>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cxnSp>
        <p:nvCxnSpPr>
          <p:cNvPr id="3" name="直接连接符 2"/>
          <p:cNvCxnSpPr/>
          <p:nvPr>
            <p:custDataLst>
              <p:tags r:id="rId5"/>
            </p:custDataLst>
          </p:nvPr>
        </p:nvCxnSpPr>
        <p:spPr>
          <a:xfrm flipV="1">
            <a:off x="904443" y="743612"/>
            <a:ext cx="8959215" cy="698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pic>
        <p:nvPicPr>
          <p:cNvPr id="22" name="图片 21" descr="51miz-E1173811-66AB9F0B"/>
          <p:cNvPicPr>
            <a:picLocks noChangeAspect="1"/>
          </p:cNvPicPr>
          <p:nvPr>
            <p:custDataLst>
              <p:tags r:id="rId6"/>
            </p:custDataLst>
          </p:nvPr>
        </p:nvPicPr>
        <p:blipFill>
          <a:blip r:embed="rId7"/>
          <a:stretch>
            <a:fillRect/>
          </a:stretch>
        </p:blipFill>
        <p:spPr>
          <a:xfrm>
            <a:off x="10850880" y="4107815"/>
            <a:ext cx="1787525" cy="2520950"/>
          </a:xfrm>
          <a:prstGeom prst="rect">
            <a:avLst/>
          </a:prstGeom>
        </p:spPr>
      </p:pic>
      <p:grpSp>
        <p:nvGrpSpPr>
          <p:cNvPr id="20" name="组合 56"/>
          <p:cNvGrpSpPr/>
          <p:nvPr>
            <p:custDataLst>
              <p:tags r:id="rId8"/>
            </p:custDataLst>
          </p:nvPr>
        </p:nvGrpSpPr>
        <p:grpSpPr>
          <a:xfrm>
            <a:off x="-22225" y="-647700"/>
            <a:ext cx="1047750" cy="1802130"/>
            <a:chOff x="8730" y="-74088"/>
            <a:chExt cx="1589087" cy="3095172"/>
          </a:xfrm>
          <a:gradFill>
            <a:gsLst>
              <a:gs pos="0">
                <a:srgbClr val="254E6B"/>
              </a:gs>
              <a:gs pos="100000">
                <a:srgbClr val="1F3F57"/>
              </a:gs>
            </a:gsLst>
            <a:lin ang="2700000" scaled="1"/>
          </a:gradFill>
        </p:grpSpPr>
        <p:sp>
          <p:nvSpPr>
            <p:cNvPr id="83" name="直接连接符 82"/>
            <p:cNvSpPr/>
            <p:nvPr>
              <p:custDataLst>
                <p:tags r:id="rId9"/>
              </p:custDataLst>
            </p:nvPr>
          </p:nvSpPr>
          <p:spPr>
            <a:xfrm flipH="1">
              <a:off x="803273" y="-74088"/>
              <a:ext cx="0" cy="1381196"/>
            </a:xfrm>
            <a:prstGeom prst="line">
              <a:avLst/>
            </a:prstGeom>
            <a:grpFill/>
            <a:ln w="28575">
              <a:solidFill>
                <a:srgbClr val="254E6B"/>
              </a:solidFill>
            </a:ln>
          </p:spPr>
          <p:style>
            <a:lnRef idx="1">
              <a:srgbClr val="5B9BD5"/>
            </a:lnRef>
            <a:fillRef idx="0">
              <a:srgbClr val="5B9BD5"/>
            </a:fillRef>
            <a:effectRef idx="0">
              <a:srgbClr val="5B9BD5"/>
            </a:effectRef>
            <a:fontRef idx="minor">
              <a:sysClr val="windowText" lastClr="000000"/>
            </a:fontRef>
          </p:style>
          <p:txBody>
            <a:bodyPr/>
            <a:p/>
          </p:txBody>
        </p:sp>
        <p:grpSp>
          <p:nvGrpSpPr>
            <p:cNvPr id="21" name="Group 4"/>
            <p:cNvGrpSpPr>
              <a:grpSpLocks noChangeAspect="1"/>
            </p:cNvGrpSpPr>
            <p:nvPr>
              <p:custDataLst>
                <p:tags r:id="rId10"/>
              </p:custDataLst>
            </p:nvPr>
          </p:nvGrpSpPr>
          <p:grpSpPr>
            <a:xfrm>
              <a:off x="8729" y="1309760"/>
              <a:ext cx="1589086" cy="1711328"/>
              <a:chOff x="1308" y="964"/>
              <a:chExt cx="1001" cy="1078"/>
            </a:xfrm>
            <a:grpFill/>
          </p:grpSpPr>
          <p:sp>
            <p:nvSpPr>
              <p:cNvPr id="85" name="Freeform 5"/>
              <p:cNvSpPr/>
              <p:nvPr>
                <p:custDataLst>
                  <p:tags r:id="rId11"/>
                </p:custDataLst>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solidFill>
                <a:srgbClr val="FBFBFB"/>
              </a:solidFill>
              <a:ln>
                <a:noFill/>
              </a:ln>
            </p:spPr>
            <p:txBody>
              <a:bodyPr lIns="121898" tIns="60949" rIns="121898" bIns="60949"/>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Arial" panose="020B0604020202020204" pitchFamily="34" charset="0"/>
                </a:endParaRPr>
              </a:p>
            </p:txBody>
          </p:sp>
          <p:sp>
            <p:nvSpPr>
              <p:cNvPr id="86" name="Freeform 6"/>
              <p:cNvSpPr>
                <a:spLocks noEditPoints="1"/>
              </p:cNvSpPr>
              <p:nvPr>
                <p:custDataLst>
                  <p:tags r:id="rId12"/>
                </p:custDataLst>
              </p:nvPr>
            </p:nvSpPr>
            <p:spPr bwMode="auto">
              <a:xfrm>
                <a:off x="1526" y="964"/>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p:spPr>
            <p:txBody>
              <a:bodyPr lIns="121898" tIns="60949" rIns="121898" bIns="60949"/>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Arial" panose="020B0604020202020204" pitchFamily="34" charset="0"/>
                </a:endParaRPr>
              </a:p>
            </p:txBody>
          </p:sp>
          <p:sp>
            <p:nvSpPr>
              <p:cNvPr id="87" name="Freeform 7"/>
              <p:cNvSpPr/>
              <p:nvPr>
                <p:custDataLst>
                  <p:tags r:id="rId13"/>
                </p:custDataLst>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5"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p:spPr>
            <p:txBody>
              <a:bodyPr lIns="121898" tIns="60949" rIns="121898" bIns="60949"/>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Arial" panose="020B0604020202020204" pitchFamily="34" charset="0"/>
                </a:endParaRPr>
              </a:p>
            </p:txBody>
          </p:sp>
          <p:sp>
            <p:nvSpPr>
              <p:cNvPr id="88" name="Freeform 8"/>
              <p:cNvSpPr/>
              <p:nvPr>
                <p:custDataLst>
                  <p:tags r:id="rId14"/>
                </p:custDataLst>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p:spPr>
            <p:txBody>
              <a:bodyPr lIns="121898" tIns="60949" rIns="121898" bIns="60949"/>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Arial" panose="020B0604020202020204" pitchFamily="34" charset="0"/>
                </a:endParaRPr>
              </a:p>
            </p:txBody>
          </p:sp>
          <p:sp>
            <p:nvSpPr>
              <p:cNvPr id="89" name="Freeform 9"/>
              <p:cNvSpPr/>
              <p:nvPr>
                <p:custDataLst>
                  <p:tags r:id="rId15"/>
                </p:custDataLst>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p:spPr>
            <p:txBody>
              <a:bodyPr lIns="121898" tIns="60949" rIns="121898" bIns="60949"/>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Arial" panose="020B0604020202020204" pitchFamily="34" charset="0"/>
                </a:endParaRPr>
              </a:p>
            </p:txBody>
          </p:sp>
          <p:sp>
            <p:nvSpPr>
              <p:cNvPr id="90" name="Freeform 10"/>
              <p:cNvSpPr/>
              <p:nvPr>
                <p:custDataLst>
                  <p:tags r:id="rId16"/>
                </p:custDataLst>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p:spPr>
            <p:txBody>
              <a:bodyPr lIns="121898" tIns="60949" rIns="121898" bIns="60949"/>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Arial" panose="020B0604020202020204" pitchFamily="34" charset="0"/>
                </a:endParaRPr>
              </a:p>
            </p:txBody>
          </p:sp>
          <p:sp>
            <p:nvSpPr>
              <p:cNvPr id="91" name="Freeform 11"/>
              <p:cNvSpPr/>
              <p:nvPr>
                <p:custDataLst>
                  <p:tags r:id="rId17"/>
                </p:custDataLst>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p:spPr>
            <p:txBody>
              <a:bodyPr lIns="121898" tIns="60949" rIns="121898" bIns="60949"/>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Arial" panose="020B0604020202020204" pitchFamily="34" charset="0"/>
                </a:endParaRPr>
              </a:p>
            </p:txBody>
          </p:sp>
          <p:sp>
            <p:nvSpPr>
              <p:cNvPr id="92" name="Freeform 12"/>
              <p:cNvSpPr/>
              <p:nvPr>
                <p:custDataLst>
                  <p:tags r:id="rId18"/>
                </p:custDataLst>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p:spPr>
            <p:txBody>
              <a:bodyPr lIns="121898" tIns="60949" rIns="121898" bIns="60949"/>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Arial" panose="020B0604020202020204" pitchFamily="34" charset="0"/>
                </a:endParaRPr>
              </a:p>
            </p:txBody>
          </p:sp>
          <p:sp>
            <p:nvSpPr>
              <p:cNvPr id="93" name="Freeform 13"/>
              <p:cNvSpPr/>
              <p:nvPr>
                <p:custDataLst>
                  <p:tags r:id="rId19"/>
                </p:custDataLst>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p:spPr>
            <p:txBody>
              <a:bodyPr lIns="121898" tIns="60949" rIns="121898" bIns="60949"/>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Arial" panose="020B0604020202020204" pitchFamily="34" charset="0"/>
                </a:endParaRPr>
              </a:p>
            </p:txBody>
          </p:sp>
        </p:grpSp>
      </p:grpSp>
      <p:sp>
        <p:nvSpPr>
          <p:cNvPr id="10" name="文本框 6"/>
          <p:cNvSpPr txBox="1"/>
          <p:nvPr>
            <p:custDataLst>
              <p:tags r:id="rId20"/>
            </p:custDataLst>
          </p:nvPr>
        </p:nvSpPr>
        <p:spPr>
          <a:xfrm>
            <a:off x="1386840" y="96520"/>
            <a:ext cx="6695440" cy="6096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err="1">
                <a:solidFill>
                  <a:schemeClr val="dk1"/>
                </a:solidFill>
                <a:latin typeface="汉仪旗黑-85S" panose="00020600040101010101" pitchFamily="18" charset="-122"/>
                <a:ea typeface="汉仪旗黑-85S" panose="00020600040101010101" pitchFamily="18" charset="-122"/>
                <a:sym typeface="微软雅黑" panose="020B0503020204020204" charset="-122"/>
              </a:rPr>
              <a:t>语法填空高分突破思维策略</a:t>
            </a:r>
            <a:endParaRPr lang="zh-CN" err="1">
              <a:solidFill>
                <a:schemeClr val="dk1"/>
              </a:solidFill>
              <a:latin typeface="汉仪旗黑-85S" panose="00020600040101010101" pitchFamily="18" charset="-122"/>
              <a:ea typeface="汉仪旗黑-85S" panose="00020600040101010101" pitchFamily="18" charset="-122"/>
              <a:sym typeface="微软雅黑" panose="020B0503020204020204" charset="-122"/>
            </a:endParaRPr>
          </a:p>
        </p:txBody>
      </p:sp>
      <p:sp>
        <p:nvSpPr>
          <p:cNvPr id="4" name="文本框 3"/>
          <p:cNvSpPr txBox="1"/>
          <p:nvPr/>
        </p:nvSpPr>
        <p:spPr>
          <a:xfrm>
            <a:off x="9229090" y="1518285"/>
            <a:ext cx="2853690" cy="3138170"/>
          </a:xfrm>
          <a:prstGeom prst="rect">
            <a:avLst/>
          </a:prstGeom>
          <a:noFill/>
          <a:ln>
            <a:solidFill>
              <a:schemeClr val="accent2">
                <a:lumMod val="40000"/>
                <a:lumOff val="60000"/>
              </a:schemeClr>
            </a:solidFill>
          </a:ln>
        </p:spPr>
        <p:txBody>
          <a:bodyPr wrap="square" rtlCol="0" anchor="t">
            <a:spAutoFit/>
          </a:bodyPr>
          <a:p>
            <a:r>
              <a:rPr lang="zh-CN" altLang="en-US"/>
              <a:t>56. appealing </a:t>
            </a:r>
            <a:r>
              <a:rPr lang="zh-CN" altLang="en-US">
                <a:solidFill>
                  <a:srgbClr val="C00000"/>
                </a:solidFill>
              </a:rPr>
              <a:t>做结果状语</a:t>
            </a:r>
            <a:endParaRPr lang="zh-CN" altLang="en-US">
              <a:solidFill>
                <a:srgbClr val="C00000"/>
              </a:solidFill>
            </a:endParaRPr>
          </a:p>
          <a:p>
            <a:r>
              <a:rPr lang="zh-CN" altLang="en-US"/>
              <a:t>57. among </a:t>
            </a:r>
            <a:endParaRPr lang="zh-CN" altLang="en-US"/>
          </a:p>
          <a:p>
            <a:r>
              <a:rPr lang="zh-CN" altLang="en-US"/>
              <a:t>58. a </a:t>
            </a:r>
            <a:r>
              <a:rPr lang="en-US" altLang="zh-CN"/>
              <a:t>  </a:t>
            </a:r>
            <a:r>
              <a:rPr lang="zh-CN" altLang="en-US">
                <a:solidFill>
                  <a:srgbClr val="C00000"/>
                </a:solidFill>
              </a:rPr>
              <a:t>同位语</a:t>
            </a:r>
            <a:endParaRPr lang="zh-CN" altLang="en-US"/>
          </a:p>
          <a:p>
            <a:r>
              <a:rPr lang="zh-CN" altLang="en-US"/>
              <a:t>59. inability </a:t>
            </a:r>
            <a:endParaRPr lang="zh-CN" altLang="en-US"/>
          </a:p>
          <a:p>
            <a:r>
              <a:rPr lang="zh-CN" altLang="en-US"/>
              <a:t>60. originated</a:t>
            </a:r>
            <a:r>
              <a:rPr lang="en-US" altLang="zh-CN"/>
              <a:t>  </a:t>
            </a:r>
            <a:r>
              <a:rPr lang="zh-CN" altLang="en-US">
                <a:solidFill>
                  <a:srgbClr val="C00000"/>
                </a:solidFill>
              </a:rPr>
              <a:t>谓语动词</a:t>
            </a:r>
            <a:endParaRPr lang="zh-CN" altLang="en-US"/>
          </a:p>
          <a:p>
            <a:r>
              <a:rPr lang="zh-CN" altLang="en-US"/>
              <a:t>61. respectively</a:t>
            </a:r>
            <a:endParaRPr lang="zh-CN" altLang="en-US"/>
          </a:p>
          <a:p>
            <a:r>
              <a:rPr lang="zh-CN" altLang="en-US"/>
              <a:t>62.maker </a:t>
            </a:r>
            <a:endParaRPr lang="zh-CN" altLang="en-US"/>
          </a:p>
          <a:p>
            <a:r>
              <a:rPr lang="zh-CN" altLang="en-US"/>
              <a:t>63. that/which </a:t>
            </a:r>
            <a:r>
              <a:rPr lang="zh-CN" altLang="en-US">
                <a:solidFill>
                  <a:srgbClr val="C00000"/>
                </a:solidFill>
              </a:rPr>
              <a:t>定语从句</a:t>
            </a:r>
            <a:endParaRPr lang="zh-CN" altLang="en-US"/>
          </a:p>
          <a:p>
            <a:r>
              <a:rPr lang="zh-CN" altLang="en-US"/>
              <a:t>64. delighted </a:t>
            </a:r>
            <a:endParaRPr lang="zh-CN" altLang="en-US"/>
          </a:p>
          <a:p>
            <a:r>
              <a:rPr lang="zh-CN" altLang="en-US"/>
              <a:t> </a:t>
            </a:r>
            <a:r>
              <a:rPr lang="en-US" altLang="zh-CN"/>
              <a:t>    </a:t>
            </a:r>
            <a:r>
              <a:rPr lang="en-US" altLang="zh-CN">
                <a:solidFill>
                  <a:srgbClr val="C00000"/>
                </a:solidFill>
              </a:rPr>
              <a:t> be</a:t>
            </a:r>
            <a:r>
              <a:rPr lang="zh-CN" altLang="en-US">
                <a:solidFill>
                  <a:srgbClr val="C00000"/>
                </a:solidFill>
                <a:sym typeface="+mn-ea"/>
              </a:rPr>
              <a:t> delighted</a:t>
            </a:r>
            <a:r>
              <a:rPr lang="en-US" altLang="zh-CN">
                <a:solidFill>
                  <a:srgbClr val="C00000"/>
                </a:solidFill>
                <a:sym typeface="+mn-ea"/>
              </a:rPr>
              <a:t> at </a:t>
            </a:r>
            <a:r>
              <a:rPr lang="zh-CN" altLang="en-US">
                <a:solidFill>
                  <a:srgbClr val="C00000"/>
                </a:solidFill>
                <a:sym typeface="+mn-ea"/>
              </a:rPr>
              <a:t>做状语</a:t>
            </a:r>
            <a:endParaRPr lang="zh-CN" altLang="en-US"/>
          </a:p>
          <a:p>
            <a:r>
              <a:rPr lang="zh-CN" altLang="en-US"/>
              <a:t>65 reflects</a:t>
            </a:r>
            <a:r>
              <a:rPr lang="en-US" altLang="zh-CN"/>
              <a:t> </a:t>
            </a:r>
            <a:r>
              <a:rPr lang="zh-CN" altLang="en-US">
                <a:solidFill>
                  <a:srgbClr val="C00000"/>
                </a:solidFill>
              </a:rPr>
              <a:t>谓语动词</a:t>
            </a:r>
            <a:endParaRPr lang="zh-CN" altLang="en-US">
              <a:solidFill>
                <a:srgbClr val="C00000"/>
              </a:solidFill>
            </a:endParaRPr>
          </a:p>
        </p:txBody>
      </p:sp>
      <p:sp>
        <p:nvSpPr>
          <p:cNvPr id="5" name="文本框 4"/>
          <p:cNvSpPr txBox="1"/>
          <p:nvPr/>
        </p:nvSpPr>
        <p:spPr>
          <a:xfrm>
            <a:off x="7138035" y="337820"/>
            <a:ext cx="4728210" cy="368300"/>
          </a:xfrm>
          <a:prstGeom prst="rect">
            <a:avLst/>
          </a:prstGeom>
          <a:noFill/>
        </p:spPr>
        <p:txBody>
          <a:bodyPr wrap="square" rtlCol="0" anchor="t">
            <a:spAutoFit/>
          </a:bodyPr>
          <a:p>
            <a:r>
              <a:rPr lang="zh-CN" altLang="en-US" b="1"/>
              <a:t>把握语境，重视语篇</a:t>
            </a:r>
            <a:r>
              <a:rPr lang="zh-CN" altLang="en-US" b="1">
                <a:solidFill>
                  <a:srgbClr val="C00000"/>
                </a:solidFill>
              </a:rPr>
              <a:t>（词性-语块-句子-语义）</a:t>
            </a:r>
            <a:endParaRPr lang="zh-CN" altLang="en-US" b="1">
              <a:solidFill>
                <a:srgbClr val="C00000"/>
              </a:solidFill>
            </a:endParaRPr>
          </a:p>
        </p:txBody>
      </p:sp>
      <p:sp>
        <p:nvSpPr>
          <p:cNvPr id="7" name="文本框 6"/>
          <p:cNvSpPr txBox="1"/>
          <p:nvPr/>
        </p:nvSpPr>
        <p:spPr>
          <a:xfrm>
            <a:off x="499745" y="854075"/>
            <a:ext cx="8580120" cy="5737860"/>
          </a:xfrm>
          <a:prstGeom prst="rect">
            <a:avLst/>
          </a:prstGeom>
          <a:ln>
            <a:solidFill>
              <a:srgbClr val="6FE6FF"/>
            </a:solidFill>
          </a:ln>
        </p:spPr>
        <p:txBody>
          <a:bodyPr wrap="square">
            <a:spAutoFit/>
          </a:bodyPr>
          <a:p>
            <a:pPr marL="0" indent="266700" algn="just" defTabSz="266700">
              <a:lnSpc>
                <a:spcPct val="120000"/>
              </a:lnSpc>
              <a:spcBef>
                <a:spcPct val="0"/>
              </a:spcBef>
              <a:spcAft>
                <a:spcPct val="0"/>
              </a:spcAft>
            </a:pPr>
            <a:r>
              <a:rPr lang="en-US" altLang="zh-CN">
                <a:latin typeface="Times New Roman" panose="02020603050405020304"/>
                <a:ea typeface="宋体" panose="02010600030101010101" pitchFamily="2" charset="-122"/>
              </a:rPr>
              <a:t>“Journey to the West”, a classic Chinese novel, has been adapted over the centuries, </a:t>
            </a:r>
            <a:r>
              <a:rPr lang="en-US" altLang="zh-CN" u="sng">
                <a:latin typeface="Times New Roman" panose="02020603050405020304"/>
                <a:ea typeface="宋体" panose="02010600030101010101" pitchFamily="2" charset="-122"/>
              </a:rPr>
              <a:t>  56  </a:t>
            </a:r>
            <a:r>
              <a:rPr lang="en-US" altLang="zh-CN">
                <a:latin typeface="Times New Roman" panose="02020603050405020304"/>
                <a:ea typeface="宋体" panose="02010600030101010101" pitchFamily="2" charset="-122"/>
              </a:rPr>
              <a:t> (appeal) to audiences with its rich narrative and characters. It is the most famous novel in Chinese literature and </a:t>
            </a:r>
            <a:r>
              <a:rPr lang="en-US" altLang="zh-CN" u="sng">
                <a:latin typeface="Times New Roman" panose="02020603050405020304"/>
                <a:ea typeface="宋体" panose="02010600030101010101" pitchFamily="2" charset="-122"/>
              </a:rPr>
              <a:t>  57  </a:t>
            </a:r>
            <a:r>
              <a:rPr lang="en-US" altLang="zh-CN">
                <a:latin typeface="Times New Roman" panose="02020603050405020304"/>
                <a:ea typeface="宋体" panose="02010600030101010101" pitchFamily="2" charset="-122"/>
              </a:rPr>
              <a:t> the country’s most successful cultural exports. </a:t>
            </a:r>
            <a:endParaRPr lang="en-US" altLang="zh-CN">
              <a:latin typeface="Times New Roman" panose="02020603050405020304"/>
              <a:ea typeface="宋体" panose="02010600030101010101" pitchFamily="2" charset="-122"/>
            </a:endParaRPr>
          </a:p>
          <a:p>
            <a:pPr marL="0" indent="266700" algn="just" defTabSz="266700">
              <a:lnSpc>
                <a:spcPct val="120000"/>
              </a:lnSpc>
              <a:spcBef>
                <a:spcPct val="0"/>
              </a:spcBef>
              <a:spcAft>
                <a:spcPct val="0"/>
              </a:spcAft>
            </a:pPr>
            <a:r>
              <a:rPr lang="en-US" altLang="zh-CN">
                <a:latin typeface="Times New Roman" panose="02020603050405020304"/>
                <a:ea typeface="宋体" panose="02010600030101010101" pitchFamily="2" charset="-122"/>
              </a:rPr>
              <a:t>But “Black Myth: Wukong”, released on August 20th, is special. The video game is the first blockbuster release from a Chinese studio. “Black Myth” is a “AAA” game —</a:t>
            </a:r>
            <a:r>
              <a:rPr lang="en-US" altLang="zh-CN" u="sng">
                <a:latin typeface="Times New Roman" panose="02020603050405020304"/>
                <a:ea typeface="宋体" panose="02010600030101010101" pitchFamily="2" charset="-122"/>
              </a:rPr>
              <a:t>  58  </a:t>
            </a:r>
            <a:r>
              <a:rPr lang="en-US" altLang="zh-CN">
                <a:latin typeface="Times New Roman" panose="02020603050405020304"/>
                <a:ea typeface="宋体" panose="02010600030101010101" pitchFamily="2" charset="-122"/>
              </a:rPr>
              <a:t> label that indicates big budgets and high production values. </a:t>
            </a:r>
            <a:endParaRPr lang="en-US" altLang="zh-CN">
              <a:latin typeface="Times New Roman" panose="02020603050405020304"/>
              <a:ea typeface="宋体" panose="02010600030101010101" pitchFamily="2" charset="-122"/>
            </a:endParaRPr>
          </a:p>
          <a:p>
            <a:pPr marL="0" indent="266700" algn="just" defTabSz="266700">
              <a:lnSpc>
                <a:spcPct val="120000"/>
              </a:lnSpc>
              <a:spcBef>
                <a:spcPct val="0"/>
              </a:spcBef>
              <a:spcAft>
                <a:spcPct val="0"/>
              </a:spcAft>
            </a:pPr>
            <a:r>
              <a:rPr lang="en-US" altLang="zh-CN">
                <a:latin typeface="Times New Roman" panose="02020603050405020304"/>
                <a:ea typeface="宋体" panose="02010600030101010101" pitchFamily="2" charset="-122"/>
              </a:rPr>
              <a:t>Many Chinese complained their country’s </a:t>
            </a:r>
            <a:r>
              <a:rPr lang="en-US" altLang="zh-CN" u="sng">
                <a:latin typeface="Times New Roman" panose="02020603050405020304"/>
                <a:ea typeface="宋体" panose="02010600030101010101" pitchFamily="2" charset="-122"/>
              </a:rPr>
              <a:t>  59  </a:t>
            </a:r>
            <a:r>
              <a:rPr lang="en-US" altLang="zh-CN">
                <a:latin typeface="Times New Roman" panose="02020603050405020304"/>
                <a:ea typeface="宋体" panose="02010600030101010101" pitchFamily="2" charset="-122"/>
              </a:rPr>
              <a:t> (ability) to produce a video game as thrilling as “Grand Theft Auto” or “World of Warcraft”, which </a:t>
            </a:r>
            <a:r>
              <a:rPr lang="en-US" altLang="zh-CN" u="sng">
                <a:latin typeface="Times New Roman" panose="02020603050405020304"/>
                <a:ea typeface="宋体" panose="02010600030101010101" pitchFamily="2" charset="-122"/>
              </a:rPr>
              <a:t>  60  </a:t>
            </a:r>
            <a:r>
              <a:rPr lang="en-US" altLang="zh-CN">
                <a:latin typeface="Times New Roman" panose="02020603050405020304"/>
                <a:ea typeface="宋体" panose="02010600030101010101" pitchFamily="2" charset="-122"/>
              </a:rPr>
              <a:t> (originate) in Scotland and America </a:t>
            </a:r>
            <a:r>
              <a:rPr lang="en-US" altLang="zh-CN" u="sng">
                <a:latin typeface="Times New Roman" panose="02020603050405020304"/>
                <a:ea typeface="宋体" panose="02010600030101010101" pitchFamily="2" charset="-122"/>
              </a:rPr>
              <a:t>  61  </a:t>
            </a:r>
            <a:r>
              <a:rPr lang="en-US" altLang="zh-CN">
                <a:latin typeface="Times New Roman" panose="02020603050405020304"/>
                <a:ea typeface="宋体" panose="02010600030101010101" pitchFamily="2" charset="-122"/>
              </a:rPr>
              <a:t> (respective). Now they are hoping “Black Myth” marks the arrival of a new player in the AAA arena. GameScience, the </a:t>
            </a:r>
            <a:r>
              <a:rPr lang="en-US" altLang="zh-CN" u="sng">
                <a:latin typeface="Times New Roman" panose="02020603050405020304"/>
                <a:ea typeface="宋体" panose="02010600030101010101" pitchFamily="2" charset="-122"/>
              </a:rPr>
              <a:t>  62  </a:t>
            </a:r>
            <a:r>
              <a:rPr lang="en-US" altLang="zh-CN">
                <a:latin typeface="Times New Roman" panose="02020603050405020304"/>
                <a:ea typeface="宋体" panose="02010600030101010101" pitchFamily="2" charset="-122"/>
              </a:rPr>
              <a:t> (make) of “Black Myth”, is trying to achieve this goal. The company studied the best titles and historical material to create a game world </a:t>
            </a:r>
            <a:r>
              <a:rPr lang="en-US" altLang="zh-CN" u="sng">
                <a:latin typeface="Times New Roman" panose="02020603050405020304"/>
                <a:ea typeface="宋体" panose="02010600030101010101" pitchFamily="2" charset="-122"/>
              </a:rPr>
              <a:t>  63  </a:t>
            </a:r>
            <a:r>
              <a:rPr lang="en-US" altLang="zh-CN">
                <a:latin typeface="Times New Roman" panose="02020603050405020304"/>
                <a:ea typeface="宋体" panose="02010600030101010101" pitchFamily="2" charset="-122"/>
              </a:rPr>
              <a:t> would feel true to “Journey to the West”. The process took six years, but the determination has paid off. </a:t>
            </a:r>
            <a:endParaRPr lang="en-US" altLang="zh-CN">
              <a:latin typeface="Times New Roman" panose="02020603050405020304"/>
              <a:ea typeface="宋体" panose="02010600030101010101" pitchFamily="2" charset="-122"/>
            </a:endParaRPr>
          </a:p>
          <a:p>
            <a:pPr marL="0" indent="266700" algn="just" defTabSz="266700">
              <a:lnSpc>
                <a:spcPct val="120000"/>
              </a:lnSpc>
              <a:spcBef>
                <a:spcPct val="0"/>
              </a:spcBef>
              <a:spcAft>
                <a:spcPct val="0"/>
              </a:spcAft>
            </a:pPr>
            <a:r>
              <a:rPr lang="en-US" altLang="zh-CN">
                <a:latin typeface="Times New Roman" panose="02020603050405020304"/>
                <a:ea typeface="宋体" panose="02010600030101010101" pitchFamily="2" charset="-122"/>
              </a:rPr>
              <a:t>Xinhua, an official news service, says “Black Myth” has succeeded in “telling China’s story with world-class quality”. A spokesperson for China’s foreign ministry, </a:t>
            </a:r>
            <a:r>
              <a:rPr lang="en-US" altLang="zh-CN" u="sng">
                <a:latin typeface="Times New Roman" panose="02020603050405020304"/>
                <a:ea typeface="宋体" panose="02010600030101010101" pitchFamily="2" charset="-122"/>
              </a:rPr>
              <a:t>  64  </a:t>
            </a:r>
            <a:r>
              <a:rPr lang="en-US" altLang="zh-CN">
                <a:latin typeface="Times New Roman" panose="02020603050405020304"/>
                <a:ea typeface="宋体" panose="02010600030101010101" pitchFamily="2" charset="-122"/>
              </a:rPr>
              <a:t> (delight) at a positive news story about China, has argued that the game’s approval overseas “</a:t>
            </a:r>
            <a:r>
              <a:rPr lang="en-US" altLang="zh-CN" u="sng">
                <a:latin typeface="Times New Roman" panose="02020603050405020304"/>
                <a:ea typeface="宋体" panose="02010600030101010101" pitchFamily="2" charset="-122"/>
              </a:rPr>
              <a:t>  65  </a:t>
            </a:r>
            <a:r>
              <a:rPr lang="en-US" altLang="zh-CN">
                <a:latin typeface="Times New Roman" panose="02020603050405020304"/>
                <a:ea typeface="宋体" panose="02010600030101010101" pitchFamily="2" charset="-122"/>
              </a:rPr>
              <a:t> (reflect) the appeal of Chinese culture”. </a:t>
            </a:r>
            <a:endParaRPr lang="en-US" altLang="zh-CN">
              <a:latin typeface="Times New Roman" panose="02020603050405020304"/>
              <a:ea typeface="宋体" panose="02010600030101010101" pitchFamily="2" charset="-122"/>
            </a:endParaRPr>
          </a:p>
        </p:txBody>
      </p:sp>
      <p:sp>
        <p:nvSpPr>
          <p:cNvPr id="24" name="圆角矩形 11"/>
          <p:cNvSpPr/>
          <p:nvPr>
            <p:custDataLst>
              <p:tags r:id="rId21"/>
            </p:custDataLst>
          </p:nvPr>
        </p:nvSpPr>
        <p:spPr>
          <a:xfrm>
            <a:off x="4689475" y="3893820"/>
            <a:ext cx="3128645" cy="284480"/>
          </a:xfrm>
          <a:prstGeom prst="roundRect">
            <a:avLst>
              <a:gd name="adj" fmla="val 31523"/>
            </a:avLst>
          </a:prstGeom>
          <a:solidFill>
            <a:srgbClr val="FFFF00">
              <a:alpha val="33000"/>
            </a:srgbClr>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2" name="圆角矩形 11"/>
          <p:cNvSpPr/>
          <p:nvPr>
            <p:custDataLst>
              <p:tags r:id="rId22"/>
            </p:custDataLst>
          </p:nvPr>
        </p:nvSpPr>
        <p:spPr>
          <a:xfrm>
            <a:off x="7818120" y="5558790"/>
            <a:ext cx="1107440" cy="284480"/>
          </a:xfrm>
          <a:prstGeom prst="roundRect">
            <a:avLst>
              <a:gd name="adj" fmla="val 31523"/>
            </a:avLst>
          </a:prstGeom>
          <a:solidFill>
            <a:srgbClr val="FFFF00">
              <a:alpha val="33000"/>
            </a:srgbClr>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6" name="圆角矩形 11"/>
          <p:cNvSpPr/>
          <p:nvPr>
            <p:custDataLst>
              <p:tags r:id="rId23"/>
            </p:custDataLst>
          </p:nvPr>
        </p:nvSpPr>
        <p:spPr>
          <a:xfrm>
            <a:off x="386080" y="5843270"/>
            <a:ext cx="638810" cy="284480"/>
          </a:xfrm>
          <a:prstGeom prst="roundRect">
            <a:avLst>
              <a:gd name="adj" fmla="val 31523"/>
            </a:avLst>
          </a:prstGeom>
          <a:solidFill>
            <a:srgbClr val="FFFF00">
              <a:alpha val="33000"/>
            </a:srgbClr>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8" name="圆角矩形 11"/>
          <p:cNvSpPr/>
          <p:nvPr>
            <p:custDataLst>
              <p:tags r:id="rId24"/>
            </p:custDataLst>
          </p:nvPr>
        </p:nvSpPr>
        <p:spPr>
          <a:xfrm>
            <a:off x="6859270" y="3286760"/>
            <a:ext cx="1107440" cy="284480"/>
          </a:xfrm>
          <a:prstGeom prst="roundRect">
            <a:avLst>
              <a:gd name="adj" fmla="val 31523"/>
            </a:avLst>
          </a:prstGeom>
          <a:solidFill>
            <a:srgbClr val="FFFF00">
              <a:alpha val="33000"/>
            </a:srgbClr>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9" name="圆角矩形 11"/>
          <p:cNvSpPr/>
          <p:nvPr>
            <p:custDataLst>
              <p:tags r:id="rId25"/>
            </p:custDataLst>
          </p:nvPr>
        </p:nvSpPr>
        <p:spPr>
          <a:xfrm>
            <a:off x="2171065" y="3609340"/>
            <a:ext cx="1337945" cy="284480"/>
          </a:xfrm>
          <a:prstGeom prst="roundRect">
            <a:avLst>
              <a:gd name="adj" fmla="val 31523"/>
            </a:avLst>
          </a:prstGeom>
          <a:solidFill>
            <a:srgbClr val="FFFF00">
              <a:alpha val="33000"/>
            </a:srgbClr>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11" name="圆角矩形 11"/>
          <p:cNvSpPr/>
          <p:nvPr>
            <p:custDataLst>
              <p:tags r:id="rId26"/>
            </p:custDataLst>
          </p:nvPr>
        </p:nvSpPr>
        <p:spPr>
          <a:xfrm>
            <a:off x="500380" y="2636520"/>
            <a:ext cx="1055370" cy="284480"/>
          </a:xfrm>
          <a:prstGeom prst="roundRect">
            <a:avLst>
              <a:gd name="adj" fmla="val 31523"/>
            </a:avLst>
          </a:prstGeom>
          <a:solidFill>
            <a:srgbClr val="FFFF00">
              <a:alpha val="33000"/>
            </a:srgbClr>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Tree>
    <p:custDataLst>
      <p:tags r:id="rId27"/>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26" presetClass="emph" presetSubtype="0" repeatCount="indefinite" fill="hold" nodeType="withEffect">
                                  <p:stCondLst>
                                    <p:cond delay="0"/>
                                  </p:stCondLst>
                                  <p:childTnLst>
                                    <p:animEffect transition="out" filter="fade">
                                      <p:cBhvr>
                                        <p:cTn id="11" dur="1000" tmFilter="0, 0; .2, .5; .8, .5; 1, 0"/>
                                        <p:tgtEl>
                                          <p:spTgt spid="20"/>
                                        </p:tgtEl>
                                      </p:cBhvr>
                                    </p:animEffect>
                                    <p:animScale>
                                      <p:cBhvr>
                                        <p:cTn id="12" dur="50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1"/>
            </p:custDataLst>
          </p:nvPr>
        </p:nvGrpSpPr>
        <p:grpSpPr>
          <a:xfrm>
            <a:off x="10637789" y="5416239"/>
            <a:ext cx="1552625" cy="1432464"/>
            <a:chOff x="10898414" y="5656121"/>
            <a:chExt cx="1293586" cy="1193473"/>
          </a:xfrm>
        </p:grpSpPr>
        <p:sp>
          <p:nvSpPr>
            <p:cNvPr id="13" name="任意多边形: 形状 12"/>
            <p:cNvSpPr/>
            <p:nvPr>
              <p:custDataLst>
                <p:tags r:id="rId2"/>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3"/>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4"/>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cxnSp>
        <p:nvCxnSpPr>
          <p:cNvPr id="3" name="直接连接符 2"/>
          <p:cNvCxnSpPr/>
          <p:nvPr>
            <p:custDataLst>
              <p:tags r:id="rId5"/>
            </p:custDataLst>
          </p:nvPr>
        </p:nvCxnSpPr>
        <p:spPr>
          <a:xfrm flipV="1">
            <a:off x="904443" y="743612"/>
            <a:ext cx="8959215" cy="698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pic>
        <p:nvPicPr>
          <p:cNvPr id="22" name="图片 21" descr="51miz-E1173811-66AB9F0B"/>
          <p:cNvPicPr>
            <a:picLocks noChangeAspect="1"/>
          </p:cNvPicPr>
          <p:nvPr>
            <p:custDataLst>
              <p:tags r:id="rId6"/>
            </p:custDataLst>
          </p:nvPr>
        </p:nvPicPr>
        <p:blipFill>
          <a:blip r:embed="rId7"/>
          <a:stretch>
            <a:fillRect/>
          </a:stretch>
        </p:blipFill>
        <p:spPr>
          <a:xfrm>
            <a:off x="10850880" y="4107815"/>
            <a:ext cx="1787525" cy="2520950"/>
          </a:xfrm>
          <a:prstGeom prst="rect">
            <a:avLst/>
          </a:prstGeom>
        </p:spPr>
      </p:pic>
      <p:grpSp>
        <p:nvGrpSpPr>
          <p:cNvPr id="20" name="组合 56"/>
          <p:cNvGrpSpPr/>
          <p:nvPr>
            <p:custDataLst>
              <p:tags r:id="rId8"/>
            </p:custDataLst>
          </p:nvPr>
        </p:nvGrpSpPr>
        <p:grpSpPr>
          <a:xfrm>
            <a:off x="-22225" y="-647700"/>
            <a:ext cx="1047750" cy="1802130"/>
            <a:chOff x="8730" y="-74088"/>
            <a:chExt cx="1589087" cy="3095172"/>
          </a:xfrm>
          <a:gradFill>
            <a:gsLst>
              <a:gs pos="0">
                <a:srgbClr val="254E6B"/>
              </a:gs>
              <a:gs pos="100000">
                <a:srgbClr val="1F3F57"/>
              </a:gs>
            </a:gsLst>
            <a:lin ang="2700000" scaled="1"/>
          </a:gradFill>
        </p:grpSpPr>
        <p:sp>
          <p:nvSpPr>
            <p:cNvPr id="83" name="直接连接符 82"/>
            <p:cNvSpPr/>
            <p:nvPr>
              <p:custDataLst>
                <p:tags r:id="rId9"/>
              </p:custDataLst>
            </p:nvPr>
          </p:nvSpPr>
          <p:spPr>
            <a:xfrm flipH="1">
              <a:off x="803273" y="-74088"/>
              <a:ext cx="0" cy="1381196"/>
            </a:xfrm>
            <a:prstGeom prst="line">
              <a:avLst/>
            </a:prstGeom>
            <a:grpFill/>
            <a:ln w="28575">
              <a:solidFill>
                <a:srgbClr val="254E6B"/>
              </a:solidFill>
            </a:ln>
          </p:spPr>
          <p:style>
            <a:lnRef idx="1">
              <a:srgbClr val="5B9BD5"/>
            </a:lnRef>
            <a:fillRef idx="0">
              <a:srgbClr val="5B9BD5"/>
            </a:fillRef>
            <a:effectRef idx="0">
              <a:srgbClr val="5B9BD5"/>
            </a:effectRef>
            <a:fontRef idx="minor">
              <a:sysClr val="windowText" lastClr="000000"/>
            </a:fontRef>
          </p:style>
          <p:txBody>
            <a:bodyPr/>
            <a:p/>
          </p:txBody>
        </p:sp>
        <p:grpSp>
          <p:nvGrpSpPr>
            <p:cNvPr id="21" name="Group 4"/>
            <p:cNvGrpSpPr>
              <a:grpSpLocks noChangeAspect="1"/>
            </p:cNvGrpSpPr>
            <p:nvPr>
              <p:custDataLst>
                <p:tags r:id="rId10"/>
              </p:custDataLst>
            </p:nvPr>
          </p:nvGrpSpPr>
          <p:grpSpPr>
            <a:xfrm>
              <a:off x="8729" y="1309760"/>
              <a:ext cx="1589086" cy="1711328"/>
              <a:chOff x="1308" y="964"/>
              <a:chExt cx="1001" cy="1078"/>
            </a:xfrm>
            <a:grpFill/>
          </p:grpSpPr>
          <p:sp>
            <p:nvSpPr>
              <p:cNvPr id="85" name="Freeform 5"/>
              <p:cNvSpPr/>
              <p:nvPr>
                <p:custDataLst>
                  <p:tags r:id="rId11"/>
                </p:custDataLst>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solidFill>
                <a:srgbClr val="FBFBFB"/>
              </a:solidFill>
              <a:ln>
                <a:noFill/>
              </a:ln>
            </p:spPr>
            <p:txBody>
              <a:bodyPr lIns="121898" tIns="60949" rIns="121898" bIns="60949"/>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Arial" panose="020B0604020202020204" pitchFamily="34" charset="0"/>
                </a:endParaRPr>
              </a:p>
            </p:txBody>
          </p:sp>
          <p:sp>
            <p:nvSpPr>
              <p:cNvPr id="86" name="Freeform 6"/>
              <p:cNvSpPr>
                <a:spLocks noEditPoints="1"/>
              </p:cNvSpPr>
              <p:nvPr>
                <p:custDataLst>
                  <p:tags r:id="rId12"/>
                </p:custDataLst>
              </p:nvPr>
            </p:nvSpPr>
            <p:spPr bwMode="auto">
              <a:xfrm>
                <a:off x="1526" y="964"/>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p:spPr>
            <p:txBody>
              <a:bodyPr lIns="121898" tIns="60949" rIns="121898" bIns="60949"/>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Arial" panose="020B0604020202020204" pitchFamily="34" charset="0"/>
                </a:endParaRPr>
              </a:p>
            </p:txBody>
          </p:sp>
          <p:sp>
            <p:nvSpPr>
              <p:cNvPr id="87" name="Freeform 7"/>
              <p:cNvSpPr/>
              <p:nvPr>
                <p:custDataLst>
                  <p:tags r:id="rId13"/>
                </p:custDataLst>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5"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p:spPr>
            <p:txBody>
              <a:bodyPr lIns="121898" tIns="60949" rIns="121898" bIns="60949"/>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Arial" panose="020B0604020202020204" pitchFamily="34" charset="0"/>
                </a:endParaRPr>
              </a:p>
            </p:txBody>
          </p:sp>
          <p:sp>
            <p:nvSpPr>
              <p:cNvPr id="88" name="Freeform 8"/>
              <p:cNvSpPr/>
              <p:nvPr>
                <p:custDataLst>
                  <p:tags r:id="rId14"/>
                </p:custDataLst>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p:spPr>
            <p:txBody>
              <a:bodyPr lIns="121898" tIns="60949" rIns="121898" bIns="60949"/>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Arial" panose="020B0604020202020204" pitchFamily="34" charset="0"/>
                </a:endParaRPr>
              </a:p>
            </p:txBody>
          </p:sp>
          <p:sp>
            <p:nvSpPr>
              <p:cNvPr id="89" name="Freeform 9"/>
              <p:cNvSpPr/>
              <p:nvPr>
                <p:custDataLst>
                  <p:tags r:id="rId15"/>
                </p:custDataLst>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p:spPr>
            <p:txBody>
              <a:bodyPr lIns="121898" tIns="60949" rIns="121898" bIns="60949"/>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Arial" panose="020B0604020202020204" pitchFamily="34" charset="0"/>
                </a:endParaRPr>
              </a:p>
            </p:txBody>
          </p:sp>
          <p:sp>
            <p:nvSpPr>
              <p:cNvPr id="90" name="Freeform 10"/>
              <p:cNvSpPr/>
              <p:nvPr>
                <p:custDataLst>
                  <p:tags r:id="rId16"/>
                </p:custDataLst>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p:spPr>
            <p:txBody>
              <a:bodyPr lIns="121898" tIns="60949" rIns="121898" bIns="60949"/>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Arial" panose="020B0604020202020204" pitchFamily="34" charset="0"/>
                </a:endParaRPr>
              </a:p>
            </p:txBody>
          </p:sp>
          <p:sp>
            <p:nvSpPr>
              <p:cNvPr id="91" name="Freeform 11"/>
              <p:cNvSpPr/>
              <p:nvPr>
                <p:custDataLst>
                  <p:tags r:id="rId17"/>
                </p:custDataLst>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p:spPr>
            <p:txBody>
              <a:bodyPr lIns="121898" tIns="60949" rIns="121898" bIns="60949"/>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Arial" panose="020B0604020202020204" pitchFamily="34" charset="0"/>
                </a:endParaRPr>
              </a:p>
            </p:txBody>
          </p:sp>
          <p:sp>
            <p:nvSpPr>
              <p:cNvPr id="92" name="Freeform 12"/>
              <p:cNvSpPr/>
              <p:nvPr>
                <p:custDataLst>
                  <p:tags r:id="rId18"/>
                </p:custDataLst>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p:spPr>
            <p:txBody>
              <a:bodyPr lIns="121898" tIns="60949" rIns="121898" bIns="60949"/>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Arial" panose="020B0604020202020204" pitchFamily="34" charset="0"/>
                </a:endParaRPr>
              </a:p>
            </p:txBody>
          </p:sp>
          <p:sp>
            <p:nvSpPr>
              <p:cNvPr id="93" name="Freeform 13"/>
              <p:cNvSpPr/>
              <p:nvPr>
                <p:custDataLst>
                  <p:tags r:id="rId19"/>
                </p:custDataLst>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p:spPr>
            <p:txBody>
              <a:bodyPr lIns="121898" tIns="60949" rIns="121898" bIns="60949"/>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Arial" panose="020B0604020202020204" pitchFamily="34" charset="0"/>
                </a:endParaRPr>
              </a:p>
            </p:txBody>
          </p:sp>
        </p:grpSp>
      </p:grpSp>
      <p:sp>
        <p:nvSpPr>
          <p:cNvPr id="10" name="文本框 6"/>
          <p:cNvSpPr txBox="1"/>
          <p:nvPr>
            <p:custDataLst>
              <p:tags r:id="rId20"/>
            </p:custDataLst>
          </p:nvPr>
        </p:nvSpPr>
        <p:spPr>
          <a:xfrm>
            <a:off x="1386840" y="96520"/>
            <a:ext cx="6695440" cy="6096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err="1">
                <a:solidFill>
                  <a:schemeClr val="dk1"/>
                </a:solidFill>
                <a:latin typeface="汉仪旗黑-85S" panose="00020600040101010101" pitchFamily="18" charset="-122"/>
                <a:ea typeface="汉仪旗黑-85S" panose="00020600040101010101" pitchFamily="18" charset="-122"/>
                <a:sym typeface="微软雅黑" panose="020B0503020204020204" charset="-122"/>
              </a:rPr>
              <a:t>语法填空高分突破思维策略</a:t>
            </a:r>
            <a:endParaRPr lang="zh-CN" err="1">
              <a:solidFill>
                <a:schemeClr val="dk1"/>
              </a:solidFill>
              <a:latin typeface="汉仪旗黑-85S" panose="00020600040101010101" pitchFamily="18" charset="-122"/>
              <a:ea typeface="汉仪旗黑-85S" panose="00020600040101010101" pitchFamily="18" charset="-122"/>
              <a:sym typeface="微软雅黑" panose="020B0503020204020204" charset="-122"/>
            </a:endParaRPr>
          </a:p>
        </p:txBody>
      </p:sp>
      <p:sp>
        <p:nvSpPr>
          <p:cNvPr id="5" name="文本框 4"/>
          <p:cNvSpPr txBox="1"/>
          <p:nvPr/>
        </p:nvSpPr>
        <p:spPr>
          <a:xfrm>
            <a:off x="7138035" y="337820"/>
            <a:ext cx="4728210" cy="368300"/>
          </a:xfrm>
          <a:prstGeom prst="rect">
            <a:avLst/>
          </a:prstGeom>
          <a:noFill/>
        </p:spPr>
        <p:txBody>
          <a:bodyPr wrap="square" rtlCol="0" anchor="t">
            <a:spAutoFit/>
          </a:bodyPr>
          <a:p>
            <a:r>
              <a:rPr lang="zh-CN" altLang="en-US" b="1"/>
              <a:t>把握语境，重视语篇</a:t>
            </a:r>
            <a:r>
              <a:rPr lang="zh-CN" altLang="en-US" b="1">
                <a:solidFill>
                  <a:srgbClr val="C00000"/>
                </a:solidFill>
              </a:rPr>
              <a:t>（词性-语块-句子-语义）</a:t>
            </a:r>
            <a:endParaRPr lang="zh-CN" altLang="en-US" b="1">
              <a:solidFill>
                <a:srgbClr val="C00000"/>
              </a:solidFill>
            </a:endParaRPr>
          </a:p>
        </p:txBody>
      </p:sp>
      <p:sp>
        <p:nvSpPr>
          <p:cNvPr id="7" name="文本框 6"/>
          <p:cNvSpPr txBox="1"/>
          <p:nvPr/>
        </p:nvSpPr>
        <p:spPr>
          <a:xfrm>
            <a:off x="499745" y="854075"/>
            <a:ext cx="10953115" cy="5774690"/>
          </a:xfrm>
          <a:prstGeom prst="rect">
            <a:avLst/>
          </a:prstGeom>
          <a:ln>
            <a:solidFill>
              <a:srgbClr val="6FE6FF"/>
            </a:solidFill>
          </a:ln>
        </p:spPr>
        <p:txBody>
          <a:bodyPr wrap="square">
            <a:noAutofit/>
          </a:bodyPr>
          <a:p>
            <a:pPr marL="0" indent="266700" algn="just" defTabSz="266700">
              <a:lnSpc>
                <a:spcPct val="120000"/>
              </a:lnSpc>
              <a:spcBef>
                <a:spcPct val="0"/>
              </a:spcBef>
              <a:spcAft>
                <a:spcPct val="0"/>
              </a:spcAft>
            </a:pPr>
            <a:r>
              <a:rPr lang="en-US" altLang="zh-CN">
                <a:latin typeface="Times New Roman" panose="02020603050405020304"/>
                <a:ea typeface="宋体" panose="02010600030101010101" pitchFamily="2" charset="-122"/>
              </a:rPr>
              <a:t> It is the most famous novel in Chinese literature and </a:t>
            </a:r>
            <a:r>
              <a:rPr lang="en-US" altLang="zh-CN" u="sng">
                <a:latin typeface="Times New Roman" panose="02020603050405020304"/>
                <a:ea typeface="宋体" panose="02010600030101010101" pitchFamily="2" charset="-122"/>
              </a:rPr>
              <a:t>  57  </a:t>
            </a:r>
            <a:r>
              <a:rPr lang="en-US" altLang="zh-CN">
                <a:latin typeface="Times New Roman" panose="02020603050405020304"/>
                <a:ea typeface="宋体" panose="02010600030101010101" pitchFamily="2" charset="-122"/>
              </a:rPr>
              <a:t> the country’s most successful cultural exports. </a:t>
            </a:r>
            <a:endParaRPr lang="en-US" altLang="zh-CN">
              <a:latin typeface="Times New Roman" panose="02020603050405020304"/>
              <a:ea typeface="宋体" panose="02010600030101010101" pitchFamily="2" charset="-122"/>
            </a:endParaRPr>
          </a:p>
          <a:p>
            <a:pPr marL="0" indent="266700" algn="just" defTabSz="266700">
              <a:lnSpc>
                <a:spcPct val="120000"/>
              </a:lnSpc>
              <a:spcBef>
                <a:spcPct val="0"/>
              </a:spcBef>
              <a:spcAft>
                <a:spcPct val="0"/>
              </a:spcAft>
            </a:pPr>
            <a:endParaRPr lang="en-US" altLang="zh-CN">
              <a:latin typeface="Times New Roman" panose="02020603050405020304"/>
              <a:ea typeface="宋体" panose="02010600030101010101" pitchFamily="2" charset="-122"/>
            </a:endParaRPr>
          </a:p>
          <a:p>
            <a:pPr marL="0" indent="266700" algn="just" defTabSz="266700">
              <a:lnSpc>
                <a:spcPct val="120000"/>
              </a:lnSpc>
              <a:spcBef>
                <a:spcPct val="0"/>
              </a:spcBef>
              <a:spcAft>
                <a:spcPct val="0"/>
              </a:spcAft>
            </a:pPr>
            <a:endParaRPr lang="en-US" altLang="zh-CN">
              <a:latin typeface="Times New Roman" panose="02020603050405020304"/>
              <a:ea typeface="宋体" panose="02010600030101010101" pitchFamily="2" charset="-122"/>
            </a:endParaRPr>
          </a:p>
          <a:p>
            <a:pPr marL="0" indent="266700" algn="just" defTabSz="266700">
              <a:lnSpc>
                <a:spcPct val="120000"/>
              </a:lnSpc>
              <a:spcBef>
                <a:spcPct val="0"/>
              </a:spcBef>
              <a:spcAft>
                <a:spcPct val="0"/>
              </a:spcAft>
            </a:pPr>
            <a:endParaRPr lang="en-US" altLang="zh-CN">
              <a:latin typeface="Times New Roman" panose="02020603050405020304"/>
              <a:ea typeface="宋体" panose="02010600030101010101" pitchFamily="2" charset="-122"/>
            </a:endParaRPr>
          </a:p>
          <a:p>
            <a:pPr marL="0" indent="266700" algn="just" defTabSz="266700">
              <a:lnSpc>
                <a:spcPct val="120000"/>
              </a:lnSpc>
              <a:spcBef>
                <a:spcPct val="0"/>
              </a:spcBef>
              <a:spcAft>
                <a:spcPct val="0"/>
              </a:spcAft>
            </a:pPr>
            <a:endParaRPr lang="en-US" altLang="zh-CN">
              <a:latin typeface="Times New Roman" panose="02020603050405020304"/>
              <a:ea typeface="宋体" panose="02010600030101010101" pitchFamily="2" charset="-122"/>
            </a:endParaRPr>
          </a:p>
          <a:p>
            <a:pPr marL="0" indent="266700" algn="just" defTabSz="266700">
              <a:lnSpc>
                <a:spcPct val="120000"/>
              </a:lnSpc>
              <a:spcBef>
                <a:spcPct val="0"/>
              </a:spcBef>
              <a:spcAft>
                <a:spcPct val="0"/>
              </a:spcAft>
            </a:pPr>
            <a:endParaRPr lang="en-US" altLang="zh-CN">
              <a:latin typeface="Times New Roman" panose="02020603050405020304"/>
              <a:ea typeface="宋体" panose="02010600030101010101" pitchFamily="2" charset="-122"/>
            </a:endParaRPr>
          </a:p>
          <a:p>
            <a:pPr marL="0" indent="266700" algn="just" defTabSz="266700">
              <a:lnSpc>
                <a:spcPct val="120000"/>
              </a:lnSpc>
              <a:spcBef>
                <a:spcPct val="0"/>
              </a:spcBef>
              <a:spcAft>
                <a:spcPct val="0"/>
              </a:spcAft>
            </a:pPr>
            <a:endParaRPr lang="en-US" altLang="zh-CN">
              <a:latin typeface="Times New Roman" panose="02020603050405020304"/>
              <a:ea typeface="宋体" panose="02010600030101010101" pitchFamily="2" charset="-122"/>
            </a:endParaRPr>
          </a:p>
          <a:p>
            <a:pPr marL="0" indent="266700" algn="just" defTabSz="266700">
              <a:lnSpc>
                <a:spcPct val="120000"/>
              </a:lnSpc>
              <a:spcBef>
                <a:spcPct val="0"/>
              </a:spcBef>
              <a:spcAft>
                <a:spcPct val="0"/>
              </a:spcAft>
            </a:pPr>
            <a:endParaRPr lang="en-US" altLang="zh-CN">
              <a:latin typeface="Times New Roman" panose="02020603050405020304"/>
              <a:ea typeface="宋体" panose="02010600030101010101" pitchFamily="2" charset="-122"/>
            </a:endParaRPr>
          </a:p>
          <a:p>
            <a:pPr marL="0" indent="266700" algn="just" defTabSz="266700">
              <a:lnSpc>
                <a:spcPct val="120000"/>
              </a:lnSpc>
              <a:spcBef>
                <a:spcPct val="0"/>
              </a:spcBef>
              <a:spcAft>
                <a:spcPct val="0"/>
              </a:spcAft>
            </a:pPr>
            <a:r>
              <a:rPr lang="en-US" altLang="zh-CN">
                <a:latin typeface="Times New Roman" panose="02020603050405020304"/>
                <a:ea typeface="宋体" panose="02010600030101010101" pitchFamily="2" charset="-122"/>
              </a:rPr>
              <a:t>Many Chinese complained their country’s </a:t>
            </a:r>
            <a:r>
              <a:rPr lang="en-US" altLang="zh-CN" u="sng">
                <a:latin typeface="Times New Roman" panose="02020603050405020304"/>
                <a:ea typeface="宋体" panose="02010600030101010101" pitchFamily="2" charset="-122"/>
              </a:rPr>
              <a:t>  59  </a:t>
            </a:r>
            <a:r>
              <a:rPr lang="en-US" altLang="zh-CN">
                <a:latin typeface="Times New Roman" panose="02020603050405020304"/>
                <a:ea typeface="宋体" panose="02010600030101010101" pitchFamily="2" charset="-122"/>
              </a:rPr>
              <a:t> (ability) to produce a video game as thrilling as “Grand Theft Auto” or “World of Warcraft”, which </a:t>
            </a:r>
            <a:r>
              <a:rPr lang="en-US" altLang="zh-CN" u="sng">
                <a:latin typeface="Times New Roman" panose="02020603050405020304"/>
                <a:ea typeface="宋体" panose="02010600030101010101" pitchFamily="2" charset="-122"/>
              </a:rPr>
              <a:t>  60  </a:t>
            </a:r>
            <a:r>
              <a:rPr lang="en-US" altLang="zh-CN">
                <a:latin typeface="Times New Roman" panose="02020603050405020304"/>
                <a:ea typeface="宋体" panose="02010600030101010101" pitchFamily="2" charset="-122"/>
              </a:rPr>
              <a:t> (originate) in Scotland and America </a:t>
            </a:r>
            <a:r>
              <a:rPr lang="en-US" altLang="zh-CN" u="sng">
                <a:latin typeface="Times New Roman" panose="02020603050405020304"/>
                <a:ea typeface="宋体" panose="02010600030101010101" pitchFamily="2" charset="-122"/>
              </a:rPr>
              <a:t>  61  </a:t>
            </a:r>
            <a:r>
              <a:rPr lang="en-US" altLang="zh-CN">
                <a:latin typeface="Times New Roman" panose="02020603050405020304"/>
                <a:ea typeface="宋体" panose="02010600030101010101" pitchFamily="2" charset="-122"/>
              </a:rPr>
              <a:t> (respective).</a:t>
            </a:r>
            <a:endParaRPr lang="en-US" altLang="zh-CN">
              <a:latin typeface="Times New Roman" panose="02020603050405020304"/>
              <a:ea typeface="宋体" panose="02010600030101010101" pitchFamily="2" charset="-122"/>
            </a:endParaRPr>
          </a:p>
          <a:p>
            <a:pPr marL="0" indent="266700" algn="just" defTabSz="266700">
              <a:lnSpc>
                <a:spcPct val="120000"/>
              </a:lnSpc>
              <a:spcBef>
                <a:spcPct val="0"/>
              </a:spcBef>
              <a:spcAft>
                <a:spcPct val="0"/>
              </a:spcAft>
            </a:pPr>
            <a:endParaRPr lang="en-US" altLang="zh-CN">
              <a:latin typeface="Times New Roman" panose="02020603050405020304"/>
              <a:ea typeface="宋体" panose="02010600030101010101" pitchFamily="2" charset="-122"/>
            </a:endParaRPr>
          </a:p>
          <a:p>
            <a:pPr marL="0" indent="266700" algn="just" defTabSz="266700">
              <a:lnSpc>
                <a:spcPct val="120000"/>
              </a:lnSpc>
              <a:spcBef>
                <a:spcPct val="0"/>
              </a:spcBef>
              <a:spcAft>
                <a:spcPct val="0"/>
              </a:spcAft>
            </a:pPr>
            <a:endParaRPr lang="en-US" altLang="zh-CN">
              <a:latin typeface="Times New Roman" panose="02020603050405020304"/>
              <a:ea typeface="宋体" panose="02010600030101010101" pitchFamily="2" charset="-122"/>
            </a:endParaRPr>
          </a:p>
          <a:p>
            <a:pPr marL="0" indent="266700" algn="just" defTabSz="266700">
              <a:lnSpc>
                <a:spcPct val="120000"/>
              </a:lnSpc>
              <a:spcBef>
                <a:spcPct val="0"/>
              </a:spcBef>
              <a:spcAft>
                <a:spcPct val="0"/>
              </a:spcAft>
            </a:pPr>
            <a:endParaRPr lang="en-US" altLang="zh-CN">
              <a:latin typeface="Times New Roman" panose="02020603050405020304"/>
              <a:ea typeface="宋体" panose="02010600030101010101" pitchFamily="2" charset="-122"/>
            </a:endParaRPr>
          </a:p>
          <a:p>
            <a:pPr marL="0" indent="266700" algn="just" defTabSz="266700">
              <a:lnSpc>
                <a:spcPct val="120000"/>
              </a:lnSpc>
              <a:spcBef>
                <a:spcPct val="0"/>
              </a:spcBef>
              <a:spcAft>
                <a:spcPct val="0"/>
              </a:spcAft>
            </a:pPr>
            <a:endParaRPr lang="en-US" altLang="zh-CN">
              <a:latin typeface="Times New Roman" panose="02020603050405020304"/>
              <a:ea typeface="宋体" panose="02010600030101010101" pitchFamily="2" charset="-122"/>
            </a:endParaRPr>
          </a:p>
          <a:p>
            <a:pPr marL="0" indent="266700" algn="just" defTabSz="266700">
              <a:lnSpc>
                <a:spcPct val="120000"/>
              </a:lnSpc>
              <a:spcBef>
                <a:spcPct val="0"/>
              </a:spcBef>
              <a:spcAft>
                <a:spcPct val="0"/>
              </a:spcAft>
            </a:pPr>
            <a:endParaRPr lang="en-US" altLang="zh-CN">
              <a:latin typeface="Times New Roman" panose="02020603050405020304"/>
              <a:ea typeface="宋体" panose="02010600030101010101" pitchFamily="2" charset="-122"/>
            </a:endParaRPr>
          </a:p>
        </p:txBody>
      </p:sp>
      <p:pic>
        <p:nvPicPr>
          <p:cNvPr id="30" name="图片 29"/>
          <p:cNvPicPr>
            <a:picLocks noChangeAspect="1"/>
          </p:cNvPicPr>
          <p:nvPr/>
        </p:nvPicPr>
        <p:blipFill>
          <a:blip r:embed="rId21"/>
          <a:stretch>
            <a:fillRect/>
          </a:stretch>
        </p:blipFill>
        <p:spPr>
          <a:xfrm>
            <a:off x="624840" y="1323975"/>
            <a:ext cx="10625455" cy="2105660"/>
          </a:xfrm>
          <a:prstGeom prst="rect">
            <a:avLst/>
          </a:prstGeom>
          <a:effectLst>
            <a:innerShdw blurRad="63500" dist="50800">
              <a:prstClr val="black">
                <a:alpha val="50000"/>
              </a:prstClr>
            </a:innerShdw>
          </a:effectLst>
        </p:spPr>
      </p:pic>
      <p:sp>
        <p:nvSpPr>
          <p:cNvPr id="15" name="文本框 14"/>
          <p:cNvSpPr txBox="1"/>
          <p:nvPr/>
        </p:nvSpPr>
        <p:spPr>
          <a:xfrm>
            <a:off x="904240" y="1470660"/>
            <a:ext cx="10160000" cy="1773555"/>
          </a:xfrm>
          <a:prstGeom prst="rect">
            <a:avLst/>
          </a:prstGeom>
          <a:noFill/>
        </p:spPr>
        <p:txBody>
          <a:bodyPr wrap="square" rtlCol="0">
            <a:noAutofit/>
          </a:bodyPr>
          <a:p>
            <a:r>
              <a:rPr lang="en-US" altLang="zh-CN" b="1"/>
              <a:t>57. </a:t>
            </a:r>
            <a:r>
              <a:rPr lang="zh-CN" altLang="en-US" sz="2000" b="1">
                <a:solidFill>
                  <a:srgbClr val="C00000"/>
                </a:solidFill>
              </a:rPr>
              <a:t>关注连词</a:t>
            </a:r>
            <a:r>
              <a:rPr lang="en-US" altLang="zh-CN" sz="2000" b="1">
                <a:solidFill>
                  <a:srgbClr val="C00000"/>
                </a:solidFill>
              </a:rPr>
              <a:t>and</a:t>
            </a:r>
            <a:r>
              <a:rPr lang="zh-CN" altLang="en-US" sz="2000" b="1">
                <a:solidFill>
                  <a:srgbClr val="C00000"/>
                </a:solidFill>
              </a:rPr>
              <a:t>所表达的</a:t>
            </a:r>
            <a:r>
              <a:rPr lang="en-US" altLang="zh-CN" sz="2000" b="1">
                <a:solidFill>
                  <a:srgbClr val="C00000"/>
                </a:solidFill>
              </a:rPr>
              <a:t>“</a:t>
            </a:r>
            <a:r>
              <a:rPr lang="zh-CN" altLang="en-US" sz="2000" b="1">
                <a:solidFill>
                  <a:srgbClr val="C00000"/>
                </a:solidFill>
              </a:rPr>
              <a:t>并列</a:t>
            </a:r>
            <a:r>
              <a:rPr lang="en-US" altLang="zh-CN" sz="2000" b="1">
                <a:solidFill>
                  <a:srgbClr val="C00000"/>
                </a:solidFill>
              </a:rPr>
              <a:t>+</a:t>
            </a:r>
            <a:r>
              <a:rPr lang="zh-CN" altLang="en-US" sz="2000" b="1">
                <a:solidFill>
                  <a:srgbClr val="C00000"/>
                </a:solidFill>
              </a:rPr>
              <a:t>递进</a:t>
            </a:r>
            <a:r>
              <a:rPr lang="en-US" altLang="zh-CN" sz="2000" b="1">
                <a:solidFill>
                  <a:srgbClr val="C00000"/>
                </a:solidFill>
              </a:rPr>
              <a:t>”</a:t>
            </a:r>
            <a:r>
              <a:rPr lang="zh-CN" altLang="en-US" sz="2000" b="1">
                <a:solidFill>
                  <a:srgbClr val="C00000"/>
                </a:solidFill>
              </a:rPr>
              <a:t>的逻辑关系：</a:t>
            </a:r>
            <a:endParaRPr lang="zh-CN" altLang="en-US" sz="2000" b="1">
              <a:solidFill>
                <a:srgbClr val="C00000"/>
              </a:solidFill>
            </a:endParaRPr>
          </a:p>
          <a:p>
            <a:pPr marL="285750" indent="-285750">
              <a:buFont typeface="Arial" panose="020B0604020202020204" pitchFamily="34" charset="0"/>
              <a:buChar char="•"/>
            </a:pPr>
            <a:r>
              <a:rPr lang="zh-CN" altLang="en-US" b="1">
                <a:solidFill>
                  <a:srgbClr val="C00000"/>
                </a:solidFill>
              </a:rPr>
              <a:t>语义决定语法：</a:t>
            </a:r>
            <a:r>
              <a:rPr lang="zh-CN" altLang="en-US" b="1">
                <a:solidFill>
                  <a:schemeClr val="tx1"/>
                </a:solidFill>
              </a:rPr>
              <a:t>读懂并列关系很重要，</a:t>
            </a:r>
            <a:r>
              <a:rPr lang="en-US" altLang="zh-CN" b="1">
                <a:solidFill>
                  <a:srgbClr val="C00000"/>
                </a:solidFill>
              </a:rPr>
              <a:t> </a:t>
            </a:r>
            <a:r>
              <a:rPr lang="zh-CN" altLang="en-US" b="1"/>
              <a:t>in </a:t>
            </a:r>
            <a:r>
              <a:rPr lang="zh-CN" altLang="en-US" b="1">
                <a:solidFill>
                  <a:schemeClr val="accent6">
                    <a:lumMod val="75000"/>
                  </a:schemeClr>
                </a:solidFill>
              </a:rPr>
              <a:t>Chinese</a:t>
            </a:r>
            <a:r>
              <a:rPr lang="zh-CN" altLang="en-US" b="1">
                <a:solidFill>
                  <a:srgbClr val="0070C0"/>
                </a:solidFill>
              </a:rPr>
              <a:t> literature</a:t>
            </a:r>
            <a:r>
              <a:rPr lang="zh-CN" altLang="en-US" b="1"/>
              <a:t> 和</a:t>
            </a:r>
            <a:r>
              <a:rPr lang="en-US" altLang="zh-CN" b="1"/>
              <a:t>  </a:t>
            </a:r>
            <a:r>
              <a:rPr lang="zh-CN" altLang="en-US" b="1" u="sng"/>
              <a:t> </a:t>
            </a:r>
            <a:r>
              <a:rPr lang="en-US" altLang="zh-CN" b="1" u="sng"/>
              <a:t>         </a:t>
            </a:r>
            <a:r>
              <a:rPr lang="zh-CN" altLang="en-US" b="1" u="sng"/>
              <a:t> </a:t>
            </a:r>
            <a:r>
              <a:rPr lang="zh-CN" altLang="en-US" b="1"/>
              <a:t> the </a:t>
            </a:r>
            <a:r>
              <a:rPr lang="zh-CN" altLang="en-US" b="1">
                <a:solidFill>
                  <a:schemeClr val="accent6">
                    <a:lumMod val="75000"/>
                  </a:schemeClr>
                </a:solidFill>
              </a:rPr>
              <a:t>country’s</a:t>
            </a:r>
            <a:r>
              <a:rPr lang="zh-CN" altLang="en-US" b="1"/>
              <a:t> most successful </a:t>
            </a:r>
            <a:r>
              <a:rPr lang="zh-CN" altLang="en-US" b="1">
                <a:solidFill>
                  <a:srgbClr val="0070C0"/>
                </a:solidFill>
              </a:rPr>
              <a:t>cultural exports</a:t>
            </a:r>
            <a:endParaRPr lang="zh-CN" altLang="en-US" b="1"/>
          </a:p>
          <a:p>
            <a:pPr marL="285750" indent="-285750">
              <a:buFont typeface="Arial" panose="020B0604020202020204" pitchFamily="34" charset="0"/>
              <a:buChar char="•"/>
            </a:pPr>
            <a:r>
              <a:rPr lang="zh-CN" altLang="en-US" b="1"/>
              <a:t> 考生很容易表面理解</a:t>
            </a:r>
            <a:r>
              <a:rPr lang="en-US" altLang="zh-CN" b="1"/>
              <a:t> </a:t>
            </a:r>
            <a:r>
              <a:rPr lang="zh-CN" altLang="en-US" b="1">
                <a:solidFill>
                  <a:srgbClr val="0070C0"/>
                </a:solidFill>
              </a:rPr>
              <a:t>the most famous</a:t>
            </a:r>
            <a:r>
              <a:rPr lang="zh-CN" altLang="en-US" b="1"/>
              <a:t> novel in Chinese literature 和</a:t>
            </a:r>
            <a:r>
              <a:rPr lang="en-US" altLang="zh-CN" b="1"/>
              <a:t> </a:t>
            </a:r>
            <a:r>
              <a:rPr lang="zh-CN" altLang="en-US" b="1"/>
              <a:t>the country’s </a:t>
            </a:r>
            <a:r>
              <a:rPr lang="zh-CN" altLang="en-US" b="1">
                <a:solidFill>
                  <a:srgbClr val="0070C0"/>
                </a:solidFill>
              </a:rPr>
              <a:t>most successfu</a:t>
            </a:r>
            <a:r>
              <a:rPr lang="zh-CN" altLang="en-US" b="1"/>
              <a:t>l cultural exports，但本句</a:t>
            </a:r>
            <a:r>
              <a:rPr lang="en-US" altLang="zh-CN" b="1"/>
              <a:t>and </a:t>
            </a:r>
            <a:r>
              <a:rPr lang="zh-CN" altLang="en-US" b="1"/>
              <a:t>连接的核心关键词是</a:t>
            </a:r>
            <a:r>
              <a:rPr lang="zh-CN" altLang="en-US" b="1">
                <a:solidFill>
                  <a:srgbClr val="C00000"/>
                </a:solidFill>
              </a:rPr>
              <a:t>Chinese literature</a:t>
            </a:r>
            <a:endParaRPr lang="zh-CN" altLang="en-US" b="1">
              <a:solidFill>
                <a:srgbClr val="C00000"/>
              </a:solidFill>
            </a:endParaRPr>
          </a:p>
          <a:p>
            <a:pPr indent="0">
              <a:buFont typeface="Arial" panose="020B0604020202020204" pitchFamily="34" charset="0"/>
              <a:buNone/>
            </a:pPr>
            <a:r>
              <a:rPr lang="en-US" altLang="zh-CN" b="1"/>
              <a:t>     </a:t>
            </a:r>
            <a:r>
              <a:rPr lang="zh-CN" altLang="en-US" b="1"/>
              <a:t>和</a:t>
            </a:r>
            <a:r>
              <a:rPr lang="en-US" altLang="zh-CN" b="1"/>
              <a:t> </a:t>
            </a:r>
            <a:r>
              <a:rPr lang="zh-CN" altLang="en-US" b="1">
                <a:solidFill>
                  <a:srgbClr val="C00000"/>
                </a:solidFill>
              </a:rPr>
              <a:t>country’s cultural exports</a:t>
            </a:r>
            <a:endParaRPr lang="zh-CN" altLang="en-US" b="1">
              <a:solidFill>
                <a:srgbClr val="C00000"/>
              </a:solidFill>
            </a:endParaRPr>
          </a:p>
          <a:p>
            <a:endParaRPr lang="zh-CN" altLang="en-US" b="1">
              <a:solidFill>
                <a:srgbClr val="C00000"/>
              </a:solidFill>
            </a:endParaRPr>
          </a:p>
        </p:txBody>
      </p:sp>
      <p:pic>
        <p:nvPicPr>
          <p:cNvPr id="16" name="图片 15"/>
          <p:cNvPicPr>
            <a:picLocks noChangeAspect="1"/>
          </p:cNvPicPr>
          <p:nvPr/>
        </p:nvPicPr>
        <p:blipFill>
          <a:blip r:embed="rId21"/>
          <a:stretch>
            <a:fillRect/>
          </a:stretch>
        </p:blipFill>
        <p:spPr>
          <a:xfrm>
            <a:off x="624840" y="4313555"/>
            <a:ext cx="10640695" cy="2315210"/>
          </a:xfrm>
          <a:prstGeom prst="rect">
            <a:avLst/>
          </a:prstGeom>
          <a:effectLst>
            <a:innerShdw blurRad="63500" dist="50800">
              <a:prstClr val="black">
                <a:alpha val="50000"/>
              </a:prstClr>
            </a:innerShdw>
          </a:effectLst>
        </p:spPr>
      </p:pic>
      <p:sp>
        <p:nvSpPr>
          <p:cNvPr id="17" name="文本框 16"/>
          <p:cNvSpPr txBox="1"/>
          <p:nvPr/>
        </p:nvSpPr>
        <p:spPr>
          <a:xfrm>
            <a:off x="778510" y="4382135"/>
            <a:ext cx="10471785" cy="2246630"/>
          </a:xfrm>
          <a:prstGeom prst="rect">
            <a:avLst/>
          </a:prstGeom>
          <a:noFill/>
        </p:spPr>
        <p:txBody>
          <a:bodyPr wrap="square" rtlCol="0" anchor="t">
            <a:noAutofit/>
          </a:bodyPr>
          <a:p>
            <a:r>
              <a:rPr lang="en-US" altLang="zh-CN" b="1">
                <a:sym typeface="+mn-ea"/>
              </a:rPr>
              <a:t>59. </a:t>
            </a:r>
            <a:r>
              <a:rPr lang="zh-CN" altLang="en-US" b="1">
                <a:sym typeface="+mn-ea"/>
              </a:rPr>
              <a:t>警惕</a:t>
            </a:r>
            <a:r>
              <a:rPr lang="zh-CN" altLang="en-US" sz="2000" b="1">
                <a:solidFill>
                  <a:srgbClr val="C00000"/>
                </a:solidFill>
                <a:sym typeface="+mn-ea"/>
              </a:rPr>
              <a:t>二次变化，尤其是否定前缀，破解之法是</a:t>
            </a:r>
            <a:r>
              <a:rPr lang="zh-CN" altLang="en-US" sz="2400" b="1">
                <a:solidFill>
                  <a:srgbClr val="C00000"/>
                </a:solidFill>
                <a:sym typeface="+mn-ea"/>
              </a:rPr>
              <a:t>读懂语义</a:t>
            </a:r>
            <a:r>
              <a:rPr lang="zh-CN" altLang="en-US" sz="2000" b="1">
                <a:solidFill>
                  <a:srgbClr val="C00000"/>
                </a:solidFill>
                <a:sym typeface="+mn-ea"/>
              </a:rPr>
              <a:t>：</a:t>
            </a:r>
            <a:endParaRPr lang="zh-CN" altLang="en-US" sz="2000" b="1">
              <a:solidFill>
                <a:srgbClr val="C00000"/>
              </a:solidFill>
              <a:sym typeface="+mn-ea"/>
            </a:endParaRPr>
          </a:p>
          <a:p>
            <a:r>
              <a:rPr lang="en-US" altLang="zh-CN" sz="2000" b="1">
                <a:solidFill>
                  <a:srgbClr val="C00000"/>
                </a:solidFill>
                <a:sym typeface="+mn-ea"/>
              </a:rPr>
              <a:t>   </a:t>
            </a:r>
            <a:r>
              <a:rPr lang="zh-CN" altLang="en-US" sz="2000" b="1">
                <a:solidFill>
                  <a:schemeClr val="tx1"/>
                </a:solidFill>
                <a:sym typeface="+mn-ea"/>
              </a:rPr>
              <a:t>如：</a:t>
            </a:r>
            <a:r>
              <a:rPr lang="en-US" altLang="zh-CN" sz="2000" b="1">
                <a:solidFill>
                  <a:schemeClr val="tx1"/>
                </a:solidFill>
                <a:sym typeface="+mn-ea"/>
              </a:rPr>
              <a:t>1.The concert promises to be a(n</a:t>
            </a:r>
            <a:r>
              <a:rPr lang="en-US" altLang="zh-CN" sz="2000" b="1" u="sng">
                <a:solidFill>
                  <a:schemeClr val="tx1"/>
                </a:solidFill>
                <a:sym typeface="+mn-ea"/>
              </a:rPr>
              <a:t>)                            </a:t>
            </a:r>
            <a:r>
              <a:rPr lang="en-US" altLang="zh-CN" sz="2000" b="1">
                <a:solidFill>
                  <a:schemeClr val="tx1"/>
                </a:solidFill>
                <a:sym typeface="+mn-ea"/>
              </a:rPr>
              <a:t> (forget) experience,where the audience can expect an emotional journey...  </a:t>
            </a:r>
            <a:r>
              <a:rPr lang="en-US" altLang="zh-CN" sz="2000" b="1" baseline="-25000">
                <a:solidFill>
                  <a:schemeClr val="tx1"/>
                </a:solidFill>
                <a:sym typeface="+mn-ea"/>
              </a:rPr>
              <a:t> (2024</a:t>
            </a:r>
            <a:r>
              <a:rPr lang="zh-CN" altLang="en-US" sz="2000" b="1" baseline="-25000">
                <a:solidFill>
                  <a:schemeClr val="tx1"/>
                </a:solidFill>
                <a:sym typeface="+mn-ea"/>
              </a:rPr>
              <a:t>强基联盟</a:t>
            </a:r>
            <a:r>
              <a:rPr lang="en-US" altLang="zh-CN" sz="2000" b="1" baseline="-25000">
                <a:solidFill>
                  <a:schemeClr val="tx1"/>
                </a:solidFill>
                <a:sym typeface="+mn-ea"/>
              </a:rPr>
              <a:t>8</a:t>
            </a:r>
            <a:r>
              <a:rPr lang="zh-CN" altLang="en-US" sz="2000" b="1" baseline="-25000">
                <a:solidFill>
                  <a:schemeClr val="tx1"/>
                </a:solidFill>
                <a:sym typeface="+mn-ea"/>
              </a:rPr>
              <a:t>月联考</a:t>
            </a:r>
            <a:r>
              <a:rPr lang="en-US" altLang="zh-CN" sz="2000" b="1" baseline="-25000">
                <a:solidFill>
                  <a:schemeClr val="tx1"/>
                </a:solidFill>
                <a:sym typeface="+mn-ea"/>
              </a:rPr>
              <a:t>)</a:t>
            </a:r>
            <a:endParaRPr lang="zh-CN" altLang="en-US" sz="2000" b="1" baseline="-25000">
              <a:solidFill>
                <a:schemeClr val="tx1"/>
              </a:solidFill>
              <a:sym typeface="+mn-ea"/>
            </a:endParaRPr>
          </a:p>
          <a:p>
            <a:r>
              <a:rPr lang="en-US" altLang="zh-CN" sz="2000" b="1">
                <a:solidFill>
                  <a:schemeClr val="tx1"/>
                </a:solidFill>
                <a:sym typeface="+mn-ea"/>
              </a:rPr>
              <a:t>           2. A Stone Age bird sculpture </a:t>
            </a:r>
            <a:r>
              <a:rPr lang="en-US" altLang="zh-CN" sz="2000" b="1" u="sng">
                <a:solidFill>
                  <a:schemeClr val="tx1"/>
                </a:solidFill>
                <a:sym typeface="+mn-ea"/>
              </a:rPr>
              <a:t>                    </a:t>
            </a:r>
            <a:r>
              <a:rPr lang="en-US" altLang="zh-CN" sz="2000" b="1">
                <a:solidFill>
                  <a:schemeClr val="tx1"/>
                </a:solidFill>
                <a:sym typeface="+mn-ea"/>
              </a:rPr>
              <a:t>(cover) in China could be a “missing link” in our understanding of prehistoric art. </a:t>
            </a:r>
            <a:r>
              <a:rPr lang="en-US" altLang="zh-CN" sz="2000" b="1" baseline="-25000">
                <a:solidFill>
                  <a:schemeClr val="tx1"/>
                </a:solidFill>
                <a:sym typeface="+mn-ea"/>
              </a:rPr>
              <a:t>(2023-2024</a:t>
            </a:r>
            <a:r>
              <a:rPr lang="zh-CN" altLang="en-US" sz="2000" b="1" baseline="-25000">
                <a:solidFill>
                  <a:schemeClr val="tx1"/>
                </a:solidFill>
                <a:sym typeface="+mn-ea"/>
              </a:rPr>
              <a:t>学年高三四校联考</a:t>
            </a:r>
            <a:r>
              <a:rPr lang="en-US" altLang="zh-CN" sz="2000" b="1" baseline="-25000">
                <a:solidFill>
                  <a:schemeClr val="tx1"/>
                </a:solidFill>
                <a:sym typeface="+mn-ea"/>
              </a:rPr>
              <a:t>)</a:t>
            </a:r>
            <a:endParaRPr lang="zh-CN" altLang="en-US" sz="2000" b="1" baseline="-25000">
              <a:solidFill>
                <a:schemeClr val="tx1"/>
              </a:solidFill>
              <a:sym typeface="+mn-ea"/>
            </a:endParaRPr>
          </a:p>
          <a:p>
            <a:r>
              <a:rPr lang="zh-CN" altLang="en-US" sz="2000" b="1">
                <a:solidFill>
                  <a:srgbClr val="C00000"/>
                </a:solidFill>
                <a:sym typeface="+mn-ea"/>
              </a:rPr>
              <a:t>ability 的否定前缀：</a:t>
            </a:r>
            <a:r>
              <a:rPr lang="zh-CN" altLang="en-US" sz="2000" b="1">
                <a:solidFill>
                  <a:schemeClr val="tx1"/>
                </a:solidFill>
                <a:sym typeface="+mn-ea"/>
              </a:rPr>
              <a:t>disability</a:t>
            </a:r>
            <a:r>
              <a:rPr lang="en-US" altLang="zh-CN" sz="2000" b="1">
                <a:solidFill>
                  <a:schemeClr val="tx1"/>
                </a:solidFill>
                <a:sym typeface="+mn-ea"/>
              </a:rPr>
              <a:t> n. </a:t>
            </a:r>
            <a:r>
              <a:rPr lang="zh-CN" altLang="en-US" sz="2000" b="1">
                <a:solidFill>
                  <a:schemeClr val="tx1"/>
                </a:solidFill>
                <a:sym typeface="+mn-ea"/>
              </a:rPr>
              <a:t>残疾，缺陷；无能力，障碍</a:t>
            </a:r>
            <a:endParaRPr lang="zh-CN" altLang="en-US" sz="2000" b="1">
              <a:solidFill>
                <a:schemeClr val="tx1"/>
              </a:solidFill>
              <a:sym typeface="+mn-ea"/>
            </a:endParaRPr>
          </a:p>
          <a:p>
            <a:r>
              <a:rPr lang="en-US" altLang="zh-CN" sz="2000" b="1">
                <a:solidFill>
                  <a:schemeClr val="tx1"/>
                </a:solidFill>
                <a:sym typeface="+mn-ea"/>
              </a:rPr>
              <a:t>                                  inability  n. 无能，无力，不能</a:t>
            </a:r>
            <a:endParaRPr lang="en-US" altLang="zh-CN" sz="2000" b="1">
              <a:solidFill>
                <a:schemeClr val="tx1"/>
              </a:solidFill>
              <a:sym typeface="+mn-ea"/>
            </a:endParaRPr>
          </a:p>
        </p:txBody>
      </p:sp>
      <p:sp>
        <p:nvSpPr>
          <p:cNvPr id="23" name="文本框 22"/>
          <p:cNvSpPr txBox="1"/>
          <p:nvPr/>
        </p:nvSpPr>
        <p:spPr>
          <a:xfrm>
            <a:off x="5683885" y="4718050"/>
            <a:ext cx="2021840" cy="398780"/>
          </a:xfrm>
          <a:prstGeom prst="rect">
            <a:avLst/>
          </a:prstGeom>
          <a:noFill/>
        </p:spPr>
        <p:txBody>
          <a:bodyPr wrap="square" rtlCol="0" anchor="t">
            <a:spAutoFit/>
          </a:bodyPr>
          <a:p>
            <a:r>
              <a:rPr lang="en-US" altLang="zh-CN" sz="2000" b="1">
                <a:solidFill>
                  <a:srgbClr val="0070C0"/>
                </a:solidFill>
                <a:sym typeface="+mn-ea"/>
              </a:rPr>
              <a:t>unforgettable</a:t>
            </a:r>
            <a:endParaRPr lang="en-US" altLang="zh-CN" sz="2000" b="1">
              <a:solidFill>
                <a:srgbClr val="0070C0"/>
              </a:solidFill>
              <a:sym typeface="+mn-ea"/>
            </a:endParaRPr>
          </a:p>
        </p:txBody>
      </p:sp>
      <p:sp>
        <p:nvSpPr>
          <p:cNvPr id="25" name="文本框 24"/>
          <p:cNvSpPr txBox="1"/>
          <p:nvPr/>
        </p:nvSpPr>
        <p:spPr>
          <a:xfrm>
            <a:off x="5116195" y="5342890"/>
            <a:ext cx="2021840" cy="398780"/>
          </a:xfrm>
          <a:prstGeom prst="rect">
            <a:avLst/>
          </a:prstGeom>
          <a:noFill/>
        </p:spPr>
        <p:txBody>
          <a:bodyPr wrap="square" rtlCol="0" anchor="t">
            <a:spAutoFit/>
          </a:bodyPr>
          <a:p>
            <a:r>
              <a:rPr lang="en-US" altLang="zh-CN" sz="2000" b="1">
                <a:solidFill>
                  <a:srgbClr val="0070C0"/>
                </a:solidFill>
                <a:sym typeface="+mn-ea"/>
              </a:rPr>
              <a:t>uncovered</a:t>
            </a:r>
            <a:endParaRPr lang="en-US" altLang="zh-CN" sz="2000" b="1">
              <a:solidFill>
                <a:srgbClr val="0070C0"/>
              </a:solidFill>
              <a:sym typeface="+mn-ea"/>
            </a:endParaRPr>
          </a:p>
        </p:txBody>
      </p:sp>
    </p:spTree>
    <p:custDataLst>
      <p:tags r:id="rId22"/>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26" presetClass="emph" presetSubtype="0" repeatCount="indefinite" fill="hold" nodeType="withEffect">
                                  <p:stCondLst>
                                    <p:cond delay="0"/>
                                  </p:stCondLst>
                                  <p:childTnLst>
                                    <p:animEffect transition="out" filter="fade">
                                      <p:cBhvr>
                                        <p:cTn id="11" dur="1000" tmFilter="0, 0; .2, .5; .8, .5; 1, 0"/>
                                        <p:tgtEl>
                                          <p:spTgt spid="20"/>
                                        </p:tgtEl>
                                      </p:cBhvr>
                                    </p:animEffect>
                                    <p:animScale>
                                      <p:cBhvr>
                                        <p:cTn id="12" dur="500" autoRev="1" fill="hold"/>
                                        <p:tgtEl>
                                          <p:spTgt spid="2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7" grpId="0"/>
      <p:bldP spid="17"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l="16405"/>
          <a:stretch>
            <a:fillRect/>
          </a:stretch>
        </p:blipFill>
        <p:spPr>
          <a:xfrm>
            <a:off x="635" y="0"/>
            <a:ext cx="12191365" cy="6857365"/>
          </a:xfrm>
          <a:prstGeom prst="rect">
            <a:avLst/>
          </a:prstGeom>
        </p:spPr>
      </p:pic>
      <p:pic>
        <p:nvPicPr>
          <p:cNvPr id="3" name="图片 2"/>
          <p:cNvPicPr/>
          <p:nvPr/>
        </p:nvPicPr>
        <p:blipFill>
          <a:blip r:embed="rId2"/>
        </p:blipFill>
        <p:spPr>
          <a:xfrm>
            <a:off x="0" y="3666490"/>
            <a:ext cx="1751965" cy="2145030"/>
          </a:xfrm>
          <a:prstGeom prst="rect">
            <a:avLst/>
          </a:prstGeom>
        </p:spPr>
      </p:pic>
      <p:pic>
        <p:nvPicPr>
          <p:cNvPr id="6" name="图片 5"/>
          <p:cNvPicPr/>
          <p:nvPr/>
        </p:nvPicPr>
        <p:blipFill>
          <a:blip r:embed="rId3"/>
          <a:stretch>
            <a:fillRect/>
          </a:stretch>
        </p:blipFill>
        <p:spPr>
          <a:xfrm rot="20220000" flipH="1">
            <a:off x="1054735" y="-218440"/>
            <a:ext cx="9088755" cy="3438525"/>
          </a:xfrm>
          <a:prstGeom prst="rect">
            <a:avLst/>
          </a:prstGeom>
        </p:spPr>
      </p:pic>
    </p:spTree>
    <p:custDataLst>
      <p:tags r:id="rId4"/>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p:nvPr/>
        </p:nvPicPr>
        <p:blipFill>
          <a:blip r:embed="rId1"/>
        </p:blipFill>
        <p:spPr>
          <a:xfrm>
            <a:off x="752475" y="139065"/>
            <a:ext cx="6456680" cy="728345"/>
          </a:xfrm>
          <a:prstGeom prst="rect">
            <a:avLst/>
          </a:prstGeom>
        </p:spPr>
      </p:pic>
      <p:pic>
        <p:nvPicPr>
          <p:cNvPr id="21" name="图片 20"/>
          <p:cNvPicPr/>
          <p:nvPr/>
        </p:nvPicPr>
        <p:blipFill>
          <a:blip r:embed="rId1"/>
        </p:blipFill>
        <p:spPr>
          <a:xfrm>
            <a:off x="7888605" y="0"/>
            <a:ext cx="4303395" cy="6858635"/>
          </a:xfrm>
          <a:prstGeom prst="rect">
            <a:avLst/>
          </a:prstGeom>
        </p:spPr>
      </p:pic>
      <p:grpSp>
        <p:nvGrpSpPr>
          <p:cNvPr id="8" name="组合 7"/>
          <p:cNvGrpSpPr/>
          <p:nvPr/>
        </p:nvGrpSpPr>
        <p:grpSpPr>
          <a:xfrm>
            <a:off x="304165" y="1229995"/>
            <a:ext cx="10915650" cy="5191760"/>
            <a:chOff x="0" y="-839"/>
            <a:chExt cx="13105326" cy="6858839"/>
          </a:xfrm>
        </p:grpSpPr>
        <p:sp>
          <p:nvSpPr>
            <p:cNvPr id="9" name="矩形 8"/>
            <p:cNvSpPr/>
            <p:nvPr>
              <p:custDataLst>
                <p:tags r:id="rId2"/>
              </p:custDataLst>
            </p:nvPr>
          </p:nvSpPr>
          <p:spPr>
            <a:xfrm>
              <a:off x="0" y="0"/>
              <a:ext cx="9106930" cy="6858000"/>
            </a:xfrm>
            <a:prstGeom prst="rect">
              <a:avLst/>
            </a:prstGeom>
            <a:solidFill>
              <a:sysClr val="window" lastClr="FFFFFF"/>
            </a:solidFill>
            <a:ln w="12700" cap="flat" cmpd="sng" algn="ctr">
              <a:noFill/>
              <a:prstDash val="solid"/>
              <a:miter lim="800000"/>
            </a:ln>
            <a:effectLst/>
          </p:spPr>
          <p:txBody>
            <a:bodyPr rtlCol="0" anchor="ctr"/>
            <a:p>
              <a:pPr algn="ctr"/>
              <a:endParaRPr kumimoji="1" lang="zh-CN" altLang="en-US">
                <a:solidFill>
                  <a:prstClr val="white"/>
                </a:solidFill>
                <a:latin typeface="思源黑体 CN Medium" panose="020B0600000000000000" charset="-122"/>
                <a:ea typeface="思源黑体 CN Medium" panose="020B0600000000000000" charset="-122"/>
              </a:endParaRPr>
            </a:p>
          </p:txBody>
        </p:sp>
        <p:sp>
          <p:nvSpPr>
            <p:cNvPr id="10" name="矩形 9"/>
            <p:cNvSpPr/>
            <p:nvPr>
              <p:custDataLst>
                <p:tags r:id="rId3"/>
              </p:custDataLst>
            </p:nvPr>
          </p:nvSpPr>
          <p:spPr>
            <a:xfrm>
              <a:off x="0" y="-839"/>
              <a:ext cx="9762286" cy="6309360"/>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p>
              <a:pPr algn="ctr"/>
              <a:endParaRPr kumimoji="1" lang="zh-CN" altLang="en-US">
                <a:solidFill>
                  <a:prstClr val="white"/>
                </a:solidFill>
                <a:latin typeface="思源黑体 CN Medium" panose="020B0600000000000000" charset="-122"/>
                <a:ea typeface="思源黑体 CN Medium" panose="020B0600000000000000" charset="-122"/>
              </a:endParaRPr>
            </a:p>
          </p:txBody>
        </p:sp>
        <p:pic>
          <p:nvPicPr>
            <p:cNvPr id="11" name="图片 10"/>
            <p:cNvPicPr>
              <a:picLocks noChangeAspect="1"/>
            </p:cNvPicPr>
            <p:nvPr>
              <p:custDataLst>
                <p:tags r:id="rId4"/>
              </p:custDataLst>
            </p:nvPr>
          </p:nvPicPr>
          <p:blipFill>
            <a:blip r:embed="rId5"/>
            <a:stretch>
              <a:fillRect/>
            </a:stretch>
          </p:blipFill>
          <p:spPr>
            <a:xfrm>
              <a:off x="9762286" y="261736"/>
              <a:ext cx="3343040" cy="5832026"/>
            </a:xfrm>
            <a:prstGeom prst="rect">
              <a:avLst/>
            </a:prstGeom>
          </p:spPr>
        </p:pic>
      </p:grpSp>
      <p:sp>
        <p:nvSpPr>
          <p:cNvPr id="12" name="矩形 11"/>
          <p:cNvSpPr/>
          <p:nvPr>
            <p:custDataLst>
              <p:tags r:id="rId6"/>
            </p:custDataLst>
          </p:nvPr>
        </p:nvSpPr>
        <p:spPr>
          <a:xfrm>
            <a:off x="303530" y="1229995"/>
            <a:ext cx="8131175" cy="4705985"/>
          </a:xfrm>
          <a:prstGeom prst="rect">
            <a:avLst/>
          </a:prstGeom>
        </p:spPr>
        <p:txBody>
          <a:bodyPr wrap="square">
            <a:noAutofit/>
          </a:bodyPr>
          <a:p>
            <a:pPr algn="l" defTabSz="685800" fontAlgn="auto" hangingPunct="0">
              <a:lnSpc>
                <a:spcPts val="3880"/>
              </a:lnSpc>
              <a:spcBef>
                <a:spcPts val="0"/>
              </a:spcBef>
              <a:spcAft>
                <a:spcPts val="0"/>
              </a:spcAft>
              <a:buClrTx/>
              <a:buSzTx/>
              <a:buFontTx/>
            </a:pPr>
            <a:r>
              <a:rPr lang="en-US" altLang="zh-CN" sz="2000">
                <a:ln>
                  <a:noFill/>
                </a:ln>
                <a:solidFill>
                  <a:srgbClr val="000000"/>
                </a:solidFill>
                <a:effectLst/>
                <a:uFillTx/>
                <a:sym typeface="Helvetica"/>
              </a:rPr>
              <a:t>     </a:t>
            </a:r>
            <a:r>
              <a:rPr lang="zh-CN" altLang="en-US" sz="2000">
                <a:ln>
                  <a:noFill/>
                </a:ln>
                <a:solidFill>
                  <a:srgbClr val="000000"/>
                </a:solidFill>
                <a:effectLst/>
                <a:uFillTx/>
                <a:sym typeface="Helvetica"/>
              </a:rPr>
              <a:t>①</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主题句</a:t>
            </a:r>
            <a:r>
              <a:rPr lang="zh-CN" altLang="en-US" sz="2000">
                <a:ln>
                  <a:noFill/>
                </a:ln>
                <a:solidFill>
                  <a:srgbClr val="000000"/>
                </a:solidFill>
                <a:effectLst/>
                <a:uFillTx/>
                <a:sym typeface="Helvetica"/>
              </a:rPr>
              <a:t>本身会包含</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核心话题</a:t>
            </a:r>
            <a:r>
              <a:rPr lang="zh-CN" altLang="en-US" sz="2000">
                <a:ln>
                  <a:noFill/>
                </a:ln>
                <a:solidFill>
                  <a:srgbClr val="000000"/>
                </a:solidFill>
                <a:effectLst/>
                <a:uFillTx/>
                <a:sym typeface="Helvetica"/>
              </a:rPr>
              <a:t>和决定</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语篇发展方向的控制性信息</a:t>
            </a:r>
            <a:r>
              <a:rPr lang="zh-CN" altLang="en-US" sz="2000">
                <a:ln>
                  <a:noFill/>
                </a:ln>
                <a:solidFill>
                  <a:srgbClr val="000000"/>
                </a:solidFill>
                <a:effectLst/>
                <a:uFillTx/>
                <a:sym typeface="Helvetica"/>
              </a:rPr>
              <a:t>，主要陈述部分则需要将控制性信息进行语义延展，为支撑主题句服务。</a:t>
            </a:r>
            <a:endParaRPr lang="zh-CN" altLang="en-US" sz="2000">
              <a:ln>
                <a:noFill/>
              </a:ln>
              <a:solidFill>
                <a:srgbClr val="000000"/>
              </a:solidFill>
              <a:effectLst/>
              <a:uFillTx/>
              <a:sym typeface="Helvetica"/>
            </a:endParaRPr>
          </a:p>
          <a:p>
            <a:pPr algn="l" defTabSz="685800" fontAlgn="auto" hangingPunct="0">
              <a:lnSpc>
                <a:spcPts val="3880"/>
              </a:lnSpc>
              <a:spcBef>
                <a:spcPts val="0"/>
              </a:spcBef>
              <a:spcAft>
                <a:spcPts val="0"/>
              </a:spcAft>
              <a:buClrTx/>
              <a:buSzTx/>
              <a:buFontTx/>
            </a:pPr>
            <a:r>
              <a:rPr lang="en-US" altLang="zh-CN" sz="2000">
                <a:ln>
                  <a:noFill/>
                </a:ln>
                <a:solidFill>
                  <a:srgbClr val="000000"/>
                </a:solidFill>
                <a:effectLst/>
                <a:uFillTx/>
                <a:sym typeface="Helvetica"/>
              </a:rPr>
              <a:t>     </a:t>
            </a:r>
            <a:r>
              <a:rPr lang="zh-CN" altLang="en-US" sz="2000">
                <a:ln>
                  <a:noFill/>
                </a:ln>
                <a:solidFill>
                  <a:srgbClr val="000000"/>
                </a:solidFill>
                <a:effectLst/>
                <a:uFillTx/>
                <a:sym typeface="Helvetica"/>
              </a:rPr>
              <a:t>②利用</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关键词重复</a:t>
            </a:r>
            <a:r>
              <a:rPr lang="zh-CN" altLang="en-US" sz="2000">
                <a:ln>
                  <a:noFill/>
                </a:ln>
                <a:solidFill>
                  <a:srgbClr val="000000"/>
                </a:solidFill>
                <a:effectLst/>
                <a:uFillTx/>
                <a:sym typeface="Helvetica"/>
              </a:rPr>
              <a:t>来突出并强化主旨。核心关键词存在复现的关系，</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围绕同一主题前后呼应，形成词汇链和语义链</a:t>
            </a:r>
            <a:r>
              <a:rPr lang="zh-CN" altLang="en-US" sz="2000">
                <a:ln>
                  <a:noFill/>
                </a:ln>
                <a:solidFill>
                  <a:srgbClr val="000000"/>
                </a:solidFill>
                <a:effectLst/>
                <a:uFillTx/>
                <a:sym typeface="Helvetica"/>
              </a:rPr>
              <a:t>，使文本语际间实现语义上的衔接和连贯。</a:t>
            </a:r>
            <a:endParaRPr kumimoji="0" lang="zh-CN" altLang="en-US" sz="2000" b="0" i="0" u="none" strike="noStrike" cap="none" spc="0" normalizeH="0" baseline="0">
              <a:ln>
                <a:noFill/>
              </a:ln>
              <a:solidFill>
                <a:srgbClr val="000000"/>
              </a:solidFill>
              <a:effectLst/>
              <a:uFillTx/>
              <a:latin typeface="+mn-lt"/>
              <a:ea typeface="+mn-ea"/>
              <a:cs typeface="+mn-cs"/>
              <a:sym typeface="Helvetica"/>
            </a:endParaRPr>
          </a:p>
          <a:p>
            <a:pPr algn="l" defTabSz="685800" fontAlgn="auto" hangingPunct="0">
              <a:lnSpc>
                <a:spcPts val="3880"/>
              </a:lnSpc>
              <a:spcBef>
                <a:spcPts val="0"/>
              </a:spcBef>
              <a:spcAft>
                <a:spcPts val="0"/>
              </a:spcAft>
              <a:buClrTx/>
              <a:buSzTx/>
              <a:buFontTx/>
            </a:pPr>
            <a:r>
              <a:rPr lang="en-US" altLang="zh-CN" sz="2000">
                <a:ln>
                  <a:noFill/>
                </a:ln>
                <a:solidFill>
                  <a:srgbClr val="000000"/>
                </a:solidFill>
                <a:effectLst/>
                <a:uFillTx/>
                <a:sym typeface="Helvetica"/>
              </a:rPr>
              <a:t>     </a:t>
            </a:r>
            <a:r>
              <a:rPr lang="zh-CN" altLang="en-US" sz="2000">
                <a:ln>
                  <a:noFill/>
                </a:ln>
                <a:solidFill>
                  <a:srgbClr val="000000"/>
                </a:solidFill>
                <a:effectLst/>
                <a:uFillTx/>
                <a:sym typeface="Helvetica"/>
              </a:rPr>
              <a:t>③</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利用语义场保证主题和语义传递取得统一</a:t>
            </a:r>
            <a:r>
              <a:rPr lang="zh-CN" altLang="en-US" sz="2000">
                <a:ln>
                  <a:noFill/>
                </a:ln>
                <a:solidFill>
                  <a:srgbClr val="000000"/>
                </a:solidFill>
                <a:effectLst/>
                <a:uFillTx/>
                <a:sym typeface="Helvetica"/>
              </a:rPr>
              <a:t>（信息流</a:t>
            </a:r>
            <a:r>
              <a:rPr lang="en-US" altLang="zh-CN" sz="2000">
                <a:ln>
                  <a:noFill/>
                </a:ln>
                <a:solidFill>
                  <a:srgbClr val="000000"/>
                </a:solidFill>
                <a:effectLst/>
                <a:uFillTx/>
                <a:sym typeface="Helvetica"/>
              </a:rPr>
              <a:t>flow</a:t>
            </a:r>
            <a:r>
              <a:rPr lang="zh-CN" altLang="en-US" sz="2000">
                <a:ln>
                  <a:noFill/>
                </a:ln>
                <a:solidFill>
                  <a:srgbClr val="000000"/>
                </a:solidFill>
                <a:effectLst/>
                <a:uFillTx/>
                <a:ea typeface="宋体" panose="02010600030101010101" pitchFamily="2" charset="-122"/>
                <a:sym typeface="Helvetica"/>
              </a:rPr>
              <a:t>的</a:t>
            </a:r>
            <a:r>
              <a:rPr lang="zh-CN" altLang="en-US" sz="2000">
                <a:ln>
                  <a:noFill/>
                </a:ln>
                <a:solidFill>
                  <a:srgbClr val="000000"/>
                </a:solidFill>
                <a:effectLst/>
                <a:uFillTx/>
                <a:sym typeface="Helvetica"/>
              </a:rPr>
              <a:t>桥梁通道）。</a:t>
            </a:r>
            <a:r>
              <a:rPr lang="en-US" altLang="zh-CN" sz="2000">
                <a:ln>
                  <a:noFill/>
                </a:ln>
                <a:solidFill>
                  <a:srgbClr val="000000"/>
                </a:solidFill>
                <a:effectLst/>
                <a:uFillTx/>
                <a:sym typeface="Helvetica"/>
              </a:rPr>
              <a:t> </a:t>
            </a:r>
            <a:r>
              <a:rPr lang="zh-CN" altLang="en-US" sz="2000">
                <a:ln>
                  <a:noFill/>
                </a:ln>
                <a:solidFill>
                  <a:srgbClr val="000000"/>
                </a:solidFill>
                <a:effectLst/>
                <a:uFillTx/>
                <a:sym typeface="Helvetica"/>
              </a:rPr>
              <a:t>阅读过程中要</a:t>
            </a:r>
            <a:r>
              <a:rPr lang="zh-CN" altLang="en-US" sz="2000" b="1" u="sng">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善于扫描同词/同话题词，建构语义场</a:t>
            </a:r>
            <a:r>
              <a:rPr lang="zh-CN" altLang="en-US" sz="2000">
                <a:ln>
                  <a:noFill/>
                </a:ln>
                <a:solidFill>
                  <a:srgbClr val="000000"/>
                </a:solidFill>
                <a:effectLst/>
                <a:uFillTx/>
                <a:sym typeface="Helvetica"/>
              </a:rPr>
              <a:t>，搭建</a:t>
            </a:r>
            <a:r>
              <a:rPr lang="zh-CN" altLang="en-US" sz="2000" b="1" u="sng">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信息流flow的通道</a:t>
            </a:r>
            <a:r>
              <a:rPr lang="zh-CN" altLang="en-US" sz="2000">
                <a:ln>
                  <a:noFill/>
                </a:ln>
                <a:solidFill>
                  <a:srgbClr val="000000"/>
                </a:solidFill>
                <a:effectLst/>
                <a:uFillTx/>
                <a:sym typeface="Helvetica"/>
              </a:rPr>
              <a:t>。尤其</a:t>
            </a:r>
            <a:r>
              <a:rPr lang="zh-CN" altLang="en-US" sz="2000" b="1" u="sng">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注意paraphrase(释文，改述，换说)的地方往往是题眼</a:t>
            </a:r>
            <a:r>
              <a:rPr lang="zh-CN" altLang="en-US" sz="2000">
                <a:ln>
                  <a:noFill/>
                </a:ln>
                <a:solidFill>
                  <a:srgbClr val="000000"/>
                </a:solidFill>
                <a:effectLst/>
                <a:uFillTx/>
                <a:sym typeface="Helvetica"/>
              </a:rPr>
              <a:t>。</a:t>
            </a:r>
            <a:endParaRPr kumimoji="0" lang="zh-CN" altLang="en-US" sz="2000" b="0" i="0" u="none" strike="noStrike" cap="none" spc="0" normalizeH="0" baseline="0">
              <a:ln>
                <a:noFill/>
              </a:ln>
              <a:solidFill>
                <a:srgbClr val="000000"/>
              </a:solidFill>
              <a:effectLst/>
              <a:uFillTx/>
              <a:latin typeface="+mn-lt"/>
              <a:ea typeface="+mn-ea"/>
              <a:cs typeface="+mn-cs"/>
              <a:sym typeface="Helvetica"/>
            </a:endParaRPr>
          </a:p>
          <a:p>
            <a:pPr algn="l" defTabSz="685800" fontAlgn="auto" hangingPunct="0">
              <a:lnSpc>
                <a:spcPts val="3880"/>
              </a:lnSpc>
              <a:spcBef>
                <a:spcPts val="0"/>
              </a:spcBef>
              <a:spcAft>
                <a:spcPts val="0"/>
              </a:spcAft>
              <a:buClrTx/>
              <a:buSzTx/>
              <a:buFontTx/>
            </a:pPr>
            <a:endParaRPr lang="zh-CN" altLang="en-US" sz="2000" dirty="0">
              <a:solidFill>
                <a:srgbClr val="002060"/>
              </a:solidFill>
              <a:latin typeface="微软雅黑 Light" panose="020B0502040204020203" pitchFamily="34" charset="-122"/>
              <a:ea typeface="微软雅黑 Light" panose="020B0502040204020203" pitchFamily="34" charset="-122"/>
            </a:endParaRPr>
          </a:p>
        </p:txBody>
      </p:sp>
      <p:sp>
        <p:nvSpPr>
          <p:cNvPr id="3" name="文本框 2"/>
          <p:cNvSpPr txBox="1"/>
          <p:nvPr/>
        </p:nvSpPr>
        <p:spPr>
          <a:xfrm>
            <a:off x="1881505" y="5602605"/>
            <a:ext cx="5449570" cy="67373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38" tIns="91438" rIns="91438" bIns="91438" numCol="1" spcCol="38100" rtlCol="0" anchor="t" forceAA="0">
            <a:spAutoFit/>
          </a:bodyPr>
          <a:p>
            <a:pPr marL="0" marR="0" indent="0" algn="l" defTabSz="685800" rtl="0" fontAlgn="auto" latinLnBrk="0" hangingPunct="0">
              <a:lnSpc>
                <a:spcPct val="100000"/>
              </a:lnSpc>
              <a:spcBef>
                <a:spcPts val="0"/>
              </a:spcBef>
              <a:spcAft>
                <a:spcPts val="0"/>
              </a:spcAft>
              <a:buClrTx/>
              <a:buSzTx/>
              <a:buFontTx/>
              <a:buNone/>
            </a:pPr>
            <a:r>
              <a:rPr kumimoji="0" lang="en-US" altLang="zh-CN" sz="32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r>
              <a:rPr kumimoji="0" lang="zh-CN" altLang="en-US" sz="32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哒哒哒</a:t>
            </a:r>
            <a:r>
              <a:rPr kumimoji="0" lang="en-US" altLang="zh-CN" sz="32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r>
              <a:rPr kumimoji="0" lang="zh-CN" altLang="en-US" sz="32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达达</a:t>
            </a:r>
            <a:r>
              <a:rPr kumimoji="0" lang="en-US" altLang="zh-CN" sz="32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r>
              <a:rPr kumimoji="0" lang="zh-CN" altLang="en-US" sz="32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信息搭桥法</a:t>
            </a:r>
            <a:endParaRPr kumimoji="0" lang="zh-CN" altLang="en-US" sz="32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endParaRPr>
          </a:p>
        </p:txBody>
      </p:sp>
      <p:cxnSp>
        <p:nvCxnSpPr>
          <p:cNvPr id="19" name="直接箭头连接符 18"/>
          <p:cNvCxnSpPr/>
          <p:nvPr/>
        </p:nvCxnSpPr>
        <p:spPr>
          <a:xfrm flipH="1">
            <a:off x="3024505" y="4692015"/>
            <a:ext cx="2056765" cy="980440"/>
          </a:xfrm>
          <a:prstGeom prst="straightConnector1">
            <a:avLst/>
          </a:prstGeom>
          <a:noFill/>
          <a:ln w="25400" cap="flat">
            <a:solidFill>
              <a:schemeClr val="accent1"/>
            </a:solidFill>
            <a:prstDash val="solid"/>
            <a:round/>
            <a:tailEnd type="arrow"/>
          </a:ln>
        </p:spPr>
        <p:style>
          <a:lnRef idx="0">
            <a:scrgbClr r="0" g="0" b="0"/>
          </a:lnRef>
          <a:fillRef idx="0">
            <a:scrgbClr r="0" g="0" b="0"/>
          </a:fillRef>
          <a:effectRef idx="0">
            <a:scrgbClr r="0" g="0" b="0"/>
          </a:effectRef>
          <a:fontRef idx="none"/>
        </p:style>
      </p:cxnSp>
      <p:cxnSp>
        <p:nvCxnSpPr>
          <p:cNvPr id="20" name="直接箭头连接符 19"/>
          <p:cNvCxnSpPr/>
          <p:nvPr/>
        </p:nvCxnSpPr>
        <p:spPr>
          <a:xfrm flipH="1">
            <a:off x="4591050" y="5142865"/>
            <a:ext cx="62865" cy="585470"/>
          </a:xfrm>
          <a:prstGeom prst="straightConnector1">
            <a:avLst/>
          </a:prstGeom>
          <a:noFill/>
          <a:ln w="25400" cap="flat">
            <a:solidFill>
              <a:schemeClr val="accent1"/>
            </a:solidFill>
            <a:prstDash val="solid"/>
            <a:round/>
            <a:tailEnd type="arrow"/>
          </a:ln>
        </p:spPr>
        <p:style>
          <a:lnRef idx="0">
            <a:scrgbClr r="0" g="0" b="0"/>
          </a:lnRef>
          <a:fillRef idx="0">
            <a:scrgbClr r="0" g="0" b="0"/>
          </a:fillRef>
          <a:effectRef idx="0">
            <a:scrgbClr r="0" g="0" b="0"/>
          </a:effectRef>
          <a:fontRef idx="none"/>
        </p:style>
      </p:cxnSp>
      <p:pic>
        <p:nvPicPr>
          <p:cNvPr id="27" name="图片 26"/>
          <p:cNvPicPr/>
          <p:nvPr/>
        </p:nvPicPr>
        <p:blipFill>
          <a:blip r:embed="rId7"/>
          <a:stretch>
            <a:fillRect/>
          </a:stretch>
        </p:blipFill>
        <p:spPr>
          <a:xfrm>
            <a:off x="-125730" y="0"/>
            <a:ext cx="1343025" cy="1053465"/>
          </a:xfrm>
          <a:prstGeom prst="rect">
            <a:avLst/>
          </a:prstGeom>
        </p:spPr>
      </p:pic>
      <p:sp>
        <p:nvSpPr>
          <p:cNvPr id="23" name="文本框 22"/>
          <p:cNvSpPr txBox="1"/>
          <p:nvPr/>
        </p:nvSpPr>
        <p:spPr>
          <a:xfrm>
            <a:off x="843915" y="106680"/>
            <a:ext cx="6487160" cy="6661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38" tIns="91438" rIns="91438" bIns="91438" numCol="1" spcCol="38100" rtlCol="0" anchor="t" forceAA="0">
            <a:spAutoFit/>
          </a:bodyPr>
          <a:p>
            <a:pPr marL="0" indent="10795" algn="just" defTabSz="514350" rtl="0" latinLnBrk="0">
              <a:lnSpc>
                <a:spcPct val="150000"/>
              </a:lnSpc>
            </a:pPr>
            <a:r>
              <a:rPr sz="2100" b="1" dirty="0">
                <a:solidFill>
                  <a:prstClr val="white"/>
                </a:solidFill>
                <a:latin typeface="微软雅黑" panose="020B0503020204020204" charset="-122"/>
                <a:ea typeface="微软雅黑" panose="020B0503020204020204" charset="-122"/>
                <a:cs typeface="微软雅黑" panose="020B0503020204020204" charset="-122"/>
                <a:sym typeface="+mn-ea"/>
              </a:rPr>
              <a:t>阅读理解满分</a:t>
            </a:r>
            <a:r>
              <a:rPr lang="zh-CN" sz="2100" b="1" dirty="0">
                <a:solidFill>
                  <a:prstClr val="white"/>
                </a:solidFill>
                <a:latin typeface="微软雅黑" panose="020B0503020204020204" charset="-122"/>
                <a:ea typeface="微软雅黑" panose="020B0503020204020204" charset="-122"/>
                <a:cs typeface="微软雅黑" panose="020B0503020204020204" charset="-122"/>
                <a:sym typeface="+mn-ea"/>
              </a:rPr>
              <a:t>思维</a:t>
            </a:r>
            <a:r>
              <a:rPr sz="2100" b="1" dirty="0">
                <a:solidFill>
                  <a:prstClr val="white"/>
                </a:solidFill>
                <a:latin typeface="微软雅黑" panose="020B0503020204020204" charset="-122"/>
                <a:ea typeface="微软雅黑" panose="020B0503020204020204" charset="-122"/>
                <a:cs typeface="微软雅黑" panose="020B0503020204020204" charset="-122"/>
                <a:sym typeface="+mn-ea"/>
              </a:rPr>
              <a:t>策略</a:t>
            </a:r>
            <a:r>
              <a:rPr lang="en-US" sz="2100" b="1" dirty="0">
                <a:solidFill>
                  <a:prstClr val="white"/>
                </a:solidFill>
                <a:latin typeface="微软雅黑" panose="020B0503020204020204" charset="-122"/>
                <a:ea typeface="微软雅黑" panose="020B0503020204020204" charset="-122"/>
                <a:cs typeface="微软雅黑" panose="020B0503020204020204" charset="-122"/>
                <a:sym typeface="+mn-ea"/>
              </a:rPr>
              <a:t>——</a:t>
            </a:r>
            <a:r>
              <a:rPr sz="2100" b="1" dirty="0">
                <a:solidFill>
                  <a:srgbClr val="FFFF00"/>
                </a:solidFill>
                <a:latin typeface="微软雅黑" panose="020B0503020204020204" charset="-122"/>
                <a:ea typeface="微软雅黑" panose="020B0503020204020204" charset="-122"/>
                <a:cs typeface="微软雅黑" panose="020B0503020204020204" charset="-122"/>
                <a:sym typeface="+mn-ea"/>
              </a:rPr>
              <a:t>精通词义延伸方式和过程</a:t>
            </a:r>
            <a:endParaRPr kumimoji="0" lang="zh-CN" altLang="en-US" sz="2100" b="1" i="0" u="none" strike="noStrike" cap="none" spc="0" normalizeH="0" baseline="0" dirty="0">
              <a:ln>
                <a:noFill/>
              </a:ln>
              <a:solidFill>
                <a:srgbClr val="FFFF00"/>
              </a:solidFill>
              <a:effectLst/>
              <a:uFillTx/>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0.70"/>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par>
                                <p:cTn id="20" presetID="55"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strVal val="#ppt_w*0.70"/>
                                          </p:val>
                                        </p:tav>
                                        <p:tav tm="100000">
                                          <p:val>
                                            <p:strVal val="#ppt_w"/>
                                          </p:val>
                                        </p:tav>
                                      </p:tavLst>
                                    </p:anim>
                                    <p:anim calcmode="lin" valueType="num">
                                      <p:cBhvr>
                                        <p:cTn id="23" dur="1000" fill="hold"/>
                                        <p:tgtEl>
                                          <p:spTgt spid="20"/>
                                        </p:tgtEl>
                                        <p:attrNameLst>
                                          <p:attrName>ppt_h</p:attrName>
                                        </p:attrNameLst>
                                      </p:cBhvr>
                                      <p:tavLst>
                                        <p:tav tm="0">
                                          <p:val>
                                            <p:strVal val="#ppt_h"/>
                                          </p:val>
                                        </p:tav>
                                        <p:tav tm="100000">
                                          <p:val>
                                            <p:strVal val="#ppt_h"/>
                                          </p:val>
                                        </p:tav>
                                      </p:tavLst>
                                    </p:anim>
                                    <p:animEffect transition="in" filter="fade">
                                      <p:cBhvr>
                                        <p:cTn id="2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3" grpId="0" bldLvl="0" animBg="1"/>
      <p:bldP spid="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图片 3"/>
          <p:cNvPicPr/>
          <p:nvPr/>
        </p:nvPicPr>
        <p:blipFill>
          <a:blip r:embed="rId1"/>
        </p:blipFill>
        <p:spPr>
          <a:xfrm>
            <a:off x="-635" y="0"/>
            <a:ext cx="1129665" cy="1147445"/>
          </a:xfrm>
          <a:prstGeom prst="rect">
            <a:avLst/>
          </a:prstGeom>
        </p:spPr>
      </p:pic>
      <p:sp>
        <p:nvSpPr>
          <p:cNvPr id="22" name="文本框 21"/>
          <p:cNvSpPr txBox="1"/>
          <p:nvPr/>
        </p:nvSpPr>
        <p:spPr>
          <a:xfrm>
            <a:off x="296545" y="831850"/>
            <a:ext cx="8148955" cy="5800725"/>
          </a:xfrm>
          <a:prstGeom prst="rect">
            <a:avLst/>
          </a:prstGeom>
          <a:solidFill>
            <a:schemeClr val="bg2"/>
          </a:solidFill>
          <a:ln>
            <a:solidFill>
              <a:schemeClr val="accent4">
                <a:lumMod val="40000"/>
                <a:lumOff val="60000"/>
              </a:schemeClr>
            </a:solidFill>
          </a:ln>
        </p:spPr>
        <p:txBody>
          <a:bodyPr wrap="square">
            <a:spAutoFit/>
          </a:bodyPr>
          <a:p>
            <a:pPr indent="266700" algn="just" defTabSz="266700" fontAlgn="auto">
              <a:lnSpc>
                <a:spcPts val="2120"/>
              </a:lnSpc>
              <a:spcBef>
                <a:spcPct val="0"/>
              </a:spcBef>
              <a:spcAft>
                <a:spcPct val="0"/>
              </a:spcAft>
            </a:pPr>
            <a:r>
              <a:rPr lang="en-US" altLang="zh-CN">
                <a:latin typeface="Times New Roman" panose="02020603050405020304"/>
                <a:ea typeface="宋体" panose="02010600030101010101" pitchFamily="2" charset="-122"/>
              </a:rPr>
              <a:t>Most of us could benefit from washing our bedding more often. Sheets, pillowcases, and mattresses can harbor dirt, germs and allergens (</a:t>
            </a:r>
            <a:r>
              <a:rPr lang="zh-CN" altLang="en-US">
                <a:latin typeface="宋体" panose="02010600030101010101" pitchFamily="2" charset="-122"/>
                <a:ea typeface="宋体" panose="02010600030101010101" pitchFamily="2" charset="-122"/>
              </a:rPr>
              <a:t>过敏原</a:t>
            </a:r>
            <a:r>
              <a:rPr lang="en-US" altLang="zh-CN">
                <a:latin typeface="Times New Roman" panose="02020603050405020304"/>
                <a:ea typeface="宋体" panose="02010600030101010101" pitchFamily="2" charset="-122"/>
              </a:rPr>
              <a:t>) that affect our skin and overall health. But what’s the sweet spot for washing frequency? Our website asked experts to share their preferred intervals (</a:t>
            </a:r>
            <a:r>
              <a:rPr lang="zh-CN" altLang="en-US">
                <a:latin typeface="宋体" panose="02010600030101010101" pitchFamily="2" charset="-122"/>
                <a:ea typeface="宋体" panose="02010600030101010101" pitchFamily="2" charset="-122"/>
              </a:rPr>
              <a:t>间隔</a:t>
            </a:r>
            <a:r>
              <a:rPr lang="en-US" altLang="zh-CN">
                <a:latin typeface="Times New Roman" panose="02020603050405020304"/>
                <a:ea typeface="宋体" panose="02010600030101010101" pitchFamily="2" charset="-122"/>
              </a:rPr>
              <a:t>) and tips on how to do it well. </a:t>
            </a:r>
            <a:endParaRPr lang="en-US" altLang="zh-CN">
              <a:latin typeface="Times New Roman" panose="02020603050405020304"/>
              <a:ea typeface="宋体" panose="02010600030101010101" pitchFamily="2" charset="-122"/>
            </a:endParaRPr>
          </a:p>
          <a:p>
            <a:pPr indent="0" algn="just" defTabSz="266700" fontAlgn="auto">
              <a:lnSpc>
                <a:spcPts val="2120"/>
              </a:lnSpc>
              <a:spcBef>
                <a:spcPct val="0"/>
              </a:spcBef>
              <a:spcAft>
                <a:spcPct val="0"/>
              </a:spcAft>
            </a:pPr>
            <a:r>
              <a:rPr lang="en-US" altLang="zh-CN" b="1">
                <a:latin typeface="Times New Roman" panose="02020603050405020304"/>
                <a:ea typeface="宋体" panose="02010600030101010101" pitchFamily="2" charset="-122"/>
              </a:rPr>
              <a:t>Pillowcases</a:t>
            </a:r>
            <a:endParaRPr lang="en-US" altLang="zh-CN" b="1">
              <a:latin typeface="Times New Roman" panose="02020603050405020304"/>
              <a:ea typeface="宋体" panose="02010600030101010101" pitchFamily="2" charset="-122"/>
            </a:endParaRPr>
          </a:p>
          <a:p>
            <a:pPr indent="266700" algn="just" defTabSz="266700" fontAlgn="auto">
              <a:lnSpc>
                <a:spcPts val="2120"/>
              </a:lnSpc>
              <a:spcBef>
                <a:spcPct val="0"/>
              </a:spcBef>
              <a:spcAft>
                <a:spcPct val="0"/>
              </a:spcAft>
            </a:pPr>
            <a:r>
              <a:rPr lang="en-US" altLang="zh-CN">
                <a:latin typeface="Times New Roman" panose="02020603050405020304"/>
                <a:ea typeface="宋体" panose="02010600030101010101" pitchFamily="2" charset="-122"/>
              </a:rPr>
              <a:t>Pillowcases are the landing pad for your skin, hair and all the oils and dirt carried with them. It is recommended that pillowcases should be washed at least once a week. People who have sensitive skin or allergies often benefit from a more frequent routine, like every three to four days. To help clean cases last longer, shower before bed. And don’t forget your pillows: washing them once per season is the sweet spot. </a:t>
            </a:r>
            <a:endParaRPr lang="en-US" altLang="zh-CN">
              <a:latin typeface="Times New Roman" panose="02020603050405020304"/>
              <a:ea typeface="宋体" panose="02010600030101010101" pitchFamily="2" charset="-122"/>
            </a:endParaRPr>
          </a:p>
          <a:p>
            <a:pPr indent="0" algn="just" defTabSz="266700" fontAlgn="auto">
              <a:lnSpc>
                <a:spcPts val="2120"/>
              </a:lnSpc>
              <a:spcBef>
                <a:spcPct val="0"/>
              </a:spcBef>
              <a:spcAft>
                <a:spcPct val="0"/>
              </a:spcAft>
            </a:pPr>
            <a:r>
              <a:rPr lang="en-US" altLang="zh-CN" b="1">
                <a:latin typeface="Times New Roman" panose="02020603050405020304"/>
                <a:ea typeface="宋体" panose="02010600030101010101" pitchFamily="2" charset="-122"/>
              </a:rPr>
              <a:t>Sheets</a:t>
            </a:r>
            <a:endParaRPr lang="en-US" altLang="zh-CN" b="1">
              <a:latin typeface="Times New Roman" panose="02020603050405020304"/>
              <a:ea typeface="宋体" panose="02010600030101010101" pitchFamily="2" charset="-122"/>
            </a:endParaRPr>
          </a:p>
          <a:p>
            <a:pPr indent="266700" algn="just" defTabSz="266700" fontAlgn="auto">
              <a:lnSpc>
                <a:spcPts val="2120"/>
              </a:lnSpc>
              <a:spcBef>
                <a:spcPct val="0"/>
              </a:spcBef>
              <a:spcAft>
                <a:spcPct val="0"/>
              </a:spcAft>
            </a:pPr>
            <a:r>
              <a:rPr lang="en-US" altLang="zh-CN">
                <a:latin typeface="Times New Roman" panose="02020603050405020304"/>
                <a:ea typeface="宋体" panose="02010600030101010101" pitchFamily="2" charset="-122"/>
              </a:rPr>
              <a:t>At a minimum, you should wash your sheets once a week. But a variety of factors call for more frequent washing. One is the summer heat, since sweat “can lead to bacteria and odor on our sheets.” Plus, allergens like pollen can travel inside with you, so washing more frequently can help reduce symptoms. </a:t>
            </a:r>
            <a:endParaRPr lang="en-US" altLang="zh-CN">
              <a:latin typeface="Times New Roman" panose="02020603050405020304"/>
              <a:ea typeface="宋体" panose="02010600030101010101" pitchFamily="2" charset="-122"/>
            </a:endParaRPr>
          </a:p>
          <a:p>
            <a:pPr indent="0" algn="just" defTabSz="266700" fontAlgn="auto">
              <a:lnSpc>
                <a:spcPts val="2120"/>
              </a:lnSpc>
              <a:spcBef>
                <a:spcPct val="0"/>
              </a:spcBef>
              <a:spcAft>
                <a:spcPct val="0"/>
              </a:spcAft>
            </a:pPr>
            <a:r>
              <a:rPr lang="en-US" altLang="zh-CN" b="1">
                <a:latin typeface="Times New Roman" panose="02020603050405020304"/>
                <a:ea typeface="宋体" panose="02010600030101010101" pitchFamily="2" charset="-122"/>
              </a:rPr>
              <a:t>Mattresses</a:t>
            </a:r>
            <a:endParaRPr lang="en-US" altLang="zh-CN" b="1">
              <a:latin typeface="Times New Roman" panose="02020603050405020304"/>
              <a:ea typeface="宋体" panose="02010600030101010101" pitchFamily="2" charset="-122"/>
            </a:endParaRPr>
          </a:p>
          <a:p>
            <a:pPr indent="266700" algn="just" defTabSz="266700" fontAlgn="auto">
              <a:lnSpc>
                <a:spcPts val="2120"/>
              </a:lnSpc>
              <a:spcBef>
                <a:spcPct val="0"/>
              </a:spcBef>
              <a:spcAft>
                <a:spcPct val="0"/>
              </a:spcAft>
            </a:pPr>
            <a:r>
              <a:rPr lang="en-US" altLang="zh-CN">
                <a:latin typeface="Times New Roman" panose="02020603050405020304"/>
                <a:ea typeface="宋体" panose="02010600030101010101" pitchFamily="2" charset="-122"/>
              </a:rPr>
              <a:t>Every time you strip the bedding, let the mattress breathe for a bit rather than immediately putting on a new set of sheets. “Leave it for a few hours with some windows open.” Still air and covered mattresses encourage dust mites and allergens to thrive. Vacuum (</a:t>
            </a:r>
            <a:r>
              <a:rPr lang="zh-CN" altLang="en-US">
                <a:latin typeface="宋体" panose="02010600030101010101" pitchFamily="2" charset="-122"/>
                <a:ea typeface="宋体" panose="02010600030101010101" pitchFamily="2" charset="-122"/>
              </a:rPr>
              <a:t>用吸尘器吸</a:t>
            </a:r>
            <a:r>
              <a:rPr lang="en-US" altLang="zh-CN">
                <a:latin typeface="Times New Roman" panose="02020603050405020304"/>
                <a:ea typeface="宋体" panose="02010600030101010101" pitchFamily="2" charset="-122"/>
              </a:rPr>
              <a:t>) it two to three times a year. If it smells, sprinkle on a thin layer of baking soda, let it sit for a few hours. And then vacuum it up. </a:t>
            </a:r>
            <a:endParaRPr lang="en-US" altLang="zh-CN">
              <a:latin typeface="Times New Roman" panose="02020603050405020304"/>
              <a:ea typeface="宋体" panose="02010600030101010101" pitchFamily="2" charset="-122"/>
            </a:endParaRPr>
          </a:p>
        </p:txBody>
      </p:sp>
      <p:grpSp>
        <p:nvGrpSpPr>
          <p:cNvPr id="12" name="组合 11"/>
          <p:cNvGrpSpPr/>
          <p:nvPr userDrawn="1">
            <p:custDataLst>
              <p:tags r:id="rId2"/>
            </p:custDataLst>
          </p:nvPr>
        </p:nvGrpSpPr>
        <p:grpSpPr>
          <a:xfrm>
            <a:off x="10637789" y="5416239"/>
            <a:ext cx="1552625" cy="1432464"/>
            <a:chOff x="10898414" y="5656121"/>
            <a:chExt cx="1293586" cy="1193473"/>
          </a:xfrm>
        </p:grpSpPr>
        <p:sp>
          <p:nvSpPr>
            <p:cNvPr id="13" name="任意多边形: 形状 12"/>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cxnSp>
        <p:nvCxnSpPr>
          <p:cNvPr id="3" name="直接连接符 2"/>
          <p:cNvCxnSpPr/>
          <p:nvPr>
            <p:custDataLst>
              <p:tags r:id="rId6"/>
            </p:custDataLst>
          </p:nvPr>
        </p:nvCxnSpPr>
        <p:spPr>
          <a:xfrm flipV="1">
            <a:off x="1070178" y="735992"/>
            <a:ext cx="8959215" cy="698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5" name="文本框 6"/>
          <p:cNvSpPr txBox="1"/>
          <p:nvPr>
            <p:custDataLst>
              <p:tags r:id="rId7"/>
            </p:custDataLst>
          </p:nvPr>
        </p:nvSpPr>
        <p:spPr>
          <a:xfrm>
            <a:off x="1195705" y="37465"/>
            <a:ext cx="6695440" cy="609600"/>
          </a:xfrm>
          <a:prstGeom prst="rect">
            <a:avLst/>
          </a:prstGeom>
          <a:noFill/>
          <a:ln w="12700">
            <a:miter lim="400000"/>
          </a:ln>
          <a:extLst>
            <a:ext uri="{909E8E84-426E-40DD-AFC4-6F175D3DCCD1}">
              <a14:hiddenFill xmlns:a14="http://schemas.microsoft.com/office/drawing/2010/main">
                <a:solidFill>
                  <a:srgbClr val="5D53C4"/>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一分钟精准秒杀A篇的思维策略</a:t>
            </a:r>
            <a:endPar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8" name="图片 7"/>
          <p:cNvPicPr>
            <a:picLocks noChangeAspect="1"/>
          </p:cNvPicPr>
          <p:nvPr>
            <p:custDataLst>
              <p:tags r:id="rId8"/>
            </p:custDataLst>
          </p:nvPr>
        </p:nvPicPr>
        <p:blipFill>
          <a:blip r:embed="rId9"/>
          <a:srcRect b="4409"/>
          <a:stretch>
            <a:fillRect/>
          </a:stretch>
        </p:blipFill>
        <p:spPr>
          <a:xfrm>
            <a:off x="9733280" y="66040"/>
            <a:ext cx="1741805" cy="1122680"/>
          </a:xfrm>
          <a:prstGeom prst="rect">
            <a:avLst/>
          </a:prstGeom>
        </p:spPr>
      </p:pic>
      <p:sp>
        <p:nvSpPr>
          <p:cNvPr id="17" name="文本框 16"/>
          <p:cNvSpPr txBox="1"/>
          <p:nvPr/>
        </p:nvSpPr>
        <p:spPr>
          <a:xfrm>
            <a:off x="7380605" y="66040"/>
            <a:ext cx="2926080" cy="953135"/>
          </a:xfrm>
          <a:prstGeom prst="rect">
            <a:avLst/>
          </a:prstGeom>
          <a:noFill/>
        </p:spPr>
        <p:txBody>
          <a:bodyPr wrap="square" rtlCol="0">
            <a:spAutoFit/>
          </a:bodyPr>
          <a:p>
            <a:r>
              <a:rPr lang="en-US" altLang="zh-CN" sz="2800" b="1">
                <a:solidFill>
                  <a:srgbClr val="C00000"/>
                </a:solidFill>
              </a:rPr>
              <a:t>—— </a:t>
            </a:r>
            <a:r>
              <a:rPr lang="zh-CN" altLang="en-US" sz="2800" b="1">
                <a:solidFill>
                  <a:srgbClr val="C00000"/>
                </a:solidFill>
              </a:rPr>
              <a:t>语篇解构</a:t>
            </a:r>
            <a:endParaRPr lang="zh-CN" altLang="en-US" sz="2800" b="1">
              <a:solidFill>
                <a:srgbClr val="C00000"/>
              </a:solidFill>
            </a:endParaRPr>
          </a:p>
          <a:p>
            <a:r>
              <a:rPr lang="zh-CN" altLang="en-US" sz="2800" b="1">
                <a:solidFill>
                  <a:srgbClr val="C00000"/>
                </a:solidFill>
              </a:rPr>
              <a:t> </a:t>
            </a:r>
            <a:r>
              <a:rPr lang="en-US" altLang="zh-CN" sz="2800" b="1">
                <a:solidFill>
                  <a:srgbClr val="C00000"/>
                </a:solidFill>
              </a:rPr>
              <a:t>       </a:t>
            </a:r>
            <a:r>
              <a:rPr lang="zh-CN" altLang="en-US" sz="2800" b="1">
                <a:solidFill>
                  <a:srgbClr val="C00000"/>
                </a:solidFill>
              </a:rPr>
              <a:t>语义建构</a:t>
            </a:r>
            <a:endParaRPr lang="zh-CN" altLang="en-US" sz="2800" b="1">
              <a:solidFill>
                <a:srgbClr val="C00000"/>
              </a:solidFill>
            </a:endParaRPr>
          </a:p>
        </p:txBody>
      </p:sp>
      <p:sp>
        <p:nvSpPr>
          <p:cNvPr id="6" name="文本框 5"/>
          <p:cNvSpPr txBox="1"/>
          <p:nvPr/>
        </p:nvSpPr>
        <p:spPr>
          <a:xfrm>
            <a:off x="8524240" y="1087755"/>
            <a:ext cx="3565525" cy="2553335"/>
          </a:xfrm>
          <a:prstGeom prst="rect">
            <a:avLst/>
          </a:prstGeom>
          <a:noFill/>
          <a:ln>
            <a:solidFill>
              <a:schemeClr val="accent2">
                <a:lumMod val="20000"/>
                <a:lumOff val="80000"/>
              </a:schemeClr>
            </a:solidFill>
          </a:ln>
        </p:spPr>
        <p:txBody>
          <a:bodyPr wrap="square" rtlCol="0" anchor="t">
            <a:spAutoFit/>
          </a:bodyPr>
          <a:p>
            <a:r>
              <a:rPr lang="zh-CN" altLang="en-US" sz="1600" b="1">
                <a:latin typeface="Times New Roman" panose="02020603050405020304" charset="0"/>
                <a:cs typeface="Times New Roman" panose="02020603050405020304" charset="0"/>
              </a:rPr>
              <a:t>21. Which of the following bedding is adviscd to be cleaned once per season?</a:t>
            </a:r>
            <a:endParaRPr lang="zh-CN" altLang="en-US" sz="1600" b="1">
              <a:latin typeface="Times New Roman" panose="02020603050405020304" charset="0"/>
              <a:cs typeface="Times New Roman" panose="02020603050405020304" charset="0"/>
            </a:endParaRPr>
          </a:p>
          <a:p>
            <a:r>
              <a:rPr lang="zh-CN" altLang="en-US" sz="1600">
                <a:latin typeface="Times New Roman" panose="02020603050405020304" charset="0"/>
                <a:cs typeface="Times New Roman" panose="02020603050405020304" charset="0"/>
              </a:rPr>
              <a:t>A. Pillowcases.</a:t>
            </a:r>
            <a:r>
              <a:rPr lang="en-US" altLang="zh-CN" sz="1600">
                <a:latin typeface="Times New Roman" panose="02020603050405020304" charset="0"/>
                <a:cs typeface="Times New Roman" panose="02020603050405020304" charset="0"/>
              </a:rPr>
              <a:t>	</a:t>
            </a:r>
            <a:r>
              <a:rPr lang="zh-CN" altLang="en-US" sz="1600">
                <a:latin typeface="Times New Roman" panose="02020603050405020304" charset="0"/>
                <a:cs typeface="Times New Roman" panose="02020603050405020304" charset="0"/>
              </a:rPr>
              <a:t>B. Pillows.</a:t>
            </a:r>
            <a:endParaRPr lang="zh-CN" altLang="en-US" sz="1600">
              <a:latin typeface="Times New Roman" panose="02020603050405020304" charset="0"/>
              <a:cs typeface="Times New Roman" panose="02020603050405020304" charset="0"/>
            </a:endParaRPr>
          </a:p>
          <a:p>
            <a:r>
              <a:rPr lang="zh-CN" altLang="en-US" sz="1600">
                <a:latin typeface="Times New Roman" panose="02020603050405020304" charset="0"/>
                <a:cs typeface="Times New Roman" panose="02020603050405020304" charset="0"/>
              </a:rPr>
              <a:t>C. Sheets.</a:t>
            </a:r>
            <a:r>
              <a:rPr lang="en-US" altLang="zh-CN" sz="1600">
                <a:latin typeface="Times New Roman" panose="02020603050405020304" charset="0"/>
                <a:cs typeface="Times New Roman" panose="02020603050405020304" charset="0"/>
              </a:rPr>
              <a:t>		</a:t>
            </a:r>
            <a:r>
              <a:rPr lang="zh-CN" altLang="en-US" sz="1600">
                <a:latin typeface="Times New Roman" panose="02020603050405020304" charset="0"/>
                <a:cs typeface="Times New Roman" panose="02020603050405020304" charset="0"/>
              </a:rPr>
              <a:t>D. Mattresses.</a:t>
            </a:r>
            <a:endParaRPr lang="zh-CN" altLang="en-US" sz="1600">
              <a:latin typeface="Times New Roman" panose="02020603050405020304" charset="0"/>
              <a:cs typeface="Times New Roman" panose="02020603050405020304" charset="0"/>
            </a:endParaRPr>
          </a:p>
          <a:p>
            <a:r>
              <a:rPr lang="zh-CN" altLang="en-US" sz="1600" b="1">
                <a:latin typeface="Times New Roman" panose="02020603050405020304" charset="0"/>
                <a:cs typeface="Times New Roman" panose="02020603050405020304" charset="0"/>
              </a:rPr>
              <a:t>23. Where is the text probably taken from?</a:t>
            </a:r>
            <a:endParaRPr lang="zh-CN" altLang="en-US" sz="1600" b="1">
              <a:latin typeface="Times New Roman" panose="02020603050405020304" charset="0"/>
              <a:cs typeface="Times New Roman" panose="02020603050405020304" charset="0"/>
            </a:endParaRPr>
          </a:p>
          <a:p>
            <a:r>
              <a:rPr lang="zh-CN" altLang="en-US" sz="1600">
                <a:latin typeface="Times New Roman" panose="02020603050405020304" charset="0"/>
                <a:cs typeface="Times New Roman" panose="02020603050405020304" charset="0"/>
              </a:rPr>
              <a:t>A. A lifestyle website.</a:t>
            </a:r>
            <a:endParaRPr lang="zh-CN" altLang="en-US" sz="1600">
              <a:latin typeface="Times New Roman" panose="02020603050405020304" charset="0"/>
              <a:cs typeface="Times New Roman" panose="02020603050405020304" charset="0"/>
            </a:endParaRPr>
          </a:p>
          <a:p>
            <a:r>
              <a:rPr lang="zh-CN" altLang="en-US" sz="1600">
                <a:latin typeface="Times New Roman" panose="02020603050405020304" charset="0"/>
                <a:cs typeface="Times New Roman" panose="02020603050405020304" charset="0"/>
              </a:rPr>
              <a:t>B. A health magazine.</a:t>
            </a:r>
            <a:endParaRPr lang="zh-CN" altLang="en-US" sz="1600">
              <a:latin typeface="Times New Roman" panose="02020603050405020304" charset="0"/>
              <a:cs typeface="Times New Roman" panose="02020603050405020304" charset="0"/>
            </a:endParaRPr>
          </a:p>
          <a:p>
            <a:r>
              <a:rPr lang="zh-CN" altLang="en-US" sz="1600">
                <a:latin typeface="Times New Roman" panose="02020603050405020304" charset="0"/>
                <a:cs typeface="Times New Roman" panose="02020603050405020304" charset="0"/>
              </a:rPr>
              <a:t>C. A medical journal.</a:t>
            </a:r>
            <a:endParaRPr lang="zh-CN" altLang="en-US" sz="1600">
              <a:latin typeface="Times New Roman" panose="02020603050405020304" charset="0"/>
              <a:cs typeface="Times New Roman" panose="02020603050405020304" charset="0"/>
            </a:endParaRPr>
          </a:p>
          <a:p>
            <a:r>
              <a:rPr lang="zh-CN" altLang="en-US" sz="1600">
                <a:latin typeface="Times New Roman" panose="02020603050405020304" charset="0"/>
                <a:cs typeface="Times New Roman" panose="02020603050405020304" charset="0"/>
              </a:rPr>
              <a:t>D.A product bandbook.</a:t>
            </a:r>
            <a:endParaRPr lang="zh-CN" altLang="en-US" sz="1600">
              <a:latin typeface="Times New Roman" panose="02020603050405020304" charset="0"/>
              <a:cs typeface="Times New Roman" panose="02020603050405020304" charset="0"/>
            </a:endParaRPr>
          </a:p>
        </p:txBody>
      </p:sp>
      <p:grpSp>
        <p:nvGrpSpPr>
          <p:cNvPr id="7" name="组合 6"/>
          <p:cNvGrpSpPr/>
          <p:nvPr userDrawn="1">
            <p:custDataLst>
              <p:tags r:id="rId10"/>
            </p:custDataLst>
          </p:nvPr>
        </p:nvGrpSpPr>
        <p:grpSpPr>
          <a:xfrm>
            <a:off x="10764789" y="5543239"/>
            <a:ext cx="1552625" cy="1432464"/>
            <a:chOff x="10898414" y="5656121"/>
            <a:chExt cx="1293586" cy="1193473"/>
          </a:xfrm>
        </p:grpSpPr>
        <p:sp>
          <p:nvSpPr>
            <p:cNvPr id="10" name="任意多边形: 形状 12"/>
            <p:cNvSpPr/>
            <p:nvPr>
              <p:custDataLst>
                <p:tags r:id="rId11"/>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1" name="三角形 7"/>
            <p:cNvSpPr/>
            <p:nvPr>
              <p:custDataLst>
                <p:tags r:id="rId12"/>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4" name="三角形 8"/>
            <p:cNvSpPr/>
            <p:nvPr>
              <p:custDataLst>
                <p:tags r:id="rId13"/>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pic>
        <p:nvPicPr>
          <p:cNvPr id="15" name="图片 14"/>
          <p:cNvPicPr/>
          <p:nvPr/>
        </p:nvPicPr>
        <p:blipFill>
          <a:blip r:embed="rId14"/>
        </p:blipFill>
        <p:spPr>
          <a:xfrm rot="18480000">
            <a:off x="11231245" y="4992370"/>
            <a:ext cx="946785" cy="806450"/>
          </a:xfrm>
          <a:prstGeom prst="rect">
            <a:avLst/>
          </a:prstGeom>
        </p:spPr>
      </p:pic>
      <p:pic>
        <p:nvPicPr>
          <p:cNvPr id="2049" name="Picture 6" descr="图片2"/>
          <p:cNvPicPr>
            <a:picLocks noChangeAspect="1"/>
          </p:cNvPicPr>
          <p:nvPr/>
        </p:nvPicPr>
        <p:blipFill>
          <a:blip r:embed="rId15"/>
          <a:srcRect l="2904" t="8522" r="10168" b="8815"/>
          <a:stretch>
            <a:fillRect/>
          </a:stretch>
        </p:blipFill>
        <p:spPr>
          <a:xfrm>
            <a:off x="2844165" y="4774565"/>
            <a:ext cx="9084310" cy="2026920"/>
          </a:xfrm>
          <a:prstGeom prst="rect">
            <a:avLst/>
          </a:prstGeom>
          <a:noFill/>
          <a:ln w="9525">
            <a:noFill/>
          </a:ln>
        </p:spPr>
      </p:pic>
      <p:sp>
        <p:nvSpPr>
          <p:cNvPr id="16" name="文本框 15"/>
          <p:cNvSpPr txBox="1"/>
          <p:nvPr/>
        </p:nvSpPr>
        <p:spPr>
          <a:xfrm>
            <a:off x="2986405" y="4834255"/>
            <a:ext cx="4412615" cy="368300"/>
          </a:xfrm>
          <a:prstGeom prst="rect">
            <a:avLst/>
          </a:prstGeom>
          <a:noFill/>
        </p:spPr>
        <p:txBody>
          <a:bodyPr wrap="square" rtlCol="0" anchor="t">
            <a:spAutoFit/>
          </a:bodyPr>
          <a:p>
            <a:pPr marL="285750" indent="-285750">
              <a:buFont typeface="Wingdings" panose="05000000000000000000" charset="0"/>
              <a:buChar char="Ø"/>
            </a:pPr>
            <a:r>
              <a:rPr lang="zh-CN" altLang="en-US" b="1">
                <a:solidFill>
                  <a:srgbClr val="C00000"/>
                </a:solidFill>
              </a:rPr>
              <a:t>语篇结构快定位，信息采集巧加工</a:t>
            </a:r>
            <a:endParaRPr lang="zh-CN" altLang="en-US" b="1">
              <a:solidFill>
                <a:srgbClr val="C00000"/>
              </a:solidFill>
            </a:endParaRPr>
          </a:p>
        </p:txBody>
      </p:sp>
      <p:sp>
        <p:nvSpPr>
          <p:cNvPr id="20" name="文本框 19"/>
          <p:cNvSpPr txBox="1"/>
          <p:nvPr/>
        </p:nvSpPr>
        <p:spPr>
          <a:xfrm>
            <a:off x="2924810" y="5274310"/>
            <a:ext cx="4370705" cy="872490"/>
          </a:xfrm>
          <a:prstGeom prst="rect">
            <a:avLst/>
          </a:prstGeom>
          <a:solidFill>
            <a:schemeClr val="accent6">
              <a:lumMod val="20000"/>
              <a:lumOff val="80000"/>
            </a:schemeClr>
          </a:solidFill>
          <a:ln>
            <a:solidFill>
              <a:schemeClr val="accent6">
                <a:lumMod val="20000"/>
                <a:lumOff val="80000"/>
              </a:schemeClr>
            </a:solidFill>
          </a:ln>
        </p:spPr>
        <p:txBody>
          <a:bodyPr wrap="square" rtlCol="0" anchor="t">
            <a:noAutofit/>
          </a:bodyPr>
          <a:p>
            <a:r>
              <a:rPr lang="en-US" altLang="zh-CN"/>
              <a:t>1.</a:t>
            </a:r>
            <a:r>
              <a:rPr lang="zh-CN" altLang="en-US" b="1"/>
              <a:t>快速读</a:t>
            </a:r>
            <a:r>
              <a:rPr lang="zh-CN" altLang="en-US" b="1">
                <a:sym typeface="+mn-ea"/>
              </a:rPr>
              <a:t>第一段，获</a:t>
            </a:r>
            <a:r>
              <a:rPr lang="zh-CN" altLang="en-US" b="1"/>
              <a:t>取文章主旨大意</a:t>
            </a:r>
            <a:r>
              <a:rPr lang="en-US" altLang="zh-CN" b="1"/>
              <a:t>:</a:t>
            </a:r>
            <a:r>
              <a:rPr lang="en-US" altLang="zh-CN"/>
              <a:t> 网站邀请专家分享洗涤洗床上用品</a:t>
            </a:r>
            <a:r>
              <a:rPr lang="zh-CN" altLang="en-US"/>
              <a:t>（</a:t>
            </a:r>
            <a:r>
              <a:rPr lang="en-US" altLang="zh-CN"/>
              <a:t>床单、枕套和床垫</a:t>
            </a:r>
            <a:r>
              <a:rPr lang="zh-CN" altLang="en-US"/>
              <a:t>）</a:t>
            </a:r>
            <a:r>
              <a:rPr lang="en-US" altLang="zh-CN"/>
              <a:t>频率以及如何做好的建议。</a:t>
            </a:r>
            <a:endParaRPr lang="en-US" altLang="zh-CN"/>
          </a:p>
        </p:txBody>
      </p:sp>
      <p:sp>
        <p:nvSpPr>
          <p:cNvPr id="21" name="文本框 20"/>
          <p:cNvSpPr txBox="1"/>
          <p:nvPr/>
        </p:nvSpPr>
        <p:spPr>
          <a:xfrm>
            <a:off x="2986405" y="6221730"/>
            <a:ext cx="8108315" cy="494030"/>
          </a:xfrm>
          <a:prstGeom prst="rect">
            <a:avLst/>
          </a:prstGeom>
          <a:solidFill>
            <a:srgbClr val="6FE6FF"/>
          </a:solidFill>
          <a:ln>
            <a:solidFill>
              <a:srgbClr val="6FE6FF"/>
            </a:solidFill>
          </a:ln>
        </p:spPr>
        <p:txBody>
          <a:bodyPr wrap="square" rtlCol="0" anchor="t">
            <a:noAutofit/>
          </a:bodyPr>
          <a:p>
            <a:r>
              <a:rPr lang="en-US" altLang="zh-CN"/>
              <a:t>2.</a:t>
            </a:r>
            <a:r>
              <a:rPr lang="zh-CN" altLang="en-US"/>
              <a:t>题干关键词快速回到原文定位信息源</a:t>
            </a:r>
            <a:r>
              <a:rPr lang="zh-CN" altLang="en-US" b="1"/>
              <a:t>（题目=阅读提纲；题目→形成问题链）</a:t>
            </a:r>
            <a:endParaRPr lang="zh-CN" altLang="en-US" b="1"/>
          </a:p>
        </p:txBody>
      </p:sp>
      <p:sp>
        <p:nvSpPr>
          <p:cNvPr id="23" name="文本框 22"/>
          <p:cNvSpPr txBox="1"/>
          <p:nvPr/>
        </p:nvSpPr>
        <p:spPr>
          <a:xfrm>
            <a:off x="296545" y="1348740"/>
            <a:ext cx="8148955" cy="644525"/>
          </a:xfrm>
          <a:prstGeom prst="rect">
            <a:avLst/>
          </a:prstGeom>
          <a:noFill/>
        </p:spPr>
        <p:txBody>
          <a:bodyPr wrap="square" rtlCol="0" anchor="t">
            <a:noAutofit/>
          </a:bodyPr>
          <a:p>
            <a:r>
              <a:rPr lang="en-US" altLang="zh-CN">
                <a:solidFill>
                  <a:srgbClr val="C00000"/>
                </a:solidFill>
                <a:latin typeface="Times New Roman" panose="02020603050405020304"/>
                <a:ea typeface="宋体" panose="02010600030101010101" pitchFamily="2" charset="-122"/>
                <a:sym typeface="+mn-ea"/>
              </a:rPr>
              <a:t>                                                                                                             Our website asked experts to share their preferred intervals (</a:t>
            </a:r>
            <a:r>
              <a:rPr lang="zh-CN" altLang="en-US">
                <a:solidFill>
                  <a:srgbClr val="C00000"/>
                </a:solidFill>
                <a:latin typeface="宋体" panose="02010600030101010101" pitchFamily="2" charset="-122"/>
                <a:ea typeface="宋体" panose="02010600030101010101" pitchFamily="2" charset="-122"/>
                <a:sym typeface="+mn-ea"/>
              </a:rPr>
              <a:t>间隔</a:t>
            </a:r>
            <a:r>
              <a:rPr lang="en-US" altLang="zh-CN">
                <a:solidFill>
                  <a:srgbClr val="C00000"/>
                </a:solidFill>
                <a:latin typeface="Times New Roman" panose="02020603050405020304"/>
                <a:ea typeface="宋体" panose="02010600030101010101" pitchFamily="2" charset="-122"/>
                <a:sym typeface="+mn-ea"/>
              </a:rPr>
              <a:t>) and tips on how to do it well.</a:t>
            </a:r>
            <a:endParaRPr lang="en-US" altLang="zh-CN">
              <a:solidFill>
                <a:srgbClr val="C00000"/>
              </a:solidFill>
              <a:latin typeface="Times New Roman" panose="02020603050405020304"/>
              <a:ea typeface="宋体" panose="02010600030101010101" pitchFamily="2" charset="-122"/>
              <a:sym typeface="+mn-ea"/>
            </a:endParaRPr>
          </a:p>
        </p:txBody>
      </p:sp>
      <p:sp>
        <p:nvSpPr>
          <p:cNvPr id="24" name="矩形: 圆角 10"/>
          <p:cNvSpPr/>
          <p:nvPr/>
        </p:nvSpPr>
        <p:spPr>
          <a:xfrm>
            <a:off x="10552430" y="1403985"/>
            <a:ext cx="1311275" cy="191135"/>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5" name="矩形: 圆角 10"/>
          <p:cNvSpPr/>
          <p:nvPr/>
        </p:nvSpPr>
        <p:spPr>
          <a:xfrm>
            <a:off x="4112895" y="3338830"/>
            <a:ext cx="1521460" cy="191135"/>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6" name="矩形: 圆角 10"/>
          <p:cNvSpPr/>
          <p:nvPr/>
        </p:nvSpPr>
        <p:spPr>
          <a:xfrm>
            <a:off x="9687560" y="2660650"/>
            <a:ext cx="700405" cy="196215"/>
          </a:xfrm>
          <a:prstGeom prst="roundRect">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7" name="矩形: 圆角 10"/>
          <p:cNvSpPr/>
          <p:nvPr/>
        </p:nvSpPr>
        <p:spPr>
          <a:xfrm>
            <a:off x="6924040" y="1403985"/>
            <a:ext cx="826135" cy="191135"/>
          </a:xfrm>
          <a:prstGeom prst="roundRect">
            <a:avLst>
              <a:gd name="adj" fmla="val 27508"/>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pic>
        <p:nvPicPr>
          <p:cNvPr id="28" name="图片 27"/>
          <p:cNvPicPr>
            <a:picLocks noChangeAspect="1"/>
          </p:cNvPicPr>
          <p:nvPr/>
        </p:nvPicPr>
        <p:blipFill>
          <a:blip r:embed="rId16">
            <a:extLst>
              <a:ext uri="{28A0092B-C50C-407E-A947-70E740481C1C}">
                <a14:useLocalDpi xmlns:a14="http://schemas.microsoft.com/office/drawing/2010/main" val="0"/>
              </a:ext>
            </a:extLst>
          </a:blip>
          <a:srcRect l="11228" t="8300" r="21635" b="22159"/>
          <a:stretch>
            <a:fillRect/>
          </a:stretch>
        </p:blipFill>
        <p:spPr>
          <a:xfrm>
            <a:off x="7295515" y="3635375"/>
            <a:ext cx="4895215" cy="2395855"/>
          </a:xfrm>
          <a:prstGeom prst="roundRect">
            <a:avLst/>
          </a:prstGeom>
          <a:solidFill>
            <a:srgbClr val="FFFFFF"/>
          </a:solidFill>
          <a:ln>
            <a:noFill/>
          </a:ln>
        </p:spPr>
      </p:pic>
      <p:sp>
        <p:nvSpPr>
          <p:cNvPr id="2" name="文本框 1"/>
          <p:cNvSpPr txBox="1"/>
          <p:nvPr/>
        </p:nvSpPr>
        <p:spPr>
          <a:xfrm>
            <a:off x="7399020" y="3709670"/>
            <a:ext cx="4355465" cy="452120"/>
          </a:xfrm>
          <a:prstGeom prst="rect">
            <a:avLst/>
          </a:prstGeom>
          <a:noFill/>
        </p:spPr>
        <p:txBody>
          <a:bodyPr wrap="square" rtlCol="0" anchor="t">
            <a:noAutofit/>
          </a:bodyPr>
          <a:p>
            <a:pPr marL="285750" indent="-285750">
              <a:buFont typeface="Wingdings" panose="05000000000000000000" charset="0"/>
              <a:buChar char="Ø"/>
            </a:pPr>
            <a:r>
              <a:rPr lang="zh-CN" altLang="en-US" b="1">
                <a:solidFill>
                  <a:srgbClr val="C00000"/>
                </a:solidFill>
              </a:rPr>
              <a:t>强化敏感捕捉关键信息的意识与能力</a:t>
            </a:r>
            <a:r>
              <a:rPr lang="zh-CN" altLang="en-US">
                <a:solidFill>
                  <a:srgbClr val="C00000"/>
                </a:solidFill>
              </a:rPr>
              <a:t>：</a:t>
            </a:r>
            <a:endParaRPr lang="zh-CN" altLang="en-US">
              <a:solidFill>
                <a:srgbClr val="C00000"/>
              </a:solidFill>
            </a:endParaRPr>
          </a:p>
          <a:p>
            <a:endParaRPr lang="zh-CN" altLang="en-US">
              <a:solidFill>
                <a:srgbClr val="C00000"/>
              </a:solidFill>
            </a:endParaRPr>
          </a:p>
        </p:txBody>
      </p:sp>
      <p:sp>
        <p:nvSpPr>
          <p:cNvPr id="9" name="文本框 8"/>
          <p:cNvSpPr txBox="1"/>
          <p:nvPr/>
        </p:nvSpPr>
        <p:spPr>
          <a:xfrm>
            <a:off x="7295515" y="4072255"/>
            <a:ext cx="4179570" cy="1878965"/>
          </a:xfrm>
          <a:prstGeom prst="rect">
            <a:avLst/>
          </a:prstGeom>
          <a:noFill/>
        </p:spPr>
        <p:txBody>
          <a:bodyPr wrap="square" rtlCol="0" anchor="t">
            <a:noAutofit/>
          </a:bodyPr>
          <a:p>
            <a:pPr marL="285750" indent="-285750">
              <a:buFont typeface="Arial" panose="020B0604020202020204" pitchFamily="34" charset="0"/>
              <a:buChar char="•"/>
            </a:pPr>
            <a:r>
              <a:rPr lang="zh-CN" altLang="en-US"/>
              <a:t>单点直接信息题（带问题寻读跳读---获取文本信息--选项对号入座）。用题干中能体现</a:t>
            </a:r>
            <a:r>
              <a:rPr lang="zh-CN" altLang="en-US">
                <a:solidFill>
                  <a:srgbClr val="C00000"/>
                </a:solidFill>
              </a:rPr>
              <a:t>该句主题或中心的名词作为定位词</a:t>
            </a:r>
            <a:r>
              <a:rPr lang="zh-CN" altLang="en-US"/>
              <a:t>，在文中迅速定位，如：</a:t>
            </a:r>
            <a:r>
              <a:rPr lang="en-US" altLang="zh-CN">
                <a:solidFill>
                  <a:srgbClr val="C00000"/>
                </a:solidFill>
              </a:rPr>
              <a:t>21</a:t>
            </a:r>
            <a:r>
              <a:rPr lang="zh-CN" altLang="en-US">
                <a:solidFill>
                  <a:srgbClr val="C00000"/>
                </a:solidFill>
              </a:rPr>
              <a:t>题</a:t>
            </a:r>
            <a:r>
              <a:rPr lang="zh-CN" altLang="en-US"/>
              <a:t>抓关键词： once per season；</a:t>
            </a:r>
            <a:r>
              <a:rPr lang="en-US" altLang="zh-CN">
                <a:solidFill>
                  <a:srgbClr val="C00000"/>
                </a:solidFill>
              </a:rPr>
              <a:t>23</a:t>
            </a:r>
            <a:r>
              <a:rPr lang="zh-CN" altLang="en-US">
                <a:solidFill>
                  <a:srgbClr val="C00000"/>
                </a:solidFill>
              </a:rPr>
              <a:t>题</a:t>
            </a:r>
            <a:r>
              <a:rPr lang="zh-CN" altLang="en-US"/>
              <a:t>抓关键词：website 和washing</a:t>
            </a:r>
            <a:endParaRPr lang="zh-CN" altLang="en-US"/>
          </a:p>
        </p:txBody>
      </p:sp>
      <p:sp>
        <p:nvSpPr>
          <p:cNvPr id="29" name="矩形: 圆角 10"/>
          <p:cNvSpPr/>
          <p:nvPr/>
        </p:nvSpPr>
        <p:spPr>
          <a:xfrm>
            <a:off x="3412490" y="947420"/>
            <a:ext cx="700405" cy="196215"/>
          </a:xfrm>
          <a:prstGeom prst="roundRect">
            <a:avLst/>
          </a:prstGeom>
          <a:solidFill>
            <a:srgbClr val="FF00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0" name="矩形: 圆角 10"/>
          <p:cNvSpPr/>
          <p:nvPr/>
        </p:nvSpPr>
        <p:spPr>
          <a:xfrm>
            <a:off x="8987155" y="2660650"/>
            <a:ext cx="700405" cy="196215"/>
          </a:xfrm>
          <a:prstGeom prst="roundRect">
            <a:avLst/>
          </a:prstGeom>
          <a:solidFill>
            <a:srgbClr val="FF00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Tree>
    <p:custDataLst>
      <p:tags r:id="rId17"/>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9"/>
                                        </p:tgtEl>
                                        <p:attrNameLst>
                                          <p:attrName>style.visibility</p:attrName>
                                        </p:attrNameLst>
                                      </p:cBhvr>
                                      <p:to>
                                        <p:strVal val="visible"/>
                                      </p:to>
                                    </p:set>
                                    <p:anim calcmode="lin" valueType="num">
                                      <p:cBhvr additive="base">
                                        <p:cTn id="7" dur="500" fill="hold"/>
                                        <p:tgtEl>
                                          <p:spTgt spid="2049"/>
                                        </p:tgtEl>
                                        <p:attrNameLst>
                                          <p:attrName>ppt_x</p:attrName>
                                        </p:attrNameLst>
                                      </p:cBhvr>
                                      <p:tavLst>
                                        <p:tav tm="0">
                                          <p:val>
                                            <p:strVal val="#ppt_x"/>
                                          </p:val>
                                        </p:tav>
                                        <p:tav tm="100000">
                                          <p:val>
                                            <p:strVal val="#ppt_x"/>
                                          </p:val>
                                        </p:tav>
                                      </p:tavLst>
                                    </p:anim>
                                    <p:anim calcmode="lin" valueType="num">
                                      <p:cBhvr additive="base">
                                        <p:cTn id="8" dur="500" fill="hold"/>
                                        <p:tgtEl>
                                          <p:spTgt spid="20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ppt_x"/>
                                          </p:val>
                                        </p:tav>
                                        <p:tav tm="100000">
                                          <p:val>
                                            <p:strVal val="#ppt_x"/>
                                          </p:val>
                                        </p:tav>
                                      </p:tavLst>
                                    </p:anim>
                                    <p:anim calcmode="lin" valueType="num">
                                      <p:cBhvr additive="base">
                                        <p:cTn id="3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barn(inVertical)">
                                      <p:cBhvr>
                                        <p:cTn id="60" dur="500"/>
                                        <p:tgtEl>
                                          <p:spTgt spid="29"/>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barn(inVertical)">
                                      <p:cBhvr>
                                        <p:cTn id="63" dur="500"/>
                                        <p:tgtEl>
                                          <p:spTgt spid="27"/>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barn(inVertical)">
                                      <p:cBhvr>
                                        <p:cTn id="66" dur="500"/>
                                        <p:tgtEl>
                                          <p:spTgt spid="30"/>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barn(inVertical)">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0" grpId="0" bldLvl="0" animBg="1"/>
      <p:bldP spid="20" grpId="1" animBg="1"/>
      <p:bldP spid="21" grpId="0" bldLvl="0" animBg="1"/>
      <p:bldP spid="21" grpId="1" animBg="1"/>
      <p:bldP spid="24" grpId="0" bldLvl="0" animBg="1"/>
      <p:bldP spid="24" grpId="1" animBg="1"/>
      <p:bldP spid="25" grpId="0" bldLvl="0" animBg="1"/>
      <p:bldP spid="25" grpId="1" animBg="1"/>
      <p:bldP spid="26" grpId="0" bldLvl="0" animBg="1"/>
      <p:bldP spid="26" grpId="1" animBg="1"/>
      <p:bldP spid="27" grpId="0" bldLvl="0" animBg="1"/>
      <p:bldP spid="27" grpId="1" animBg="1"/>
      <p:bldP spid="29" grpId="0" bldLvl="0" animBg="1"/>
      <p:bldP spid="29" grpId="1" animBg="1"/>
      <p:bldP spid="30" grpId="0" bldLvl="0" animBg="1"/>
      <p:bldP spid="30" grpId="1" animBg="1"/>
      <p:bldP spid="2" grpId="0"/>
      <p:bldP spid="2" grpId="1"/>
      <p:bldP spid="9" grpId="0"/>
      <p:bldP spid="9" grpId="1"/>
      <p:bldP spid="23" grpId="0"/>
      <p:bldP spid="23"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图片 10"/>
          <p:cNvPicPr/>
          <p:nvPr/>
        </p:nvPicPr>
        <p:blipFill>
          <a:blip r:embed="rId1"/>
        </p:blipFill>
        <p:spPr>
          <a:xfrm rot="18480000">
            <a:off x="11231245" y="4992370"/>
            <a:ext cx="946785" cy="806450"/>
          </a:xfrm>
          <a:prstGeom prst="rect">
            <a:avLst/>
          </a:prstGeom>
        </p:spPr>
      </p:pic>
      <p:pic>
        <p:nvPicPr>
          <p:cNvPr id="21" name="图片 20"/>
          <p:cNvPicPr>
            <a:picLocks noChangeAspect="1"/>
          </p:cNvPicPr>
          <p:nvPr/>
        </p:nvPicPr>
        <p:blipFill>
          <a:blip r:embed="rId2"/>
          <a:stretch>
            <a:fillRect/>
          </a:stretch>
        </p:blipFill>
        <p:spPr>
          <a:xfrm>
            <a:off x="6884670" y="2473960"/>
            <a:ext cx="5090160" cy="4210050"/>
          </a:xfrm>
          <a:prstGeom prst="rect">
            <a:avLst/>
          </a:prstGeom>
          <a:effectLst>
            <a:outerShdw blurRad="50800" dist="38100" dir="16200000" rotWithShape="0">
              <a:prstClr val="black">
                <a:alpha val="40000"/>
              </a:prstClr>
            </a:outerShdw>
          </a:effectLst>
        </p:spPr>
      </p:pic>
      <p:pic>
        <p:nvPicPr>
          <p:cNvPr id="4" name="图片 3"/>
          <p:cNvPicPr/>
          <p:nvPr/>
        </p:nvPicPr>
        <p:blipFill>
          <a:blip r:embed="rId3"/>
        </p:blipFill>
        <p:spPr>
          <a:xfrm>
            <a:off x="-635" y="0"/>
            <a:ext cx="1129665" cy="1147445"/>
          </a:xfrm>
          <a:prstGeom prst="rect">
            <a:avLst/>
          </a:prstGeom>
        </p:spPr>
      </p:pic>
      <p:grpSp>
        <p:nvGrpSpPr>
          <p:cNvPr id="12" name="组合 11"/>
          <p:cNvGrpSpPr/>
          <p:nvPr userDrawn="1">
            <p:custDataLst>
              <p:tags r:id="rId4"/>
            </p:custDataLst>
          </p:nvPr>
        </p:nvGrpSpPr>
        <p:grpSpPr>
          <a:xfrm>
            <a:off x="10637789" y="5416239"/>
            <a:ext cx="1552625" cy="1432464"/>
            <a:chOff x="10898414" y="5656121"/>
            <a:chExt cx="1293586" cy="1193473"/>
          </a:xfrm>
        </p:grpSpPr>
        <p:sp>
          <p:nvSpPr>
            <p:cNvPr id="13" name="任意多边形: 形状 12"/>
            <p:cNvSpPr/>
            <p:nvPr>
              <p:custDataLst>
                <p:tags r:id="rId5"/>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6"/>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7"/>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cxnSp>
        <p:nvCxnSpPr>
          <p:cNvPr id="3" name="直接连接符 2"/>
          <p:cNvCxnSpPr/>
          <p:nvPr>
            <p:custDataLst>
              <p:tags r:id="rId8"/>
            </p:custDataLst>
          </p:nvPr>
        </p:nvCxnSpPr>
        <p:spPr>
          <a:xfrm flipV="1">
            <a:off x="1070178" y="735992"/>
            <a:ext cx="8959215" cy="698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5" name="文本框 6"/>
          <p:cNvSpPr txBox="1"/>
          <p:nvPr>
            <p:custDataLst>
              <p:tags r:id="rId9"/>
            </p:custDataLst>
          </p:nvPr>
        </p:nvSpPr>
        <p:spPr>
          <a:xfrm>
            <a:off x="1195705" y="37465"/>
            <a:ext cx="6695440" cy="609600"/>
          </a:xfrm>
          <a:prstGeom prst="rect">
            <a:avLst/>
          </a:prstGeom>
          <a:noFill/>
          <a:ln w="12700">
            <a:miter lim="400000"/>
          </a:ln>
          <a:extLst>
            <a:ext uri="{909E8E84-426E-40DD-AFC4-6F175D3DCCD1}">
              <a14:hiddenFill xmlns:a14="http://schemas.microsoft.com/office/drawing/2010/main">
                <a:solidFill>
                  <a:srgbClr val="5D53C4"/>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一分钟精准秒杀A篇的思维策略</a:t>
            </a:r>
            <a:endPar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8" name="图片 7"/>
          <p:cNvPicPr>
            <a:picLocks noChangeAspect="1"/>
          </p:cNvPicPr>
          <p:nvPr>
            <p:custDataLst>
              <p:tags r:id="rId10"/>
            </p:custDataLst>
          </p:nvPr>
        </p:nvPicPr>
        <p:blipFill>
          <a:blip r:embed="rId11"/>
          <a:srcRect b="4409"/>
          <a:stretch>
            <a:fillRect/>
          </a:stretch>
        </p:blipFill>
        <p:spPr>
          <a:xfrm>
            <a:off x="9680575" y="0"/>
            <a:ext cx="1884045" cy="1122680"/>
          </a:xfrm>
          <a:prstGeom prst="rect">
            <a:avLst/>
          </a:prstGeom>
        </p:spPr>
      </p:pic>
      <p:sp>
        <p:nvSpPr>
          <p:cNvPr id="17" name="文本框 16"/>
          <p:cNvSpPr txBox="1"/>
          <p:nvPr/>
        </p:nvSpPr>
        <p:spPr>
          <a:xfrm>
            <a:off x="7380605" y="66040"/>
            <a:ext cx="2926080" cy="953135"/>
          </a:xfrm>
          <a:prstGeom prst="rect">
            <a:avLst/>
          </a:prstGeom>
          <a:noFill/>
        </p:spPr>
        <p:txBody>
          <a:bodyPr wrap="square" rtlCol="0">
            <a:spAutoFit/>
          </a:bodyPr>
          <a:p>
            <a:r>
              <a:rPr lang="en-US" altLang="zh-CN" sz="2800" b="1">
                <a:solidFill>
                  <a:srgbClr val="C00000"/>
                </a:solidFill>
              </a:rPr>
              <a:t>—— </a:t>
            </a:r>
            <a:r>
              <a:rPr lang="zh-CN" altLang="en-US" sz="2800" b="1">
                <a:solidFill>
                  <a:srgbClr val="C00000"/>
                </a:solidFill>
              </a:rPr>
              <a:t>语篇解构</a:t>
            </a:r>
            <a:endParaRPr lang="zh-CN" altLang="en-US" sz="2800" b="1">
              <a:solidFill>
                <a:srgbClr val="C00000"/>
              </a:solidFill>
            </a:endParaRPr>
          </a:p>
          <a:p>
            <a:r>
              <a:rPr lang="zh-CN" altLang="en-US" sz="2800" b="1">
                <a:solidFill>
                  <a:srgbClr val="C00000"/>
                </a:solidFill>
              </a:rPr>
              <a:t> </a:t>
            </a:r>
            <a:r>
              <a:rPr lang="en-US" altLang="zh-CN" sz="2800" b="1">
                <a:solidFill>
                  <a:srgbClr val="C00000"/>
                </a:solidFill>
              </a:rPr>
              <a:t>       </a:t>
            </a:r>
            <a:r>
              <a:rPr lang="zh-CN" altLang="en-US" sz="2800" b="1">
                <a:solidFill>
                  <a:srgbClr val="C00000"/>
                </a:solidFill>
              </a:rPr>
              <a:t>语义建构</a:t>
            </a:r>
            <a:endParaRPr lang="zh-CN" altLang="en-US" sz="2800" b="1">
              <a:solidFill>
                <a:srgbClr val="C00000"/>
              </a:solidFill>
            </a:endParaRPr>
          </a:p>
        </p:txBody>
      </p:sp>
      <p:sp>
        <p:nvSpPr>
          <p:cNvPr id="6" name="文本框 5"/>
          <p:cNvSpPr txBox="1"/>
          <p:nvPr/>
        </p:nvSpPr>
        <p:spPr>
          <a:xfrm>
            <a:off x="241935" y="2200910"/>
            <a:ext cx="6504940" cy="1610360"/>
          </a:xfrm>
          <a:prstGeom prst="rect">
            <a:avLst/>
          </a:prstGeom>
          <a:noFill/>
          <a:ln>
            <a:solidFill>
              <a:schemeClr val="accent2">
                <a:lumMod val="20000"/>
                <a:lumOff val="80000"/>
              </a:schemeClr>
            </a:solidFill>
          </a:ln>
        </p:spPr>
        <p:txBody>
          <a:bodyPr wrap="square" rtlCol="0" anchor="t">
            <a:noAutofit/>
          </a:bodyPr>
          <a:p>
            <a:r>
              <a:rPr lang="zh-CN" altLang="en-US" sz="2000" b="1">
                <a:latin typeface="Times New Roman" panose="02020603050405020304" charset="0"/>
                <a:cs typeface="Times New Roman" panose="02020603050405020304" charset="0"/>
              </a:rPr>
              <a:t>22. Which is a proper way to clean the mattress?</a:t>
            </a:r>
            <a:endParaRPr lang="zh-CN" altLang="en-US" sz="2000" b="1">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A. Exposing it to fresh air for a few minutes.</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B. Vacuuming it up before spraying baking soda.</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C. Removing the bedding and leaving it for a while.</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D. Placing new sheets instantly when making the bed.</a:t>
            </a:r>
            <a:endParaRPr lang="zh-CN" altLang="en-US" sz="2000">
              <a:latin typeface="Times New Roman" panose="02020603050405020304" charset="0"/>
              <a:cs typeface="Times New Roman" panose="02020603050405020304" charset="0"/>
            </a:endParaRPr>
          </a:p>
          <a:p>
            <a:endParaRPr lang="zh-CN" altLang="en-US" sz="2000">
              <a:latin typeface="Times New Roman" panose="02020603050405020304" charset="0"/>
              <a:cs typeface="Times New Roman" panose="02020603050405020304" charset="0"/>
            </a:endParaRPr>
          </a:p>
        </p:txBody>
      </p:sp>
      <p:sp>
        <p:nvSpPr>
          <p:cNvPr id="7" name="文本框 6"/>
          <p:cNvSpPr txBox="1"/>
          <p:nvPr/>
        </p:nvSpPr>
        <p:spPr>
          <a:xfrm>
            <a:off x="241935" y="746760"/>
            <a:ext cx="11791950" cy="1450340"/>
          </a:xfrm>
          <a:prstGeom prst="rect">
            <a:avLst/>
          </a:prstGeom>
          <a:noFill/>
          <a:ln>
            <a:solidFill>
              <a:srgbClr val="6FE6FF"/>
            </a:solidFill>
          </a:ln>
        </p:spPr>
        <p:txBody>
          <a:bodyPr wrap="square" rtlCol="0" anchor="t">
            <a:spAutoFit/>
          </a:bodyPr>
          <a:p>
            <a:pPr indent="0" algn="just" defTabSz="266700" fontAlgn="auto">
              <a:lnSpc>
                <a:spcPts val="2120"/>
              </a:lnSpc>
              <a:spcBef>
                <a:spcPct val="0"/>
              </a:spcBef>
              <a:spcAft>
                <a:spcPct val="0"/>
              </a:spcAft>
            </a:pPr>
            <a:r>
              <a:rPr lang="en-US" altLang="zh-CN" b="1">
                <a:latin typeface="Times New Roman" panose="02020603050405020304"/>
                <a:ea typeface="宋体" panose="02010600030101010101" pitchFamily="2" charset="-122"/>
                <a:sym typeface="+mn-ea"/>
              </a:rPr>
              <a:t>Mattresses</a:t>
            </a:r>
            <a:endParaRPr lang="en-US" altLang="zh-CN" b="1">
              <a:latin typeface="Times New Roman" panose="02020603050405020304"/>
              <a:ea typeface="宋体" panose="02010600030101010101" pitchFamily="2" charset="-122"/>
            </a:endParaRPr>
          </a:p>
          <a:p>
            <a:pPr indent="266700" algn="just" defTabSz="266700" fontAlgn="auto">
              <a:lnSpc>
                <a:spcPts val="2120"/>
              </a:lnSpc>
              <a:spcBef>
                <a:spcPct val="0"/>
              </a:spcBef>
              <a:spcAft>
                <a:spcPct val="0"/>
              </a:spcAft>
            </a:pPr>
            <a:r>
              <a:rPr lang="en-US" altLang="zh-CN">
                <a:latin typeface="Times New Roman" panose="02020603050405020304"/>
                <a:ea typeface="宋体" panose="02010600030101010101" pitchFamily="2" charset="-122"/>
                <a:sym typeface="+mn-ea"/>
              </a:rPr>
              <a:t>Every time you strip the bedding, let the mattress breathe for a bit </a:t>
            </a:r>
            <a:r>
              <a:rPr lang="en-US" altLang="zh-CN">
                <a:solidFill>
                  <a:srgbClr val="7030A0"/>
                </a:solidFill>
                <a:latin typeface="Times New Roman" panose="02020603050405020304"/>
                <a:ea typeface="宋体" panose="02010600030101010101" pitchFamily="2" charset="-122"/>
                <a:sym typeface="+mn-ea"/>
              </a:rPr>
              <a:t>rather than immediately putting on a new set of sheets.</a:t>
            </a:r>
            <a:r>
              <a:rPr lang="en-US" altLang="zh-CN">
                <a:latin typeface="Times New Roman" panose="02020603050405020304"/>
                <a:ea typeface="宋体" panose="02010600030101010101" pitchFamily="2" charset="-122"/>
                <a:sym typeface="+mn-ea"/>
              </a:rPr>
              <a:t> “</a:t>
            </a:r>
            <a:r>
              <a:rPr lang="en-US" altLang="zh-CN">
                <a:solidFill>
                  <a:srgbClr val="C00000"/>
                </a:solidFill>
                <a:latin typeface="Times New Roman" panose="02020603050405020304"/>
                <a:ea typeface="宋体" panose="02010600030101010101" pitchFamily="2" charset="-122"/>
                <a:sym typeface="+mn-ea"/>
              </a:rPr>
              <a:t>Leave it for a few hours with some windows open</a:t>
            </a:r>
            <a:r>
              <a:rPr lang="en-US" altLang="zh-CN">
                <a:latin typeface="Times New Roman" panose="02020603050405020304"/>
                <a:ea typeface="宋体" panose="02010600030101010101" pitchFamily="2" charset="-122"/>
                <a:sym typeface="+mn-ea"/>
              </a:rPr>
              <a:t>.” Still air and covered mattresses encourage dust mites and allergens to thrive. </a:t>
            </a:r>
            <a:r>
              <a:rPr lang="en-US" altLang="zh-CN">
                <a:solidFill>
                  <a:schemeClr val="tx1"/>
                </a:solidFill>
                <a:latin typeface="Times New Roman" panose="02020603050405020304"/>
                <a:ea typeface="宋体" panose="02010600030101010101" pitchFamily="2" charset="-122"/>
                <a:sym typeface="+mn-ea"/>
              </a:rPr>
              <a:t>Vacuum (</a:t>
            </a:r>
            <a:r>
              <a:rPr lang="zh-CN" altLang="en-US">
                <a:solidFill>
                  <a:schemeClr val="tx1"/>
                </a:solidFill>
                <a:latin typeface="宋体" panose="02010600030101010101" pitchFamily="2" charset="-122"/>
                <a:ea typeface="宋体" panose="02010600030101010101" pitchFamily="2" charset="-122"/>
                <a:sym typeface="+mn-ea"/>
              </a:rPr>
              <a:t>用吸尘器吸</a:t>
            </a:r>
            <a:r>
              <a:rPr lang="en-US" altLang="zh-CN">
                <a:solidFill>
                  <a:schemeClr val="tx1"/>
                </a:solidFill>
                <a:latin typeface="Times New Roman" panose="02020603050405020304"/>
                <a:ea typeface="宋体" panose="02010600030101010101" pitchFamily="2" charset="-122"/>
                <a:sym typeface="+mn-ea"/>
              </a:rPr>
              <a:t>) it two to three times a year. </a:t>
            </a:r>
            <a:r>
              <a:rPr lang="en-US" altLang="zh-CN">
                <a:solidFill>
                  <a:srgbClr val="0070C0"/>
                </a:solidFill>
                <a:latin typeface="Times New Roman" panose="02020603050405020304"/>
                <a:ea typeface="宋体" panose="02010600030101010101" pitchFamily="2" charset="-122"/>
                <a:sym typeface="+mn-ea"/>
              </a:rPr>
              <a:t>If it smells, sprinkle on a thin layer of baking soda</a:t>
            </a:r>
            <a:r>
              <a:rPr lang="en-US" altLang="zh-CN">
                <a:latin typeface="Times New Roman" panose="02020603050405020304"/>
                <a:ea typeface="宋体" panose="02010600030101010101" pitchFamily="2" charset="-122"/>
                <a:sym typeface="+mn-ea"/>
              </a:rPr>
              <a:t>, </a:t>
            </a:r>
            <a:r>
              <a:rPr lang="en-US" altLang="zh-CN">
                <a:solidFill>
                  <a:srgbClr val="0070C0"/>
                </a:solidFill>
                <a:latin typeface="Times New Roman" panose="02020603050405020304"/>
                <a:ea typeface="宋体" panose="02010600030101010101" pitchFamily="2" charset="-122"/>
                <a:sym typeface="+mn-ea"/>
              </a:rPr>
              <a:t>let it sit for a few hours. And then vacuum it up. </a:t>
            </a:r>
            <a:endParaRPr lang="en-US" altLang="zh-CN">
              <a:solidFill>
                <a:srgbClr val="0070C0"/>
              </a:solidFill>
              <a:latin typeface="Times New Roman" panose="02020603050405020304"/>
              <a:ea typeface="宋体" panose="02010600030101010101" pitchFamily="2" charset="-122"/>
              <a:sym typeface="+mn-ea"/>
            </a:endParaRPr>
          </a:p>
        </p:txBody>
      </p:sp>
      <p:sp>
        <p:nvSpPr>
          <p:cNvPr id="11272" name="AutoShape 36"/>
          <p:cNvSpPr/>
          <p:nvPr>
            <p:custDataLst>
              <p:tags r:id="rId12"/>
            </p:custDataLst>
          </p:nvPr>
        </p:nvSpPr>
        <p:spPr>
          <a:xfrm>
            <a:off x="111125" y="3908425"/>
            <a:ext cx="6635750" cy="2940050"/>
          </a:xfrm>
          <a:prstGeom prst="roundRect">
            <a:avLst>
              <a:gd name="adj" fmla="val 16667"/>
            </a:avLst>
          </a:prstGeom>
          <a:gradFill rotWithShape="1">
            <a:gsLst>
              <a:gs pos="0">
                <a:srgbClr val="FFFFFF"/>
              </a:gs>
              <a:gs pos="100000">
                <a:srgbClr val="FBFBBB">
                  <a:alpha val="89999"/>
                </a:srgbClr>
              </a:gs>
            </a:gsLst>
            <a:lin ang="0" scaled="1"/>
            <a:tileRect/>
          </a:gradFill>
          <a:ln w="9525" cap="flat" cmpd="sng">
            <a:solidFill>
              <a:srgbClr val="C0C0C0"/>
            </a:solidFill>
            <a:prstDash val="solid"/>
            <a:headEnd type="none" w="med" len="med"/>
            <a:tailEnd type="none" w="med" len="med"/>
          </a:ln>
          <a:effectLst>
            <a:prstShdw prst="shdw13" dist="53882" dir="13499999">
              <a:srgbClr val="F5B363">
                <a:alpha val="50000"/>
              </a:srgbClr>
            </a:prstShdw>
          </a:effectLst>
        </p:spPr>
        <p:txBody>
          <a:bodyPr wrap="none" anchor="ctr"/>
          <a:p>
            <a:pPr algn="l"/>
            <a:endParaRPr lang="zh-CN" altLang="en-US" sz="2000" b="1" dirty="0">
              <a:latin typeface="Times New Roman" panose="02020603050405020304" charset="0"/>
              <a:ea typeface="Times New Roman" panose="02020603050405020304" charset="0"/>
            </a:endParaRPr>
          </a:p>
        </p:txBody>
      </p:sp>
      <p:pic>
        <p:nvPicPr>
          <p:cNvPr id="27" name="图片 26"/>
          <p:cNvPicPr>
            <a:picLocks noChangeAspect="1"/>
          </p:cNvPicPr>
          <p:nvPr>
            <p:custDataLst>
              <p:tags r:id="rId13"/>
            </p:custDataLst>
          </p:nvPr>
        </p:nvPicPr>
        <p:blipFill>
          <a:blip r:embed="rId14">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flipH="1">
            <a:off x="5582285" y="3542665"/>
            <a:ext cx="1266190" cy="773430"/>
          </a:xfrm>
          <a:prstGeom prst="rect">
            <a:avLst/>
          </a:prstGeom>
        </p:spPr>
      </p:pic>
      <p:sp>
        <p:nvSpPr>
          <p:cNvPr id="31" name="文本框 30"/>
          <p:cNvSpPr txBox="1"/>
          <p:nvPr/>
        </p:nvSpPr>
        <p:spPr>
          <a:xfrm>
            <a:off x="374650" y="3917315"/>
            <a:ext cx="5928995" cy="398780"/>
          </a:xfrm>
          <a:prstGeom prst="rect">
            <a:avLst/>
          </a:prstGeom>
          <a:noFill/>
        </p:spPr>
        <p:txBody>
          <a:bodyPr wrap="square" rtlCol="0" anchor="t">
            <a:spAutoFit/>
          </a:bodyPr>
          <a:p>
            <a:pPr marL="342900" indent="-342900">
              <a:buFont typeface="Wingdings" panose="05000000000000000000" charset="0"/>
              <a:buChar char="Ø"/>
            </a:pPr>
            <a:r>
              <a:rPr lang="en-US" altLang="zh-CN" sz="2000" b="1">
                <a:solidFill>
                  <a:srgbClr val="C00000"/>
                </a:solidFill>
              </a:rPr>
              <a:t>22</a:t>
            </a:r>
            <a:r>
              <a:rPr lang="zh-CN" altLang="en-US" sz="2000" b="1">
                <a:solidFill>
                  <a:srgbClr val="C00000"/>
                </a:solidFill>
              </a:rPr>
              <a:t>题：警惕“</a:t>
            </a:r>
            <a:r>
              <a:rPr lang="zh-CN" altLang="en-US" sz="2000" b="1" u="sng">
                <a:solidFill>
                  <a:srgbClr val="002060"/>
                </a:solidFill>
              </a:rPr>
              <a:t>张冠李戴/</a:t>
            </a:r>
            <a:r>
              <a:rPr lang="en-US" altLang="zh-CN" sz="2000" b="1" u="sng">
                <a:solidFill>
                  <a:srgbClr val="002060"/>
                </a:solidFill>
              </a:rPr>
              <a:t> </a:t>
            </a:r>
            <a:r>
              <a:rPr lang="zh-CN" altLang="en-US" sz="2000" b="1" u="sng">
                <a:solidFill>
                  <a:srgbClr val="002060"/>
                </a:solidFill>
              </a:rPr>
              <a:t>偷梁换柱</a:t>
            </a:r>
            <a:r>
              <a:rPr lang="zh-CN" altLang="en-US" sz="2000" b="1">
                <a:solidFill>
                  <a:srgbClr val="C00000"/>
                </a:solidFill>
              </a:rPr>
              <a:t>”的逻辑错误</a:t>
            </a:r>
            <a:endParaRPr lang="zh-CN" altLang="en-US" sz="2000" b="1">
              <a:solidFill>
                <a:srgbClr val="C00000"/>
              </a:solidFill>
            </a:endParaRPr>
          </a:p>
        </p:txBody>
      </p:sp>
      <p:sp>
        <p:nvSpPr>
          <p:cNvPr id="32" name="文本框 31"/>
          <p:cNvSpPr txBox="1"/>
          <p:nvPr/>
        </p:nvSpPr>
        <p:spPr>
          <a:xfrm>
            <a:off x="241935" y="4411980"/>
            <a:ext cx="6402070" cy="2030095"/>
          </a:xfrm>
          <a:prstGeom prst="rect">
            <a:avLst/>
          </a:prstGeom>
          <a:noFill/>
        </p:spPr>
        <p:txBody>
          <a:bodyPr wrap="square" rtlCol="0" anchor="t">
            <a:spAutoFit/>
          </a:bodyPr>
          <a:p>
            <a:pPr marL="285750" indent="-285750">
              <a:buFont typeface="Arial" panose="020B0604020202020204" pitchFamily="34" charset="0"/>
              <a:buChar char="•"/>
            </a:pPr>
            <a:r>
              <a:t>干扰项与原文高度相似</a:t>
            </a:r>
            <a:r>
              <a:rPr lang="zh-CN"/>
              <a:t>，一半是一半非，似是而非。</a:t>
            </a:r>
            <a:r>
              <a:t>命题者在不易引人注意的地方</a:t>
            </a:r>
            <a:r>
              <a:rPr>
                <a:solidFill>
                  <a:srgbClr val="C00000"/>
                </a:solidFill>
              </a:rPr>
              <a:t>换了一两个词汇造成句意的改变</a:t>
            </a:r>
            <a:r>
              <a:t>；或者把</a:t>
            </a:r>
            <a:r>
              <a:rPr>
                <a:solidFill>
                  <a:srgbClr val="C00000"/>
                </a:solidFill>
              </a:rPr>
              <a:t>一个事物的特征说成是另一个事物的特征</a:t>
            </a:r>
            <a:r>
              <a:t>；或者</a:t>
            </a:r>
            <a:r>
              <a:rPr>
                <a:solidFill>
                  <a:srgbClr val="C00000"/>
                </a:solidFill>
              </a:rPr>
              <a:t>把他人的观点说成是作者的观点</a:t>
            </a:r>
            <a:r>
              <a:t>。</a:t>
            </a:r>
          </a:p>
          <a:p>
            <a:pPr marL="285750" indent="-285750">
              <a:buFont typeface="Arial" panose="020B0604020202020204" pitchFamily="34" charset="0"/>
              <a:buChar char="•"/>
            </a:pPr>
            <a:r>
              <a:rPr lang="zh-CN"/>
              <a:t>正确答案通常是对原文信息的同义改写，其全部信息一定都能从文中找到依据和逻辑关联。Removing the bedding</a:t>
            </a:r>
            <a:r>
              <a:rPr lang="en-US" altLang="zh-CN"/>
              <a:t> = </a:t>
            </a:r>
            <a:r>
              <a:rPr lang="zh-CN"/>
              <a:t>strip the bedding； leaving it for a while</a:t>
            </a:r>
            <a:r>
              <a:rPr lang="en-US" altLang="zh-CN"/>
              <a:t> = breathe for a bit </a:t>
            </a:r>
            <a:endParaRPr lang="en-US" altLang="zh-CN"/>
          </a:p>
        </p:txBody>
      </p:sp>
      <p:sp>
        <p:nvSpPr>
          <p:cNvPr id="2" name="矩形: 圆角 10"/>
          <p:cNvSpPr/>
          <p:nvPr/>
        </p:nvSpPr>
        <p:spPr>
          <a:xfrm>
            <a:off x="1617345" y="1147445"/>
            <a:ext cx="5129530" cy="191135"/>
          </a:xfrm>
          <a:prstGeom prst="roundRect">
            <a:avLst>
              <a:gd name="adj" fmla="val 27508"/>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9" name="矩形: 圆角 10"/>
          <p:cNvSpPr/>
          <p:nvPr/>
        </p:nvSpPr>
        <p:spPr>
          <a:xfrm>
            <a:off x="572770" y="3255645"/>
            <a:ext cx="5009515" cy="191135"/>
          </a:xfrm>
          <a:prstGeom prst="roundRect">
            <a:avLst>
              <a:gd name="adj" fmla="val 27508"/>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0" name="文本框 9"/>
          <p:cNvSpPr txBox="1"/>
          <p:nvPr/>
        </p:nvSpPr>
        <p:spPr>
          <a:xfrm>
            <a:off x="7028815" y="2569845"/>
            <a:ext cx="5004435" cy="4023360"/>
          </a:xfrm>
          <a:prstGeom prst="rect">
            <a:avLst/>
          </a:prstGeom>
          <a:noFill/>
        </p:spPr>
        <p:txBody>
          <a:bodyPr wrap="square" rtlCol="0" anchor="t">
            <a:noAutofit/>
          </a:bodyPr>
          <a:p>
            <a:r>
              <a:rPr lang="zh-CN" altLang="en-US" sz="2000">
                <a:latin typeface="Times New Roman" panose="02020603050405020304" charset="0"/>
                <a:cs typeface="Times New Roman" panose="02020603050405020304" charset="0"/>
                <a:sym typeface="+mn-ea"/>
              </a:rPr>
              <a:t>A. </a:t>
            </a:r>
            <a:r>
              <a:rPr lang="zh-CN" altLang="en-US" sz="2000" u="sng">
                <a:latin typeface="Times New Roman" panose="02020603050405020304" charset="0"/>
                <a:cs typeface="Times New Roman" panose="02020603050405020304" charset="0"/>
                <a:sym typeface="+mn-ea"/>
              </a:rPr>
              <a:t>Exposing</a:t>
            </a:r>
            <a:r>
              <a:rPr lang="zh-CN" altLang="en-US" sz="2000">
                <a:latin typeface="Times New Roman" panose="02020603050405020304" charset="0"/>
                <a:cs typeface="Times New Roman" panose="02020603050405020304" charset="0"/>
                <a:sym typeface="+mn-ea"/>
              </a:rPr>
              <a:t> it </a:t>
            </a:r>
            <a:r>
              <a:rPr lang="zh-CN" altLang="en-US" sz="2000" u="sng">
                <a:latin typeface="Times New Roman" panose="02020603050405020304" charset="0"/>
                <a:cs typeface="Times New Roman" panose="02020603050405020304" charset="0"/>
                <a:sym typeface="+mn-ea"/>
              </a:rPr>
              <a:t>to fresh air</a:t>
            </a:r>
            <a:r>
              <a:rPr lang="zh-CN" altLang="en-US" sz="2000">
                <a:latin typeface="Times New Roman" panose="02020603050405020304" charset="0"/>
                <a:cs typeface="Times New Roman" panose="02020603050405020304" charset="0"/>
                <a:sym typeface="+mn-ea"/>
              </a:rPr>
              <a:t> </a:t>
            </a:r>
            <a:endParaRPr lang="zh-CN" altLang="en-US" sz="2000">
              <a:latin typeface="Times New Roman" panose="02020603050405020304" charset="0"/>
              <a:cs typeface="Times New Roman" panose="02020603050405020304" charset="0"/>
              <a:sym typeface="+mn-ea"/>
            </a:endParaRPr>
          </a:p>
          <a:p>
            <a:r>
              <a:rPr lang="zh-CN" altLang="en-US" sz="2000">
                <a:latin typeface="Times New Roman" panose="02020603050405020304" charset="0"/>
                <a:cs typeface="Times New Roman" panose="02020603050405020304" charset="0"/>
                <a:sym typeface="+mn-ea"/>
              </a:rPr>
              <a:t> </a:t>
            </a:r>
            <a:r>
              <a:rPr lang="en-US" altLang="zh-CN" sz="2000">
                <a:latin typeface="Times New Roman" panose="02020603050405020304" charset="0"/>
                <a:cs typeface="Times New Roman" panose="02020603050405020304" charset="0"/>
                <a:sym typeface="+mn-ea"/>
              </a:rPr>
              <a:t>    </a:t>
            </a:r>
            <a:r>
              <a:rPr lang="en-US" altLang="zh-CN" sz="2000">
                <a:solidFill>
                  <a:srgbClr val="C00000"/>
                </a:solidFill>
                <a:latin typeface="Times New Roman" panose="02020603050405020304" charset="0"/>
                <a:cs typeface="Times New Roman" panose="02020603050405020304" charset="0"/>
                <a:sym typeface="+mn-ea"/>
              </a:rPr>
              <a:t> =</a:t>
            </a:r>
            <a:r>
              <a:rPr lang="zh-CN" altLang="en-US" sz="2000" baseline="-25000">
                <a:solidFill>
                  <a:srgbClr val="C00000"/>
                </a:solidFill>
                <a:latin typeface="Times New Roman" panose="02020603050405020304" charset="0"/>
                <a:cs typeface="Times New Roman" panose="02020603050405020304" charset="0"/>
                <a:sym typeface="+mn-ea"/>
              </a:rPr>
              <a:t>原文</a:t>
            </a:r>
            <a:r>
              <a:rPr lang="en-US" altLang="zh-CN" sz="2000" u="sng">
                <a:solidFill>
                  <a:srgbClr val="C00000"/>
                </a:solidFill>
                <a:latin typeface="Times New Roman" panose="02020603050405020304" charset="0"/>
                <a:cs typeface="Times New Roman" panose="02020603050405020304" charset="0"/>
                <a:sym typeface="+mn-ea"/>
              </a:rPr>
              <a:t>Leave</a:t>
            </a:r>
            <a:r>
              <a:rPr lang="en-US" altLang="zh-CN" sz="2000">
                <a:solidFill>
                  <a:srgbClr val="C00000"/>
                </a:solidFill>
                <a:latin typeface="Times New Roman" panose="02020603050405020304" charset="0"/>
                <a:cs typeface="Times New Roman" panose="02020603050405020304" charset="0"/>
                <a:sym typeface="+mn-ea"/>
              </a:rPr>
              <a:t> it  </a:t>
            </a:r>
            <a:r>
              <a:rPr lang="en-US" altLang="zh-CN" sz="2000" u="sng">
                <a:solidFill>
                  <a:srgbClr val="C00000"/>
                </a:solidFill>
                <a:latin typeface="Times New Roman" panose="02020603050405020304" charset="0"/>
                <a:cs typeface="Times New Roman" panose="02020603050405020304" charset="0"/>
                <a:sym typeface="+mn-ea"/>
              </a:rPr>
              <a:t>with some windows open</a:t>
            </a:r>
            <a:endParaRPr lang="en-US" altLang="zh-CN" sz="2000">
              <a:solidFill>
                <a:srgbClr val="C00000"/>
              </a:solidFill>
              <a:latin typeface="Times New Roman" panose="02020603050405020304" charset="0"/>
              <a:cs typeface="Times New Roman" panose="02020603050405020304" charset="0"/>
              <a:sym typeface="+mn-ea"/>
            </a:endParaRPr>
          </a:p>
          <a:p>
            <a:r>
              <a:rPr lang="zh-CN" altLang="en-US" sz="2000">
                <a:latin typeface="Times New Roman" panose="02020603050405020304" charset="0"/>
                <a:cs typeface="Times New Roman" panose="02020603050405020304" charset="0"/>
                <a:sym typeface="+mn-ea"/>
              </a:rPr>
              <a:t> </a:t>
            </a:r>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for a few minutes</a:t>
            </a:r>
            <a:r>
              <a:rPr lang="en-US" altLang="zh-CN" sz="2000">
                <a:latin typeface="Times New Roman" panose="02020603050405020304" charset="0"/>
                <a:cs typeface="Times New Roman" panose="02020603050405020304" charset="0"/>
                <a:sym typeface="+mn-ea"/>
              </a:rPr>
              <a:t> </a:t>
            </a:r>
            <a:endParaRPr lang="en-US" altLang="zh-CN" sz="2000">
              <a:latin typeface="Times New Roman" panose="02020603050405020304" charset="0"/>
              <a:cs typeface="Times New Roman" panose="02020603050405020304" charset="0"/>
              <a:sym typeface="+mn-ea"/>
            </a:endParaRPr>
          </a:p>
          <a:p>
            <a:r>
              <a:rPr lang="en-US" altLang="zh-CN" sz="2000">
                <a:latin typeface="Times New Roman" panose="02020603050405020304" charset="0"/>
                <a:cs typeface="Times New Roman" panose="02020603050405020304" charset="0"/>
                <a:sym typeface="+mn-ea"/>
              </a:rPr>
              <a:t>       </a:t>
            </a:r>
            <a:r>
              <a:rPr lang="en-US" altLang="zh-CN" sz="2000">
                <a:solidFill>
                  <a:srgbClr val="C00000"/>
                </a:solidFill>
                <a:latin typeface="Times New Roman" panose="02020603050405020304" charset="0"/>
                <a:cs typeface="Times New Roman" panose="02020603050405020304" charset="0"/>
                <a:sym typeface="+mn-ea"/>
              </a:rPr>
              <a:t>≠</a:t>
            </a:r>
            <a:r>
              <a:rPr lang="zh-CN" altLang="en-US" sz="2000" baseline="-25000">
                <a:solidFill>
                  <a:srgbClr val="C00000"/>
                </a:solidFill>
                <a:latin typeface="Times New Roman" panose="02020603050405020304" charset="0"/>
                <a:cs typeface="Times New Roman" panose="02020603050405020304" charset="0"/>
                <a:sym typeface="+mn-ea"/>
              </a:rPr>
              <a:t>原文</a:t>
            </a:r>
            <a:r>
              <a:rPr lang="en-US" altLang="zh-CN" sz="2000">
                <a:solidFill>
                  <a:srgbClr val="C00000"/>
                </a:solidFill>
                <a:latin typeface="Times New Roman" panose="02020603050405020304" charset="0"/>
                <a:cs typeface="Times New Roman" panose="02020603050405020304" charset="0"/>
                <a:sym typeface="+mn-ea"/>
              </a:rPr>
              <a:t> for a few hours</a:t>
            </a:r>
            <a:r>
              <a:rPr lang="zh-CN" altLang="en-US" sz="2000">
                <a:latin typeface="Times New Roman" panose="02020603050405020304" charset="0"/>
                <a:cs typeface="Times New Roman" panose="02020603050405020304" charset="0"/>
                <a:sym typeface="+mn-ea"/>
              </a:rPr>
              <a:t>.</a:t>
            </a:r>
            <a:endParaRPr lang="zh-CN" altLang="en-US" sz="2000">
              <a:latin typeface="Times New Roman" panose="02020603050405020304" charset="0"/>
              <a:cs typeface="Times New Roman" panose="02020603050405020304" charset="0"/>
              <a:sym typeface="+mn-ea"/>
            </a:endParaRPr>
          </a:p>
          <a:p>
            <a:r>
              <a:rPr lang="zh-CN" altLang="en-US" sz="2000">
                <a:latin typeface="Times New Roman" panose="02020603050405020304" charset="0"/>
                <a:cs typeface="Times New Roman" panose="02020603050405020304" charset="0"/>
                <a:sym typeface="+mn-ea"/>
              </a:rPr>
              <a:t>B. Vacuuming it up </a:t>
            </a:r>
            <a:r>
              <a:rPr lang="zh-CN" altLang="en-US" sz="2000" b="1" u="sng">
                <a:latin typeface="Times New Roman" panose="02020603050405020304" charset="0"/>
                <a:cs typeface="Times New Roman" panose="02020603050405020304" charset="0"/>
                <a:sym typeface="+mn-ea"/>
              </a:rPr>
              <a:t>before</a:t>
            </a:r>
            <a:r>
              <a:rPr lang="en-US" altLang="zh-CN" sz="2000" b="1" u="sng">
                <a:latin typeface="Times New Roman" panose="02020603050405020304" charset="0"/>
                <a:cs typeface="Times New Roman" panose="02020603050405020304" charset="0"/>
                <a:sym typeface="+mn-ea"/>
              </a:rPr>
              <a:t>..</a:t>
            </a:r>
            <a:r>
              <a:rPr lang="en-US" altLang="zh-CN" sz="2000" b="1">
                <a:latin typeface="Times New Roman" panose="02020603050405020304" charset="0"/>
                <a:cs typeface="Times New Roman" panose="02020603050405020304" charset="0"/>
                <a:sym typeface="+mn-ea"/>
              </a:rPr>
              <a:t>.</a:t>
            </a:r>
            <a:r>
              <a:rPr lang="zh-CN" altLang="en-US" sz="2000">
                <a:latin typeface="Times New Roman" panose="02020603050405020304" charset="0"/>
                <a:cs typeface="Times New Roman" panose="02020603050405020304" charset="0"/>
                <a:sym typeface="+mn-ea"/>
              </a:rPr>
              <a:t> </a:t>
            </a:r>
            <a:endParaRPr lang="zh-CN" altLang="en-US" sz="2000">
              <a:latin typeface="Times New Roman" panose="02020603050405020304" charset="0"/>
              <a:cs typeface="Times New Roman" panose="02020603050405020304" charset="0"/>
              <a:sym typeface="+mn-ea"/>
            </a:endParaRPr>
          </a:p>
          <a:p>
            <a:r>
              <a:rPr lang="zh-CN" altLang="en-US" sz="2000">
                <a:latin typeface="Times New Roman" panose="02020603050405020304" charset="0"/>
                <a:cs typeface="Times New Roman" panose="02020603050405020304" charset="0"/>
                <a:sym typeface="+mn-ea"/>
              </a:rPr>
              <a:t> </a:t>
            </a:r>
            <a:r>
              <a:rPr lang="en-US" altLang="zh-CN" sz="2000">
                <a:latin typeface="Times New Roman" panose="02020603050405020304" charset="0"/>
                <a:cs typeface="Times New Roman" panose="02020603050405020304" charset="0"/>
                <a:sym typeface="+mn-ea"/>
              </a:rPr>
              <a:t>      </a:t>
            </a:r>
            <a:r>
              <a:rPr lang="en-US" altLang="zh-CN" sz="2000">
                <a:solidFill>
                  <a:srgbClr val="0070C0"/>
                </a:solidFill>
                <a:latin typeface="Times New Roman" panose="02020603050405020304" charset="0"/>
                <a:cs typeface="Times New Roman" panose="02020603050405020304" charset="0"/>
                <a:sym typeface="+mn-ea"/>
              </a:rPr>
              <a:t>≠</a:t>
            </a:r>
            <a:r>
              <a:rPr lang="zh-CN" altLang="en-US" sz="2000" baseline="-25000">
                <a:solidFill>
                  <a:srgbClr val="0070C0"/>
                </a:solidFill>
                <a:latin typeface="Times New Roman" panose="02020603050405020304" charset="0"/>
                <a:cs typeface="Times New Roman" panose="02020603050405020304" charset="0"/>
                <a:sym typeface="+mn-ea"/>
              </a:rPr>
              <a:t>原文</a:t>
            </a:r>
            <a:r>
              <a:rPr lang="en-US" altLang="zh-CN" sz="2000" baseline="-25000">
                <a:solidFill>
                  <a:srgbClr val="C00000"/>
                </a:solidFill>
                <a:latin typeface="Times New Roman" panose="02020603050405020304" charset="0"/>
                <a:cs typeface="Times New Roman" panose="02020603050405020304" charset="0"/>
                <a:sym typeface="+mn-ea"/>
              </a:rPr>
              <a:t> </a:t>
            </a:r>
            <a:r>
              <a:rPr lang="zh-CN" altLang="en-US" sz="2000">
                <a:solidFill>
                  <a:srgbClr val="0070C0"/>
                </a:solidFill>
                <a:latin typeface="Times New Roman" panose="02020603050405020304" charset="0"/>
                <a:cs typeface="Times New Roman" panose="02020603050405020304" charset="0"/>
                <a:sym typeface="+mn-ea"/>
              </a:rPr>
              <a:t> </a:t>
            </a:r>
            <a:r>
              <a:rPr sz="2000">
                <a:solidFill>
                  <a:srgbClr val="0070C0"/>
                </a:solidFill>
                <a:latin typeface="Times New Roman" panose="02020603050405020304" charset="0"/>
                <a:cs typeface="Times New Roman" panose="02020603050405020304" charset="0"/>
                <a:sym typeface="+mn-ea"/>
              </a:rPr>
              <a:t> let it sit for a few hours. </a:t>
            </a:r>
            <a:r>
              <a:rPr sz="2000" b="1" u="sng">
                <a:solidFill>
                  <a:srgbClr val="0070C0"/>
                </a:solidFill>
                <a:latin typeface="Times New Roman" panose="02020603050405020304" charset="0"/>
                <a:cs typeface="Times New Roman" panose="02020603050405020304" charset="0"/>
                <a:sym typeface="+mn-ea"/>
              </a:rPr>
              <a:t>And then</a:t>
            </a:r>
            <a:r>
              <a:rPr sz="2000">
                <a:solidFill>
                  <a:srgbClr val="0070C0"/>
                </a:solidFill>
                <a:latin typeface="Times New Roman" panose="02020603050405020304" charset="0"/>
                <a:cs typeface="Times New Roman" panose="02020603050405020304" charset="0"/>
                <a:sym typeface="+mn-ea"/>
              </a:rPr>
              <a:t> vacuum it up. </a:t>
            </a:r>
            <a:endParaRPr lang="zh-CN" altLang="en-US" sz="2000">
              <a:latin typeface="Times New Roman" panose="02020603050405020304" charset="0"/>
              <a:cs typeface="Times New Roman" panose="02020603050405020304" charset="0"/>
              <a:sym typeface="+mn-ea"/>
            </a:endParaRPr>
          </a:p>
          <a:p>
            <a:r>
              <a:rPr lang="zh-CN" altLang="en-US" sz="2000">
                <a:latin typeface="Times New Roman" panose="02020603050405020304" charset="0"/>
                <a:cs typeface="Times New Roman" panose="02020603050405020304" charset="0"/>
                <a:sym typeface="+mn-ea"/>
              </a:rPr>
              <a:t> </a:t>
            </a:r>
            <a:r>
              <a:rPr lang="en-US" altLang="zh-CN" sz="2000">
                <a:latin typeface="Times New Roman" panose="02020603050405020304" charset="0"/>
                <a:cs typeface="Times New Roman" panose="02020603050405020304" charset="0"/>
                <a:sym typeface="+mn-ea"/>
              </a:rPr>
              <a:t>   </a:t>
            </a:r>
            <a:r>
              <a:rPr lang="en-US" altLang="zh-CN" sz="2000" u="sng">
                <a:latin typeface="Times New Roman" panose="02020603050405020304" charset="0"/>
                <a:cs typeface="Times New Roman" panose="02020603050405020304" charset="0"/>
                <a:sym typeface="+mn-ea"/>
              </a:rPr>
              <a:t> </a:t>
            </a:r>
            <a:r>
              <a:rPr lang="zh-CN" altLang="en-US" sz="2000" u="sng">
                <a:latin typeface="Times New Roman" panose="02020603050405020304" charset="0"/>
                <a:cs typeface="Times New Roman" panose="02020603050405020304" charset="0"/>
                <a:sym typeface="+mn-ea"/>
              </a:rPr>
              <a:t>spraying</a:t>
            </a:r>
            <a:r>
              <a:rPr lang="zh-CN" altLang="en-US" sz="2000">
                <a:latin typeface="Times New Roman" panose="02020603050405020304" charset="0"/>
                <a:cs typeface="Times New Roman" panose="02020603050405020304" charset="0"/>
                <a:sym typeface="+mn-ea"/>
              </a:rPr>
              <a:t> baking soda.</a:t>
            </a:r>
            <a:r>
              <a:rPr lang="en-US" altLang="zh-CN" sz="2000">
                <a:solidFill>
                  <a:srgbClr val="C00000"/>
                </a:solidFill>
                <a:latin typeface="Times New Roman" panose="02020603050405020304" charset="0"/>
                <a:cs typeface="Times New Roman" panose="02020603050405020304" charset="0"/>
                <a:sym typeface="+mn-ea"/>
              </a:rPr>
              <a:t> </a:t>
            </a:r>
            <a:endParaRPr lang="en-US" altLang="zh-CN" sz="2000">
              <a:solidFill>
                <a:srgbClr val="C00000"/>
              </a:solidFill>
              <a:latin typeface="Times New Roman" panose="02020603050405020304" charset="0"/>
              <a:cs typeface="Times New Roman" panose="02020603050405020304" charset="0"/>
              <a:sym typeface="+mn-ea"/>
            </a:endParaRPr>
          </a:p>
          <a:p>
            <a:r>
              <a:rPr lang="en-US" altLang="zh-CN" sz="2000">
                <a:solidFill>
                  <a:srgbClr val="C00000"/>
                </a:solidFill>
                <a:latin typeface="Times New Roman" panose="02020603050405020304" charset="0"/>
                <a:cs typeface="Times New Roman" panose="02020603050405020304" charset="0"/>
                <a:sym typeface="+mn-ea"/>
              </a:rPr>
              <a:t>      </a:t>
            </a:r>
            <a:r>
              <a:rPr lang="en-US" altLang="zh-CN" sz="2000">
                <a:solidFill>
                  <a:srgbClr val="0070C0"/>
                </a:solidFill>
                <a:latin typeface="Times New Roman" panose="02020603050405020304" charset="0"/>
                <a:cs typeface="Times New Roman" panose="02020603050405020304" charset="0"/>
                <a:sym typeface="+mn-ea"/>
              </a:rPr>
              <a:t>=</a:t>
            </a:r>
            <a:r>
              <a:rPr lang="zh-CN" altLang="en-US" sz="2000" baseline="-25000">
                <a:solidFill>
                  <a:srgbClr val="0070C0"/>
                </a:solidFill>
                <a:latin typeface="Times New Roman" panose="02020603050405020304" charset="0"/>
                <a:cs typeface="Times New Roman" panose="02020603050405020304" charset="0"/>
                <a:sym typeface="+mn-ea"/>
              </a:rPr>
              <a:t>原文</a:t>
            </a:r>
            <a:r>
              <a:rPr sz="2000" u="sng">
                <a:solidFill>
                  <a:srgbClr val="0070C0"/>
                </a:solidFill>
                <a:latin typeface="Times New Roman" panose="02020603050405020304" charset="0"/>
                <a:cs typeface="Times New Roman" panose="02020603050405020304" charset="0"/>
                <a:sym typeface="+mn-ea"/>
              </a:rPr>
              <a:t>sprinkle</a:t>
            </a:r>
            <a:r>
              <a:rPr sz="2000">
                <a:solidFill>
                  <a:srgbClr val="0070C0"/>
                </a:solidFill>
                <a:latin typeface="Times New Roman" panose="02020603050405020304" charset="0"/>
                <a:cs typeface="Times New Roman" panose="02020603050405020304" charset="0"/>
                <a:sym typeface="+mn-ea"/>
              </a:rPr>
              <a:t> on a thin layer of baking soda,</a:t>
            </a:r>
            <a:endParaRPr sz="2000">
              <a:solidFill>
                <a:srgbClr val="0070C0"/>
              </a:solidFill>
              <a:latin typeface="Times New Roman" panose="02020603050405020304" charset="0"/>
              <a:cs typeface="Times New Roman" panose="02020603050405020304" charset="0"/>
              <a:sym typeface="+mn-ea"/>
            </a:endParaRPr>
          </a:p>
          <a:p>
            <a:r>
              <a:rPr lang="zh-CN" altLang="en-US" sz="2000">
                <a:latin typeface="Times New Roman" panose="02020603050405020304" charset="0"/>
                <a:cs typeface="Times New Roman" panose="02020603050405020304" charset="0"/>
                <a:sym typeface="+mn-ea"/>
              </a:rPr>
              <a:t>D. </a:t>
            </a:r>
            <a:r>
              <a:rPr lang="zh-CN" altLang="en-US" sz="2000" u="sng">
                <a:latin typeface="Times New Roman" panose="02020603050405020304" charset="0"/>
                <a:cs typeface="Times New Roman" panose="02020603050405020304" charset="0"/>
                <a:sym typeface="+mn-ea"/>
              </a:rPr>
              <a:t>Placing</a:t>
            </a:r>
            <a:r>
              <a:rPr lang="zh-CN" altLang="en-US" sz="2000">
                <a:latin typeface="Times New Roman" panose="02020603050405020304" charset="0"/>
                <a:cs typeface="Times New Roman" panose="02020603050405020304" charset="0"/>
                <a:sym typeface="+mn-ea"/>
              </a:rPr>
              <a:t> new sheets </a:t>
            </a:r>
            <a:r>
              <a:rPr lang="zh-CN" altLang="en-US" sz="2000" u="sng">
                <a:latin typeface="Times New Roman" panose="02020603050405020304" charset="0"/>
                <a:cs typeface="Times New Roman" panose="02020603050405020304" charset="0"/>
                <a:sym typeface="+mn-ea"/>
              </a:rPr>
              <a:t>instantly</a:t>
            </a:r>
            <a:r>
              <a:rPr lang="zh-CN" altLang="en-US" sz="2000">
                <a:latin typeface="Times New Roman" panose="02020603050405020304" charset="0"/>
                <a:cs typeface="Times New Roman" panose="02020603050405020304" charset="0"/>
                <a:sym typeface="+mn-ea"/>
              </a:rPr>
              <a:t> when making the bed.</a:t>
            </a:r>
            <a:r>
              <a:rPr lang="en-US" altLang="zh-CN" sz="2000">
                <a:solidFill>
                  <a:srgbClr val="C00000"/>
                </a:solidFill>
                <a:latin typeface="Times New Roman" panose="02020603050405020304" charset="0"/>
                <a:cs typeface="Times New Roman" panose="02020603050405020304" charset="0"/>
                <a:sym typeface="+mn-ea"/>
              </a:rPr>
              <a:t> </a:t>
            </a:r>
            <a:r>
              <a:rPr lang="en-US" altLang="zh-CN" sz="2000">
                <a:solidFill>
                  <a:srgbClr val="7030A0"/>
                </a:solidFill>
                <a:latin typeface="Times New Roman" panose="02020603050405020304" charset="0"/>
                <a:cs typeface="Times New Roman" panose="02020603050405020304" charset="0"/>
                <a:sym typeface="+mn-ea"/>
              </a:rPr>
              <a:t>=</a:t>
            </a:r>
            <a:r>
              <a:rPr lang="zh-CN" altLang="en-US" sz="2000" baseline="-25000">
                <a:solidFill>
                  <a:srgbClr val="7030A0"/>
                </a:solidFill>
                <a:latin typeface="Times New Roman" panose="02020603050405020304" charset="0"/>
                <a:cs typeface="Times New Roman" panose="02020603050405020304" charset="0"/>
                <a:sym typeface="+mn-ea"/>
              </a:rPr>
              <a:t>原文</a:t>
            </a:r>
            <a:r>
              <a:rPr lang="zh-CN" altLang="en-US" sz="2000">
                <a:solidFill>
                  <a:srgbClr val="7030A0"/>
                </a:solidFill>
                <a:latin typeface="Times New Roman" panose="02020603050405020304" charset="0"/>
                <a:cs typeface="Times New Roman" panose="02020603050405020304" charset="0"/>
                <a:sym typeface="+mn-ea"/>
              </a:rPr>
              <a:t>immediately putting on</a:t>
            </a:r>
            <a:endParaRPr lang="zh-CN" altLang="en-US" sz="2000">
              <a:solidFill>
                <a:srgbClr val="7030A0"/>
              </a:solidFill>
              <a:latin typeface="Times New Roman" panose="02020603050405020304" charset="0"/>
              <a:cs typeface="Times New Roman" panose="02020603050405020304" charset="0"/>
              <a:sym typeface="+mn-ea"/>
            </a:endParaRPr>
          </a:p>
          <a:p>
            <a:r>
              <a:rPr lang="zh-CN" altLang="en-US" sz="2000">
                <a:latin typeface="Times New Roman" panose="02020603050405020304" charset="0"/>
                <a:cs typeface="Times New Roman" panose="02020603050405020304" charset="0"/>
                <a:sym typeface="+mn-ea"/>
              </a:rPr>
              <a:t> </a:t>
            </a:r>
            <a:r>
              <a:rPr lang="en-US" altLang="zh-CN" sz="2000">
                <a:latin typeface="Times New Roman" panose="02020603050405020304" charset="0"/>
                <a:cs typeface="Times New Roman" panose="02020603050405020304" charset="0"/>
                <a:sym typeface="+mn-ea"/>
              </a:rPr>
              <a:t>     </a:t>
            </a:r>
            <a:r>
              <a:rPr lang="en-US" altLang="zh-CN" sz="2000">
                <a:solidFill>
                  <a:srgbClr val="7030A0"/>
                </a:solidFill>
                <a:latin typeface="Times New Roman" panose="02020603050405020304" charset="0"/>
                <a:cs typeface="Times New Roman" panose="02020603050405020304" charset="0"/>
                <a:sym typeface="+mn-ea"/>
              </a:rPr>
              <a:t> ≠</a:t>
            </a:r>
            <a:r>
              <a:rPr lang="zh-CN" altLang="en-US" sz="2000" baseline="-25000">
                <a:solidFill>
                  <a:srgbClr val="7030A0"/>
                </a:solidFill>
                <a:latin typeface="Times New Roman" panose="02020603050405020304" charset="0"/>
                <a:cs typeface="Times New Roman" panose="02020603050405020304" charset="0"/>
                <a:sym typeface="+mn-ea"/>
              </a:rPr>
              <a:t>原文</a:t>
            </a:r>
            <a:r>
              <a:rPr lang="en-US" altLang="zh-CN" sz="2000" baseline="-25000">
                <a:solidFill>
                  <a:srgbClr val="7030A0"/>
                </a:solidFill>
                <a:latin typeface="Times New Roman" panose="02020603050405020304" charset="0"/>
                <a:cs typeface="Times New Roman" panose="02020603050405020304" charset="0"/>
                <a:sym typeface="+mn-ea"/>
              </a:rPr>
              <a:t> </a:t>
            </a:r>
            <a:r>
              <a:rPr lang="zh-CN" altLang="en-US" sz="2000" b="1" u="sng">
                <a:solidFill>
                  <a:srgbClr val="7030A0"/>
                </a:solidFill>
                <a:latin typeface="Times New Roman" panose="02020603050405020304" charset="0"/>
                <a:cs typeface="Times New Roman" panose="02020603050405020304" charset="0"/>
                <a:sym typeface="+mn-ea"/>
              </a:rPr>
              <a:t>rather than</a:t>
            </a:r>
            <a:r>
              <a:rPr lang="zh-CN" altLang="en-US" sz="2000">
                <a:solidFill>
                  <a:srgbClr val="7030A0"/>
                </a:solidFill>
                <a:latin typeface="Times New Roman" panose="02020603050405020304" charset="0"/>
                <a:cs typeface="Times New Roman" panose="02020603050405020304" charset="0"/>
                <a:sym typeface="+mn-ea"/>
              </a:rPr>
              <a:t> immediately putting on a new set of sheets. </a:t>
            </a:r>
            <a:endParaRPr lang="zh-CN" altLang="en-US" sz="2000">
              <a:solidFill>
                <a:srgbClr val="7030A0"/>
              </a:solidFill>
              <a:latin typeface="Times New Roman" panose="02020603050405020304" charset="0"/>
              <a:cs typeface="Times New Roman" panose="02020603050405020304" charset="0"/>
              <a:sym typeface="+mn-ea"/>
            </a:endParaRPr>
          </a:p>
        </p:txBody>
      </p:sp>
    </p:spTree>
    <p:custDataLst>
      <p:tags r:id="rId15"/>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72"/>
                                        </p:tgtEl>
                                        <p:attrNameLst>
                                          <p:attrName>style.visibility</p:attrName>
                                        </p:attrNameLst>
                                      </p:cBhvr>
                                      <p:to>
                                        <p:strVal val="visible"/>
                                      </p:to>
                                    </p:set>
                                    <p:anim calcmode="lin" valueType="num">
                                      <p:cBhvr additive="base">
                                        <p:cTn id="7" dur="500" fill="hold"/>
                                        <p:tgtEl>
                                          <p:spTgt spid="11272"/>
                                        </p:tgtEl>
                                        <p:attrNameLst>
                                          <p:attrName>ppt_x</p:attrName>
                                        </p:attrNameLst>
                                      </p:cBhvr>
                                      <p:tavLst>
                                        <p:tav tm="0">
                                          <p:val>
                                            <p:strVal val="#ppt_x"/>
                                          </p:val>
                                        </p:tav>
                                        <p:tav tm="100000">
                                          <p:val>
                                            <p:strVal val="#ppt_x"/>
                                          </p:val>
                                        </p:tav>
                                      </p:tavLst>
                                    </p:anim>
                                    <p:anim calcmode="lin" valueType="num">
                                      <p:cBhvr additive="base">
                                        <p:cTn id="8" dur="500" fill="hold"/>
                                        <p:tgtEl>
                                          <p:spTgt spid="112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strVal val="#ppt_w*0.70"/>
                                          </p:val>
                                        </p:tav>
                                        <p:tav tm="100000">
                                          <p:val>
                                            <p:strVal val="#ppt_w"/>
                                          </p:val>
                                        </p:tav>
                                      </p:tavLst>
                                    </p:anim>
                                    <p:anim calcmode="lin" valueType="num">
                                      <p:cBhvr>
                                        <p:cTn id="32" dur="1000" fill="hold"/>
                                        <p:tgtEl>
                                          <p:spTgt spid="21"/>
                                        </p:tgtEl>
                                        <p:attrNameLst>
                                          <p:attrName>ppt_h</p:attrName>
                                        </p:attrNameLst>
                                      </p:cBhvr>
                                      <p:tavLst>
                                        <p:tav tm="0">
                                          <p:val>
                                            <p:strVal val="#ppt_h"/>
                                          </p:val>
                                        </p:tav>
                                        <p:tav tm="100000">
                                          <p:val>
                                            <p:strVal val="#ppt_h"/>
                                          </p:val>
                                        </p:tav>
                                      </p:tavLst>
                                    </p:anim>
                                    <p:animEffect transition="in" filter="fade">
                                      <p:cBhvr>
                                        <p:cTn id="33" dur="1000"/>
                                        <p:tgtEl>
                                          <p:spTgt spid="21"/>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strVal val="#ppt_w*0.70"/>
                                          </p:val>
                                        </p:tav>
                                        <p:tav tm="100000">
                                          <p:val>
                                            <p:strVal val="#ppt_w"/>
                                          </p:val>
                                        </p:tav>
                                      </p:tavLst>
                                    </p:anim>
                                    <p:anim calcmode="lin" valueType="num">
                                      <p:cBhvr>
                                        <p:cTn id="37" dur="1000" fill="hold"/>
                                        <p:tgtEl>
                                          <p:spTgt spid="10"/>
                                        </p:tgtEl>
                                        <p:attrNameLst>
                                          <p:attrName>ppt_h</p:attrName>
                                        </p:attrNameLst>
                                      </p:cBhvr>
                                      <p:tavLst>
                                        <p:tav tm="0">
                                          <p:val>
                                            <p:strVal val="#ppt_h"/>
                                          </p:val>
                                        </p:tav>
                                        <p:tav tm="100000">
                                          <p:val>
                                            <p:strVal val="#ppt_h"/>
                                          </p:val>
                                        </p:tav>
                                      </p:tavLst>
                                    </p:anim>
                                    <p:animEffect transition="in" filter="fade">
                                      <p:cBhvr>
                                        <p:cTn id="3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P spid="11272" grpId="0" bldLvl="0" animBg="1"/>
      <p:bldP spid="11272" grpId="1" animBg="1"/>
      <p:bldP spid="2" grpId="0" bldLvl="0" animBg="1"/>
      <p:bldP spid="2" grpId="1" animBg="1"/>
      <p:bldP spid="9" grpId="0" bldLvl="0" animBg="1"/>
      <p:bldP spid="9" grpId="1" animBg="1"/>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flipV="1">
            <a:off x="712038" y="736627"/>
            <a:ext cx="8959215" cy="698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870585" y="133985"/>
            <a:ext cx="6695440" cy="6096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en-US" altLang="zh-CN" sz="2800" err="1">
                <a:solidFill>
                  <a:schemeClr val="dk1"/>
                </a:solidFill>
                <a:latin typeface="汉仪旗黑-85S" panose="00020600040101010101" pitchFamily="18" charset="-122"/>
                <a:ea typeface="汉仪旗黑-85S" panose="00020600040101010101" pitchFamily="18" charset="-122"/>
                <a:sym typeface="微软雅黑" panose="020B0503020204020204" charset="-122"/>
              </a:rPr>
              <a:t>A</a:t>
            </a:r>
            <a:r>
              <a:rPr lang="zh-CN" altLang="en-US" sz="2800" err="1">
                <a:solidFill>
                  <a:schemeClr val="dk1"/>
                </a:solidFill>
                <a:latin typeface="汉仪旗黑-85S" panose="00020600040101010101" pitchFamily="18" charset="-122"/>
                <a:ea typeface="汉仪旗黑-85S" panose="00020600040101010101" pitchFamily="18" charset="-122"/>
                <a:sym typeface="微软雅黑" panose="020B0503020204020204" charset="-122"/>
              </a:rPr>
              <a:t>篇语料整理</a:t>
            </a:r>
            <a:endParaRPr lang="zh-CN" altLang="en-US" sz="2800" err="1">
              <a:solidFill>
                <a:schemeClr val="dk1"/>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100" name="图片 99"/>
          <p:cNvPicPr/>
          <p:nvPr>
            <p:custDataLst>
              <p:tags r:id="rId3"/>
            </p:custDataLst>
          </p:nvPr>
        </p:nvPicPr>
        <p:blipFill>
          <a:blip r:embed="rId4"/>
          <a:stretch>
            <a:fillRect/>
          </a:stretch>
        </p:blipFill>
        <p:spPr>
          <a:xfrm>
            <a:off x="53340" y="54610"/>
            <a:ext cx="762635" cy="808990"/>
          </a:xfrm>
          <a:prstGeom prst="rect">
            <a:avLst/>
          </a:prstGeom>
          <a:noFill/>
          <a:ln w="9525">
            <a:noFill/>
          </a:ln>
        </p:spPr>
      </p:pic>
      <p:pic>
        <p:nvPicPr>
          <p:cNvPr id="2" name="图片 1"/>
          <p:cNvPicPr/>
          <p:nvPr/>
        </p:nvPicPr>
        <p:blipFill>
          <a:blip r:embed="rId5">
            <a:clrChange>
              <a:clrFrom>
                <a:srgbClr val="FFFFFF">
                  <a:alpha val="100000"/>
                </a:srgbClr>
              </a:clrFrom>
              <a:clrTo>
                <a:srgbClr val="FFFFFF">
                  <a:alpha val="100000"/>
                  <a:alpha val="0"/>
                </a:srgbClr>
              </a:clrTo>
            </a:clrChange>
          </a:blip>
        </p:blipFill>
        <p:spPr>
          <a:xfrm>
            <a:off x="10235565" y="5015865"/>
            <a:ext cx="1838325" cy="1842135"/>
          </a:xfrm>
          <a:prstGeom prst="rect">
            <a:avLst/>
          </a:prstGeom>
        </p:spPr>
      </p:pic>
      <p:pic>
        <p:nvPicPr>
          <p:cNvPr id="4" name="图片 3"/>
          <p:cNvPicPr/>
          <p:nvPr/>
        </p:nvPicPr>
        <p:blipFill>
          <a:blip r:embed="rId6"/>
        </p:blipFill>
        <p:spPr>
          <a:xfrm>
            <a:off x="10944225" y="4431665"/>
            <a:ext cx="1129665" cy="668655"/>
          </a:xfrm>
          <a:prstGeom prst="rect">
            <a:avLst/>
          </a:prstGeom>
        </p:spPr>
      </p:pic>
      <p:sp>
        <p:nvSpPr>
          <p:cNvPr id="6" name="文本框 5"/>
          <p:cNvSpPr txBox="1"/>
          <p:nvPr/>
        </p:nvSpPr>
        <p:spPr>
          <a:xfrm>
            <a:off x="3320415" y="254635"/>
            <a:ext cx="6096000" cy="398780"/>
          </a:xfrm>
          <a:prstGeom prst="rect">
            <a:avLst/>
          </a:prstGeom>
          <a:noFill/>
        </p:spPr>
        <p:txBody>
          <a:bodyPr wrap="square" rtlCol="0" anchor="t">
            <a:spAutoFit/>
          </a:bodyPr>
          <a:p>
            <a:r>
              <a:rPr lang="zh-CN" altLang="en-US" sz="2000" b="1">
                <a:solidFill>
                  <a:srgbClr val="C00000"/>
                </a:solidFill>
              </a:rPr>
              <a:t>语义场建构；改述释义；高频课外单词语境记忆</a:t>
            </a:r>
            <a:endParaRPr lang="zh-CN" altLang="en-US" sz="2000" b="1">
              <a:solidFill>
                <a:srgbClr val="C00000"/>
              </a:solidFill>
            </a:endParaRPr>
          </a:p>
        </p:txBody>
      </p:sp>
      <p:graphicFrame>
        <p:nvGraphicFramePr>
          <p:cNvPr id="7" name="表格 6"/>
          <p:cNvGraphicFramePr/>
          <p:nvPr>
            <p:custDataLst>
              <p:tags r:id="rId7"/>
            </p:custDataLst>
          </p:nvPr>
        </p:nvGraphicFramePr>
        <p:xfrm>
          <a:off x="412750" y="869950"/>
          <a:ext cx="11043285" cy="5690235"/>
        </p:xfrm>
        <a:graphic>
          <a:graphicData uri="http://schemas.openxmlformats.org/drawingml/2006/table">
            <a:tbl>
              <a:tblPr/>
              <a:tblGrid>
                <a:gridCol w="4387850"/>
                <a:gridCol w="6655435"/>
              </a:tblGrid>
              <a:tr h="5690235">
                <a:tc>
                  <a:txBody>
                    <a:bodyPr/>
                    <a:p>
                      <a:pPr marL="68580" indent="0" algn="just" fontAlgn="auto">
                        <a:lnSpc>
                          <a:spcPts val="2900"/>
                        </a:lnSpc>
                        <a:spcBef>
                          <a:spcPct val="0"/>
                        </a:spcBef>
                        <a:spcAft>
                          <a:spcPct val="0"/>
                        </a:spcAft>
                      </a:pPr>
                      <a:endParaRPr lang="en-US" altLang="zh-CN" sz="3200">
                        <a:latin typeface="Times New Roman" panose="02020603050405020304" charset="0"/>
                        <a:ea typeface="Times New Roman" panose="02020603050405020304"/>
                        <a:cs typeface="Times New Roman" panose="02020603050405020304" charset="0"/>
                      </a:endParaRPr>
                    </a:p>
                    <a:p>
                      <a:pPr marL="68580" indent="0" algn="just" fontAlgn="auto">
                        <a:lnSpc>
                          <a:spcPts val="3900"/>
                        </a:lnSpc>
                        <a:spcBef>
                          <a:spcPct val="0"/>
                        </a:spcBef>
                        <a:spcAft>
                          <a:spcPct val="0"/>
                        </a:spcAft>
                      </a:pPr>
                      <a:r>
                        <a:rPr lang="en-US" altLang="zh-CN" sz="3200">
                          <a:solidFill>
                            <a:schemeClr val="bg1"/>
                          </a:solidFill>
                          <a:latin typeface="Times New Roman" panose="02020603050405020304" charset="0"/>
                          <a:ea typeface="Times New Roman" panose="02020603050405020304"/>
                          <a:cs typeface="Times New Roman" panose="02020603050405020304" charset="0"/>
                        </a:rPr>
                        <a:t>8.</a:t>
                      </a:r>
                      <a:r>
                        <a:rPr lang="zh-CN" sz="3200">
                          <a:solidFill>
                            <a:schemeClr val="bg1"/>
                          </a:solidFill>
                          <a:latin typeface="Times New Roman" panose="02020603050405020304" charset="0"/>
                          <a:ea typeface="宋体" panose="02010600030101010101" pitchFamily="2" charset="-122"/>
                          <a:cs typeface="Times New Roman" panose="02020603050405020304" charset="0"/>
                        </a:rPr>
                        <a:t>专业工作技能 </a:t>
                      </a:r>
                      <a:endParaRPr lang="en-US" altLang="zh-CN" sz="3200">
                        <a:solidFill>
                          <a:schemeClr val="bg1"/>
                        </a:solidFill>
                        <a:latin typeface="Times New Roman" panose="02020603050405020304" charset="0"/>
                        <a:ea typeface="Times New Roman" panose="02020603050405020304"/>
                        <a:cs typeface="Times New Roman" panose="02020603050405020304" charset="0"/>
                      </a:endParaRPr>
                    </a:p>
                    <a:p>
                      <a:pPr marL="68580" indent="0" algn="just" fontAlgn="auto">
                        <a:lnSpc>
                          <a:spcPts val="3900"/>
                        </a:lnSpc>
                        <a:spcBef>
                          <a:spcPct val="0"/>
                        </a:spcBef>
                        <a:spcAft>
                          <a:spcPct val="0"/>
                        </a:spcAft>
                      </a:pPr>
                      <a:r>
                        <a:rPr lang="en-US" altLang="zh-CN" sz="3200">
                          <a:solidFill>
                            <a:schemeClr val="bg1"/>
                          </a:solidFill>
                          <a:latin typeface="Times New Roman" panose="02020603050405020304" charset="0"/>
                          <a:ea typeface="宋体" panose="02010600030101010101" pitchFamily="2" charset="-122"/>
                          <a:cs typeface="Times New Roman" panose="02020603050405020304" charset="0"/>
                        </a:rPr>
                        <a:t>    </a:t>
                      </a:r>
                      <a:r>
                        <a:rPr lang="zh-CN" sz="3200">
                          <a:solidFill>
                            <a:schemeClr val="bg1"/>
                          </a:solidFill>
                          <a:latin typeface="Times New Roman" panose="02020603050405020304" charset="0"/>
                          <a:ea typeface="宋体" panose="02010600030101010101" pitchFamily="2" charset="-122"/>
                          <a:cs typeface="Times New Roman" panose="02020603050405020304" charset="0"/>
                        </a:rPr>
                        <a:t>实践基本工作技能</a:t>
                      </a:r>
                      <a:endParaRPr lang="zh-CN" sz="320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endParaRPr lang="zh-CN" sz="320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a:solidFill>
                            <a:schemeClr val="bg1"/>
                          </a:solidFill>
                          <a:latin typeface="Times New Roman" panose="02020603050405020304" charset="0"/>
                          <a:ea typeface="Times New Roman" panose="02020603050405020304"/>
                          <a:cs typeface="Times New Roman" panose="02020603050405020304" charset="0"/>
                        </a:rPr>
                        <a:t>9.</a:t>
                      </a:r>
                      <a:r>
                        <a:rPr lang="zh-CN" sz="3200" b="0">
                          <a:solidFill>
                            <a:schemeClr val="bg1"/>
                          </a:solidFill>
                          <a:latin typeface="Times New Roman" panose="02020603050405020304" charset="0"/>
                          <a:ea typeface="宋体" panose="02010600030101010101" pitchFamily="2" charset="-122"/>
                          <a:cs typeface="Times New Roman" panose="02020603050405020304" charset="0"/>
                        </a:rPr>
                        <a:t>手工制作珠宝</a:t>
                      </a:r>
                      <a:endParaRPr lang="zh-CN" sz="3200" b="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endParaRPr lang="zh-CN" sz="3200" b="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b="0">
                          <a:solidFill>
                            <a:schemeClr val="bg1"/>
                          </a:solidFill>
                          <a:latin typeface="Times New Roman" panose="02020603050405020304" charset="0"/>
                          <a:ea typeface="Times New Roman" panose="02020603050405020304"/>
                          <a:cs typeface="Times New Roman" panose="02020603050405020304" charset="0"/>
                        </a:rPr>
                        <a:t>10. </a:t>
                      </a:r>
                      <a:r>
                        <a:rPr lang="zh-CN" sz="3200" b="0">
                          <a:solidFill>
                            <a:schemeClr val="bg1"/>
                          </a:solidFill>
                          <a:latin typeface="Times New Roman" panose="02020603050405020304" charset="0"/>
                          <a:ea typeface="宋体" panose="02010600030101010101" pitchFamily="2" charset="-122"/>
                          <a:cs typeface="Times New Roman" panose="02020603050405020304" charset="0"/>
                        </a:rPr>
                        <a:t>无需注册。</a:t>
                      </a:r>
                      <a:endParaRPr lang="en-US" altLang="zh-CN" sz="3200" b="0">
                        <a:solidFill>
                          <a:schemeClr val="bg1"/>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b="0">
                          <a:solidFill>
                            <a:schemeClr val="bg1"/>
                          </a:solidFill>
                          <a:latin typeface="Times New Roman" panose="02020603050405020304" charset="0"/>
                          <a:ea typeface="宋体" panose="02010600030101010101" pitchFamily="2" charset="-122"/>
                          <a:cs typeface="Times New Roman" panose="02020603050405020304" charset="0"/>
                        </a:rPr>
                        <a:t>     </a:t>
                      </a:r>
                      <a:r>
                        <a:rPr lang="zh-CN" sz="3200" b="0">
                          <a:solidFill>
                            <a:schemeClr val="bg1"/>
                          </a:solidFill>
                          <a:latin typeface="Times New Roman" panose="02020603050405020304" charset="0"/>
                          <a:ea typeface="宋体" panose="02010600030101010101" pitchFamily="2" charset="-122"/>
                          <a:cs typeface="Times New Roman" panose="02020603050405020304" charset="0"/>
                        </a:rPr>
                        <a:t>先到先得。</a:t>
                      </a:r>
                      <a:endParaRPr lang="zh-CN" sz="3200" b="0">
                        <a:solidFill>
                          <a:schemeClr val="bg1"/>
                        </a:solidFill>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just" fontAlgn="auto">
                        <a:lnSpc>
                          <a:spcPts val="3840"/>
                        </a:lnSpc>
                        <a:spcBef>
                          <a:spcPct val="0"/>
                        </a:spcBef>
                        <a:spcAft>
                          <a:spcPct val="0"/>
                        </a:spcAft>
                      </a:pPr>
                      <a:endParaRPr lang="en-US" altLang="zh-CN" sz="3200">
                        <a:latin typeface="Times New Roman" panose="02020603050405020304" charset="0"/>
                        <a:ea typeface="Times New Roman" panose="02020603050405020304"/>
                        <a:cs typeface="Times New Roman" panose="02020603050405020304" charset="0"/>
                      </a:endParaRPr>
                    </a:p>
                    <a:p>
                      <a:pPr marL="68580" indent="0" algn="just" fontAlgn="auto">
                        <a:lnSpc>
                          <a:spcPts val="3840"/>
                        </a:lnSpc>
                        <a:spcBef>
                          <a:spcPct val="0"/>
                        </a:spcBef>
                        <a:spcAft>
                          <a:spcPct val="0"/>
                        </a:spcAft>
                      </a:pPr>
                      <a:r>
                        <a:rPr lang="en-US" altLang="zh-CN" sz="3200">
                          <a:noFill/>
                          <a:latin typeface="Times New Roman" panose="02020603050405020304" charset="0"/>
                          <a:ea typeface="Times New Roman" panose="02020603050405020304"/>
                          <a:cs typeface="Times New Roman" panose="02020603050405020304" charset="0"/>
                        </a:rPr>
                        <a:t>= altruistic</a:t>
                      </a:r>
                      <a:r>
                        <a:rPr lang="en-US" altLang="zh-CN" sz="3200" baseline="-25000">
                          <a:noFill/>
                          <a:latin typeface="Times New Roman" panose="02020603050405020304" charset="0"/>
                          <a:ea typeface="Times New Roman" panose="02020603050405020304"/>
                          <a:cs typeface="Times New Roman" panose="02020603050405020304" charset="0"/>
                        </a:rPr>
                        <a:t>利他主义的，无私的</a:t>
                      </a:r>
                      <a:r>
                        <a:rPr lang="en-US" altLang="zh-CN" sz="3200">
                          <a:noFill/>
                          <a:latin typeface="Times New Roman" panose="02020603050405020304" charset="0"/>
                          <a:ea typeface="Times New Roman" panose="02020603050405020304"/>
                          <a:cs typeface="Times New Roman" panose="02020603050405020304" charset="0"/>
                        </a:rPr>
                        <a:t> /selfless behavior</a:t>
                      </a:r>
                      <a:endParaRPr lang="en-US" altLang="zh-CN" sz="3200">
                        <a:noFill/>
                        <a:latin typeface="Times New Roman" panose="02020603050405020304" charset="0"/>
                        <a:ea typeface="Times New Roman" panose="02020603050405020304"/>
                        <a:cs typeface="Times New Roman" panose="02020603050405020304" charset="0"/>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12" name="文本框 11"/>
          <p:cNvSpPr txBox="1"/>
          <p:nvPr/>
        </p:nvSpPr>
        <p:spPr>
          <a:xfrm>
            <a:off x="484505" y="1081405"/>
            <a:ext cx="3884930" cy="3592195"/>
          </a:xfrm>
          <a:prstGeom prst="rect">
            <a:avLst/>
          </a:prstGeom>
          <a:noFill/>
        </p:spPr>
        <p:txBody>
          <a:bodyPr wrap="square" rtlCol="0" anchor="t">
            <a:spAutoFit/>
          </a:bodyPr>
          <a:p>
            <a:pPr marL="68580" algn="just">
              <a:lnSpc>
                <a:spcPts val="3900"/>
              </a:lnSpc>
            </a:pPr>
            <a:r>
              <a:rPr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sz="2800">
                <a:latin typeface="宋体" panose="02010600030101010101" pitchFamily="2" charset="-122"/>
                <a:ea typeface="宋体" panose="02010600030101010101" pitchFamily="2" charset="-122"/>
                <a:cs typeface="宋体" panose="02010600030101010101" pitchFamily="2" charset="-122"/>
                <a:sym typeface="+mn-ea"/>
              </a:rPr>
              <a:t>……</a:t>
            </a:r>
            <a:r>
              <a:rPr lang="zh-CN" sz="2800">
                <a:latin typeface="宋体" panose="02010600030101010101" pitchFamily="2" charset="-122"/>
                <a:ea typeface="宋体" panose="02010600030101010101" pitchFamily="2" charset="-122"/>
                <a:cs typeface="宋体" panose="02010600030101010101" pitchFamily="2" charset="-122"/>
                <a:sym typeface="+mn-ea"/>
              </a:rPr>
              <a:t>的</a:t>
            </a:r>
            <a:r>
              <a:rPr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最佳点</a:t>
            </a:r>
            <a:r>
              <a:rPr 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最佳位置</a:t>
            </a:r>
            <a:endParaRPr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marL="68580" algn="just">
              <a:lnSpc>
                <a:spcPts val="3900"/>
              </a:lnSpc>
            </a:pPr>
            <a:r>
              <a:rPr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2.把床上用品拿开，放一段时间。</a:t>
            </a:r>
            <a:r>
              <a:rPr 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脱掉被褥，让床垫透透气</a:t>
            </a:r>
            <a:endParaRPr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marL="68580" algn="just">
              <a:lnSpc>
                <a:spcPts val="3900"/>
              </a:lnSpc>
            </a:pPr>
            <a:r>
              <a:rPr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3.撒上一层薄薄的小苏打粉。</a:t>
            </a:r>
            <a:endParaRPr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 name="文本框 4"/>
          <p:cNvSpPr txBox="1"/>
          <p:nvPr/>
        </p:nvSpPr>
        <p:spPr>
          <a:xfrm>
            <a:off x="4818380" y="945515"/>
            <a:ext cx="6534785" cy="4804410"/>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noAutofit/>
          </a:bodyPr>
          <a:p>
            <a:pPr indent="0" fontAlgn="auto">
              <a:lnSpc>
                <a:spcPts val="5840"/>
              </a:lnSpc>
            </a:pPr>
            <a:r>
              <a:rPr lang="en-US" altLang="zh-CN" sz="2400">
                <a:latin typeface="Times New Roman" panose="02020603050405020304" charset="0"/>
                <a:ea typeface="Times New Roman" panose="02020603050405020304"/>
                <a:cs typeface="Times New Roman" panose="02020603050405020304" charset="0"/>
                <a:sym typeface="+mn-ea"/>
              </a:rPr>
              <a:t>1. the sweet spot for...</a:t>
            </a:r>
            <a:endParaRPr lang="en-US" altLang="zh-CN" sz="2400">
              <a:latin typeface="Times New Roman" panose="02020603050405020304" charset="0"/>
              <a:ea typeface="Times New Roman" panose="02020603050405020304"/>
              <a:cs typeface="Times New Roman" panose="02020603050405020304" charset="0"/>
              <a:sym typeface="+mn-ea"/>
            </a:endParaRPr>
          </a:p>
          <a:p>
            <a:pPr indent="0" fontAlgn="auto">
              <a:lnSpc>
                <a:spcPts val="5840"/>
              </a:lnSpc>
            </a:pPr>
            <a:r>
              <a:rPr lang="en-US" altLang="zh-CN" sz="2400">
                <a:latin typeface="Times New Roman" panose="02020603050405020304" charset="0"/>
                <a:ea typeface="Times New Roman" panose="02020603050405020304"/>
                <a:cs typeface="Times New Roman" panose="02020603050405020304" charset="0"/>
                <a:sym typeface="+mn-ea"/>
              </a:rPr>
              <a:t>2.</a:t>
            </a:r>
            <a:r>
              <a:rPr lang="en-US" altLang="zh-CN" sz="2400">
                <a:solidFill>
                  <a:srgbClr val="7030A0"/>
                </a:solidFill>
                <a:latin typeface="Times New Roman" panose="02020603050405020304" charset="0"/>
                <a:ea typeface="Times New Roman" panose="02020603050405020304"/>
                <a:cs typeface="Times New Roman" panose="02020603050405020304" charset="0"/>
                <a:sym typeface="+mn-ea"/>
              </a:rPr>
              <a:t>Remove</a:t>
            </a:r>
            <a:r>
              <a:rPr lang="en-US" altLang="zh-CN" sz="2400">
                <a:latin typeface="Times New Roman" panose="02020603050405020304" charset="0"/>
                <a:ea typeface="Times New Roman" panose="02020603050405020304"/>
                <a:cs typeface="Times New Roman" panose="02020603050405020304" charset="0"/>
                <a:sym typeface="+mn-ea"/>
              </a:rPr>
              <a:t> the bedding and leaving it </a:t>
            </a:r>
            <a:r>
              <a:rPr lang="en-US" altLang="zh-CN" sz="2400">
                <a:solidFill>
                  <a:srgbClr val="C00000"/>
                </a:solidFill>
                <a:latin typeface="Times New Roman" panose="02020603050405020304" charset="0"/>
                <a:ea typeface="Times New Roman" panose="02020603050405020304"/>
                <a:cs typeface="Times New Roman" panose="02020603050405020304" charset="0"/>
                <a:sym typeface="+mn-ea"/>
              </a:rPr>
              <a:t>for a while</a:t>
            </a:r>
            <a:r>
              <a:rPr lang="en-US" altLang="zh-CN" sz="2400">
                <a:latin typeface="Times New Roman" panose="02020603050405020304" charset="0"/>
                <a:ea typeface="Times New Roman" panose="02020603050405020304"/>
                <a:cs typeface="Times New Roman" panose="02020603050405020304" charset="0"/>
                <a:sym typeface="+mn-ea"/>
              </a:rPr>
              <a:t>. </a:t>
            </a:r>
            <a:endParaRPr lang="en-US" altLang="zh-CN" sz="2400">
              <a:latin typeface="Times New Roman" panose="02020603050405020304" charset="0"/>
              <a:ea typeface="Times New Roman" panose="02020603050405020304"/>
              <a:cs typeface="Times New Roman" panose="02020603050405020304" charset="0"/>
              <a:sym typeface="+mn-ea"/>
            </a:endParaRPr>
          </a:p>
          <a:p>
            <a:pPr indent="0" fontAlgn="auto">
              <a:lnSpc>
                <a:spcPts val="5840"/>
              </a:lnSpc>
            </a:pPr>
            <a:r>
              <a:rPr lang="en-US" altLang="zh-CN" sz="2400">
                <a:latin typeface="Times New Roman" panose="02020603050405020304" charset="0"/>
                <a:ea typeface="Times New Roman" panose="02020603050405020304"/>
                <a:cs typeface="Times New Roman" panose="02020603050405020304" charset="0"/>
                <a:sym typeface="+mn-ea"/>
              </a:rPr>
              <a:t>= </a:t>
            </a:r>
            <a:r>
              <a:rPr lang="en-US" altLang="zh-CN" sz="2400">
                <a:solidFill>
                  <a:srgbClr val="7030A0"/>
                </a:solidFill>
                <a:latin typeface="Times New Roman" panose="02020603050405020304" charset="0"/>
                <a:ea typeface="Times New Roman" panose="02020603050405020304"/>
                <a:cs typeface="Times New Roman" panose="02020603050405020304" charset="0"/>
                <a:sym typeface="+mn-ea"/>
              </a:rPr>
              <a:t>Strip</a:t>
            </a:r>
            <a:r>
              <a:rPr lang="en-US" altLang="zh-CN" sz="2400" baseline="-25000">
                <a:solidFill>
                  <a:srgbClr val="7030A0"/>
                </a:solidFill>
                <a:latin typeface="Times New Roman" panose="02020603050405020304" charset="0"/>
                <a:ea typeface="Times New Roman" panose="02020603050405020304"/>
                <a:cs typeface="Times New Roman" panose="02020603050405020304" charset="0"/>
                <a:sym typeface="+mn-ea"/>
              </a:rPr>
              <a:t>脱去衣服；除去</a:t>
            </a:r>
            <a:r>
              <a:rPr lang="en-US" altLang="zh-CN" sz="2400">
                <a:latin typeface="Times New Roman" panose="02020603050405020304" charset="0"/>
                <a:ea typeface="Times New Roman" panose="02020603050405020304"/>
                <a:cs typeface="Times New Roman" panose="02020603050405020304" charset="0"/>
                <a:sym typeface="+mn-ea"/>
              </a:rPr>
              <a:t> the bedding, and let the mattress breathe </a:t>
            </a:r>
            <a:r>
              <a:rPr lang="en-US" altLang="zh-CN" sz="2400">
                <a:solidFill>
                  <a:srgbClr val="C00000"/>
                </a:solidFill>
                <a:latin typeface="Times New Roman" panose="02020603050405020304" charset="0"/>
                <a:ea typeface="Times New Roman" panose="02020603050405020304"/>
                <a:cs typeface="Times New Roman" panose="02020603050405020304" charset="0"/>
                <a:sym typeface="+mn-ea"/>
              </a:rPr>
              <a:t>for a bit</a:t>
            </a:r>
            <a:endParaRPr lang="en-US" altLang="zh-CN" sz="2400">
              <a:latin typeface="Times New Roman" panose="02020603050405020304" charset="0"/>
              <a:ea typeface="Times New Roman" panose="02020603050405020304"/>
              <a:cs typeface="Times New Roman" panose="02020603050405020304" charset="0"/>
              <a:sym typeface="+mn-ea"/>
            </a:endParaRPr>
          </a:p>
          <a:p>
            <a:pPr indent="0" fontAlgn="auto">
              <a:lnSpc>
                <a:spcPts val="5840"/>
              </a:lnSpc>
            </a:pPr>
            <a:r>
              <a:rPr lang="en-US" altLang="zh-CN" sz="2400">
                <a:latin typeface="Times New Roman" panose="02020603050405020304" charset="0"/>
                <a:ea typeface="Times New Roman" panose="02020603050405020304"/>
                <a:cs typeface="Times New Roman" panose="02020603050405020304" charset="0"/>
                <a:sym typeface="+mn-ea"/>
              </a:rPr>
              <a:t>3.</a:t>
            </a:r>
            <a:r>
              <a:rPr lang="en-US" altLang="zh-CN" sz="2400" b="1">
                <a:solidFill>
                  <a:srgbClr val="0070C0"/>
                </a:solidFill>
                <a:latin typeface="Times New Roman" panose="02020603050405020304" charset="0"/>
                <a:ea typeface="Times New Roman" panose="02020603050405020304"/>
                <a:cs typeface="Times New Roman" panose="02020603050405020304" charset="0"/>
                <a:sym typeface="+mn-ea"/>
              </a:rPr>
              <a:t>sprinkle</a:t>
            </a:r>
            <a:r>
              <a:rPr lang="en-US" altLang="zh-CN" sz="2400" b="1" baseline="-25000">
                <a:solidFill>
                  <a:srgbClr val="0070C0"/>
                </a:solidFill>
                <a:latin typeface="Times New Roman" panose="02020603050405020304" charset="0"/>
                <a:ea typeface="Times New Roman" panose="02020603050405020304"/>
                <a:cs typeface="Times New Roman" panose="02020603050405020304" charset="0"/>
                <a:sym typeface="+mn-ea"/>
              </a:rPr>
              <a:t>撒，洒；用……点缀</a:t>
            </a:r>
            <a:r>
              <a:rPr lang="en-US" altLang="zh-CN" sz="2400">
                <a:latin typeface="Times New Roman" panose="02020603050405020304" charset="0"/>
                <a:ea typeface="Times New Roman" panose="02020603050405020304"/>
                <a:cs typeface="Times New Roman" panose="02020603050405020304" charset="0"/>
                <a:sym typeface="+mn-ea"/>
              </a:rPr>
              <a:t> =</a:t>
            </a:r>
            <a:r>
              <a:rPr lang="en-US" altLang="zh-CN" sz="2400" b="1">
                <a:solidFill>
                  <a:srgbClr val="0070C0"/>
                </a:solidFill>
                <a:latin typeface="Times New Roman" panose="02020603050405020304" charset="0"/>
                <a:ea typeface="Times New Roman" panose="02020603050405020304"/>
                <a:cs typeface="Times New Roman" panose="02020603050405020304" charset="0"/>
                <a:sym typeface="+mn-ea"/>
              </a:rPr>
              <a:t>spray</a:t>
            </a:r>
            <a:r>
              <a:rPr lang="en-US" altLang="zh-CN" sz="2400" b="1" baseline="-25000">
                <a:solidFill>
                  <a:srgbClr val="0070C0"/>
                </a:solidFill>
                <a:latin typeface="Times New Roman" panose="02020603050405020304" charset="0"/>
                <a:ea typeface="Times New Roman" panose="02020603050405020304"/>
                <a:cs typeface="Times New Roman" panose="02020603050405020304" charset="0"/>
                <a:sym typeface="+mn-ea"/>
              </a:rPr>
              <a:t>喷，喷洒（液体）</a:t>
            </a:r>
            <a:r>
              <a:rPr lang="en-US" altLang="zh-CN" sz="2400">
                <a:latin typeface="Times New Roman" panose="02020603050405020304" charset="0"/>
                <a:ea typeface="Times New Roman" panose="02020603050405020304"/>
                <a:cs typeface="Times New Roman" panose="02020603050405020304" charset="0"/>
                <a:sym typeface="+mn-ea"/>
              </a:rPr>
              <a:t> on a thin layer of baking soda.</a:t>
            </a:r>
            <a:endParaRPr lang="en-US" altLang="zh-CN" sz="2400">
              <a:latin typeface="Times New Roman" panose="02020603050405020304" charset="0"/>
              <a:ea typeface="Times New Roman" panose="02020603050405020304"/>
              <a:cs typeface="Times New Roman" panose="02020603050405020304" charset="0"/>
              <a:sym typeface="+mn-ea"/>
            </a:endParaRPr>
          </a:p>
        </p:txBody>
      </p:sp>
    </p:spTree>
    <p:custDataLst>
      <p:tags r:id="rId8"/>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图片 10"/>
          <p:cNvPicPr>
            <a:picLocks noChangeAspect="1"/>
          </p:cNvPicPr>
          <p:nvPr>
            <p:custDataLst>
              <p:tags r:id="rId1"/>
            </p:custDataLst>
          </p:nvPr>
        </p:nvPicPr>
        <p:blipFill>
          <a:blip r:embed="rId2"/>
          <a:stretch>
            <a:fillRect/>
          </a:stretch>
        </p:blipFill>
        <p:spPr>
          <a:xfrm>
            <a:off x="10278110" y="0"/>
            <a:ext cx="1938020" cy="1153795"/>
          </a:xfrm>
          <a:prstGeom prst="rect">
            <a:avLst/>
          </a:prstGeom>
        </p:spPr>
      </p:pic>
      <p:pic>
        <p:nvPicPr>
          <p:cNvPr id="6" name="图片 5"/>
          <p:cNvPicPr/>
          <p:nvPr/>
        </p:nvPicPr>
        <p:blipFill>
          <a:blip r:embed="rId3"/>
        </p:blipFill>
        <p:spPr>
          <a:xfrm>
            <a:off x="0" y="635"/>
            <a:ext cx="1144270" cy="1153160"/>
          </a:xfrm>
          <a:prstGeom prst="rect">
            <a:avLst/>
          </a:prstGeom>
        </p:spPr>
      </p:pic>
      <p:grpSp>
        <p:nvGrpSpPr>
          <p:cNvPr id="12" name="组合 11"/>
          <p:cNvGrpSpPr/>
          <p:nvPr userDrawn="1">
            <p:custDataLst>
              <p:tags r:id="rId4"/>
            </p:custDataLst>
          </p:nvPr>
        </p:nvGrpSpPr>
        <p:grpSpPr>
          <a:xfrm>
            <a:off x="10637789" y="5416239"/>
            <a:ext cx="1552625" cy="1432464"/>
            <a:chOff x="10898414" y="5656121"/>
            <a:chExt cx="1293586" cy="1193473"/>
          </a:xfrm>
        </p:grpSpPr>
        <p:sp>
          <p:nvSpPr>
            <p:cNvPr id="13" name="任意多边形: 形状 12"/>
            <p:cNvSpPr/>
            <p:nvPr>
              <p:custDataLst>
                <p:tags r:id="rId5"/>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6"/>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7"/>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pic>
        <p:nvPicPr>
          <p:cNvPr id="2" name="图片 1"/>
          <p:cNvPicPr/>
          <p:nvPr/>
        </p:nvPicPr>
        <p:blipFill>
          <a:blip r:embed="rId8"/>
        </p:blipFill>
        <p:spPr>
          <a:xfrm rot="18480000">
            <a:off x="11231245" y="4992370"/>
            <a:ext cx="946785" cy="806450"/>
          </a:xfrm>
          <a:prstGeom prst="rect">
            <a:avLst/>
          </a:prstGeom>
        </p:spPr>
      </p:pic>
      <p:sp>
        <p:nvSpPr>
          <p:cNvPr id="5" name="文本框 6"/>
          <p:cNvSpPr txBox="1"/>
          <p:nvPr>
            <p:custDataLst>
              <p:tags r:id="rId9"/>
            </p:custDataLst>
          </p:nvPr>
        </p:nvSpPr>
        <p:spPr>
          <a:xfrm>
            <a:off x="1321435" y="73660"/>
            <a:ext cx="6550025" cy="609600"/>
          </a:xfrm>
          <a:prstGeom prst="rect">
            <a:avLst/>
          </a:prstGeom>
          <a:noFill/>
          <a:ln w="12700">
            <a:miter lim="400000"/>
          </a:ln>
          <a:extLst>
            <a:ext uri="{909E8E84-426E-40DD-AFC4-6F175D3DCCD1}">
              <a14:hiddenFill xmlns:a14="http://schemas.microsoft.com/office/drawing/2010/main">
                <a:solidFill>
                  <a:srgbClr val="5D53C4"/>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两分钟精准秒杀B篇的思维策略</a:t>
            </a:r>
            <a:endPar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endParaRPr>
          </a:p>
        </p:txBody>
      </p:sp>
      <p:cxnSp>
        <p:nvCxnSpPr>
          <p:cNvPr id="3" name="直接连接符 2"/>
          <p:cNvCxnSpPr/>
          <p:nvPr>
            <p:custDataLst>
              <p:tags r:id="rId10"/>
            </p:custDataLst>
          </p:nvPr>
        </p:nvCxnSpPr>
        <p:spPr>
          <a:xfrm flipV="1">
            <a:off x="1070178" y="734722"/>
            <a:ext cx="7364095" cy="825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17" name="文本框 16"/>
          <p:cNvSpPr txBox="1"/>
          <p:nvPr/>
        </p:nvSpPr>
        <p:spPr>
          <a:xfrm>
            <a:off x="7602220" y="73660"/>
            <a:ext cx="2784475" cy="868680"/>
          </a:xfrm>
          <a:prstGeom prst="rect">
            <a:avLst/>
          </a:prstGeom>
          <a:noFill/>
        </p:spPr>
        <p:txBody>
          <a:bodyPr wrap="square" rtlCol="0">
            <a:noAutofit/>
          </a:bodyPr>
          <a:p>
            <a:pPr indent="0" fontAlgn="auto">
              <a:lnSpc>
                <a:spcPts val="1860"/>
              </a:lnSpc>
            </a:pPr>
            <a:r>
              <a:rPr lang="en-US" altLang="zh-CN" sz="2800" b="1">
                <a:solidFill>
                  <a:srgbClr val="C00000"/>
                </a:solidFill>
              </a:rPr>
              <a:t>          </a:t>
            </a:r>
            <a:r>
              <a:rPr lang="zh-CN" altLang="en-US" b="1">
                <a:solidFill>
                  <a:srgbClr val="C00000"/>
                </a:solidFill>
              </a:rPr>
              <a:t>语篇解构</a:t>
            </a:r>
            <a:endParaRPr lang="zh-CN" altLang="en-US" b="1">
              <a:solidFill>
                <a:srgbClr val="C00000"/>
              </a:solidFill>
            </a:endParaRPr>
          </a:p>
          <a:p>
            <a:pPr indent="0" fontAlgn="auto">
              <a:lnSpc>
                <a:spcPts val="1860"/>
              </a:lnSpc>
            </a:pPr>
            <a:r>
              <a:rPr lang="en-US" altLang="zh-CN" b="1">
                <a:solidFill>
                  <a:srgbClr val="C00000"/>
                </a:solidFill>
              </a:rPr>
              <a:t>  </a:t>
            </a:r>
            <a:r>
              <a:rPr lang="en-US" altLang="zh-CN" sz="2000" b="1">
                <a:solidFill>
                  <a:srgbClr val="C00000"/>
                </a:solidFill>
                <a:sym typeface="+mn-ea"/>
              </a:rPr>
              <a:t>——</a:t>
            </a:r>
            <a:r>
              <a:rPr lang="en-US" altLang="zh-CN" b="1">
                <a:solidFill>
                  <a:srgbClr val="C00000"/>
                </a:solidFill>
              </a:rPr>
              <a:t>      </a:t>
            </a:r>
            <a:r>
              <a:rPr lang="zh-CN" altLang="en-US" b="1">
                <a:solidFill>
                  <a:srgbClr val="C00000"/>
                </a:solidFill>
              </a:rPr>
              <a:t>语义建构</a:t>
            </a:r>
            <a:endParaRPr lang="zh-CN" altLang="en-US" b="1">
              <a:solidFill>
                <a:srgbClr val="C00000"/>
              </a:solidFill>
            </a:endParaRPr>
          </a:p>
          <a:p>
            <a:pPr indent="0" fontAlgn="auto">
              <a:lnSpc>
                <a:spcPts val="1860"/>
              </a:lnSpc>
            </a:pPr>
            <a:r>
              <a:rPr lang="zh-CN" altLang="en-US" b="1">
                <a:solidFill>
                  <a:srgbClr val="C00000"/>
                </a:solidFill>
              </a:rPr>
              <a:t> </a:t>
            </a:r>
            <a:r>
              <a:rPr lang="en-US" altLang="zh-CN" b="1">
                <a:solidFill>
                  <a:srgbClr val="C00000"/>
                </a:solidFill>
              </a:rPr>
              <a:t>               </a:t>
            </a:r>
            <a:r>
              <a:rPr lang="zh-CN" altLang="en-US" b="1">
                <a:solidFill>
                  <a:srgbClr val="C00000"/>
                </a:solidFill>
              </a:rPr>
              <a:t>逻辑建构</a:t>
            </a:r>
            <a:endParaRPr lang="zh-CN" altLang="en-US" b="1">
              <a:solidFill>
                <a:srgbClr val="C00000"/>
              </a:solidFill>
            </a:endParaRPr>
          </a:p>
          <a:p>
            <a:endParaRPr lang="zh-CN" altLang="en-US" sz="2800" b="1">
              <a:solidFill>
                <a:srgbClr val="C00000"/>
              </a:solidFill>
            </a:endParaRPr>
          </a:p>
        </p:txBody>
      </p:sp>
      <p:sp>
        <p:nvSpPr>
          <p:cNvPr id="14" name="文本框 13"/>
          <p:cNvSpPr txBox="1"/>
          <p:nvPr/>
        </p:nvSpPr>
        <p:spPr>
          <a:xfrm>
            <a:off x="259080" y="861060"/>
            <a:ext cx="11806555" cy="2809875"/>
          </a:xfrm>
          <a:prstGeom prst="rect">
            <a:avLst/>
          </a:prstGeom>
          <a:solidFill>
            <a:schemeClr val="bg2"/>
          </a:solidFill>
          <a:ln>
            <a:solidFill>
              <a:srgbClr val="6FE6FF"/>
            </a:solidFill>
          </a:ln>
        </p:spPr>
        <p:txBody>
          <a:bodyPr wrap="square">
            <a:spAutoFit/>
          </a:bodyPr>
          <a:p>
            <a:pPr indent="26670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Over the decades, Yasmeen Lari, Pakistan’s first female architect, has won much recognition as an architect and environmentalist. </a:t>
            </a:r>
            <a:endParaRPr lang="en-US" altLang="zh-CN" sz="1600">
              <a:latin typeface="Times New Roman" panose="02020603050405020304"/>
              <a:ea typeface="宋体" panose="02010600030101010101" pitchFamily="2" charset="-122"/>
            </a:endParaRPr>
          </a:p>
          <a:p>
            <a:pPr indent="26670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a:t>
            </a:r>
            <a:endParaRPr lang="en-US" altLang="zh-CN" sz="1600">
              <a:latin typeface="Times New Roman" panose="02020603050405020304"/>
              <a:ea typeface="宋体" panose="02010600030101010101" pitchFamily="2" charset="-122"/>
            </a:endParaRPr>
          </a:p>
          <a:p>
            <a:pPr indent="266700" algn="just" defTabSz="266700" fontAlgn="auto">
              <a:lnSpc>
                <a:spcPts val="2120"/>
              </a:lnSpc>
              <a:spcBef>
                <a:spcPct val="0"/>
              </a:spcBef>
              <a:spcAft>
                <a:spcPct val="0"/>
              </a:spcAft>
            </a:pPr>
            <a:endParaRPr lang="en-US" altLang="zh-CN" sz="1600">
              <a:latin typeface="Times New Roman" panose="02020603050405020304"/>
              <a:ea typeface="宋体" panose="02010600030101010101" pitchFamily="2" charset="-122"/>
            </a:endParaRPr>
          </a:p>
          <a:p>
            <a:pPr indent="26670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In 2013, when Lari was giving a tour of a village that had been rebuilt after destructive floods, she watched the villagers show off the buildings she had designed. “Our old buildings used to leak when it rained, but these stay dry inside,” one villager told Lari. Pakistan’s location and melting glaciers place it within the top ten countries most impacted by climate change. Lari’s shelters, made with local sustainable materials such as bamboo, mud and lime, can better withstand disasters. Her insistence on low-cost, zero-waste and zero-carbon buildings reflects her commitment to the planet. </a:t>
            </a:r>
            <a:endParaRPr lang="en-US" altLang="zh-CN" sz="1600">
              <a:latin typeface="Times New Roman" panose="02020603050405020304"/>
              <a:ea typeface="宋体" panose="02010600030101010101" pitchFamily="2" charset="-122"/>
            </a:endParaRPr>
          </a:p>
          <a:p>
            <a:pPr indent="26670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At age 83, Yasmeen Lari is still working on zero-carbon designs and self-sustaining villages. When she accepted the Royal Institute of British Architects Gold Medal, she said, the honour “has strengthened my mission”. </a:t>
            </a:r>
            <a:endParaRPr lang="en-US" altLang="zh-CN" sz="1600">
              <a:latin typeface="Times New Roman" panose="02020603050405020304"/>
              <a:ea typeface="宋体" panose="02010600030101010101" pitchFamily="2" charset="-122"/>
            </a:endParaRPr>
          </a:p>
        </p:txBody>
      </p:sp>
      <p:sp>
        <p:nvSpPr>
          <p:cNvPr id="15" name="文本框 14"/>
          <p:cNvSpPr txBox="1"/>
          <p:nvPr/>
        </p:nvSpPr>
        <p:spPr>
          <a:xfrm>
            <a:off x="259080" y="3789045"/>
            <a:ext cx="5035550" cy="1517015"/>
          </a:xfrm>
          <a:prstGeom prst="rect">
            <a:avLst/>
          </a:prstGeom>
          <a:ln>
            <a:solidFill>
              <a:schemeClr val="accent2">
                <a:lumMod val="40000"/>
                <a:lumOff val="60000"/>
              </a:schemeClr>
            </a:solidFill>
          </a:ln>
        </p:spPr>
        <p:txBody>
          <a:bodyPr wrap="square">
            <a:spAutoFit/>
          </a:bodyPr>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 27. What was her mission according to Lari? </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A. To call for zero-carbon lifestyles. </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B. To help poor people build houses. </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C. To develop sustainable construction materials. </a:t>
            </a:r>
            <a:endParaRPr lang="en-US" altLang="zh-CN" sz="1600">
              <a:latin typeface="Times New Roman" panose="02020603050405020304"/>
              <a:ea typeface="宋体" panose="02010600030101010101" pitchFamily="2" charset="-122"/>
            </a:endParaRPr>
          </a:p>
          <a:p>
            <a:pPr marL="0" indent="0" algn="just" defTabSz="266700">
              <a:spcBef>
                <a:spcPct val="0"/>
              </a:spcBef>
              <a:spcAft>
                <a:spcPct val="0"/>
              </a:spcAft>
            </a:pPr>
            <a:r>
              <a:rPr lang="en-US" altLang="zh-CN" sz="1600">
                <a:latin typeface="Times New Roman" panose="02020603050405020304"/>
                <a:ea typeface="宋体" panose="02010600030101010101" pitchFamily="2" charset="-122"/>
              </a:rPr>
              <a:t>D. To construct environmentally-friendly buildings. </a:t>
            </a:r>
            <a:endParaRPr lang="en-US" altLang="zh-CN" sz="1600">
              <a:latin typeface="Times New Roman" panose="02020603050405020304"/>
              <a:ea typeface="宋体" panose="02010600030101010101" pitchFamily="2" charset="-122"/>
            </a:endParaRPr>
          </a:p>
        </p:txBody>
      </p:sp>
      <p:pic>
        <p:nvPicPr>
          <p:cNvPr id="4" name="Picture 6" descr="图片2"/>
          <p:cNvPicPr>
            <a:picLocks noChangeAspect="1"/>
          </p:cNvPicPr>
          <p:nvPr/>
        </p:nvPicPr>
        <p:blipFill>
          <a:blip r:embed="rId11"/>
          <a:srcRect l="2904" t="8522" r="10168" b="8815"/>
          <a:stretch>
            <a:fillRect/>
          </a:stretch>
        </p:blipFill>
        <p:spPr>
          <a:xfrm>
            <a:off x="259080" y="5424170"/>
            <a:ext cx="5095240" cy="1287145"/>
          </a:xfrm>
          <a:prstGeom prst="rect">
            <a:avLst/>
          </a:prstGeom>
          <a:noFill/>
          <a:ln w="9525">
            <a:noFill/>
          </a:ln>
        </p:spPr>
      </p:pic>
      <p:sp>
        <p:nvSpPr>
          <p:cNvPr id="9" name="文本框 8"/>
          <p:cNvSpPr txBox="1"/>
          <p:nvPr/>
        </p:nvSpPr>
        <p:spPr>
          <a:xfrm>
            <a:off x="259080" y="5838825"/>
            <a:ext cx="4367530" cy="645160"/>
          </a:xfrm>
          <a:prstGeom prst="rect">
            <a:avLst/>
          </a:prstGeom>
          <a:solidFill>
            <a:schemeClr val="bg1">
              <a:alpha val="62000"/>
            </a:schemeClr>
          </a:solidFill>
        </p:spPr>
        <p:txBody>
          <a:bodyPr wrap="square" rtlCol="0" anchor="t">
            <a:spAutoFit/>
          </a:bodyPr>
          <a:p>
            <a:r>
              <a:rPr lang="zh-CN" altLang="en-US">
                <a:solidFill>
                  <a:sysClr val="windowText" lastClr="000000"/>
                </a:solidFill>
                <a:latin typeface="Times New Roman" panose="02020603050405020304" charset="0"/>
                <a:ea typeface="微软雅黑" panose="020B0503020204020204" charset="-122"/>
                <a:cs typeface="Times New Roman" panose="02020603050405020304" charset="0"/>
                <a:sym typeface="+mn-ea"/>
              </a:rPr>
              <a:t>快速锁定</a:t>
            </a:r>
            <a:r>
              <a:rPr lang="en-US" altLang="zh-CN">
                <a:solidFill>
                  <a:sysClr val="windowText" lastClr="000000"/>
                </a:solidFill>
                <a:latin typeface="Times New Roman" panose="02020603050405020304" charset="0"/>
                <a:ea typeface="微软雅黑" panose="020B0503020204020204" charset="-122"/>
                <a:cs typeface="Times New Roman" panose="02020603050405020304" charset="0"/>
                <a:sym typeface="+mn-ea"/>
              </a:rPr>
              <a:t>27</a:t>
            </a:r>
            <a:r>
              <a:rPr lang="zh-CN" altLang="en-US">
                <a:solidFill>
                  <a:sysClr val="windowText" lastClr="000000"/>
                </a:solidFill>
                <a:latin typeface="Times New Roman" panose="02020603050405020304" charset="0"/>
                <a:ea typeface="微软雅黑" panose="020B0503020204020204" charset="-122"/>
                <a:cs typeface="Times New Roman" panose="02020603050405020304" charset="0"/>
                <a:sym typeface="+mn-ea"/>
              </a:rPr>
              <a:t>题；再迅速扫描第一段与尾段呼应，秒杀</a:t>
            </a:r>
            <a:r>
              <a:rPr lang="en-US" altLang="zh-CN">
                <a:solidFill>
                  <a:sysClr val="windowText" lastClr="000000"/>
                </a:solidFill>
                <a:latin typeface="Times New Roman" panose="02020603050405020304" charset="0"/>
                <a:ea typeface="微软雅黑" panose="020B0503020204020204" charset="-122"/>
                <a:cs typeface="Times New Roman" panose="02020603050405020304" charset="0"/>
                <a:sym typeface="+mn-ea"/>
              </a:rPr>
              <a:t>D</a:t>
            </a:r>
            <a:r>
              <a:rPr lang="zh-CN" altLang="en-US">
                <a:solidFill>
                  <a:sysClr val="windowText" lastClr="000000"/>
                </a:solidFill>
                <a:latin typeface="Times New Roman" panose="02020603050405020304" charset="0"/>
                <a:ea typeface="微软雅黑" panose="020B0503020204020204" charset="-122"/>
                <a:cs typeface="Times New Roman" panose="02020603050405020304" charset="0"/>
                <a:sym typeface="+mn-ea"/>
              </a:rPr>
              <a:t>选项。</a:t>
            </a:r>
            <a:endParaRPr lang="zh-CN" altLang="en-US">
              <a:solidFill>
                <a:sysClr val="windowText" lastClr="000000"/>
              </a:solidFill>
              <a:latin typeface="Times New Roman" panose="02020603050405020304" charset="0"/>
              <a:ea typeface="微软雅黑" panose="020B0503020204020204" charset="-122"/>
              <a:cs typeface="Times New Roman" panose="02020603050405020304" charset="0"/>
              <a:sym typeface="+mn-ea"/>
            </a:endParaRPr>
          </a:p>
        </p:txBody>
      </p:sp>
      <p:sp>
        <p:nvSpPr>
          <p:cNvPr id="8" name="文本框 7"/>
          <p:cNvSpPr txBox="1"/>
          <p:nvPr/>
        </p:nvSpPr>
        <p:spPr>
          <a:xfrm>
            <a:off x="259080" y="5424170"/>
            <a:ext cx="4815840" cy="368300"/>
          </a:xfrm>
          <a:prstGeom prst="rect">
            <a:avLst/>
          </a:prstGeom>
          <a:noFill/>
        </p:spPr>
        <p:txBody>
          <a:bodyPr wrap="square" rtlCol="0" anchor="t">
            <a:spAutoFit/>
          </a:bodyPr>
          <a:p>
            <a:pPr marL="285750" indent="-285750">
              <a:buFont typeface="Wingdings" panose="05000000000000000000" charset="0"/>
              <a:buChar char="Ø"/>
            </a:pPr>
            <a:r>
              <a:rPr lang="zh-CN" altLang="en-US" b="1" dirty="0">
                <a:solidFill>
                  <a:srgbClr val="C00000"/>
                </a:solidFill>
                <a:latin typeface="微软雅黑" panose="020B0503020204020204" charset="-122"/>
                <a:ea typeface="微软雅黑" panose="020B0503020204020204" charset="-122"/>
                <a:cs typeface="+mn-ea"/>
                <a:sym typeface="+mn-ea"/>
              </a:rPr>
              <a:t>快速从尾段获取人物、情节、情感到位</a:t>
            </a:r>
            <a:endParaRPr lang="zh-CN" altLang="en-US" b="1" dirty="0">
              <a:solidFill>
                <a:srgbClr val="C00000"/>
              </a:solidFill>
              <a:latin typeface="微软雅黑" panose="020B0503020204020204" charset="-122"/>
              <a:ea typeface="微软雅黑" panose="020B0503020204020204" charset="-122"/>
              <a:cs typeface="+mn-ea"/>
              <a:sym typeface="+mn-ea"/>
            </a:endParaRPr>
          </a:p>
        </p:txBody>
      </p:sp>
      <p:sp>
        <p:nvSpPr>
          <p:cNvPr id="29" name="矩形: 圆角 10"/>
          <p:cNvSpPr/>
          <p:nvPr/>
        </p:nvSpPr>
        <p:spPr>
          <a:xfrm>
            <a:off x="9759950" y="957580"/>
            <a:ext cx="1334770" cy="196850"/>
          </a:xfrm>
          <a:prstGeom prst="roundRect">
            <a:avLst/>
          </a:prstGeom>
          <a:solidFill>
            <a:srgbClr val="FF00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7" name="矩形: 圆角 10"/>
          <p:cNvSpPr/>
          <p:nvPr/>
        </p:nvSpPr>
        <p:spPr>
          <a:xfrm>
            <a:off x="8838565" y="2592070"/>
            <a:ext cx="3067050" cy="154940"/>
          </a:xfrm>
          <a:prstGeom prst="roundRect">
            <a:avLst/>
          </a:prstGeom>
          <a:solidFill>
            <a:srgbClr val="FF00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0" name="矩形: 圆角 10"/>
          <p:cNvSpPr/>
          <p:nvPr/>
        </p:nvSpPr>
        <p:spPr>
          <a:xfrm>
            <a:off x="369570" y="2843530"/>
            <a:ext cx="700405" cy="196215"/>
          </a:xfrm>
          <a:prstGeom prst="roundRect">
            <a:avLst/>
          </a:prstGeom>
          <a:solidFill>
            <a:srgbClr val="FF00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6" name="矩形: 圆角 10"/>
          <p:cNvSpPr/>
          <p:nvPr/>
        </p:nvSpPr>
        <p:spPr>
          <a:xfrm>
            <a:off x="1642745" y="5057140"/>
            <a:ext cx="2899410" cy="186690"/>
          </a:xfrm>
          <a:prstGeom prst="roundRect">
            <a:avLst/>
          </a:prstGeom>
          <a:solidFill>
            <a:srgbClr val="FF00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1272" name="AutoShape 36"/>
          <p:cNvSpPr/>
          <p:nvPr>
            <p:custDataLst>
              <p:tags r:id="rId12"/>
            </p:custDataLst>
          </p:nvPr>
        </p:nvSpPr>
        <p:spPr>
          <a:xfrm>
            <a:off x="5575300" y="3788410"/>
            <a:ext cx="6242050" cy="2976880"/>
          </a:xfrm>
          <a:prstGeom prst="roundRect">
            <a:avLst>
              <a:gd name="adj" fmla="val 16667"/>
            </a:avLst>
          </a:prstGeom>
          <a:gradFill rotWithShape="1">
            <a:gsLst>
              <a:gs pos="0">
                <a:srgbClr val="FFFFFF"/>
              </a:gs>
              <a:gs pos="100000">
                <a:srgbClr val="FBFBBB">
                  <a:alpha val="89999"/>
                </a:srgbClr>
              </a:gs>
            </a:gsLst>
            <a:lin ang="0" scaled="1"/>
            <a:tileRect/>
          </a:gradFill>
          <a:ln w="9525" cap="flat" cmpd="sng">
            <a:solidFill>
              <a:srgbClr val="C0C0C0"/>
            </a:solidFill>
            <a:prstDash val="solid"/>
            <a:headEnd type="none" w="med" len="med"/>
            <a:tailEnd type="none" w="med" len="med"/>
          </a:ln>
          <a:effectLst>
            <a:prstShdw prst="shdw13" dist="53882" dir="13499999">
              <a:srgbClr val="F5B363">
                <a:alpha val="50000"/>
              </a:srgbClr>
            </a:prstShdw>
          </a:effectLst>
        </p:spPr>
        <p:txBody>
          <a:bodyPr wrap="none" anchor="ctr"/>
          <a:p>
            <a:pPr algn="l"/>
            <a:endParaRPr lang="zh-CN" altLang="en-US" sz="2000" b="1" dirty="0">
              <a:latin typeface="Times New Roman" panose="02020603050405020304" charset="0"/>
              <a:ea typeface="Times New Roman" panose="02020603050405020304" charset="0"/>
            </a:endParaRPr>
          </a:p>
        </p:txBody>
      </p:sp>
      <p:pic>
        <p:nvPicPr>
          <p:cNvPr id="27" name="图片 26"/>
          <p:cNvPicPr>
            <a:picLocks noChangeAspect="1"/>
          </p:cNvPicPr>
          <p:nvPr>
            <p:custDataLst>
              <p:tags r:id="rId13"/>
            </p:custDataLst>
          </p:nvPr>
        </p:nvPicPr>
        <p:blipFill>
          <a:blip r:embed="rId14">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flipH="1">
            <a:off x="10617835" y="3532505"/>
            <a:ext cx="1198880" cy="773430"/>
          </a:xfrm>
          <a:prstGeom prst="rect">
            <a:avLst/>
          </a:prstGeom>
        </p:spPr>
      </p:pic>
      <p:sp>
        <p:nvSpPr>
          <p:cNvPr id="31" name="文本框 30"/>
          <p:cNvSpPr txBox="1"/>
          <p:nvPr/>
        </p:nvSpPr>
        <p:spPr>
          <a:xfrm>
            <a:off x="5645150" y="3789045"/>
            <a:ext cx="6172200" cy="398780"/>
          </a:xfrm>
          <a:prstGeom prst="rect">
            <a:avLst/>
          </a:prstGeom>
          <a:noFill/>
        </p:spPr>
        <p:txBody>
          <a:bodyPr wrap="square" rtlCol="0" anchor="t">
            <a:spAutoFit/>
          </a:bodyPr>
          <a:p>
            <a:pPr marL="342900" indent="-342900">
              <a:buFont typeface="Wingdings" panose="05000000000000000000" charset="0"/>
              <a:buChar char="Ø"/>
            </a:pPr>
            <a:r>
              <a:rPr lang="en-US" altLang="zh-CN" sz="2000" b="1">
                <a:solidFill>
                  <a:srgbClr val="C00000"/>
                </a:solidFill>
              </a:rPr>
              <a:t>27</a:t>
            </a:r>
            <a:r>
              <a:rPr lang="zh-CN" altLang="en-US" sz="2000" b="1">
                <a:solidFill>
                  <a:srgbClr val="C00000"/>
                </a:solidFill>
              </a:rPr>
              <a:t>题：警惕“</a:t>
            </a:r>
            <a:r>
              <a:rPr sz="2000" b="1" u="sng">
                <a:solidFill>
                  <a:srgbClr val="002060"/>
                </a:solidFill>
              </a:rPr>
              <a:t>以偏概全</a:t>
            </a:r>
            <a:r>
              <a:rPr lang="zh-CN" altLang="en-US" sz="2000" b="1">
                <a:solidFill>
                  <a:srgbClr val="C00000"/>
                </a:solidFill>
              </a:rPr>
              <a:t>”的逻辑错误</a:t>
            </a:r>
            <a:endParaRPr lang="zh-CN" altLang="en-US" sz="2000" b="1">
              <a:solidFill>
                <a:srgbClr val="C00000"/>
              </a:solidFill>
            </a:endParaRPr>
          </a:p>
        </p:txBody>
      </p:sp>
      <p:sp>
        <p:nvSpPr>
          <p:cNvPr id="32" name="文本框 31"/>
          <p:cNvSpPr txBox="1"/>
          <p:nvPr/>
        </p:nvSpPr>
        <p:spPr>
          <a:xfrm>
            <a:off x="5645150" y="4184650"/>
            <a:ext cx="6090920" cy="2465705"/>
          </a:xfrm>
          <a:prstGeom prst="rect">
            <a:avLst/>
          </a:prstGeom>
          <a:noFill/>
        </p:spPr>
        <p:txBody>
          <a:bodyPr wrap="square" rtlCol="0" anchor="t">
            <a:noAutofit/>
          </a:bodyPr>
          <a:p>
            <a:pPr marL="285750" indent="-285750">
              <a:buFont typeface="Arial" panose="020B0604020202020204" pitchFamily="34" charset="0"/>
              <a:buChar char="•"/>
            </a:pPr>
            <a:r>
              <a:rPr lang="en-US"/>
              <a:t>ABC</a:t>
            </a:r>
            <a:r>
              <a:t>选项干扰性极强，这是</a:t>
            </a:r>
            <a:r>
              <a:rPr>
                <a:solidFill>
                  <a:srgbClr val="C00000"/>
                </a:solidFill>
              </a:rPr>
              <a:t>最常见的主旨题干扰选项</a:t>
            </a:r>
            <a:r>
              <a:t>。命题人通常会用仅在文章某一段或者某两段中岀现的细节信息来设置干扰，这样的选项以偏概全，无法充当文章或段落的主旨。</a:t>
            </a:r>
          </a:p>
          <a:p>
            <a:pPr marL="285750" indent="-285750">
              <a:buFont typeface="Arial" panose="020B0604020202020204" pitchFamily="34" charset="0"/>
              <a:buChar char="•"/>
            </a:pPr>
            <a:r>
              <a:t>正确选项中主旨往往比较突出，而干扰项的设置通常是过泛、过偏、过窄或与主旨过远几种现象</a:t>
            </a:r>
            <a:r>
              <a:rPr lang="en-US"/>
              <a:t>.</a:t>
            </a:r>
            <a:endParaRPr lang="en-US"/>
          </a:p>
          <a:p>
            <a:pPr marL="285750" indent="-285750">
              <a:buFont typeface="Arial" panose="020B0604020202020204" pitchFamily="34" charset="0"/>
              <a:buChar char="•"/>
            </a:pPr>
            <a:r>
              <a:rPr lang="en-US"/>
              <a:t>D</a:t>
            </a:r>
            <a:r>
              <a:rPr lang="zh-CN" altLang="en-US"/>
              <a:t>选项</a:t>
            </a:r>
            <a:r>
              <a:rPr lang="zh-CN" altLang="en-US">
                <a:solidFill>
                  <a:srgbClr val="C00000"/>
                </a:solidFill>
              </a:rPr>
              <a:t>呼应首段</a:t>
            </a:r>
            <a:r>
              <a:rPr lang="zh-CN" altLang="en-US"/>
              <a:t>environmentalist，并能</a:t>
            </a:r>
            <a:r>
              <a:rPr lang="zh-CN" altLang="en-US">
                <a:solidFill>
                  <a:srgbClr val="C00000"/>
                </a:solidFill>
              </a:rPr>
              <a:t>概括提炼</a:t>
            </a:r>
            <a:r>
              <a:rPr lang="en-US" altLang="zh-CN"/>
              <a:t>“low-cost, zero-waste and zero-carbon</a:t>
            </a:r>
            <a:r>
              <a:rPr lang="zh-CN" altLang="en-US"/>
              <a:t>，self-sustaining</a:t>
            </a:r>
            <a:r>
              <a:rPr lang="en-US" altLang="zh-CN"/>
              <a:t>”</a:t>
            </a:r>
            <a:r>
              <a:rPr lang="zh-CN" altLang="en-US"/>
              <a:t>等信息，综合而成</a:t>
            </a:r>
            <a:r>
              <a:rPr lang="en-US" altLang="zh-CN">
                <a:solidFill>
                  <a:srgbClr val="C00000"/>
                </a:solidFill>
              </a:rPr>
              <a:t>“environmentally-friendly”</a:t>
            </a:r>
            <a:endParaRPr lang="en-US" altLang="zh-CN">
              <a:solidFill>
                <a:srgbClr val="C00000"/>
              </a:solidFill>
            </a:endParaRPr>
          </a:p>
        </p:txBody>
      </p:sp>
      <p:sp>
        <p:nvSpPr>
          <p:cNvPr id="20" name="矩形: 圆角 10"/>
          <p:cNvSpPr/>
          <p:nvPr/>
        </p:nvSpPr>
        <p:spPr>
          <a:xfrm>
            <a:off x="4356735" y="3143885"/>
            <a:ext cx="4077335" cy="204470"/>
          </a:xfrm>
          <a:prstGeom prst="roundRect">
            <a:avLst/>
          </a:prstGeom>
          <a:solidFill>
            <a:srgbClr val="FF00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1" name="矩形: 圆角 10"/>
          <p:cNvSpPr/>
          <p:nvPr/>
        </p:nvSpPr>
        <p:spPr>
          <a:xfrm>
            <a:off x="2031365" y="2767965"/>
            <a:ext cx="1191895" cy="271780"/>
          </a:xfrm>
          <a:prstGeom prst="roundRect">
            <a:avLst>
              <a:gd name="adj" fmla="val 27508"/>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2" name="矩形: 圆角 10"/>
          <p:cNvSpPr/>
          <p:nvPr/>
        </p:nvSpPr>
        <p:spPr>
          <a:xfrm>
            <a:off x="1781175" y="3912235"/>
            <a:ext cx="846455" cy="271780"/>
          </a:xfrm>
          <a:prstGeom prst="roundRect">
            <a:avLst>
              <a:gd name="adj" fmla="val 27508"/>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3" name="矩形: 圆角 10"/>
          <p:cNvSpPr/>
          <p:nvPr/>
        </p:nvSpPr>
        <p:spPr>
          <a:xfrm>
            <a:off x="6285230" y="3348355"/>
            <a:ext cx="815340" cy="271780"/>
          </a:xfrm>
          <a:prstGeom prst="roundRect">
            <a:avLst>
              <a:gd name="adj" fmla="val 27508"/>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Tree>
    <p:custDataLst>
      <p:tags r:id="rId15"/>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additive="base">
                                        <p:cTn id="44" dur="500" fill="hold"/>
                                        <p:tgtEl>
                                          <p:spTgt spid="31"/>
                                        </p:tgtEl>
                                        <p:attrNameLst>
                                          <p:attrName>ppt_x</p:attrName>
                                        </p:attrNameLst>
                                      </p:cBhvr>
                                      <p:tavLst>
                                        <p:tav tm="0">
                                          <p:val>
                                            <p:strVal val="#ppt_x"/>
                                          </p:val>
                                        </p:tav>
                                        <p:tav tm="100000">
                                          <p:val>
                                            <p:strVal val="#ppt_x"/>
                                          </p:val>
                                        </p:tav>
                                      </p:tavLst>
                                    </p:anim>
                                    <p:anim calcmode="lin" valueType="num">
                                      <p:cBhvr additive="base">
                                        <p:cTn id="4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barn(inVertical)">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8" grpId="0"/>
      <p:bldP spid="8" grpId="1"/>
      <p:bldP spid="29" grpId="0" bldLvl="0" animBg="1"/>
      <p:bldP spid="29" grpId="1" animBg="1"/>
      <p:bldP spid="7" grpId="0" bldLvl="0" animBg="1"/>
      <p:bldP spid="7" grpId="1" animBg="1"/>
      <p:bldP spid="10" grpId="0" bldLvl="0" animBg="1"/>
      <p:bldP spid="10" grpId="1" animBg="1"/>
      <p:bldP spid="16" grpId="0" bldLvl="0" animBg="1"/>
      <p:bldP spid="16" grpId="1" animBg="1"/>
      <p:bldP spid="31" grpId="0"/>
      <p:bldP spid="31" grpId="1"/>
      <p:bldP spid="32" grpId="0"/>
      <p:bldP spid="32" grpId="1"/>
      <p:bldP spid="20" grpId="0" bldLvl="0" animBg="1"/>
      <p:bldP spid="20" grpId="1" animBg="1"/>
      <p:bldP spid="21" grpId="0" bldLvl="0" animBg="1"/>
      <p:bldP spid="21" grpId="1" animBg="1"/>
      <p:bldP spid="22" grpId="0" bldLvl="0" animBg="1"/>
      <p:bldP spid="22" grpId="1" animBg="1"/>
      <p:bldP spid="23" grpId="0" bldLvl="0" animBg="1"/>
      <p:bldP spid="2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图片 10"/>
          <p:cNvPicPr>
            <a:picLocks noChangeAspect="1"/>
          </p:cNvPicPr>
          <p:nvPr>
            <p:custDataLst>
              <p:tags r:id="rId1"/>
            </p:custDataLst>
          </p:nvPr>
        </p:nvPicPr>
        <p:blipFill>
          <a:blip r:embed="rId2"/>
          <a:stretch>
            <a:fillRect/>
          </a:stretch>
        </p:blipFill>
        <p:spPr>
          <a:xfrm>
            <a:off x="9624060" y="635"/>
            <a:ext cx="1938020" cy="1153795"/>
          </a:xfrm>
          <a:prstGeom prst="rect">
            <a:avLst/>
          </a:prstGeom>
        </p:spPr>
      </p:pic>
      <p:pic>
        <p:nvPicPr>
          <p:cNvPr id="6" name="图片 5"/>
          <p:cNvPicPr/>
          <p:nvPr/>
        </p:nvPicPr>
        <p:blipFill>
          <a:blip r:embed="rId3"/>
        </p:blipFill>
        <p:spPr>
          <a:xfrm>
            <a:off x="0" y="635"/>
            <a:ext cx="1144270" cy="1153160"/>
          </a:xfrm>
          <a:prstGeom prst="rect">
            <a:avLst/>
          </a:prstGeom>
        </p:spPr>
      </p:pic>
      <p:grpSp>
        <p:nvGrpSpPr>
          <p:cNvPr id="12" name="组合 11"/>
          <p:cNvGrpSpPr/>
          <p:nvPr userDrawn="1">
            <p:custDataLst>
              <p:tags r:id="rId4"/>
            </p:custDataLst>
          </p:nvPr>
        </p:nvGrpSpPr>
        <p:grpSpPr>
          <a:xfrm>
            <a:off x="10637789" y="5416239"/>
            <a:ext cx="1552625" cy="1432464"/>
            <a:chOff x="10898414" y="5656121"/>
            <a:chExt cx="1293586" cy="1193473"/>
          </a:xfrm>
        </p:grpSpPr>
        <p:sp>
          <p:nvSpPr>
            <p:cNvPr id="13" name="任意多边形: 形状 12"/>
            <p:cNvSpPr/>
            <p:nvPr>
              <p:custDataLst>
                <p:tags r:id="rId5"/>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dk1">
                      <a:lumMod val="85000"/>
                      <a:lumOff val="15000"/>
                    </a:schemeClr>
                  </a:solidFill>
                  <a:latin typeface="微软雅黑" panose="020B0503020204020204" charset="-122"/>
                  <a:ea typeface="微软雅黑" panose="020B0503020204020204" charset="-122"/>
                </a:rPr>
                <a:t> </a:t>
              </a: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8" name="三角形 7"/>
            <p:cNvSpPr/>
            <p:nvPr>
              <p:custDataLst>
                <p:tags r:id="rId6"/>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19" name="三角形 8"/>
            <p:cNvSpPr/>
            <p:nvPr>
              <p:custDataLst>
                <p:tags r:id="rId7"/>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dk1">
                    <a:lumMod val="85000"/>
                    <a:lumOff val="15000"/>
                  </a:schemeClr>
                </a:solidFill>
                <a:latin typeface="微软雅黑" panose="020B0503020204020204" charset="-122"/>
                <a:ea typeface="微软雅黑" panose="020B0503020204020204" charset="-122"/>
              </a:endParaRPr>
            </a:p>
          </p:txBody>
        </p:sp>
      </p:grpSp>
      <p:pic>
        <p:nvPicPr>
          <p:cNvPr id="2" name="图片 1"/>
          <p:cNvPicPr/>
          <p:nvPr/>
        </p:nvPicPr>
        <p:blipFill>
          <a:blip r:embed="rId8"/>
        </p:blipFill>
        <p:spPr>
          <a:xfrm rot="18480000">
            <a:off x="11302365" y="5002530"/>
            <a:ext cx="946785" cy="806450"/>
          </a:xfrm>
          <a:prstGeom prst="rect">
            <a:avLst/>
          </a:prstGeom>
        </p:spPr>
      </p:pic>
      <p:sp>
        <p:nvSpPr>
          <p:cNvPr id="5" name="文本框 6"/>
          <p:cNvSpPr txBox="1"/>
          <p:nvPr>
            <p:custDataLst>
              <p:tags r:id="rId9"/>
            </p:custDataLst>
          </p:nvPr>
        </p:nvSpPr>
        <p:spPr>
          <a:xfrm>
            <a:off x="1321435" y="73660"/>
            <a:ext cx="6550025" cy="609600"/>
          </a:xfrm>
          <a:prstGeom prst="rect">
            <a:avLst/>
          </a:prstGeom>
          <a:noFill/>
          <a:ln w="12700">
            <a:miter lim="400000"/>
          </a:ln>
          <a:extLst>
            <a:ext uri="{909E8E84-426E-40DD-AFC4-6F175D3DCCD1}">
              <a14:hiddenFill xmlns:a14="http://schemas.microsoft.com/office/drawing/2010/main">
                <a:solidFill>
                  <a:srgbClr val="5D53C4"/>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rPr>
              <a:t>两分钟精准秒杀B篇的思维策略</a:t>
            </a:r>
            <a:endParaRPr lang="zh-CN" err="1">
              <a:solidFill>
                <a:srgbClr val="000000"/>
              </a:solidFill>
              <a:latin typeface="汉仪旗黑-85S" panose="00020600040101010101" pitchFamily="18" charset="-122"/>
              <a:ea typeface="汉仪旗黑-85S" panose="00020600040101010101" pitchFamily="18" charset="-122"/>
              <a:sym typeface="微软雅黑" panose="020B0503020204020204" charset="-122"/>
            </a:endParaRPr>
          </a:p>
        </p:txBody>
      </p:sp>
      <p:cxnSp>
        <p:nvCxnSpPr>
          <p:cNvPr id="3" name="直接连接符 2"/>
          <p:cNvCxnSpPr/>
          <p:nvPr>
            <p:custDataLst>
              <p:tags r:id="rId10"/>
            </p:custDataLst>
          </p:nvPr>
        </p:nvCxnSpPr>
        <p:spPr>
          <a:xfrm flipV="1">
            <a:off x="1070178" y="734722"/>
            <a:ext cx="7364095" cy="8255"/>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17" name="文本框 16"/>
          <p:cNvSpPr txBox="1"/>
          <p:nvPr/>
        </p:nvSpPr>
        <p:spPr>
          <a:xfrm>
            <a:off x="7602220" y="73660"/>
            <a:ext cx="2784475" cy="868680"/>
          </a:xfrm>
          <a:prstGeom prst="rect">
            <a:avLst/>
          </a:prstGeom>
          <a:noFill/>
        </p:spPr>
        <p:txBody>
          <a:bodyPr wrap="square" rtlCol="0">
            <a:noAutofit/>
          </a:bodyPr>
          <a:p>
            <a:pPr indent="0" fontAlgn="auto">
              <a:lnSpc>
                <a:spcPts val="1860"/>
              </a:lnSpc>
            </a:pPr>
            <a:r>
              <a:rPr lang="en-US" altLang="zh-CN" sz="2800" b="1">
                <a:solidFill>
                  <a:srgbClr val="C00000"/>
                </a:solidFill>
              </a:rPr>
              <a:t>          </a:t>
            </a:r>
            <a:r>
              <a:rPr lang="zh-CN" altLang="en-US" b="1">
                <a:solidFill>
                  <a:srgbClr val="C00000"/>
                </a:solidFill>
              </a:rPr>
              <a:t>语篇解构</a:t>
            </a:r>
            <a:endParaRPr lang="zh-CN" altLang="en-US" b="1">
              <a:solidFill>
                <a:srgbClr val="C00000"/>
              </a:solidFill>
            </a:endParaRPr>
          </a:p>
          <a:p>
            <a:pPr indent="0" fontAlgn="auto">
              <a:lnSpc>
                <a:spcPts val="1860"/>
              </a:lnSpc>
            </a:pPr>
            <a:r>
              <a:rPr lang="en-US" altLang="zh-CN" b="1">
                <a:solidFill>
                  <a:srgbClr val="C00000"/>
                </a:solidFill>
              </a:rPr>
              <a:t>  </a:t>
            </a:r>
            <a:r>
              <a:rPr lang="en-US" altLang="zh-CN" sz="2000" b="1">
                <a:solidFill>
                  <a:srgbClr val="C00000"/>
                </a:solidFill>
                <a:sym typeface="+mn-ea"/>
              </a:rPr>
              <a:t>——</a:t>
            </a:r>
            <a:r>
              <a:rPr lang="en-US" altLang="zh-CN" b="1">
                <a:solidFill>
                  <a:srgbClr val="C00000"/>
                </a:solidFill>
              </a:rPr>
              <a:t>      </a:t>
            </a:r>
            <a:r>
              <a:rPr lang="zh-CN" altLang="en-US" b="1">
                <a:solidFill>
                  <a:srgbClr val="C00000"/>
                </a:solidFill>
              </a:rPr>
              <a:t>语义建构</a:t>
            </a:r>
            <a:endParaRPr lang="zh-CN" altLang="en-US" b="1">
              <a:solidFill>
                <a:srgbClr val="C00000"/>
              </a:solidFill>
            </a:endParaRPr>
          </a:p>
          <a:p>
            <a:pPr indent="0" fontAlgn="auto">
              <a:lnSpc>
                <a:spcPts val="1860"/>
              </a:lnSpc>
            </a:pPr>
            <a:r>
              <a:rPr lang="zh-CN" altLang="en-US" b="1">
                <a:solidFill>
                  <a:srgbClr val="C00000"/>
                </a:solidFill>
              </a:rPr>
              <a:t> </a:t>
            </a:r>
            <a:r>
              <a:rPr lang="en-US" altLang="zh-CN" b="1">
                <a:solidFill>
                  <a:srgbClr val="C00000"/>
                </a:solidFill>
              </a:rPr>
              <a:t>               </a:t>
            </a:r>
            <a:r>
              <a:rPr lang="zh-CN" altLang="en-US" b="1">
                <a:solidFill>
                  <a:srgbClr val="C00000"/>
                </a:solidFill>
              </a:rPr>
              <a:t>逻辑建构</a:t>
            </a:r>
            <a:endParaRPr lang="zh-CN" altLang="en-US" b="1">
              <a:solidFill>
                <a:srgbClr val="C00000"/>
              </a:solidFill>
            </a:endParaRPr>
          </a:p>
          <a:p>
            <a:endParaRPr lang="zh-CN" altLang="en-US" sz="2800" b="1">
              <a:solidFill>
                <a:srgbClr val="C00000"/>
              </a:solidFill>
            </a:endParaRPr>
          </a:p>
        </p:txBody>
      </p:sp>
      <p:sp>
        <p:nvSpPr>
          <p:cNvPr id="14" name="文本框 13"/>
          <p:cNvSpPr txBox="1"/>
          <p:nvPr/>
        </p:nvSpPr>
        <p:spPr>
          <a:xfrm>
            <a:off x="186690" y="794385"/>
            <a:ext cx="8484870" cy="6072505"/>
          </a:xfrm>
          <a:prstGeom prst="rect">
            <a:avLst/>
          </a:prstGeom>
          <a:ln>
            <a:solidFill>
              <a:srgbClr val="6FE6FF"/>
            </a:solidFill>
          </a:ln>
        </p:spPr>
        <p:txBody>
          <a:bodyPr wrap="square">
            <a:spAutoFit/>
          </a:bodyPr>
          <a:p>
            <a:pPr indent="26670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Over the decades, Yasmeen Lari, Pakistan’s first female architect, has won much recognition as an architect and environmentalist. </a:t>
            </a:r>
            <a:endParaRPr lang="en-US" altLang="zh-CN" sz="1600">
              <a:latin typeface="Times New Roman" panose="02020603050405020304"/>
              <a:ea typeface="宋体" panose="02010600030101010101" pitchFamily="2" charset="-122"/>
            </a:endParaRPr>
          </a:p>
          <a:p>
            <a:pPr indent="26670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When Lari was young, she had an unconventional upbringing. Her father was a progressive civil service officer who often talked about the housing crisis and need for architects, which impressed Lari greatly. At age 17, she was admitted to the architecture school at Oxford Brookes University as one of only five women in the class. </a:t>
            </a:r>
            <a:endParaRPr lang="en-US" altLang="zh-CN" sz="1600">
              <a:latin typeface="Times New Roman" panose="02020603050405020304"/>
              <a:ea typeface="宋体" panose="02010600030101010101" pitchFamily="2" charset="-122"/>
            </a:endParaRPr>
          </a:p>
          <a:p>
            <a:pPr indent="26670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After graduation, as her buildings rose, Lari’s renown grew. She held senior positions in national and international architectural groups. “It was a very heady experience,” she says. Yet she found ways to stay grounded. Soon the discomfort with commercial projects grew in her-with their creative freedom, large budgets and luxurious materials. She could no longer justify fashioning buildings out of unsustainable materials when millions had limited access to housing, sanitation (</a:t>
            </a:r>
            <a:r>
              <a:rPr lang="zh-CN" altLang="en-US" sz="1600">
                <a:latin typeface="宋体" panose="02010600030101010101" pitchFamily="2" charset="-122"/>
                <a:ea typeface="宋体" panose="02010600030101010101" pitchFamily="2" charset="-122"/>
              </a:rPr>
              <a:t>公共卫生</a:t>
            </a:r>
            <a:r>
              <a:rPr lang="en-US" altLang="zh-CN" sz="1600">
                <a:latin typeface="Times New Roman" panose="02020603050405020304"/>
                <a:ea typeface="宋体" panose="02010600030101010101" pitchFamily="2" charset="-122"/>
              </a:rPr>
              <a:t>) and water. “Architects can no longer work for just the one percent,” she says, “That doesn’t allow them to serve humanity as much as they could.”</a:t>
            </a:r>
            <a:endParaRPr lang="en-US" altLang="zh-CN" sz="1600">
              <a:latin typeface="Times New Roman" panose="02020603050405020304"/>
              <a:ea typeface="宋体" panose="02010600030101010101" pitchFamily="2" charset="-122"/>
            </a:endParaRPr>
          </a:p>
          <a:p>
            <a:pPr indent="26670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In 2013, when Lari was giving a tour of a village that had been rebuilt after destructive floods, she watched the villagers show off the buildings she had designed. “Our old buildings used to leak when it rained, but these stay dry inside,” one villager told Lari. Pakistan’s location and melting glaciers place it within the top ten countries most impacted by climate change. Lari’s shelters, made with local sustainable materials such as bamboo, mud and lime, can better withstand disasters. Her insistence on low-cost, zero-waste and zero-carbon buildings reflects her commitment to the planet. </a:t>
            </a:r>
            <a:endParaRPr lang="en-US" altLang="zh-CN" sz="1600">
              <a:latin typeface="Times New Roman" panose="02020603050405020304"/>
              <a:ea typeface="宋体" panose="02010600030101010101" pitchFamily="2" charset="-122"/>
            </a:endParaRPr>
          </a:p>
          <a:p>
            <a:pPr indent="266700" algn="just" defTabSz="266700" fontAlgn="auto">
              <a:lnSpc>
                <a:spcPts val="2120"/>
              </a:lnSpc>
              <a:spcBef>
                <a:spcPct val="0"/>
              </a:spcBef>
              <a:spcAft>
                <a:spcPct val="0"/>
              </a:spcAft>
            </a:pPr>
            <a:r>
              <a:rPr lang="en-US" altLang="zh-CN" sz="1600">
                <a:latin typeface="Times New Roman" panose="02020603050405020304"/>
                <a:ea typeface="宋体" panose="02010600030101010101" pitchFamily="2" charset="-122"/>
              </a:rPr>
              <a:t>At age 83, Yasmeen Lari is still working on zero-carbon designs and self-sustaining villages. When she accepted the Royal Institute of British Architects Gold Medal, she said, the honour “has strengthened my mission”. </a:t>
            </a:r>
            <a:endParaRPr lang="en-US" altLang="zh-CN" sz="1600">
              <a:latin typeface="Times New Roman" panose="02020603050405020304"/>
              <a:ea typeface="宋体" panose="02010600030101010101" pitchFamily="2" charset="-122"/>
            </a:endParaRPr>
          </a:p>
        </p:txBody>
      </p:sp>
      <p:sp>
        <p:nvSpPr>
          <p:cNvPr id="15" name="文本框 14"/>
          <p:cNvSpPr txBox="1"/>
          <p:nvPr/>
        </p:nvSpPr>
        <p:spPr>
          <a:xfrm>
            <a:off x="8728710" y="1153795"/>
            <a:ext cx="3387090" cy="3630930"/>
          </a:xfrm>
          <a:prstGeom prst="rect">
            <a:avLst/>
          </a:prstGeom>
          <a:ln>
            <a:solidFill>
              <a:schemeClr val="accent2">
                <a:lumMod val="40000"/>
                <a:lumOff val="60000"/>
              </a:schemeClr>
            </a:solidFill>
          </a:ln>
        </p:spPr>
        <p:txBody>
          <a:bodyPr wrap="square">
            <a:spAutoFit/>
          </a:bodyPr>
          <a:p>
            <a:pPr marL="0" indent="0" algn="just" defTabSz="266700">
              <a:lnSpc>
                <a:spcPct val="120000"/>
              </a:lnSpc>
              <a:spcBef>
                <a:spcPct val="0"/>
              </a:spcBef>
              <a:spcAft>
                <a:spcPct val="0"/>
              </a:spcAft>
            </a:pPr>
            <a:r>
              <a:rPr lang="en-US" altLang="zh-CN" sz="1600" b="1">
                <a:latin typeface="Times New Roman" panose="02020603050405020304"/>
                <a:ea typeface="宋体" panose="02010600030101010101" pitchFamily="2" charset="-122"/>
              </a:rPr>
              <a:t>24. What made Lari take an interest in architecture? </a:t>
            </a:r>
            <a:endParaRPr lang="en-US" altLang="zh-CN" sz="1600" b="1">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A. Shortage of female architects.	</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B. Traditional parenting values. </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C. Her father’s influence in childhood.	</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D. Admission to an architecture school. </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b="1">
                <a:latin typeface="Times New Roman" panose="02020603050405020304"/>
                <a:ea typeface="宋体" panose="02010600030101010101" pitchFamily="2" charset="-122"/>
              </a:rPr>
              <a:t>26. What did the villager think of the house designed by Lari? </a:t>
            </a:r>
            <a:endParaRPr lang="en-US" altLang="zh-CN" sz="1600" b="1">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A. Cost-effective.	</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B. Material-saving.</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C. Water-proof.	</a:t>
            </a:r>
            <a:endParaRPr lang="en-US" altLang="zh-CN" sz="1600">
              <a:latin typeface="Times New Roman" panose="02020603050405020304"/>
              <a:ea typeface="宋体" panose="02010600030101010101" pitchFamily="2" charset="-122"/>
            </a:endParaRPr>
          </a:p>
          <a:p>
            <a:pPr marL="0" indent="0" algn="just" defTabSz="266700">
              <a:lnSpc>
                <a:spcPct val="120000"/>
              </a:lnSpc>
              <a:spcBef>
                <a:spcPct val="0"/>
              </a:spcBef>
              <a:spcAft>
                <a:spcPct val="0"/>
              </a:spcAft>
            </a:pPr>
            <a:r>
              <a:rPr lang="en-US" altLang="zh-CN" sz="1600">
                <a:latin typeface="Times New Roman" panose="02020603050405020304"/>
                <a:ea typeface="宋体" panose="02010600030101010101" pitchFamily="2" charset="-122"/>
              </a:rPr>
              <a:t>D. Eco-friendly. </a:t>
            </a:r>
            <a:endParaRPr lang="en-US" altLang="zh-CN" sz="1600">
              <a:latin typeface="Times New Roman" panose="02020603050405020304"/>
              <a:ea typeface="宋体" panose="02010600030101010101" pitchFamily="2" charset="-122"/>
            </a:endParaRPr>
          </a:p>
        </p:txBody>
      </p:sp>
      <p:sp>
        <p:nvSpPr>
          <p:cNvPr id="29" name="矩形: 圆角 10"/>
          <p:cNvSpPr/>
          <p:nvPr/>
        </p:nvSpPr>
        <p:spPr>
          <a:xfrm>
            <a:off x="7204710" y="1732280"/>
            <a:ext cx="1334770" cy="196850"/>
          </a:xfrm>
          <a:prstGeom prst="roundRect">
            <a:avLst/>
          </a:prstGeom>
          <a:solidFill>
            <a:srgbClr val="FF00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4" name="矩形: 圆角 10"/>
          <p:cNvSpPr/>
          <p:nvPr/>
        </p:nvSpPr>
        <p:spPr>
          <a:xfrm>
            <a:off x="186690" y="1929130"/>
            <a:ext cx="1134745" cy="238760"/>
          </a:xfrm>
          <a:prstGeom prst="roundRect">
            <a:avLst/>
          </a:prstGeom>
          <a:solidFill>
            <a:srgbClr val="FF00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7" name="矩形: 圆角 10"/>
          <p:cNvSpPr/>
          <p:nvPr/>
        </p:nvSpPr>
        <p:spPr>
          <a:xfrm>
            <a:off x="10483215" y="1271905"/>
            <a:ext cx="1334770" cy="196850"/>
          </a:xfrm>
          <a:prstGeom prst="roundRect">
            <a:avLst/>
          </a:prstGeom>
          <a:solidFill>
            <a:srgbClr val="FF00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8" name="矩形: 圆角 10"/>
          <p:cNvSpPr/>
          <p:nvPr/>
        </p:nvSpPr>
        <p:spPr>
          <a:xfrm>
            <a:off x="9148445" y="2434590"/>
            <a:ext cx="1774825" cy="207010"/>
          </a:xfrm>
          <a:prstGeom prst="roundRect">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9" name="矩形: 圆角 10"/>
          <p:cNvSpPr/>
          <p:nvPr/>
        </p:nvSpPr>
        <p:spPr>
          <a:xfrm>
            <a:off x="1555750" y="1670050"/>
            <a:ext cx="5545455" cy="259715"/>
          </a:xfrm>
          <a:prstGeom prst="roundRect">
            <a:avLst/>
          </a:prstGeom>
          <a:solidFill>
            <a:srgbClr val="FFFF0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0" name="矩形: 圆角 10"/>
          <p:cNvSpPr/>
          <p:nvPr/>
        </p:nvSpPr>
        <p:spPr>
          <a:xfrm>
            <a:off x="9946640" y="3027680"/>
            <a:ext cx="1789430" cy="187325"/>
          </a:xfrm>
          <a:prstGeom prst="roundRect">
            <a:avLst/>
          </a:prstGeom>
          <a:solidFill>
            <a:srgbClr val="0070C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6" name="矩形: 圆角 10"/>
          <p:cNvSpPr/>
          <p:nvPr/>
        </p:nvSpPr>
        <p:spPr>
          <a:xfrm>
            <a:off x="992505" y="4704715"/>
            <a:ext cx="4406900" cy="187325"/>
          </a:xfrm>
          <a:prstGeom prst="roundRect">
            <a:avLst/>
          </a:prstGeom>
          <a:solidFill>
            <a:srgbClr val="0070C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0" name="矩形: 圆角 10"/>
          <p:cNvSpPr/>
          <p:nvPr/>
        </p:nvSpPr>
        <p:spPr>
          <a:xfrm>
            <a:off x="1144270" y="4956175"/>
            <a:ext cx="2009140" cy="177800"/>
          </a:xfrm>
          <a:prstGeom prst="roundRect">
            <a:avLst/>
          </a:prstGeom>
          <a:solidFill>
            <a:srgbClr val="7030A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1" name="矩形: 圆角 10"/>
          <p:cNvSpPr/>
          <p:nvPr/>
        </p:nvSpPr>
        <p:spPr>
          <a:xfrm>
            <a:off x="8875395" y="4203065"/>
            <a:ext cx="1328420" cy="208280"/>
          </a:xfrm>
          <a:prstGeom prst="roundRect">
            <a:avLst/>
          </a:prstGeom>
          <a:solidFill>
            <a:srgbClr val="7030A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pic>
        <p:nvPicPr>
          <p:cNvPr id="34" name="图片 33"/>
          <p:cNvPicPr>
            <a:picLocks noChangeAspect="1"/>
          </p:cNvPicPr>
          <p:nvPr/>
        </p:nvPicPr>
        <p:blipFill>
          <a:blip r:embed="rId11">
            <a:extLst>
              <a:ext uri="{28A0092B-C50C-407E-A947-70E740481C1C}">
                <a14:useLocalDpi xmlns:a14="http://schemas.microsoft.com/office/drawing/2010/main" val="0"/>
              </a:ext>
            </a:extLst>
          </a:blip>
          <a:srcRect l="11228" t="8300" r="26320" b="20974"/>
          <a:stretch>
            <a:fillRect/>
          </a:stretch>
        </p:blipFill>
        <p:spPr>
          <a:xfrm>
            <a:off x="8168640" y="4892040"/>
            <a:ext cx="3770630" cy="1956435"/>
          </a:xfrm>
          <a:prstGeom prst="roundRect">
            <a:avLst/>
          </a:prstGeom>
          <a:solidFill>
            <a:srgbClr val="FFFFFF"/>
          </a:solidFill>
          <a:ln>
            <a:noFill/>
          </a:ln>
        </p:spPr>
      </p:pic>
      <p:sp>
        <p:nvSpPr>
          <p:cNvPr id="22" name="文本框 21"/>
          <p:cNvSpPr txBox="1"/>
          <p:nvPr/>
        </p:nvSpPr>
        <p:spPr>
          <a:xfrm>
            <a:off x="8168640" y="4996180"/>
            <a:ext cx="3284855" cy="1691005"/>
          </a:xfrm>
          <a:prstGeom prst="rect">
            <a:avLst/>
          </a:prstGeom>
          <a:noFill/>
        </p:spPr>
        <p:txBody>
          <a:bodyPr wrap="square" rtlCol="0" anchor="t">
            <a:noAutofit/>
          </a:bodyPr>
          <a:p>
            <a:pPr marL="285750" indent="-285750">
              <a:buFont typeface="Wingdings" panose="05000000000000000000" charset="0"/>
              <a:buChar char="Ø"/>
            </a:pPr>
            <a:r>
              <a:rPr lang="zh-CN" altLang="en-US" b="1">
                <a:solidFill>
                  <a:srgbClr val="C00000"/>
                </a:solidFill>
              </a:rPr>
              <a:t>用主题名词定位</a:t>
            </a:r>
            <a:endParaRPr lang="zh-CN" altLang="en-US" b="1">
              <a:solidFill>
                <a:srgbClr val="C00000"/>
              </a:solidFill>
            </a:endParaRPr>
          </a:p>
          <a:p>
            <a:pPr marL="285750" indent="-285750">
              <a:buFont typeface="Arial" panose="020B0604020202020204" pitchFamily="34" charset="0"/>
              <a:buChar char="•"/>
            </a:pPr>
            <a:r>
              <a:rPr lang="zh-CN" altLang="en-US"/>
              <a:t>用题干中能体现该句主题或中心的名词作为</a:t>
            </a:r>
            <a:r>
              <a:rPr lang="zh-CN" altLang="en-US">
                <a:solidFill>
                  <a:srgbClr val="C00000"/>
                </a:solidFill>
              </a:rPr>
              <a:t>定位词</a:t>
            </a:r>
            <a:r>
              <a:rPr lang="zh-CN" altLang="en-US"/>
              <a:t>，在文中迅速定位。如：</a:t>
            </a:r>
            <a:endParaRPr lang="zh-CN" altLang="en-US"/>
          </a:p>
          <a:p>
            <a:pPr marL="285750" indent="-285750">
              <a:buFont typeface="Arial" panose="020B0604020202020204" pitchFamily="34" charset="0"/>
              <a:buChar char="•"/>
            </a:pPr>
            <a:r>
              <a:rPr lang="en-US" altLang="zh-CN"/>
              <a:t>24</a:t>
            </a:r>
            <a:r>
              <a:rPr lang="zh-CN" altLang="en-US"/>
              <a:t>题</a:t>
            </a:r>
            <a:r>
              <a:rPr lang="en-US" altLang="zh-CN"/>
              <a:t>.interest</a:t>
            </a:r>
            <a:endParaRPr lang="en-US" altLang="zh-CN"/>
          </a:p>
          <a:p>
            <a:pPr marL="285750" indent="-285750">
              <a:buFont typeface="Arial" panose="020B0604020202020204" pitchFamily="34" charset="0"/>
              <a:buChar char="•"/>
            </a:pPr>
            <a:r>
              <a:rPr lang="en-US" altLang="zh-CN"/>
              <a:t>26</a:t>
            </a:r>
            <a:r>
              <a:rPr lang="zh-CN" altLang="en-US"/>
              <a:t>题</a:t>
            </a:r>
            <a:r>
              <a:rPr lang="en-US" altLang="zh-CN"/>
              <a:t>.the villager</a:t>
            </a:r>
            <a:endParaRPr lang="en-US" altLang="zh-CN"/>
          </a:p>
        </p:txBody>
      </p:sp>
      <p:sp>
        <p:nvSpPr>
          <p:cNvPr id="23" name="矩形: 圆角 10"/>
          <p:cNvSpPr/>
          <p:nvPr/>
        </p:nvSpPr>
        <p:spPr>
          <a:xfrm>
            <a:off x="3247390" y="4956175"/>
            <a:ext cx="1220470" cy="187325"/>
          </a:xfrm>
          <a:prstGeom prst="roundRect">
            <a:avLst/>
          </a:prstGeom>
          <a:solidFill>
            <a:srgbClr val="0070C0">
              <a:alpha val="3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4" name="矩形: 圆角 10"/>
          <p:cNvSpPr/>
          <p:nvPr/>
        </p:nvSpPr>
        <p:spPr>
          <a:xfrm>
            <a:off x="581025" y="1437640"/>
            <a:ext cx="1800225" cy="208280"/>
          </a:xfrm>
          <a:prstGeom prst="roundRect">
            <a:avLst/>
          </a:prstGeom>
          <a:solidFill>
            <a:schemeClr val="accent6">
              <a:lumMod val="50000"/>
              <a:alpha val="37000"/>
            </a:scheme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5" name="矩形: 圆角 10"/>
          <p:cNvSpPr/>
          <p:nvPr/>
        </p:nvSpPr>
        <p:spPr>
          <a:xfrm>
            <a:off x="10843260" y="2433320"/>
            <a:ext cx="1160780" cy="208280"/>
          </a:xfrm>
          <a:prstGeom prst="roundRect">
            <a:avLst/>
          </a:prstGeom>
          <a:solidFill>
            <a:schemeClr val="accent6">
              <a:lumMod val="50000"/>
              <a:alpha val="37000"/>
            </a:scheme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Tree>
    <p:custDataLst>
      <p:tags r:id="rId12"/>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29" grpId="1" animBg="1"/>
      <p:bldP spid="4" grpId="0" bldLvl="0" animBg="1"/>
      <p:bldP spid="4" grpId="1" animBg="1"/>
      <p:bldP spid="7" grpId="0" bldLvl="0" animBg="1"/>
      <p:bldP spid="7" grpId="1" animBg="1"/>
      <p:bldP spid="8" grpId="0" bldLvl="0" animBg="1"/>
      <p:bldP spid="8" grpId="1" animBg="1"/>
      <p:bldP spid="9" grpId="0" bldLvl="0" animBg="1"/>
      <p:bldP spid="9" grpId="1" animBg="1"/>
      <p:bldP spid="10" grpId="0" bldLvl="0" animBg="1"/>
      <p:bldP spid="10" grpId="1" animBg="1"/>
      <p:bldP spid="16" grpId="0" bldLvl="0" animBg="1"/>
      <p:bldP spid="16" grpId="1" animBg="1"/>
      <p:bldP spid="20" grpId="0" bldLvl="0" animBg="1"/>
      <p:bldP spid="20" grpId="1" animBg="1"/>
      <p:bldP spid="21" grpId="0" bldLvl="0" animBg="1"/>
      <p:bldP spid="21" grpId="1" animBg="1"/>
      <p:bldP spid="23" grpId="0" bldLvl="0" animBg="1"/>
      <p:bldP spid="23" grpId="1" animBg="1"/>
      <p:bldP spid="24" grpId="0" bldLvl="0" animBg="1"/>
      <p:bldP spid="24" grpId="1" animBg="1"/>
      <p:bldP spid="25" grpId="0" bldLvl="0" animBg="1"/>
      <p:bldP spid="25" grpId="1" animBg="1"/>
      <p:bldP spid="22" grpId="0"/>
      <p:bldP spid="22" grpId="1"/>
    </p:bldLst>
  </p:timing>
</p:sld>
</file>

<file path=ppt/tags/tag1.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11.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11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11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4"/>
  <p:tag name="KSO_WM_UNIT_INDEX" val="4"/>
  <p:tag name="KSO_WM_UNIT_LAYERLEVEL" val="1"/>
  <p:tag name="KSO_WM_UNIT_TYPE" val="i"/>
</p:tagLst>
</file>

<file path=ppt/tags/tag11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7.xml><?xml version="1.0" encoding="utf-8"?>
<p:tagLst xmlns:p="http://schemas.openxmlformats.org/presentationml/2006/main">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118.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i*2"/>
  <p:tag name="KSO_WM_UNIT_INDEX" val="2"/>
  <p:tag name="KSO_WM_UNIT_LAYERLEVEL" val="1"/>
  <p:tag name="KSO_WM_UNIT_TYPE" val="i"/>
</p:tagLst>
</file>

<file path=ppt/tags/tag119.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i*3"/>
  <p:tag name="KSO_WM_UNIT_INDEX" val="3"/>
  <p:tag name="KSO_WM_UNIT_LAYERLEVEL" val="1"/>
  <p:tag name="KSO_WM_UNIT_TYPE" val="i"/>
</p:tagLst>
</file>

<file path=ppt/tags/tag12.xml><?xml version="1.0" encoding="utf-8"?>
<p:tagLst xmlns:p="http://schemas.openxmlformats.org/presentationml/2006/main">
  <p:tag name="KSO_WM_BEAUTIFY_FLAG" val="#wm#"/>
  <p:tag name="KSO_WM_TAG_VERSION" val="1.0"/>
  <p:tag name="KSO_WM_UNIT_COMPATIBLE" val="0"/>
  <p:tag name="KSO_WM_UNIT_DIAGRAM_IS_NEED_ADD_PATH_ANIM" val="0"/>
  <p:tag name="KSO_WM_UNIT_DIAGRAM_ISNUMVISUAL" val="0"/>
  <p:tag name="KSO_WM_UNIT_DIAGRAM_ISREFERUNIT" val="0"/>
  <p:tag name="KSO_WM_UNIT_HIGHLIGHT" val="0"/>
  <p:tag name="KSO_WM_UNIT_ID" val="_1**"/>
  <p:tag name="KSO_WM_UNIT_LAYERLEVEL" val="1"/>
</p:tagLst>
</file>

<file path=ppt/tags/tag120.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i*4"/>
  <p:tag name="KSO_WM_UNIT_INDEX" val="4"/>
  <p:tag name="KSO_WM_UNIT_LAYERLEVEL" val="1"/>
  <p:tag name="KSO_WM_UNIT_TYPE" val="i"/>
</p:tagLst>
</file>

<file path=ppt/tags/tag121.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22.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23.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24.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25.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26.xml><?xml version="1.0" encoding="utf-8"?>
<p:tagLst xmlns:p="http://schemas.openxmlformats.org/presentationml/2006/main">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127.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TYPE" val="i"/>
</p:tagLst>
</file>

<file path=ppt/tags/tag128.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4"/>
  <p:tag name="KSO_WM_UNIT_INDEX" val="4"/>
  <p:tag name="KSO_WM_UNIT_LAYERLEVEL" val="1"/>
  <p:tag name="KSO_WM_UNIT_TYPE" val="i"/>
</p:tagLst>
</file>

<file path=ppt/tags/tag129.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2"/>
  <p:tag name="KSO_WM_UNIT_INDEX" val="2"/>
  <p:tag name="KSO_WM_UNIT_LAYERLEVEL" val="1"/>
  <p:tag name="KSO_WM_UNIT_TYPE" val="i"/>
</p:tagLst>
</file>

<file path=ppt/tags/tag13.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y*1"/>
  <p:tag name="KSO_WM_UNIT_INDEX" val="1"/>
  <p:tag name="KSO_WM_UNIT_LAYERLEVEL" val="1"/>
  <p:tag name="KSO_WM_UNIT_TYPE" val="y"/>
</p:tagLst>
</file>

<file path=ppt/tags/tag130.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3"/>
  <p:tag name="KSO_WM_UNIT_INDEX" val="3"/>
  <p:tag name="KSO_WM_UNIT_LAYERLEVEL" val="1"/>
  <p:tag name="KSO_WM_UNIT_TYPE" val="i"/>
</p:tagLst>
</file>

<file path=ppt/tags/tag131.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32.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33.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34.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35.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36.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37.xml><?xml version="1.0" encoding="utf-8"?>
<p:tagLst xmlns:p="http://schemas.openxmlformats.org/presentationml/2006/main">
  <p:tag name="KSO_WM_BEAUTIFY_FLAG" val="#wm#"/>
  <p:tag name="KSO_WM_SLIDE_BACKGROUND_TYPE" val="topBottom"/>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SUBTYPE" val="h"/>
  <p:tag name="KSO_WM_UNIT_TYPE" val="i"/>
</p:tagLst>
</file>

<file path=ppt/tags/tag138.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TYPE" val="i"/>
</p:tagLst>
</file>

<file path=ppt/tags/tag139.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i*2"/>
  <p:tag name="KSO_WM_UNIT_INDEX" val="2"/>
  <p:tag name="KSO_WM_UNIT_LAYERLEVEL" val="1"/>
  <p:tag name="KSO_WM_UNIT_TYPE" val="i"/>
</p:tagLst>
</file>

<file path=ppt/tags/tag14.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y*2"/>
  <p:tag name="KSO_WM_UNIT_INDEX" val="2"/>
  <p:tag name="KSO_WM_UNIT_LAYERLEVEL" val="1"/>
  <p:tag name="KSO_WM_UNIT_TYPE" val="y"/>
</p:tagLst>
</file>

<file path=ppt/tags/tag140.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i*3"/>
  <p:tag name="KSO_WM_UNIT_INDEX" val="3"/>
  <p:tag name="KSO_WM_UNIT_LAYERLEVEL" val="1"/>
  <p:tag name="KSO_WM_UNIT_TYPE" val="i"/>
</p:tagLst>
</file>

<file path=ppt/tags/tag141.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i*4"/>
  <p:tag name="KSO_WM_UNIT_INDEX" val="4"/>
  <p:tag name="KSO_WM_UNIT_LAYERLEVEL" val="1"/>
  <p:tag name="KSO_WM_UNIT_TYPE" val="i"/>
</p:tagLst>
</file>

<file path=ppt/tags/tag142.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43.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44.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45.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46.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47.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48.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TYPE" val="i"/>
</p:tagLst>
</file>

<file path=ppt/tags/tag149.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2"/>
  <p:tag name="KSO_WM_UNIT_INDEX" val="2"/>
  <p:tag name="KSO_WM_UNIT_LAYERLEVEL" val="1"/>
  <p:tag name="KSO_WM_UNIT_TYPE" val="i"/>
</p:tagLst>
</file>

<file path=ppt/tags/tag15.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y*3"/>
  <p:tag name="KSO_WM_UNIT_INDEX" val="3"/>
  <p:tag name="KSO_WM_UNIT_LAYERLEVEL" val="1"/>
  <p:tag name="KSO_WM_UNIT_TYPE" val="y"/>
</p:tagLst>
</file>

<file path=ppt/tags/tag150.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3"/>
  <p:tag name="KSO_WM_UNIT_INDEX" val="3"/>
  <p:tag name="KSO_WM_UNIT_LAYERLEVEL" val="1"/>
  <p:tag name="KSO_WM_UNIT_TYPE" val="i"/>
</p:tagLst>
</file>

<file path=ppt/tags/tag151.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4"/>
  <p:tag name="KSO_WM_UNIT_INDEX" val="4"/>
  <p:tag name="KSO_WM_UNIT_LAYERLEVEL" val="1"/>
  <p:tag name="KSO_WM_UNIT_TYPE" val="i"/>
</p:tagLst>
</file>

<file path=ppt/tags/tag152.xml><?xml version="1.0" encoding="utf-8"?>
<p:tagLst xmlns:p="http://schemas.openxmlformats.org/presentationml/2006/main">
  <p:tag name="KSO_WM_BEAUTIFY_FLAG" val="#wm#"/>
  <p:tag name="KSO_WM_SLIDE_BACKGROUND_TYPE" val="bottomTop"/>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SUBTYPE" val="h"/>
  <p:tag name="KSO_WM_UNIT_TYPE" val="i"/>
</p:tagLst>
</file>

<file path=ppt/tags/tag153.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54.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55.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56.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57.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58.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59.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TYPE" val="i"/>
</p:tagLst>
</file>

<file path=ppt/tags/tag16.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y*4"/>
  <p:tag name="KSO_WM_UNIT_INDEX" val="4"/>
  <p:tag name="KSO_WM_UNIT_LAYERLEVEL" val="1"/>
  <p:tag name="KSO_WM_UNIT_TYPE" val="y"/>
</p:tagLst>
</file>

<file path=ppt/tags/tag160.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2"/>
  <p:tag name="KSO_WM_UNIT_INDEX" val="2"/>
  <p:tag name="KSO_WM_UNIT_LAYERLEVEL" val="1"/>
  <p:tag name="KSO_WM_UNIT_TYPE" val="i"/>
</p:tagLst>
</file>

<file path=ppt/tags/tag161.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3"/>
  <p:tag name="KSO_WM_UNIT_INDEX" val="3"/>
  <p:tag name="KSO_WM_UNIT_LAYERLEVEL" val="1"/>
  <p:tag name="KSO_WM_UNIT_TYPE" val="i"/>
</p:tagLst>
</file>

<file path=ppt/tags/tag162.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4"/>
  <p:tag name="KSO_WM_UNIT_INDEX" val="4"/>
  <p:tag name="KSO_WM_UNIT_LAYERLEVEL" val="1"/>
  <p:tag name="KSO_WM_UNIT_TYPE" val="i"/>
</p:tagLst>
</file>

<file path=ppt/tags/tag163.xml><?xml version="1.0" encoding="utf-8"?>
<p:tagLst xmlns:p="http://schemas.openxmlformats.org/presentationml/2006/main">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164.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65.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66.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67.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68.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69.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7.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70.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71.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72.xml><?xml version="1.0" encoding="utf-8"?>
<p:tagLst xmlns:p="http://schemas.openxmlformats.org/presentationml/2006/main">
  <p:tag name="KSO_WM_BEAUTIFY_FLAG" val="#wm#"/>
  <p:tag name="KSO_WM_SLIDE_BACKGROUND_TYPE" val="bel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173.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74.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2"/>
  <p:tag name="KSO_WM_UNIT_INDEX" val="2"/>
  <p:tag name="KSO_WM_UNIT_LAYERLEVEL" val="1"/>
  <p:tag name="KSO_WM_UNIT_TYPE" val="i"/>
</p:tagLst>
</file>

<file path=ppt/tags/tag175.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3"/>
  <p:tag name="KSO_WM_UNIT_INDEX" val="3"/>
  <p:tag name="KSO_WM_UNIT_LAYERLEVEL" val="1"/>
  <p:tag name="KSO_WM_UNIT_TYPE" val="i"/>
</p:tagLst>
</file>

<file path=ppt/tags/tag176.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4"/>
  <p:tag name="KSO_WM_UNIT_INDEX" val="4"/>
  <p:tag name="KSO_WM_UNIT_LAYERLEVEL" val="1"/>
  <p:tag name="KSO_WM_UNIT_TYPE" val="i"/>
</p:tagLst>
</file>

<file path=ppt/tags/tag177.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78.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5"/>
  <p:tag name="KSO_WM_UNIT_INDEX" val="5"/>
  <p:tag name="KSO_WM_UNIT_LAYERLEVEL" val="1"/>
  <p:tag name="KSO_WM_UNIT_TYPE" val="i"/>
</p:tagLst>
</file>

<file path=ppt/tags/tag179.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6"/>
  <p:tag name="KSO_WM_UNIT_INDEX" val="6"/>
  <p:tag name="KSO_WM_UNIT_LAYERLEVEL" val="1"/>
  <p:tag name="KSO_WM_UNIT_TYPE" val="i"/>
</p:tagLst>
</file>

<file path=ppt/tags/tag18.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80.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7"/>
  <p:tag name="KSO_WM_UNIT_INDEX" val="7"/>
  <p:tag name="KSO_WM_UNIT_LAYERLEVEL" val="1"/>
  <p:tag name="KSO_WM_UNIT_TYPE" val="i"/>
</p:tagLst>
</file>

<file path=ppt/tags/tag181.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82.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83.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84.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85.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86.xml><?xml version="1.0" encoding="utf-8"?>
<p:tagLst xmlns:p="http://schemas.openxmlformats.org/presentationml/2006/main">
  <p:tag name="KSO_WM_BEAUTIFY_FLAG" val="#wm#"/>
  <p:tag name="KSO_WM_TAG_VERSION" val="1.0"/>
  <p:tag name="KSO_WM_TEMPLATE_CATEGORY" val="custom"/>
  <p:tag name="KSO_WM_TEMPLATE_INDEX" val="20202548"/>
  <p:tag name="KSO_WM_UNIT_COMPATIBLE" val="0"/>
  <p:tag name="KSO_WM_UNIT_DIAGRAM_ISNUMVISUAL" val="0"/>
  <p:tag name="KSO_WM_UNIT_DIAGRAM_ISREFERUNIT" val="0"/>
  <p:tag name="KSO_WM_UNIT_HIGHLIGHT" val="0"/>
  <p:tag name="KSO_WM_UNIT_ID" val="_0**"/>
  <p:tag name="KSO_WM_UNIT_LAYERLEVEL" val="1"/>
</p:tagLst>
</file>

<file path=ppt/tags/tag187.xml><?xml version="1.0" encoding="utf-8"?>
<p:tagLst xmlns:p="http://schemas.openxmlformats.org/presentationml/2006/main">
  <p:tag name="KSO_WM_BEAUTIFY_FLAG" val="#wm#"/>
  <p:tag name="KSO_WM_TAG_VERSION" val="1.0"/>
  <p:tag name="KSO_WM_TEMPLATE_CATEGORY" val="custom"/>
  <p:tag name="KSO_WM_TEMPLATE_INDEX" val="20202548"/>
  <p:tag name="KSO_WM_UNIT_COMPATIBLE" val="0"/>
  <p:tag name="KSO_WM_UNIT_DIAGRAM_ISNUMVISUAL" val="0"/>
  <p:tag name="KSO_WM_UNIT_DIAGRAM_ISREFERUNIT" val="0"/>
  <p:tag name="KSO_WM_UNIT_HIGHLIGHT" val="0"/>
  <p:tag name="KSO_WM_UNIT_ID" val="_0**"/>
  <p:tag name="KSO_WM_UNIT_LAYERLEVEL" val="1"/>
</p:tagLst>
</file>

<file path=ppt/tags/tag18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8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9.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9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91.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2548"/>
  <p:tag name="KSO_WM_TEMPLATE_MASTER_THUMB_INDEX" val="12"/>
  <p:tag name="KSO_WM_TEMPLATE_MASTER_TYPE" val="1"/>
  <p:tag name="KSO_WM_TEMPLATE_SUBCATEGORY" val="0"/>
  <p:tag name="KSO_WM_TEMPLATE_THUMBS_INDEX" val="1、4、5、6、7、8、9、11、13"/>
  <p:tag name="KSO_WM_UNIT_SHOW_EDIT_AREA_INDICATION" val="0"/>
</p:tagLst>
</file>

<file path=ppt/tags/tag192.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93.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94.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95.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96.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97.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98.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99.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00.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1.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2.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3.xml><?xml version="1.0" encoding="utf-8"?>
<p:tagLst xmlns:p="http://schemas.openxmlformats.org/presentationml/2006/main">
  <p:tag name="KSO_WM_BEAUTIFY_FLAG" val="#wm#"/>
  <p:tag name="KSO_WM_TAG_VERSION" val="1.0"/>
  <p:tag name="KSO_WM_UNIT_COMPATIBLE" val="0"/>
  <p:tag name="KSO_WM_UNIT_DIAGRAM_IS_NEED_ADD_PATH_ANIM" val="0"/>
  <p:tag name="KSO_WM_UNIT_DIAGRAM_ISNUMVISUAL" val="0"/>
  <p:tag name="KSO_WM_UNIT_DIAGRAM_ISREFERUNIT" val="0"/>
  <p:tag name="KSO_WM_UNIT_HIGHLIGHT" val="0"/>
  <p:tag name="KSO_WM_UNIT_ID" val="_1**"/>
  <p:tag name="KSO_WM_UNIT_LAYERLEVEL" val="1"/>
</p:tagLst>
</file>

<file path=ppt/tags/tag204.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y*1"/>
  <p:tag name="KSO_WM_UNIT_INDEX" val="1"/>
  <p:tag name="KSO_WM_UNIT_LAYERLEVEL" val="1"/>
  <p:tag name="KSO_WM_UNIT_TYPE" val="y"/>
</p:tagLst>
</file>

<file path=ppt/tags/tag205.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y*2"/>
  <p:tag name="KSO_WM_UNIT_INDEX" val="2"/>
  <p:tag name="KSO_WM_UNIT_LAYERLEVEL" val="1"/>
  <p:tag name="KSO_WM_UNIT_TYPE" val="y"/>
</p:tagLst>
</file>

<file path=ppt/tags/tag206.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y*3"/>
  <p:tag name="KSO_WM_UNIT_INDEX" val="3"/>
  <p:tag name="KSO_WM_UNIT_LAYERLEVEL" val="1"/>
  <p:tag name="KSO_WM_UNIT_TYPE" val="y"/>
</p:tagLst>
</file>

<file path=ppt/tags/tag207.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y*4"/>
  <p:tag name="KSO_WM_UNIT_INDEX" val="4"/>
  <p:tag name="KSO_WM_UNIT_LAYERLEVEL" val="1"/>
  <p:tag name="KSO_WM_UNIT_TYPE" val="y"/>
</p:tagLst>
</file>

<file path=ppt/tags/tag208.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9.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10.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6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7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7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7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7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7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7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8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8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8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8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8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8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8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8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8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8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9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9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9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9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9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9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9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9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9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9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0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30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30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30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4"/>
  <p:tag name="KSO_WM_UNIT_INDEX" val="4"/>
  <p:tag name="KSO_WM_UNIT_LAYERLEVEL" val="1"/>
  <p:tag name="KSO_WM_UNIT_TYPE" val="i"/>
</p:tagLst>
</file>

<file path=ppt/tags/tag30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30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30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30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308.xml><?xml version="1.0" encoding="utf-8"?>
<p:tagLst xmlns:p="http://schemas.openxmlformats.org/presentationml/2006/main">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309.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i*2"/>
  <p:tag name="KSO_WM_UNIT_INDEX" val="2"/>
  <p:tag name="KSO_WM_UNIT_LAYERLEVEL" val="1"/>
  <p:tag name="KSO_WM_UNIT_TYPE" val="i"/>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10.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i*3"/>
  <p:tag name="KSO_WM_UNIT_INDEX" val="3"/>
  <p:tag name="KSO_WM_UNIT_LAYERLEVEL" val="1"/>
  <p:tag name="KSO_WM_UNIT_TYPE" val="i"/>
</p:tagLst>
</file>

<file path=ppt/tags/tag311.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i*4"/>
  <p:tag name="KSO_WM_UNIT_INDEX" val="4"/>
  <p:tag name="KSO_WM_UNIT_LAYERLEVEL" val="1"/>
  <p:tag name="KSO_WM_UNIT_TYPE" val="i"/>
</p:tagLst>
</file>

<file path=ppt/tags/tag312.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313.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314.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315.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316.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317.xml><?xml version="1.0" encoding="utf-8"?>
<p:tagLst xmlns:p="http://schemas.openxmlformats.org/presentationml/2006/main">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318.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TYPE" val="i"/>
</p:tagLst>
</file>

<file path=ppt/tags/tag319.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4"/>
  <p:tag name="KSO_WM_UNIT_INDEX" val="4"/>
  <p:tag name="KSO_WM_UNIT_LAYERLEVEL" val="1"/>
  <p:tag name="KSO_WM_UNIT_TYPE" val="i"/>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20.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2"/>
  <p:tag name="KSO_WM_UNIT_INDEX" val="2"/>
  <p:tag name="KSO_WM_UNIT_LAYERLEVEL" val="1"/>
  <p:tag name="KSO_WM_UNIT_TYPE" val="i"/>
</p:tagLst>
</file>

<file path=ppt/tags/tag321.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3"/>
  <p:tag name="KSO_WM_UNIT_INDEX" val="3"/>
  <p:tag name="KSO_WM_UNIT_LAYERLEVEL" val="1"/>
  <p:tag name="KSO_WM_UNIT_TYPE" val="i"/>
</p:tagLst>
</file>

<file path=ppt/tags/tag322.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323.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324.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325.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326.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327.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328.xml><?xml version="1.0" encoding="utf-8"?>
<p:tagLst xmlns:p="http://schemas.openxmlformats.org/presentationml/2006/main">
  <p:tag name="KSO_WM_BEAUTIFY_FLAG" val="#wm#"/>
  <p:tag name="KSO_WM_SLIDE_BACKGROUND_TYPE" val="topBottom"/>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SUBTYPE" val="h"/>
  <p:tag name="KSO_WM_UNIT_TYPE" val="i"/>
</p:tagLst>
</file>

<file path=ppt/tags/tag329.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TYPE" val="i"/>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30.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i*2"/>
  <p:tag name="KSO_WM_UNIT_INDEX" val="2"/>
  <p:tag name="KSO_WM_UNIT_LAYERLEVEL" val="1"/>
  <p:tag name="KSO_WM_UNIT_TYPE" val="i"/>
</p:tagLst>
</file>

<file path=ppt/tags/tag331.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i*3"/>
  <p:tag name="KSO_WM_UNIT_INDEX" val="3"/>
  <p:tag name="KSO_WM_UNIT_LAYERLEVEL" val="1"/>
  <p:tag name="KSO_WM_UNIT_TYPE" val="i"/>
</p:tagLst>
</file>

<file path=ppt/tags/tag332.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i*4"/>
  <p:tag name="KSO_WM_UNIT_INDEX" val="4"/>
  <p:tag name="KSO_WM_UNIT_LAYERLEVEL" val="1"/>
  <p:tag name="KSO_WM_UNIT_TYPE" val="i"/>
</p:tagLst>
</file>

<file path=ppt/tags/tag333.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334.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335.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336.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337.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338.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339.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TYPE" val="i"/>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40.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2"/>
  <p:tag name="KSO_WM_UNIT_INDEX" val="2"/>
  <p:tag name="KSO_WM_UNIT_LAYERLEVEL" val="1"/>
  <p:tag name="KSO_WM_UNIT_TYPE" val="i"/>
</p:tagLst>
</file>

<file path=ppt/tags/tag341.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3"/>
  <p:tag name="KSO_WM_UNIT_INDEX" val="3"/>
  <p:tag name="KSO_WM_UNIT_LAYERLEVEL" val="1"/>
  <p:tag name="KSO_WM_UNIT_TYPE" val="i"/>
</p:tagLst>
</file>

<file path=ppt/tags/tag342.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4"/>
  <p:tag name="KSO_WM_UNIT_INDEX" val="4"/>
  <p:tag name="KSO_WM_UNIT_LAYERLEVEL" val="1"/>
  <p:tag name="KSO_WM_UNIT_TYPE" val="i"/>
</p:tagLst>
</file>

<file path=ppt/tags/tag343.xml><?xml version="1.0" encoding="utf-8"?>
<p:tagLst xmlns:p="http://schemas.openxmlformats.org/presentationml/2006/main">
  <p:tag name="KSO_WM_BEAUTIFY_FLAG" val="#wm#"/>
  <p:tag name="KSO_WM_SLIDE_BACKGROUND_TYPE" val="bottomTop"/>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SUBTYPE" val="h"/>
  <p:tag name="KSO_WM_UNIT_TYPE" val="i"/>
</p:tagLst>
</file>

<file path=ppt/tags/tag344.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345.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346.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347.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348.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349.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50.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TYPE" val="i"/>
</p:tagLst>
</file>

<file path=ppt/tags/tag351.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2"/>
  <p:tag name="KSO_WM_UNIT_INDEX" val="2"/>
  <p:tag name="KSO_WM_UNIT_LAYERLEVEL" val="1"/>
  <p:tag name="KSO_WM_UNIT_TYPE" val="i"/>
</p:tagLst>
</file>

<file path=ppt/tags/tag352.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3"/>
  <p:tag name="KSO_WM_UNIT_INDEX" val="3"/>
  <p:tag name="KSO_WM_UNIT_LAYERLEVEL" val="1"/>
  <p:tag name="KSO_WM_UNIT_TYPE" val="i"/>
</p:tagLst>
</file>

<file path=ppt/tags/tag353.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4"/>
  <p:tag name="KSO_WM_UNIT_INDEX" val="4"/>
  <p:tag name="KSO_WM_UNIT_LAYERLEVEL" val="1"/>
  <p:tag name="KSO_WM_UNIT_TYPE" val="i"/>
</p:tagLst>
</file>

<file path=ppt/tags/tag354.xml><?xml version="1.0" encoding="utf-8"?>
<p:tagLst xmlns:p="http://schemas.openxmlformats.org/presentationml/2006/main">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355.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56.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57.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58.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59.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60.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61.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62.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63.xml><?xml version="1.0" encoding="utf-8"?>
<p:tagLst xmlns:p="http://schemas.openxmlformats.org/presentationml/2006/main">
  <p:tag name="KSO_WM_BEAUTIFY_FLAG" val="#wm#"/>
  <p:tag name="KSO_WM_SLIDE_BACKGROUND_TYPE" val="bel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364.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365.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2"/>
  <p:tag name="KSO_WM_UNIT_INDEX" val="2"/>
  <p:tag name="KSO_WM_UNIT_LAYERLEVEL" val="1"/>
  <p:tag name="KSO_WM_UNIT_TYPE" val="i"/>
</p:tagLst>
</file>

<file path=ppt/tags/tag366.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3"/>
  <p:tag name="KSO_WM_UNIT_INDEX" val="3"/>
  <p:tag name="KSO_WM_UNIT_LAYERLEVEL" val="1"/>
  <p:tag name="KSO_WM_UNIT_TYPE" val="i"/>
</p:tagLst>
</file>

<file path=ppt/tags/tag367.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4"/>
  <p:tag name="KSO_WM_UNIT_INDEX" val="4"/>
  <p:tag name="KSO_WM_UNIT_LAYERLEVEL" val="1"/>
  <p:tag name="KSO_WM_UNIT_TYPE" val="i"/>
</p:tagLst>
</file>

<file path=ppt/tags/tag368.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369.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5"/>
  <p:tag name="KSO_WM_UNIT_INDEX" val="5"/>
  <p:tag name="KSO_WM_UNIT_LAYERLEVEL" val="1"/>
  <p:tag name="KSO_WM_UNIT_TYPE" val="i"/>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70.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6"/>
  <p:tag name="KSO_WM_UNIT_INDEX" val="6"/>
  <p:tag name="KSO_WM_UNIT_LAYERLEVEL" val="1"/>
  <p:tag name="KSO_WM_UNIT_TYPE" val="i"/>
</p:tagLst>
</file>

<file path=ppt/tags/tag371.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7"/>
  <p:tag name="KSO_WM_UNIT_INDEX" val="7"/>
  <p:tag name="KSO_WM_UNIT_LAYERLEVEL" val="1"/>
  <p:tag name="KSO_WM_UNIT_TYPE" val="i"/>
</p:tagLst>
</file>

<file path=ppt/tags/tag372.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373.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374.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375.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376.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377.xml><?xml version="1.0" encoding="utf-8"?>
<p:tagLst xmlns:p="http://schemas.openxmlformats.org/presentationml/2006/main">
  <p:tag name="KSO_WM_BEAUTIFY_FLAG" val="#wm#"/>
  <p:tag name="KSO_WM_TAG_VERSION" val="1.0"/>
  <p:tag name="KSO_WM_TEMPLATE_CATEGORY" val="custom"/>
  <p:tag name="KSO_WM_TEMPLATE_INDEX" val="20202548"/>
  <p:tag name="KSO_WM_UNIT_COMPATIBLE" val="0"/>
  <p:tag name="KSO_WM_UNIT_DIAGRAM_ISNUMVISUAL" val="0"/>
  <p:tag name="KSO_WM_UNIT_DIAGRAM_ISREFERUNIT" val="0"/>
  <p:tag name="KSO_WM_UNIT_HIGHLIGHT" val="0"/>
  <p:tag name="KSO_WM_UNIT_ID" val="_0**"/>
  <p:tag name="KSO_WM_UNIT_LAYERLEVEL" val="1"/>
</p:tagLst>
</file>

<file path=ppt/tags/tag378.xml><?xml version="1.0" encoding="utf-8"?>
<p:tagLst xmlns:p="http://schemas.openxmlformats.org/presentationml/2006/main">
  <p:tag name="KSO_WM_BEAUTIFY_FLAG" val="#wm#"/>
  <p:tag name="KSO_WM_TAG_VERSION" val="1.0"/>
  <p:tag name="KSO_WM_TEMPLATE_CATEGORY" val="custom"/>
  <p:tag name="KSO_WM_TEMPLATE_INDEX" val="20202548"/>
  <p:tag name="KSO_WM_UNIT_COMPATIBLE" val="0"/>
  <p:tag name="KSO_WM_UNIT_DIAGRAM_ISNUMVISUAL" val="0"/>
  <p:tag name="KSO_WM_UNIT_DIAGRAM_ISREFERUNIT" val="0"/>
  <p:tag name="KSO_WM_UNIT_HIGHLIGHT" val="0"/>
  <p:tag name="KSO_WM_UNIT_ID" val="_0**"/>
  <p:tag name="KSO_WM_UNIT_LAYERLEVEL" val="1"/>
</p:tagLst>
</file>

<file path=ppt/tags/tag37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8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8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82.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2548"/>
  <p:tag name="KSO_WM_TEMPLATE_MASTER_THUMB_INDEX" val="12"/>
  <p:tag name="KSO_WM_TEMPLATE_MASTER_TYPE" val="1"/>
  <p:tag name="KSO_WM_TEMPLATE_SUBCATEGORY" val="0"/>
  <p:tag name="KSO_WM_TEMPLATE_THUMBS_INDEX" val="1、4、5、6、7、8、9、11、13"/>
  <p:tag name="KSO_WM_UNIT_SHOW_EDIT_AREA_INDICATION" val="0"/>
</p:tagLst>
</file>

<file path=ppt/tags/tag383.xml><?xml version="1.0" encoding="utf-8"?>
<p:tagLst xmlns:p="http://schemas.openxmlformats.org/presentationml/2006/main">
  <p:tag name="AS_UNIQUEID" val="166"/>
</p:tagLst>
</file>

<file path=ppt/tags/tag384.xml><?xml version="1.0" encoding="utf-8"?>
<p:tagLst xmlns:p="http://schemas.openxmlformats.org/presentationml/2006/main">
  <p:tag name="AS_UNIQUEID" val="167"/>
</p:tagLst>
</file>

<file path=ppt/tags/tag385.xml><?xml version="1.0" encoding="utf-8"?>
<p:tagLst xmlns:p="http://schemas.openxmlformats.org/presentationml/2006/main">
  <p:tag name="AS_UNIQUEID" val="168"/>
</p:tagLst>
</file>

<file path=ppt/tags/tag386.xml><?xml version="1.0" encoding="utf-8"?>
<p:tagLst xmlns:p="http://schemas.openxmlformats.org/presentationml/2006/main">
  <p:tag name="AS_UNIQUEID" val="169"/>
</p:tagLst>
</file>

<file path=ppt/tags/tag387.xml><?xml version="1.0" encoding="utf-8"?>
<p:tagLst xmlns:p="http://schemas.openxmlformats.org/presentationml/2006/main">
  <p:tag name="AS_UNIQUEID" val="170"/>
</p:tagLst>
</file>

<file path=ppt/tags/tag388.xml><?xml version="1.0" encoding="utf-8"?>
<p:tagLst xmlns:p="http://schemas.openxmlformats.org/presentationml/2006/main">
  <p:tag name="AS_UNIQUEID" val="172"/>
</p:tagLst>
</file>

<file path=ppt/tags/tag389.xml><?xml version="1.0" encoding="utf-8"?>
<p:tagLst xmlns:p="http://schemas.openxmlformats.org/presentationml/2006/main">
  <p:tag name="AS_UNIQUEID" val="173"/>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90.xml><?xml version="1.0" encoding="utf-8"?>
<p:tagLst xmlns:p="http://schemas.openxmlformats.org/presentationml/2006/main">
  <p:tag name="AS_UNIQUEID" val="174"/>
</p:tagLst>
</file>

<file path=ppt/tags/tag391.xml><?xml version="1.0" encoding="utf-8"?>
<p:tagLst xmlns:p="http://schemas.openxmlformats.org/presentationml/2006/main">
  <p:tag name="AS_UNIQUEID" val="175"/>
</p:tagLst>
</file>

<file path=ppt/tags/tag392.xml><?xml version="1.0" encoding="utf-8"?>
<p:tagLst xmlns:p="http://schemas.openxmlformats.org/presentationml/2006/main">
  <p:tag name="AS_UNIQUEID" val="176"/>
</p:tagLst>
</file>

<file path=ppt/tags/tag393.xml><?xml version="1.0" encoding="utf-8"?>
<p:tagLst xmlns:p="http://schemas.openxmlformats.org/presentationml/2006/main">
  <p:tag name="AS_UNIQUEID" val="178"/>
</p:tagLst>
</file>

<file path=ppt/tags/tag394.xml><?xml version="1.0" encoding="utf-8"?>
<p:tagLst xmlns:p="http://schemas.openxmlformats.org/presentationml/2006/main">
  <p:tag name="AS_UNIQUEID" val="179"/>
</p:tagLst>
</file>

<file path=ppt/tags/tag395.xml><?xml version="1.0" encoding="utf-8"?>
<p:tagLst xmlns:p="http://schemas.openxmlformats.org/presentationml/2006/main">
  <p:tag name="AS_UNIQUEID" val="180"/>
</p:tagLst>
</file>

<file path=ppt/tags/tag396.xml><?xml version="1.0" encoding="utf-8"?>
<p:tagLst xmlns:p="http://schemas.openxmlformats.org/presentationml/2006/main">
  <p:tag name="AS_UNIQUEID" val="181"/>
</p:tagLst>
</file>

<file path=ppt/tags/tag397.xml><?xml version="1.0" encoding="utf-8"?>
<p:tagLst xmlns:p="http://schemas.openxmlformats.org/presentationml/2006/main">
  <p:tag name="AS_UNIQUEID" val="182"/>
</p:tagLst>
</file>

<file path=ppt/tags/tag398.xml><?xml version="1.0" encoding="utf-8"?>
<p:tagLst xmlns:p="http://schemas.openxmlformats.org/presentationml/2006/main">
  <p:tag name="AS_UNIQUEID" val="184"/>
</p:tagLst>
</file>

<file path=ppt/tags/tag399.xml><?xml version="1.0" encoding="utf-8"?>
<p:tagLst xmlns:p="http://schemas.openxmlformats.org/presentationml/2006/main">
  <p:tag name="AS_UNIQUEID" val="185"/>
</p:tagLst>
</file>

<file path=ppt/tags/tag4.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00.xml><?xml version="1.0" encoding="utf-8"?>
<p:tagLst xmlns:p="http://schemas.openxmlformats.org/presentationml/2006/main">
  <p:tag name="AS_UNIQUEID" val="186"/>
</p:tagLst>
</file>

<file path=ppt/tags/tag401.xml><?xml version="1.0" encoding="utf-8"?>
<p:tagLst xmlns:p="http://schemas.openxmlformats.org/presentationml/2006/main">
  <p:tag name="AS_UNIQUEID" val="187"/>
</p:tagLst>
</file>

<file path=ppt/tags/tag402.xml><?xml version="1.0" encoding="utf-8"?>
<p:tagLst xmlns:p="http://schemas.openxmlformats.org/presentationml/2006/main">
  <p:tag name="AS_UNIQUEID" val="188"/>
</p:tagLst>
</file>

<file path=ppt/tags/tag403.xml><?xml version="1.0" encoding="utf-8"?>
<p:tagLst xmlns:p="http://schemas.openxmlformats.org/presentationml/2006/main">
  <p:tag name="AS_UNIQUEID" val="189"/>
</p:tagLst>
</file>

<file path=ppt/tags/tag404.xml><?xml version="1.0" encoding="utf-8"?>
<p:tagLst xmlns:p="http://schemas.openxmlformats.org/presentationml/2006/main">
  <p:tag name="AS_UNIQUEID" val="191"/>
</p:tagLst>
</file>

<file path=ppt/tags/tag405.xml><?xml version="1.0" encoding="utf-8"?>
<p:tagLst xmlns:p="http://schemas.openxmlformats.org/presentationml/2006/main">
  <p:tag name="AS_UNIQUEID" val="192"/>
</p:tagLst>
</file>

<file path=ppt/tags/tag406.xml><?xml version="1.0" encoding="utf-8"?>
<p:tagLst xmlns:p="http://schemas.openxmlformats.org/presentationml/2006/main">
  <p:tag name="AS_UNIQUEID" val="193"/>
</p:tagLst>
</file>

<file path=ppt/tags/tag407.xml><?xml version="1.0" encoding="utf-8"?>
<p:tagLst xmlns:p="http://schemas.openxmlformats.org/presentationml/2006/main">
  <p:tag name="AS_UNIQUEID" val="194"/>
</p:tagLst>
</file>

<file path=ppt/tags/tag408.xml><?xml version="1.0" encoding="utf-8"?>
<p:tagLst xmlns:p="http://schemas.openxmlformats.org/presentationml/2006/main">
  <p:tag name="AS_UNIQUEID" val="195"/>
</p:tagLst>
</file>

<file path=ppt/tags/tag409.xml><?xml version="1.0" encoding="utf-8"?>
<p:tagLst xmlns:p="http://schemas.openxmlformats.org/presentationml/2006/main">
  <p:tag name="AS_UNIQUEID" val="196"/>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10.xml><?xml version="1.0" encoding="utf-8"?>
<p:tagLst xmlns:p="http://schemas.openxmlformats.org/presentationml/2006/main">
  <p:tag name="AS_UNIQUEID" val="197"/>
</p:tagLst>
</file>

<file path=ppt/tags/tag411.xml><?xml version="1.0" encoding="utf-8"?>
<p:tagLst xmlns:p="http://schemas.openxmlformats.org/presentationml/2006/main">
  <p:tag name="AS_UNIQUEID" val="198"/>
</p:tagLst>
</file>

<file path=ppt/tags/tag412.xml><?xml version="1.0" encoding="utf-8"?>
<p:tagLst xmlns:p="http://schemas.openxmlformats.org/presentationml/2006/main">
  <p:tag name="AS_UNIQUEID" val="200"/>
</p:tagLst>
</file>

<file path=ppt/tags/tag413.xml><?xml version="1.0" encoding="utf-8"?>
<p:tagLst xmlns:p="http://schemas.openxmlformats.org/presentationml/2006/main">
  <p:tag name="AS_UNIQUEID" val="201"/>
</p:tagLst>
</file>

<file path=ppt/tags/tag414.xml><?xml version="1.0" encoding="utf-8"?>
<p:tagLst xmlns:p="http://schemas.openxmlformats.org/presentationml/2006/main">
  <p:tag name="AS_UNIQUEID" val="202"/>
</p:tagLst>
</file>

<file path=ppt/tags/tag415.xml><?xml version="1.0" encoding="utf-8"?>
<p:tagLst xmlns:p="http://schemas.openxmlformats.org/presentationml/2006/main">
  <p:tag name="AS_UNIQUEID" val="203"/>
</p:tagLst>
</file>

<file path=ppt/tags/tag416.xml><?xml version="1.0" encoding="utf-8"?>
<p:tagLst xmlns:p="http://schemas.openxmlformats.org/presentationml/2006/main">
  <p:tag name="AS_UNIQUEID" val="205"/>
</p:tagLst>
</file>

<file path=ppt/tags/tag417.xml><?xml version="1.0" encoding="utf-8"?>
<p:tagLst xmlns:p="http://schemas.openxmlformats.org/presentationml/2006/main">
  <p:tag name="AS_UNIQUEID" val="206"/>
</p:tagLst>
</file>

<file path=ppt/tags/tag418.xml><?xml version="1.0" encoding="utf-8"?>
<p:tagLst xmlns:p="http://schemas.openxmlformats.org/presentationml/2006/main">
  <p:tag name="AS_UNIQUEID" val="207"/>
</p:tagLst>
</file>

<file path=ppt/tags/tag419.xml><?xml version="1.0" encoding="utf-8"?>
<p:tagLst xmlns:p="http://schemas.openxmlformats.org/presentationml/2006/main">
  <p:tag name="AS_UNIQUEID" val="209"/>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20.xml><?xml version="1.0" encoding="utf-8"?>
<p:tagLst xmlns:p="http://schemas.openxmlformats.org/presentationml/2006/main">
  <p:tag name="AS_UNIQUEID" val="210"/>
</p:tagLst>
</file>

<file path=ppt/tags/tag421.xml><?xml version="1.0" encoding="utf-8"?>
<p:tagLst xmlns:p="http://schemas.openxmlformats.org/presentationml/2006/main">
  <p:tag name="AS_UNIQUEID" val="211"/>
</p:tagLst>
</file>

<file path=ppt/tags/tag422.xml><?xml version="1.0" encoding="utf-8"?>
<p:tagLst xmlns:p="http://schemas.openxmlformats.org/presentationml/2006/main">
  <p:tag name="AS_UNIQUEID" val="212"/>
</p:tagLst>
</file>

<file path=ppt/tags/tag423.xml><?xml version="1.0" encoding="utf-8"?>
<p:tagLst xmlns:p="http://schemas.openxmlformats.org/presentationml/2006/main">
  <p:tag name="AS_UNIQUEID" val="213"/>
</p:tagLst>
</file>

<file path=ppt/tags/tag424.xml><?xml version="1.0" encoding="utf-8"?>
<p:tagLst xmlns:p="http://schemas.openxmlformats.org/presentationml/2006/main">
  <p:tag name="AS_UNIQUEID" val="214"/>
</p:tagLst>
</file>

<file path=ppt/tags/tag425.xml><?xml version="1.0" encoding="utf-8"?>
<p:tagLst xmlns:p="http://schemas.openxmlformats.org/presentationml/2006/main">
  <p:tag name="AS_UNIQUEID" val="216"/>
</p:tagLst>
</file>

<file path=ppt/tags/tag426.xml><?xml version="1.0" encoding="utf-8"?>
<p:tagLst xmlns:p="http://schemas.openxmlformats.org/presentationml/2006/main">
  <p:tag name="AS_UNIQUEID" val="217"/>
</p:tagLst>
</file>

<file path=ppt/tags/tag427.xml><?xml version="1.0" encoding="utf-8"?>
<p:tagLst xmlns:p="http://schemas.openxmlformats.org/presentationml/2006/main">
  <p:tag name="AS_UNIQUEID" val="218"/>
</p:tagLst>
</file>

<file path=ppt/tags/tag428.xml><?xml version="1.0" encoding="utf-8"?>
<p:tagLst xmlns:p="http://schemas.openxmlformats.org/presentationml/2006/main">
  <p:tag name="AS_UNIQUEID" val="219"/>
</p:tagLst>
</file>

<file path=ppt/tags/tag429.xml><?xml version="1.0" encoding="utf-8"?>
<p:tagLst xmlns:p="http://schemas.openxmlformats.org/presentationml/2006/main">
  <p:tag name="AS_UNIQUEID" val="220"/>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30.xml><?xml version="1.0" encoding="utf-8"?>
<p:tagLst xmlns:p="http://schemas.openxmlformats.org/presentationml/2006/main">
  <p:tag name="AS_UNIQUEID" val="221"/>
</p:tagLst>
</file>

<file path=ppt/tags/tag431.xml><?xml version="1.0" encoding="utf-8"?>
<p:tagLst xmlns:p="http://schemas.openxmlformats.org/presentationml/2006/main">
  <p:tag name="AS_UNIQUEID" val="223"/>
</p:tagLst>
</file>

<file path=ppt/tags/tag432.xml><?xml version="1.0" encoding="utf-8"?>
<p:tagLst xmlns:p="http://schemas.openxmlformats.org/presentationml/2006/main">
  <p:tag name="AS_UNIQUEID" val="224"/>
</p:tagLst>
</file>

<file path=ppt/tags/tag433.xml><?xml version="1.0" encoding="utf-8"?>
<p:tagLst xmlns:p="http://schemas.openxmlformats.org/presentationml/2006/main">
  <p:tag name="AS_UNIQUEID" val="225"/>
</p:tagLst>
</file>

<file path=ppt/tags/tag434.xml><?xml version="1.0" encoding="utf-8"?>
<p:tagLst xmlns:p="http://schemas.openxmlformats.org/presentationml/2006/main">
  <p:tag name="AS_UNIQUEID" val="226"/>
</p:tagLst>
</file>

<file path=ppt/tags/tag435.xml><?xml version="1.0" encoding="utf-8"?>
<p:tagLst xmlns:p="http://schemas.openxmlformats.org/presentationml/2006/main">
  <p:tag name="AS_UNIQUEID" val="227"/>
</p:tagLst>
</file>

<file path=ppt/tags/tag436.xml><?xml version="1.0" encoding="utf-8"?>
<p:tagLst xmlns:p="http://schemas.openxmlformats.org/presentationml/2006/main">
  <p:tag name="AS_UNIQUEID" val="229"/>
</p:tagLst>
</file>

<file path=ppt/tags/tag437.xml><?xml version="1.0" encoding="utf-8"?>
<p:tagLst xmlns:p="http://schemas.openxmlformats.org/presentationml/2006/main">
  <p:tag name="AS_UNIQUEID" val="230"/>
</p:tagLst>
</file>

<file path=ppt/tags/tag438.xml><?xml version="1.0" encoding="utf-8"?>
<p:tagLst xmlns:p="http://schemas.openxmlformats.org/presentationml/2006/main">
  <p:tag name="AS_UNIQUEID" val="231"/>
</p:tagLst>
</file>

<file path=ppt/tags/tag439.xml><?xml version="1.0" encoding="utf-8"?>
<p:tagLst xmlns:p="http://schemas.openxmlformats.org/presentationml/2006/main">
  <p:tag name="AS_UNIQUEID" val="232"/>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40.xml><?xml version="1.0" encoding="utf-8"?>
<p:tagLst xmlns:p="http://schemas.openxmlformats.org/presentationml/2006/main">
  <p:tag name="AS_UNIQUEID" val="233"/>
</p:tagLst>
</file>

<file path=ppt/tags/tag441.xml><?xml version="1.0" encoding="utf-8"?>
<p:tagLst xmlns:p="http://schemas.openxmlformats.org/presentationml/2006/main">
  <p:tag name="AS_UNIQUEID" val="235"/>
</p:tagLst>
</file>

<file path=ppt/tags/tag442.xml><?xml version="1.0" encoding="utf-8"?>
<p:tagLst xmlns:p="http://schemas.openxmlformats.org/presentationml/2006/main">
  <p:tag name="AS_UNIQUEID" val="236"/>
</p:tagLst>
</file>

<file path=ppt/tags/tag443.xml><?xml version="1.0" encoding="utf-8"?>
<p:tagLst xmlns:p="http://schemas.openxmlformats.org/presentationml/2006/main">
  <p:tag name="AS_UNIQUEID" val="237"/>
</p:tagLst>
</file>

<file path=ppt/tags/tag444.xml><?xml version="1.0" encoding="utf-8"?>
<p:tagLst xmlns:p="http://schemas.openxmlformats.org/presentationml/2006/main">
  <p:tag name="AS_UNIQUEID" val="238"/>
</p:tagLst>
</file>

<file path=ppt/tags/tag445.xml><?xml version="1.0" encoding="utf-8"?>
<p:tagLst xmlns:p="http://schemas.openxmlformats.org/presentationml/2006/main">
  <p:tag name="AS_UNIQUEID" val="239"/>
</p:tagLst>
</file>

<file path=ppt/tags/tag446.xml><?xml version="1.0" encoding="utf-8"?>
<p:tagLst xmlns:p="http://schemas.openxmlformats.org/presentationml/2006/main">
  <p:tag name="KSO_WM_BEAUTIFY_FLAG" val="#wm#"/>
  <p:tag name="KSO_WM_TEMPLATE_CATEGORY" val="custom"/>
  <p:tag name="KSO_WM_TEMPLATE_INDEX" val="20202548"/>
</p:tagLst>
</file>

<file path=ppt/tags/tag447.xml><?xml version="1.0" encoding="utf-8"?>
<p:tagLst xmlns:p="http://schemas.openxmlformats.org/presentationml/2006/main">
  <p:tag name="KSO_WM_BEAUTIFY_FLAG" val="#wm#"/>
  <p:tag name="KSO_WM_TAG_VERSION" val="1.0"/>
  <p:tag name="KSO_WM_TEMPLATE_CATEGORY" val="custom"/>
  <p:tag name="KSO_WM_TEMPLATE_INDEX" val="20202548"/>
  <p:tag name="KSO_WM_UNIT_COMPATIBLE" val="0"/>
  <p:tag name="KSO_WM_UNIT_DIAGRAM_ISNUMVISUAL" val="0"/>
  <p:tag name="KSO_WM_UNIT_DIAGRAM_ISREFERUNIT" val="0"/>
  <p:tag name="KSO_WM_UNIT_HIGHLIGHT" val="0"/>
  <p:tag name="KSO_WM_UNIT_ID" val="custom20202548_1*a*1"/>
  <p:tag name="KSO_WM_UNIT_INDEX" val="1"/>
  <p:tag name="KSO_WM_UNIT_ISCONTENTSTITLE" val="0"/>
  <p:tag name="KSO_WM_UNIT_ISNUMDGMTITLE" val="0"/>
  <p:tag name="KSO_WM_UNIT_LAYERLEVEL" val="1"/>
  <p:tag name="KSO_WM_UNIT_NOCLEAR" val="0"/>
  <p:tag name="KSO_WM_UNIT_PRESET_TEXT" val="简约通用模板"/>
  <p:tag name="KSO_WM_UNIT_TEXT_FILL_FORE_SCHEMECOLOR_INDEX" val="13"/>
  <p:tag name="KSO_WM_UNIT_TEXT_FILL_FORE_SCHEMECOLOR_INDEX_BRIGHTNESS" val="0.15"/>
  <p:tag name="KSO_WM_UNIT_TEXT_FILL_TYPE" val="1"/>
  <p:tag name="KSO_WM_UNIT_TYPE" val="a"/>
  <p:tag name="KSO_WM_UNIT_VALUE" val="9"/>
</p:tagLst>
</file>

<file path=ppt/tags/tag448.xml><?xml version="1.0" encoding="utf-8"?>
<p:tagLst xmlns:p="http://schemas.openxmlformats.org/presentationml/2006/main">
  <p:tag name="KSO_WM_BEAUTIFY_FLAG" val="#wm#"/>
  <p:tag name="KSO_WM_TEMPLATE_CATEGORY" val="custom"/>
  <p:tag name="KSO_WM_TEMPLATE_INDEX" val="20202548"/>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45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45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45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60.xml><?xml version="1.0" encoding="utf-8"?>
<p:tagLst xmlns:p="http://schemas.openxmlformats.org/presentationml/2006/main">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LAYERLEVEL" val="1"/>
  <p:tag name="KSO_WM_UNIT_LINE_FILL_TYPE" val="2"/>
  <p:tag name="KSO_WM_UNIT_LINE_FORE_SCHEMECOLOR_INDEX" val="5"/>
  <p:tag name="KSO_WM_UNIT_LINE_FORE_SCHEMECOLOR_INDEX_BRIGHTNESS" val="0"/>
  <p:tag name="KSO_WM_UNIT_SM_LIMIT_TYPE" val="0"/>
  <p:tag name="WM_BEAUTIFY_ZORDER_FLAG_TAG" val="1"/>
</p:tagLst>
</file>

<file path=ppt/tags/tag461.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46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46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46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467.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46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46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7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47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472.xml><?xml version="1.0" encoding="utf-8"?>
<p:tagLst xmlns:p="http://schemas.openxmlformats.org/presentationml/2006/main">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LAYERLEVEL" val="1"/>
  <p:tag name="KSO_WM_UNIT_LINE_FILL_TYPE" val="2"/>
  <p:tag name="KSO_WM_UNIT_LINE_FORE_SCHEMECOLOR_INDEX" val="5"/>
  <p:tag name="KSO_WM_UNIT_LINE_FORE_SCHEMECOLOR_INDEX_BRIGHTNESS" val="0"/>
  <p:tag name="KSO_WM_UNIT_SM_LIMIT_TYPE" val="0"/>
  <p:tag name="WM_BEAUTIFY_ZORDER_FLAG_TAG" val="1"/>
</p:tagLst>
</file>

<file path=ppt/tags/tag473.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FULL_TEXT_BEAUTIFY_COPY_ID" val="11272"/>
</p:tagLst>
</file>

<file path=ppt/tags/tag476.xml><?xml version="1.0" encoding="utf-8"?>
<p:tagLst xmlns:p="http://schemas.openxmlformats.org/presentationml/2006/main">
  <p:tag name="KSO_WM_FULL_TEXT_BEAUTIFY_COPY_ID" val="17"/>
</p:tagLst>
</file>

<file path=ppt/tags/tag477.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478.xml><?xml version="1.0" encoding="utf-8"?>
<p:tagLst xmlns:p="http://schemas.openxmlformats.org/presentationml/2006/main">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LAYERLEVEL" val="1"/>
  <p:tag name="KSO_WM_UNIT_LINE_FILL_TYPE" val="2"/>
  <p:tag name="KSO_WM_UNIT_LINE_FORE_SCHEMECOLOR_INDEX" val="5"/>
  <p:tag name="KSO_WM_UNIT_LINE_FORE_SCHEMECOLOR_INDEX_BRIGHTNESS" val="0"/>
  <p:tag name="KSO_WM_UNIT_SM_LIMIT_TYPE" val="0"/>
  <p:tag name="WM_BEAUTIFY_ZORDER_FLAG_TAG" val="1"/>
</p:tagLst>
</file>

<file path=ppt/tags/tag479.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TABLE_ENDDRAG_ORIGIN_RECT" val="869*448"/>
  <p:tag name="TABLE_ENDDRAG_RECT" val="32*68*869*448"/>
</p:tagLst>
</file>

<file path=ppt/tags/tag482.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48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48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48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488.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489.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INDEX" val="1"/>
  <p:tag name="KSO_WM_UNIT_LAYERLEVEL" val="1"/>
  <p:tag name="KSO_WM_UNIT_LINE_FILL_TYPE" val="2"/>
  <p:tag name="KSO_WM_UNIT_LINE_FORE_SCHEMECOLOR_INDEX" val="5"/>
  <p:tag name="KSO_WM_UNIT_LINE_FORE_SCHEMECOLOR_INDEX_BRIGHTNESS" val="0"/>
  <p:tag name="KSO_WM_UNIT_SM_LIMIT_TYPE" val="0"/>
  <p:tag name="KSO_WM_UNIT_TYPE" val="i"/>
  <p:tag name="WM_BEAUTIFY_ZORDER_FLAG_TAG"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90.xml><?xml version="1.0" encoding="utf-8"?>
<p:tagLst xmlns:p="http://schemas.openxmlformats.org/presentationml/2006/main">
  <p:tag name="KSO_WM_FULL_TEXT_BEAUTIFY_COPY_ID" val="11272"/>
</p:tagLst>
</file>

<file path=ppt/tags/tag491.xml><?xml version="1.0" encoding="utf-8"?>
<p:tagLst xmlns:p="http://schemas.openxmlformats.org/presentationml/2006/main">
  <p:tag name="KSO_WM_FULL_TEXT_BEAUTIFY_COPY_ID" val="17"/>
</p:tagLst>
</file>

<file path=ppt/tags/tag492.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49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49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49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498.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499.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INDEX" val="1"/>
  <p:tag name="KSO_WM_UNIT_LAYERLEVEL" val="1"/>
  <p:tag name="KSO_WM_UNIT_LINE_FILL_TYPE" val="2"/>
  <p:tag name="KSO_WM_UNIT_LINE_FORE_SCHEMECOLOR_INDEX" val="5"/>
  <p:tag name="KSO_WM_UNIT_LINE_FORE_SCHEMECOLOR_INDEX_BRIGHTNESS" val="0"/>
  <p:tag name="KSO_WM_UNIT_SM_LIMIT_TYPE" val="0"/>
  <p:tag name="KSO_WM_UNIT_TYPE" val="i"/>
  <p:tag name="WM_BEAUTIFY_ZORDER_FLAG_TAG" val="1"/>
</p:tagLst>
</file>

<file path=ppt/tags/tag5.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00.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50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50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50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506.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507.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INDEX" val="1"/>
  <p:tag name="KSO_WM_UNIT_LAYERLEVEL" val="1"/>
  <p:tag name="KSO_WM_UNIT_LINE_FILL_TYPE" val="2"/>
  <p:tag name="KSO_WM_UNIT_LINE_FORE_SCHEMECOLOR_INDEX" val="5"/>
  <p:tag name="KSO_WM_UNIT_LINE_FORE_SCHEMECOLOR_INDEX_BRIGHTNESS" val="0"/>
  <p:tag name="KSO_WM_UNIT_SM_LIMIT_TYPE" val="0"/>
  <p:tag name="KSO_WM_UNIT_TYPE" val="i"/>
  <p:tag name="WM_BEAUTIFY_ZORDER_FLAG_TAG" val="1"/>
</p:tagLst>
</file>

<file path=ppt/tags/tag508.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509.xml><?xml version="1.0" encoding="utf-8"?>
<p:tagLst xmlns:p="http://schemas.openxmlformats.org/presentationml/2006/main">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LAYERLEVEL" val="1"/>
  <p:tag name="KSO_WM_UNIT_LINE_FILL_TYPE" val="2"/>
  <p:tag name="KSO_WM_UNIT_LINE_FORE_SCHEMECOLOR_INDEX" val="5"/>
  <p:tag name="KSO_WM_UNIT_LINE_FORE_SCHEMECOLOR_INDEX_BRIGHTNESS" val="0"/>
  <p:tag name="KSO_WM_UNIT_SM_LIMIT_TYPE" val="0"/>
  <p:tag name="WM_BEAUTIFY_ZORDER_FLAG_TAG"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10.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TABLE_ENDDRAG_ORIGIN_RECT" val="905*460"/>
  <p:tag name="TABLE_ENDDRAG_RECT" val="32*68*905*460"/>
</p:tagLst>
</file>

<file path=ppt/tags/tag513.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51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51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51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51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518.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519.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INDEX" val="1"/>
  <p:tag name="KSO_WM_UNIT_LAYERLEVEL" val="1"/>
  <p:tag name="KSO_WM_UNIT_LINE_FILL_TYPE" val="2"/>
  <p:tag name="KSO_WM_UNIT_LINE_FORE_SCHEMECOLOR_INDEX" val="5"/>
  <p:tag name="KSO_WM_UNIT_LINE_FORE_SCHEMECOLOR_INDEX_BRIGHTNESS" val="0"/>
  <p:tag name="KSO_WM_UNIT_SM_LIMIT_TYPE" val="0"/>
  <p:tag name="KSO_WM_UNIT_TYPE" val="i"/>
  <p:tag name="WM_BEAUTIFY_ZORDER_FLAG_TAG"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522.xml><?xml version="1.0" encoding="utf-8"?>
<p:tagLst xmlns:p="http://schemas.openxmlformats.org/presentationml/2006/main">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LAYERLEVEL" val="1"/>
  <p:tag name="KSO_WM_UNIT_LINE_FILL_TYPE" val="2"/>
  <p:tag name="KSO_WM_UNIT_LINE_FORE_SCHEMECOLOR_INDEX" val="5"/>
  <p:tag name="KSO_WM_UNIT_LINE_FORE_SCHEMECOLOR_INDEX_BRIGHTNESS" val="0"/>
  <p:tag name="KSO_WM_UNIT_SM_LIMIT_TYPE" val="0"/>
  <p:tag name="WM_BEAUTIFY_ZORDER_FLAG_TAG" val="1"/>
</p:tagLst>
</file>

<file path=ppt/tags/tag523.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TABLE_ENDDRAG_ORIGIN_RECT" val="894*448"/>
  <p:tag name="TABLE_ENDDRAG_RECT" val="32*68*894*448"/>
</p:tagLst>
</file>

<file path=ppt/tags/tag526.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52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52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52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3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531.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532.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INDEX" val="1"/>
  <p:tag name="KSO_WM_UNIT_LAYERLEVEL" val="1"/>
  <p:tag name="KSO_WM_UNIT_LINE_FILL_TYPE" val="2"/>
  <p:tag name="KSO_WM_UNIT_LINE_FORE_SCHEMECOLOR_INDEX" val="5"/>
  <p:tag name="KSO_WM_UNIT_LINE_FORE_SCHEMECOLOR_INDEX_BRIGHTNESS" val="0"/>
  <p:tag name="KSO_WM_UNIT_SM_LIMIT_TYPE" val="0"/>
  <p:tag name="KSO_WM_UNIT_TYPE" val="i"/>
  <p:tag name="WM_BEAUTIFY_ZORDER_FLAG_TAG" val="1"/>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53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53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53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53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539.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40.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INDEX" val="1"/>
  <p:tag name="KSO_WM_UNIT_LAYERLEVEL" val="1"/>
  <p:tag name="KSO_WM_UNIT_LINE_FILL_TYPE" val="2"/>
  <p:tag name="KSO_WM_UNIT_LINE_FORE_SCHEMECOLOR_INDEX" val="5"/>
  <p:tag name="KSO_WM_UNIT_LINE_FORE_SCHEMECOLOR_INDEX_BRIGHTNESS" val="0"/>
  <p:tag name="KSO_WM_UNIT_SM_LIMIT_TYPE" val="0"/>
  <p:tag name="KSO_WM_UNIT_TYPE" val="i"/>
  <p:tag name="WM_BEAUTIFY_ZORDER_FLAG_TAG" val="1"/>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TAG_VERSION" val="1.0"/>
  <p:tag name="KSO_WM_TEMPLATE_CATEGORY" val="diagram"/>
  <p:tag name="KSO_WM_TEMPLATE_INDEX" val="160524"/>
  <p:tag name="KSO_WM_UNIT_ID" val="258*n_h_f*1_1_1"/>
  <p:tag name="KSO_WM_UNIT_CLEAR" val="1"/>
  <p:tag name="KSO_WM_UNIT_LAYERLEVEL" val="1_1_1"/>
  <p:tag name="KSO_WM_UNIT_VALUE" val="35"/>
  <p:tag name="KSO_WM_UNIT_HIGHLIGHT" val="0"/>
  <p:tag name="KSO_WM_UNIT_COMPATIBLE" val="0"/>
  <p:tag name="KSO_WM_DIAGRAM_GROUP_CODE" val="n1-1"/>
  <p:tag name="KSO_WM_UNIT_PRESET_TEXT" val="LOREM &#13;IPSUM "/>
  <p:tag name="KSO_WM_UNIT_FILL_FORE_SCHEMECOLOR_INDEX" val="5"/>
  <p:tag name="KSO_WM_UNIT_FILL_TYPE" val="1"/>
  <p:tag name="KSO_WM_UNIT_TEXT_FILL_FORE_SCHEMECOLOR_INDEX" val="13"/>
  <p:tag name="KSO_WM_UNIT_TEXT_FILL_TYPE" val="1"/>
  <p:tag name="KSO_WM_BEAUTIFY_FLAG" val=""/>
</p:tagLst>
</file>

<file path=ppt/tags/tag558.xml><?xml version="1.0" encoding="utf-8"?>
<p:tagLst xmlns:p="http://schemas.openxmlformats.org/presentationml/2006/main">
  <p:tag name="KSO_WM_FULL_TEXT_BEAUTIFY_COPY_ID" val="77859"/>
</p:tagLst>
</file>

<file path=ppt/tags/tag55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6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56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56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563.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INDEX" val="1"/>
  <p:tag name="KSO_WM_UNIT_LAYERLEVEL" val="1"/>
  <p:tag name="KSO_WM_UNIT_LINE_FILL_TYPE" val="2"/>
  <p:tag name="KSO_WM_UNIT_LINE_FORE_SCHEMECOLOR_INDEX" val="5"/>
  <p:tag name="KSO_WM_UNIT_LINE_FORE_SCHEMECOLOR_INDEX_BRIGHTNESS" val="0"/>
  <p:tag name="KSO_WM_UNIT_SM_LIMIT_TYPE" val="0"/>
  <p:tag name="KSO_WM_UNIT_TYPE" val="i"/>
  <p:tag name="WM_BEAUTIFY_ZORDER_FLAG_TAG" val="1"/>
</p:tagLst>
</file>

<file path=ppt/tags/tag566.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56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56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56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7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571.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INDEX" val="1"/>
  <p:tag name="KSO_WM_UNIT_LAYERLEVEL" val="1"/>
  <p:tag name="KSO_WM_UNIT_LINE_FILL_TYPE" val="2"/>
  <p:tag name="KSO_WM_UNIT_LINE_FORE_SCHEMECOLOR_INDEX" val="5"/>
  <p:tag name="KSO_WM_UNIT_LINE_FORE_SCHEMECOLOR_INDEX_BRIGHTNESS" val="0"/>
  <p:tag name="KSO_WM_UNIT_SM_LIMIT_TYPE" val="0"/>
  <p:tag name="KSO_WM_UNIT_TYPE" val="i"/>
  <p:tag name="WM_BEAUTIFY_ZORDER_FLAG_TAG" val="1"/>
</p:tagLst>
</file>

<file path=ppt/tags/tag574.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57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57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57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57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579.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INDEX" val="1"/>
  <p:tag name="KSO_WM_UNIT_LAYERLEVEL" val="1"/>
  <p:tag name="KSO_WM_UNIT_LINE_FILL_TYPE" val="2"/>
  <p:tag name="KSO_WM_UNIT_LINE_FORE_SCHEMECOLOR_INDEX" val="5"/>
  <p:tag name="KSO_WM_UNIT_LINE_FORE_SCHEMECOLOR_INDEX_BRIGHTNESS" val="0"/>
  <p:tag name="KSO_WM_UNIT_SM_LIMIT_TYPE" val="0"/>
  <p:tag name="KSO_WM_UNIT_TYPE" val="i"/>
  <p:tag name="WM_BEAUTIFY_ZORDER_FLAG_TAG" val="1"/>
</p:tagLst>
</file>

<file path=ppt/tags/tag582.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58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58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58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58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587.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INDEX" val="1"/>
  <p:tag name="KSO_WM_UNIT_LAYERLEVEL" val="1"/>
  <p:tag name="KSO_WM_UNIT_LINE_FILL_TYPE" val="2"/>
  <p:tag name="KSO_WM_UNIT_LINE_FORE_SCHEMECOLOR_INDEX" val="5"/>
  <p:tag name="KSO_WM_UNIT_LINE_FORE_SCHEMECOLOR_INDEX_BRIGHTNESS" val="0"/>
  <p:tag name="KSO_WM_UNIT_SM_LIMIT_TYPE" val="0"/>
  <p:tag name="KSO_WM_UNIT_TYPE" val="i"/>
  <p:tag name="WM_BEAUTIFY_ZORDER_FLAG_TAG"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90.xml><?xml version="1.0" encoding="utf-8"?>
<p:tagLst xmlns:p="http://schemas.openxmlformats.org/presentationml/2006/main">
  <p:tag name="KSO_WM_FULL_TEXT_BEAUTIFY_COPY_ID" val="11272"/>
</p:tagLst>
</file>

<file path=ppt/tags/tag591.xml><?xml version="1.0" encoding="utf-8"?>
<p:tagLst xmlns:p="http://schemas.openxmlformats.org/presentationml/2006/main">
  <p:tag name="KSO_WM_FULL_TEXT_BEAUTIFY_COPY_ID" val="17"/>
</p:tagLst>
</file>

<file path=ppt/tags/tag592.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593.xml><?xml version="1.0" encoding="utf-8"?>
<p:tagLst xmlns:p="http://schemas.openxmlformats.org/presentationml/2006/main">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LAYERLEVEL" val="1"/>
  <p:tag name="KSO_WM_UNIT_LINE_FILL_TYPE" val="2"/>
  <p:tag name="KSO_WM_UNIT_LINE_FORE_SCHEMECOLOR_INDEX" val="5"/>
  <p:tag name="KSO_WM_UNIT_LINE_FORE_SCHEMECOLOR_INDEX_BRIGHTNESS" val="0"/>
  <p:tag name="KSO_WM_UNIT_SM_LIMIT_TYPE" val="0"/>
  <p:tag name="WM_BEAUTIFY_ZORDER_FLAG_TAG" val="1"/>
</p:tagLst>
</file>

<file path=ppt/tags/tag594.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TABLE_ENDDRAG_ORIGIN_RECT" val="894*448"/>
  <p:tag name="TABLE_ENDDRAG_RECT" val="32*68*894*448"/>
</p:tagLst>
</file>

<file path=ppt/tags/tag597.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598.xml><?xml version="1.0" encoding="utf-8"?>
<p:tagLst xmlns:p="http://schemas.openxmlformats.org/presentationml/2006/main">
  <p:tag name="AS_UNIQUEID" val="809"/>
</p:tagLst>
</file>

<file path=ppt/tags/tag599.xml><?xml version="1.0" encoding="utf-8"?>
<p:tagLst xmlns:p="http://schemas.openxmlformats.org/presentationml/2006/main">
  <p:tag name="AS_UNIQUEID" val="823"/>
</p:tagLst>
</file>

<file path=ppt/tags/tag6.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TAG_VERSION" val="1.0"/>
  <p:tag name="KSO_WM_TEMPLATE_CATEGORY" val="diagram"/>
  <p:tag name="KSO_WM_TEMPLATE_INDEX" val="160524"/>
  <p:tag name="KSO_WM_UNIT_ID" val="258*n_h_f*1_1_1"/>
  <p:tag name="KSO_WM_UNIT_CLEAR" val="1"/>
  <p:tag name="KSO_WM_UNIT_LAYERLEVEL" val="1_1_1"/>
  <p:tag name="KSO_WM_UNIT_VALUE" val="35"/>
  <p:tag name="KSO_WM_UNIT_HIGHLIGHT" val="0"/>
  <p:tag name="KSO_WM_UNIT_COMPATIBLE" val="0"/>
  <p:tag name="KSO_WM_DIAGRAM_GROUP_CODE" val="n1-1"/>
  <p:tag name="KSO_WM_UNIT_PRESET_TEXT" val="LOREM &#13;IPSUM "/>
  <p:tag name="KSO_WM_UNIT_FILL_FORE_SCHEMECOLOR_INDEX" val="5"/>
  <p:tag name="KSO_WM_UNIT_FILL_TYPE" val="1"/>
  <p:tag name="KSO_WM_UNIT_TEXT_FILL_FORE_SCHEMECOLOR_INDEX" val="13"/>
  <p:tag name="KSO_WM_UNIT_TEXT_FILL_TYPE" val="1"/>
  <p:tag name="KSO_WM_BEAUTIFY_FLAG" val=""/>
</p:tagLst>
</file>

<file path=ppt/tags/tag602.xml><?xml version="1.0" encoding="utf-8"?>
<p:tagLst xmlns:p="http://schemas.openxmlformats.org/presentationml/2006/main">
  <p:tag name="KSO_WM_TAG_VERSION" val="1.0"/>
  <p:tag name="KSO_WM_TEMPLATE_CATEGORY" val="diagram"/>
  <p:tag name="KSO_WM_TEMPLATE_INDEX" val="160524"/>
  <p:tag name="KSO_WM_UNIT_ID" val="258*n_i*1_1"/>
  <p:tag name="KSO_WM_UNIT_CLEAR" val="1"/>
  <p:tag name="KSO_WM_UNIT_LAYERLEVEL" val="1_1"/>
  <p:tag name="KSO_WM_DIAGRAM_GROUP_CODE" val="n1-1"/>
  <p:tag name="KSO_WM_UNIT_FILL_FORE_SCHEMECOLOR_INDEX" val="5"/>
  <p:tag name="KSO_WM_UNIT_FILL_TYPE" val="1"/>
  <p:tag name="KSO_WM_UNIT_TEXT_FILL_FORE_SCHEMECOLOR_INDEX" val="14"/>
  <p:tag name="KSO_WM_UNIT_TEXT_FILL_TYPE" val="1"/>
</p:tagLst>
</file>

<file path=ppt/tags/tag603.xml><?xml version="1.0" encoding="utf-8"?>
<p:tagLst xmlns:p="http://schemas.openxmlformats.org/presentationml/2006/main">
  <p:tag name="KSO_WM_TAG_VERSION" val="1.0"/>
  <p:tag name="KSO_WM_TEMPLATE_CATEGORY" val="diagram"/>
  <p:tag name="KSO_WM_TEMPLATE_INDEX" val="160524"/>
  <p:tag name="KSO_WM_UNIT_ID" val="258*n_i*1_1"/>
  <p:tag name="KSO_WM_UNIT_CLEAR" val="1"/>
  <p:tag name="KSO_WM_UNIT_LAYERLEVEL" val="1_1"/>
  <p:tag name="KSO_WM_DIAGRAM_GROUP_CODE" val="n1-1"/>
  <p:tag name="KSO_WM_UNIT_FILL_FORE_SCHEMECOLOR_INDEX" val="5"/>
  <p:tag name="KSO_WM_UNIT_FILL_TYPE" val="1"/>
  <p:tag name="KSO_WM_UNIT_TEXT_FILL_FORE_SCHEMECOLOR_INDEX" val="14"/>
  <p:tag name="KSO_WM_UNIT_TEXT_FILL_TYPE" val="1"/>
</p:tagLst>
</file>

<file path=ppt/tags/tag604.xml><?xml version="1.0" encoding="utf-8"?>
<p:tagLst xmlns:p="http://schemas.openxmlformats.org/presentationml/2006/main">
  <p:tag name="KSO_WM_TAG_VERSION" val="1.0"/>
  <p:tag name="KSO_WM_TEMPLATE_CATEGORY" val="diagram"/>
  <p:tag name="KSO_WM_TEMPLATE_INDEX" val="160524"/>
  <p:tag name="KSO_WM_UNIT_ID" val="258*n_i*1_1"/>
  <p:tag name="KSO_WM_UNIT_CLEAR" val="1"/>
  <p:tag name="KSO_WM_UNIT_LAYERLEVEL" val="1_1"/>
  <p:tag name="KSO_WM_DIAGRAM_GROUP_CODE" val="n1-1"/>
  <p:tag name="KSO_WM_UNIT_FILL_FORE_SCHEMECOLOR_INDEX" val="5"/>
  <p:tag name="KSO_WM_UNIT_FILL_TYPE" val="1"/>
  <p:tag name="KSO_WM_UNIT_TEXT_FILL_FORE_SCHEMECOLOR_INDEX" val="14"/>
  <p:tag name="KSO_WM_UNIT_TEXT_FILL_TYPE" val="1"/>
</p:tagLst>
</file>

<file path=ppt/tags/tag605.xml><?xml version="1.0" encoding="utf-8"?>
<p:tagLst xmlns:p="http://schemas.openxmlformats.org/presentationml/2006/main">
  <p:tag name="KSO_WM_TAG_VERSION" val="1.0"/>
  <p:tag name="KSO_WM_TEMPLATE_CATEGORY" val="diagram"/>
  <p:tag name="KSO_WM_TEMPLATE_INDEX" val="160524"/>
  <p:tag name="KSO_WM_UNIT_ID" val="258*n_i*1_1"/>
  <p:tag name="KSO_WM_UNIT_CLEAR" val="1"/>
  <p:tag name="KSO_WM_UNIT_LAYERLEVEL" val="1_1"/>
  <p:tag name="KSO_WM_DIAGRAM_GROUP_CODE" val="n1-1"/>
  <p:tag name="KSO_WM_UNIT_FILL_FORE_SCHEMECOLOR_INDEX" val="5"/>
  <p:tag name="KSO_WM_UNIT_FILL_TYPE" val="1"/>
  <p:tag name="KSO_WM_UNIT_TEXT_FILL_FORE_SCHEMECOLOR_INDEX" val="14"/>
  <p:tag name="KSO_WM_UNIT_TEXT_FILL_TYPE" val="1"/>
</p:tagLst>
</file>

<file path=ppt/tags/tag606.xml><?xml version="1.0" encoding="utf-8"?>
<p:tagLst xmlns:p="http://schemas.openxmlformats.org/presentationml/2006/main">
  <p:tag name="KSO_WM_TAG_VERSION" val="1.0"/>
  <p:tag name="KSO_WM_TEMPLATE_CATEGORY" val="diagram"/>
  <p:tag name="KSO_WM_TEMPLATE_INDEX" val="160524"/>
  <p:tag name="KSO_WM_UNIT_ID" val="258*n_i*1_1"/>
  <p:tag name="KSO_WM_UNIT_CLEAR" val="1"/>
  <p:tag name="KSO_WM_UNIT_LAYERLEVEL" val="1_1"/>
  <p:tag name="KSO_WM_DIAGRAM_GROUP_CODE" val="n1-1"/>
  <p:tag name="KSO_WM_UNIT_FILL_FORE_SCHEMECOLOR_INDEX" val="5"/>
  <p:tag name="KSO_WM_UNIT_FILL_TYPE" val="1"/>
  <p:tag name="KSO_WM_UNIT_TEXT_FILL_FORE_SCHEMECOLOR_INDEX" val="14"/>
  <p:tag name="KSO_WM_UNIT_TEXT_FILL_TYPE" val="1"/>
</p:tagLst>
</file>

<file path=ppt/tags/tag60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60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60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1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611.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612.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INDEX" val="1"/>
  <p:tag name="KSO_WM_UNIT_LAYERLEVEL" val="1"/>
  <p:tag name="KSO_WM_UNIT_LINE_FILL_TYPE" val="2"/>
  <p:tag name="KSO_WM_UNIT_LINE_FORE_SCHEMECOLOR_INDEX" val="5"/>
  <p:tag name="KSO_WM_UNIT_LINE_FORE_SCHEMECOLOR_INDEX_BRIGHTNESS" val="0"/>
  <p:tag name="KSO_WM_UNIT_SM_LIMIT_TYPE" val="0"/>
  <p:tag name="KSO_WM_UNIT_TYPE" val="i"/>
  <p:tag name="WM_BEAUTIFY_ZORDER_FLAG_TAG" val="1"/>
</p:tagLst>
</file>

<file path=ppt/tags/tag613.xml><?xml version="1.0" encoding="utf-8"?>
<p:tagLst xmlns:p="http://schemas.openxmlformats.org/presentationml/2006/main">
  <p:tag name="KSO_WM_BEAUTIFY_FLAG" val=""/>
</p:tagLst>
</file>

<file path=ppt/tags/tag614.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61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61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61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61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619.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6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20.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INDEX" val="1"/>
  <p:tag name="KSO_WM_UNIT_LAYERLEVEL" val="1"/>
  <p:tag name="KSO_WM_UNIT_LINE_FILL_TYPE" val="2"/>
  <p:tag name="KSO_WM_UNIT_LINE_FORE_SCHEMECOLOR_INDEX" val="5"/>
  <p:tag name="KSO_WM_UNIT_LINE_FORE_SCHEMECOLOR_INDEX_BRIGHTNESS" val="0"/>
  <p:tag name="KSO_WM_UNIT_SM_LIMIT_TYPE" val="0"/>
  <p:tag name="KSO_WM_UNIT_TYPE" val="i"/>
  <p:tag name="WM_BEAUTIFY_ZORDER_FLAG_TAG" val="1"/>
</p:tagLst>
</file>

<file path=ppt/tags/tag621.xml><?xml version="1.0" encoding="utf-8"?>
<p:tagLst xmlns:p="http://schemas.openxmlformats.org/presentationml/2006/main">
  <p:tag name="KSO_WM_BEAUTIFY_FLAG" val=""/>
</p:tagLst>
</file>

<file path=ppt/tags/tag622.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62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62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62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62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627.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628.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INDEX" val="1"/>
  <p:tag name="KSO_WM_UNIT_LAYERLEVEL" val="1"/>
  <p:tag name="KSO_WM_UNIT_LINE_FILL_TYPE" val="2"/>
  <p:tag name="KSO_WM_UNIT_LINE_FORE_SCHEMECOLOR_INDEX" val="5"/>
  <p:tag name="KSO_WM_UNIT_LINE_FORE_SCHEMECOLOR_INDEX_BRIGHTNESS" val="0"/>
  <p:tag name="KSO_WM_UNIT_SM_LIMIT_TYPE" val="0"/>
  <p:tag name="KSO_WM_UNIT_TYPE" val="i"/>
  <p:tag name="WM_BEAUTIFY_ZORDER_FLAG_TAG" val="1"/>
</p:tagLst>
</file>

<file path=ppt/tags/tag629.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30.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63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63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63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63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635.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636.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INDEX" val="1"/>
  <p:tag name="KSO_WM_UNIT_LAYERLEVEL" val="1"/>
  <p:tag name="KSO_WM_UNIT_LINE_FILL_TYPE" val="2"/>
  <p:tag name="KSO_WM_UNIT_LINE_FORE_SCHEMECOLOR_INDEX" val="5"/>
  <p:tag name="KSO_WM_UNIT_LINE_FORE_SCHEMECOLOR_INDEX_BRIGHTNESS" val="0"/>
  <p:tag name="KSO_WM_UNIT_SM_LIMIT_TYPE" val="0"/>
  <p:tag name="KSO_WM_UNIT_TYPE" val="i"/>
  <p:tag name="WM_BEAUTIFY_ZORDER_FLAG_TAG" val="1"/>
</p:tagLst>
</file>

<file path=ppt/tags/tag637.xml><?xml version="1.0" encoding="utf-8"?>
<p:tagLst xmlns:p="http://schemas.openxmlformats.org/presentationml/2006/main">
  <p:tag name="KSO_WM_BEAUTIFY_FLAG" val=""/>
</p:tagLst>
</file>

<file path=ppt/tags/tag638.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639.xml><?xml version="1.0" encoding="utf-8"?>
<p:tagLst xmlns:p="http://schemas.openxmlformats.org/presentationml/2006/main">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LAYERLEVEL" val="1"/>
  <p:tag name="KSO_WM_UNIT_LINE_FILL_TYPE" val="2"/>
  <p:tag name="KSO_WM_UNIT_LINE_FORE_SCHEMECOLOR_INDEX" val="5"/>
  <p:tag name="KSO_WM_UNIT_LINE_FORE_SCHEMECOLOR_INDEX_BRIGHTNESS" val="0"/>
  <p:tag name="KSO_WM_UNIT_SM_LIMIT_TYPE" val="0"/>
  <p:tag name="WM_BEAUTIFY_ZORDER_FLAG_TAG" val="1"/>
</p:tagLst>
</file>

<file path=ppt/tags/tag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40.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641.xml><?xml version="1.0" encoding="utf-8"?>
<p:tagLst xmlns:p="http://schemas.openxmlformats.org/presentationml/2006/main">
  <p:tag name="KSO_WM_BEAUTIFY_FLAG" val=""/>
</p:tagLst>
</file>

<file path=ppt/tags/tag642.xml><?xml version="1.0" encoding="utf-8"?>
<p:tagLst xmlns:p="http://schemas.openxmlformats.org/presentationml/2006/main">
  <p:tag name="TABLE_ENDDRAG_ORIGIN_RECT" val="894*462"/>
  <p:tag name="TABLE_ENDDRAG_RECT" val="32*68*894*462"/>
</p:tagLst>
</file>

<file path=ppt/tags/tag643.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64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64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64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64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648.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649.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INDEX" val="1"/>
  <p:tag name="KSO_WM_UNIT_LAYERLEVEL" val="1"/>
  <p:tag name="KSO_WM_UNIT_LINE_FILL_TYPE" val="2"/>
  <p:tag name="KSO_WM_UNIT_LINE_FORE_SCHEMECOLOR_INDEX" val="5"/>
  <p:tag name="KSO_WM_UNIT_LINE_FORE_SCHEMECOLOR_INDEX_BRIGHTNESS" val="0"/>
  <p:tag name="KSO_WM_UNIT_SM_LIMIT_TYPE" val="0"/>
  <p:tag name="KSO_WM_UNIT_TYPE" val="i"/>
  <p:tag name="WM_BEAUTIFY_ZORDER_FLAG_TAG" val="1"/>
</p:tagLst>
</file>

<file path=ppt/tags/tag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50.xml><?xml version="1.0" encoding="utf-8"?>
<p:tagLst xmlns:p="http://schemas.openxmlformats.org/presentationml/2006/main">
  <p:tag name="KSO_WM_BEAUTIFY_FLAG" val=""/>
</p:tagLst>
</file>

<file path=ppt/tags/tag651.xml><?xml version="1.0" encoding="utf-8"?>
<p:tagLst xmlns:p="http://schemas.openxmlformats.org/presentationml/2006/main">
  <p:tag name="KSO_WM_BEAUTIFY_FLAG" val=""/>
</p:tagLst>
</file>

<file path=ppt/tags/tag652.xml><?xml version="1.0" encoding="utf-8"?>
<p:tagLst xmlns:p="http://schemas.openxmlformats.org/presentationml/2006/main">
  <p:tag name="KSO_WM_BEAUTIFY_FLAG" val=""/>
</p:tagLst>
</file>

<file path=ppt/tags/tag653.xml><?xml version="1.0" encoding="utf-8"?>
<p:tagLst xmlns:p="http://schemas.openxmlformats.org/presentationml/2006/main">
  <p:tag name="KSO_WM_BEAUTIFY_FLAG" val=""/>
</p:tagLst>
</file>

<file path=ppt/tags/tag654.xml><?xml version="1.0" encoding="utf-8"?>
<p:tagLst xmlns:p="http://schemas.openxmlformats.org/presentationml/2006/main">
  <p:tag name="KSO_WM_BEAUTIFY_FLAG" val=""/>
</p:tagLst>
</file>

<file path=ppt/tags/tag655.xml><?xml version="1.0" encoding="utf-8"?>
<p:tagLst xmlns:p="http://schemas.openxmlformats.org/presentationml/2006/main">
  <p:tag name="KSO_WM_BEAUTIFY_FLAG" val=""/>
</p:tagLst>
</file>

<file path=ppt/tags/tag656.xml><?xml version="1.0" encoding="utf-8"?>
<p:tagLst xmlns:p="http://schemas.openxmlformats.org/presentationml/2006/main">
  <p:tag name="KSO_WM_BEAUTIFY_FLAG" val=""/>
</p:tagLst>
</file>

<file path=ppt/tags/tag657.xml><?xml version="1.0" encoding="utf-8"?>
<p:tagLst xmlns:p="http://schemas.openxmlformats.org/presentationml/2006/main">
  <p:tag name="KSO_WM_BEAUTIFY_FLAG" val=""/>
</p:tagLst>
</file>

<file path=ppt/tags/tag658.xml><?xml version="1.0" encoding="utf-8"?>
<p:tagLst xmlns:p="http://schemas.openxmlformats.org/presentationml/2006/main">
  <p:tag name="KSO_WM_BEAUTIFY_FLAG" val=""/>
</p:tagLst>
</file>

<file path=ppt/tags/tag659.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60.xml><?xml version="1.0" encoding="utf-8"?>
<p:tagLst xmlns:p="http://schemas.openxmlformats.org/presentationml/2006/main">
  <p:tag name="KSO_WM_BEAUTIFY_FLAG" val=""/>
</p:tagLst>
</file>

<file path=ppt/tags/tag661.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66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66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66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66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666.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667.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INDEX" val="1"/>
  <p:tag name="KSO_WM_UNIT_LAYERLEVEL" val="1"/>
  <p:tag name="KSO_WM_UNIT_LINE_FILL_TYPE" val="2"/>
  <p:tag name="KSO_WM_UNIT_LINE_FORE_SCHEMECOLOR_INDEX" val="5"/>
  <p:tag name="KSO_WM_UNIT_LINE_FORE_SCHEMECOLOR_INDEX_BRIGHTNESS" val="0"/>
  <p:tag name="KSO_WM_UNIT_SM_LIMIT_TYPE" val="0"/>
  <p:tag name="KSO_WM_UNIT_TYPE" val="i"/>
  <p:tag name="WM_BEAUTIFY_ZORDER_FLAG_TAG" val="1"/>
</p:tagLst>
</file>

<file path=ppt/tags/tag668.xml><?xml version="1.0" encoding="utf-8"?>
<p:tagLst xmlns:p="http://schemas.openxmlformats.org/presentationml/2006/main">
  <p:tag name="KSO_WM_BEAUTIFY_FLAG" val=""/>
</p:tagLst>
</file>

<file path=ppt/tags/tag669.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70.xml><?xml version="1.0" encoding="utf-8"?>
<p:tagLst xmlns:p="http://schemas.openxmlformats.org/presentationml/2006/main">
  <p:tag name="AS_UNIQUEID" val="688"/>
</p:tagLst>
</file>

<file path=ppt/tags/tag671.xml><?xml version="1.0" encoding="utf-8"?>
<p:tagLst xmlns:p="http://schemas.openxmlformats.org/presentationml/2006/main">
  <p:tag name="KSO_WM_BEAUTIFY_FLAG" val=""/>
</p:tagLst>
</file>

<file path=ppt/tags/tag672.xml><?xml version="1.0" encoding="utf-8"?>
<p:tagLst xmlns:p="http://schemas.openxmlformats.org/presentationml/2006/main">
  <p:tag name="KSO_WM_BEAUTIFY_FLAG" val=""/>
</p:tagLst>
</file>

<file path=ppt/tags/tag673.xml><?xml version="1.0" encoding="utf-8"?>
<p:tagLst xmlns:p="http://schemas.openxmlformats.org/presentationml/2006/main">
  <p:tag name="AS_UNIQUEID" val="662"/>
</p:tagLst>
</file>

<file path=ppt/tags/tag674.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67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67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67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67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679.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80.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INDEX" val="1"/>
  <p:tag name="KSO_WM_UNIT_LAYERLEVEL" val="1"/>
  <p:tag name="KSO_WM_UNIT_LINE_FILL_TYPE" val="2"/>
  <p:tag name="KSO_WM_UNIT_LINE_FORE_SCHEMECOLOR_INDEX" val="5"/>
  <p:tag name="KSO_WM_UNIT_LINE_FORE_SCHEMECOLOR_INDEX_BRIGHTNESS" val="0"/>
  <p:tag name="KSO_WM_UNIT_SM_LIMIT_TYPE" val="0"/>
  <p:tag name="KSO_WM_UNIT_TYPE" val="i"/>
  <p:tag name="WM_BEAUTIFY_ZORDER_FLAG_TAG" val="1"/>
</p:tagLst>
</file>

<file path=ppt/tags/tag681.xml><?xml version="1.0" encoding="utf-8"?>
<p:tagLst xmlns:p="http://schemas.openxmlformats.org/presentationml/2006/main">
  <p:tag name="AS_UNIQUEID" val="691"/>
</p:tagLst>
</file>

<file path=ppt/tags/tag682.xml><?xml version="1.0" encoding="utf-8"?>
<p:tagLst xmlns:p="http://schemas.openxmlformats.org/presentationml/2006/main">
  <p:tag name="AS_UNIQUEID" val="688"/>
</p:tagLst>
</file>

<file path=ppt/tags/tag683.xml><?xml version="1.0" encoding="utf-8"?>
<p:tagLst xmlns:p="http://schemas.openxmlformats.org/presentationml/2006/main">
  <p:tag name="AS_UNIQUEID" val="663"/>
</p:tagLst>
</file>

<file path=ppt/tags/tag684.xml><?xml version="1.0" encoding="utf-8"?>
<p:tagLst xmlns:p="http://schemas.openxmlformats.org/presentationml/2006/main">
  <p:tag name="AS_UNIQUEID" val="688"/>
</p:tagLst>
</file>

<file path=ppt/tags/tag685.xml><?xml version="1.0" encoding="utf-8"?>
<p:tagLst xmlns:p="http://schemas.openxmlformats.org/presentationml/2006/main">
  <p:tag name="AS_UNIQUEID" val="691"/>
</p:tagLst>
</file>

<file path=ppt/tags/tag686.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68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68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68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69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691.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692.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INDEX" val="1"/>
  <p:tag name="KSO_WM_UNIT_LAYERLEVEL" val="1"/>
  <p:tag name="KSO_WM_UNIT_LINE_FILL_TYPE" val="2"/>
  <p:tag name="KSO_WM_UNIT_LINE_FORE_SCHEMECOLOR_INDEX" val="5"/>
  <p:tag name="KSO_WM_UNIT_LINE_FORE_SCHEMECOLOR_INDEX_BRIGHTNESS" val="0"/>
  <p:tag name="KSO_WM_UNIT_SM_LIMIT_TYPE" val="0"/>
  <p:tag name="KSO_WM_UNIT_TYPE" val="i"/>
  <p:tag name="WM_BEAUTIFY_ZORDER_FLAG_TAG" val="1"/>
</p:tagLst>
</file>

<file path=ppt/tags/tag693.xml><?xml version="1.0" encoding="utf-8"?>
<p:tagLst xmlns:p="http://schemas.openxmlformats.org/presentationml/2006/main">
  <p:tag name="AS_UNIQUEID" val="691"/>
</p:tagLst>
</file>

<file path=ppt/tags/tag694.xml><?xml version="1.0" encoding="utf-8"?>
<p:tagLst xmlns:p="http://schemas.openxmlformats.org/presentationml/2006/main">
  <p:tag name="AS_UNIQUEID" val="688"/>
</p:tagLst>
</file>

<file path=ppt/tags/tag695.xml><?xml version="1.0" encoding="utf-8"?>
<p:tagLst xmlns:p="http://schemas.openxmlformats.org/presentationml/2006/main">
  <p:tag name="KSO_WM_BEAUTIFY_FLAG" val=""/>
</p:tagLst>
</file>

<file path=ppt/tags/tag696.xml><?xml version="1.0" encoding="utf-8"?>
<p:tagLst xmlns:p="http://schemas.openxmlformats.org/presentationml/2006/main">
  <p:tag name="KSO_WM_BEAUTIFY_FLAG" val=""/>
</p:tagLst>
</file>

<file path=ppt/tags/tag697.xml><?xml version="1.0" encoding="utf-8"?>
<p:tagLst xmlns:p="http://schemas.openxmlformats.org/presentationml/2006/main">
  <p:tag name="KSO_WM_BEAUTIFY_FLAG" val=""/>
</p:tagLst>
</file>

<file path=ppt/tags/tag698.xml><?xml version="1.0" encoding="utf-8"?>
<p:tagLst xmlns:p="http://schemas.openxmlformats.org/presentationml/2006/main">
  <p:tag name="AS_UNIQUEID" val="663"/>
</p:tagLst>
</file>

<file path=ppt/tags/tag699.xml><?xml version="1.0" encoding="utf-8"?>
<p:tagLst xmlns:p="http://schemas.openxmlformats.org/presentationml/2006/main">
  <p:tag name="AS_UNIQUEID" val="688"/>
</p:tagLst>
</file>

<file path=ppt/tags/tag7.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700.xml><?xml version="1.0" encoding="utf-8"?>
<p:tagLst xmlns:p="http://schemas.openxmlformats.org/presentationml/2006/main">
  <p:tag name="AS_UNIQUEID" val="691"/>
</p:tagLst>
</file>

<file path=ppt/tags/tag701.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70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70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70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70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706.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707.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INDEX" val="1"/>
  <p:tag name="KSO_WM_UNIT_LAYERLEVEL" val="1"/>
  <p:tag name="KSO_WM_UNIT_LINE_FILL_TYPE" val="2"/>
  <p:tag name="KSO_WM_UNIT_LINE_FORE_SCHEMECOLOR_INDEX" val="5"/>
  <p:tag name="KSO_WM_UNIT_LINE_FORE_SCHEMECOLOR_INDEX_BRIGHTNESS" val="0"/>
  <p:tag name="KSO_WM_UNIT_SM_LIMIT_TYPE" val="0"/>
  <p:tag name="KSO_WM_UNIT_TYPE" val="i"/>
  <p:tag name="WM_BEAUTIFY_ZORDER_FLAG_TAG" val="1"/>
</p:tagLst>
</file>

<file path=ppt/tags/tag708.xml><?xml version="1.0" encoding="utf-8"?>
<p:tagLst xmlns:p="http://schemas.openxmlformats.org/presentationml/2006/main">
  <p:tag name="AS_UNIQUEID" val="664"/>
</p:tagLst>
</file>

<file path=ppt/tags/tag709.xml><?xml version="1.0" encoding="utf-8"?>
<p:tagLst xmlns:p="http://schemas.openxmlformats.org/presentationml/2006/main">
  <p:tag name="AS_UNIQUEID" val="691"/>
</p:tagLst>
</file>

<file path=ppt/tags/tag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710.xml><?xml version="1.0" encoding="utf-8"?>
<p:tagLst xmlns:p="http://schemas.openxmlformats.org/presentationml/2006/main">
  <p:tag name="AS_UNIQUEID" val="702"/>
</p:tagLst>
</file>

<file path=ppt/tags/tag711.xml><?xml version="1.0" encoding="utf-8"?>
<p:tagLst xmlns:p="http://schemas.openxmlformats.org/presentationml/2006/main">
  <p:tag name="AS_UNIQUEID" val="691"/>
</p:tagLst>
</file>

<file path=ppt/tags/tag712.xml><?xml version="1.0" encoding="utf-8"?>
<p:tagLst xmlns:p="http://schemas.openxmlformats.org/presentationml/2006/main">
  <p:tag name="AS_UNIQUEID" val="687"/>
</p:tagLst>
</file>

<file path=ppt/tags/tag713.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71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71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71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71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718.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719.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INDEX" val="1"/>
  <p:tag name="KSO_WM_UNIT_LAYERLEVEL" val="1"/>
  <p:tag name="KSO_WM_UNIT_LINE_FILL_TYPE" val="2"/>
  <p:tag name="KSO_WM_UNIT_LINE_FORE_SCHEMECOLOR_INDEX" val="5"/>
  <p:tag name="KSO_WM_UNIT_LINE_FORE_SCHEMECOLOR_INDEX_BRIGHTNESS" val="0"/>
  <p:tag name="KSO_WM_UNIT_SM_LIMIT_TYPE" val="0"/>
  <p:tag name="KSO_WM_UNIT_TYPE" val="i"/>
  <p:tag name="WM_BEAUTIFY_ZORDER_FLAG_TAG" val="1"/>
</p:tagLst>
</file>

<file path=ppt/tags/tag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20.xml><?xml version="1.0" encoding="utf-8"?>
<p:tagLst xmlns:p="http://schemas.openxmlformats.org/presentationml/2006/main">
  <p:tag name="AS_UNIQUEID" val="664"/>
</p:tagLst>
</file>

<file path=ppt/tags/tag721.xml><?xml version="1.0" encoding="utf-8"?>
<p:tagLst xmlns:p="http://schemas.openxmlformats.org/presentationml/2006/main">
  <p:tag name="AS_UNIQUEID" val="687"/>
</p:tagLst>
</file>

<file path=ppt/tags/tag722.xml><?xml version="1.0" encoding="utf-8"?>
<p:tagLst xmlns:p="http://schemas.openxmlformats.org/presentationml/2006/main">
  <p:tag name="AS_UNIQUEID" val="664"/>
</p:tagLst>
</file>

<file path=ppt/tags/tag723.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72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72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72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72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728.xml><?xml version="1.0" encoding="utf-8"?>
<p:tagLst xmlns:p="http://schemas.openxmlformats.org/presentationml/2006/main">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LAYERLEVEL" val="1"/>
  <p:tag name="KSO_WM_UNIT_LINE_FILL_TYPE" val="2"/>
  <p:tag name="KSO_WM_UNIT_LINE_FORE_SCHEMECOLOR_INDEX" val="5"/>
  <p:tag name="KSO_WM_UNIT_LINE_FORE_SCHEMECOLOR_INDEX_BRIGHTNESS" val="0"/>
  <p:tag name="KSO_WM_UNIT_SM_LIMIT_TYPE" val="0"/>
  <p:tag name="WM_BEAUTIFY_ZORDER_FLAG_TAG" val="1"/>
</p:tagLst>
</file>

<file path=ppt/tags/tag729.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30.xml><?xml version="1.0" encoding="utf-8"?>
<p:tagLst xmlns:p="http://schemas.openxmlformats.org/presentationml/2006/main">
  <p:tag name="AS_UNIQUEID" val="15"/>
</p:tagLst>
</file>

<file path=ppt/tags/tag731.xml><?xml version="1.0" encoding="utf-8"?>
<p:tagLst xmlns:p="http://schemas.openxmlformats.org/presentationml/2006/main">
  <p:tag name="AS_UNIQUEID" val="16"/>
  <p:tag name="KSO_WM_BEAUTIFY_FLAG" val=""/>
</p:tagLst>
</file>

<file path=ppt/tags/tag732.xml><?xml version="1.0" encoding="utf-8"?>
<p:tagLst xmlns:p="http://schemas.openxmlformats.org/presentationml/2006/main">
  <p:tag name="AS_UNIQUEID" val="17"/>
</p:tagLst>
</file>

<file path=ppt/tags/tag733.xml><?xml version="1.0" encoding="utf-8"?>
<p:tagLst xmlns:p="http://schemas.openxmlformats.org/presentationml/2006/main">
  <p:tag name="AS_UNIQUEID" val="18"/>
  <p:tag name="KSO_WM_BEAUTIFY_FLAG" val=""/>
</p:tagLst>
</file>

<file path=ppt/tags/tag734.xml><?xml version="1.0" encoding="utf-8"?>
<p:tagLst xmlns:p="http://schemas.openxmlformats.org/presentationml/2006/main">
  <p:tag name="AS_UNIQUEID" val="19"/>
  <p:tag name="KSO_WM_BEAUTIFY_FLAG" val=""/>
</p:tagLst>
</file>

<file path=ppt/tags/tag735.xml><?xml version="1.0" encoding="utf-8"?>
<p:tagLst xmlns:p="http://schemas.openxmlformats.org/presentationml/2006/main">
  <p:tag name="AS_UNIQUEID" val="20"/>
  <p:tag name="KSO_WM_BEAUTIFY_FLAG" val=""/>
</p:tagLst>
</file>

<file path=ppt/tags/tag736.xml><?xml version="1.0" encoding="utf-8"?>
<p:tagLst xmlns:p="http://schemas.openxmlformats.org/presentationml/2006/main">
  <p:tag name="AS_UNIQUEID" val="21"/>
  <p:tag name="KSO_WM_BEAUTIFY_FLAG" val=""/>
</p:tagLst>
</file>

<file path=ppt/tags/tag737.xml><?xml version="1.0" encoding="utf-8"?>
<p:tagLst xmlns:p="http://schemas.openxmlformats.org/presentationml/2006/main">
  <p:tag name="AS_UNIQUEID" val="22"/>
  <p:tag name="KSO_WM_BEAUTIFY_FLAG" val=""/>
</p:tagLst>
</file>

<file path=ppt/tags/tag738.xml><?xml version="1.0" encoding="utf-8"?>
<p:tagLst xmlns:p="http://schemas.openxmlformats.org/presentationml/2006/main">
  <p:tag name="AS_UNIQUEID" val="23"/>
  <p:tag name="KSO_WM_BEAUTIFY_FLAG" val=""/>
</p:tagLst>
</file>

<file path=ppt/tags/tag739.xml><?xml version="1.0" encoding="utf-8"?>
<p:tagLst xmlns:p="http://schemas.openxmlformats.org/presentationml/2006/main">
  <p:tag name="AS_UNIQUEID" val="24"/>
  <p:tag name="KSO_WM_BEAUTIFY_FLAG" val=""/>
</p:tagLst>
</file>

<file path=ppt/tags/tag7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40.xml><?xml version="1.0" encoding="utf-8"?>
<p:tagLst xmlns:p="http://schemas.openxmlformats.org/presentationml/2006/main">
  <p:tag name="AS_UNIQUEID" val="25"/>
  <p:tag name="KSO_WM_BEAUTIFY_FLAG" val=""/>
</p:tagLst>
</file>

<file path=ppt/tags/tag741.xml><?xml version="1.0" encoding="utf-8"?>
<p:tagLst xmlns:p="http://schemas.openxmlformats.org/presentationml/2006/main">
  <p:tag name="AS_UNIQUEID" val="26"/>
  <p:tag name="KSO_WM_BEAUTIFY_FLAG" val=""/>
</p:tagLst>
</file>

<file path=ppt/tags/tag742.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743.xml><?xml version="1.0" encoding="utf-8"?>
<p:tagLst xmlns:p="http://schemas.openxmlformats.org/presentationml/2006/main">
  <p:tag name="KSO_WM_BEAUTIFY_FLAG" val=""/>
</p:tagLst>
</file>

<file path=ppt/tags/tag744.xml><?xml version="1.0" encoding="utf-8"?>
<p:tagLst xmlns:p="http://schemas.openxmlformats.org/presentationml/2006/main">
  <p:tag name="KSO_WM_BEAUTIFY_FLAG" val=""/>
</p:tagLst>
</file>

<file path=ppt/tags/tag745.xml><?xml version="1.0" encoding="utf-8"?>
<p:tagLst xmlns:p="http://schemas.openxmlformats.org/presentationml/2006/main">
  <p:tag name="KSO_WM_BEAUTIFY_FLAG" val=""/>
</p:tagLst>
</file>

<file path=ppt/tags/tag746.xml><?xml version="1.0" encoding="utf-8"?>
<p:tagLst xmlns:p="http://schemas.openxmlformats.org/presentationml/2006/main">
  <p:tag name="KSO_WM_BEAUTIFY_FLAG" val=""/>
</p:tagLst>
</file>

<file path=ppt/tags/tag747.xml><?xml version="1.0" encoding="utf-8"?>
<p:tagLst xmlns:p="http://schemas.openxmlformats.org/presentationml/2006/main">
  <p:tag name="KSO_WM_BEAUTIFY_FLAG" val=""/>
</p:tagLst>
</file>

<file path=ppt/tags/tag748.xml><?xml version="1.0" encoding="utf-8"?>
<p:tagLst xmlns:p="http://schemas.openxmlformats.org/presentationml/2006/main">
  <p:tag name="KSO_WM_BEAUTIFY_FLAG" val=""/>
</p:tagLst>
</file>

<file path=ppt/tags/tag749.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7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5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75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75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75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754.xml><?xml version="1.0" encoding="utf-8"?>
<p:tagLst xmlns:p="http://schemas.openxmlformats.org/presentationml/2006/main">
  <p:tag name="KSO_WM_TAG_VERSION" val="1.0"/>
  <p:tag name="KSO_WM_TEMPLATE_CATEGORY" val="diagram"/>
  <p:tag name="KSO_WM_TEMPLATE_INDEX" val="20220058"/>
  <p:tag name="KSO_WM_UNIT_BLOCK" val="0"/>
  <p:tag name="KSO_WM_UNIT_COMPATIBL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20058_1*i*1"/>
  <p:tag name="KSO_WM_UNIT_LAYERLEVEL" val="1"/>
  <p:tag name="KSO_WM_UNIT_LINE_FILL_TYPE" val="2"/>
  <p:tag name="KSO_WM_UNIT_LINE_FORE_SCHEMECOLOR_INDEX" val="5"/>
  <p:tag name="KSO_WM_UNIT_LINE_FORE_SCHEMECOLOR_INDEX_BRIGHTNESS" val="0"/>
  <p:tag name="KSO_WM_UNIT_SM_LIMIT_TYPE" val="0"/>
  <p:tag name="WM_BEAUTIFY_ZORDER_FLAG_TAG" val="1"/>
</p:tagLst>
</file>

<file path=ppt/tags/tag755.xml><?xml version="1.0" encoding="utf-8"?>
<p:tagLst xmlns:p="http://schemas.openxmlformats.org/presentationml/2006/main">
  <p:tag name="KSO_WM_BEAUTIFY_FLAG" val=""/>
</p:tagLst>
</file>

<file path=ppt/tags/tag756.xml><?xml version="1.0" encoding="utf-8"?>
<p:tagLst xmlns:p="http://schemas.openxmlformats.org/presentationml/2006/main">
  <p:tag name="AS_UNIQUEID" val="15"/>
</p:tagLst>
</file>

<file path=ppt/tags/tag757.xml><?xml version="1.0" encoding="utf-8"?>
<p:tagLst xmlns:p="http://schemas.openxmlformats.org/presentationml/2006/main">
  <p:tag name="AS_UNIQUEID" val="16"/>
  <p:tag name="KSO_WM_BEAUTIFY_FLAG" val=""/>
</p:tagLst>
</file>

<file path=ppt/tags/tag758.xml><?xml version="1.0" encoding="utf-8"?>
<p:tagLst xmlns:p="http://schemas.openxmlformats.org/presentationml/2006/main">
  <p:tag name="AS_UNIQUEID" val="17"/>
</p:tagLst>
</file>

<file path=ppt/tags/tag759.xml><?xml version="1.0" encoding="utf-8"?>
<p:tagLst xmlns:p="http://schemas.openxmlformats.org/presentationml/2006/main">
  <p:tag name="AS_UNIQUEID" val="18"/>
  <p:tag name="KSO_WM_BEAUTIFY_FLAG" val=""/>
</p:tagLst>
</file>

<file path=ppt/tags/tag7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60.xml><?xml version="1.0" encoding="utf-8"?>
<p:tagLst xmlns:p="http://schemas.openxmlformats.org/presentationml/2006/main">
  <p:tag name="AS_UNIQUEID" val="19"/>
  <p:tag name="KSO_WM_BEAUTIFY_FLAG" val=""/>
</p:tagLst>
</file>

<file path=ppt/tags/tag761.xml><?xml version="1.0" encoding="utf-8"?>
<p:tagLst xmlns:p="http://schemas.openxmlformats.org/presentationml/2006/main">
  <p:tag name="AS_UNIQUEID" val="20"/>
  <p:tag name="KSO_WM_BEAUTIFY_FLAG" val=""/>
</p:tagLst>
</file>

<file path=ppt/tags/tag762.xml><?xml version="1.0" encoding="utf-8"?>
<p:tagLst xmlns:p="http://schemas.openxmlformats.org/presentationml/2006/main">
  <p:tag name="AS_UNIQUEID" val="21"/>
  <p:tag name="KSO_WM_BEAUTIFY_FLAG" val=""/>
</p:tagLst>
</file>

<file path=ppt/tags/tag763.xml><?xml version="1.0" encoding="utf-8"?>
<p:tagLst xmlns:p="http://schemas.openxmlformats.org/presentationml/2006/main">
  <p:tag name="AS_UNIQUEID" val="22"/>
  <p:tag name="KSO_WM_BEAUTIFY_FLAG" val=""/>
</p:tagLst>
</file>

<file path=ppt/tags/tag764.xml><?xml version="1.0" encoding="utf-8"?>
<p:tagLst xmlns:p="http://schemas.openxmlformats.org/presentationml/2006/main">
  <p:tag name="AS_UNIQUEID" val="23"/>
  <p:tag name="KSO_WM_BEAUTIFY_FLAG" val=""/>
</p:tagLst>
</file>

<file path=ppt/tags/tag765.xml><?xml version="1.0" encoding="utf-8"?>
<p:tagLst xmlns:p="http://schemas.openxmlformats.org/presentationml/2006/main">
  <p:tag name="AS_UNIQUEID" val="24"/>
  <p:tag name="KSO_WM_BEAUTIFY_FLAG" val=""/>
</p:tagLst>
</file>

<file path=ppt/tags/tag766.xml><?xml version="1.0" encoding="utf-8"?>
<p:tagLst xmlns:p="http://schemas.openxmlformats.org/presentationml/2006/main">
  <p:tag name="AS_UNIQUEID" val="25"/>
  <p:tag name="KSO_WM_BEAUTIFY_FLAG" val=""/>
</p:tagLst>
</file>

<file path=ppt/tags/tag767.xml><?xml version="1.0" encoding="utf-8"?>
<p:tagLst xmlns:p="http://schemas.openxmlformats.org/presentationml/2006/main">
  <p:tag name="AS_UNIQUEID" val="26"/>
  <p:tag name="KSO_WM_BEAUTIFY_FLAG" val=""/>
</p:tagLst>
</file>

<file path=ppt/tags/tag768.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769.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7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70.xml><?xml version="1.0" encoding="utf-8"?>
<p:tagLst xmlns:p="http://schemas.openxmlformats.org/presentationml/2006/main">
  <p:tag name="KSO_WM_BEAUTIFY_FLAG" val="#wm#"/>
  <p:tag name="KSO_WM_TEMPLATE_CATEGORY" val="diagram"/>
  <p:tag name="KSO_WM_TEMPLATE_INDEX" val="20220058"/>
</p:tagLst>
</file>

<file path=ppt/tags/tag7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heme/theme1.xml><?xml version="1.0" encoding="utf-8"?>
<a:theme xmlns:a="http://schemas.openxmlformats.org/drawingml/2006/main" name="38_Office 主题​​">
  <a:themeElements>
    <a:clrScheme name="">
      <a:dk1>
        <a:srgbClr val="000000"/>
      </a:dk1>
      <a:lt1>
        <a:srgbClr val="FFFFFF"/>
      </a:lt1>
      <a:dk2>
        <a:srgbClr val="F2F2F2"/>
      </a:dk2>
      <a:lt2>
        <a:srgbClr val="FFFFFF"/>
      </a:lt2>
      <a:accent1>
        <a:srgbClr val="5D53C4"/>
      </a:accent1>
      <a:accent2>
        <a:srgbClr val="815EC5"/>
      </a:accent2>
      <a:accent3>
        <a:srgbClr val="4B58C3"/>
      </a:accent3>
      <a:accent4>
        <a:srgbClr val="5697A8"/>
      </a:accent4>
      <a:accent5>
        <a:srgbClr val="54AD9D"/>
      </a:accent5>
      <a:accent6>
        <a:srgbClr val="53C495"/>
      </a:accent6>
      <a:hlink>
        <a:srgbClr val="658BD5"/>
      </a:hlink>
      <a:folHlink>
        <a:srgbClr val="9F69A3"/>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
      <a:dk1>
        <a:srgbClr val="000000"/>
      </a:dk1>
      <a:lt1>
        <a:srgbClr val="FFFFFF"/>
      </a:lt1>
      <a:dk2>
        <a:srgbClr val="F2F2F2"/>
      </a:dk2>
      <a:lt2>
        <a:srgbClr val="FFFFFF"/>
      </a:lt2>
      <a:accent1>
        <a:srgbClr val="5D53C4"/>
      </a:accent1>
      <a:accent2>
        <a:srgbClr val="815EC5"/>
      </a:accent2>
      <a:accent3>
        <a:srgbClr val="4B58C3"/>
      </a:accent3>
      <a:accent4>
        <a:srgbClr val="5697A8"/>
      </a:accent4>
      <a:accent5>
        <a:srgbClr val="54AD9D"/>
      </a:accent5>
      <a:accent6>
        <a:srgbClr val="53C495"/>
      </a:accent6>
      <a:hlink>
        <a:srgbClr val="658BD5"/>
      </a:hlink>
      <a:folHlink>
        <a:srgbClr val="9F69A3"/>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以“核心素养”为本的教学和评价（模板）">
  <a:themeElements>
    <a:clrScheme name="以“核心素养”为本的教学和评价（模板）">
      <a:dk1>
        <a:srgbClr val="000000"/>
      </a:dk1>
      <a:lt1>
        <a:srgbClr val="EDDCB9"/>
      </a:lt1>
      <a:dk2>
        <a:srgbClr val="A7A7A7"/>
      </a:dk2>
      <a:lt2>
        <a:srgbClr val="535353"/>
      </a:lt2>
      <a:accent1>
        <a:srgbClr val="891917"/>
      </a:accent1>
      <a:accent2>
        <a:srgbClr val="B12725"/>
      </a:accent2>
      <a:accent3>
        <a:srgbClr val="9BBB59"/>
      </a:accent3>
      <a:accent4>
        <a:srgbClr val="8064A2"/>
      </a:accent4>
      <a:accent5>
        <a:srgbClr val="4BACC6"/>
      </a:accent5>
      <a:accent6>
        <a:srgbClr val="F79646"/>
      </a:accent6>
      <a:hlink>
        <a:srgbClr val="0000FF"/>
      </a:hlink>
      <a:folHlink>
        <a:srgbClr val="FF00FF"/>
      </a:folHlink>
    </a:clrScheme>
    <a:fontScheme name="以“核心素养”为本的教学和评价（模板）">
      <a:majorFont>
        <a:latin typeface="Arial"/>
        <a:ea typeface="Arial"/>
        <a:cs typeface="Arial"/>
      </a:majorFont>
      <a:minorFont>
        <a:latin typeface="Helvetica"/>
        <a:ea typeface="Helvetica"/>
        <a:cs typeface="Helvetica"/>
      </a:minorFont>
    </a:fontScheme>
    <a:fmtScheme name="以“核心素养”为本的教学和评价（模板）">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DDCB9"/>
        </a:solidFill>
        <a:ln w="25400" cap="flat">
          <a:solidFill>
            <a:schemeClr val="accent1"/>
          </a:solidFill>
          <a:prstDash val="solid"/>
          <a:round/>
        </a:ln>
      </a:spPr>
      <a:bodyPr rot="0" spcFirstLastPara="1" vertOverflow="overflow" horzOverflow="overflow" vert="horz" wrap="square" lIns="91438" tIns="91438" rIns="91438" bIns="91438"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91438" tIns="91438" rIns="91438" bIns="91438"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长城汽车-红">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46537</Words>
  <Application>WPS 演示</Application>
  <PresentationFormat>宽屏</PresentationFormat>
  <Paragraphs>1025</Paragraphs>
  <Slides>37</Slides>
  <Notes>4</Notes>
  <HiddenSlides>0</HiddenSlides>
  <MMClips>0</MMClips>
  <ScaleCrop>false</ScaleCrop>
  <HeadingPairs>
    <vt:vector size="6" baseType="variant">
      <vt:variant>
        <vt:lpstr>已用的字体</vt:lpstr>
      </vt:variant>
      <vt:variant>
        <vt:i4>27</vt:i4>
      </vt:variant>
      <vt:variant>
        <vt:lpstr>主题</vt:lpstr>
      </vt:variant>
      <vt:variant>
        <vt:i4>5</vt:i4>
      </vt:variant>
      <vt:variant>
        <vt:lpstr>幻灯片标题</vt:lpstr>
      </vt:variant>
      <vt:variant>
        <vt:i4>37</vt:i4>
      </vt:variant>
    </vt:vector>
  </HeadingPairs>
  <TitlesOfParts>
    <vt:vector size="69" baseType="lpstr">
      <vt:lpstr>Arial</vt:lpstr>
      <vt:lpstr>宋体</vt:lpstr>
      <vt:lpstr>Wingdings</vt:lpstr>
      <vt:lpstr>微软雅黑</vt:lpstr>
      <vt:lpstr>汉仪旗黑-85S</vt:lpstr>
      <vt:lpstr>隶书</vt:lpstr>
      <vt:lpstr>Viner Hand ITC</vt:lpstr>
      <vt:lpstr>Helvetica</vt:lpstr>
      <vt:lpstr>方正兰亭黑_GBK</vt:lpstr>
      <vt:lpstr>Arial</vt:lpstr>
      <vt:lpstr>方正兰亭特黑简体</vt:lpstr>
      <vt:lpstr>Arial Black</vt:lpstr>
      <vt:lpstr>Wingdings</vt:lpstr>
      <vt:lpstr>Times New Roman</vt:lpstr>
      <vt:lpstr>黑体</vt:lpstr>
      <vt:lpstr>思源黑体 CN Medium</vt:lpstr>
      <vt:lpstr>微软雅黑 Light</vt:lpstr>
      <vt:lpstr>Times New Roman</vt:lpstr>
      <vt:lpstr>Calibri</vt:lpstr>
      <vt:lpstr>Arial Unicode MS</vt:lpstr>
      <vt:lpstr>Calibri</vt:lpstr>
      <vt:lpstr>等线</vt:lpstr>
      <vt:lpstr>思源黑体 CN Light</vt:lpstr>
      <vt:lpstr>HelveticaNeue</vt:lpstr>
      <vt:lpstr>华文新魏</vt:lpstr>
      <vt:lpstr>Segoe Print</vt:lpstr>
      <vt:lpstr>Mongolian Baiti</vt:lpstr>
      <vt:lpstr>38_Office 主题​​</vt:lpstr>
      <vt:lpstr>2_Office 主题​​</vt:lpstr>
      <vt:lpstr>以“核心素养”为本的教学和评价（模板）</vt:lpstr>
      <vt:lpstr>Office Theme</vt:lpstr>
      <vt:lpstr>长城汽车-红</vt:lpstr>
      <vt:lpstr>PowerPoint 演示文稿</vt:lpstr>
      <vt:lpstr>客观题试卷讲评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222</cp:revision>
  <dcterms:created xsi:type="dcterms:W3CDTF">2019-06-19T02:08:00Z</dcterms:created>
  <dcterms:modified xsi:type="dcterms:W3CDTF">2024-10-14T02:47:11Z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8EF68FD140BF4AF28403C7938D2C5787_11</vt:lpwstr>
  </property>
</Properties>
</file>