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7"/>
  </p:notesMasterIdLst>
  <p:sldIdLst>
    <p:sldId id="1156" r:id="rId4"/>
    <p:sldId id="625" r:id="rId5"/>
    <p:sldId id="510" r:id="rId6"/>
    <p:sldId id="511" r:id="rId8"/>
    <p:sldId id="1118" r:id="rId9"/>
    <p:sldId id="1086" r:id="rId10"/>
    <p:sldId id="283" r:id="rId11"/>
    <p:sldId id="1122" r:id="rId12"/>
    <p:sldId id="1133" r:id="rId13"/>
    <p:sldId id="1134" r:id="rId14"/>
    <p:sldId id="1136" r:id="rId15"/>
    <p:sldId id="1123" r:id="rId16"/>
    <p:sldId id="1093" r:id="rId17"/>
    <p:sldId id="1124" r:id="rId18"/>
    <p:sldId id="1096" r:id="rId19"/>
    <p:sldId id="1111" r:id="rId20"/>
    <p:sldId id="1101" r:id="rId21"/>
    <p:sldId id="1138" r:id="rId22"/>
    <p:sldId id="1100" r:id="rId23"/>
    <p:sldId id="1104" r:id="rId24"/>
    <p:sldId id="1126" r:id="rId25"/>
    <p:sldId id="1139" r:id="rId26"/>
    <p:sldId id="1141" r:id="rId27"/>
    <p:sldId id="1142" r:id="rId28"/>
    <p:sldId id="1140" r:id="rId29"/>
    <p:sldId id="1082" r:id="rId30"/>
    <p:sldId id="1135" r:id="rId31"/>
    <p:sldId id="1107" r:id="rId32"/>
    <p:sldId id="1144" r:id="rId33"/>
    <p:sldId id="1145" r:id="rId3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CC"/>
    <a:srgbClr val="0000FF"/>
    <a:srgbClr val="EA0000"/>
    <a:srgbClr val="4F4F00"/>
    <a:srgbClr val="212121"/>
    <a:srgbClr val="A2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94"/>
  </p:normalViewPr>
  <p:slideViewPr>
    <p:cSldViewPr snapToGrid="0">
      <p:cViewPr varScale="1">
        <p:scale>
          <a:sx n="86" d="100"/>
          <a:sy n="86" d="100"/>
        </p:scale>
        <p:origin x="708" y="84"/>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notesMaster" Target="notesMasters/notesMaster1.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tags" Target="../tags/tag179.xml"/><Relationship Id="rId5" Type="http://schemas.openxmlformats.org/officeDocument/2006/relationships/tags" Target="../tags/tag178.xml"/><Relationship Id="rId4" Type="http://schemas.openxmlformats.org/officeDocument/2006/relationships/tags" Target="../tags/tag177.xml"/><Relationship Id="rId3" Type="http://schemas.openxmlformats.org/officeDocument/2006/relationships/tags" Target="../tags/tag176.xml"/><Relationship Id="rId2" Type="http://schemas.openxmlformats.org/officeDocument/2006/relationships/tags" Target="../tags/tag175.xml"/><Relationship Id="rId1" Type="http://schemas.openxmlformats.org/officeDocument/2006/relationships/tags" Target="../tags/tag17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8B6688CC-B8E6-400A-BAF1-D69FF52BEBA2}"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31C671B8-9148-406E-BF5B-E833964FB25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4" Type="http://schemas.openxmlformats.org/officeDocument/2006/relationships/tags" Target="../tags/tag108.xml"/><Relationship Id="rId3" Type="http://schemas.openxmlformats.org/officeDocument/2006/relationships/tags" Target="../tags/tag107.xml"/><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TextEdit="1"/>
          </p:cNvSpPr>
          <p:nvPr>
            <p:ph type="sldImg"/>
            <p:custDataLst>
              <p:tags r:id="rId3"/>
            </p:custDataLst>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3315" name="备注占位符 2"/>
          <p:cNvSpPr txBox="1">
            <a:spLocks noGrp="1"/>
          </p:cNvSpPr>
          <p:nvPr>
            <p:ph type="body" idx="1"/>
            <p:custDataLst>
              <p:tags r:id="rId4"/>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9" name="幻灯片图像占位符 1"/>
          <p:cNvSpPr>
            <a:spLocks noGrp="1" noRot="1" noChangeAspect="1"/>
          </p:cNvSpPr>
          <p:nvPr>
            <p:ph type="sldImg"/>
          </p:nvPr>
        </p:nvSpPr>
        <p:spPr/>
      </p:sp>
      <p:sp>
        <p:nvSpPr>
          <p:cNvPr id="1048750" name="备注占位符 2"/>
          <p:cNvSpPr>
            <a:spLocks noGrp="1"/>
          </p:cNvSpPr>
          <p:nvPr>
            <p:ph type="body" idx="1"/>
          </p:nvPr>
        </p:nvSpPr>
        <p:spPr/>
        <p:txBody>
          <a:bodyPr/>
          <a:lstStyle/>
          <a:p>
            <a:endParaRPr lang="zh-CN" altLang="en-US" dirty="0"/>
          </a:p>
        </p:txBody>
      </p:sp>
      <p:sp>
        <p:nvSpPr>
          <p:cNvPr id="1048751" name="灯片编号占位符 3"/>
          <p:cNvSpPr>
            <a:spLocks noGrp="1"/>
          </p:cNvSpPr>
          <p:nvPr>
            <p:ph type="sldNum" sz="quarter" idx="5"/>
          </p:nvPr>
        </p:nvSpPr>
        <p:spPr/>
        <p:txBody>
          <a:bodyPr/>
          <a:lstStyle/>
          <a:p>
            <a:fld id="{BFC4D603-5B0F-44EE-9D26-F46071689E9A}" type="slidenum">
              <a:rPr lang="zh-CN" altLang="en-US" smtClean="0"/>
            </a:fld>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TextEdit="1"/>
          </p:cNvSpPr>
          <p:nvPr>
            <p:ph type="sldImg"/>
            <p:custDataLst>
              <p:tags r:id="rId3"/>
            </p:custDataLst>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3315" name="备注占位符 2"/>
          <p:cNvSpPr txBox="1">
            <a:spLocks noGrp="1"/>
          </p:cNvSpPr>
          <p:nvPr>
            <p:ph type="body" idx="1"/>
            <p:custDataLst>
              <p:tags r:id="rId4"/>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9" name="幻灯片图像占位符 1"/>
          <p:cNvSpPr>
            <a:spLocks noGrp="1" noRot="1" noChangeAspect="1"/>
          </p:cNvSpPr>
          <p:nvPr>
            <p:ph type="sldImg"/>
          </p:nvPr>
        </p:nvSpPr>
        <p:spPr/>
      </p:sp>
      <p:sp>
        <p:nvSpPr>
          <p:cNvPr id="1048750" name="备注占位符 2"/>
          <p:cNvSpPr>
            <a:spLocks noGrp="1"/>
          </p:cNvSpPr>
          <p:nvPr>
            <p:ph type="body" idx="1"/>
          </p:nvPr>
        </p:nvSpPr>
        <p:spPr/>
        <p:txBody>
          <a:bodyPr/>
          <a:lstStyle/>
          <a:p>
            <a:endParaRPr lang="zh-CN" altLang="en-US" dirty="0"/>
          </a:p>
        </p:txBody>
      </p:sp>
      <p:sp>
        <p:nvSpPr>
          <p:cNvPr id="1048751" name="灯片编号占位符 3"/>
          <p:cNvSpPr>
            <a:spLocks noGrp="1"/>
          </p:cNvSpPr>
          <p:nvPr>
            <p:ph type="sldNum" sz="quarter" idx="5"/>
          </p:nvPr>
        </p:nvSpPr>
        <p:spPr/>
        <p:txBody>
          <a:bodyPr/>
          <a:lstStyle/>
          <a:p>
            <a:fld id="{BFC4D603-5B0F-44EE-9D26-F46071689E9A}" type="slidenum">
              <a:rPr lang="zh-CN" altLang="en-US" smtClean="0"/>
            </a:fld>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9" name="幻灯片图像占位符 1"/>
          <p:cNvSpPr>
            <a:spLocks noGrp="1" noRot="1" noChangeAspect="1"/>
          </p:cNvSpPr>
          <p:nvPr>
            <p:ph type="sldImg"/>
          </p:nvPr>
        </p:nvSpPr>
        <p:spPr/>
      </p:sp>
      <p:sp>
        <p:nvSpPr>
          <p:cNvPr id="1048750" name="备注占位符 2"/>
          <p:cNvSpPr>
            <a:spLocks noGrp="1"/>
          </p:cNvSpPr>
          <p:nvPr>
            <p:ph type="body" idx="1"/>
          </p:nvPr>
        </p:nvSpPr>
        <p:spPr/>
        <p:txBody>
          <a:bodyPr/>
          <a:lstStyle/>
          <a:p>
            <a:endParaRPr lang="zh-CN" altLang="en-US" dirty="0"/>
          </a:p>
        </p:txBody>
      </p:sp>
      <p:sp>
        <p:nvSpPr>
          <p:cNvPr id="1048751" name="灯片编号占位符 3"/>
          <p:cNvSpPr>
            <a:spLocks noGrp="1"/>
          </p:cNvSpPr>
          <p:nvPr>
            <p:ph type="sldNum" sz="quarter" idx="5"/>
          </p:nvPr>
        </p:nvSpPr>
        <p:spPr/>
        <p:txBody>
          <a:bodyPr/>
          <a:lstStyle/>
          <a:p>
            <a:fld id="{BFC4D603-5B0F-44EE-9D26-F46071689E9A}" type="slidenum">
              <a:rPr lang="zh-CN" altLang="en-US" smtClean="0"/>
            </a:fld>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9" name="幻灯片图像占位符 1"/>
          <p:cNvSpPr>
            <a:spLocks noGrp="1" noRot="1" noChangeAspect="1"/>
          </p:cNvSpPr>
          <p:nvPr>
            <p:ph type="sldImg"/>
          </p:nvPr>
        </p:nvSpPr>
        <p:spPr/>
      </p:sp>
      <p:sp>
        <p:nvSpPr>
          <p:cNvPr id="1048750" name="备注占位符 2"/>
          <p:cNvSpPr>
            <a:spLocks noGrp="1"/>
          </p:cNvSpPr>
          <p:nvPr>
            <p:ph type="body" idx="1"/>
          </p:nvPr>
        </p:nvSpPr>
        <p:spPr/>
        <p:txBody>
          <a:bodyPr/>
          <a:lstStyle/>
          <a:p>
            <a:endParaRPr lang="zh-CN" altLang="en-US" dirty="0"/>
          </a:p>
        </p:txBody>
      </p:sp>
      <p:sp>
        <p:nvSpPr>
          <p:cNvPr id="1048751" name="灯片编号占位符 3"/>
          <p:cNvSpPr>
            <a:spLocks noGrp="1"/>
          </p:cNvSpPr>
          <p:nvPr>
            <p:ph type="sldNum" sz="quarter" idx="5"/>
          </p:nvPr>
        </p:nvSpPr>
        <p:spPr/>
        <p:txBody>
          <a:bodyPr/>
          <a:lstStyle/>
          <a:p>
            <a:fld id="{BFC4D603-5B0F-44EE-9D26-F46071689E9A}" type="slidenum">
              <a:rPr lang="zh-CN" altLang="en-US" smtClean="0"/>
            </a:fld>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9" name="幻灯片图像占位符 1"/>
          <p:cNvSpPr>
            <a:spLocks noGrp="1" noRot="1" noChangeAspect="1"/>
          </p:cNvSpPr>
          <p:nvPr>
            <p:ph type="sldImg"/>
          </p:nvPr>
        </p:nvSpPr>
        <p:spPr/>
      </p:sp>
      <p:sp>
        <p:nvSpPr>
          <p:cNvPr id="1048750" name="备注占位符 2"/>
          <p:cNvSpPr>
            <a:spLocks noGrp="1"/>
          </p:cNvSpPr>
          <p:nvPr>
            <p:ph type="body" idx="1"/>
          </p:nvPr>
        </p:nvSpPr>
        <p:spPr/>
        <p:txBody>
          <a:bodyPr/>
          <a:lstStyle/>
          <a:p>
            <a:endParaRPr lang="zh-CN" altLang="en-US" dirty="0"/>
          </a:p>
        </p:txBody>
      </p:sp>
      <p:sp>
        <p:nvSpPr>
          <p:cNvPr id="1048751" name="灯片编号占位符 3"/>
          <p:cNvSpPr>
            <a:spLocks noGrp="1"/>
          </p:cNvSpPr>
          <p:nvPr>
            <p:ph type="sldNum" sz="quarter" idx="5"/>
          </p:nvPr>
        </p:nvSpPr>
        <p:spPr/>
        <p:txBody>
          <a:bodyPr/>
          <a:lstStyle/>
          <a:p>
            <a:fld id="{BFC4D603-5B0F-44EE-9D26-F46071689E9A}" type="slidenum">
              <a:rPr lang="zh-CN" altLang="en-US" smtClean="0"/>
            </a:fld>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9" name="幻灯片图像占位符 1"/>
          <p:cNvSpPr>
            <a:spLocks noGrp="1" noRot="1" noChangeAspect="1"/>
          </p:cNvSpPr>
          <p:nvPr>
            <p:ph type="sldImg"/>
          </p:nvPr>
        </p:nvSpPr>
        <p:spPr/>
      </p:sp>
      <p:sp>
        <p:nvSpPr>
          <p:cNvPr id="1048750" name="备注占位符 2"/>
          <p:cNvSpPr>
            <a:spLocks noGrp="1"/>
          </p:cNvSpPr>
          <p:nvPr>
            <p:ph type="body" idx="1"/>
          </p:nvPr>
        </p:nvSpPr>
        <p:spPr/>
        <p:txBody>
          <a:bodyPr/>
          <a:lstStyle/>
          <a:p>
            <a:endParaRPr lang="zh-CN" altLang="en-US" dirty="0"/>
          </a:p>
        </p:txBody>
      </p:sp>
      <p:sp>
        <p:nvSpPr>
          <p:cNvPr id="1048751" name="灯片编号占位符 3"/>
          <p:cNvSpPr>
            <a:spLocks noGrp="1"/>
          </p:cNvSpPr>
          <p:nvPr>
            <p:ph type="sldNum" sz="quarter" idx="5"/>
          </p:nvPr>
        </p:nvSpPr>
        <p:spPr/>
        <p:txBody>
          <a:bodyPr/>
          <a:lstStyle/>
          <a:p>
            <a:fld id="{BFC4D603-5B0F-44EE-9D26-F46071689E9A}" type="slidenum">
              <a:rPr lang="zh-CN" altLang="en-US" smtClean="0"/>
            </a:fld>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9" name="幻灯片图像占位符 1"/>
          <p:cNvSpPr>
            <a:spLocks noGrp="1" noRot="1" noChangeAspect="1"/>
          </p:cNvSpPr>
          <p:nvPr>
            <p:ph type="sldImg"/>
          </p:nvPr>
        </p:nvSpPr>
        <p:spPr/>
      </p:sp>
      <p:sp>
        <p:nvSpPr>
          <p:cNvPr id="1048750" name="备注占位符 2"/>
          <p:cNvSpPr>
            <a:spLocks noGrp="1"/>
          </p:cNvSpPr>
          <p:nvPr>
            <p:ph type="body" idx="1"/>
          </p:nvPr>
        </p:nvSpPr>
        <p:spPr/>
        <p:txBody>
          <a:bodyPr/>
          <a:lstStyle/>
          <a:p>
            <a:endParaRPr lang="zh-CN" altLang="en-US" dirty="0"/>
          </a:p>
        </p:txBody>
      </p:sp>
      <p:sp>
        <p:nvSpPr>
          <p:cNvPr id="1048751" name="灯片编号占位符 3"/>
          <p:cNvSpPr>
            <a:spLocks noGrp="1"/>
          </p:cNvSpPr>
          <p:nvPr>
            <p:ph type="sldNum" sz="quarter" idx="5"/>
          </p:nvPr>
        </p:nvSpPr>
        <p:spPr/>
        <p:txBody>
          <a:bodyPr/>
          <a:lstStyle/>
          <a:p>
            <a:fld id="{BFC4D603-5B0F-44EE-9D26-F46071689E9A}" type="slidenum">
              <a:rPr lang="zh-CN" altLang="en-US" smtClean="0"/>
            </a:fld>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9" name="幻灯片图像占位符 1"/>
          <p:cNvSpPr>
            <a:spLocks noGrp="1" noRot="1" noChangeAspect="1"/>
          </p:cNvSpPr>
          <p:nvPr>
            <p:ph type="sldImg"/>
          </p:nvPr>
        </p:nvSpPr>
        <p:spPr/>
      </p:sp>
      <p:sp>
        <p:nvSpPr>
          <p:cNvPr id="1048750" name="备注占位符 2"/>
          <p:cNvSpPr>
            <a:spLocks noGrp="1"/>
          </p:cNvSpPr>
          <p:nvPr>
            <p:ph type="body" idx="1"/>
          </p:nvPr>
        </p:nvSpPr>
        <p:spPr/>
        <p:txBody>
          <a:bodyPr/>
          <a:lstStyle/>
          <a:p>
            <a:endParaRPr lang="zh-CN" altLang="en-US" dirty="0"/>
          </a:p>
        </p:txBody>
      </p:sp>
      <p:sp>
        <p:nvSpPr>
          <p:cNvPr id="1048751" name="灯片编号占位符 3"/>
          <p:cNvSpPr>
            <a:spLocks noGrp="1"/>
          </p:cNvSpPr>
          <p:nvPr>
            <p:ph type="sldNum" sz="quarter" idx="5"/>
          </p:nvPr>
        </p:nvSpPr>
        <p:spPr/>
        <p:txBody>
          <a:bodyPr/>
          <a:lstStyle/>
          <a:p>
            <a:fld id="{BFC4D603-5B0F-44EE-9D26-F46071689E9A}" type="slidenum">
              <a:rPr lang="zh-CN" altLang="en-US" smtClean="0"/>
            </a:fld>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7" Type="http://schemas.openxmlformats.org/officeDocument/2006/relationships/image" Target="../media/image4.png"/><Relationship Id="rId6" Type="http://schemas.openxmlformats.org/officeDocument/2006/relationships/tags" Target="../tags/tag67.xml"/><Relationship Id="rId5" Type="http://schemas.openxmlformats.org/officeDocument/2006/relationships/image" Target="../media/image3.png"/><Relationship Id="rId4" Type="http://schemas.openxmlformats.org/officeDocument/2006/relationships/tags" Target="../tags/tag66.xml"/><Relationship Id="rId3" Type="http://schemas.openxmlformats.org/officeDocument/2006/relationships/image" Target="../media/image2.jpeg"/><Relationship Id="rId2" Type="http://schemas.openxmlformats.org/officeDocument/2006/relationships/tags" Target="../tags/tag65.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7" Type="http://schemas.openxmlformats.org/officeDocument/2006/relationships/image" Target="../media/image5.png"/><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hyperlink" Target="http://www.1ppt.com/hangye/" TargetMode="Externa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3DD0666A-D322-455F-B4F1-87D90332361C}"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85A98A8-E65E-41D4-8B74-0E0C09002C8E}"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3DD0666A-D322-455F-B4F1-87D90332361C}"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85A98A8-E65E-41D4-8B74-0E0C09002C8E}" type="slidenum">
              <a:rPr lang="zh-CN" altLang="en-US" smtClean="0"/>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3DD0666A-D322-455F-B4F1-87D90332361C}"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85A98A8-E65E-41D4-8B74-0E0C09002C8E}" type="slidenum">
              <a:rPr lang="zh-CN" altLang="en-US" smtClean="0"/>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pic>
        <p:nvPicPr>
          <p:cNvPr id="3" name="图片 2" descr="2021钟楼"/>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2" name="矩形 1"/>
          <p:cNvSpPr/>
          <p:nvPr userDrawn="1">
            <p:custDataLst>
              <p:tags r:id="rId4"/>
            </p:custDataLst>
          </p:nvPr>
        </p:nvSpPr>
        <p:spPr>
          <a:xfrm>
            <a:off x="0" y="0"/>
            <a:ext cx="12192000" cy="6858000"/>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zh-CN" altLang="en-US" sz="2400"/>
          </a:p>
        </p:txBody>
      </p:sp>
      <p:pic>
        <p:nvPicPr>
          <p:cNvPr id="6" name="图片 5" descr="logo1"/>
          <p:cNvPicPr>
            <a:picLocks noChangeAspect="1"/>
          </p:cNvPicPr>
          <p:nvPr userDrawn="1">
            <p:custDataLst>
              <p:tags r:id="rId6"/>
            </p:custDataLst>
          </p:nvPr>
        </p:nvPicPr>
        <p:blipFill>
          <a:blip r:embed="rId7"/>
          <a:stretch>
            <a:fillRect/>
          </a:stretch>
        </p:blipFill>
        <p:spPr>
          <a:xfrm>
            <a:off x="10639425" y="38100"/>
            <a:ext cx="1370330" cy="970280"/>
          </a:xfrm>
          <a:prstGeom prst="rect">
            <a:avLst/>
          </a:prstGeom>
        </p:spPr>
      </p:pic>
    </p:spTree>
  </p:cSld>
  <p:clrMapOvr>
    <a:masterClrMapping/>
  </p:clrMapOvr>
  <p:transition/>
  <p:hf sldNum="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pPr>
              <a:defRPr/>
            </a:pPr>
            <a:fld id="{A29749F4-AF4C-423E-8C59-98FCBB9791B8}"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pPr>
              <a:defRPr/>
            </a:pPr>
            <a:endParaRPr lang="zh-CN" altLang="en-US"/>
          </a:p>
        </p:txBody>
      </p:sp>
      <p:sp>
        <p:nvSpPr>
          <p:cNvPr id="5" name="灯片编号占位符 4"/>
          <p:cNvSpPr>
            <a:spLocks noGrp="1"/>
          </p:cNvSpPr>
          <p:nvPr>
            <p:ph type="sldNum" sz="quarter" idx="12"/>
            <p:custDataLst>
              <p:tags r:id="rId5"/>
            </p:custDataLst>
          </p:nvPr>
        </p:nvSpPr>
        <p:spPr/>
        <p:txBody>
          <a:bodyPr/>
          <a:lstStyle/>
          <a:p>
            <a:pPr>
              <a:defRPr/>
            </a:pPr>
            <a:fld id="{4C7AC0E1-C7A6-4354-8B81-73DBB9C5C11B}" type="slidenum">
              <a:rPr lang="zh-CN" altLang="en-US" smtClean="0"/>
            </a:fld>
            <a:endParaRPr lang="zh-CN" altLang="en-US"/>
          </a:p>
        </p:txBody>
      </p:sp>
      <p:pic>
        <p:nvPicPr>
          <p:cNvPr id="6" name="图片 5" descr="图片1"/>
          <p:cNvPicPr>
            <a:picLocks noChangeAspect="1"/>
          </p:cNvPicPr>
          <p:nvPr userDrawn="1">
            <p:custDataLst>
              <p:tags r:id="rId6"/>
            </p:custDataLst>
          </p:nvPr>
        </p:nvPicPr>
        <p:blipFill>
          <a:blip r:embed="rId7"/>
          <a:stretch>
            <a:fillRect/>
          </a:stretch>
        </p:blipFill>
        <p:spPr>
          <a:xfrm>
            <a:off x="10629900" y="28575"/>
            <a:ext cx="1544955" cy="1115695"/>
          </a:xfrm>
          <a:prstGeom prst="rect">
            <a:avLst/>
          </a:prstGeom>
        </p:spPr>
      </p:pic>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1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pPr>
              <a:defRPr/>
            </a:pPr>
            <a:fld id="{A29749F4-AF4C-423E-8C59-98FCBB9791B8}"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pPr>
              <a:defRPr/>
            </a:pPr>
            <a:endParaRPr lang="zh-CN" altLang="en-US"/>
          </a:p>
        </p:txBody>
      </p:sp>
      <p:sp>
        <p:nvSpPr>
          <p:cNvPr id="5" name="灯片编号占位符 4"/>
          <p:cNvSpPr>
            <a:spLocks noGrp="1"/>
          </p:cNvSpPr>
          <p:nvPr>
            <p:ph type="sldNum" sz="quarter" idx="12"/>
            <p:custDataLst>
              <p:tags r:id="rId5"/>
            </p:custDataLst>
          </p:nvPr>
        </p:nvSpPr>
        <p:spPr/>
        <p:txBody>
          <a:bodyPr/>
          <a:lstStyle/>
          <a:p>
            <a:pPr>
              <a:defRPr/>
            </a:pPr>
            <a:fld id="{4C7AC0E1-C7A6-4354-8B81-73DBB9C5C11B}" type="slidenum">
              <a:rPr lang="zh-CN" altLang="en-US" smtClean="0"/>
            </a:fld>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46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pPr>
              <a:defRPr/>
            </a:pPr>
            <a:fld id="{A29749F4-AF4C-423E-8C59-98FCBB9791B8}"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pPr>
              <a:defRPr/>
            </a:pPr>
            <a:endParaRPr lang="zh-CN" altLang="en-US"/>
          </a:p>
        </p:txBody>
      </p:sp>
      <p:sp>
        <p:nvSpPr>
          <p:cNvPr id="5" name="灯片编号占位符 4"/>
          <p:cNvSpPr>
            <a:spLocks noGrp="1"/>
          </p:cNvSpPr>
          <p:nvPr>
            <p:ph type="sldNum" sz="quarter" idx="12"/>
            <p:custDataLst>
              <p:tags r:id="rId5"/>
            </p:custDataLst>
          </p:nvPr>
        </p:nvSpPr>
        <p:spPr/>
        <p:txBody>
          <a:bodyPr/>
          <a:lstStyle/>
          <a:p>
            <a:pPr>
              <a:defRPr/>
            </a:pPr>
            <a:fld id="{4C7AC0E1-C7A6-4354-8B81-73DBB9C5C11B}" type="slidenum">
              <a:rPr lang="zh-CN" altLang="en-US" smtClean="0"/>
            </a:fld>
            <a:endParaRPr lang="zh-CN" altLang="en-US"/>
          </a:p>
        </p:txBody>
      </p:sp>
      <p:sp>
        <p:nvSpPr>
          <p:cNvPr id="6" name="TextBox 5"/>
          <p:cNvSpPr txBox="1"/>
          <p:nvPr userDrawn="1">
            <p:custDataLst>
              <p:tags r:id="rId6"/>
            </p:custDataLst>
          </p:nvPr>
        </p:nvSpPr>
        <p:spPr>
          <a:xfrm>
            <a:off x="453650" y="0"/>
            <a:ext cx="540060" cy="123111"/>
          </a:xfrm>
          <a:prstGeom prst="rect">
            <a:avLst/>
          </a:prstGeom>
          <a:noFill/>
        </p:spPr>
        <p:txBody>
          <a:bodyPr wrap="square" rtlCol="0">
            <a:spAutoFit/>
          </a:bodyPr>
          <a:lstStyle/>
          <a:p>
            <a:pPr>
              <a:lnSpc>
                <a:spcPct val="200000"/>
              </a:lnSpc>
            </a:pPr>
            <a:r>
              <a:rPr lang="zh-CN" altLang="en-US" sz="100">
                <a:solidFill>
                  <a:schemeClr val="tx1">
                    <a:alpha val="0"/>
                  </a:schemeClr>
                </a:solidFill>
                <a:latin typeface="微软雅黑" panose="020B0503020204020204" pitchFamily="34" charset="-122"/>
                <a:ea typeface="微软雅黑" panose="020B0503020204020204" pitchFamily="34" charset="-122"/>
                <a:hlinkClick r:id="rId7"/>
              </a:rPr>
              <a:t>行业</a:t>
            </a:r>
            <a:r>
              <a:rPr lang="en-US" altLang="zh-CN" sz="100">
                <a:solidFill>
                  <a:schemeClr val="tx1">
                    <a:alpha val="0"/>
                  </a:schemeClr>
                </a:solidFill>
                <a:latin typeface="微软雅黑" panose="020B0503020204020204" pitchFamily="34" charset="-122"/>
                <a:ea typeface="微软雅黑" panose="020B0503020204020204" pitchFamily="34" charset="-122"/>
                <a:hlinkClick r:id="rId7"/>
              </a:rPr>
              <a:t>PPT</a:t>
            </a:r>
            <a:r>
              <a:rPr lang="zh-CN" altLang="en-US" sz="100">
                <a:solidFill>
                  <a:schemeClr val="tx1">
                    <a:alpha val="0"/>
                  </a:schemeClr>
                </a:solidFill>
                <a:latin typeface="微软雅黑" panose="020B0503020204020204" pitchFamily="34" charset="-122"/>
                <a:ea typeface="微软雅黑" panose="020B0503020204020204" pitchFamily="34" charset="-122"/>
                <a:hlinkClick r:id="rId7"/>
              </a:rPr>
              <a:t>模板</a:t>
            </a:r>
            <a:r>
              <a:rPr lang="en-US" altLang="zh-CN" sz="100">
                <a:solidFill>
                  <a:schemeClr val="tx1">
                    <a:alpha val="0"/>
                  </a:schemeClr>
                </a:solidFill>
                <a:latin typeface="微软雅黑" panose="020B0503020204020204" pitchFamily="34" charset="-122"/>
                <a:ea typeface="微软雅黑" panose="020B0503020204020204" pitchFamily="34" charset="-122"/>
              </a:rPr>
              <a:t>http://www.1ppt.com/hangye/</a:t>
            </a:r>
            <a:endParaRPr lang="en-US" altLang="zh-CN" sz="100">
              <a:solidFill>
                <a:schemeClr val="tx1">
                  <a:alpha val="0"/>
                </a:schemeClr>
              </a:solidFill>
              <a:latin typeface="微软雅黑" panose="020B0503020204020204" pitchFamily="34" charset="-122"/>
              <a:ea typeface="微软雅黑" panose="020B0503020204020204" pitchFamily="34" charset="-122"/>
            </a:endParaRP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showMasterSp="0">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C05B155A-6C3F-4654-B89E-25DB213E399B}"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015CE2E0-6DDF-4FAE-9DBA-F1C48BF5C133}" type="slidenum">
              <a:rPr lang="zh-CN" altLang="en-US" smtClean="0"/>
            </a:fld>
            <a:endParaRPr lang="zh-CN" altLang="en-US"/>
          </a:p>
        </p:txBody>
      </p:sp>
    </p:spTree>
  </p:cSld>
  <p:clrMapOvr>
    <a:masterClrMapping/>
  </p:clrMapOvr>
  <p:transition/>
  <p:hf sldNum="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48CABC21-AF6F-414B-9B84-A867189E5E6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D5DDAB5-290D-4E83-B073-072C4BC7A6FA}" type="slidenum">
              <a:rPr lang="zh-CN" altLang="en-US" smtClean="0"/>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21E784E2-5F57-4A84-997D-FCAB3BD6E88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2F1C3182-4989-4F63-B1C9-1AC6F2A6F13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2_标题和内容">
    <p:spTree>
      <p:nvGrpSpPr>
        <p:cNvPr id="1" name=""/>
        <p:cNvGrpSpPr/>
        <p:nvPr/>
      </p:nvGrpSpPr>
      <p:grpSpPr>
        <a:xfrm>
          <a:off x="0" y="0"/>
          <a:ext cx="0" cy="0"/>
          <a:chOff x="0" y="0"/>
          <a:chExt cx="0" cy="0"/>
        </a:xfrm>
      </p:grpSpPr>
      <p:sp>
        <p:nvSpPr>
          <p:cNvPr id="1048701" name="任意多边形: 形状 8"/>
          <p:cNvSpPr/>
          <p:nvPr userDrawn="1"/>
        </p:nvSpPr>
        <p:spPr>
          <a:xfrm>
            <a:off x="10187935" y="-1090140"/>
            <a:ext cx="4008129" cy="2180279"/>
          </a:xfrm>
          <a:custGeom>
            <a:avLst/>
            <a:gdLst>
              <a:gd name="connsiteX0" fmla="*/ 109244 w 4008129"/>
              <a:gd name="connsiteY0" fmla="*/ 256317 h 2180279"/>
              <a:gd name="connsiteX1" fmla="*/ 942621 w 4008129"/>
              <a:gd name="connsiteY1" fmla="*/ 1876772 h 2180279"/>
              <a:gd name="connsiteX2" fmla="*/ 3581649 w 4008129"/>
              <a:gd name="connsiteY2" fmla="*/ 2050392 h 2180279"/>
              <a:gd name="connsiteX3" fmla="*/ 3801568 w 4008129"/>
              <a:gd name="connsiteY3" fmla="*/ 429937 h 2180279"/>
              <a:gd name="connsiteX4" fmla="*/ 1544505 w 4008129"/>
              <a:gd name="connsiteY4" fmla="*/ 1674 h 2180279"/>
              <a:gd name="connsiteX5" fmla="*/ 167117 w 4008129"/>
              <a:gd name="connsiteY5" fmla="*/ 279466 h 2180279"/>
              <a:gd name="connsiteX6" fmla="*/ 109244 w 4008129"/>
              <a:gd name="connsiteY6" fmla="*/ 256317 h 21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8129" h="2180279">
                <a:moveTo>
                  <a:pt x="109244" y="256317"/>
                </a:moveTo>
                <a:cubicBezTo>
                  <a:pt x="238495" y="522535"/>
                  <a:pt x="363887" y="1577760"/>
                  <a:pt x="942621" y="1876772"/>
                </a:cubicBezTo>
                <a:cubicBezTo>
                  <a:pt x="1521355" y="2175784"/>
                  <a:pt x="3105158" y="2291531"/>
                  <a:pt x="3581649" y="2050392"/>
                </a:cubicBezTo>
                <a:cubicBezTo>
                  <a:pt x="4058140" y="1809253"/>
                  <a:pt x="4141092" y="771390"/>
                  <a:pt x="3801568" y="429937"/>
                </a:cubicBezTo>
                <a:cubicBezTo>
                  <a:pt x="3462044" y="88484"/>
                  <a:pt x="2150247" y="26752"/>
                  <a:pt x="1544505" y="1674"/>
                </a:cubicBezTo>
                <a:cubicBezTo>
                  <a:pt x="938763" y="-23405"/>
                  <a:pt x="406327" y="240884"/>
                  <a:pt x="167117" y="279466"/>
                </a:cubicBezTo>
                <a:cubicBezTo>
                  <a:pt x="-72093" y="318048"/>
                  <a:pt x="-20007" y="-9901"/>
                  <a:pt x="109244" y="256317"/>
                </a:cubicBezTo>
                <a:close/>
              </a:path>
            </a:pathLst>
          </a:custGeom>
          <a:solidFill>
            <a:srgbClr val="E7C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ndParaRPr>
          </a:p>
        </p:txBody>
      </p:sp>
      <p:sp>
        <p:nvSpPr>
          <p:cNvPr id="1048702" name="任意多边形: 形状 12"/>
          <p:cNvSpPr/>
          <p:nvPr userDrawn="1"/>
        </p:nvSpPr>
        <p:spPr>
          <a:xfrm rot="869861">
            <a:off x="-1997982" y="5852278"/>
            <a:ext cx="6275278" cy="1529348"/>
          </a:xfrm>
          <a:custGeom>
            <a:avLst/>
            <a:gdLst>
              <a:gd name="connsiteX0" fmla="*/ 439908 w 7733604"/>
              <a:gd name="connsiteY0" fmla="*/ 1159748 h 2289554"/>
              <a:gd name="connsiteX1" fmla="*/ 2534925 w 7733604"/>
              <a:gd name="connsiteY1" fmla="*/ 372670 h 2289554"/>
              <a:gd name="connsiteX2" fmla="*/ 4201680 w 7733604"/>
              <a:gd name="connsiteY2" fmla="*/ 1206047 h 2289554"/>
              <a:gd name="connsiteX3" fmla="*/ 6261973 w 7733604"/>
              <a:gd name="connsiteY3" fmla="*/ 2280 h 2289554"/>
              <a:gd name="connsiteX4" fmla="*/ 7731958 w 7733604"/>
              <a:gd name="connsiteY4" fmla="*/ 939829 h 2289554"/>
              <a:gd name="connsiteX5" fmla="*/ 6389295 w 7733604"/>
              <a:gd name="connsiteY5" fmla="*/ 2213044 h 2289554"/>
              <a:gd name="connsiteX6" fmla="*/ 567229 w 7733604"/>
              <a:gd name="connsiteY6" fmla="*/ 2039424 h 2289554"/>
              <a:gd name="connsiteX7" fmla="*/ 439908 w 7733604"/>
              <a:gd name="connsiteY7" fmla="*/ 1159748 h 228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33604" h="2289554">
                <a:moveTo>
                  <a:pt x="439908" y="1159748"/>
                </a:moveTo>
                <a:cubicBezTo>
                  <a:pt x="767857" y="881956"/>
                  <a:pt x="1907963" y="364954"/>
                  <a:pt x="2534925" y="372670"/>
                </a:cubicBezTo>
                <a:cubicBezTo>
                  <a:pt x="3161887" y="380386"/>
                  <a:pt x="3580505" y="1267779"/>
                  <a:pt x="4201680" y="1206047"/>
                </a:cubicBezTo>
                <a:cubicBezTo>
                  <a:pt x="4822855" y="1144315"/>
                  <a:pt x="5673593" y="46650"/>
                  <a:pt x="6261973" y="2280"/>
                </a:cubicBezTo>
                <a:cubicBezTo>
                  <a:pt x="6850353" y="-42090"/>
                  <a:pt x="7710738" y="571368"/>
                  <a:pt x="7731958" y="939829"/>
                </a:cubicBezTo>
                <a:cubicBezTo>
                  <a:pt x="7753178" y="1308290"/>
                  <a:pt x="7583416" y="2029778"/>
                  <a:pt x="6389295" y="2213044"/>
                </a:cubicBezTo>
                <a:cubicBezTo>
                  <a:pt x="5195174" y="2396310"/>
                  <a:pt x="1553006" y="2214973"/>
                  <a:pt x="567229" y="2039424"/>
                </a:cubicBezTo>
                <a:cubicBezTo>
                  <a:pt x="-418548" y="1863875"/>
                  <a:pt x="111959" y="1437540"/>
                  <a:pt x="439908" y="1159748"/>
                </a:cubicBezTo>
                <a:close/>
              </a:path>
            </a:pathLst>
          </a:custGeom>
          <a:solidFill>
            <a:srgbClr val="E7C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ndParaRPr>
          </a:p>
        </p:txBody>
      </p:sp>
      <p:pic>
        <p:nvPicPr>
          <p:cNvPr id="2097155" name="图片 10"/>
          <p:cNvPicPr>
            <a:picLocks noChangeAspect="1"/>
          </p:cNvPicPr>
          <p:nvPr userDrawn="1"/>
        </p:nvPicPr>
        <p:blipFill rotWithShape="1">
          <a:blip r:embed="rId2" cstate="print"/>
          <a:srcRect r="7301" b="45178"/>
          <a:stretch>
            <a:fillRect/>
          </a:stretch>
        </p:blipFill>
        <p:spPr>
          <a:xfrm>
            <a:off x="10477048" y="4914899"/>
            <a:ext cx="1714952" cy="194310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3DD0666A-D322-455F-B4F1-87D90332361C}"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85A98A8-E65E-41D4-8B74-0E0C09002C8E}"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3DD0666A-D322-455F-B4F1-87D90332361C}"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85A98A8-E65E-41D4-8B74-0E0C09002C8E}"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custDataLst>
              <p:tags r:id="rId5"/>
            </p:custDataLst>
          </p:nvPr>
        </p:nvSpPr>
        <p:spPr/>
        <p:txBody>
          <a:bodyPr/>
          <a:lstStyle/>
          <a:p>
            <a:fld id="{3DD0666A-D322-455F-B4F1-87D90332361C}"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85A98A8-E65E-41D4-8B74-0E0C09002C8E}"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custDataLst>
              <p:tags r:id="rId7"/>
            </p:custDataLst>
          </p:nvPr>
        </p:nvSpPr>
        <p:spPr/>
        <p:txBody>
          <a:bodyPr/>
          <a:lstStyle/>
          <a:p>
            <a:fld id="{3DD0666A-D322-455F-B4F1-87D90332361C}"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585A98A8-E65E-41D4-8B74-0E0C09002C8E}"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3DD0666A-D322-455F-B4F1-87D90332361C}"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585A98A8-E65E-41D4-8B74-0E0C09002C8E}"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3DD0666A-D322-455F-B4F1-87D90332361C}"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585A98A8-E65E-41D4-8B74-0E0C09002C8E}"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3DD0666A-D322-455F-B4F1-87D90332361C}"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85A98A8-E65E-41D4-8B74-0E0C09002C8E}"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3DD0666A-D322-455F-B4F1-87D90332361C}"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85A98A8-E65E-41D4-8B74-0E0C09002C8E}"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image" Target="file:///D:\qq&#25991;&#20214;\712321467\Image\C2C\Image2\%7b75232B38-A165-1FB7-499C-2E1C792CACB5%7d.png" TargetMode="External"/><Relationship Id="rId18" Type="http://schemas.openxmlformats.org/officeDocument/2006/relationships/image" Target="../media/image1.png"/><Relationship Id="rId17" Type="http://schemas.openxmlformats.org/officeDocument/2006/relationships/tags" Target="../tags/tag64.xml"/><Relationship Id="rId16" Type="http://schemas.openxmlformats.org/officeDocument/2006/relationships/tags" Target="../tags/tag63.xml"/><Relationship Id="rId15" Type="http://schemas.openxmlformats.org/officeDocument/2006/relationships/tags" Target="../tags/tag62.xml"/><Relationship Id="rId14" Type="http://schemas.openxmlformats.org/officeDocument/2006/relationships/tags" Target="../tags/tag61.xml"/><Relationship Id="rId13" Type="http://schemas.openxmlformats.org/officeDocument/2006/relationships/tags" Target="../tags/tag60.xml"/><Relationship Id="rId12" Type="http://schemas.openxmlformats.org/officeDocument/2006/relationships/tags" Target="../tags/tag59.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ags" Target="../tags/tag95.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7" Type="http://schemas.openxmlformats.org/officeDocument/2006/relationships/theme" Target="../theme/theme2.xml"/><Relationship Id="rId16" Type="http://schemas.openxmlformats.org/officeDocument/2006/relationships/image" Target="file:///D:\qq&#25991;&#20214;\712321467\Image\C2C\Image2\%7b75232B38-A165-1FB7-499C-2E1C792CACB5%7d.png" TargetMode="External"/><Relationship Id="rId15" Type="http://schemas.openxmlformats.org/officeDocument/2006/relationships/image" Target="../media/image1.png"/><Relationship Id="rId14" Type="http://schemas.openxmlformats.org/officeDocument/2006/relationships/tags" Target="../tags/tag100.xml"/><Relationship Id="rId13" Type="http://schemas.openxmlformats.org/officeDocument/2006/relationships/tags" Target="../tags/tag99.xml"/><Relationship Id="rId12" Type="http://schemas.openxmlformats.org/officeDocument/2006/relationships/tags" Target="../tags/tag98.xml"/><Relationship Id="rId11" Type="http://schemas.openxmlformats.org/officeDocument/2006/relationships/tags" Target="../tags/tag97.xml"/><Relationship Id="rId10" Type="http://schemas.openxmlformats.org/officeDocument/2006/relationships/tags" Target="../tags/tag96.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custDataLst>
              <p:tags r:id="rId14"/>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DD0666A-D322-455F-B4F1-87D90332361C}"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CN" altLang="en-US"/>
          </a:p>
        </p:txBody>
      </p:sp>
      <p:sp>
        <p:nvSpPr>
          <p:cNvPr id="6" name="灯片编号占位符 5"/>
          <p:cNvSpPr>
            <a:spLocks noGrp="1"/>
          </p:cNvSpPr>
          <p:nvPr>
            <p:ph type="sldNum" sz="quarter" idx="4"/>
            <p:custDataLst>
              <p:tags r:id="rId16"/>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85A98A8-E65E-41D4-8B74-0E0C09002C8E}" type="slidenum">
              <a:rPr lang="zh-CN" altLang="en-US" smtClean="0"/>
            </a:fld>
            <a:endParaRPr lang="zh-CN" altLang="en-US"/>
          </a:p>
        </p:txBody>
      </p:sp>
      <p:pic>
        <p:nvPicPr>
          <p:cNvPr id="7" name="图片 1073743875" descr="学科网 zxxk.com"/>
          <p:cNvPicPr>
            <a:picLocks noChangeAspect="1"/>
          </p:cNvPicPr>
          <p:nvPr userDrawn="1">
            <p:custDataLst>
              <p:tags r:id="rId17"/>
            </p:custDataLst>
          </p:nvPr>
        </p:nvPicPr>
        <p:blipFill>
          <a:blip r:embed="rId18" r:link="rId19"/>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custDataLst>
              <p:tags r:id="rId9"/>
            </p:custDataLst>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文本占位符 2"/>
          <p:cNvSpPr>
            <a:spLocks noGrp="1"/>
          </p:cNvSpPr>
          <p:nvPr>
            <p:ph type="body" idx="1"/>
            <p:custDataLst>
              <p:tags r:id="rId10"/>
            </p:custDataLst>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1"/>
            </p:custDataLst>
          </p:nvPr>
        </p:nvSpPr>
        <p:spPr>
          <a:xfrm>
            <a:off x="838200" y="6356350"/>
            <a:ext cx="2743200" cy="365125"/>
          </a:xfrm>
          <a:prstGeom prst="rect">
            <a:avLst/>
          </a:prstGeom>
        </p:spPr>
        <p:txBody>
          <a:bodyPr vert="horz" lIns="91440" tIns="45720" rIns="91440" bIns="45720" rtlCol="0" anchor="ctr"/>
          <a:lstStyle>
            <a:lvl1pPr algn="l" eaLnBrk="1" fontAlgn="auto" hangingPunct="1">
              <a:spcBef>
                <a:spcPct val="0"/>
              </a:spcBef>
              <a:spcAft>
                <a:spcPct val="0"/>
              </a:spcAft>
              <a:defRPr sz="1200" smtClean="0">
                <a:solidFill>
                  <a:schemeClr val="tx1">
                    <a:tint val="75000"/>
                  </a:schemeClr>
                </a:solidFill>
                <a:latin typeface="+mn-lt"/>
                <a:ea typeface="+mn-ea"/>
              </a:defRPr>
            </a:lvl1pPr>
          </a:lstStyle>
          <a:p>
            <a:pPr>
              <a:defRPr/>
            </a:pPr>
            <a:fld id="{A29749F4-AF4C-423E-8C59-98FCBB9791B8}" type="datetimeFigureOut">
              <a:rPr lang="zh-CN" altLang="en-US"/>
            </a:fld>
            <a:endParaRPr lang="zh-CN" altLang="en-US"/>
          </a:p>
        </p:txBody>
      </p:sp>
      <p:sp>
        <p:nvSpPr>
          <p:cNvPr id="5" name="页脚占位符 4"/>
          <p:cNvSpPr>
            <a:spLocks noGrp="1"/>
          </p:cNvSpPr>
          <p:nvPr>
            <p:ph type="ftr" sz="quarter" idx="3"/>
            <p:custDataLst>
              <p:tags r:id="rId12"/>
            </p:custDataLst>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custDataLst>
              <p:tags r:id="rId13"/>
            </p:custDataLst>
          </p:nvPr>
        </p:nvSpPr>
        <p:spPr>
          <a:xfrm>
            <a:off x="8610600" y="6356350"/>
            <a:ext cx="2743200" cy="365125"/>
          </a:xfrm>
          <a:prstGeom prst="rect">
            <a:avLst/>
          </a:prstGeom>
        </p:spPr>
        <p:txBody>
          <a:bodyPr vert="horz" lIns="91440" tIns="45720" rIns="91440" bIns="45720" rtlCol="0" anchor="ctr"/>
          <a:lstStyle>
            <a:lvl1pPr algn="r" eaLnBrk="1" fontAlgn="auto" hangingPunct="1">
              <a:spcBef>
                <a:spcPct val="0"/>
              </a:spcBef>
              <a:spcAft>
                <a:spcPct val="0"/>
              </a:spcAft>
              <a:defRPr sz="1200" smtClean="0">
                <a:solidFill>
                  <a:schemeClr val="tx1">
                    <a:tint val="75000"/>
                  </a:schemeClr>
                </a:solidFill>
                <a:latin typeface="+mn-lt"/>
                <a:ea typeface="+mn-ea"/>
              </a:defRPr>
            </a:lvl1pPr>
          </a:lstStyle>
          <a:p>
            <a:pPr>
              <a:defRPr/>
            </a:pPr>
            <a:fld id="{4C7AC0E1-C7A6-4354-8B81-73DBB9C5C11B}" type="slidenum">
              <a:rPr lang="zh-CN" altLang="en-US"/>
            </a:fld>
            <a:endParaRPr lang="zh-CN" altLang="en-US"/>
          </a:p>
        </p:txBody>
      </p:sp>
      <p:pic>
        <p:nvPicPr>
          <p:cNvPr id="1028" name="图片 1073743875" descr="学科网 zxxk.com"/>
          <p:cNvPicPr>
            <a:picLocks noChangeAspect="1"/>
          </p:cNvPicPr>
          <p:nvPr>
            <p:custDataLst>
              <p:tags r:id="rId14"/>
            </p:custDataLst>
          </p:nvPr>
        </p:nvPicPr>
        <p:blipFill>
          <a:blip r:embed="rId15" r:link="rId16"/>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ransition/>
  <p:hf sldNum="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Arial" panose="020B0604020202020204" pitchFamily="34" charset="0"/>
          <a:ea typeface="微软雅黑 Light" panose="020B0502040204020203" pitchFamily="34" charset="-122"/>
        </a:defRPr>
      </a:lvl2pPr>
      <a:lvl3pPr algn="l" rtl="0" fontAlgn="base">
        <a:lnSpc>
          <a:spcPct val="90000"/>
        </a:lnSpc>
        <a:spcBef>
          <a:spcPct val="0"/>
        </a:spcBef>
        <a:spcAft>
          <a:spcPct val="0"/>
        </a:spcAft>
        <a:defRPr sz="4400">
          <a:solidFill>
            <a:schemeClr val="tx1"/>
          </a:solidFill>
          <a:latin typeface="Arial" panose="020B0604020202020204" pitchFamily="34" charset="0"/>
          <a:ea typeface="微软雅黑 Light" panose="020B0502040204020203" pitchFamily="34" charset="-122"/>
        </a:defRPr>
      </a:lvl3pPr>
      <a:lvl4pPr algn="l" rtl="0" fontAlgn="base">
        <a:lnSpc>
          <a:spcPct val="90000"/>
        </a:lnSpc>
        <a:spcBef>
          <a:spcPct val="0"/>
        </a:spcBef>
        <a:spcAft>
          <a:spcPct val="0"/>
        </a:spcAft>
        <a:defRPr sz="4400">
          <a:solidFill>
            <a:schemeClr val="tx1"/>
          </a:solidFill>
          <a:latin typeface="Arial" panose="020B0604020202020204" pitchFamily="34" charset="0"/>
          <a:ea typeface="微软雅黑 Light" panose="020B0502040204020203" pitchFamily="34" charset="-122"/>
        </a:defRPr>
      </a:lvl4pPr>
      <a:lvl5pPr algn="l" rtl="0" fontAlgn="base">
        <a:lnSpc>
          <a:spcPct val="90000"/>
        </a:lnSpc>
        <a:spcBef>
          <a:spcPct val="0"/>
        </a:spcBef>
        <a:spcAft>
          <a:spcPct val="0"/>
        </a:spcAft>
        <a:defRPr sz="4400">
          <a:solidFill>
            <a:schemeClr val="tx1"/>
          </a:solidFill>
          <a:latin typeface="Arial" panose="020B0604020202020204" pitchFamily="34" charset="0"/>
          <a:ea typeface="微软雅黑 Light" panose="020B0502040204020203" pitchFamily="34"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微软雅黑 Light" panose="020B0502040204020203"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微软雅黑 Light" panose="020B0502040204020203"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微软雅黑 Light" panose="020B0502040204020203"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微软雅黑 Light" panose="020B0502040204020203"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9.jpeg"/><Relationship Id="rId1"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9.jpeg"/><Relationship Id="rId1" Type="http://schemas.openxmlformats.org/officeDocument/2006/relationships/image" Target="../media/image12.jpe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image" Target="../media/image9.jpeg"/><Relationship Id="rId7" Type="http://schemas.openxmlformats.org/officeDocument/2006/relationships/tags" Target="../tags/tag120.xml"/><Relationship Id="rId6" Type="http://schemas.openxmlformats.org/officeDocument/2006/relationships/tags" Target="../tags/tag119.xml"/><Relationship Id="rId5" Type="http://schemas.openxmlformats.org/officeDocument/2006/relationships/image" Target="../media/image15.png"/><Relationship Id="rId4" Type="http://schemas.openxmlformats.org/officeDocument/2006/relationships/tags" Target="../tags/tag118.xml"/><Relationship Id="rId3" Type="http://schemas.openxmlformats.org/officeDocument/2006/relationships/image" Target="../media/image14.png"/><Relationship Id="rId2" Type="http://schemas.openxmlformats.org/officeDocument/2006/relationships/tags" Target="../tags/tag117.xml"/><Relationship Id="rId1" Type="http://schemas.openxmlformats.org/officeDocument/2006/relationships/image" Target="../media/image12.jpe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2.xml"/><Relationship Id="rId2" Type="http://schemas.openxmlformats.org/officeDocument/2006/relationships/image" Target="../media/image9.jpeg"/><Relationship Id="rId1" Type="http://schemas.openxmlformats.org/officeDocument/2006/relationships/image" Target="../media/image12.jpeg"/></Relationships>
</file>

<file path=ppt/slides/_rels/slide14.xml.rels><?xml version="1.0" encoding="UTF-8" standalone="yes"?>
<Relationships xmlns="http://schemas.openxmlformats.org/package/2006/relationships"><Relationship Id="rId9" Type="http://schemas.openxmlformats.org/officeDocument/2006/relationships/tags" Target="../tags/tag129.xml"/><Relationship Id="rId8" Type="http://schemas.openxmlformats.org/officeDocument/2006/relationships/tags" Target="../tags/tag128.xml"/><Relationship Id="rId7" Type="http://schemas.openxmlformats.org/officeDocument/2006/relationships/tags" Target="../tags/tag127.xml"/><Relationship Id="rId6" Type="http://schemas.openxmlformats.org/officeDocument/2006/relationships/tags" Target="../tags/tag126.xml"/><Relationship Id="rId55" Type="http://schemas.openxmlformats.org/officeDocument/2006/relationships/slideLayout" Target="../slideLayouts/slideLayout18.xml"/><Relationship Id="rId54" Type="http://schemas.openxmlformats.org/officeDocument/2006/relationships/image" Target="../media/image9.jpeg"/><Relationship Id="rId53" Type="http://schemas.openxmlformats.org/officeDocument/2006/relationships/tags" Target="../tags/tag173.xml"/><Relationship Id="rId52" Type="http://schemas.openxmlformats.org/officeDocument/2006/relationships/tags" Target="../tags/tag172.xml"/><Relationship Id="rId51" Type="http://schemas.openxmlformats.org/officeDocument/2006/relationships/tags" Target="../tags/tag171.xml"/><Relationship Id="rId50" Type="http://schemas.openxmlformats.org/officeDocument/2006/relationships/tags" Target="../tags/tag170.xml"/><Relationship Id="rId5" Type="http://schemas.openxmlformats.org/officeDocument/2006/relationships/tags" Target="../tags/tag125.xml"/><Relationship Id="rId49" Type="http://schemas.openxmlformats.org/officeDocument/2006/relationships/tags" Target="../tags/tag169.xml"/><Relationship Id="rId48" Type="http://schemas.openxmlformats.org/officeDocument/2006/relationships/tags" Target="../tags/tag168.xml"/><Relationship Id="rId47" Type="http://schemas.openxmlformats.org/officeDocument/2006/relationships/tags" Target="../tags/tag167.xml"/><Relationship Id="rId46" Type="http://schemas.openxmlformats.org/officeDocument/2006/relationships/tags" Target="../tags/tag166.xml"/><Relationship Id="rId45" Type="http://schemas.openxmlformats.org/officeDocument/2006/relationships/tags" Target="../tags/tag165.xml"/><Relationship Id="rId44" Type="http://schemas.openxmlformats.org/officeDocument/2006/relationships/tags" Target="../tags/tag164.xml"/><Relationship Id="rId43" Type="http://schemas.openxmlformats.org/officeDocument/2006/relationships/tags" Target="../tags/tag163.xml"/><Relationship Id="rId42" Type="http://schemas.openxmlformats.org/officeDocument/2006/relationships/tags" Target="../tags/tag162.xml"/><Relationship Id="rId41" Type="http://schemas.openxmlformats.org/officeDocument/2006/relationships/tags" Target="../tags/tag161.xml"/><Relationship Id="rId40" Type="http://schemas.openxmlformats.org/officeDocument/2006/relationships/tags" Target="../tags/tag160.xml"/><Relationship Id="rId4" Type="http://schemas.openxmlformats.org/officeDocument/2006/relationships/tags" Target="../tags/tag124.xml"/><Relationship Id="rId39" Type="http://schemas.openxmlformats.org/officeDocument/2006/relationships/tags" Target="../tags/tag159.xml"/><Relationship Id="rId38" Type="http://schemas.openxmlformats.org/officeDocument/2006/relationships/tags" Target="../tags/tag158.xml"/><Relationship Id="rId37" Type="http://schemas.openxmlformats.org/officeDocument/2006/relationships/tags" Target="../tags/tag157.xml"/><Relationship Id="rId36" Type="http://schemas.openxmlformats.org/officeDocument/2006/relationships/tags" Target="../tags/tag156.xml"/><Relationship Id="rId35" Type="http://schemas.openxmlformats.org/officeDocument/2006/relationships/tags" Target="../tags/tag155.xml"/><Relationship Id="rId34" Type="http://schemas.openxmlformats.org/officeDocument/2006/relationships/tags" Target="../tags/tag154.xml"/><Relationship Id="rId33" Type="http://schemas.openxmlformats.org/officeDocument/2006/relationships/tags" Target="../tags/tag153.xml"/><Relationship Id="rId32" Type="http://schemas.openxmlformats.org/officeDocument/2006/relationships/tags" Target="../tags/tag152.xml"/><Relationship Id="rId31" Type="http://schemas.openxmlformats.org/officeDocument/2006/relationships/tags" Target="../tags/tag151.xml"/><Relationship Id="rId30" Type="http://schemas.openxmlformats.org/officeDocument/2006/relationships/tags" Target="../tags/tag150.xml"/><Relationship Id="rId3" Type="http://schemas.openxmlformats.org/officeDocument/2006/relationships/tags" Target="../tags/tag123.xml"/><Relationship Id="rId29" Type="http://schemas.openxmlformats.org/officeDocument/2006/relationships/tags" Target="../tags/tag149.xml"/><Relationship Id="rId28" Type="http://schemas.openxmlformats.org/officeDocument/2006/relationships/tags" Target="../tags/tag148.xml"/><Relationship Id="rId27" Type="http://schemas.openxmlformats.org/officeDocument/2006/relationships/tags" Target="../tags/tag147.xml"/><Relationship Id="rId26" Type="http://schemas.openxmlformats.org/officeDocument/2006/relationships/tags" Target="../tags/tag146.xml"/><Relationship Id="rId25" Type="http://schemas.openxmlformats.org/officeDocument/2006/relationships/tags" Target="../tags/tag145.xml"/><Relationship Id="rId24" Type="http://schemas.openxmlformats.org/officeDocument/2006/relationships/tags" Target="../tags/tag144.xml"/><Relationship Id="rId23" Type="http://schemas.openxmlformats.org/officeDocument/2006/relationships/tags" Target="../tags/tag143.xml"/><Relationship Id="rId22" Type="http://schemas.openxmlformats.org/officeDocument/2006/relationships/tags" Target="../tags/tag142.xml"/><Relationship Id="rId21" Type="http://schemas.openxmlformats.org/officeDocument/2006/relationships/tags" Target="../tags/tag141.xml"/><Relationship Id="rId20" Type="http://schemas.openxmlformats.org/officeDocument/2006/relationships/tags" Target="../tags/tag140.xml"/><Relationship Id="rId2" Type="http://schemas.openxmlformats.org/officeDocument/2006/relationships/tags" Target="../tags/tag122.xml"/><Relationship Id="rId19" Type="http://schemas.openxmlformats.org/officeDocument/2006/relationships/tags" Target="../tags/tag139.xml"/><Relationship Id="rId18" Type="http://schemas.openxmlformats.org/officeDocument/2006/relationships/tags" Target="../tags/tag138.xml"/><Relationship Id="rId17" Type="http://schemas.openxmlformats.org/officeDocument/2006/relationships/tags" Target="../tags/tag137.xml"/><Relationship Id="rId16" Type="http://schemas.openxmlformats.org/officeDocument/2006/relationships/tags" Target="../tags/tag136.xml"/><Relationship Id="rId15" Type="http://schemas.openxmlformats.org/officeDocument/2006/relationships/tags" Target="../tags/tag135.xml"/><Relationship Id="rId14" Type="http://schemas.openxmlformats.org/officeDocument/2006/relationships/tags" Target="../tags/tag134.xml"/><Relationship Id="rId13" Type="http://schemas.openxmlformats.org/officeDocument/2006/relationships/tags" Target="../tags/tag133.xml"/><Relationship Id="rId12" Type="http://schemas.openxmlformats.org/officeDocument/2006/relationships/tags" Target="../tags/tag132.xml"/><Relationship Id="rId11" Type="http://schemas.openxmlformats.org/officeDocument/2006/relationships/tags" Target="../tags/tag131.xml"/><Relationship Id="rId10" Type="http://schemas.openxmlformats.org/officeDocument/2006/relationships/tags" Target="../tags/tag130.xml"/><Relationship Id="rId1" Type="http://schemas.openxmlformats.org/officeDocument/2006/relationships/tags" Target="../tags/tag12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image" Target="../media/image9.jpe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9.jpeg"/><Relationship Id="rId3" Type="http://schemas.openxmlformats.org/officeDocument/2006/relationships/tags" Target="../tags/tag101.xml"/><Relationship Id="rId2" Type="http://schemas.openxmlformats.org/officeDocument/2006/relationships/image" Target="../media/image11.jpeg"/><Relationship Id="rId1"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image" Target="../media/image9.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image" Target="../media/image9.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9.jpeg"/><Relationship Id="rId1" Type="http://schemas.openxmlformats.org/officeDocument/2006/relationships/image" Target="../media/image12.jpe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9.jpeg"/><Relationship Id="rId2" Type="http://schemas.openxmlformats.org/officeDocument/2006/relationships/image" Target="../media/image16.png"/><Relationship Id="rId1" Type="http://schemas.openxmlformats.org/officeDocument/2006/relationships/image" Target="../media/image12.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9.jpeg"/><Relationship Id="rId1" Type="http://schemas.openxmlformats.org/officeDocument/2006/relationships/image" Target="../media/image12.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9.jpeg"/><Relationship Id="rId1" Type="http://schemas.openxmlformats.org/officeDocument/2006/relationships/image" Target="../media/image12.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9.jpeg"/><Relationship Id="rId1" Type="http://schemas.openxmlformats.org/officeDocument/2006/relationships/image" Target="../media/image12.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9.jpeg"/><Relationship Id="rId1" Type="http://schemas.openxmlformats.org/officeDocument/2006/relationships/image" Target="../media/image12.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9.jpeg"/><Relationship Id="rId1" Type="http://schemas.openxmlformats.org/officeDocument/2006/relationships/image" Target="../media/image12.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9.jpeg"/><Relationship Id="rId1" Type="http://schemas.openxmlformats.org/officeDocument/2006/relationships/image" Target="../media/image12.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2.xml"/><Relationship Id="rId3" Type="http://schemas.openxmlformats.org/officeDocument/2006/relationships/image" Target="../media/image9.jpeg"/><Relationship Id="rId2" Type="http://schemas.openxmlformats.org/officeDocument/2006/relationships/tags" Target="../tags/tag103.xml"/><Relationship Id="rId1" Type="http://schemas.openxmlformats.org/officeDocument/2006/relationships/tags" Target="../tags/tag10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9.jpeg"/><Relationship Id="rId1" Type="http://schemas.openxmlformats.org/officeDocument/2006/relationships/image" Target="../media/image12.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2.xml"/><Relationship Id="rId2" Type="http://schemas.openxmlformats.org/officeDocument/2006/relationships/image" Target="../media/image9.jpeg"/><Relationship Id="rId1" Type="http://schemas.openxmlformats.org/officeDocument/2006/relationships/tags" Target="../tags/tag10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9.jpeg"/><Relationship Id="rId1"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9.jpeg"/><Relationship Id="rId1" Type="http://schemas.openxmlformats.org/officeDocument/2006/relationships/image" Target="../media/image12.jpeg"/></Relationships>
</file>

<file path=ppt/slides/_rels/slide7.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tags" Target="../tags/tag115.xml"/><Relationship Id="rId7" Type="http://schemas.openxmlformats.org/officeDocument/2006/relationships/tags" Target="../tags/tag114.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2" Type="http://schemas.openxmlformats.org/officeDocument/2006/relationships/slideLayout" Target="../slideLayouts/slideLayout18.xml"/><Relationship Id="rId11" Type="http://schemas.openxmlformats.org/officeDocument/2006/relationships/tags" Target="../tags/tag116.xml"/><Relationship Id="rId10" Type="http://schemas.openxmlformats.org/officeDocument/2006/relationships/image" Target="../media/image9.jpeg"/><Relationship Id="rId1"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9.jpeg"/><Relationship Id="rId1"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9.jpeg"/><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pic>
        <p:nvPicPr>
          <p:cNvPr id="2"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3789059" y="123054"/>
            <a:ext cx="4613879" cy="523220"/>
          </a:xfrm>
          <a:prstGeom prst="rect">
            <a:avLst/>
          </a:prstGeom>
          <a:solidFill>
            <a:schemeClr val="bg1"/>
          </a:solidFill>
        </p:spPr>
        <p:txBody>
          <a:bodyPr wrap="square" rtlCol="0">
            <a:spAutoFit/>
          </a:bodyPr>
          <a:lstStyle/>
          <a:p>
            <a:r>
              <a:rPr lang="en-US" altLang="zh-CN" sz="2800" dirty="0">
                <a:solidFill>
                  <a:srgbClr val="9900CC"/>
                </a:solidFill>
              </a:rPr>
              <a:t>Read for clues and echoes</a:t>
            </a:r>
            <a:endParaRPr lang="zh-CN" altLang="en-US" sz="2800" dirty="0">
              <a:solidFill>
                <a:srgbClr val="9900CC"/>
              </a:solidFill>
            </a:endParaRPr>
          </a:p>
        </p:txBody>
      </p:sp>
      <p:graphicFrame>
        <p:nvGraphicFramePr>
          <p:cNvPr id="6" name="内容占位符 3"/>
          <p:cNvGraphicFramePr/>
          <p:nvPr/>
        </p:nvGraphicFramePr>
        <p:xfrm>
          <a:off x="-2" y="1263967"/>
          <a:ext cx="12192000" cy="4078748"/>
        </p:xfrm>
        <a:graphic>
          <a:graphicData uri="http://schemas.openxmlformats.org/drawingml/2006/table">
            <a:tbl>
              <a:tblPr firstRow="1" bandRow="1">
                <a:tableStyleId>{5C22544A-7EE6-4342-B048-85BDC9FD1C3A}</a:tableStyleId>
              </a:tblPr>
              <a:tblGrid>
                <a:gridCol w="5681608"/>
                <a:gridCol w="6510392"/>
              </a:tblGrid>
              <a:tr h="577838">
                <a:tc>
                  <a:txBody>
                    <a:bodyPr/>
                    <a:lstStyle/>
                    <a:p>
                      <a:r>
                        <a:rPr lang="zh-CN" altLang="en-US" sz="3200" dirty="0"/>
                        <a:t>              </a:t>
                      </a:r>
                      <a:r>
                        <a:rPr lang="en-US" altLang="zh-CN" sz="3200" dirty="0"/>
                        <a:t>hidden clues</a:t>
                      </a:r>
                      <a:endParaRPr lang="zh-CN" altLang="en-US" sz="3200" dirty="0"/>
                    </a:p>
                  </a:txBody>
                  <a:tcPr>
                    <a:solidFill>
                      <a:schemeClr val="accent3"/>
                    </a:solidFill>
                  </a:tcPr>
                </a:tc>
                <a:tc>
                  <a:txBody>
                    <a:bodyPr/>
                    <a:lstStyle/>
                    <a:p>
                      <a:r>
                        <a:rPr lang="zh-CN" altLang="en-US" sz="3200" dirty="0"/>
                        <a:t>              </a:t>
                      </a:r>
                      <a:r>
                        <a:rPr lang="en-US" altLang="zh-CN" sz="3200" dirty="0"/>
                        <a:t>echoes  </a:t>
                      </a:r>
                      <a:endParaRPr lang="zh-CN" altLang="en-US" sz="3200" dirty="0"/>
                    </a:p>
                  </a:txBody>
                  <a:tcPr>
                    <a:solidFill>
                      <a:schemeClr val="accent3"/>
                    </a:solidFill>
                  </a:tcPr>
                </a:tc>
              </a:tr>
              <a:tr h="3499628">
                <a:tc>
                  <a:txBody>
                    <a:bodyPr/>
                    <a:lstStyle/>
                    <a:p>
                      <a:pPr marL="0" marR="0" lvl="0" indent="457200" algn="l" defTabSz="913765" rtl="0" eaLnBrk="1" fontAlgn="auto" latinLnBrk="0" hangingPunct="1">
                        <a:lnSpc>
                          <a:spcPts val="2900"/>
                        </a:lnSpc>
                        <a:spcBef>
                          <a:spcPct val="0"/>
                        </a:spcBef>
                        <a:spcAft>
                          <a:spcPct val="0"/>
                        </a:spcAft>
                        <a:buClrTx/>
                        <a:buSzTx/>
                        <a:buFont typeface="Arial" panose="020B0604020202020204" pitchFamily="34" charset="0"/>
                        <a:buNone/>
                        <a:defRPr/>
                      </a:pPr>
                      <a:r>
                        <a:rPr kumimoji="0" lang="en-US" altLang="zh-CN" sz="2800" b="0" i="0" u="none" strike="noStrike" kern="1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But Callie wasn’t convinced. She checked the hayloft again after supper. “</a:t>
                      </a:r>
                      <a:r>
                        <a:rPr kumimoji="0" lang="en-US" altLang="zh-CN" sz="2800" b="0"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Are you stuck in there, kitty</a:t>
                      </a:r>
                      <a:r>
                        <a:rPr kumimoji="0" lang="en-US" altLang="zh-CN" sz="2800" b="0" i="0" u="none" strike="noStrike" kern="1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she said, pressing an ear to the bales. “</a:t>
                      </a:r>
                      <a:r>
                        <a:rPr kumimoji="0" lang="en-US" altLang="zh-CN" sz="2800" b="0" i="0" u="none" strike="noStrike" kern="1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Meooow</a:t>
                      </a:r>
                      <a:r>
                        <a:rPr kumimoji="0" lang="en-US" altLang="zh-CN" sz="2800" b="0" i="0" u="none" strike="noStrike" kern="1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Callie raced back to the house.</a:t>
                      </a:r>
                      <a:endParaRPr kumimoji="0" lang="en-US" altLang="zh-CN" sz="2800" b="0" i="0" u="none" strike="noStrike" kern="100" cap="none" spc="0" normalizeH="0" baseline="0" noProof="0" dirty="0">
                        <a:ln>
                          <a:noFill/>
                        </a:ln>
                        <a:solidFill>
                          <a:srgbClr val="EA0000"/>
                        </a:solidFill>
                        <a:effectLst/>
                        <a:uLnTx/>
                        <a:uFillTx/>
                        <a:latin typeface="Tahoma" panose="020B0604030504040204" pitchFamily="34" charset="0"/>
                        <a:ea typeface="Tahoma" panose="020B0604030504040204" pitchFamily="34" charset="0"/>
                        <a:cs typeface="Tahoma" panose="020B0604030504040204" pitchFamily="34" charset="0"/>
                      </a:endParaRPr>
                    </a:p>
                  </a:txBody>
                  <a:tcPr>
                    <a:solidFill>
                      <a:schemeClr val="tx2">
                        <a:lumMod val="20000"/>
                        <a:lumOff val="80000"/>
                      </a:schemeClr>
                    </a:solid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lang="en-US" altLang="zh-CN" b="1" dirty="0">
                          <a:solidFill>
                            <a:srgbClr val="0000FF"/>
                          </a:solidFill>
                        </a:rPr>
                        <a:t> </a:t>
                      </a:r>
                      <a:r>
                        <a:rPr lang="en-US" altLang="zh-CN" sz="2800" b="1" dirty="0">
                          <a:solidFill>
                            <a:srgbClr val="0000FF"/>
                          </a:solidFill>
                        </a:rPr>
                        <a:t>3. Finally, </a:t>
                      </a:r>
                      <a:r>
                        <a:rPr lang="en-US" altLang="zh-CN" sz="2800" b="1" dirty="0">
                          <a:solidFill>
                            <a:srgbClr val="EA0000"/>
                          </a:solidFill>
                        </a:rPr>
                        <a:t>she spotted a tiny striped ball of fur</a:t>
                      </a:r>
                      <a:r>
                        <a:rPr lang="en-US" altLang="zh-CN" sz="2800" b="1" dirty="0">
                          <a:solidFill>
                            <a:srgbClr val="0000FF"/>
                          </a:solidFill>
                        </a:rPr>
                        <a:t> </a:t>
                      </a:r>
                      <a:r>
                        <a:rPr lang="en-US" altLang="zh-CN" sz="2800" b="1" i="1" dirty="0">
                          <a:solidFill>
                            <a:srgbClr val="0000FF"/>
                          </a:solidFill>
                        </a:rPr>
                        <a:t>stuck behind one of the bales.</a:t>
                      </a:r>
                      <a:endParaRPr lang="en-US" altLang="zh-CN" sz="2800" b="1" i="1" dirty="0">
                        <a:solidFill>
                          <a:srgbClr val="0000FF"/>
                        </a:solidFill>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lang="en-US" altLang="zh-CN" sz="2800" b="1" dirty="0">
                          <a:solidFill>
                            <a:srgbClr val="CC00CC"/>
                          </a:solidFill>
                        </a:rPr>
                        <a:t> </a:t>
                      </a:r>
                      <a:endParaRPr lang="en-US" altLang="zh-CN" sz="2800" b="0" dirty="0">
                        <a:solidFill>
                          <a:srgbClr val="FF0000"/>
                        </a:solidFill>
                      </a:endParaRPr>
                    </a:p>
                  </a:txBody>
                  <a:tcPr>
                    <a:solidFill>
                      <a:schemeClr val="tx2">
                        <a:lumMod val="20000"/>
                        <a:lumOff val="80000"/>
                      </a:schemeClr>
                    </a:solidFill>
                  </a:tcPr>
                </a:tc>
              </a:tr>
            </a:tbl>
          </a:graphicData>
        </a:graphic>
      </p:graphicFrame>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3789059" y="123054"/>
            <a:ext cx="4613879" cy="523220"/>
          </a:xfrm>
          <a:prstGeom prst="rect">
            <a:avLst/>
          </a:prstGeom>
          <a:solidFill>
            <a:schemeClr val="bg1"/>
          </a:solidFill>
        </p:spPr>
        <p:txBody>
          <a:bodyPr wrap="square" rtlCol="0">
            <a:spAutoFit/>
          </a:bodyPr>
          <a:lstStyle/>
          <a:p>
            <a:r>
              <a:rPr lang="en-US" altLang="zh-CN" sz="2800" dirty="0">
                <a:solidFill>
                  <a:srgbClr val="9900CC"/>
                </a:solidFill>
              </a:rPr>
              <a:t>Read for clues and echoes</a:t>
            </a:r>
            <a:endParaRPr lang="zh-CN" altLang="en-US" sz="2800" dirty="0">
              <a:solidFill>
                <a:srgbClr val="9900CC"/>
              </a:solidFill>
            </a:endParaRPr>
          </a:p>
        </p:txBody>
      </p:sp>
      <p:graphicFrame>
        <p:nvGraphicFramePr>
          <p:cNvPr id="6" name="内容占位符 3"/>
          <p:cNvGraphicFramePr/>
          <p:nvPr/>
        </p:nvGraphicFramePr>
        <p:xfrm>
          <a:off x="1" y="974036"/>
          <a:ext cx="12192000" cy="3983039"/>
        </p:xfrm>
        <a:graphic>
          <a:graphicData uri="http://schemas.openxmlformats.org/drawingml/2006/table">
            <a:tbl>
              <a:tblPr firstRow="1" bandRow="1">
                <a:tableStyleId>{5C22544A-7EE6-4342-B048-85BDC9FD1C3A}</a:tableStyleId>
              </a:tblPr>
              <a:tblGrid>
                <a:gridCol w="5681608"/>
                <a:gridCol w="6510392"/>
              </a:tblGrid>
              <a:tr h="562035">
                <a:tc>
                  <a:txBody>
                    <a:bodyPr/>
                    <a:lstStyle/>
                    <a:p>
                      <a:r>
                        <a:rPr lang="zh-CN" altLang="en-US" sz="3200" dirty="0"/>
                        <a:t>              </a:t>
                      </a:r>
                      <a:r>
                        <a:rPr lang="en-US" altLang="zh-CN" sz="3200" dirty="0"/>
                        <a:t>hidden clues</a:t>
                      </a:r>
                      <a:endParaRPr lang="zh-CN" altLang="en-US" sz="3200" dirty="0"/>
                    </a:p>
                  </a:txBody>
                  <a:tcPr>
                    <a:solidFill>
                      <a:schemeClr val="accent3"/>
                    </a:solidFill>
                  </a:tcPr>
                </a:tc>
                <a:tc>
                  <a:txBody>
                    <a:bodyPr/>
                    <a:lstStyle/>
                    <a:p>
                      <a:r>
                        <a:rPr lang="zh-CN" altLang="en-US" sz="3200" dirty="0"/>
                        <a:t>              </a:t>
                      </a:r>
                      <a:r>
                        <a:rPr lang="en-US" altLang="zh-CN" sz="3200" dirty="0"/>
                        <a:t>echoes  </a:t>
                      </a:r>
                      <a:endParaRPr lang="zh-CN" altLang="en-US" sz="3200" dirty="0"/>
                    </a:p>
                  </a:txBody>
                  <a:tcPr>
                    <a:solidFill>
                      <a:schemeClr val="accent3"/>
                    </a:solidFill>
                  </a:tcPr>
                </a:tc>
              </a:tr>
              <a:tr h="3403919">
                <a:tc>
                  <a:txBody>
                    <a:bodyPr/>
                    <a:lstStyle/>
                    <a:p>
                      <a:pPr marL="0" marR="0" lvl="0" indent="457200" algn="l" defTabSz="913765" rtl="0" eaLnBrk="1" fontAlgn="auto" latinLnBrk="0" hangingPunct="1">
                        <a:lnSpc>
                          <a:spcPts val="2900"/>
                        </a:lnSpc>
                        <a:spcBef>
                          <a:spcPct val="0"/>
                        </a:spcBef>
                        <a:spcAft>
                          <a:spcPct val="0"/>
                        </a:spcAft>
                        <a:buClrTx/>
                        <a:buSzTx/>
                        <a:buFont typeface="Arial" panose="020B0604020202020204" pitchFamily="34" charset="0"/>
                        <a:buNone/>
                        <a:defRPr/>
                      </a:pPr>
                      <a:r>
                        <a:rPr kumimoji="0" lang="en-US" altLang="zh-CN" sz="2800" b="0" i="0" u="none" strike="noStrike" kern="1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“I’ll go check while you get ready for bed.” A few minutes later, Dad </a:t>
                      </a:r>
                      <a:r>
                        <a:rPr kumimoji="0" lang="en-US" altLang="zh-CN" sz="2800" b="0"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poked his head into Callie’s room. </a:t>
                      </a:r>
                      <a:r>
                        <a:rPr kumimoji="0" lang="en-US" altLang="zh-CN" sz="2800" b="0" i="0" u="none" strike="noStrike" kern="1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“The only thing I heard out there was a screech owl,” he said.</a:t>
                      </a:r>
                      <a:r>
                        <a:rPr kumimoji="0" lang="en-US" altLang="zh-CN" sz="2800" b="0"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“So stop worrying.” “OK, Dad,” Callie said. “Thanks for checking.”</a:t>
                      </a:r>
                      <a:endParaRPr kumimoji="0" lang="en-US" altLang="zh-CN" sz="2800" b="0"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a:txBody>
                  <a:tcPr>
                    <a:solidFill>
                      <a:schemeClr val="tx2">
                        <a:lumMod val="20000"/>
                        <a:lumOff val="80000"/>
                      </a:schemeClr>
                    </a:solid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lang="en-US" altLang="zh-CN" sz="2800" b="1" dirty="0">
                          <a:solidFill>
                            <a:srgbClr val="0000FF"/>
                          </a:solidFill>
                        </a:rPr>
                        <a:t>4.A kitten </a:t>
                      </a:r>
                      <a:r>
                        <a:rPr lang="en-US" altLang="zh-CN" sz="2800" b="1" dirty="0">
                          <a:solidFill>
                            <a:srgbClr val="FF0000"/>
                          </a:solidFill>
                        </a:rPr>
                        <a:t>poked her face out of the hay bales,</a:t>
                      </a:r>
                      <a:r>
                        <a:rPr lang="en-US" altLang="zh-CN" sz="2800" b="1" dirty="0">
                          <a:solidFill>
                            <a:srgbClr val="0000FF"/>
                          </a:solidFill>
                        </a:rPr>
                        <a:t> </a:t>
                      </a:r>
                      <a:r>
                        <a:rPr lang="en-US" altLang="zh-CN" sz="2800" b="1" dirty="0">
                          <a:solidFill>
                            <a:srgbClr val="9900CC"/>
                          </a:solidFill>
                        </a:rPr>
                        <a:t>eyes wide with terror. </a:t>
                      </a:r>
                      <a:r>
                        <a:rPr lang="en-US" altLang="zh-CN" sz="2800" b="1" dirty="0">
                          <a:solidFill>
                            <a:srgbClr val="0000FF"/>
                          </a:solidFill>
                        </a:rPr>
                        <a:t>Callie’s heart </a:t>
                      </a:r>
                      <a:r>
                        <a:rPr lang="en-US" altLang="zh-CN" sz="2800" b="1" dirty="0">
                          <a:solidFill>
                            <a:srgbClr val="FF0000"/>
                          </a:solidFill>
                        </a:rPr>
                        <a:t>melted. </a:t>
                      </a:r>
                      <a:endParaRPr kumimoji="0" lang="zh-CN" altLang="en-US" sz="2800" b="0" i="0" u="none" strike="noStrike" kern="1200" cap="none" spc="0" normalizeH="0" baseline="0" noProof="0" dirty="0">
                        <a:ln>
                          <a:noFill/>
                        </a:ln>
                        <a:solidFill>
                          <a:srgbClr val="FF0000"/>
                        </a:solidFill>
                        <a:effectLst/>
                        <a:uLnTx/>
                        <a:uFillTx/>
                        <a:latin typeface="+mn-lt"/>
                        <a:ea typeface="+mn-ea"/>
                        <a:cs typeface="+mn-cs"/>
                      </a:endParaRPr>
                    </a:p>
                    <a:p>
                      <a:endParaRPr lang="en-US" altLang="zh-CN" sz="2800" b="0" dirty="0">
                        <a:solidFill>
                          <a:srgbClr val="FF0000"/>
                        </a:solidFill>
                      </a:endParaRPr>
                    </a:p>
                  </a:txBody>
                  <a:tcPr>
                    <a:solidFill>
                      <a:schemeClr val="tx2">
                        <a:lumMod val="20000"/>
                        <a:lumOff val="80000"/>
                      </a:schemeClr>
                    </a:solidFill>
                  </a:tcPr>
                </a:tc>
              </a:tr>
            </a:tbl>
          </a:graphicData>
        </a:graphic>
      </p:graphicFrame>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224708" y="1843384"/>
            <a:ext cx="5923202" cy="4861296"/>
          </a:xfrm>
          <a:prstGeom prst="rect">
            <a:avLst/>
          </a:prstGeom>
          <a:ln>
            <a:noFill/>
          </a:ln>
          <a:effectLst>
            <a:outerShdw blurRad="292100" dist="139700" dir="2700000" algn="tl" rotWithShape="0">
              <a:srgbClr val="333333">
                <a:alpha val="65000"/>
              </a:srgbClr>
            </a:outerShdw>
          </a:effectLst>
        </p:spPr>
      </p:pic>
      <p:pic>
        <p:nvPicPr>
          <p:cNvPr id="30" name="PA-图片 12"/>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rot="5400000" flipH="1">
            <a:off x="3166015" y="-1318322"/>
            <a:ext cx="371475" cy="3899535"/>
          </a:xfrm>
          <a:prstGeom prst="rect">
            <a:avLst/>
          </a:prstGeom>
        </p:spPr>
      </p:pic>
      <p:sp>
        <p:nvSpPr>
          <p:cNvPr id="5" name="文本框 4"/>
          <p:cNvSpPr txBox="1"/>
          <p:nvPr>
            <p:custDataLst>
              <p:tags r:id="rId6"/>
            </p:custDataLst>
          </p:nvPr>
        </p:nvSpPr>
        <p:spPr>
          <a:xfrm>
            <a:off x="375056" y="153320"/>
            <a:ext cx="3899534" cy="584775"/>
          </a:xfrm>
          <a:prstGeom prst="rect">
            <a:avLst/>
          </a:prstGeom>
          <a:solidFill>
            <a:srgbClr val="D2E8ED"/>
          </a:solidFill>
        </p:spPr>
        <p:txBody>
          <a:bodyPr wrap="square" rtlCol="0">
            <a:spAutoFit/>
          </a:bodyPr>
          <a:lstStyle/>
          <a:p>
            <a:r>
              <a:rPr lang="en-US" altLang="zh-CN" sz="3200" b="1" dirty="0">
                <a:latin typeface="Times New Roman" panose="02020603050405020304" charset="0"/>
                <a:cs typeface="Times New Roman" panose="02020603050405020304" charset="0"/>
              </a:rPr>
              <a:t>Plot Continuation </a:t>
            </a:r>
            <a:endParaRPr lang="zh-CN" altLang="en-US" sz="3200" b="1" dirty="0">
              <a:latin typeface="Times New Roman" panose="02020603050405020304" charset="0"/>
              <a:cs typeface="Times New Roman" panose="02020603050405020304" charset="0"/>
            </a:endParaRPr>
          </a:p>
        </p:txBody>
      </p:sp>
      <p:sp>
        <p:nvSpPr>
          <p:cNvPr id="6" name="文本框 5"/>
          <p:cNvSpPr txBox="1"/>
          <p:nvPr>
            <p:custDataLst>
              <p:tags r:id="rId7"/>
            </p:custDataLst>
          </p:nvPr>
        </p:nvSpPr>
        <p:spPr>
          <a:xfrm>
            <a:off x="6247973" y="1843384"/>
            <a:ext cx="5771229" cy="4906736"/>
          </a:xfrm>
          <a:prstGeom prst="rect">
            <a:avLst/>
          </a:prstGeom>
          <a:solidFill>
            <a:schemeClr val="accent4">
              <a:lumMod val="20000"/>
              <a:lumOff val="80000"/>
            </a:schemeClr>
          </a:solidFill>
          <a:ln>
            <a:solidFill>
              <a:schemeClr val="tx1"/>
            </a:solidFill>
          </a:ln>
        </p:spPr>
        <p:txBody>
          <a:bodyPr wrap="square">
            <a:noAutofit/>
          </a:bodyPr>
          <a:lstStyle/>
          <a:p>
            <a:pPr indent="0" algn="just" fontAlgn="auto">
              <a:lnSpc>
                <a:spcPct val="150000"/>
              </a:lnSpc>
            </a:pPr>
            <a:r>
              <a:rPr lang="zh-CN" altLang="en-US" sz="2400" b="1" dirty="0">
                <a:solidFill>
                  <a:schemeClr val="accent1"/>
                </a:solidFill>
                <a:latin typeface="微软雅黑" panose="020B0503020204020204" pitchFamily="34" charset="-122"/>
                <a:ea typeface="微软雅黑" panose="020B0503020204020204" pitchFamily="34" charset="-122"/>
                <a:cs typeface="Times New Roman" panose="02020603050405020304" charset="0"/>
              </a:rPr>
              <a:t>点</a:t>
            </a:r>
            <a:r>
              <a:rPr lang="en-US" altLang="zh-CN" sz="2400" b="1" dirty="0">
                <a:solidFill>
                  <a:schemeClr val="accent1"/>
                </a:solidFill>
                <a:latin typeface="微软雅黑" panose="020B0503020204020204" pitchFamily="34" charset="-122"/>
                <a:ea typeface="微软雅黑" panose="020B0503020204020204" pitchFamily="34" charset="-122"/>
                <a:cs typeface="Times New Roman" panose="02020603050405020304" charset="0"/>
              </a:rPr>
              <a:t>1</a:t>
            </a:r>
            <a:r>
              <a:rPr lang="zh-CN" altLang="en-US" sz="2400" b="1" dirty="0">
                <a:latin typeface="微软雅黑" panose="020B0503020204020204" pitchFamily="34" charset="-122"/>
                <a:ea typeface="微软雅黑" panose="020B0503020204020204" pitchFamily="34" charset="-122"/>
                <a:cs typeface="Times New Roman" panose="02020603050405020304" charset="0"/>
              </a:rPr>
              <a:t>：位于</a:t>
            </a:r>
            <a:r>
              <a:rPr lang="zh-CN" altLang="en-US" sz="2400" b="1" dirty="0">
                <a:solidFill>
                  <a:srgbClr val="FF0000"/>
                </a:solidFill>
                <a:latin typeface="微软雅黑" panose="020B0503020204020204" pitchFamily="34" charset="-122"/>
                <a:ea typeface="微软雅黑" panose="020B0503020204020204" pitchFamily="34" charset="-122"/>
                <a:cs typeface="Times New Roman" panose="02020603050405020304" charset="0"/>
              </a:rPr>
              <a:t>续写第一段段首</a:t>
            </a:r>
            <a:r>
              <a:rPr lang="zh-CN" altLang="en-US" sz="2400" b="1" dirty="0">
                <a:latin typeface="微软雅黑" panose="020B0503020204020204" pitchFamily="34" charset="-122"/>
                <a:ea typeface="微软雅黑" panose="020B0503020204020204" pitchFamily="34" charset="-122"/>
                <a:cs typeface="Times New Roman" panose="02020603050405020304" charset="0"/>
              </a:rPr>
              <a:t>，流畅衔接前面的故事（常与原文最后一段呼应）和第一段段首语；</a:t>
            </a:r>
            <a:endParaRPr lang="en-US" altLang="zh-CN" sz="2400" b="1" dirty="0">
              <a:latin typeface="微软雅黑" panose="020B0503020204020204" pitchFamily="34" charset="-122"/>
              <a:ea typeface="微软雅黑" panose="020B0503020204020204" pitchFamily="34" charset="-122"/>
              <a:cs typeface="Times New Roman" panose="02020603050405020304" charset="0"/>
            </a:endParaRPr>
          </a:p>
          <a:p>
            <a:pPr indent="0" algn="just" fontAlgn="auto">
              <a:lnSpc>
                <a:spcPct val="150000"/>
              </a:lnSpc>
            </a:pPr>
            <a:r>
              <a:rPr lang="zh-CN" altLang="en-US" sz="2400" b="1" dirty="0">
                <a:solidFill>
                  <a:schemeClr val="accent1"/>
                </a:solidFill>
                <a:latin typeface="微软雅黑" panose="020B0503020204020204" pitchFamily="34" charset="-122"/>
                <a:ea typeface="微软雅黑" panose="020B0503020204020204" pitchFamily="34" charset="-122"/>
                <a:cs typeface="Times New Roman" panose="02020603050405020304" charset="0"/>
              </a:rPr>
              <a:t>点</a:t>
            </a:r>
            <a:r>
              <a:rPr lang="en-US" altLang="zh-CN" sz="2400" b="1" dirty="0">
                <a:solidFill>
                  <a:schemeClr val="accent1"/>
                </a:solidFill>
                <a:latin typeface="微软雅黑" panose="020B0503020204020204" pitchFamily="34" charset="-122"/>
                <a:ea typeface="微软雅黑" panose="020B0503020204020204" pitchFamily="34" charset="-122"/>
                <a:cs typeface="Times New Roman" panose="02020603050405020304" charset="0"/>
              </a:rPr>
              <a:t>2</a:t>
            </a:r>
            <a:r>
              <a:rPr lang="zh-CN" altLang="en-US" sz="2400" b="1" dirty="0">
                <a:latin typeface="微软雅黑" panose="020B0503020204020204" pitchFamily="34" charset="-122"/>
                <a:ea typeface="微软雅黑" panose="020B0503020204020204" pitchFamily="34" charset="-122"/>
                <a:cs typeface="Times New Roman" panose="02020603050405020304" charset="0"/>
              </a:rPr>
              <a:t>：位于</a:t>
            </a:r>
            <a:r>
              <a:rPr lang="zh-CN" altLang="en-US" sz="2400" b="1" dirty="0">
                <a:solidFill>
                  <a:srgbClr val="FF0000"/>
                </a:solidFill>
                <a:latin typeface="微软雅黑" panose="020B0503020204020204" pitchFamily="34" charset="-122"/>
                <a:ea typeface="微软雅黑" panose="020B0503020204020204" pitchFamily="34" charset="-122"/>
                <a:cs typeface="Times New Roman" panose="02020603050405020304" charset="0"/>
              </a:rPr>
              <a:t>续写第一段段尾</a:t>
            </a:r>
            <a:r>
              <a:rPr lang="zh-CN" altLang="en-US" sz="2400" b="1" dirty="0">
                <a:latin typeface="微软雅黑" panose="020B0503020204020204" pitchFamily="34" charset="-122"/>
                <a:ea typeface="微软雅黑" panose="020B0503020204020204" pitchFamily="34" charset="-122"/>
                <a:cs typeface="Times New Roman" panose="02020603050405020304" charset="0"/>
              </a:rPr>
              <a:t>，流畅衔接第二段段首句；</a:t>
            </a:r>
            <a:endParaRPr lang="en-US" altLang="zh-CN" sz="2400" b="1" dirty="0">
              <a:latin typeface="微软雅黑" panose="020B0503020204020204" pitchFamily="34" charset="-122"/>
              <a:ea typeface="微软雅黑" panose="020B0503020204020204" pitchFamily="34" charset="-122"/>
              <a:cs typeface="Times New Roman" panose="02020603050405020304" charset="0"/>
            </a:endParaRPr>
          </a:p>
          <a:p>
            <a:pPr indent="0" algn="just" fontAlgn="auto">
              <a:lnSpc>
                <a:spcPct val="150000"/>
              </a:lnSpc>
            </a:pPr>
            <a:r>
              <a:rPr lang="zh-CN" altLang="en-US" sz="2400" b="1" dirty="0">
                <a:solidFill>
                  <a:schemeClr val="accent1"/>
                </a:solidFill>
                <a:latin typeface="微软雅黑" panose="020B0503020204020204" pitchFamily="34" charset="-122"/>
                <a:ea typeface="微软雅黑" panose="020B0503020204020204" pitchFamily="34" charset="-122"/>
                <a:cs typeface="Times New Roman" panose="02020603050405020304" charset="0"/>
              </a:rPr>
              <a:t>点</a:t>
            </a:r>
            <a:r>
              <a:rPr lang="en-US" altLang="zh-CN" sz="2400" b="1" dirty="0">
                <a:solidFill>
                  <a:schemeClr val="accent1"/>
                </a:solidFill>
                <a:latin typeface="微软雅黑" panose="020B0503020204020204" pitchFamily="34" charset="-122"/>
                <a:ea typeface="微软雅黑" panose="020B0503020204020204" pitchFamily="34" charset="-122"/>
                <a:cs typeface="Times New Roman" panose="02020603050405020304" charset="0"/>
              </a:rPr>
              <a:t>3</a:t>
            </a:r>
            <a:r>
              <a:rPr lang="zh-CN" altLang="en-US" sz="2400" b="1" dirty="0">
                <a:latin typeface="微软雅黑" panose="020B0503020204020204" pitchFamily="34" charset="-122"/>
                <a:ea typeface="微软雅黑" panose="020B0503020204020204" pitchFamily="34" charset="-122"/>
                <a:cs typeface="Times New Roman" panose="02020603050405020304" charset="0"/>
              </a:rPr>
              <a:t>：位于</a:t>
            </a:r>
            <a:r>
              <a:rPr lang="zh-CN" altLang="en-US" sz="2400" b="1" dirty="0">
                <a:solidFill>
                  <a:srgbClr val="FF0000"/>
                </a:solidFill>
                <a:latin typeface="微软雅黑" panose="020B0503020204020204" pitchFamily="34" charset="-122"/>
                <a:ea typeface="微软雅黑" panose="020B0503020204020204" pitchFamily="34" charset="-122"/>
                <a:cs typeface="Times New Roman" panose="02020603050405020304" charset="0"/>
              </a:rPr>
              <a:t>续写第二段段首</a:t>
            </a:r>
            <a:r>
              <a:rPr lang="zh-CN" altLang="en-US" sz="2400" b="1" dirty="0">
                <a:latin typeface="微软雅黑" panose="020B0503020204020204" pitchFamily="34" charset="-122"/>
                <a:ea typeface="微软雅黑" panose="020B0503020204020204" pitchFamily="34" charset="-122"/>
                <a:cs typeface="Times New Roman" panose="02020603050405020304" charset="0"/>
              </a:rPr>
              <a:t>，续写衔接第二段段首语；</a:t>
            </a:r>
            <a:endParaRPr lang="en-US" altLang="zh-CN" sz="2400" b="1" dirty="0">
              <a:latin typeface="微软雅黑" panose="020B0503020204020204" pitchFamily="34" charset="-122"/>
              <a:ea typeface="微软雅黑" panose="020B0503020204020204" pitchFamily="34" charset="-122"/>
              <a:cs typeface="Times New Roman" panose="02020603050405020304" charset="0"/>
            </a:endParaRPr>
          </a:p>
          <a:p>
            <a:pPr indent="0" algn="just" fontAlgn="auto">
              <a:lnSpc>
                <a:spcPct val="150000"/>
              </a:lnSpc>
            </a:pPr>
            <a:r>
              <a:rPr lang="zh-CN" altLang="en-US" sz="2400" b="1" dirty="0">
                <a:solidFill>
                  <a:schemeClr val="accent1"/>
                </a:solidFill>
                <a:latin typeface="微软雅黑" panose="020B0503020204020204" pitchFamily="34" charset="-122"/>
                <a:ea typeface="微软雅黑" panose="020B0503020204020204" pitchFamily="34" charset="-122"/>
                <a:cs typeface="Times New Roman" panose="02020603050405020304" charset="0"/>
              </a:rPr>
              <a:t>点</a:t>
            </a:r>
            <a:r>
              <a:rPr lang="en-US" altLang="zh-CN" sz="2400" b="1" dirty="0">
                <a:solidFill>
                  <a:schemeClr val="accent1"/>
                </a:solidFill>
                <a:latin typeface="微软雅黑" panose="020B0503020204020204" pitchFamily="34" charset="-122"/>
                <a:ea typeface="微软雅黑" panose="020B0503020204020204" pitchFamily="34" charset="-122"/>
                <a:cs typeface="Times New Roman" panose="02020603050405020304" charset="0"/>
              </a:rPr>
              <a:t>4</a:t>
            </a:r>
            <a:r>
              <a:rPr lang="zh-CN" altLang="en-US" sz="2400" b="1" dirty="0">
                <a:latin typeface="微软雅黑" panose="020B0503020204020204" pitchFamily="34" charset="-122"/>
                <a:ea typeface="微软雅黑" panose="020B0503020204020204" pitchFamily="34" charset="-122"/>
                <a:cs typeface="Times New Roman" panose="02020603050405020304" charset="0"/>
              </a:rPr>
              <a:t>：</a:t>
            </a:r>
            <a:r>
              <a:rPr lang="zh-CN" altLang="en-US" sz="2400" b="1" dirty="0">
                <a:solidFill>
                  <a:srgbClr val="FF0000"/>
                </a:solidFill>
                <a:latin typeface="微软雅黑" panose="020B0503020204020204" pitchFamily="34" charset="-122"/>
                <a:ea typeface="微软雅黑" panose="020B0503020204020204" pitchFamily="34" charset="-122"/>
                <a:cs typeface="Times New Roman" panose="02020603050405020304" charset="0"/>
              </a:rPr>
              <a:t>文章结尾升华</a:t>
            </a:r>
            <a:r>
              <a:rPr lang="zh-CN" altLang="en-US" sz="2400" b="1" dirty="0">
                <a:latin typeface="微软雅黑" panose="020B0503020204020204" pitchFamily="34" charset="-122"/>
                <a:ea typeface="微软雅黑" panose="020B0503020204020204" pitchFamily="34" charset="-122"/>
                <a:cs typeface="Times New Roman" panose="02020603050405020304" charset="0"/>
              </a:rPr>
              <a:t>，给予读者正能量，揭示和强调主题。</a:t>
            </a:r>
            <a:endParaRPr lang="en-US" altLang="zh-CN" sz="2400" b="1" dirty="0">
              <a:latin typeface="微软雅黑" panose="020B0503020204020204" pitchFamily="34" charset="-122"/>
              <a:ea typeface="微软雅黑" panose="020B0503020204020204" pitchFamily="34" charset="-122"/>
              <a:cs typeface="Times New Roman" panose="02020603050405020304" charset="0"/>
            </a:endParaRPr>
          </a:p>
        </p:txBody>
      </p:sp>
      <p:pic>
        <p:nvPicPr>
          <p:cNvPr id="5124" name="图片 6" descr="logo横版 png"/>
          <p:cNvPicPr>
            <a:picLocks noChangeAspect="1"/>
          </p:cNvPicPr>
          <p:nvPr/>
        </p:nvPicPr>
        <p:blipFill>
          <a:blip r:embed="rId8"/>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48737" name="文本框 23"/>
          <p:cNvSpPr txBox="1"/>
          <p:nvPr/>
        </p:nvSpPr>
        <p:spPr>
          <a:xfrm>
            <a:off x="-1" y="609299"/>
            <a:ext cx="12115971" cy="8463855"/>
          </a:xfrm>
          <a:prstGeom prst="rect">
            <a:avLst/>
          </a:prstGeom>
          <a:solidFill>
            <a:schemeClr val="tx2">
              <a:lumMod val="20000"/>
              <a:lumOff val="80000"/>
            </a:schemeClr>
          </a:solidFill>
        </p:spPr>
        <p:txBody>
          <a:bodyPr wrap="square" rtlCol="0">
            <a:spAutoFit/>
          </a:bodyPr>
          <a:lstStyle/>
          <a:p>
            <a:pPr algn="just"/>
            <a:r>
              <a:rPr lang="en-US" altLang="zh-CN" sz="3200" b="1" kern="0" dirty="0">
                <a:solidFill>
                  <a:srgbClr val="0000FF"/>
                </a:solidFill>
                <a:latin typeface="Times New Roman" panose="02020603050405020304" charset="0"/>
                <a:cs typeface="Times New Roman" panose="02020603050405020304" charset="0"/>
              </a:rPr>
              <a:t> Para1: Once in the barn, she shined the flashlight’s beam toward the ladder.</a:t>
            </a:r>
            <a:endParaRPr lang="en-US" altLang="zh-CN" sz="3200" b="1" kern="0" dirty="0">
              <a:solidFill>
                <a:srgbClr val="0000FF"/>
              </a:solidFill>
              <a:latin typeface="Times New Roman" panose="02020603050405020304" charset="0"/>
              <a:cs typeface="Times New Roman" panose="02020603050405020304" charset="0"/>
            </a:endParaRPr>
          </a:p>
          <a:p>
            <a:pPr algn="just"/>
            <a:endParaRPr lang="en-US" altLang="zh-CN" sz="3200" b="1" kern="0" dirty="0">
              <a:solidFill>
                <a:srgbClr val="0000FF"/>
              </a:solidFill>
              <a:latin typeface="Times New Roman" panose="02020603050405020304" charset="0"/>
              <a:cs typeface="Times New Roman" panose="02020603050405020304" charset="0"/>
            </a:endParaRPr>
          </a:p>
          <a:p>
            <a:pPr algn="just"/>
            <a:endParaRPr lang="en-US" altLang="zh-CN" sz="3200" b="1" kern="0" dirty="0">
              <a:solidFill>
                <a:srgbClr val="0000FF"/>
              </a:solidFill>
              <a:latin typeface="Times New Roman" panose="02020603050405020304" charset="0"/>
              <a:cs typeface="Times New Roman" panose="02020603050405020304" charset="0"/>
            </a:endParaRPr>
          </a:p>
          <a:p>
            <a:pPr algn="just"/>
            <a:endParaRPr lang="en-US" altLang="zh-CN" sz="3200" b="1" kern="0" dirty="0">
              <a:solidFill>
                <a:srgbClr val="0000FF"/>
              </a:solidFill>
              <a:latin typeface="Times New Roman" panose="02020603050405020304" charset="0"/>
              <a:cs typeface="Times New Roman" panose="02020603050405020304" charset="0"/>
            </a:endParaRPr>
          </a:p>
          <a:p>
            <a:pPr algn="just"/>
            <a:endParaRPr lang="en-US" altLang="zh-CN" sz="3200" b="1" kern="0" dirty="0">
              <a:solidFill>
                <a:srgbClr val="0000FF"/>
              </a:solidFill>
              <a:latin typeface="Times New Roman" panose="02020603050405020304" charset="0"/>
              <a:cs typeface="Times New Roman" panose="02020603050405020304" charset="0"/>
            </a:endParaRPr>
          </a:p>
          <a:p>
            <a:pPr algn="just"/>
            <a:r>
              <a:rPr lang="en-US" altLang="zh-CN" sz="3200" b="1" kern="0" dirty="0">
                <a:solidFill>
                  <a:srgbClr val="0000FF"/>
                </a:solidFill>
                <a:latin typeface="Times New Roman" panose="02020603050405020304" charset="0"/>
                <a:cs typeface="Times New Roman" panose="02020603050405020304" charset="0"/>
              </a:rPr>
              <a:t>Para2: Finally, Callie picked up the scared kitten from the corner of the hayloft.</a:t>
            </a:r>
            <a:endParaRPr lang="en-US" altLang="zh-CN" sz="3200" b="1" kern="0" dirty="0">
              <a:solidFill>
                <a:srgbClr val="0000FF"/>
              </a:solidFill>
              <a:latin typeface="Times New Roman" panose="02020603050405020304" charset="0"/>
              <a:cs typeface="Times New Roman" panose="02020603050405020304" charset="0"/>
            </a:endParaRPr>
          </a:p>
          <a:p>
            <a:pPr algn="just"/>
            <a:endParaRPr lang="en-US" altLang="zh-CN" sz="3200" b="1" kern="0" dirty="0">
              <a:solidFill>
                <a:srgbClr val="0000FF"/>
              </a:solidFill>
              <a:latin typeface="Times New Roman" panose="02020603050405020304" charset="0"/>
              <a:cs typeface="Times New Roman" panose="02020603050405020304" charset="0"/>
            </a:endParaRPr>
          </a:p>
          <a:p>
            <a:pPr algn="just"/>
            <a:endParaRPr lang="en-US" altLang="zh-CN" sz="3200" b="1" kern="0" dirty="0">
              <a:solidFill>
                <a:srgbClr val="0000FF"/>
              </a:solidFill>
              <a:latin typeface="Times New Roman" panose="02020603050405020304" charset="0"/>
              <a:cs typeface="Times New Roman" panose="02020603050405020304" charset="0"/>
            </a:endParaRPr>
          </a:p>
          <a:p>
            <a:pPr algn="just"/>
            <a:endParaRPr lang="en-US" altLang="zh-CN" sz="3200" b="1" kern="0" dirty="0">
              <a:solidFill>
                <a:srgbClr val="0000FF"/>
              </a:solidFill>
              <a:latin typeface="Times New Roman" panose="02020603050405020304" charset="0"/>
              <a:cs typeface="Times New Roman" panose="02020603050405020304" charset="0"/>
            </a:endParaRPr>
          </a:p>
          <a:p>
            <a:pPr algn="just"/>
            <a:endParaRPr lang="en-US" altLang="zh-CN" sz="3200" b="1" kern="0" dirty="0">
              <a:solidFill>
                <a:srgbClr val="0000FF"/>
              </a:solidFill>
              <a:latin typeface="Times New Roman" panose="02020603050405020304" charset="0"/>
              <a:cs typeface="Times New Roman" panose="02020603050405020304" charset="0"/>
            </a:endParaRPr>
          </a:p>
          <a:p>
            <a:pPr algn="just"/>
            <a:endParaRPr lang="en-US" altLang="zh-CN" sz="3200" b="1" kern="0" dirty="0">
              <a:solidFill>
                <a:srgbClr val="0000FF"/>
              </a:solidFill>
              <a:latin typeface="Times New Roman" panose="02020603050405020304" charset="0"/>
              <a:cs typeface="Times New Roman" panose="02020603050405020304" charset="0"/>
            </a:endParaRPr>
          </a:p>
          <a:p>
            <a:pPr algn="just"/>
            <a:r>
              <a:rPr lang="en-US" altLang="zh-CN" sz="3200" b="1" kern="0" dirty="0">
                <a:solidFill>
                  <a:srgbClr val="0000FF"/>
                </a:solidFill>
                <a:latin typeface="Times New Roman" panose="02020603050405020304" charset="0"/>
                <a:cs typeface="Times New Roman" panose="02020603050405020304" charset="0"/>
              </a:rPr>
              <a:t> </a:t>
            </a:r>
            <a:endParaRPr lang="en-US" altLang="zh-CN" sz="3200" b="1" kern="0" dirty="0">
              <a:solidFill>
                <a:srgbClr val="0000FF"/>
              </a:solidFill>
              <a:latin typeface="Times New Roman" panose="02020603050405020304" charset="0"/>
              <a:cs typeface="Times New Roman" panose="02020603050405020304" charset="0"/>
            </a:endParaRPr>
          </a:p>
          <a:p>
            <a:pPr eaLnBrk="0" fontAlgn="base"/>
            <a:endParaRPr lang="en-US" altLang="zh-CN" sz="3200" b="1" kern="0" dirty="0">
              <a:solidFill>
                <a:srgbClr val="0000FF"/>
              </a:solidFill>
              <a:latin typeface="Times New Roman" panose="02020603050405020304" charset="0"/>
              <a:cs typeface="Times New Roman" panose="02020603050405020304" charset="0"/>
            </a:endParaRPr>
          </a:p>
          <a:p>
            <a:pPr algn="just"/>
            <a:endParaRPr lang="en-US" altLang="zh-CN" sz="3200" b="1" kern="0" dirty="0">
              <a:solidFill>
                <a:srgbClr val="0000FF"/>
              </a:solidFill>
              <a:latin typeface="Times New Roman" panose="02020603050405020304" charset="0"/>
              <a:cs typeface="Times New Roman" panose="02020603050405020304" charset="0"/>
            </a:endParaRPr>
          </a:p>
          <a:p>
            <a:pPr algn="just"/>
            <a:endParaRPr lang="en-US" altLang="zh-CN" sz="3200" b="1" kern="0" dirty="0">
              <a:solidFill>
                <a:srgbClr val="0000FF"/>
              </a:solidFill>
              <a:latin typeface="Times New Roman" panose="02020603050405020304" charset="0"/>
              <a:cs typeface="Times New Roman" panose="02020603050405020304" charset="0"/>
            </a:endParaRPr>
          </a:p>
        </p:txBody>
      </p:sp>
      <p:sp>
        <p:nvSpPr>
          <p:cNvPr id="1048743" name="文本框 4"/>
          <p:cNvSpPr txBox="1"/>
          <p:nvPr/>
        </p:nvSpPr>
        <p:spPr>
          <a:xfrm>
            <a:off x="133350" y="87329"/>
            <a:ext cx="10162117" cy="521970"/>
          </a:xfrm>
          <a:prstGeom prst="rect">
            <a:avLst/>
          </a:prstGeom>
          <a:ln w="38100">
            <a:no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ormAutofit fontScale="59348" lnSpcReduction="20000"/>
          </a:bodyPr>
          <a:lstStyle/>
          <a:p>
            <a:pPr>
              <a:lnSpc>
                <a:spcPct val="90000"/>
              </a:lnSpc>
              <a:spcBef>
                <a:spcPct val="0"/>
              </a:spcBef>
              <a:spcAft>
                <a:spcPts val="600"/>
              </a:spcAft>
            </a:pPr>
            <a:r>
              <a:rPr lang="en-US" altLang="zh-CN" sz="4600" b="1" dirty="0">
                <a:solidFill>
                  <a:schemeClr val="tx1"/>
                </a:solidFill>
                <a:latin typeface="Times New Roman" panose="02020603050405020304" charset="0"/>
                <a:ea typeface="+mj-ea"/>
                <a:cs typeface="Times New Roman" panose="02020603050405020304" charset="0"/>
                <a:sym typeface="+mn-ea"/>
              </a:rPr>
              <a:t>Plot the continuation story</a:t>
            </a:r>
            <a:endParaRPr lang="en-US" altLang="zh-CN" sz="4600" kern="1200" dirty="0">
              <a:solidFill>
                <a:schemeClr val="tx1"/>
              </a:solidFill>
              <a:latin typeface="Times New Roman" panose="02020603050405020304" charset="0"/>
              <a:ea typeface="+mj-ea"/>
              <a:cs typeface="Times New Roman" panose="02020603050405020304" charset="0"/>
            </a:endParaRPr>
          </a:p>
        </p:txBody>
      </p:sp>
      <p:sp>
        <p:nvSpPr>
          <p:cNvPr id="1048746" name="文本框 10"/>
          <p:cNvSpPr txBox="1"/>
          <p:nvPr/>
        </p:nvSpPr>
        <p:spPr>
          <a:xfrm>
            <a:off x="76030" y="4655977"/>
            <a:ext cx="12039940" cy="2062103"/>
          </a:xfrm>
          <a:prstGeom prst="rect">
            <a:avLst/>
          </a:prstGeom>
          <a:solidFill>
            <a:schemeClr val="bg1"/>
          </a:solidFill>
        </p:spPr>
        <p:txBody>
          <a:bodyPr wrap="square" rtlCol="0">
            <a:spAutoFit/>
          </a:bodyPr>
          <a:lstStyle/>
          <a:p>
            <a:pPr lvl="0"/>
            <a:r>
              <a:rPr lang="en-US" altLang="zh-CN" sz="3200" b="1" dirty="0">
                <a:solidFill>
                  <a:srgbClr val="00AA48"/>
                </a:solidFill>
                <a:latin typeface="Times New Roman" panose="02020603050405020304" charset="0"/>
                <a:cs typeface="Times New Roman" panose="02020603050405020304" charset="0"/>
                <a:sym typeface="+mn-ea"/>
              </a:rPr>
              <a:t>Link3</a:t>
            </a:r>
            <a:r>
              <a:rPr lang="en-US" altLang="zh-CN" sz="3200" b="1" dirty="0">
                <a:solidFill>
                  <a:srgbClr val="FF0000"/>
                </a:solidFill>
                <a:latin typeface="Times New Roman" panose="02020603050405020304" charset="0"/>
                <a:cs typeface="Times New Roman" panose="02020603050405020304" charset="0"/>
                <a:sym typeface="+mn-ea"/>
              </a:rPr>
              <a:t>:  How did Callie treat the kitten? </a:t>
            </a:r>
            <a:endParaRPr lang="en-US" altLang="zh-CN" sz="3200" b="1" dirty="0">
              <a:solidFill>
                <a:srgbClr val="FF0000"/>
              </a:solidFill>
              <a:latin typeface="Times New Roman" panose="02020603050405020304" charset="0"/>
              <a:cs typeface="Times New Roman" panose="02020603050405020304" charset="0"/>
              <a:sym typeface="+mn-ea"/>
            </a:endParaRPr>
          </a:p>
          <a:p>
            <a:r>
              <a:rPr lang="en-US" altLang="zh-CN" sz="3200" b="1" dirty="0">
                <a:solidFill>
                  <a:srgbClr val="0000FF"/>
                </a:solidFill>
                <a:latin typeface="Times New Roman" panose="02020603050405020304" charset="0"/>
                <a:cs typeface="Times New Roman" panose="02020603050405020304" charset="0"/>
              </a:rPr>
              <a:t>Body:</a:t>
            </a:r>
            <a:r>
              <a:rPr lang="zh-CN" altLang="en-US" sz="3200" b="1" dirty="0">
                <a:solidFill>
                  <a:srgbClr val="0000FF"/>
                </a:solidFill>
                <a:latin typeface="Times New Roman" panose="02020603050405020304" charset="0"/>
                <a:cs typeface="Times New Roman" panose="02020603050405020304" charset="0"/>
              </a:rPr>
              <a:t>  </a:t>
            </a:r>
            <a:r>
              <a:rPr lang="en-US" altLang="zh-CN" sz="3200" b="1" dirty="0">
                <a:solidFill>
                  <a:srgbClr val="FF0000"/>
                </a:solidFill>
                <a:latin typeface="Times New Roman" panose="02020603050405020304" charset="0"/>
                <a:cs typeface="Times New Roman" panose="02020603050405020304" charset="0"/>
                <a:sym typeface="+mn-ea"/>
              </a:rPr>
              <a:t> What did the kitten do to Callie? What did Callie do then to help the kitten?</a:t>
            </a:r>
            <a:endParaRPr lang="en-US" altLang="zh-CN" sz="3200" b="1" dirty="0">
              <a:solidFill>
                <a:srgbClr val="FF0000"/>
              </a:solidFill>
              <a:latin typeface="Times New Roman" panose="02020603050405020304" charset="0"/>
              <a:cs typeface="Times New Roman" panose="02020603050405020304" charset="0"/>
              <a:sym typeface="+mn-ea"/>
            </a:endParaRPr>
          </a:p>
          <a:p>
            <a:pPr lvl="0"/>
            <a:r>
              <a:rPr lang="en-US" altLang="zh-CN" sz="3200" b="1" dirty="0">
                <a:solidFill>
                  <a:srgbClr val="00AA48"/>
                </a:solidFill>
                <a:latin typeface="Times New Roman" panose="02020603050405020304" charset="0"/>
                <a:cs typeface="Times New Roman" panose="02020603050405020304" charset="0"/>
                <a:sym typeface="+mn-ea"/>
              </a:rPr>
              <a:t>Ending: </a:t>
            </a:r>
            <a:r>
              <a:rPr lang="en-US" altLang="zh-CN" sz="3200" b="1" dirty="0">
                <a:solidFill>
                  <a:srgbClr val="CC00CC"/>
                </a:solidFill>
                <a:latin typeface="Times New Roman" panose="02020603050405020304" charset="0"/>
                <a:cs typeface="Times New Roman" panose="02020603050405020304" charset="0"/>
                <a:sym typeface="+mn-ea"/>
              </a:rPr>
              <a:t>What was the relation between Callie and the kitten?</a:t>
            </a:r>
            <a:endParaRPr lang="en-US" altLang="zh-CN" sz="3200" b="1" dirty="0">
              <a:solidFill>
                <a:srgbClr val="CC00CC"/>
              </a:solidFill>
              <a:latin typeface="Times New Roman" panose="02020603050405020304" charset="0"/>
              <a:cs typeface="Times New Roman" panose="02020603050405020304" charset="0"/>
              <a:sym typeface="+mn-ea"/>
            </a:endParaRPr>
          </a:p>
        </p:txBody>
      </p:sp>
      <p:sp>
        <p:nvSpPr>
          <p:cNvPr id="13" name="文本框 10"/>
          <p:cNvSpPr txBox="1"/>
          <p:nvPr/>
        </p:nvSpPr>
        <p:spPr>
          <a:xfrm>
            <a:off x="169096" y="1659529"/>
            <a:ext cx="11878360" cy="1569660"/>
          </a:xfrm>
          <a:prstGeom prst="rect">
            <a:avLst/>
          </a:prstGeom>
          <a:solidFill>
            <a:schemeClr val="bg1"/>
          </a:solidFill>
        </p:spPr>
        <p:txBody>
          <a:bodyPr wrap="square" rtlCol="0">
            <a:spAutoFit/>
          </a:bodyPr>
          <a:lstStyle/>
          <a:p>
            <a:pPr lvl="0"/>
            <a:r>
              <a:rPr lang="en-US" altLang="zh-CN" sz="3200" b="1" dirty="0">
                <a:solidFill>
                  <a:srgbClr val="00AA48"/>
                </a:solidFill>
                <a:latin typeface="Times New Roman" panose="02020603050405020304" charset="0"/>
                <a:cs typeface="Times New Roman" panose="02020603050405020304" charset="0"/>
                <a:sym typeface="+mn-ea"/>
              </a:rPr>
              <a:t>Link1:</a:t>
            </a:r>
            <a:r>
              <a:rPr lang="zh-CN" altLang="en-US" sz="3200" b="1" dirty="0">
                <a:solidFill>
                  <a:srgbClr val="00AA48"/>
                </a:solidFill>
                <a:latin typeface="Times New Roman" panose="02020603050405020304" charset="0"/>
                <a:cs typeface="Times New Roman" panose="02020603050405020304" charset="0"/>
                <a:sym typeface="+mn-ea"/>
              </a:rPr>
              <a:t> </a:t>
            </a:r>
            <a:r>
              <a:rPr lang="en-US" altLang="zh-CN" sz="3200" b="1" dirty="0">
                <a:solidFill>
                  <a:srgbClr val="FF0000"/>
                </a:solidFill>
                <a:latin typeface="Times New Roman" panose="02020603050405020304" charset="0"/>
                <a:cs typeface="Times New Roman" panose="02020603050405020304" charset="0"/>
                <a:sym typeface="+mn-ea"/>
              </a:rPr>
              <a:t> What was the barn like in the night? </a:t>
            </a:r>
            <a:endParaRPr lang="en-US" altLang="zh-CN" sz="3200" b="1" dirty="0">
              <a:solidFill>
                <a:srgbClr val="FF0000"/>
              </a:solidFill>
              <a:latin typeface="Times New Roman" panose="02020603050405020304" charset="0"/>
              <a:cs typeface="Times New Roman" panose="02020603050405020304" charset="0"/>
              <a:sym typeface="+mn-ea"/>
            </a:endParaRPr>
          </a:p>
          <a:p>
            <a:r>
              <a:rPr lang="en-US" altLang="zh-CN" sz="3200" b="1" dirty="0">
                <a:solidFill>
                  <a:srgbClr val="0000FF"/>
                </a:solidFill>
                <a:latin typeface="Times New Roman" panose="02020603050405020304" charset="0"/>
                <a:cs typeface="Times New Roman" panose="02020603050405020304" charset="0"/>
              </a:rPr>
              <a:t>Body:</a:t>
            </a:r>
            <a:r>
              <a:rPr lang="zh-CN" altLang="en-US" sz="3200" b="1" dirty="0">
                <a:solidFill>
                  <a:srgbClr val="0000FF"/>
                </a:solidFill>
                <a:latin typeface="Times New Roman" panose="02020603050405020304" charset="0"/>
                <a:cs typeface="Times New Roman" panose="02020603050405020304" charset="0"/>
              </a:rPr>
              <a:t>  </a:t>
            </a:r>
            <a:r>
              <a:rPr lang="en-US" altLang="zh-CN" sz="3200" b="1" dirty="0">
                <a:solidFill>
                  <a:srgbClr val="0000FF"/>
                </a:solidFill>
                <a:latin typeface="Times New Roman" panose="02020603050405020304" charset="0"/>
                <a:cs typeface="Times New Roman" panose="02020603050405020304" charset="0"/>
              </a:rPr>
              <a:t> </a:t>
            </a:r>
            <a:r>
              <a:rPr lang="en-US" altLang="zh-CN" sz="3200" b="1" dirty="0">
                <a:solidFill>
                  <a:srgbClr val="C00000"/>
                </a:solidFill>
                <a:latin typeface="Times New Roman" panose="02020603050405020304" charset="0"/>
                <a:cs typeface="Times New Roman" panose="02020603050405020304" charset="0"/>
              </a:rPr>
              <a:t>What did Callie do?  How did she feel ?</a:t>
            </a:r>
            <a:endParaRPr lang="en-US" altLang="zh-CN" sz="3200" b="1" dirty="0">
              <a:solidFill>
                <a:srgbClr val="C00000"/>
              </a:solidFill>
              <a:latin typeface="Times New Roman" panose="02020603050405020304" charset="0"/>
              <a:cs typeface="Times New Roman" panose="02020603050405020304" charset="0"/>
            </a:endParaRPr>
          </a:p>
          <a:p>
            <a:r>
              <a:rPr lang="en-US" altLang="zh-CN" sz="3200" b="1" dirty="0">
                <a:solidFill>
                  <a:srgbClr val="00AA48"/>
                </a:solidFill>
                <a:latin typeface="Times New Roman" panose="02020603050405020304" charset="0"/>
                <a:cs typeface="Times New Roman" panose="02020603050405020304" charset="0"/>
                <a:sym typeface="+mn-ea"/>
              </a:rPr>
              <a:t>Link2:</a:t>
            </a:r>
            <a:r>
              <a:rPr lang="en-US" altLang="zh-CN" sz="3200" b="1" dirty="0">
                <a:solidFill>
                  <a:srgbClr val="FF0000"/>
                </a:solidFill>
                <a:latin typeface="Times New Roman" panose="02020603050405020304" charset="0"/>
                <a:cs typeface="Times New Roman" panose="02020603050405020304" charset="0"/>
                <a:sym typeface="+mn-ea"/>
              </a:rPr>
              <a:t> </a:t>
            </a:r>
            <a:r>
              <a:rPr lang="en-US" altLang="zh-CN" sz="3200" b="1" dirty="0">
                <a:solidFill>
                  <a:srgbClr val="CC00CC"/>
                </a:solidFill>
                <a:latin typeface="Times New Roman" panose="02020603050405020304" charset="0"/>
                <a:cs typeface="Times New Roman" panose="02020603050405020304" charset="0"/>
                <a:sym typeface="+mn-ea"/>
              </a:rPr>
              <a:t> How did Callie find the kitten? How was it? </a:t>
            </a:r>
            <a:endParaRPr lang="en-US" altLang="zh-CN" sz="3200" b="1" dirty="0">
              <a:solidFill>
                <a:srgbClr val="CC00CC"/>
              </a:solidFill>
              <a:latin typeface="Times New Roman" panose="02020603050405020304" charset="0"/>
              <a:cs typeface="Times New Roman" panose="02020603050405020304" charset="0"/>
              <a:sym typeface="+mn-ea"/>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48746">
                                            <p:txEl>
                                              <p:pRg st="0" end="0"/>
                                            </p:txEl>
                                          </p:spTgt>
                                        </p:tgtEl>
                                        <p:attrNameLst>
                                          <p:attrName>style.visibility</p:attrName>
                                        </p:attrNameLst>
                                      </p:cBhvr>
                                      <p:to>
                                        <p:strVal val="visible"/>
                                      </p:to>
                                    </p:set>
                                    <p:animEffect transition="in" filter="fade">
                                      <p:cBhvr>
                                        <p:cTn id="22" dur="500"/>
                                        <p:tgtEl>
                                          <p:spTgt spid="104874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48746">
                                            <p:txEl>
                                              <p:pRg st="1" end="1"/>
                                            </p:txEl>
                                          </p:spTgt>
                                        </p:tgtEl>
                                        <p:attrNameLst>
                                          <p:attrName>style.visibility</p:attrName>
                                        </p:attrNameLst>
                                      </p:cBhvr>
                                      <p:to>
                                        <p:strVal val="visible"/>
                                      </p:to>
                                    </p:set>
                                    <p:animEffect transition="in" filter="fade">
                                      <p:cBhvr>
                                        <p:cTn id="27" dur="500"/>
                                        <p:tgtEl>
                                          <p:spTgt spid="104874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48746">
                                            <p:txEl>
                                              <p:pRg st="2" end="2"/>
                                            </p:txEl>
                                          </p:spTgt>
                                        </p:tgtEl>
                                        <p:attrNameLst>
                                          <p:attrName>style.visibility</p:attrName>
                                        </p:attrNameLst>
                                      </p:cBhvr>
                                      <p:to>
                                        <p:strVal val="visible"/>
                                      </p:to>
                                    </p:set>
                                    <p:anim calcmode="lin" valueType="num">
                                      <p:cBhvr additive="base">
                                        <p:cTn id="32" dur="500" fill="hold"/>
                                        <p:tgtEl>
                                          <p:spTgt spid="1048746">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4874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 name="矩形: 圆角 32"/>
          <p:cNvSpPr/>
          <p:nvPr>
            <p:custDataLst>
              <p:tags r:id="rId1"/>
            </p:custDataLst>
          </p:nvPr>
        </p:nvSpPr>
        <p:spPr>
          <a:xfrm>
            <a:off x="5199357" y="1884518"/>
            <a:ext cx="1722945" cy="63876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CN" altLang="en-US"/>
          </a:p>
        </p:txBody>
      </p:sp>
      <p:grpSp>
        <p:nvGrpSpPr>
          <p:cNvPr id="55" name="组合 54"/>
          <p:cNvGrpSpPr/>
          <p:nvPr>
            <p:custDataLst>
              <p:tags r:id="rId2"/>
            </p:custDataLst>
          </p:nvPr>
        </p:nvGrpSpPr>
        <p:grpSpPr>
          <a:xfrm>
            <a:off x="25254" y="2639395"/>
            <a:ext cx="12182921" cy="2450197"/>
            <a:chOff x="25254" y="2523283"/>
            <a:chExt cx="12182921" cy="2450197"/>
          </a:xfrm>
        </p:grpSpPr>
        <p:sp>
          <p:nvSpPr>
            <p:cNvPr id="19" name="任意多边形: 形状 18"/>
            <p:cNvSpPr/>
            <p:nvPr>
              <p:custDataLst>
                <p:tags r:id="rId3"/>
              </p:custDataLst>
            </p:nvPr>
          </p:nvSpPr>
          <p:spPr>
            <a:xfrm>
              <a:off x="6060830" y="2523283"/>
              <a:ext cx="5532611" cy="292557"/>
            </a:xfrm>
            <a:custGeom>
              <a:avLst/>
              <a:gdLst/>
              <a:ahLst/>
              <a:cxnLst/>
              <a:rect l="0" t="0" r="0" b="0"/>
              <a:pathLst>
                <a:path>
                  <a:moveTo>
                    <a:pt x="0" y="0"/>
                  </a:moveTo>
                  <a:lnTo>
                    <a:pt x="0" y="199369"/>
                  </a:lnTo>
                  <a:lnTo>
                    <a:pt x="5532611" y="199369"/>
                  </a:lnTo>
                  <a:lnTo>
                    <a:pt x="5532611" y="292557"/>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a:lstStyle/>
            <a:p>
              <a:endParaRPr lang="zh-CN" altLang="en-US"/>
            </a:p>
          </p:txBody>
        </p:sp>
        <p:sp>
          <p:nvSpPr>
            <p:cNvPr id="20" name="任意多边形: 形状 19"/>
            <p:cNvSpPr/>
            <p:nvPr>
              <p:custDataLst>
                <p:tags r:id="rId4"/>
              </p:custDataLst>
            </p:nvPr>
          </p:nvSpPr>
          <p:spPr>
            <a:xfrm>
              <a:off x="6060830" y="2523283"/>
              <a:ext cx="4303141" cy="292557"/>
            </a:xfrm>
            <a:custGeom>
              <a:avLst/>
              <a:gdLst/>
              <a:ahLst/>
              <a:cxnLst/>
              <a:rect l="0" t="0" r="0" b="0"/>
              <a:pathLst>
                <a:path>
                  <a:moveTo>
                    <a:pt x="0" y="0"/>
                  </a:moveTo>
                  <a:lnTo>
                    <a:pt x="0" y="199369"/>
                  </a:lnTo>
                  <a:lnTo>
                    <a:pt x="4303141" y="199369"/>
                  </a:lnTo>
                  <a:lnTo>
                    <a:pt x="4303141" y="292557"/>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a:lstStyle/>
            <a:p>
              <a:endParaRPr lang="zh-CN" altLang="en-US"/>
            </a:p>
          </p:txBody>
        </p:sp>
        <p:sp>
          <p:nvSpPr>
            <p:cNvPr id="21" name="任意多边形: 形状 20"/>
            <p:cNvSpPr/>
            <p:nvPr>
              <p:custDataLst>
                <p:tags r:id="rId5"/>
              </p:custDataLst>
            </p:nvPr>
          </p:nvSpPr>
          <p:spPr>
            <a:xfrm>
              <a:off x="6060830" y="2523283"/>
              <a:ext cx="3073672" cy="292557"/>
            </a:xfrm>
            <a:custGeom>
              <a:avLst/>
              <a:gdLst/>
              <a:ahLst/>
              <a:cxnLst/>
              <a:rect l="0" t="0" r="0" b="0"/>
              <a:pathLst>
                <a:path>
                  <a:moveTo>
                    <a:pt x="0" y="0"/>
                  </a:moveTo>
                  <a:lnTo>
                    <a:pt x="0" y="199369"/>
                  </a:lnTo>
                  <a:lnTo>
                    <a:pt x="3073672" y="199369"/>
                  </a:lnTo>
                  <a:lnTo>
                    <a:pt x="3073672" y="292557"/>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a:lstStyle/>
            <a:p>
              <a:endParaRPr lang="zh-CN" altLang="en-US"/>
            </a:p>
          </p:txBody>
        </p:sp>
        <p:sp>
          <p:nvSpPr>
            <p:cNvPr id="26" name="任意多边形: 形状 25"/>
            <p:cNvSpPr/>
            <p:nvPr>
              <p:custDataLst>
                <p:tags r:id="rId6"/>
              </p:custDataLst>
            </p:nvPr>
          </p:nvSpPr>
          <p:spPr>
            <a:xfrm>
              <a:off x="6060830" y="2523283"/>
              <a:ext cx="1844203" cy="292557"/>
            </a:xfrm>
            <a:custGeom>
              <a:avLst/>
              <a:gdLst/>
              <a:ahLst/>
              <a:cxnLst/>
              <a:rect l="0" t="0" r="0" b="0"/>
              <a:pathLst>
                <a:path>
                  <a:moveTo>
                    <a:pt x="0" y="0"/>
                  </a:moveTo>
                  <a:lnTo>
                    <a:pt x="0" y="199369"/>
                  </a:lnTo>
                  <a:lnTo>
                    <a:pt x="1844203" y="199369"/>
                  </a:lnTo>
                  <a:lnTo>
                    <a:pt x="1844203" y="292557"/>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a:lstStyle/>
            <a:p>
              <a:endParaRPr lang="zh-CN" altLang="en-US"/>
            </a:p>
          </p:txBody>
        </p:sp>
        <p:sp>
          <p:nvSpPr>
            <p:cNvPr id="27" name="任意多边形: 形状 26"/>
            <p:cNvSpPr/>
            <p:nvPr>
              <p:custDataLst>
                <p:tags r:id="rId7"/>
              </p:custDataLst>
            </p:nvPr>
          </p:nvSpPr>
          <p:spPr>
            <a:xfrm>
              <a:off x="6060830" y="2523283"/>
              <a:ext cx="614734" cy="292557"/>
            </a:xfrm>
            <a:custGeom>
              <a:avLst/>
              <a:gdLst/>
              <a:ahLst/>
              <a:cxnLst/>
              <a:rect l="0" t="0" r="0" b="0"/>
              <a:pathLst>
                <a:path>
                  <a:moveTo>
                    <a:pt x="0" y="0"/>
                  </a:moveTo>
                  <a:lnTo>
                    <a:pt x="0" y="199369"/>
                  </a:lnTo>
                  <a:lnTo>
                    <a:pt x="614734" y="199369"/>
                  </a:lnTo>
                  <a:lnTo>
                    <a:pt x="614734" y="292557"/>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a:lstStyle/>
            <a:p>
              <a:endParaRPr lang="zh-CN" altLang="en-US"/>
            </a:p>
          </p:txBody>
        </p:sp>
        <p:sp>
          <p:nvSpPr>
            <p:cNvPr id="28" name="任意多边形: 形状 27"/>
            <p:cNvSpPr/>
            <p:nvPr>
              <p:custDataLst>
                <p:tags r:id="rId8"/>
              </p:custDataLst>
            </p:nvPr>
          </p:nvSpPr>
          <p:spPr>
            <a:xfrm>
              <a:off x="5446095" y="2523283"/>
              <a:ext cx="614734" cy="292557"/>
            </a:xfrm>
            <a:custGeom>
              <a:avLst/>
              <a:gdLst/>
              <a:ahLst/>
              <a:cxnLst/>
              <a:rect l="0" t="0" r="0" b="0"/>
              <a:pathLst>
                <a:path>
                  <a:moveTo>
                    <a:pt x="614734" y="0"/>
                  </a:moveTo>
                  <a:lnTo>
                    <a:pt x="614734" y="199369"/>
                  </a:lnTo>
                  <a:lnTo>
                    <a:pt x="0" y="199369"/>
                  </a:lnTo>
                  <a:lnTo>
                    <a:pt x="0" y="292557"/>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a:lstStyle/>
            <a:p>
              <a:endParaRPr lang="zh-CN" altLang="en-US"/>
            </a:p>
          </p:txBody>
        </p:sp>
        <p:sp>
          <p:nvSpPr>
            <p:cNvPr id="29" name="任意多边形: 形状 28"/>
            <p:cNvSpPr/>
            <p:nvPr>
              <p:custDataLst>
                <p:tags r:id="rId9"/>
              </p:custDataLst>
            </p:nvPr>
          </p:nvSpPr>
          <p:spPr>
            <a:xfrm>
              <a:off x="4216626" y="2523283"/>
              <a:ext cx="1844203" cy="292557"/>
            </a:xfrm>
            <a:custGeom>
              <a:avLst/>
              <a:gdLst/>
              <a:ahLst/>
              <a:cxnLst/>
              <a:rect l="0" t="0" r="0" b="0"/>
              <a:pathLst>
                <a:path>
                  <a:moveTo>
                    <a:pt x="1844203" y="0"/>
                  </a:moveTo>
                  <a:lnTo>
                    <a:pt x="1844203" y="199369"/>
                  </a:lnTo>
                  <a:lnTo>
                    <a:pt x="0" y="199369"/>
                  </a:lnTo>
                  <a:lnTo>
                    <a:pt x="0" y="292557"/>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a:lstStyle/>
            <a:p>
              <a:endParaRPr lang="zh-CN" altLang="en-US"/>
            </a:p>
          </p:txBody>
        </p:sp>
        <p:sp>
          <p:nvSpPr>
            <p:cNvPr id="30" name="任意多边形: 形状 29"/>
            <p:cNvSpPr/>
            <p:nvPr>
              <p:custDataLst>
                <p:tags r:id="rId10"/>
              </p:custDataLst>
            </p:nvPr>
          </p:nvSpPr>
          <p:spPr>
            <a:xfrm>
              <a:off x="2987157" y="2523283"/>
              <a:ext cx="3073672" cy="292557"/>
            </a:xfrm>
            <a:custGeom>
              <a:avLst/>
              <a:gdLst/>
              <a:ahLst/>
              <a:cxnLst/>
              <a:rect l="0" t="0" r="0" b="0"/>
              <a:pathLst>
                <a:path>
                  <a:moveTo>
                    <a:pt x="3073672" y="0"/>
                  </a:moveTo>
                  <a:lnTo>
                    <a:pt x="3073672" y="199369"/>
                  </a:lnTo>
                  <a:lnTo>
                    <a:pt x="0" y="199369"/>
                  </a:lnTo>
                  <a:lnTo>
                    <a:pt x="0" y="292557"/>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a:lstStyle/>
            <a:p>
              <a:endParaRPr lang="zh-CN" altLang="en-US"/>
            </a:p>
          </p:txBody>
        </p:sp>
        <p:sp>
          <p:nvSpPr>
            <p:cNvPr id="31" name="任意多边形: 形状 30"/>
            <p:cNvSpPr/>
            <p:nvPr>
              <p:custDataLst>
                <p:tags r:id="rId11"/>
              </p:custDataLst>
            </p:nvPr>
          </p:nvSpPr>
          <p:spPr>
            <a:xfrm>
              <a:off x="1757688" y="2523283"/>
              <a:ext cx="4303141" cy="292557"/>
            </a:xfrm>
            <a:custGeom>
              <a:avLst/>
              <a:gdLst/>
              <a:ahLst/>
              <a:cxnLst/>
              <a:rect l="0" t="0" r="0" b="0"/>
              <a:pathLst>
                <a:path>
                  <a:moveTo>
                    <a:pt x="4303141" y="0"/>
                  </a:moveTo>
                  <a:lnTo>
                    <a:pt x="4303141" y="199369"/>
                  </a:lnTo>
                  <a:lnTo>
                    <a:pt x="0" y="199369"/>
                  </a:lnTo>
                  <a:lnTo>
                    <a:pt x="0" y="292557"/>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a:lstStyle/>
            <a:p>
              <a:endParaRPr lang="zh-CN" altLang="en-US"/>
            </a:p>
          </p:txBody>
        </p:sp>
        <p:sp>
          <p:nvSpPr>
            <p:cNvPr id="32" name="任意多边形: 形状 31"/>
            <p:cNvSpPr/>
            <p:nvPr>
              <p:custDataLst>
                <p:tags r:id="rId12"/>
              </p:custDataLst>
            </p:nvPr>
          </p:nvSpPr>
          <p:spPr>
            <a:xfrm>
              <a:off x="528218" y="2523283"/>
              <a:ext cx="5532611" cy="292557"/>
            </a:xfrm>
            <a:custGeom>
              <a:avLst/>
              <a:gdLst/>
              <a:ahLst/>
              <a:cxnLst/>
              <a:rect l="0" t="0" r="0" b="0"/>
              <a:pathLst>
                <a:path>
                  <a:moveTo>
                    <a:pt x="5532611" y="0"/>
                  </a:moveTo>
                  <a:lnTo>
                    <a:pt x="5532611" y="199369"/>
                  </a:lnTo>
                  <a:lnTo>
                    <a:pt x="0" y="199369"/>
                  </a:lnTo>
                  <a:lnTo>
                    <a:pt x="0" y="292557"/>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a:lstStyle/>
            <a:p>
              <a:endParaRPr lang="zh-CN" altLang="en-US"/>
            </a:p>
          </p:txBody>
        </p:sp>
        <p:sp>
          <p:nvSpPr>
            <p:cNvPr id="35" name="矩形: 圆角 34"/>
            <p:cNvSpPr/>
            <p:nvPr>
              <p:custDataLst>
                <p:tags r:id="rId13"/>
              </p:custDataLst>
            </p:nvPr>
          </p:nvSpPr>
          <p:spPr>
            <a:xfrm>
              <a:off x="25254" y="2815841"/>
              <a:ext cx="1005929" cy="2051458"/>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zh-CN" altLang="en-US"/>
            </a:p>
          </p:txBody>
        </p:sp>
        <p:sp>
          <p:nvSpPr>
            <p:cNvPr id="36" name="任意多边形: 形状 35"/>
            <p:cNvSpPr/>
            <p:nvPr>
              <p:custDataLst>
                <p:tags r:id="rId14"/>
              </p:custDataLst>
            </p:nvPr>
          </p:nvSpPr>
          <p:spPr>
            <a:xfrm>
              <a:off x="137024" y="2922022"/>
              <a:ext cx="1005929" cy="2051458"/>
            </a:xfrm>
            <a:custGeom>
              <a:avLst/>
              <a:gdLst>
                <a:gd name="connsiteX0" fmla="*/ 0 w 1005929"/>
                <a:gd name="connsiteY0" fmla="*/ 100593 h 2051458"/>
                <a:gd name="connsiteX1" fmla="*/ 100593 w 1005929"/>
                <a:gd name="connsiteY1" fmla="*/ 0 h 2051458"/>
                <a:gd name="connsiteX2" fmla="*/ 905336 w 1005929"/>
                <a:gd name="connsiteY2" fmla="*/ 0 h 2051458"/>
                <a:gd name="connsiteX3" fmla="*/ 1005929 w 1005929"/>
                <a:gd name="connsiteY3" fmla="*/ 100593 h 2051458"/>
                <a:gd name="connsiteX4" fmla="*/ 1005929 w 1005929"/>
                <a:gd name="connsiteY4" fmla="*/ 1950865 h 2051458"/>
                <a:gd name="connsiteX5" fmla="*/ 905336 w 1005929"/>
                <a:gd name="connsiteY5" fmla="*/ 2051458 h 2051458"/>
                <a:gd name="connsiteX6" fmla="*/ 100593 w 1005929"/>
                <a:gd name="connsiteY6" fmla="*/ 2051458 h 2051458"/>
                <a:gd name="connsiteX7" fmla="*/ 0 w 1005929"/>
                <a:gd name="connsiteY7" fmla="*/ 1950865 h 2051458"/>
                <a:gd name="connsiteX8" fmla="*/ 0 w 1005929"/>
                <a:gd name="connsiteY8" fmla="*/ 100593 h 205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929" h="2051458">
                  <a:moveTo>
                    <a:pt x="0" y="100593"/>
                  </a:moveTo>
                  <a:cubicBezTo>
                    <a:pt x="0" y="45037"/>
                    <a:pt x="45037" y="0"/>
                    <a:pt x="100593" y="0"/>
                  </a:cubicBezTo>
                  <a:lnTo>
                    <a:pt x="905336" y="0"/>
                  </a:lnTo>
                  <a:cubicBezTo>
                    <a:pt x="960892" y="0"/>
                    <a:pt x="1005929" y="45037"/>
                    <a:pt x="1005929" y="100593"/>
                  </a:cubicBezTo>
                  <a:lnTo>
                    <a:pt x="1005929" y="1950865"/>
                  </a:lnTo>
                  <a:cubicBezTo>
                    <a:pt x="1005929" y="2006421"/>
                    <a:pt x="960892" y="2051458"/>
                    <a:pt x="905336" y="2051458"/>
                  </a:cubicBezTo>
                  <a:lnTo>
                    <a:pt x="100593" y="2051458"/>
                  </a:lnTo>
                  <a:cubicBezTo>
                    <a:pt x="45037" y="2051458"/>
                    <a:pt x="0" y="2006421"/>
                    <a:pt x="0" y="1950865"/>
                  </a:cubicBezTo>
                  <a:lnTo>
                    <a:pt x="0" y="100593"/>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0903" tIns="120903" rIns="120903" bIns="120903" numCol="1" spcCol="1270" anchor="ctr" anchorCtr="0">
              <a:noAutofit/>
            </a:bodyPr>
            <a:lstStyle/>
            <a:p>
              <a:pPr marL="0" lvl="0" indent="0" algn="ctr" defTabSz="1066800">
                <a:lnSpc>
                  <a:spcPct val="90000"/>
                </a:lnSpc>
                <a:spcBef>
                  <a:spcPct val="0"/>
                </a:spcBef>
                <a:spcAft>
                  <a:spcPct val="35000"/>
                </a:spcAft>
                <a:buNone/>
              </a:pPr>
              <a:r>
                <a:rPr lang="zh-CN" altLang="en-US" sz="2400" b="1" kern="1200">
                  <a:latin typeface="微软雅黑" panose="020B0503020204020204" pitchFamily="34" charset="-122"/>
                  <a:ea typeface="微软雅黑" panose="020B0503020204020204" pitchFamily="34" charset="-122"/>
                </a:rPr>
                <a:t>无灵主语</a:t>
              </a:r>
              <a:endParaRPr lang="zh-CN" altLang="en-US" sz="2400" b="1" kern="1200">
                <a:latin typeface="微软雅黑" panose="020B0503020204020204" pitchFamily="34" charset="-122"/>
                <a:ea typeface="微软雅黑" panose="020B0503020204020204" pitchFamily="34" charset="-122"/>
              </a:endParaRPr>
            </a:p>
          </p:txBody>
        </p:sp>
        <p:sp>
          <p:nvSpPr>
            <p:cNvPr id="37" name="矩形: 圆角 36"/>
            <p:cNvSpPr/>
            <p:nvPr>
              <p:custDataLst>
                <p:tags r:id="rId15"/>
              </p:custDataLst>
            </p:nvPr>
          </p:nvSpPr>
          <p:spPr>
            <a:xfrm>
              <a:off x="1254723" y="2815841"/>
              <a:ext cx="1005929" cy="2051458"/>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zh-CN" altLang="en-US"/>
            </a:p>
          </p:txBody>
        </p:sp>
        <p:sp>
          <p:nvSpPr>
            <p:cNvPr id="38" name="任意多边形: 形状 37"/>
            <p:cNvSpPr/>
            <p:nvPr>
              <p:custDataLst>
                <p:tags r:id="rId16"/>
              </p:custDataLst>
            </p:nvPr>
          </p:nvSpPr>
          <p:spPr>
            <a:xfrm>
              <a:off x="1366493" y="2922022"/>
              <a:ext cx="1005929" cy="2051458"/>
            </a:xfrm>
            <a:custGeom>
              <a:avLst/>
              <a:gdLst>
                <a:gd name="connsiteX0" fmla="*/ 0 w 1005929"/>
                <a:gd name="connsiteY0" fmla="*/ 100593 h 2051458"/>
                <a:gd name="connsiteX1" fmla="*/ 100593 w 1005929"/>
                <a:gd name="connsiteY1" fmla="*/ 0 h 2051458"/>
                <a:gd name="connsiteX2" fmla="*/ 905336 w 1005929"/>
                <a:gd name="connsiteY2" fmla="*/ 0 h 2051458"/>
                <a:gd name="connsiteX3" fmla="*/ 1005929 w 1005929"/>
                <a:gd name="connsiteY3" fmla="*/ 100593 h 2051458"/>
                <a:gd name="connsiteX4" fmla="*/ 1005929 w 1005929"/>
                <a:gd name="connsiteY4" fmla="*/ 1950865 h 2051458"/>
                <a:gd name="connsiteX5" fmla="*/ 905336 w 1005929"/>
                <a:gd name="connsiteY5" fmla="*/ 2051458 h 2051458"/>
                <a:gd name="connsiteX6" fmla="*/ 100593 w 1005929"/>
                <a:gd name="connsiteY6" fmla="*/ 2051458 h 2051458"/>
                <a:gd name="connsiteX7" fmla="*/ 0 w 1005929"/>
                <a:gd name="connsiteY7" fmla="*/ 1950865 h 2051458"/>
                <a:gd name="connsiteX8" fmla="*/ 0 w 1005929"/>
                <a:gd name="connsiteY8" fmla="*/ 100593 h 205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929" h="2051458">
                  <a:moveTo>
                    <a:pt x="0" y="100593"/>
                  </a:moveTo>
                  <a:cubicBezTo>
                    <a:pt x="0" y="45037"/>
                    <a:pt x="45037" y="0"/>
                    <a:pt x="100593" y="0"/>
                  </a:cubicBezTo>
                  <a:lnTo>
                    <a:pt x="905336" y="0"/>
                  </a:lnTo>
                  <a:cubicBezTo>
                    <a:pt x="960892" y="0"/>
                    <a:pt x="1005929" y="45037"/>
                    <a:pt x="1005929" y="100593"/>
                  </a:cubicBezTo>
                  <a:lnTo>
                    <a:pt x="1005929" y="1950865"/>
                  </a:lnTo>
                  <a:cubicBezTo>
                    <a:pt x="1005929" y="2006421"/>
                    <a:pt x="960892" y="2051458"/>
                    <a:pt x="905336" y="2051458"/>
                  </a:cubicBezTo>
                  <a:lnTo>
                    <a:pt x="100593" y="2051458"/>
                  </a:lnTo>
                  <a:cubicBezTo>
                    <a:pt x="45037" y="2051458"/>
                    <a:pt x="0" y="2006421"/>
                    <a:pt x="0" y="1950865"/>
                  </a:cubicBezTo>
                  <a:lnTo>
                    <a:pt x="0" y="100593"/>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eaVert" wrap="square" lIns="120903" tIns="120903" rIns="120903" bIns="120903" numCol="1" spcCol="1270" anchor="ctr" anchorCtr="0">
              <a:noAutofit/>
            </a:bodyPr>
            <a:lstStyle/>
            <a:p>
              <a:pPr marL="0" lvl="0" indent="0" algn="ctr" defTabSz="1066800">
                <a:lnSpc>
                  <a:spcPct val="90000"/>
                </a:lnSpc>
                <a:spcBef>
                  <a:spcPct val="0"/>
                </a:spcBef>
                <a:spcAft>
                  <a:spcPct val="35000"/>
                </a:spcAft>
                <a:buNone/>
              </a:pPr>
              <a:r>
                <a:rPr lang="zh-CN" altLang="en-US" sz="2400" b="1" kern="1200">
                  <a:latin typeface="微软雅黑" panose="020B0503020204020204" pitchFamily="34" charset="-122"/>
                  <a:ea typeface="微软雅黑" panose="020B0503020204020204" pitchFamily="34" charset="-122"/>
                </a:rPr>
                <a:t>动作链</a:t>
              </a:r>
              <a:endParaRPr lang="zh-CN" altLang="en-US" sz="2400" b="1" kern="1200">
                <a:latin typeface="微软雅黑" panose="020B0503020204020204" pitchFamily="34" charset="-122"/>
                <a:ea typeface="微软雅黑" panose="020B0503020204020204" pitchFamily="34" charset="-122"/>
              </a:endParaRPr>
            </a:p>
          </p:txBody>
        </p:sp>
        <p:sp>
          <p:nvSpPr>
            <p:cNvPr id="39" name="矩形: 圆角 38"/>
            <p:cNvSpPr/>
            <p:nvPr>
              <p:custDataLst>
                <p:tags r:id="rId17"/>
              </p:custDataLst>
            </p:nvPr>
          </p:nvSpPr>
          <p:spPr>
            <a:xfrm>
              <a:off x="2484192" y="2815841"/>
              <a:ext cx="1005929" cy="2051458"/>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zh-CN" altLang="en-US"/>
            </a:p>
          </p:txBody>
        </p:sp>
        <p:sp>
          <p:nvSpPr>
            <p:cNvPr id="40" name="任意多边形: 形状 39"/>
            <p:cNvSpPr/>
            <p:nvPr>
              <p:custDataLst>
                <p:tags r:id="rId18"/>
              </p:custDataLst>
            </p:nvPr>
          </p:nvSpPr>
          <p:spPr>
            <a:xfrm>
              <a:off x="2595962" y="2922022"/>
              <a:ext cx="1005929" cy="2051458"/>
            </a:xfrm>
            <a:custGeom>
              <a:avLst/>
              <a:gdLst>
                <a:gd name="connsiteX0" fmla="*/ 0 w 1005929"/>
                <a:gd name="connsiteY0" fmla="*/ 100593 h 2051458"/>
                <a:gd name="connsiteX1" fmla="*/ 100593 w 1005929"/>
                <a:gd name="connsiteY1" fmla="*/ 0 h 2051458"/>
                <a:gd name="connsiteX2" fmla="*/ 905336 w 1005929"/>
                <a:gd name="connsiteY2" fmla="*/ 0 h 2051458"/>
                <a:gd name="connsiteX3" fmla="*/ 1005929 w 1005929"/>
                <a:gd name="connsiteY3" fmla="*/ 100593 h 2051458"/>
                <a:gd name="connsiteX4" fmla="*/ 1005929 w 1005929"/>
                <a:gd name="connsiteY4" fmla="*/ 1950865 h 2051458"/>
                <a:gd name="connsiteX5" fmla="*/ 905336 w 1005929"/>
                <a:gd name="connsiteY5" fmla="*/ 2051458 h 2051458"/>
                <a:gd name="connsiteX6" fmla="*/ 100593 w 1005929"/>
                <a:gd name="connsiteY6" fmla="*/ 2051458 h 2051458"/>
                <a:gd name="connsiteX7" fmla="*/ 0 w 1005929"/>
                <a:gd name="connsiteY7" fmla="*/ 1950865 h 2051458"/>
                <a:gd name="connsiteX8" fmla="*/ 0 w 1005929"/>
                <a:gd name="connsiteY8" fmla="*/ 100593 h 205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929" h="2051458">
                  <a:moveTo>
                    <a:pt x="0" y="100593"/>
                  </a:moveTo>
                  <a:cubicBezTo>
                    <a:pt x="0" y="45037"/>
                    <a:pt x="45037" y="0"/>
                    <a:pt x="100593" y="0"/>
                  </a:cubicBezTo>
                  <a:lnTo>
                    <a:pt x="905336" y="0"/>
                  </a:lnTo>
                  <a:cubicBezTo>
                    <a:pt x="960892" y="0"/>
                    <a:pt x="1005929" y="45037"/>
                    <a:pt x="1005929" y="100593"/>
                  </a:cubicBezTo>
                  <a:lnTo>
                    <a:pt x="1005929" y="1950865"/>
                  </a:lnTo>
                  <a:cubicBezTo>
                    <a:pt x="1005929" y="2006421"/>
                    <a:pt x="960892" y="2051458"/>
                    <a:pt x="905336" y="2051458"/>
                  </a:cubicBezTo>
                  <a:lnTo>
                    <a:pt x="100593" y="2051458"/>
                  </a:lnTo>
                  <a:cubicBezTo>
                    <a:pt x="45037" y="2051458"/>
                    <a:pt x="0" y="2006421"/>
                    <a:pt x="0" y="1950865"/>
                  </a:cubicBezTo>
                  <a:lnTo>
                    <a:pt x="0" y="100593"/>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0903" tIns="120903" rIns="120903" bIns="120903" numCol="1" spcCol="1270" anchor="ctr" anchorCtr="0">
              <a:noAutofit/>
            </a:bodyPr>
            <a:lstStyle/>
            <a:p>
              <a:pPr marL="0" lvl="0" indent="0" algn="ctr" defTabSz="1066800">
                <a:lnSpc>
                  <a:spcPct val="90000"/>
                </a:lnSpc>
                <a:spcBef>
                  <a:spcPct val="0"/>
                </a:spcBef>
                <a:spcAft>
                  <a:spcPct val="35000"/>
                </a:spcAft>
                <a:buNone/>
              </a:pPr>
              <a:r>
                <a:rPr lang="zh-CN" altLang="en-US" sz="2400" b="1" kern="1200">
                  <a:latin typeface="微软雅黑" panose="020B0503020204020204" pitchFamily="34" charset="-122"/>
                  <a:ea typeface="微软雅黑" panose="020B0503020204020204" pitchFamily="34" charset="-122"/>
                </a:rPr>
                <a:t>分词作状语</a:t>
              </a:r>
              <a:endParaRPr lang="zh-CN" altLang="en-US" sz="2400" b="1" kern="1200">
                <a:latin typeface="微软雅黑" panose="020B0503020204020204" pitchFamily="34" charset="-122"/>
                <a:ea typeface="微软雅黑" panose="020B0503020204020204" pitchFamily="34" charset="-122"/>
              </a:endParaRPr>
            </a:p>
          </p:txBody>
        </p:sp>
        <p:sp>
          <p:nvSpPr>
            <p:cNvPr id="41" name="矩形: 圆角 40"/>
            <p:cNvSpPr/>
            <p:nvPr>
              <p:custDataLst>
                <p:tags r:id="rId19"/>
              </p:custDataLst>
            </p:nvPr>
          </p:nvSpPr>
          <p:spPr>
            <a:xfrm>
              <a:off x="3713661" y="2815841"/>
              <a:ext cx="1005929" cy="2051458"/>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zh-CN" altLang="en-US"/>
            </a:p>
          </p:txBody>
        </p:sp>
        <p:sp>
          <p:nvSpPr>
            <p:cNvPr id="42" name="任意多边形: 形状 41"/>
            <p:cNvSpPr/>
            <p:nvPr>
              <p:custDataLst>
                <p:tags r:id="rId20"/>
              </p:custDataLst>
            </p:nvPr>
          </p:nvSpPr>
          <p:spPr>
            <a:xfrm>
              <a:off x="3825431" y="2922022"/>
              <a:ext cx="1005929" cy="2051458"/>
            </a:xfrm>
            <a:custGeom>
              <a:avLst/>
              <a:gdLst>
                <a:gd name="connsiteX0" fmla="*/ 0 w 1005929"/>
                <a:gd name="connsiteY0" fmla="*/ 100593 h 2051458"/>
                <a:gd name="connsiteX1" fmla="*/ 100593 w 1005929"/>
                <a:gd name="connsiteY1" fmla="*/ 0 h 2051458"/>
                <a:gd name="connsiteX2" fmla="*/ 905336 w 1005929"/>
                <a:gd name="connsiteY2" fmla="*/ 0 h 2051458"/>
                <a:gd name="connsiteX3" fmla="*/ 1005929 w 1005929"/>
                <a:gd name="connsiteY3" fmla="*/ 100593 h 2051458"/>
                <a:gd name="connsiteX4" fmla="*/ 1005929 w 1005929"/>
                <a:gd name="connsiteY4" fmla="*/ 1950865 h 2051458"/>
                <a:gd name="connsiteX5" fmla="*/ 905336 w 1005929"/>
                <a:gd name="connsiteY5" fmla="*/ 2051458 h 2051458"/>
                <a:gd name="connsiteX6" fmla="*/ 100593 w 1005929"/>
                <a:gd name="connsiteY6" fmla="*/ 2051458 h 2051458"/>
                <a:gd name="connsiteX7" fmla="*/ 0 w 1005929"/>
                <a:gd name="connsiteY7" fmla="*/ 1950865 h 2051458"/>
                <a:gd name="connsiteX8" fmla="*/ 0 w 1005929"/>
                <a:gd name="connsiteY8" fmla="*/ 100593 h 205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929" h="2051458">
                  <a:moveTo>
                    <a:pt x="0" y="100593"/>
                  </a:moveTo>
                  <a:cubicBezTo>
                    <a:pt x="0" y="45037"/>
                    <a:pt x="45037" y="0"/>
                    <a:pt x="100593" y="0"/>
                  </a:cubicBezTo>
                  <a:lnTo>
                    <a:pt x="905336" y="0"/>
                  </a:lnTo>
                  <a:cubicBezTo>
                    <a:pt x="960892" y="0"/>
                    <a:pt x="1005929" y="45037"/>
                    <a:pt x="1005929" y="100593"/>
                  </a:cubicBezTo>
                  <a:lnTo>
                    <a:pt x="1005929" y="1950865"/>
                  </a:lnTo>
                  <a:cubicBezTo>
                    <a:pt x="1005929" y="2006421"/>
                    <a:pt x="960892" y="2051458"/>
                    <a:pt x="905336" y="2051458"/>
                  </a:cubicBezTo>
                  <a:lnTo>
                    <a:pt x="100593" y="2051458"/>
                  </a:lnTo>
                  <a:cubicBezTo>
                    <a:pt x="45037" y="2051458"/>
                    <a:pt x="0" y="2006421"/>
                    <a:pt x="0" y="1950865"/>
                  </a:cubicBezTo>
                  <a:lnTo>
                    <a:pt x="0" y="100593"/>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0903" tIns="120903" rIns="120903" bIns="120903" numCol="1" spcCol="1270" anchor="ctr" anchorCtr="0">
              <a:noAutofit/>
            </a:bodyPr>
            <a:lstStyle/>
            <a:p>
              <a:pPr marL="0" lvl="0" indent="0" algn="ctr" defTabSz="1066800">
                <a:lnSpc>
                  <a:spcPct val="90000"/>
                </a:lnSpc>
                <a:spcBef>
                  <a:spcPct val="0"/>
                </a:spcBef>
                <a:spcAft>
                  <a:spcPct val="35000"/>
                </a:spcAft>
                <a:buNone/>
              </a:pPr>
              <a:r>
                <a:rPr lang="en-US" altLang="zh-CN" sz="2400" b="1" kern="1200" dirty="0">
                  <a:latin typeface="微软雅黑" panose="020B0503020204020204" pitchFamily="34" charset="-122"/>
                  <a:ea typeface="微软雅黑" panose="020B0503020204020204" pitchFamily="34" charset="-122"/>
                </a:rPr>
                <a:t>With </a:t>
              </a:r>
              <a:r>
                <a:rPr lang="zh-CN" altLang="en-US" sz="2400" b="1" kern="1200" dirty="0">
                  <a:latin typeface="微软雅黑" panose="020B0503020204020204" pitchFamily="34" charset="-122"/>
                  <a:ea typeface="微软雅黑" panose="020B0503020204020204" pitchFamily="34" charset="-122"/>
                </a:rPr>
                <a:t>复合结构</a:t>
              </a:r>
              <a:endParaRPr lang="zh-CN" altLang="en-US" sz="2400" b="1" kern="1200" dirty="0">
                <a:latin typeface="微软雅黑" panose="020B0503020204020204" pitchFamily="34" charset="-122"/>
                <a:ea typeface="微软雅黑" panose="020B0503020204020204" pitchFamily="34" charset="-122"/>
              </a:endParaRPr>
            </a:p>
          </p:txBody>
        </p:sp>
        <p:sp>
          <p:nvSpPr>
            <p:cNvPr id="43" name="矩形: 圆角 42"/>
            <p:cNvSpPr/>
            <p:nvPr>
              <p:custDataLst>
                <p:tags r:id="rId21"/>
              </p:custDataLst>
            </p:nvPr>
          </p:nvSpPr>
          <p:spPr>
            <a:xfrm>
              <a:off x="4943130" y="2815841"/>
              <a:ext cx="1005929" cy="2051458"/>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zh-CN" altLang="en-US"/>
            </a:p>
          </p:txBody>
        </p:sp>
        <p:sp>
          <p:nvSpPr>
            <p:cNvPr id="44" name="任意多边形: 形状 43"/>
            <p:cNvSpPr/>
            <p:nvPr>
              <p:custDataLst>
                <p:tags r:id="rId22"/>
              </p:custDataLst>
            </p:nvPr>
          </p:nvSpPr>
          <p:spPr>
            <a:xfrm>
              <a:off x="5054900" y="2922022"/>
              <a:ext cx="1005929" cy="2051458"/>
            </a:xfrm>
            <a:custGeom>
              <a:avLst/>
              <a:gdLst>
                <a:gd name="connsiteX0" fmla="*/ 0 w 1005929"/>
                <a:gd name="connsiteY0" fmla="*/ 100593 h 2051458"/>
                <a:gd name="connsiteX1" fmla="*/ 100593 w 1005929"/>
                <a:gd name="connsiteY1" fmla="*/ 0 h 2051458"/>
                <a:gd name="connsiteX2" fmla="*/ 905336 w 1005929"/>
                <a:gd name="connsiteY2" fmla="*/ 0 h 2051458"/>
                <a:gd name="connsiteX3" fmla="*/ 1005929 w 1005929"/>
                <a:gd name="connsiteY3" fmla="*/ 100593 h 2051458"/>
                <a:gd name="connsiteX4" fmla="*/ 1005929 w 1005929"/>
                <a:gd name="connsiteY4" fmla="*/ 1950865 h 2051458"/>
                <a:gd name="connsiteX5" fmla="*/ 905336 w 1005929"/>
                <a:gd name="connsiteY5" fmla="*/ 2051458 h 2051458"/>
                <a:gd name="connsiteX6" fmla="*/ 100593 w 1005929"/>
                <a:gd name="connsiteY6" fmla="*/ 2051458 h 2051458"/>
                <a:gd name="connsiteX7" fmla="*/ 0 w 1005929"/>
                <a:gd name="connsiteY7" fmla="*/ 1950865 h 2051458"/>
                <a:gd name="connsiteX8" fmla="*/ 0 w 1005929"/>
                <a:gd name="connsiteY8" fmla="*/ 100593 h 205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929" h="2051458">
                  <a:moveTo>
                    <a:pt x="0" y="100593"/>
                  </a:moveTo>
                  <a:cubicBezTo>
                    <a:pt x="0" y="45037"/>
                    <a:pt x="45037" y="0"/>
                    <a:pt x="100593" y="0"/>
                  </a:cubicBezTo>
                  <a:lnTo>
                    <a:pt x="905336" y="0"/>
                  </a:lnTo>
                  <a:cubicBezTo>
                    <a:pt x="960892" y="0"/>
                    <a:pt x="1005929" y="45037"/>
                    <a:pt x="1005929" y="100593"/>
                  </a:cubicBezTo>
                  <a:lnTo>
                    <a:pt x="1005929" y="1950865"/>
                  </a:lnTo>
                  <a:cubicBezTo>
                    <a:pt x="1005929" y="2006421"/>
                    <a:pt x="960892" y="2051458"/>
                    <a:pt x="905336" y="2051458"/>
                  </a:cubicBezTo>
                  <a:lnTo>
                    <a:pt x="100593" y="2051458"/>
                  </a:lnTo>
                  <a:cubicBezTo>
                    <a:pt x="45037" y="2051458"/>
                    <a:pt x="0" y="2006421"/>
                    <a:pt x="0" y="1950865"/>
                  </a:cubicBezTo>
                  <a:lnTo>
                    <a:pt x="0" y="100593"/>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0903" tIns="120903" rIns="120903" bIns="120903" numCol="1" spcCol="1270" anchor="ctr" anchorCtr="0">
              <a:noAutofit/>
            </a:bodyPr>
            <a:lstStyle/>
            <a:p>
              <a:pPr marL="0" lvl="0" indent="0" algn="ctr" defTabSz="1066800">
                <a:lnSpc>
                  <a:spcPct val="90000"/>
                </a:lnSpc>
                <a:spcBef>
                  <a:spcPct val="0"/>
                </a:spcBef>
                <a:spcAft>
                  <a:spcPct val="35000"/>
                </a:spcAft>
                <a:buNone/>
              </a:pPr>
              <a:r>
                <a:rPr lang="zh-CN" altLang="en-US" sz="2400" b="1" kern="1200">
                  <a:latin typeface="微软雅黑" panose="020B0503020204020204" pitchFamily="34" charset="-122"/>
                  <a:ea typeface="微软雅黑" panose="020B0503020204020204" pitchFamily="34" charset="-122"/>
                </a:rPr>
                <a:t>独立主格</a:t>
              </a:r>
              <a:endParaRPr lang="zh-CN" altLang="en-US" sz="2400" b="1" kern="1200">
                <a:latin typeface="微软雅黑" panose="020B0503020204020204" pitchFamily="34" charset="-122"/>
                <a:ea typeface="微软雅黑" panose="020B0503020204020204" pitchFamily="34" charset="-122"/>
              </a:endParaRPr>
            </a:p>
          </p:txBody>
        </p:sp>
        <p:sp>
          <p:nvSpPr>
            <p:cNvPr id="45" name="矩形: 圆角 44"/>
            <p:cNvSpPr/>
            <p:nvPr>
              <p:custDataLst>
                <p:tags r:id="rId23"/>
              </p:custDataLst>
            </p:nvPr>
          </p:nvSpPr>
          <p:spPr>
            <a:xfrm>
              <a:off x="6172599" y="2815841"/>
              <a:ext cx="1005929" cy="2051458"/>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zh-CN" altLang="en-US"/>
            </a:p>
          </p:txBody>
        </p:sp>
        <p:sp>
          <p:nvSpPr>
            <p:cNvPr id="46" name="任意多边形: 形状 45"/>
            <p:cNvSpPr/>
            <p:nvPr>
              <p:custDataLst>
                <p:tags r:id="rId24"/>
              </p:custDataLst>
            </p:nvPr>
          </p:nvSpPr>
          <p:spPr>
            <a:xfrm>
              <a:off x="6284369" y="2922022"/>
              <a:ext cx="1005929" cy="2051458"/>
            </a:xfrm>
            <a:custGeom>
              <a:avLst/>
              <a:gdLst>
                <a:gd name="connsiteX0" fmla="*/ 0 w 1005929"/>
                <a:gd name="connsiteY0" fmla="*/ 100593 h 2051458"/>
                <a:gd name="connsiteX1" fmla="*/ 100593 w 1005929"/>
                <a:gd name="connsiteY1" fmla="*/ 0 h 2051458"/>
                <a:gd name="connsiteX2" fmla="*/ 905336 w 1005929"/>
                <a:gd name="connsiteY2" fmla="*/ 0 h 2051458"/>
                <a:gd name="connsiteX3" fmla="*/ 1005929 w 1005929"/>
                <a:gd name="connsiteY3" fmla="*/ 100593 h 2051458"/>
                <a:gd name="connsiteX4" fmla="*/ 1005929 w 1005929"/>
                <a:gd name="connsiteY4" fmla="*/ 1950865 h 2051458"/>
                <a:gd name="connsiteX5" fmla="*/ 905336 w 1005929"/>
                <a:gd name="connsiteY5" fmla="*/ 2051458 h 2051458"/>
                <a:gd name="connsiteX6" fmla="*/ 100593 w 1005929"/>
                <a:gd name="connsiteY6" fmla="*/ 2051458 h 2051458"/>
                <a:gd name="connsiteX7" fmla="*/ 0 w 1005929"/>
                <a:gd name="connsiteY7" fmla="*/ 1950865 h 2051458"/>
                <a:gd name="connsiteX8" fmla="*/ 0 w 1005929"/>
                <a:gd name="connsiteY8" fmla="*/ 100593 h 205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929" h="2051458">
                  <a:moveTo>
                    <a:pt x="0" y="100593"/>
                  </a:moveTo>
                  <a:cubicBezTo>
                    <a:pt x="0" y="45037"/>
                    <a:pt x="45037" y="0"/>
                    <a:pt x="100593" y="0"/>
                  </a:cubicBezTo>
                  <a:lnTo>
                    <a:pt x="905336" y="0"/>
                  </a:lnTo>
                  <a:cubicBezTo>
                    <a:pt x="960892" y="0"/>
                    <a:pt x="1005929" y="45037"/>
                    <a:pt x="1005929" y="100593"/>
                  </a:cubicBezTo>
                  <a:lnTo>
                    <a:pt x="1005929" y="1950865"/>
                  </a:lnTo>
                  <a:cubicBezTo>
                    <a:pt x="1005929" y="2006421"/>
                    <a:pt x="960892" y="2051458"/>
                    <a:pt x="905336" y="2051458"/>
                  </a:cubicBezTo>
                  <a:lnTo>
                    <a:pt x="100593" y="2051458"/>
                  </a:lnTo>
                  <a:cubicBezTo>
                    <a:pt x="45037" y="2051458"/>
                    <a:pt x="0" y="2006421"/>
                    <a:pt x="0" y="1950865"/>
                  </a:cubicBezTo>
                  <a:lnTo>
                    <a:pt x="0" y="100593"/>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eaVert" wrap="square" lIns="120903" tIns="120903" rIns="120903" bIns="120903" numCol="1" spcCol="1270" anchor="ctr" anchorCtr="0">
              <a:noAutofit/>
            </a:bodyPr>
            <a:lstStyle/>
            <a:p>
              <a:pPr marL="0" lvl="0" indent="0" algn="ctr" defTabSz="1066800">
                <a:lnSpc>
                  <a:spcPct val="90000"/>
                </a:lnSpc>
                <a:spcBef>
                  <a:spcPct val="0"/>
                </a:spcBef>
                <a:spcAft>
                  <a:spcPct val="35000"/>
                </a:spcAft>
                <a:buNone/>
              </a:pPr>
              <a:r>
                <a:rPr lang="zh-CN" altLang="en-US" sz="2400" b="1" kern="1200">
                  <a:latin typeface="微软雅黑" panose="020B0503020204020204" pitchFamily="34" charset="-122"/>
                  <a:ea typeface="微软雅黑" panose="020B0503020204020204" pitchFamily="34" charset="-122"/>
                </a:rPr>
                <a:t>从句</a:t>
              </a:r>
              <a:endParaRPr lang="zh-CN" altLang="en-US" sz="2400" b="1" kern="1200">
                <a:latin typeface="微软雅黑" panose="020B0503020204020204" pitchFamily="34" charset="-122"/>
                <a:ea typeface="微软雅黑" panose="020B0503020204020204" pitchFamily="34" charset="-122"/>
              </a:endParaRPr>
            </a:p>
          </p:txBody>
        </p:sp>
        <p:sp>
          <p:nvSpPr>
            <p:cNvPr id="47" name="矩形: 圆角 46"/>
            <p:cNvSpPr/>
            <p:nvPr>
              <p:custDataLst>
                <p:tags r:id="rId25"/>
              </p:custDataLst>
            </p:nvPr>
          </p:nvSpPr>
          <p:spPr>
            <a:xfrm>
              <a:off x="7402069" y="2815841"/>
              <a:ext cx="1005929" cy="2051458"/>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zh-CN" altLang="en-US"/>
            </a:p>
          </p:txBody>
        </p:sp>
        <p:sp>
          <p:nvSpPr>
            <p:cNvPr id="48" name="任意多边形: 形状 47"/>
            <p:cNvSpPr/>
            <p:nvPr>
              <p:custDataLst>
                <p:tags r:id="rId26"/>
              </p:custDataLst>
            </p:nvPr>
          </p:nvSpPr>
          <p:spPr>
            <a:xfrm>
              <a:off x="7513839" y="2922022"/>
              <a:ext cx="1005929" cy="2051458"/>
            </a:xfrm>
            <a:custGeom>
              <a:avLst/>
              <a:gdLst>
                <a:gd name="connsiteX0" fmla="*/ 0 w 1005929"/>
                <a:gd name="connsiteY0" fmla="*/ 100593 h 2051458"/>
                <a:gd name="connsiteX1" fmla="*/ 100593 w 1005929"/>
                <a:gd name="connsiteY1" fmla="*/ 0 h 2051458"/>
                <a:gd name="connsiteX2" fmla="*/ 905336 w 1005929"/>
                <a:gd name="connsiteY2" fmla="*/ 0 h 2051458"/>
                <a:gd name="connsiteX3" fmla="*/ 1005929 w 1005929"/>
                <a:gd name="connsiteY3" fmla="*/ 100593 h 2051458"/>
                <a:gd name="connsiteX4" fmla="*/ 1005929 w 1005929"/>
                <a:gd name="connsiteY4" fmla="*/ 1950865 h 2051458"/>
                <a:gd name="connsiteX5" fmla="*/ 905336 w 1005929"/>
                <a:gd name="connsiteY5" fmla="*/ 2051458 h 2051458"/>
                <a:gd name="connsiteX6" fmla="*/ 100593 w 1005929"/>
                <a:gd name="connsiteY6" fmla="*/ 2051458 h 2051458"/>
                <a:gd name="connsiteX7" fmla="*/ 0 w 1005929"/>
                <a:gd name="connsiteY7" fmla="*/ 1950865 h 2051458"/>
                <a:gd name="connsiteX8" fmla="*/ 0 w 1005929"/>
                <a:gd name="connsiteY8" fmla="*/ 100593 h 205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929" h="2051458">
                  <a:moveTo>
                    <a:pt x="0" y="100593"/>
                  </a:moveTo>
                  <a:cubicBezTo>
                    <a:pt x="0" y="45037"/>
                    <a:pt x="45037" y="0"/>
                    <a:pt x="100593" y="0"/>
                  </a:cubicBezTo>
                  <a:lnTo>
                    <a:pt x="905336" y="0"/>
                  </a:lnTo>
                  <a:cubicBezTo>
                    <a:pt x="960892" y="0"/>
                    <a:pt x="1005929" y="45037"/>
                    <a:pt x="1005929" y="100593"/>
                  </a:cubicBezTo>
                  <a:lnTo>
                    <a:pt x="1005929" y="1950865"/>
                  </a:lnTo>
                  <a:cubicBezTo>
                    <a:pt x="1005929" y="2006421"/>
                    <a:pt x="960892" y="2051458"/>
                    <a:pt x="905336" y="2051458"/>
                  </a:cubicBezTo>
                  <a:lnTo>
                    <a:pt x="100593" y="2051458"/>
                  </a:lnTo>
                  <a:cubicBezTo>
                    <a:pt x="45037" y="2051458"/>
                    <a:pt x="0" y="2006421"/>
                    <a:pt x="0" y="1950865"/>
                  </a:cubicBezTo>
                  <a:lnTo>
                    <a:pt x="0" y="100593"/>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eaVert" wrap="square" lIns="120903" tIns="120903" rIns="120903" bIns="120903" numCol="1" spcCol="1270" anchor="ctr" anchorCtr="0">
              <a:noAutofit/>
            </a:bodyPr>
            <a:lstStyle/>
            <a:p>
              <a:pPr marL="0" lvl="0" indent="0" algn="ctr" defTabSz="1066800">
                <a:lnSpc>
                  <a:spcPct val="90000"/>
                </a:lnSpc>
                <a:spcBef>
                  <a:spcPct val="0"/>
                </a:spcBef>
                <a:spcAft>
                  <a:spcPct val="35000"/>
                </a:spcAft>
                <a:buNone/>
              </a:pPr>
              <a:r>
                <a:rPr lang="zh-CN" altLang="en-US" sz="2400" b="1" kern="1200">
                  <a:latin typeface="微软雅黑" panose="020B0503020204020204" pitchFamily="34" charset="-122"/>
                  <a:ea typeface="微软雅黑" panose="020B0503020204020204" pitchFamily="34" charset="-122"/>
                </a:rPr>
                <a:t>倒装句</a:t>
              </a:r>
              <a:endParaRPr lang="zh-CN" altLang="en-US" sz="2400" b="1" kern="1200">
                <a:latin typeface="微软雅黑" panose="020B0503020204020204" pitchFamily="34" charset="-122"/>
                <a:ea typeface="微软雅黑" panose="020B0503020204020204" pitchFamily="34" charset="-122"/>
              </a:endParaRPr>
            </a:p>
          </p:txBody>
        </p:sp>
        <p:sp>
          <p:nvSpPr>
            <p:cNvPr id="49" name="矩形: 圆角 48"/>
            <p:cNvSpPr/>
            <p:nvPr>
              <p:custDataLst>
                <p:tags r:id="rId27"/>
              </p:custDataLst>
            </p:nvPr>
          </p:nvSpPr>
          <p:spPr>
            <a:xfrm>
              <a:off x="8631538" y="2815841"/>
              <a:ext cx="1005929" cy="2051458"/>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zh-CN" altLang="en-US"/>
            </a:p>
          </p:txBody>
        </p:sp>
        <p:sp>
          <p:nvSpPr>
            <p:cNvPr id="50" name="任意多边形: 形状 49"/>
            <p:cNvSpPr/>
            <p:nvPr>
              <p:custDataLst>
                <p:tags r:id="rId28"/>
              </p:custDataLst>
            </p:nvPr>
          </p:nvSpPr>
          <p:spPr>
            <a:xfrm>
              <a:off x="8743308" y="2922022"/>
              <a:ext cx="1005929" cy="2051458"/>
            </a:xfrm>
            <a:custGeom>
              <a:avLst/>
              <a:gdLst>
                <a:gd name="connsiteX0" fmla="*/ 0 w 1005929"/>
                <a:gd name="connsiteY0" fmla="*/ 100593 h 2051458"/>
                <a:gd name="connsiteX1" fmla="*/ 100593 w 1005929"/>
                <a:gd name="connsiteY1" fmla="*/ 0 h 2051458"/>
                <a:gd name="connsiteX2" fmla="*/ 905336 w 1005929"/>
                <a:gd name="connsiteY2" fmla="*/ 0 h 2051458"/>
                <a:gd name="connsiteX3" fmla="*/ 1005929 w 1005929"/>
                <a:gd name="connsiteY3" fmla="*/ 100593 h 2051458"/>
                <a:gd name="connsiteX4" fmla="*/ 1005929 w 1005929"/>
                <a:gd name="connsiteY4" fmla="*/ 1950865 h 2051458"/>
                <a:gd name="connsiteX5" fmla="*/ 905336 w 1005929"/>
                <a:gd name="connsiteY5" fmla="*/ 2051458 h 2051458"/>
                <a:gd name="connsiteX6" fmla="*/ 100593 w 1005929"/>
                <a:gd name="connsiteY6" fmla="*/ 2051458 h 2051458"/>
                <a:gd name="connsiteX7" fmla="*/ 0 w 1005929"/>
                <a:gd name="connsiteY7" fmla="*/ 1950865 h 2051458"/>
                <a:gd name="connsiteX8" fmla="*/ 0 w 1005929"/>
                <a:gd name="connsiteY8" fmla="*/ 100593 h 205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929" h="2051458">
                  <a:moveTo>
                    <a:pt x="0" y="100593"/>
                  </a:moveTo>
                  <a:cubicBezTo>
                    <a:pt x="0" y="45037"/>
                    <a:pt x="45037" y="0"/>
                    <a:pt x="100593" y="0"/>
                  </a:cubicBezTo>
                  <a:lnTo>
                    <a:pt x="905336" y="0"/>
                  </a:lnTo>
                  <a:cubicBezTo>
                    <a:pt x="960892" y="0"/>
                    <a:pt x="1005929" y="45037"/>
                    <a:pt x="1005929" y="100593"/>
                  </a:cubicBezTo>
                  <a:lnTo>
                    <a:pt x="1005929" y="1950865"/>
                  </a:lnTo>
                  <a:cubicBezTo>
                    <a:pt x="1005929" y="2006421"/>
                    <a:pt x="960892" y="2051458"/>
                    <a:pt x="905336" y="2051458"/>
                  </a:cubicBezTo>
                  <a:lnTo>
                    <a:pt x="100593" y="2051458"/>
                  </a:lnTo>
                  <a:cubicBezTo>
                    <a:pt x="45037" y="2051458"/>
                    <a:pt x="0" y="2006421"/>
                    <a:pt x="0" y="1950865"/>
                  </a:cubicBezTo>
                  <a:lnTo>
                    <a:pt x="0" y="100593"/>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0903" tIns="120903" rIns="120903" bIns="120903" numCol="1" spcCol="1270" anchor="ctr" anchorCtr="0">
              <a:noAutofit/>
            </a:bodyPr>
            <a:lstStyle/>
            <a:p>
              <a:pPr marL="0" lvl="0" indent="0" algn="ctr" defTabSz="1066800">
                <a:lnSpc>
                  <a:spcPct val="90000"/>
                </a:lnSpc>
                <a:spcBef>
                  <a:spcPct val="0"/>
                </a:spcBef>
                <a:spcAft>
                  <a:spcPct val="35000"/>
                </a:spcAft>
                <a:buNone/>
              </a:pPr>
              <a:r>
                <a:rPr lang="zh-CN" altLang="en-US" sz="2400" b="1" kern="1200">
                  <a:latin typeface="微软雅黑" panose="020B0503020204020204" pitchFamily="34" charset="-122"/>
                  <a:ea typeface="微软雅黑" panose="020B0503020204020204" pitchFamily="34" charset="-122"/>
                </a:rPr>
                <a:t>虚拟语气</a:t>
              </a:r>
              <a:endParaRPr lang="zh-CN" altLang="en-US" sz="2400" b="1" kern="1200">
                <a:latin typeface="微软雅黑" panose="020B0503020204020204" pitchFamily="34" charset="-122"/>
                <a:ea typeface="微软雅黑" panose="020B0503020204020204" pitchFamily="34" charset="-122"/>
              </a:endParaRPr>
            </a:p>
          </p:txBody>
        </p:sp>
        <p:sp>
          <p:nvSpPr>
            <p:cNvPr id="51" name="矩形: 圆角 50"/>
            <p:cNvSpPr/>
            <p:nvPr>
              <p:custDataLst>
                <p:tags r:id="rId29"/>
              </p:custDataLst>
            </p:nvPr>
          </p:nvSpPr>
          <p:spPr>
            <a:xfrm>
              <a:off x="9861007" y="2815841"/>
              <a:ext cx="1005929" cy="2051458"/>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zh-CN" altLang="en-US"/>
            </a:p>
          </p:txBody>
        </p:sp>
        <p:sp>
          <p:nvSpPr>
            <p:cNvPr id="52" name="任意多边形: 形状 51"/>
            <p:cNvSpPr/>
            <p:nvPr>
              <p:custDataLst>
                <p:tags r:id="rId30"/>
              </p:custDataLst>
            </p:nvPr>
          </p:nvSpPr>
          <p:spPr>
            <a:xfrm>
              <a:off x="9972777" y="2922022"/>
              <a:ext cx="1005929" cy="2051458"/>
            </a:xfrm>
            <a:custGeom>
              <a:avLst/>
              <a:gdLst>
                <a:gd name="connsiteX0" fmla="*/ 0 w 1005929"/>
                <a:gd name="connsiteY0" fmla="*/ 100593 h 2051458"/>
                <a:gd name="connsiteX1" fmla="*/ 100593 w 1005929"/>
                <a:gd name="connsiteY1" fmla="*/ 0 h 2051458"/>
                <a:gd name="connsiteX2" fmla="*/ 905336 w 1005929"/>
                <a:gd name="connsiteY2" fmla="*/ 0 h 2051458"/>
                <a:gd name="connsiteX3" fmla="*/ 1005929 w 1005929"/>
                <a:gd name="connsiteY3" fmla="*/ 100593 h 2051458"/>
                <a:gd name="connsiteX4" fmla="*/ 1005929 w 1005929"/>
                <a:gd name="connsiteY4" fmla="*/ 1950865 h 2051458"/>
                <a:gd name="connsiteX5" fmla="*/ 905336 w 1005929"/>
                <a:gd name="connsiteY5" fmla="*/ 2051458 h 2051458"/>
                <a:gd name="connsiteX6" fmla="*/ 100593 w 1005929"/>
                <a:gd name="connsiteY6" fmla="*/ 2051458 h 2051458"/>
                <a:gd name="connsiteX7" fmla="*/ 0 w 1005929"/>
                <a:gd name="connsiteY7" fmla="*/ 1950865 h 2051458"/>
                <a:gd name="connsiteX8" fmla="*/ 0 w 1005929"/>
                <a:gd name="connsiteY8" fmla="*/ 100593 h 205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929" h="2051458">
                  <a:moveTo>
                    <a:pt x="0" y="100593"/>
                  </a:moveTo>
                  <a:cubicBezTo>
                    <a:pt x="0" y="45037"/>
                    <a:pt x="45037" y="0"/>
                    <a:pt x="100593" y="0"/>
                  </a:cubicBezTo>
                  <a:lnTo>
                    <a:pt x="905336" y="0"/>
                  </a:lnTo>
                  <a:cubicBezTo>
                    <a:pt x="960892" y="0"/>
                    <a:pt x="1005929" y="45037"/>
                    <a:pt x="1005929" y="100593"/>
                  </a:cubicBezTo>
                  <a:lnTo>
                    <a:pt x="1005929" y="1950865"/>
                  </a:lnTo>
                  <a:cubicBezTo>
                    <a:pt x="1005929" y="2006421"/>
                    <a:pt x="960892" y="2051458"/>
                    <a:pt x="905336" y="2051458"/>
                  </a:cubicBezTo>
                  <a:lnTo>
                    <a:pt x="100593" y="2051458"/>
                  </a:lnTo>
                  <a:cubicBezTo>
                    <a:pt x="45037" y="2051458"/>
                    <a:pt x="0" y="2006421"/>
                    <a:pt x="0" y="1950865"/>
                  </a:cubicBezTo>
                  <a:lnTo>
                    <a:pt x="0" y="100593"/>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eaVert" wrap="square" lIns="120903" tIns="120903" rIns="120903" bIns="120903" numCol="1" spcCol="1270" anchor="ctr" anchorCtr="0">
              <a:noAutofit/>
            </a:bodyPr>
            <a:lstStyle/>
            <a:p>
              <a:pPr marL="0" lvl="0" indent="0" algn="ctr" defTabSz="1066800">
                <a:lnSpc>
                  <a:spcPct val="90000"/>
                </a:lnSpc>
                <a:spcBef>
                  <a:spcPct val="0"/>
                </a:spcBef>
                <a:spcAft>
                  <a:spcPct val="35000"/>
                </a:spcAft>
                <a:buNone/>
              </a:pPr>
              <a:r>
                <a:rPr lang="zh-CN" altLang="en-US" sz="2400" b="1" kern="1200">
                  <a:latin typeface="微软雅黑" panose="020B0503020204020204" pitchFamily="34" charset="-122"/>
                  <a:ea typeface="微软雅黑" panose="020B0503020204020204" pitchFamily="34" charset="-122"/>
                </a:rPr>
                <a:t>强调句</a:t>
              </a:r>
              <a:endParaRPr lang="zh-CN" altLang="en-US" sz="2400" b="1" kern="1200">
                <a:latin typeface="微软雅黑" panose="020B0503020204020204" pitchFamily="34" charset="-122"/>
                <a:ea typeface="微软雅黑" panose="020B0503020204020204" pitchFamily="34" charset="-122"/>
              </a:endParaRPr>
            </a:p>
          </p:txBody>
        </p:sp>
        <p:sp>
          <p:nvSpPr>
            <p:cNvPr id="53" name="矩形: 圆角 52"/>
            <p:cNvSpPr/>
            <p:nvPr>
              <p:custDataLst>
                <p:tags r:id="rId31"/>
              </p:custDataLst>
            </p:nvPr>
          </p:nvSpPr>
          <p:spPr>
            <a:xfrm>
              <a:off x="11090476" y="2815841"/>
              <a:ext cx="1005929" cy="2051458"/>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zh-CN" altLang="en-US"/>
            </a:p>
          </p:txBody>
        </p:sp>
        <p:sp>
          <p:nvSpPr>
            <p:cNvPr id="54" name="任意多边形: 形状 53"/>
            <p:cNvSpPr/>
            <p:nvPr>
              <p:custDataLst>
                <p:tags r:id="rId32"/>
              </p:custDataLst>
            </p:nvPr>
          </p:nvSpPr>
          <p:spPr>
            <a:xfrm>
              <a:off x="11202246" y="2922022"/>
              <a:ext cx="1005929" cy="2051458"/>
            </a:xfrm>
            <a:custGeom>
              <a:avLst/>
              <a:gdLst>
                <a:gd name="connsiteX0" fmla="*/ 0 w 1005929"/>
                <a:gd name="connsiteY0" fmla="*/ 100593 h 2051458"/>
                <a:gd name="connsiteX1" fmla="*/ 100593 w 1005929"/>
                <a:gd name="connsiteY1" fmla="*/ 0 h 2051458"/>
                <a:gd name="connsiteX2" fmla="*/ 905336 w 1005929"/>
                <a:gd name="connsiteY2" fmla="*/ 0 h 2051458"/>
                <a:gd name="connsiteX3" fmla="*/ 1005929 w 1005929"/>
                <a:gd name="connsiteY3" fmla="*/ 100593 h 2051458"/>
                <a:gd name="connsiteX4" fmla="*/ 1005929 w 1005929"/>
                <a:gd name="connsiteY4" fmla="*/ 1950865 h 2051458"/>
                <a:gd name="connsiteX5" fmla="*/ 905336 w 1005929"/>
                <a:gd name="connsiteY5" fmla="*/ 2051458 h 2051458"/>
                <a:gd name="connsiteX6" fmla="*/ 100593 w 1005929"/>
                <a:gd name="connsiteY6" fmla="*/ 2051458 h 2051458"/>
                <a:gd name="connsiteX7" fmla="*/ 0 w 1005929"/>
                <a:gd name="connsiteY7" fmla="*/ 1950865 h 2051458"/>
                <a:gd name="connsiteX8" fmla="*/ 0 w 1005929"/>
                <a:gd name="connsiteY8" fmla="*/ 100593 h 205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929" h="2051458">
                  <a:moveTo>
                    <a:pt x="0" y="100593"/>
                  </a:moveTo>
                  <a:cubicBezTo>
                    <a:pt x="0" y="45037"/>
                    <a:pt x="45037" y="0"/>
                    <a:pt x="100593" y="0"/>
                  </a:cubicBezTo>
                  <a:lnTo>
                    <a:pt x="905336" y="0"/>
                  </a:lnTo>
                  <a:cubicBezTo>
                    <a:pt x="960892" y="0"/>
                    <a:pt x="1005929" y="45037"/>
                    <a:pt x="1005929" y="100593"/>
                  </a:cubicBezTo>
                  <a:lnTo>
                    <a:pt x="1005929" y="1950865"/>
                  </a:lnTo>
                  <a:cubicBezTo>
                    <a:pt x="1005929" y="2006421"/>
                    <a:pt x="960892" y="2051458"/>
                    <a:pt x="905336" y="2051458"/>
                  </a:cubicBezTo>
                  <a:lnTo>
                    <a:pt x="100593" y="2051458"/>
                  </a:lnTo>
                  <a:cubicBezTo>
                    <a:pt x="45037" y="2051458"/>
                    <a:pt x="0" y="2006421"/>
                    <a:pt x="0" y="1950865"/>
                  </a:cubicBezTo>
                  <a:lnTo>
                    <a:pt x="0" y="100593"/>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eaVert" wrap="square" lIns="120903" tIns="120903" rIns="120903" bIns="120903" numCol="1" spcCol="1270" anchor="ctr" anchorCtr="0">
              <a:noAutofit/>
            </a:bodyPr>
            <a:lstStyle/>
            <a:p>
              <a:pPr marL="0" lvl="0" indent="0" algn="ctr" defTabSz="1066800">
                <a:lnSpc>
                  <a:spcPct val="90000"/>
                </a:lnSpc>
                <a:spcBef>
                  <a:spcPct val="0"/>
                </a:spcBef>
                <a:spcAft>
                  <a:spcPct val="35000"/>
                </a:spcAft>
                <a:buNone/>
              </a:pPr>
              <a:r>
                <a:rPr lang="zh-CN" altLang="en-US" sz="2400" b="1" kern="1200">
                  <a:latin typeface="微软雅黑" panose="020B0503020204020204" pitchFamily="34" charset="-122"/>
                  <a:ea typeface="微软雅黑" panose="020B0503020204020204" pitchFamily="34" charset="-122"/>
                </a:rPr>
                <a:t>长短句结合</a:t>
              </a:r>
              <a:endParaRPr lang="zh-CN" altLang="en-US" sz="2400" b="1" kern="1200">
                <a:latin typeface="微软雅黑" panose="020B0503020204020204" pitchFamily="34" charset="-122"/>
                <a:ea typeface="微软雅黑" panose="020B0503020204020204" pitchFamily="34" charset="-122"/>
              </a:endParaRPr>
            </a:p>
          </p:txBody>
        </p:sp>
      </p:grpSp>
      <p:sp>
        <p:nvSpPr>
          <p:cNvPr id="34" name="任意多边形: 形状 33"/>
          <p:cNvSpPr/>
          <p:nvPr>
            <p:custDataLst>
              <p:tags r:id="rId33"/>
            </p:custDataLst>
          </p:nvPr>
        </p:nvSpPr>
        <p:spPr>
          <a:xfrm>
            <a:off x="5311127" y="1990699"/>
            <a:ext cx="1722945" cy="638765"/>
          </a:xfrm>
          <a:custGeom>
            <a:avLst/>
            <a:gdLst>
              <a:gd name="connsiteX0" fmla="*/ 0 w 1722945"/>
              <a:gd name="connsiteY0" fmla="*/ 63877 h 638765"/>
              <a:gd name="connsiteX1" fmla="*/ 63877 w 1722945"/>
              <a:gd name="connsiteY1" fmla="*/ 0 h 638765"/>
              <a:gd name="connsiteX2" fmla="*/ 1659069 w 1722945"/>
              <a:gd name="connsiteY2" fmla="*/ 0 h 638765"/>
              <a:gd name="connsiteX3" fmla="*/ 1722946 w 1722945"/>
              <a:gd name="connsiteY3" fmla="*/ 63877 h 638765"/>
              <a:gd name="connsiteX4" fmla="*/ 1722945 w 1722945"/>
              <a:gd name="connsiteY4" fmla="*/ 574889 h 638765"/>
              <a:gd name="connsiteX5" fmla="*/ 1659068 w 1722945"/>
              <a:gd name="connsiteY5" fmla="*/ 638766 h 638765"/>
              <a:gd name="connsiteX6" fmla="*/ 63877 w 1722945"/>
              <a:gd name="connsiteY6" fmla="*/ 638765 h 638765"/>
              <a:gd name="connsiteX7" fmla="*/ 0 w 1722945"/>
              <a:gd name="connsiteY7" fmla="*/ 574888 h 638765"/>
              <a:gd name="connsiteX8" fmla="*/ 0 w 1722945"/>
              <a:gd name="connsiteY8" fmla="*/ 63877 h 63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2945" h="638765">
                <a:moveTo>
                  <a:pt x="0" y="63877"/>
                </a:moveTo>
                <a:cubicBezTo>
                  <a:pt x="0" y="28599"/>
                  <a:pt x="28599" y="0"/>
                  <a:pt x="63877" y="0"/>
                </a:cubicBezTo>
                <a:lnTo>
                  <a:pt x="1659069" y="0"/>
                </a:lnTo>
                <a:cubicBezTo>
                  <a:pt x="1694347" y="0"/>
                  <a:pt x="1722946" y="28599"/>
                  <a:pt x="1722946" y="63877"/>
                </a:cubicBezTo>
                <a:cubicBezTo>
                  <a:pt x="1722946" y="234214"/>
                  <a:pt x="1722945" y="404552"/>
                  <a:pt x="1722945" y="574889"/>
                </a:cubicBezTo>
                <a:cubicBezTo>
                  <a:pt x="1722945" y="610167"/>
                  <a:pt x="1694346" y="638766"/>
                  <a:pt x="1659068" y="638766"/>
                </a:cubicBezTo>
                <a:lnTo>
                  <a:pt x="63877" y="638765"/>
                </a:lnTo>
                <a:cubicBezTo>
                  <a:pt x="28599" y="638765"/>
                  <a:pt x="0" y="610166"/>
                  <a:pt x="0" y="574888"/>
                </a:cubicBezTo>
                <a:lnTo>
                  <a:pt x="0" y="63877"/>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0629" tIns="140629" rIns="140629" bIns="140629" numCol="1" spcCol="1270" anchor="ctr" anchorCtr="0">
            <a:noAutofit/>
          </a:bodyPr>
          <a:lstStyle/>
          <a:p>
            <a:pPr marL="0" lvl="0" indent="0" algn="ctr" defTabSz="1422400">
              <a:lnSpc>
                <a:spcPct val="90000"/>
              </a:lnSpc>
              <a:spcBef>
                <a:spcPct val="0"/>
              </a:spcBef>
              <a:spcAft>
                <a:spcPct val="35000"/>
              </a:spcAft>
              <a:buNone/>
            </a:pPr>
            <a:r>
              <a:rPr lang="zh-CN" altLang="en-US" sz="3200" b="1" kern="1200" dirty="0">
                <a:latin typeface="微软雅黑" panose="020B0503020204020204" pitchFamily="34" charset="-122"/>
                <a:ea typeface="微软雅黑" panose="020B0503020204020204" pitchFamily="34" charset="-122"/>
              </a:rPr>
              <a:t>语言</a:t>
            </a:r>
            <a:endParaRPr lang="zh-CN" altLang="en-US" sz="3200" b="1" kern="1200" dirty="0">
              <a:latin typeface="微软雅黑" panose="020B0503020204020204" pitchFamily="34" charset="-122"/>
              <a:ea typeface="微软雅黑" panose="020B0503020204020204" pitchFamily="34" charset="-122"/>
            </a:endParaRPr>
          </a:p>
        </p:txBody>
      </p:sp>
      <p:grpSp>
        <p:nvGrpSpPr>
          <p:cNvPr id="56" name="组合 55"/>
          <p:cNvGrpSpPr/>
          <p:nvPr>
            <p:custDataLst>
              <p:tags r:id="rId34"/>
            </p:custDataLst>
          </p:nvPr>
        </p:nvGrpSpPr>
        <p:grpSpPr>
          <a:xfrm>
            <a:off x="618679" y="598374"/>
            <a:ext cx="10963520" cy="1200136"/>
            <a:chOff x="618679" y="598374"/>
            <a:chExt cx="10963520" cy="1200136"/>
          </a:xfrm>
        </p:grpSpPr>
        <p:grpSp>
          <p:nvGrpSpPr>
            <p:cNvPr id="2" name="组合 1"/>
            <p:cNvGrpSpPr/>
            <p:nvPr>
              <p:custDataLst>
                <p:tags r:id="rId35"/>
              </p:custDataLst>
            </p:nvPr>
          </p:nvGrpSpPr>
          <p:grpSpPr>
            <a:xfrm>
              <a:off x="618679" y="611651"/>
              <a:ext cx="1788629" cy="793993"/>
              <a:chOff x="50467" y="2004605"/>
              <a:chExt cx="2050481" cy="793993"/>
            </a:xfrm>
          </p:grpSpPr>
          <p:sp>
            <p:nvSpPr>
              <p:cNvPr id="16" name="矩形: 圆角 15"/>
              <p:cNvSpPr/>
              <p:nvPr>
                <p:custDataLst>
                  <p:tags r:id="rId36"/>
                </p:custDataLst>
              </p:nvPr>
            </p:nvSpPr>
            <p:spPr>
              <a:xfrm>
                <a:off x="50467" y="2004605"/>
                <a:ext cx="2050481" cy="793993"/>
              </a:xfrm>
              <a:prstGeom prst="roundRect">
                <a:avLst>
                  <a:gd name="adj" fmla="val 10000"/>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lstStyle/>
              <a:p>
                <a:endParaRPr lang="zh-CN" altLang="en-US"/>
              </a:p>
            </p:txBody>
          </p:sp>
          <p:sp>
            <p:nvSpPr>
              <p:cNvPr id="17" name="矩形: 圆角 4"/>
              <p:cNvSpPr txBox="1"/>
              <p:nvPr>
                <p:custDataLst>
                  <p:tags r:id="rId37"/>
                </p:custDataLst>
              </p:nvPr>
            </p:nvSpPr>
            <p:spPr>
              <a:xfrm>
                <a:off x="73722" y="2027860"/>
                <a:ext cx="2003971" cy="747483"/>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en-US" sz="2400" b="1" kern="1200" dirty="0">
                    <a:solidFill>
                      <a:srgbClr val="A20000"/>
                    </a:solidFill>
                    <a:latin typeface="微软雅黑" panose="020B0503020204020204" pitchFamily="34" charset="-122"/>
                    <a:ea typeface="微软雅黑" panose="020B0503020204020204" pitchFamily="34" charset="-122"/>
                  </a:rPr>
                  <a:t>心理描写</a:t>
                </a:r>
                <a:endParaRPr lang="zh-CN" altLang="en-US" sz="2400" b="1" kern="1200" dirty="0">
                  <a:solidFill>
                    <a:srgbClr val="A20000"/>
                  </a:solidFill>
                  <a:latin typeface="微软雅黑" panose="020B0503020204020204" pitchFamily="34" charset="-122"/>
                  <a:ea typeface="微软雅黑" panose="020B0503020204020204" pitchFamily="34" charset="-122"/>
                </a:endParaRPr>
              </a:p>
            </p:txBody>
          </p:sp>
        </p:grpSp>
        <p:grpSp>
          <p:nvGrpSpPr>
            <p:cNvPr id="3" name="组合 2"/>
            <p:cNvGrpSpPr/>
            <p:nvPr>
              <p:custDataLst>
                <p:tags r:id="rId38"/>
              </p:custDataLst>
            </p:nvPr>
          </p:nvGrpSpPr>
          <p:grpSpPr>
            <a:xfrm>
              <a:off x="2454229" y="611651"/>
              <a:ext cx="1788629" cy="793993"/>
              <a:chOff x="2189651" y="2004605"/>
              <a:chExt cx="2050481" cy="793993"/>
            </a:xfrm>
          </p:grpSpPr>
          <p:sp>
            <p:nvSpPr>
              <p:cNvPr id="14" name="矩形: 圆角 13"/>
              <p:cNvSpPr/>
              <p:nvPr>
                <p:custDataLst>
                  <p:tags r:id="rId39"/>
                </p:custDataLst>
              </p:nvPr>
            </p:nvSpPr>
            <p:spPr>
              <a:xfrm>
                <a:off x="2189651" y="2004605"/>
                <a:ext cx="2050481" cy="793993"/>
              </a:xfrm>
              <a:prstGeom prst="roundRect">
                <a:avLst>
                  <a:gd name="adj" fmla="val 10000"/>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lstStyle/>
              <a:p>
                <a:endParaRPr lang="zh-CN" altLang="en-US"/>
              </a:p>
            </p:txBody>
          </p:sp>
          <p:sp>
            <p:nvSpPr>
              <p:cNvPr id="15" name="矩形: 圆角 6"/>
              <p:cNvSpPr txBox="1"/>
              <p:nvPr>
                <p:custDataLst>
                  <p:tags r:id="rId40"/>
                </p:custDataLst>
              </p:nvPr>
            </p:nvSpPr>
            <p:spPr>
              <a:xfrm>
                <a:off x="2212906" y="2027860"/>
                <a:ext cx="2003971" cy="747483"/>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en-US" sz="2400" b="1" kern="1200" dirty="0">
                    <a:solidFill>
                      <a:srgbClr val="A20000"/>
                    </a:solidFill>
                    <a:latin typeface="微软雅黑" panose="020B0503020204020204" pitchFamily="34" charset="-122"/>
                    <a:ea typeface="微软雅黑" panose="020B0503020204020204" pitchFamily="34" charset="-122"/>
                  </a:rPr>
                  <a:t>神态描写</a:t>
                </a:r>
                <a:endParaRPr lang="zh-CN" altLang="en-US" sz="2400" b="1" kern="1200" dirty="0">
                  <a:solidFill>
                    <a:srgbClr val="A20000"/>
                  </a:solidFill>
                  <a:latin typeface="微软雅黑" panose="020B0503020204020204" pitchFamily="34" charset="-122"/>
                  <a:ea typeface="微软雅黑" panose="020B0503020204020204" pitchFamily="34" charset="-122"/>
                </a:endParaRPr>
              </a:p>
            </p:txBody>
          </p:sp>
        </p:grpSp>
        <p:grpSp>
          <p:nvGrpSpPr>
            <p:cNvPr id="4" name="组合 3"/>
            <p:cNvGrpSpPr/>
            <p:nvPr>
              <p:custDataLst>
                <p:tags r:id="rId41"/>
              </p:custDataLst>
            </p:nvPr>
          </p:nvGrpSpPr>
          <p:grpSpPr>
            <a:xfrm>
              <a:off x="4289779" y="630508"/>
              <a:ext cx="1788629" cy="793993"/>
              <a:chOff x="4328834" y="2004605"/>
              <a:chExt cx="2050481" cy="793993"/>
            </a:xfrm>
          </p:grpSpPr>
          <p:sp>
            <p:nvSpPr>
              <p:cNvPr id="12" name="矩形: 圆角 11"/>
              <p:cNvSpPr/>
              <p:nvPr>
                <p:custDataLst>
                  <p:tags r:id="rId42"/>
                </p:custDataLst>
              </p:nvPr>
            </p:nvSpPr>
            <p:spPr>
              <a:xfrm>
                <a:off x="4328834" y="2004605"/>
                <a:ext cx="2050481" cy="793993"/>
              </a:xfrm>
              <a:prstGeom prst="roundRect">
                <a:avLst>
                  <a:gd name="adj" fmla="val 10000"/>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lstStyle/>
              <a:p>
                <a:endParaRPr lang="zh-CN" altLang="en-US"/>
              </a:p>
            </p:txBody>
          </p:sp>
          <p:sp>
            <p:nvSpPr>
              <p:cNvPr id="13" name="矩形: 圆角 8"/>
              <p:cNvSpPr txBox="1"/>
              <p:nvPr>
                <p:custDataLst>
                  <p:tags r:id="rId43"/>
                </p:custDataLst>
              </p:nvPr>
            </p:nvSpPr>
            <p:spPr>
              <a:xfrm>
                <a:off x="4352089" y="2027860"/>
                <a:ext cx="2003971" cy="747483"/>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en-US" sz="2400" b="1" kern="1200" dirty="0">
                    <a:solidFill>
                      <a:srgbClr val="A20000"/>
                    </a:solidFill>
                    <a:latin typeface="微软雅黑" panose="020B0503020204020204" pitchFamily="34" charset="-122"/>
                    <a:ea typeface="微软雅黑" panose="020B0503020204020204" pitchFamily="34" charset="-122"/>
                  </a:rPr>
                  <a:t>动作描写</a:t>
                </a:r>
                <a:endParaRPr lang="zh-CN" altLang="en-US" sz="2400" b="1" kern="1200" dirty="0">
                  <a:solidFill>
                    <a:srgbClr val="A20000"/>
                  </a:solidFill>
                  <a:latin typeface="微软雅黑" panose="020B0503020204020204" pitchFamily="34" charset="-122"/>
                  <a:ea typeface="微软雅黑" panose="020B0503020204020204" pitchFamily="34" charset="-122"/>
                </a:endParaRPr>
              </a:p>
            </p:txBody>
          </p:sp>
        </p:grpSp>
        <p:grpSp>
          <p:nvGrpSpPr>
            <p:cNvPr id="5" name="组合 4"/>
            <p:cNvGrpSpPr/>
            <p:nvPr>
              <p:custDataLst>
                <p:tags r:id="rId44"/>
              </p:custDataLst>
            </p:nvPr>
          </p:nvGrpSpPr>
          <p:grpSpPr>
            <a:xfrm>
              <a:off x="6125329" y="611651"/>
              <a:ext cx="1788629" cy="793993"/>
              <a:chOff x="6468017" y="2004605"/>
              <a:chExt cx="2050481" cy="793993"/>
            </a:xfrm>
          </p:grpSpPr>
          <p:sp>
            <p:nvSpPr>
              <p:cNvPr id="10" name="矩形: 圆角 9"/>
              <p:cNvSpPr/>
              <p:nvPr>
                <p:custDataLst>
                  <p:tags r:id="rId45"/>
                </p:custDataLst>
              </p:nvPr>
            </p:nvSpPr>
            <p:spPr>
              <a:xfrm>
                <a:off x="6468017" y="2004605"/>
                <a:ext cx="2050481" cy="793993"/>
              </a:xfrm>
              <a:prstGeom prst="roundRect">
                <a:avLst>
                  <a:gd name="adj" fmla="val 10000"/>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lstStyle/>
              <a:p>
                <a:endParaRPr lang="zh-CN" altLang="en-US"/>
              </a:p>
            </p:txBody>
          </p:sp>
          <p:sp>
            <p:nvSpPr>
              <p:cNvPr id="11" name="矩形: 圆角 10"/>
              <p:cNvSpPr txBox="1"/>
              <p:nvPr>
                <p:custDataLst>
                  <p:tags r:id="rId46"/>
                </p:custDataLst>
              </p:nvPr>
            </p:nvSpPr>
            <p:spPr>
              <a:xfrm>
                <a:off x="6491272" y="2027860"/>
                <a:ext cx="2003971" cy="747483"/>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en-US" sz="2400" b="1" kern="1200" dirty="0">
                    <a:latin typeface="微软雅黑" panose="020B0503020204020204" pitchFamily="34" charset="-122"/>
                    <a:ea typeface="微软雅黑" panose="020B0503020204020204" pitchFamily="34" charset="-122"/>
                  </a:rPr>
                  <a:t>外貌描写</a:t>
                </a:r>
                <a:endParaRPr lang="zh-CN" altLang="en-US" sz="2400" b="1" kern="1200" dirty="0">
                  <a:latin typeface="微软雅黑" panose="020B0503020204020204" pitchFamily="34" charset="-122"/>
                  <a:ea typeface="微软雅黑" panose="020B0503020204020204" pitchFamily="34" charset="-122"/>
                </a:endParaRPr>
              </a:p>
            </p:txBody>
          </p:sp>
        </p:grpSp>
        <p:grpSp>
          <p:nvGrpSpPr>
            <p:cNvPr id="7" name="组合 6"/>
            <p:cNvGrpSpPr/>
            <p:nvPr>
              <p:custDataLst>
                <p:tags r:id="rId47"/>
              </p:custDataLst>
            </p:nvPr>
          </p:nvGrpSpPr>
          <p:grpSpPr>
            <a:xfrm>
              <a:off x="7960879" y="607253"/>
              <a:ext cx="1788629" cy="793993"/>
              <a:chOff x="8607200" y="2004605"/>
              <a:chExt cx="2050481" cy="793993"/>
            </a:xfrm>
          </p:grpSpPr>
          <p:sp>
            <p:nvSpPr>
              <p:cNvPr id="8" name="矩形: 圆角 7"/>
              <p:cNvSpPr/>
              <p:nvPr>
                <p:custDataLst>
                  <p:tags r:id="rId48"/>
                </p:custDataLst>
              </p:nvPr>
            </p:nvSpPr>
            <p:spPr>
              <a:xfrm>
                <a:off x="8607200" y="2004605"/>
                <a:ext cx="2050481" cy="793993"/>
              </a:xfrm>
              <a:prstGeom prst="roundRect">
                <a:avLst>
                  <a:gd name="adj" fmla="val 10000"/>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lstStyle/>
              <a:p>
                <a:endParaRPr lang="zh-CN" altLang="en-US"/>
              </a:p>
            </p:txBody>
          </p:sp>
          <p:sp>
            <p:nvSpPr>
              <p:cNvPr id="9" name="矩形: 圆角 12"/>
              <p:cNvSpPr txBox="1"/>
              <p:nvPr>
                <p:custDataLst>
                  <p:tags r:id="rId49"/>
                </p:custDataLst>
              </p:nvPr>
            </p:nvSpPr>
            <p:spPr>
              <a:xfrm>
                <a:off x="8630455" y="2027860"/>
                <a:ext cx="2003971" cy="747483"/>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en-US" sz="2400" b="1" kern="1200">
                    <a:latin typeface="微软雅黑" panose="020B0503020204020204" pitchFamily="34" charset="-122"/>
                    <a:ea typeface="微软雅黑" panose="020B0503020204020204" pitchFamily="34" charset="-122"/>
                  </a:rPr>
                  <a:t>环境描写</a:t>
                </a:r>
                <a:endParaRPr lang="zh-CN" altLang="en-US" sz="2400" b="1" kern="1200">
                  <a:latin typeface="微软雅黑" panose="020B0503020204020204" pitchFamily="34" charset="-122"/>
                  <a:ea typeface="微软雅黑" panose="020B0503020204020204" pitchFamily="34" charset="-122"/>
                </a:endParaRPr>
              </a:p>
            </p:txBody>
          </p:sp>
        </p:grpSp>
        <p:sp>
          <p:nvSpPr>
            <p:cNvPr id="22" name="右大括号 21"/>
            <p:cNvSpPr/>
            <p:nvPr>
              <p:custDataLst>
                <p:tags r:id="rId50"/>
              </p:custDataLst>
            </p:nvPr>
          </p:nvSpPr>
          <p:spPr>
            <a:xfrm rot="5400000">
              <a:off x="6033284" y="-2821410"/>
              <a:ext cx="328474" cy="8911366"/>
            </a:xfrm>
            <a:prstGeom prst="rightBrace">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b="1"/>
            </a:p>
          </p:txBody>
        </p:sp>
        <p:grpSp>
          <p:nvGrpSpPr>
            <p:cNvPr id="23" name="组合 22"/>
            <p:cNvGrpSpPr/>
            <p:nvPr>
              <p:custDataLst>
                <p:tags r:id="rId51"/>
              </p:custDataLst>
            </p:nvPr>
          </p:nvGrpSpPr>
          <p:grpSpPr>
            <a:xfrm>
              <a:off x="9793570" y="598374"/>
              <a:ext cx="1788629" cy="793993"/>
              <a:chOff x="8607200" y="2004605"/>
              <a:chExt cx="2050481" cy="793993"/>
            </a:xfrm>
          </p:grpSpPr>
          <p:sp>
            <p:nvSpPr>
              <p:cNvPr id="24" name="矩形: 圆角 23"/>
              <p:cNvSpPr/>
              <p:nvPr>
                <p:custDataLst>
                  <p:tags r:id="rId52"/>
                </p:custDataLst>
              </p:nvPr>
            </p:nvSpPr>
            <p:spPr>
              <a:xfrm>
                <a:off x="8607200" y="2004605"/>
                <a:ext cx="2050481" cy="793993"/>
              </a:xfrm>
              <a:prstGeom prst="roundRect">
                <a:avLst>
                  <a:gd name="adj" fmla="val 10000"/>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lstStyle/>
              <a:p>
                <a:endParaRPr lang="zh-CN" altLang="en-US"/>
              </a:p>
            </p:txBody>
          </p:sp>
          <p:sp>
            <p:nvSpPr>
              <p:cNvPr id="25" name="矩形: 圆角 12"/>
              <p:cNvSpPr txBox="1"/>
              <p:nvPr>
                <p:custDataLst>
                  <p:tags r:id="rId53"/>
                </p:custDataLst>
              </p:nvPr>
            </p:nvSpPr>
            <p:spPr>
              <a:xfrm>
                <a:off x="8630454" y="2046635"/>
                <a:ext cx="2003971" cy="747483"/>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en-US" sz="2400" b="1" kern="1200">
                    <a:latin typeface="微软雅黑" panose="020B0503020204020204" pitchFamily="34" charset="-122"/>
                    <a:ea typeface="微软雅黑" panose="020B0503020204020204" pitchFamily="34" charset="-122"/>
                  </a:rPr>
                  <a:t>对话描写</a:t>
                </a:r>
                <a:endParaRPr lang="zh-CN" altLang="en-US" sz="2400" b="1" kern="1200">
                  <a:latin typeface="微软雅黑" panose="020B0503020204020204" pitchFamily="34" charset="-122"/>
                  <a:ea typeface="微软雅黑" panose="020B0503020204020204" pitchFamily="34" charset="-122"/>
                </a:endParaRPr>
              </a:p>
            </p:txBody>
          </p:sp>
        </p:grpSp>
      </p:grpSp>
      <p:sp>
        <p:nvSpPr>
          <p:cNvPr id="6" name="文本框 5"/>
          <p:cNvSpPr txBox="1"/>
          <p:nvPr/>
        </p:nvSpPr>
        <p:spPr>
          <a:xfrm>
            <a:off x="121151" y="5904326"/>
            <a:ext cx="11264622" cy="646331"/>
          </a:xfrm>
          <a:prstGeom prst="rect">
            <a:avLst/>
          </a:prstGeom>
          <a:solidFill>
            <a:schemeClr val="bg1"/>
          </a:solidFill>
        </p:spPr>
        <p:txBody>
          <a:bodyPr wrap="none" rtlCol="0">
            <a:spAutoFit/>
          </a:bodyPr>
          <a:lstStyle/>
          <a:p>
            <a:r>
              <a:rPr lang="zh-CN" altLang="en-US" sz="3600" b="1" dirty="0">
                <a:solidFill>
                  <a:srgbClr val="EA0000"/>
                </a:solidFill>
              </a:rPr>
              <a:t>考生构思情节的同时，要考虑合适的语言句式以及修辞</a:t>
            </a:r>
            <a:endParaRPr lang="zh-CN" altLang="en-US" sz="3600" b="1" dirty="0">
              <a:solidFill>
                <a:srgbClr val="EA0000"/>
              </a:solidFill>
            </a:endParaRPr>
          </a:p>
        </p:txBody>
      </p:sp>
      <p:pic>
        <p:nvPicPr>
          <p:cNvPr id="5124" name="图片 6" descr="logo横版 png"/>
          <p:cNvPicPr>
            <a:picLocks noChangeAspect="1"/>
          </p:cNvPicPr>
          <p:nvPr/>
        </p:nvPicPr>
        <p:blipFill>
          <a:blip r:embed="rId54"/>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wipe(up)">
                                      <p:cBhvr>
                                        <p:cTn id="1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2" name="矩形 1"/>
          <p:cNvSpPr/>
          <p:nvPr/>
        </p:nvSpPr>
        <p:spPr>
          <a:xfrm>
            <a:off x="0" y="27517"/>
            <a:ext cx="12216553" cy="661255"/>
          </a:xfrm>
          <a:prstGeom prst="rect">
            <a:avLst/>
          </a:prstGeom>
          <a:solidFill>
            <a:schemeClr val="accent5">
              <a:lumMod val="75000"/>
            </a:schemeClr>
          </a:solidFill>
          <a:ln w="12700" cap="flat" cmpd="sng" algn="ctr">
            <a:noFill/>
            <a:prstDash val="solid"/>
            <a:miter lim="800000"/>
          </a:ln>
          <a:effectLst/>
        </p:spPr>
        <p:txBody>
          <a:bodyPr lIns="75520" tIns="37760" rIns="75520" bIns="37760" rtlCol="0" anchor="ctr"/>
          <a:lstStyle/>
          <a:p>
            <a:pPr marL="0" marR="0" lvl="0" indent="0" algn="l" defTabSz="914400" rtl="0" eaLnBrk="1" fontAlgn="auto" latinLnBrk="0" hangingPunct="1">
              <a:lnSpc>
                <a:spcPct val="100000"/>
              </a:lnSpc>
              <a:spcBef>
                <a:spcPts val="0"/>
              </a:spcBef>
              <a:spcAft>
                <a:spcPts val="0"/>
              </a:spcAft>
              <a:buClrTx/>
              <a:buSzTx/>
              <a:buFontTx/>
              <a:buNone/>
            </a:pPr>
            <a:endParaRPr kumimoji="0" lang="en-US" altLang="en-US" sz="3200" b="1" i="0" u="none" strike="noStrike" kern="0" cap="none" spc="0" normalizeH="0" baseline="0" noProof="0" dirty="0">
              <a:ln>
                <a:noFill/>
              </a:ln>
              <a:solidFill>
                <a:prstClr val="white"/>
              </a:solidFill>
              <a:effectLst/>
              <a:uLnTx/>
              <a:uFillTx/>
              <a:latin typeface="Times New Roman" panose="02020603050405020304" charset="0"/>
              <a:ea typeface="微软雅黑" panose="020B0503020204020204" pitchFamily="34" charset="-122"/>
              <a:cs typeface="Times New Roman" panose="02020603050405020304" charset="0"/>
              <a:sym typeface="+mn-ea"/>
            </a:endParaRPr>
          </a:p>
        </p:txBody>
      </p:sp>
      <p:sp>
        <p:nvSpPr>
          <p:cNvPr id="1048743" name="文本框 4"/>
          <p:cNvSpPr txBox="1"/>
          <p:nvPr/>
        </p:nvSpPr>
        <p:spPr>
          <a:xfrm>
            <a:off x="133351" y="87329"/>
            <a:ext cx="3257122" cy="521970"/>
          </a:xfrm>
          <a:prstGeom prst="rect">
            <a:avLst/>
          </a:prstGeom>
          <a:ln w="38100">
            <a:no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ormAutofit fontScale="59348" lnSpcReduction="20000"/>
          </a:bodyPr>
          <a:lstStyle/>
          <a:p>
            <a:pPr>
              <a:lnSpc>
                <a:spcPct val="90000"/>
              </a:lnSpc>
              <a:spcBef>
                <a:spcPct val="0"/>
              </a:spcBef>
              <a:spcAft>
                <a:spcPts val="600"/>
              </a:spcAft>
            </a:pPr>
            <a:r>
              <a:rPr lang="en-US" altLang="zh-CN" sz="4600" b="1" dirty="0">
                <a:solidFill>
                  <a:schemeClr val="tx1"/>
                </a:solidFill>
                <a:latin typeface="Times New Roman" panose="02020603050405020304" charset="0"/>
                <a:ea typeface="+mj-ea"/>
                <a:cs typeface="Times New Roman" panose="02020603050405020304" charset="0"/>
                <a:sym typeface="+mn-ea"/>
              </a:rPr>
              <a:t>  Design link1</a:t>
            </a:r>
            <a:endParaRPr lang="en-US" altLang="zh-CN" sz="4600" kern="1200" dirty="0">
              <a:solidFill>
                <a:schemeClr val="tx1"/>
              </a:solidFill>
              <a:latin typeface="Times New Roman" panose="02020603050405020304" charset="0"/>
              <a:ea typeface="+mj-ea"/>
              <a:cs typeface="Times New Roman" panose="02020603050405020304" charset="0"/>
            </a:endParaRPr>
          </a:p>
        </p:txBody>
      </p:sp>
      <p:sp>
        <p:nvSpPr>
          <p:cNvPr id="12" name="文本框 11"/>
          <p:cNvSpPr txBox="1"/>
          <p:nvPr/>
        </p:nvSpPr>
        <p:spPr>
          <a:xfrm>
            <a:off x="42906" y="748584"/>
            <a:ext cx="11925297" cy="3046988"/>
          </a:xfrm>
          <a:prstGeom prst="rect">
            <a:avLst/>
          </a:prstGeom>
          <a:noFill/>
        </p:spPr>
        <p:txBody>
          <a:bodyPr wrap="square">
            <a:spAutoFit/>
          </a:bodyPr>
          <a:lstStyle/>
          <a:p>
            <a:pPr indent="304800" algn="just"/>
            <a:r>
              <a:rPr lang="en-US" altLang="zh-CN" sz="3200" b="1" kern="0" dirty="0">
                <a:solidFill>
                  <a:srgbClr val="0000FF"/>
                </a:solidFill>
                <a:latin typeface="Times New Roman" panose="02020603050405020304" charset="0"/>
                <a:cs typeface="Times New Roman" panose="02020603050405020304" charset="0"/>
              </a:rPr>
              <a:t>Para1: Once </a:t>
            </a:r>
            <a:r>
              <a:rPr lang="en-US" altLang="zh-CN" sz="3200" b="1" u="sng" kern="0" dirty="0">
                <a:solidFill>
                  <a:srgbClr val="C00000"/>
                </a:solidFill>
                <a:latin typeface="Times New Roman" panose="02020603050405020304" charset="0"/>
                <a:cs typeface="Times New Roman" panose="02020603050405020304" charset="0"/>
              </a:rPr>
              <a:t>in the barn</a:t>
            </a:r>
            <a:r>
              <a:rPr lang="en-US" altLang="zh-CN" sz="3200" b="1" kern="0" dirty="0">
                <a:solidFill>
                  <a:srgbClr val="0000FF"/>
                </a:solidFill>
                <a:latin typeface="Times New Roman" panose="02020603050405020304" charset="0"/>
                <a:cs typeface="Times New Roman" panose="02020603050405020304" charset="0"/>
              </a:rPr>
              <a:t>, she shined the flashlight’s beam toward the ladder.</a:t>
            </a:r>
            <a:endParaRPr lang="en-US" altLang="zh-CN" sz="3200" b="1" kern="0" dirty="0">
              <a:solidFill>
                <a:srgbClr val="0000FF"/>
              </a:solidFill>
              <a:latin typeface="Times New Roman" panose="02020603050405020304" charset="0"/>
              <a:cs typeface="Times New Roman" panose="02020603050405020304" charset="0"/>
            </a:endParaRPr>
          </a:p>
          <a:p>
            <a:pPr indent="304800" algn="just"/>
            <a:endParaRPr lang="en-US" altLang="zh-CN" sz="3200" b="1" kern="0" dirty="0">
              <a:solidFill>
                <a:srgbClr val="0000FF"/>
              </a:solidFill>
              <a:latin typeface="Times New Roman" panose="02020603050405020304" charset="0"/>
              <a:cs typeface="Times New Roman" panose="02020603050405020304" charset="0"/>
            </a:endParaRPr>
          </a:p>
          <a:p>
            <a:pPr indent="304800" algn="just"/>
            <a:endParaRPr lang="en-US" altLang="zh-CN" sz="3200" b="1" kern="0" dirty="0">
              <a:solidFill>
                <a:srgbClr val="0000FF"/>
              </a:solidFill>
              <a:latin typeface="Times New Roman" panose="02020603050405020304" charset="0"/>
              <a:cs typeface="Times New Roman" panose="02020603050405020304" charset="0"/>
            </a:endParaRPr>
          </a:p>
          <a:p>
            <a:pPr indent="304800" algn="just"/>
            <a:endParaRPr lang="en-US" altLang="zh-CN" sz="3200" b="1" kern="0" dirty="0">
              <a:solidFill>
                <a:srgbClr val="0000FF"/>
              </a:solidFill>
              <a:latin typeface="Times New Roman" panose="02020603050405020304" charset="0"/>
              <a:cs typeface="Times New Roman" panose="02020603050405020304" charset="0"/>
            </a:endParaRPr>
          </a:p>
          <a:p>
            <a:pPr indent="304800" algn="just"/>
            <a:endParaRPr lang="zh-CN" altLang="zh-CN" sz="3200" kern="100" dirty="0">
              <a:effectLst/>
              <a:latin typeface="Calibri" panose="020F0502020204030204" pitchFamily="34" charset="0"/>
              <a:ea typeface="宋体" panose="02010600030101010101" pitchFamily="2" charset="-122"/>
              <a:cs typeface="Times New Roman" panose="02020603050405020304" charset="0"/>
            </a:endParaRPr>
          </a:p>
        </p:txBody>
      </p:sp>
      <p:sp>
        <p:nvSpPr>
          <p:cNvPr id="1048745" name="文本框 9"/>
          <p:cNvSpPr txBox="1"/>
          <p:nvPr/>
        </p:nvSpPr>
        <p:spPr>
          <a:xfrm>
            <a:off x="42906" y="2179703"/>
            <a:ext cx="12173648" cy="1066959"/>
          </a:xfrm>
          <a:prstGeom prst="rect">
            <a:avLst/>
          </a:prstGeom>
          <a:solidFill>
            <a:schemeClr val="bg1"/>
          </a:solidFill>
        </p:spPr>
        <p:txBody>
          <a:bodyPr wrap="square" rtlCol="0">
            <a:spAutoFit/>
          </a:bodyPr>
          <a:lstStyle/>
          <a:p>
            <a:pPr>
              <a:lnSpc>
                <a:spcPts val="3840"/>
              </a:lnSpc>
            </a:pPr>
            <a:r>
              <a:rPr lang="en-US" altLang="zh-CN" sz="3200" kern="100" dirty="0">
                <a:solidFill>
                  <a:srgbClr val="00B050"/>
                </a:solidFill>
                <a:latin typeface="等线" panose="02010600030101010101" pitchFamily="2" charset="-122"/>
                <a:ea typeface="等线" panose="02010600030101010101" pitchFamily="2" charset="-122"/>
                <a:cs typeface="Times New Roman" panose="02020603050405020304" charset="0"/>
              </a:rPr>
              <a:t> Link1A:  </a:t>
            </a:r>
            <a:r>
              <a:rPr lang="en-US" altLang="zh-CN" sz="3200" kern="100" dirty="0">
                <a:latin typeface="等线" panose="02010600030101010101" pitchFamily="2" charset="-122"/>
                <a:ea typeface="等线" panose="02010600030101010101" pitchFamily="2" charset="-122"/>
                <a:cs typeface="Times New Roman" panose="02020603050405020304" charset="0"/>
              </a:rPr>
              <a:t>(</a:t>
            </a:r>
            <a:r>
              <a:rPr lang="zh-CN" altLang="en-US" sz="3200" kern="100" dirty="0">
                <a:latin typeface="等线" panose="02010600030101010101" pitchFamily="2" charset="-122"/>
                <a:ea typeface="等线" panose="02010600030101010101" pitchFamily="2" charset="-122"/>
                <a:cs typeface="Times New Roman" panose="02020603050405020304" charset="0"/>
              </a:rPr>
              <a:t>呼应</a:t>
            </a:r>
            <a:r>
              <a:rPr lang="en-US" altLang="zh-CN" sz="3200" kern="100" dirty="0">
                <a:latin typeface="等线" panose="02010600030101010101" pitchFamily="2" charset="-122"/>
                <a:ea typeface="等线" panose="02010600030101010101" pitchFamily="2" charset="-122"/>
                <a:cs typeface="Times New Roman" panose="02020603050405020304" charset="0"/>
              </a:rPr>
              <a:t>the barn</a:t>
            </a:r>
            <a:r>
              <a:rPr lang="zh-CN" altLang="en-US" sz="3200" kern="100" dirty="0">
                <a:latin typeface="等线" panose="02010600030101010101" pitchFamily="2" charset="-122"/>
                <a:ea typeface="等线" panose="02010600030101010101" pitchFamily="2" charset="-122"/>
                <a:cs typeface="Times New Roman" panose="02020603050405020304" charset="0"/>
              </a:rPr>
              <a:t>） </a:t>
            </a:r>
            <a:r>
              <a:rPr lang="en-US" altLang="zh-CN" sz="3200" b="1" u="sng" kern="100" dirty="0">
                <a:solidFill>
                  <a:srgbClr val="C00000"/>
                </a:solidFill>
                <a:latin typeface="等线" panose="02010600030101010101" pitchFamily="2" charset="-122"/>
                <a:ea typeface="等线" panose="02010600030101010101" pitchFamily="2" charset="-122"/>
                <a:cs typeface="Times New Roman" panose="02020603050405020304" charset="0"/>
              </a:rPr>
              <a:t>The barn </a:t>
            </a:r>
            <a:r>
              <a:rPr lang="en-US" altLang="zh-CN" sz="3200" kern="100" dirty="0">
                <a:solidFill>
                  <a:srgbClr val="7030A0"/>
                </a:solidFill>
                <a:latin typeface="等线" panose="02010600030101010101" pitchFamily="2" charset="-122"/>
                <a:ea typeface="等线" panose="02010600030101010101" pitchFamily="2" charset="-122"/>
                <a:cs typeface="Times New Roman" panose="02020603050405020304" charset="0"/>
              </a:rPr>
              <a:t>was eerily silent except for the soft sound of her own breathing.</a:t>
            </a:r>
            <a:endParaRPr lang="en-US" altLang="zh-CN" sz="3200" b="1" dirty="0">
              <a:solidFill>
                <a:srgbClr val="FF0000"/>
              </a:solidFill>
              <a:latin typeface="Times New Roman" panose="02020603050405020304" charset="0"/>
              <a:cs typeface="Times New Roman" panose="02020603050405020304" charset="0"/>
            </a:endParaRPr>
          </a:p>
        </p:txBody>
      </p:sp>
      <p:sp>
        <p:nvSpPr>
          <p:cNvPr id="2" name="文本框 9"/>
          <p:cNvSpPr txBox="1"/>
          <p:nvPr/>
        </p:nvSpPr>
        <p:spPr>
          <a:xfrm>
            <a:off x="42906" y="4654546"/>
            <a:ext cx="12173648" cy="1554272"/>
          </a:xfrm>
          <a:prstGeom prst="rect">
            <a:avLst/>
          </a:prstGeom>
          <a:solidFill>
            <a:schemeClr val="bg1"/>
          </a:solidFill>
        </p:spPr>
        <p:txBody>
          <a:bodyPr wrap="square" rtlCol="0">
            <a:spAutoFit/>
          </a:bodyPr>
          <a:lstStyle/>
          <a:p>
            <a:pPr>
              <a:lnSpc>
                <a:spcPts val="3840"/>
              </a:lnSpc>
            </a:pPr>
            <a:r>
              <a:rPr lang="en-US" altLang="zh-CN" sz="3200" kern="100" dirty="0">
                <a:solidFill>
                  <a:srgbClr val="00B050"/>
                </a:solidFill>
                <a:latin typeface="等线" panose="02010600030101010101" pitchFamily="2" charset="-122"/>
                <a:ea typeface="等线" panose="02010600030101010101" pitchFamily="2" charset="-122"/>
                <a:cs typeface="Times New Roman" panose="02020603050405020304" charset="0"/>
              </a:rPr>
              <a:t> Link1B:   </a:t>
            </a:r>
            <a:r>
              <a:rPr lang="zh-CN" altLang="en-US" sz="3200" kern="100" dirty="0">
                <a:latin typeface="等线" panose="02010600030101010101" pitchFamily="2" charset="-122"/>
                <a:ea typeface="等线" panose="02010600030101010101" pitchFamily="2" charset="-122"/>
                <a:cs typeface="Times New Roman" panose="02020603050405020304" charset="0"/>
              </a:rPr>
              <a:t>（呼应</a:t>
            </a:r>
            <a:r>
              <a:rPr lang="en-US" altLang="zh-CN" sz="3200" kern="100" dirty="0">
                <a:latin typeface="等线" panose="02010600030101010101" pitchFamily="2" charset="-122"/>
                <a:ea typeface="等线" panose="02010600030101010101" pitchFamily="2" charset="-122"/>
                <a:cs typeface="Times New Roman" panose="02020603050405020304" charset="0"/>
              </a:rPr>
              <a:t>the horses in the barn+ Callie</a:t>
            </a:r>
            <a:r>
              <a:rPr lang="zh-CN" altLang="en-US" sz="3200" kern="100" dirty="0">
                <a:latin typeface="等线" panose="02010600030101010101" pitchFamily="2" charset="-122"/>
                <a:ea typeface="等线" panose="02010600030101010101" pitchFamily="2" charset="-122"/>
                <a:cs typeface="Times New Roman" panose="02020603050405020304" charset="0"/>
              </a:rPr>
              <a:t>）</a:t>
            </a:r>
            <a:r>
              <a:rPr lang="en-US" altLang="zh-CN" sz="3200" kern="100" dirty="0">
                <a:solidFill>
                  <a:srgbClr val="9900CC"/>
                </a:solidFill>
                <a:latin typeface="等线" panose="02010600030101010101" pitchFamily="2" charset="-122"/>
                <a:ea typeface="等线" panose="02010600030101010101" pitchFamily="2" charset="-122"/>
                <a:cs typeface="Times New Roman" panose="02020603050405020304" charset="0"/>
              </a:rPr>
              <a:t>Seeing their beloved Callie turn up in the barn in the night,</a:t>
            </a:r>
            <a:r>
              <a:rPr lang="en-US" altLang="zh-CN" sz="3200" kern="100" dirty="0">
                <a:solidFill>
                  <a:srgbClr val="7030A0"/>
                </a:solidFill>
                <a:latin typeface="等线" panose="02010600030101010101" pitchFamily="2" charset="-122"/>
                <a:ea typeface="等线" panose="02010600030101010101" pitchFamily="2" charset="-122"/>
                <a:cs typeface="Times New Roman" panose="02020603050405020304" charset="0"/>
              </a:rPr>
              <a:t> </a:t>
            </a:r>
            <a:r>
              <a:rPr lang="en-US" altLang="zh-CN" sz="3200" b="1" u="sng" kern="100" dirty="0">
                <a:solidFill>
                  <a:srgbClr val="EA0000"/>
                </a:solidFill>
                <a:latin typeface="等线" panose="02010600030101010101" pitchFamily="2" charset="-122"/>
                <a:ea typeface="等线" panose="02010600030101010101" pitchFamily="2" charset="-122"/>
                <a:cs typeface="Times New Roman" panose="02020603050405020304" charset="0"/>
              </a:rPr>
              <a:t>the horses </a:t>
            </a:r>
            <a:r>
              <a:rPr lang="en-US" altLang="zh-CN" sz="3200" kern="100" dirty="0">
                <a:solidFill>
                  <a:srgbClr val="EA0000"/>
                </a:solidFill>
                <a:latin typeface="等线" panose="02010600030101010101" pitchFamily="2" charset="-122"/>
                <a:ea typeface="等线" panose="02010600030101010101" pitchFamily="2" charset="-122"/>
                <a:cs typeface="Times New Roman" panose="02020603050405020304" charset="0"/>
              </a:rPr>
              <a:t>looked confused . </a:t>
            </a:r>
            <a:endParaRPr lang="en-US" altLang="zh-CN" sz="3200" b="1" dirty="0">
              <a:solidFill>
                <a:srgbClr val="EA0000"/>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87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3"/>
          <p:cNvSpPr txBox="1"/>
          <p:nvPr/>
        </p:nvSpPr>
        <p:spPr>
          <a:xfrm>
            <a:off x="34585" y="1044895"/>
            <a:ext cx="12216554" cy="5016758"/>
          </a:xfrm>
          <a:prstGeom prst="rect">
            <a:avLst/>
          </a:prstGeom>
          <a:noFill/>
        </p:spPr>
        <p:txBody>
          <a:bodyPr wrap="square" rtlCol="0">
            <a:spAutoFit/>
          </a:bodyPr>
          <a:lstStyle/>
          <a:p>
            <a:pPr algn="just"/>
            <a:r>
              <a:rPr lang="en-US" altLang="zh-CN" sz="3200" b="1" kern="0" dirty="0">
                <a:solidFill>
                  <a:srgbClr val="0000FF"/>
                </a:solidFill>
                <a:latin typeface="Times New Roman" panose="02020603050405020304" charset="0"/>
                <a:cs typeface="Times New Roman" panose="02020603050405020304" charset="0"/>
              </a:rPr>
              <a:t> Para1: Once in the barn, she shined the flashlight’s beam toward the ladder.</a:t>
            </a:r>
            <a:endParaRPr lang="en-US" altLang="zh-CN" sz="3200" b="1" kern="0" dirty="0">
              <a:solidFill>
                <a:srgbClr val="0000FF"/>
              </a:solidFill>
              <a:latin typeface="Times New Roman" panose="02020603050405020304" charset="0"/>
              <a:cs typeface="Times New Roman" panose="02020603050405020304" charset="0"/>
            </a:endParaRPr>
          </a:p>
          <a:p>
            <a:pPr algn="just"/>
            <a:endParaRPr lang="en-US" altLang="zh-CN" sz="3200" b="1" kern="0" dirty="0">
              <a:solidFill>
                <a:srgbClr val="0000FF"/>
              </a:solidFill>
              <a:latin typeface="Times New Roman" panose="02020603050405020304" charset="0"/>
              <a:cs typeface="Times New Roman" panose="02020603050405020304" charset="0"/>
            </a:endParaRPr>
          </a:p>
          <a:p>
            <a:pPr eaLnBrk="0" fontAlgn="base"/>
            <a:endParaRPr lang="en-US" altLang="zh-CN" sz="3200" b="1" kern="0" dirty="0">
              <a:solidFill>
                <a:srgbClr val="0000FF"/>
              </a:solidFill>
              <a:latin typeface="Times New Roman" panose="02020603050405020304" charset="0"/>
              <a:cs typeface="Times New Roman" panose="02020603050405020304" charset="0"/>
            </a:endParaRPr>
          </a:p>
          <a:p>
            <a:pPr eaLnBrk="0" fontAlgn="base"/>
            <a:endParaRPr lang="en-US" altLang="zh-CN" sz="3200" b="1" kern="0" dirty="0">
              <a:solidFill>
                <a:srgbClr val="0000FF"/>
              </a:solidFill>
              <a:latin typeface="Times New Roman" panose="02020603050405020304" charset="0"/>
              <a:cs typeface="Times New Roman" panose="02020603050405020304" charset="0"/>
            </a:endParaRPr>
          </a:p>
          <a:p>
            <a:pPr eaLnBrk="0" fontAlgn="base"/>
            <a:endParaRPr lang="en-US" altLang="zh-CN" sz="3200" b="1" kern="0" dirty="0">
              <a:solidFill>
                <a:srgbClr val="0000FF"/>
              </a:solidFill>
              <a:latin typeface="Times New Roman" panose="02020603050405020304" charset="0"/>
              <a:cs typeface="Times New Roman" panose="02020603050405020304" charset="0"/>
            </a:endParaRPr>
          </a:p>
          <a:p>
            <a:pPr algn="just"/>
            <a:endParaRPr lang="en-US" altLang="zh-CN" sz="3200" b="1" kern="0" dirty="0">
              <a:solidFill>
                <a:srgbClr val="0000FF"/>
              </a:solidFill>
              <a:latin typeface="Times New Roman" panose="02020603050405020304" charset="0"/>
              <a:cs typeface="Times New Roman" panose="02020603050405020304" charset="0"/>
            </a:endParaRPr>
          </a:p>
          <a:p>
            <a:pPr algn="just"/>
            <a:endParaRPr lang="en-US" altLang="zh-CN" sz="3200" b="1" kern="0" dirty="0">
              <a:solidFill>
                <a:srgbClr val="0000FF"/>
              </a:solidFill>
              <a:latin typeface="Times New Roman" panose="02020603050405020304" charset="0"/>
              <a:cs typeface="Times New Roman" panose="02020603050405020304" charset="0"/>
            </a:endParaRPr>
          </a:p>
          <a:p>
            <a:pPr algn="just"/>
            <a:r>
              <a:rPr lang="en-US" altLang="zh-CN" sz="3200" b="1" kern="0" dirty="0">
                <a:solidFill>
                  <a:srgbClr val="0000FF"/>
                </a:solidFill>
                <a:latin typeface="Times New Roman" panose="02020603050405020304" charset="0"/>
                <a:cs typeface="Times New Roman" panose="02020603050405020304" charset="0"/>
              </a:rPr>
              <a:t>Para2: Finally, Callie picked up the scared kitten from the corner of the hayloft.</a:t>
            </a:r>
            <a:endParaRPr lang="en-US" altLang="zh-CN" sz="3200" b="1" kern="0" dirty="0">
              <a:solidFill>
                <a:srgbClr val="0000FF"/>
              </a:solidFill>
              <a:latin typeface="Times New Roman" panose="02020603050405020304" charset="0"/>
              <a:cs typeface="Times New Roman" panose="02020603050405020304" charset="0"/>
            </a:endParaRPr>
          </a:p>
        </p:txBody>
      </p:sp>
      <p:sp>
        <p:nvSpPr>
          <p:cNvPr id="1048742" name="矩形 1"/>
          <p:cNvSpPr/>
          <p:nvPr/>
        </p:nvSpPr>
        <p:spPr>
          <a:xfrm>
            <a:off x="0" y="27517"/>
            <a:ext cx="12216553" cy="661255"/>
          </a:xfrm>
          <a:prstGeom prst="rect">
            <a:avLst/>
          </a:prstGeom>
          <a:solidFill>
            <a:schemeClr val="accent5">
              <a:lumMod val="75000"/>
            </a:schemeClr>
          </a:solidFill>
          <a:ln w="12700" cap="flat" cmpd="sng" algn="ctr">
            <a:noFill/>
            <a:prstDash val="solid"/>
            <a:miter lim="800000"/>
          </a:ln>
          <a:effectLst/>
        </p:spPr>
        <p:txBody>
          <a:bodyPr lIns="75520" tIns="37760" rIns="75520" bIns="37760" rtlCol="0" anchor="ctr"/>
          <a:lstStyle/>
          <a:p>
            <a:pPr marL="0" marR="0" lvl="0" indent="0" algn="l" defTabSz="914400" rtl="0" eaLnBrk="1" fontAlgn="auto" latinLnBrk="0" hangingPunct="1">
              <a:lnSpc>
                <a:spcPct val="100000"/>
              </a:lnSpc>
              <a:spcBef>
                <a:spcPts val="0"/>
              </a:spcBef>
              <a:spcAft>
                <a:spcPts val="0"/>
              </a:spcAft>
              <a:buClrTx/>
              <a:buSzTx/>
              <a:buFontTx/>
              <a:buNone/>
            </a:pPr>
            <a:endParaRPr kumimoji="0" lang="en-US" altLang="en-US" sz="3200" b="1" i="0" u="none" strike="noStrike" kern="0" cap="none" spc="0" normalizeH="0" baseline="0" noProof="0" dirty="0">
              <a:ln>
                <a:noFill/>
              </a:ln>
              <a:solidFill>
                <a:prstClr val="white"/>
              </a:solidFill>
              <a:effectLst/>
              <a:uLnTx/>
              <a:uFillTx/>
              <a:latin typeface="Times New Roman" panose="02020603050405020304" charset="0"/>
              <a:ea typeface="微软雅黑" panose="020B0503020204020204" pitchFamily="34" charset="-122"/>
              <a:cs typeface="Times New Roman" panose="02020603050405020304" charset="0"/>
              <a:sym typeface="+mn-ea"/>
            </a:endParaRPr>
          </a:p>
        </p:txBody>
      </p:sp>
      <p:sp>
        <p:nvSpPr>
          <p:cNvPr id="1048743" name="文本框 4"/>
          <p:cNvSpPr txBox="1"/>
          <p:nvPr/>
        </p:nvSpPr>
        <p:spPr>
          <a:xfrm>
            <a:off x="133350" y="87329"/>
            <a:ext cx="3329041" cy="521970"/>
          </a:xfrm>
          <a:prstGeom prst="rect">
            <a:avLst/>
          </a:prstGeom>
          <a:ln w="38100">
            <a:no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ormAutofit fontScale="59348" lnSpcReduction="20000"/>
          </a:bodyPr>
          <a:lstStyle/>
          <a:p>
            <a:pPr>
              <a:lnSpc>
                <a:spcPct val="90000"/>
              </a:lnSpc>
              <a:spcBef>
                <a:spcPct val="0"/>
              </a:spcBef>
              <a:spcAft>
                <a:spcPts val="600"/>
              </a:spcAft>
            </a:pPr>
            <a:r>
              <a:rPr lang="en-US" altLang="zh-CN" sz="4600" b="1" dirty="0">
                <a:solidFill>
                  <a:schemeClr val="tx1"/>
                </a:solidFill>
                <a:latin typeface="Times New Roman" panose="02020603050405020304" charset="0"/>
                <a:ea typeface="+mj-ea"/>
                <a:cs typeface="Times New Roman" panose="02020603050405020304" charset="0"/>
                <a:sym typeface="+mn-ea"/>
              </a:rPr>
              <a:t>  Design link2</a:t>
            </a:r>
            <a:endParaRPr lang="en-US" altLang="zh-CN" sz="4600" kern="1200" dirty="0">
              <a:solidFill>
                <a:schemeClr val="tx1"/>
              </a:solidFill>
              <a:latin typeface="Times New Roman" panose="02020603050405020304" charset="0"/>
              <a:ea typeface="+mj-ea"/>
              <a:cs typeface="Times New Roman" panose="02020603050405020304" charset="0"/>
            </a:endParaRPr>
          </a:p>
        </p:txBody>
      </p:sp>
      <p:sp>
        <p:nvSpPr>
          <p:cNvPr id="1048745" name="文本框 9"/>
          <p:cNvSpPr txBox="1"/>
          <p:nvPr/>
        </p:nvSpPr>
        <p:spPr>
          <a:xfrm>
            <a:off x="0" y="3308518"/>
            <a:ext cx="12117658" cy="1554272"/>
          </a:xfrm>
          <a:prstGeom prst="rect">
            <a:avLst/>
          </a:prstGeom>
          <a:solidFill>
            <a:schemeClr val="bg1"/>
          </a:solidFill>
        </p:spPr>
        <p:txBody>
          <a:bodyPr wrap="square" rtlCol="0">
            <a:spAutoFit/>
          </a:bodyPr>
          <a:lstStyle/>
          <a:p>
            <a:pPr>
              <a:lnSpc>
                <a:spcPts val="3840"/>
              </a:lnSpc>
            </a:pPr>
            <a:r>
              <a:rPr lang="en-US" altLang="zh-CN" sz="3200" b="1" dirty="0">
                <a:solidFill>
                  <a:srgbClr val="00AA48"/>
                </a:solidFill>
                <a:latin typeface="Times New Roman" panose="02020603050405020304" charset="0"/>
                <a:cs typeface="Times New Roman" panose="02020603050405020304" charset="0"/>
              </a:rPr>
              <a:t>Link2 A:  (</a:t>
            </a:r>
            <a:r>
              <a:rPr lang="zh-CN" altLang="en-US" sz="3200" b="1" dirty="0">
                <a:solidFill>
                  <a:srgbClr val="00AA48"/>
                </a:solidFill>
                <a:latin typeface="Times New Roman" panose="02020603050405020304" charset="0"/>
                <a:cs typeface="Times New Roman" panose="02020603050405020304" charset="0"/>
              </a:rPr>
              <a:t>呼应第二段所给句 </a:t>
            </a:r>
            <a:r>
              <a:rPr lang="en-US" altLang="zh-CN" sz="3200" b="1" dirty="0">
                <a:solidFill>
                  <a:srgbClr val="00AA48"/>
                </a:solidFill>
                <a:latin typeface="Times New Roman" panose="02020603050405020304" charset="0"/>
                <a:cs typeface="Times New Roman" panose="02020603050405020304" charset="0"/>
              </a:rPr>
              <a:t>the scared kitten) </a:t>
            </a:r>
            <a:r>
              <a:rPr lang="en-US" altLang="zh-CN" sz="3200" b="1" dirty="0">
                <a:solidFill>
                  <a:srgbClr val="CC00CC"/>
                </a:solidFill>
                <a:latin typeface="Times New Roman" panose="02020603050405020304" charset="0"/>
                <a:cs typeface="Times New Roman" panose="02020603050405020304" charset="0"/>
              </a:rPr>
              <a:t> </a:t>
            </a:r>
            <a:r>
              <a:rPr lang="en-US" altLang="zh-CN" sz="3200" b="1" dirty="0">
                <a:solidFill>
                  <a:srgbClr val="FF0000"/>
                </a:solidFill>
                <a:latin typeface="Times New Roman" panose="02020603050405020304" charset="0"/>
                <a:cs typeface="Times New Roman" panose="02020603050405020304" charset="0"/>
              </a:rPr>
              <a:t>“</a:t>
            </a:r>
            <a:r>
              <a:rPr lang="en-US" altLang="zh-CN" sz="3200" b="1" dirty="0">
                <a:latin typeface="Times New Roman" panose="02020603050405020304" charset="0"/>
                <a:cs typeface="Times New Roman" panose="02020603050405020304" charset="0"/>
              </a:rPr>
              <a:t>There you are!” she whispered softly. </a:t>
            </a:r>
            <a:r>
              <a:rPr lang="en-US" altLang="zh-CN" sz="3200" b="1" dirty="0">
                <a:solidFill>
                  <a:srgbClr val="FF0000"/>
                </a:solidFill>
                <a:latin typeface="Times New Roman" panose="02020603050405020304" charset="0"/>
                <a:cs typeface="Times New Roman" panose="02020603050405020304" charset="0"/>
              </a:rPr>
              <a:t>A kitten poked her face out of the hay bales</a:t>
            </a:r>
            <a:r>
              <a:rPr lang="en-US" altLang="zh-CN" sz="3200" b="1" dirty="0">
                <a:solidFill>
                  <a:srgbClr val="9900CC"/>
                </a:solidFill>
                <a:latin typeface="Times New Roman" panose="02020603050405020304" charset="0"/>
                <a:cs typeface="Times New Roman" panose="02020603050405020304" charset="0"/>
              </a:rPr>
              <a:t>, eyes wide with terror</a:t>
            </a:r>
            <a:r>
              <a:rPr lang="en-US" altLang="zh-CN" sz="3200" b="1" dirty="0">
                <a:solidFill>
                  <a:srgbClr val="FF0000"/>
                </a:solidFill>
                <a:latin typeface="Times New Roman" panose="02020603050405020304" charset="0"/>
                <a:cs typeface="Times New Roman" panose="02020603050405020304" charset="0"/>
              </a:rPr>
              <a:t>. Callie’s heart melted. </a:t>
            </a:r>
            <a:endParaRPr lang="en-US" altLang="zh-CN" sz="3200" b="1" dirty="0">
              <a:solidFill>
                <a:srgbClr val="0000FF"/>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874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2" name="矩形 1"/>
          <p:cNvSpPr/>
          <p:nvPr/>
        </p:nvSpPr>
        <p:spPr>
          <a:xfrm>
            <a:off x="0" y="27517"/>
            <a:ext cx="12216553" cy="661255"/>
          </a:xfrm>
          <a:prstGeom prst="rect">
            <a:avLst/>
          </a:prstGeom>
          <a:solidFill>
            <a:schemeClr val="accent5">
              <a:lumMod val="75000"/>
            </a:schemeClr>
          </a:solidFill>
          <a:ln w="12700" cap="flat" cmpd="sng" algn="ctr">
            <a:noFill/>
            <a:prstDash val="solid"/>
            <a:miter lim="800000"/>
          </a:ln>
          <a:effectLst/>
        </p:spPr>
        <p:txBody>
          <a:bodyPr lIns="75520" tIns="37760" rIns="75520" bIns="37760" rtlCol="0" anchor="ctr"/>
          <a:lstStyle/>
          <a:p>
            <a:pPr marL="0" marR="0" lvl="0" indent="0" algn="l" defTabSz="914400" rtl="0" eaLnBrk="1" fontAlgn="auto" latinLnBrk="0" hangingPunct="1">
              <a:lnSpc>
                <a:spcPct val="100000"/>
              </a:lnSpc>
              <a:spcBef>
                <a:spcPts val="0"/>
              </a:spcBef>
              <a:spcAft>
                <a:spcPts val="0"/>
              </a:spcAft>
              <a:buClrTx/>
              <a:buSzTx/>
              <a:buFontTx/>
              <a:buNone/>
            </a:pPr>
            <a:endParaRPr kumimoji="0" lang="en-US" altLang="en-US" sz="3200" b="1" i="0" u="none" strike="noStrike" kern="0" cap="none" spc="0" normalizeH="0" baseline="0" noProof="0" dirty="0">
              <a:ln>
                <a:noFill/>
              </a:ln>
              <a:solidFill>
                <a:prstClr val="white"/>
              </a:solidFill>
              <a:effectLst/>
              <a:uLnTx/>
              <a:uFillTx/>
              <a:latin typeface="Times New Roman" panose="02020603050405020304" charset="0"/>
              <a:ea typeface="微软雅黑" panose="020B0503020204020204" pitchFamily="34" charset="-122"/>
              <a:cs typeface="Times New Roman" panose="02020603050405020304" charset="0"/>
              <a:sym typeface="+mn-ea"/>
            </a:endParaRPr>
          </a:p>
        </p:txBody>
      </p:sp>
      <p:sp>
        <p:nvSpPr>
          <p:cNvPr id="1048743" name="文本框 4"/>
          <p:cNvSpPr txBox="1"/>
          <p:nvPr/>
        </p:nvSpPr>
        <p:spPr>
          <a:xfrm>
            <a:off x="133350" y="87329"/>
            <a:ext cx="3329041" cy="521970"/>
          </a:xfrm>
          <a:prstGeom prst="rect">
            <a:avLst/>
          </a:prstGeom>
          <a:ln w="38100">
            <a:no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ormAutofit fontScale="59348" lnSpcReduction="20000"/>
          </a:bodyPr>
          <a:lstStyle/>
          <a:p>
            <a:pPr>
              <a:lnSpc>
                <a:spcPct val="90000"/>
              </a:lnSpc>
              <a:spcBef>
                <a:spcPct val="0"/>
              </a:spcBef>
              <a:spcAft>
                <a:spcPts val="600"/>
              </a:spcAft>
            </a:pPr>
            <a:r>
              <a:rPr lang="en-US" altLang="zh-CN" sz="4600" b="1" dirty="0">
                <a:solidFill>
                  <a:schemeClr val="tx1"/>
                </a:solidFill>
                <a:latin typeface="Times New Roman" panose="02020603050405020304" charset="0"/>
                <a:ea typeface="+mj-ea"/>
                <a:cs typeface="Times New Roman" panose="02020603050405020304" charset="0"/>
                <a:sym typeface="+mn-ea"/>
              </a:rPr>
              <a:t>  Design link2</a:t>
            </a:r>
            <a:endParaRPr lang="en-US" altLang="zh-CN" sz="4600" kern="1200" dirty="0">
              <a:solidFill>
                <a:schemeClr val="tx1"/>
              </a:solidFill>
              <a:latin typeface="Times New Roman" panose="02020603050405020304" charset="0"/>
              <a:ea typeface="+mj-ea"/>
              <a:cs typeface="Times New Roman" panose="02020603050405020304" charset="0"/>
            </a:endParaRPr>
          </a:p>
        </p:txBody>
      </p:sp>
      <p:sp>
        <p:nvSpPr>
          <p:cNvPr id="1048745" name="文本框 9"/>
          <p:cNvSpPr txBox="1"/>
          <p:nvPr/>
        </p:nvSpPr>
        <p:spPr>
          <a:xfrm>
            <a:off x="34585" y="3254730"/>
            <a:ext cx="12162586" cy="2041585"/>
          </a:xfrm>
          <a:prstGeom prst="rect">
            <a:avLst/>
          </a:prstGeom>
          <a:solidFill>
            <a:schemeClr val="bg1"/>
          </a:solidFill>
        </p:spPr>
        <p:txBody>
          <a:bodyPr wrap="square" rtlCol="0">
            <a:spAutoFit/>
          </a:bodyPr>
          <a:lstStyle/>
          <a:p>
            <a:pPr>
              <a:lnSpc>
                <a:spcPts val="3840"/>
              </a:lnSpc>
            </a:pPr>
            <a:r>
              <a:rPr lang="en-US" altLang="zh-CN" sz="3600" b="1" dirty="0">
                <a:solidFill>
                  <a:srgbClr val="00AA48"/>
                </a:solidFill>
                <a:latin typeface="Times New Roman" panose="02020603050405020304" charset="0"/>
                <a:cs typeface="Times New Roman" panose="02020603050405020304" charset="0"/>
              </a:rPr>
              <a:t>Link2B: </a:t>
            </a:r>
            <a:r>
              <a:rPr lang="en-US" altLang="zh-CN" sz="3600" b="1" kern="100" dirty="0">
                <a:solidFill>
                  <a:srgbClr val="7030A0"/>
                </a:solidFill>
                <a:latin typeface="等线" panose="02010600030101010101" pitchFamily="2" charset="-122"/>
                <a:ea typeface="等线" panose="02010600030101010101" pitchFamily="2" charset="-122"/>
                <a:cs typeface="Times New Roman" panose="02020603050405020304" charset="0"/>
              </a:rPr>
              <a:t>  ( </a:t>
            </a:r>
            <a:r>
              <a:rPr lang="zh-CN" altLang="en-US" sz="3600" b="1" kern="100" dirty="0">
                <a:solidFill>
                  <a:srgbClr val="7030A0"/>
                </a:solidFill>
                <a:latin typeface="等线" panose="02010600030101010101" pitchFamily="2" charset="-122"/>
                <a:ea typeface="等线" panose="02010600030101010101" pitchFamily="2" charset="-122"/>
                <a:cs typeface="Times New Roman" panose="02020603050405020304" charset="0"/>
              </a:rPr>
              <a:t>呼应第二段所给句中</a:t>
            </a:r>
            <a:r>
              <a:rPr lang="en-US" altLang="zh-CN" sz="3600" b="1" kern="100" dirty="0">
                <a:solidFill>
                  <a:srgbClr val="7030A0"/>
                </a:solidFill>
                <a:latin typeface="等线" panose="02010600030101010101" pitchFamily="2" charset="-122"/>
                <a:ea typeface="等线" panose="02010600030101010101" pitchFamily="2" charset="-122"/>
                <a:cs typeface="Times New Roman" panose="02020603050405020304" charset="0"/>
              </a:rPr>
              <a:t>the scared kitten from the corner of the hayloft) </a:t>
            </a:r>
            <a:r>
              <a:rPr lang="en-US" altLang="zh-CN" sz="3600" b="1" kern="100" dirty="0">
                <a:solidFill>
                  <a:srgbClr val="C00000"/>
                </a:solidFill>
                <a:latin typeface="等线" panose="02010600030101010101" pitchFamily="2" charset="-122"/>
                <a:ea typeface="等线" panose="02010600030101010101" pitchFamily="2" charset="-122"/>
                <a:cs typeface="Times New Roman" panose="02020603050405020304" charset="0"/>
              </a:rPr>
              <a:t>Emerging from behind one of the tall hay bales in the corner </a:t>
            </a:r>
            <a:r>
              <a:rPr lang="en-US" altLang="zh-CN" sz="3600" b="1" kern="100" dirty="0">
                <a:solidFill>
                  <a:srgbClr val="7030A0"/>
                </a:solidFill>
                <a:latin typeface="等线" panose="02010600030101010101" pitchFamily="2" charset="-122"/>
                <a:ea typeface="等线" panose="02010600030101010101" pitchFamily="2" charset="-122"/>
                <a:cs typeface="Times New Roman" panose="02020603050405020304" charset="0"/>
              </a:rPr>
              <a:t>was </a:t>
            </a:r>
            <a:r>
              <a:rPr lang="en-US" altLang="zh-CN" sz="3600" b="1" kern="100" dirty="0">
                <a:solidFill>
                  <a:srgbClr val="C00000"/>
                </a:solidFill>
                <a:latin typeface="等线" panose="02010600030101010101" pitchFamily="2" charset="-122"/>
                <a:ea typeface="等线" panose="02010600030101010101" pitchFamily="2" charset="-122"/>
                <a:cs typeface="Times New Roman" panose="02020603050405020304" charset="0"/>
              </a:rPr>
              <a:t>a yellow and white striped kitty, </a:t>
            </a:r>
            <a:r>
              <a:rPr lang="en-US" altLang="zh-CN" sz="3600" b="1" i="1" kern="100" dirty="0">
                <a:solidFill>
                  <a:srgbClr val="0000FF"/>
                </a:solidFill>
                <a:latin typeface="等线" panose="02010600030101010101" pitchFamily="2" charset="-122"/>
                <a:ea typeface="等线" panose="02010600030101010101" pitchFamily="2" charset="-122"/>
                <a:cs typeface="Times New Roman" panose="02020603050405020304" charset="0"/>
              </a:rPr>
              <a:t>who was meowing in a trembling voice.  </a:t>
            </a:r>
            <a:endParaRPr lang="en-US" altLang="zh-CN" sz="3600" b="1" i="1" dirty="0">
              <a:solidFill>
                <a:srgbClr val="0000FF"/>
              </a:solidFill>
              <a:latin typeface="Times New Roman" panose="02020603050405020304" charset="0"/>
              <a:cs typeface="Times New Roman" panose="02020603050405020304" charset="0"/>
            </a:endParaRPr>
          </a:p>
        </p:txBody>
      </p:sp>
      <p:sp>
        <p:nvSpPr>
          <p:cNvPr id="6" name="文本框 23"/>
          <p:cNvSpPr txBox="1"/>
          <p:nvPr/>
        </p:nvSpPr>
        <p:spPr>
          <a:xfrm>
            <a:off x="34585" y="1044895"/>
            <a:ext cx="12216554" cy="5509200"/>
          </a:xfrm>
          <a:prstGeom prst="rect">
            <a:avLst/>
          </a:prstGeom>
          <a:noFill/>
        </p:spPr>
        <p:txBody>
          <a:bodyPr wrap="square" rtlCol="0">
            <a:spAutoFit/>
          </a:bodyPr>
          <a:lstStyle/>
          <a:p>
            <a:pPr algn="just"/>
            <a:r>
              <a:rPr lang="en-US" altLang="zh-CN" sz="3200" b="1" kern="0" dirty="0">
                <a:solidFill>
                  <a:srgbClr val="0000FF"/>
                </a:solidFill>
                <a:latin typeface="Times New Roman" panose="02020603050405020304" charset="0"/>
                <a:cs typeface="Times New Roman" panose="02020603050405020304" charset="0"/>
              </a:rPr>
              <a:t> Para1: Once in the barn, she shined the flashlight’s beam toward the ladder.</a:t>
            </a:r>
            <a:endParaRPr lang="en-US" altLang="zh-CN" sz="3200" b="1" kern="0" dirty="0">
              <a:solidFill>
                <a:srgbClr val="0000FF"/>
              </a:solidFill>
              <a:latin typeface="Times New Roman" panose="02020603050405020304" charset="0"/>
              <a:cs typeface="Times New Roman" panose="02020603050405020304" charset="0"/>
            </a:endParaRPr>
          </a:p>
          <a:p>
            <a:pPr algn="just"/>
            <a:endParaRPr lang="en-US" altLang="zh-CN" sz="3200" b="1" kern="0" dirty="0">
              <a:solidFill>
                <a:srgbClr val="0000FF"/>
              </a:solidFill>
              <a:latin typeface="Times New Roman" panose="02020603050405020304" charset="0"/>
              <a:cs typeface="Times New Roman" panose="02020603050405020304" charset="0"/>
            </a:endParaRPr>
          </a:p>
          <a:p>
            <a:pPr eaLnBrk="0" fontAlgn="base"/>
            <a:endParaRPr lang="en-US" altLang="zh-CN" sz="3200" b="1" kern="0" dirty="0">
              <a:solidFill>
                <a:srgbClr val="0000FF"/>
              </a:solidFill>
              <a:latin typeface="Times New Roman" panose="02020603050405020304" charset="0"/>
              <a:cs typeface="Times New Roman" panose="02020603050405020304" charset="0"/>
            </a:endParaRPr>
          </a:p>
          <a:p>
            <a:pPr eaLnBrk="0" fontAlgn="base"/>
            <a:endParaRPr lang="en-US" altLang="zh-CN" sz="3200" b="1" kern="0" dirty="0">
              <a:solidFill>
                <a:srgbClr val="0000FF"/>
              </a:solidFill>
              <a:latin typeface="Times New Roman" panose="02020603050405020304" charset="0"/>
              <a:cs typeface="Times New Roman" panose="02020603050405020304" charset="0"/>
            </a:endParaRPr>
          </a:p>
          <a:p>
            <a:pPr eaLnBrk="0" fontAlgn="base"/>
            <a:endParaRPr lang="en-US" altLang="zh-CN" sz="3200" b="1" kern="0" dirty="0">
              <a:solidFill>
                <a:srgbClr val="0000FF"/>
              </a:solidFill>
              <a:latin typeface="Times New Roman" panose="02020603050405020304" charset="0"/>
              <a:cs typeface="Times New Roman" panose="02020603050405020304" charset="0"/>
            </a:endParaRPr>
          </a:p>
          <a:p>
            <a:pPr algn="just"/>
            <a:endParaRPr lang="en-US" altLang="zh-CN" sz="3200" b="1" kern="0" dirty="0">
              <a:solidFill>
                <a:srgbClr val="0000FF"/>
              </a:solidFill>
              <a:latin typeface="Times New Roman" panose="02020603050405020304" charset="0"/>
              <a:cs typeface="Times New Roman" panose="02020603050405020304" charset="0"/>
            </a:endParaRPr>
          </a:p>
          <a:p>
            <a:pPr algn="just"/>
            <a:endParaRPr lang="en-US" altLang="zh-CN" sz="3200" b="1" kern="0" dirty="0">
              <a:solidFill>
                <a:srgbClr val="0000FF"/>
              </a:solidFill>
              <a:latin typeface="Times New Roman" panose="02020603050405020304" charset="0"/>
              <a:cs typeface="Times New Roman" panose="02020603050405020304" charset="0"/>
            </a:endParaRPr>
          </a:p>
          <a:p>
            <a:pPr algn="just"/>
            <a:endParaRPr lang="en-US" altLang="zh-CN" sz="3200" b="1" kern="0" dirty="0">
              <a:solidFill>
                <a:srgbClr val="0000FF"/>
              </a:solidFill>
              <a:latin typeface="Times New Roman" panose="02020603050405020304" charset="0"/>
              <a:cs typeface="Times New Roman" panose="02020603050405020304" charset="0"/>
            </a:endParaRPr>
          </a:p>
          <a:p>
            <a:pPr algn="just"/>
            <a:r>
              <a:rPr lang="en-US" altLang="zh-CN" sz="3200" b="1" kern="0" dirty="0">
                <a:solidFill>
                  <a:srgbClr val="0000FF"/>
                </a:solidFill>
                <a:latin typeface="Times New Roman" panose="02020603050405020304" charset="0"/>
                <a:cs typeface="Times New Roman" panose="02020603050405020304" charset="0"/>
              </a:rPr>
              <a:t>Para2: Finally, Callie picked up the scared kitten from the corner of the hayloft.</a:t>
            </a:r>
            <a:endParaRPr lang="en-US" altLang="zh-CN" sz="3200" b="1" kern="0" dirty="0">
              <a:solidFill>
                <a:srgbClr val="0000FF"/>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874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23"/>
          <p:cNvSpPr txBox="1"/>
          <p:nvPr/>
        </p:nvSpPr>
        <p:spPr>
          <a:xfrm>
            <a:off x="34586" y="1044895"/>
            <a:ext cx="12064488" cy="5467417"/>
          </a:xfrm>
          <a:prstGeom prst="rect">
            <a:avLst/>
          </a:prstGeom>
          <a:noFill/>
        </p:spPr>
        <p:txBody>
          <a:bodyPr wrap="square" rtlCol="0">
            <a:spAutoFit/>
          </a:bodyPr>
          <a:lstStyle/>
          <a:p>
            <a:pPr algn="just"/>
            <a:r>
              <a:rPr lang="en-US" altLang="zh-CN" sz="3200" b="1" kern="0" dirty="0">
                <a:solidFill>
                  <a:srgbClr val="0000FF"/>
                </a:solidFill>
                <a:latin typeface="Times New Roman" panose="02020603050405020304" charset="0"/>
                <a:cs typeface="Times New Roman" panose="02020603050405020304" charset="0"/>
              </a:rPr>
              <a:t> Para1: Once in the barn, she shined the flashlight’s beam toward the ladder.</a:t>
            </a:r>
            <a:endParaRPr lang="en-US" altLang="zh-CN" sz="3200" b="1" kern="0" dirty="0">
              <a:solidFill>
                <a:srgbClr val="0000FF"/>
              </a:solidFill>
              <a:latin typeface="Times New Roman" panose="02020603050405020304" charset="0"/>
              <a:cs typeface="Times New Roman" panose="02020603050405020304" charset="0"/>
            </a:endParaRPr>
          </a:p>
          <a:p>
            <a:pPr algn="just"/>
            <a:endParaRPr lang="en-US" altLang="zh-CN" sz="3200" b="1" kern="0" dirty="0">
              <a:solidFill>
                <a:srgbClr val="0000FF"/>
              </a:solidFill>
              <a:latin typeface="Times New Roman" panose="02020603050405020304" charset="0"/>
              <a:cs typeface="Times New Roman" panose="02020603050405020304" charset="0"/>
            </a:endParaRPr>
          </a:p>
          <a:p>
            <a:pPr eaLnBrk="0" fontAlgn="base"/>
            <a:endParaRPr lang="en-US" altLang="zh-CN" sz="3200" b="1" kern="0" dirty="0">
              <a:solidFill>
                <a:srgbClr val="0000FF"/>
              </a:solidFill>
              <a:latin typeface="Times New Roman" panose="02020603050405020304" charset="0"/>
              <a:cs typeface="Times New Roman" panose="02020603050405020304" charset="0"/>
            </a:endParaRPr>
          </a:p>
          <a:p>
            <a:pPr eaLnBrk="0" fontAlgn="base"/>
            <a:endParaRPr lang="en-US" altLang="zh-CN" sz="3200" b="1" kern="0" dirty="0">
              <a:solidFill>
                <a:srgbClr val="0000FF"/>
              </a:solidFill>
              <a:latin typeface="Times New Roman" panose="02020603050405020304" charset="0"/>
              <a:cs typeface="Times New Roman" panose="02020603050405020304" charset="0"/>
            </a:endParaRPr>
          </a:p>
          <a:p>
            <a:pPr eaLnBrk="0" fontAlgn="base"/>
            <a:endParaRPr lang="en-US" altLang="zh-CN" sz="3200" b="1" kern="0" dirty="0">
              <a:solidFill>
                <a:srgbClr val="0000FF"/>
              </a:solidFill>
              <a:latin typeface="Times New Roman" panose="02020603050405020304" charset="0"/>
              <a:cs typeface="Times New Roman" panose="02020603050405020304" charset="0"/>
            </a:endParaRPr>
          </a:p>
          <a:p>
            <a:pPr algn="just"/>
            <a:endParaRPr lang="en-US" altLang="zh-CN" sz="3200" b="1" kern="0" dirty="0">
              <a:solidFill>
                <a:srgbClr val="0000FF"/>
              </a:solidFill>
              <a:latin typeface="Times New Roman" panose="02020603050405020304" charset="0"/>
              <a:cs typeface="Times New Roman" panose="02020603050405020304" charset="0"/>
            </a:endParaRPr>
          </a:p>
          <a:p>
            <a:pPr algn="just"/>
            <a:endParaRPr lang="en-US" altLang="zh-CN" sz="3200" b="1" kern="0" dirty="0">
              <a:solidFill>
                <a:srgbClr val="0000FF"/>
              </a:solidFill>
              <a:latin typeface="Times New Roman" panose="02020603050405020304" charset="0"/>
              <a:cs typeface="Times New Roman" panose="02020603050405020304" charset="0"/>
            </a:endParaRPr>
          </a:p>
          <a:p>
            <a:pPr algn="just"/>
            <a:endParaRPr lang="en-US" altLang="zh-CN" sz="3200" b="1" kern="0" dirty="0">
              <a:solidFill>
                <a:srgbClr val="0000FF"/>
              </a:solidFill>
              <a:latin typeface="Times New Roman" panose="02020603050405020304" charset="0"/>
              <a:cs typeface="Times New Roman" panose="02020603050405020304" charset="0"/>
            </a:endParaRPr>
          </a:p>
          <a:p>
            <a:pPr algn="just"/>
            <a:r>
              <a:rPr lang="en-US" altLang="zh-CN" sz="3200" b="1" kern="0" dirty="0">
                <a:solidFill>
                  <a:srgbClr val="0000FF"/>
                </a:solidFill>
                <a:latin typeface="Times New Roman" panose="02020603050405020304" charset="0"/>
                <a:cs typeface="Times New Roman" panose="02020603050405020304" charset="0"/>
              </a:rPr>
              <a:t>Para2: Finally, Callie picked up the scared kitten from the corner of the hayloft.</a:t>
            </a:r>
            <a:endParaRPr lang="en-US" altLang="zh-CN" sz="3200" b="1" kern="0" dirty="0">
              <a:solidFill>
                <a:srgbClr val="0000FF"/>
              </a:solidFill>
              <a:latin typeface="Times New Roman" panose="02020603050405020304" charset="0"/>
              <a:cs typeface="Times New Roman" panose="02020603050405020304" charset="0"/>
            </a:endParaRPr>
          </a:p>
        </p:txBody>
      </p:sp>
      <p:sp>
        <p:nvSpPr>
          <p:cNvPr id="1048742" name="矩形 1"/>
          <p:cNvSpPr/>
          <p:nvPr/>
        </p:nvSpPr>
        <p:spPr>
          <a:xfrm>
            <a:off x="0" y="27517"/>
            <a:ext cx="12216553" cy="661255"/>
          </a:xfrm>
          <a:prstGeom prst="rect">
            <a:avLst/>
          </a:prstGeom>
          <a:solidFill>
            <a:schemeClr val="accent5">
              <a:lumMod val="75000"/>
            </a:schemeClr>
          </a:solidFill>
          <a:ln w="12700" cap="flat" cmpd="sng" algn="ctr">
            <a:noFill/>
            <a:prstDash val="solid"/>
            <a:miter lim="800000"/>
          </a:ln>
          <a:effectLst/>
        </p:spPr>
        <p:txBody>
          <a:bodyPr lIns="75520" tIns="37760" rIns="75520" bIns="37760" rtlCol="0" anchor="ctr"/>
          <a:lstStyle/>
          <a:p>
            <a:pPr marL="0" marR="0" lvl="0" indent="0" algn="l" defTabSz="914400" rtl="0" eaLnBrk="1" fontAlgn="auto" latinLnBrk="0" hangingPunct="1">
              <a:lnSpc>
                <a:spcPct val="100000"/>
              </a:lnSpc>
              <a:spcBef>
                <a:spcPts val="0"/>
              </a:spcBef>
              <a:spcAft>
                <a:spcPts val="0"/>
              </a:spcAft>
              <a:buClrTx/>
              <a:buSzTx/>
              <a:buFontTx/>
              <a:buNone/>
            </a:pPr>
            <a:endParaRPr kumimoji="0" lang="en-US" altLang="en-US" sz="3200" b="1" i="0" u="none" strike="noStrike" kern="0" cap="none" spc="0" normalizeH="0" baseline="0" noProof="0" dirty="0">
              <a:ln>
                <a:noFill/>
              </a:ln>
              <a:solidFill>
                <a:prstClr val="white"/>
              </a:solidFill>
              <a:effectLst/>
              <a:uLnTx/>
              <a:uFillTx/>
              <a:latin typeface="Times New Roman" panose="02020603050405020304" charset="0"/>
              <a:ea typeface="微软雅黑" panose="020B0503020204020204" pitchFamily="34" charset="-122"/>
              <a:cs typeface="Times New Roman" panose="02020603050405020304" charset="0"/>
              <a:sym typeface="+mn-ea"/>
            </a:endParaRPr>
          </a:p>
        </p:txBody>
      </p:sp>
      <p:sp>
        <p:nvSpPr>
          <p:cNvPr id="1048743" name="文本框 4"/>
          <p:cNvSpPr txBox="1"/>
          <p:nvPr/>
        </p:nvSpPr>
        <p:spPr>
          <a:xfrm>
            <a:off x="133350" y="87329"/>
            <a:ext cx="3329041" cy="521970"/>
          </a:xfrm>
          <a:prstGeom prst="rect">
            <a:avLst/>
          </a:prstGeom>
          <a:ln w="38100">
            <a:no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ormAutofit fontScale="59348" lnSpcReduction="20000"/>
          </a:bodyPr>
          <a:lstStyle/>
          <a:p>
            <a:pPr>
              <a:lnSpc>
                <a:spcPct val="90000"/>
              </a:lnSpc>
              <a:spcBef>
                <a:spcPct val="0"/>
              </a:spcBef>
              <a:spcAft>
                <a:spcPts val="600"/>
              </a:spcAft>
            </a:pPr>
            <a:r>
              <a:rPr lang="en-US" altLang="zh-CN" sz="4600" b="1" dirty="0">
                <a:solidFill>
                  <a:schemeClr val="tx1"/>
                </a:solidFill>
                <a:latin typeface="Times New Roman" panose="02020603050405020304" charset="0"/>
                <a:ea typeface="+mj-ea"/>
                <a:cs typeface="Times New Roman" panose="02020603050405020304" charset="0"/>
                <a:sym typeface="+mn-ea"/>
              </a:rPr>
              <a:t>  Design link2</a:t>
            </a:r>
            <a:endParaRPr lang="en-US" altLang="zh-CN" sz="4600" kern="1200" dirty="0">
              <a:solidFill>
                <a:schemeClr val="tx1"/>
              </a:solidFill>
              <a:latin typeface="Times New Roman" panose="02020603050405020304" charset="0"/>
              <a:ea typeface="+mj-ea"/>
              <a:cs typeface="Times New Roman" panose="02020603050405020304" charset="0"/>
            </a:endParaRPr>
          </a:p>
        </p:txBody>
      </p:sp>
      <p:sp>
        <p:nvSpPr>
          <p:cNvPr id="1048745" name="文本框 9"/>
          <p:cNvSpPr txBox="1"/>
          <p:nvPr/>
        </p:nvSpPr>
        <p:spPr>
          <a:xfrm>
            <a:off x="34585" y="3254730"/>
            <a:ext cx="12162586" cy="2041585"/>
          </a:xfrm>
          <a:prstGeom prst="rect">
            <a:avLst/>
          </a:prstGeom>
          <a:solidFill>
            <a:schemeClr val="bg1"/>
          </a:solidFill>
        </p:spPr>
        <p:txBody>
          <a:bodyPr wrap="square" rtlCol="0">
            <a:spAutoFit/>
          </a:bodyPr>
          <a:lstStyle/>
          <a:p>
            <a:pPr>
              <a:lnSpc>
                <a:spcPts val="3840"/>
              </a:lnSpc>
            </a:pPr>
            <a:r>
              <a:rPr lang="en-US" altLang="zh-CN" sz="3600" b="1" dirty="0">
                <a:solidFill>
                  <a:srgbClr val="00AA48"/>
                </a:solidFill>
                <a:latin typeface="Times New Roman" panose="02020603050405020304" charset="0"/>
                <a:cs typeface="Times New Roman" panose="02020603050405020304" charset="0"/>
              </a:rPr>
              <a:t>Link2C: </a:t>
            </a:r>
            <a:r>
              <a:rPr lang="en-US" altLang="zh-CN" sz="3600" b="1" kern="100" dirty="0">
                <a:solidFill>
                  <a:srgbClr val="7030A0"/>
                </a:solidFill>
                <a:latin typeface="等线" panose="02010600030101010101" pitchFamily="2" charset="-122"/>
                <a:ea typeface="等线" panose="02010600030101010101" pitchFamily="2" charset="-122"/>
                <a:cs typeface="Times New Roman" panose="02020603050405020304" charset="0"/>
              </a:rPr>
              <a:t>  </a:t>
            </a:r>
            <a:r>
              <a:rPr lang="en-US" altLang="zh-CN" sz="3600" b="1" kern="100" dirty="0">
                <a:solidFill>
                  <a:srgbClr val="FF0000"/>
                </a:solidFill>
                <a:latin typeface="等线" panose="02010600030101010101" pitchFamily="2" charset="-122"/>
                <a:ea typeface="等线" panose="02010600030101010101" pitchFamily="2" charset="-122"/>
                <a:cs typeface="Times New Roman" panose="02020603050405020304" charset="0"/>
              </a:rPr>
              <a:t>A little striped kitty was trapped in the corner of the hayloft, </a:t>
            </a:r>
            <a:r>
              <a:rPr lang="en-US" altLang="zh-CN" sz="3600" b="1" kern="100" dirty="0">
                <a:solidFill>
                  <a:srgbClr val="7030A0"/>
                </a:solidFill>
                <a:latin typeface="等线" panose="02010600030101010101" pitchFamily="2" charset="-122"/>
                <a:ea typeface="等线" panose="02010600030101010101" pitchFamily="2" charset="-122"/>
                <a:cs typeface="Times New Roman" panose="02020603050405020304" charset="0"/>
              </a:rPr>
              <a:t>eyes wide with horror. </a:t>
            </a:r>
            <a:r>
              <a:rPr lang="en-US" altLang="zh-CN" sz="3600" b="1" kern="100" dirty="0">
                <a:solidFill>
                  <a:srgbClr val="FF0000"/>
                </a:solidFill>
                <a:latin typeface="等线" panose="02010600030101010101" pitchFamily="2" charset="-122"/>
                <a:ea typeface="等线" panose="02010600030101010101" pitchFamily="2" charset="-122"/>
                <a:cs typeface="Times New Roman" panose="02020603050405020304" charset="0"/>
              </a:rPr>
              <a:t>Its faint meow tugged at Callie’s heartstrings</a:t>
            </a:r>
            <a:r>
              <a:rPr lang="en-US" altLang="zh-CN" sz="3600" b="1" kern="100" dirty="0">
                <a:solidFill>
                  <a:srgbClr val="7030A0"/>
                </a:solidFill>
                <a:latin typeface="等线" panose="02010600030101010101" pitchFamily="2" charset="-122"/>
                <a:ea typeface="等线" panose="02010600030101010101" pitchFamily="2" charset="-122"/>
                <a:cs typeface="Times New Roman" panose="02020603050405020304" charset="0"/>
              </a:rPr>
              <a:t> </a:t>
            </a:r>
            <a:r>
              <a:rPr lang="en-US" altLang="zh-CN" sz="3600" b="1" kern="100" dirty="0">
                <a:latin typeface="等线" panose="02010600030101010101" pitchFamily="2" charset="-122"/>
                <a:ea typeface="等线" panose="02010600030101010101" pitchFamily="2" charset="-122"/>
                <a:cs typeface="Times New Roman" panose="02020603050405020304" charset="0"/>
              </a:rPr>
              <a:t>and</a:t>
            </a:r>
            <a:r>
              <a:rPr lang="en-US" altLang="zh-CN" sz="3600" b="1" kern="100" dirty="0">
                <a:solidFill>
                  <a:srgbClr val="7030A0"/>
                </a:solidFill>
                <a:latin typeface="等线" panose="02010600030101010101" pitchFamily="2" charset="-122"/>
                <a:ea typeface="等线" panose="02010600030101010101" pitchFamily="2" charset="-122"/>
                <a:cs typeface="Times New Roman" panose="02020603050405020304" charset="0"/>
              </a:rPr>
              <a:t> </a:t>
            </a:r>
            <a:r>
              <a:rPr lang="en-US" altLang="zh-CN" sz="3600" b="1" kern="100" dirty="0">
                <a:solidFill>
                  <a:srgbClr val="FF0000"/>
                </a:solidFill>
                <a:latin typeface="等线" panose="02010600030101010101" pitchFamily="2" charset="-122"/>
                <a:ea typeface="等线" panose="02010600030101010101" pitchFamily="2" charset="-122"/>
                <a:cs typeface="Times New Roman" panose="02020603050405020304" charset="0"/>
              </a:rPr>
              <a:t>Callie reached out her hands with great caution. </a:t>
            </a:r>
            <a:endParaRPr lang="en-US" altLang="zh-CN" sz="3600" b="1" i="1" dirty="0">
              <a:solidFill>
                <a:srgbClr val="FF0000"/>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874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3"/>
          <p:cNvSpPr txBox="1"/>
          <p:nvPr/>
        </p:nvSpPr>
        <p:spPr>
          <a:xfrm>
            <a:off x="-78522" y="756661"/>
            <a:ext cx="12216554" cy="1471172"/>
          </a:xfrm>
          <a:prstGeom prst="rect">
            <a:avLst/>
          </a:prstGeom>
          <a:noFill/>
        </p:spPr>
        <p:txBody>
          <a:bodyPr wrap="square" rtlCol="0">
            <a:spAutoFit/>
          </a:bodyPr>
          <a:lstStyle/>
          <a:p>
            <a:pPr lvl="0" indent="457200" eaLnBrk="0" fontAlgn="base" hangingPunct="0">
              <a:lnSpc>
                <a:spcPct val="90000"/>
              </a:lnSpc>
              <a:spcBef>
                <a:spcPct val="0"/>
              </a:spcBef>
              <a:spcAft>
                <a:spcPct val="0"/>
              </a:spcAft>
              <a:defRPr/>
            </a:pPr>
            <a:r>
              <a:rPr lang="en-US" altLang="zh-CN" sz="3200" b="1" kern="0" dirty="0">
                <a:solidFill>
                  <a:srgbClr val="0000FF"/>
                </a:solidFill>
                <a:latin typeface="Times New Roman" panose="02020603050405020304" charset="0"/>
                <a:cs typeface="Times New Roman" panose="02020603050405020304" charset="0"/>
              </a:rPr>
              <a:t>Para2: Finally, Callie picked up the scared kitten from the corner of the hayloft.</a:t>
            </a:r>
            <a:endParaRPr lang="en-US" altLang="zh-CN" sz="3200" b="1" kern="0" dirty="0">
              <a:solidFill>
                <a:srgbClr val="0000FF"/>
              </a:solidFill>
              <a:latin typeface="Times New Roman" panose="02020603050405020304" charset="0"/>
              <a:cs typeface="Times New Roman" panose="02020603050405020304" charset="0"/>
            </a:endParaRPr>
          </a:p>
          <a:p>
            <a:pPr algn="just"/>
            <a:endParaRPr lang="en-US" altLang="zh-CN" sz="3200" b="1" kern="0" dirty="0">
              <a:solidFill>
                <a:srgbClr val="0000FF"/>
              </a:solidFill>
              <a:latin typeface="Times New Roman" panose="02020603050405020304" charset="0"/>
              <a:cs typeface="Times New Roman" panose="02020603050405020304" charset="0"/>
            </a:endParaRPr>
          </a:p>
        </p:txBody>
      </p:sp>
      <p:sp>
        <p:nvSpPr>
          <p:cNvPr id="1048742" name="矩形 1"/>
          <p:cNvSpPr/>
          <p:nvPr/>
        </p:nvSpPr>
        <p:spPr>
          <a:xfrm>
            <a:off x="0" y="27517"/>
            <a:ext cx="12216553" cy="661255"/>
          </a:xfrm>
          <a:prstGeom prst="rect">
            <a:avLst/>
          </a:prstGeom>
          <a:solidFill>
            <a:schemeClr val="accent5">
              <a:lumMod val="75000"/>
            </a:schemeClr>
          </a:solidFill>
          <a:ln w="12700" cap="flat" cmpd="sng" algn="ctr">
            <a:noFill/>
            <a:prstDash val="solid"/>
            <a:miter lim="800000"/>
          </a:ln>
          <a:effectLst/>
        </p:spPr>
        <p:txBody>
          <a:bodyPr lIns="75520" tIns="37760" rIns="75520" bIns="37760" rtlCol="0" anchor="ctr"/>
          <a:lstStyle/>
          <a:p>
            <a:pPr marL="0" marR="0" lvl="0" indent="0" algn="l" defTabSz="914400" rtl="0" eaLnBrk="1" fontAlgn="auto" latinLnBrk="0" hangingPunct="1">
              <a:lnSpc>
                <a:spcPct val="100000"/>
              </a:lnSpc>
              <a:spcBef>
                <a:spcPts val="0"/>
              </a:spcBef>
              <a:spcAft>
                <a:spcPts val="0"/>
              </a:spcAft>
              <a:buClrTx/>
              <a:buSzTx/>
              <a:buFontTx/>
              <a:buNone/>
            </a:pPr>
            <a:endParaRPr kumimoji="0" lang="en-US" altLang="en-US" sz="3200" b="1" i="0" u="none" strike="noStrike" kern="0" cap="none" spc="0" normalizeH="0" baseline="0" noProof="0" dirty="0">
              <a:ln>
                <a:noFill/>
              </a:ln>
              <a:solidFill>
                <a:prstClr val="white"/>
              </a:solidFill>
              <a:effectLst/>
              <a:uLnTx/>
              <a:uFillTx/>
              <a:latin typeface="Times New Roman" panose="02020603050405020304" charset="0"/>
              <a:ea typeface="微软雅黑" panose="020B0503020204020204" pitchFamily="34" charset="-122"/>
              <a:cs typeface="Times New Roman" panose="02020603050405020304" charset="0"/>
              <a:sym typeface="+mn-ea"/>
            </a:endParaRPr>
          </a:p>
        </p:txBody>
      </p:sp>
      <p:sp>
        <p:nvSpPr>
          <p:cNvPr id="1048743" name="文本框 4"/>
          <p:cNvSpPr txBox="1"/>
          <p:nvPr/>
        </p:nvSpPr>
        <p:spPr>
          <a:xfrm>
            <a:off x="133350" y="87329"/>
            <a:ext cx="3329041" cy="521970"/>
          </a:xfrm>
          <a:prstGeom prst="rect">
            <a:avLst/>
          </a:prstGeom>
          <a:ln w="38100">
            <a:no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ormAutofit fontScale="59348" lnSpcReduction="20000"/>
          </a:bodyPr>
          <a:lstStyle/>
          <a:p>
            <a:pPr>
              <a:lnSpc>
                <a:spcPct val="90000"/>
              </a:lnSpc>
              <a:spcBef>
                <a:spcPct val="0"/>
              </a:spcBef>
              <a:spcAft>
                <a:spcPts val="600"/>
              </a:spcAft>
            </a:pPr>
            <a:r>
              <a:rPr lang="en-US" altLang="zh-CN" sz="4600" b="1" dirty="0">
                <a:solidFill>
                  <a:schemeClr val="tx1"/>
                </a:solidFill>
                <a:latin typeface="Times New Roman" panose="02020603050405020304" charset="0"/>
                <a:ea typeface="+mj-ea"/>
                <a:cs typeface="Times New Roman" panose="02020603050405020304" charset="0"/>
                <a:sym typeface="+mn-ea"/>
              </a:rPr>
              <a:t>  Design link3</a:t>
            </a:r>
            <a:endParaRPr lang="en-US" altLang="zh-CN" sz="4600" kern="1200" dirty="0">
              <a:solidFill>
                <a:schemeClr val="tx1"/>
              </a:solidFill>
              <a:latin typeface="Times New Roman" panose="02020603050405020304" charset="0"/>
              <a:ea typeface="+mj-ea"/>
              <a:cs typeface="Times New Roman" panose="02020603050405020304" charset="0"/>
            </a:endParaRPr>
          </a:p>
        </p:txBody>
      </p:sp>
      <p:sp>
        <p:nvSpPr>
          <p:cNvPr id="1048745" name="文本框 9"/>
          <p:cNvSpPr txBox="1"/>
          <p:nvPr/>
        </p:nvSpPr>
        <p:spPr>
          <a:xfrm>
            <a:off x="53967" y="2075843"/>
            <a:ext cx="12084065" cy="1554272"/>
          </a:xfrm>
          <a:prstGeom prst="rect">
            <a:avLst/>
          </a:prstGeom>
          <a:solidFill>
            <a:schemeClr val="bg1"/>
          </a:solidFill>
        </p:spPr>
        <p:txBody>
          <a:bodyPr wrap="square" rtlCol="0">
            <a:spAutoFit/>
          </a:bodyPr>
          <a:lstStyle/>
          <a:p>
            <a:pPr>
              <a:lnSpc>
                <a:spcPts val="3840"/>
              </a:lnSpc>
            </a:pPr>
            <a:r>
              <a:rPr lang="en-US" altLang="zh-CN" sz="3200" b="1" dirty="0">
                <a:solidFill>
                  <a:srgbClr val="00AA48"/>
                </a:solidFill>
                <a:latin typeface="Times New Roman" panose="02020603050405020304" charset="0"/>
                <a:cs typeface="Times New Roman" panose="02020603050405020304" charset="0"/>
              </a:rPr>
              <a:t>Link3A</a:t>
            </a:r>
            <a:r>
              <a:rPr lang="zh-CN" altLang="en-US" sz="3200" b="1" dirty="0">
                <a:solidFill>
                  <a:srgbClr val="EA0000"/>
                </a:solidFill>
                <a:latin typeface="Times New Roman" panose="02020603050405020304" charset="0"/>
                <a:cs typeface="Times New Roman" panose="02020603050405020304" charset="0"/>
              </a:rPr>
              <a:t>：</a:t>
            </a:r>
            <a:r>
              <a:rPr lang="en-US" altLang="zh-CN" sz="3200" b="1" dirty="0">
                <a:latin typeface="Times New Roman" panose="02020603050405020304" charset="0"/>
                <a:cs typeface="Times New Roman" panose="02020603050405020304" charset="0"/>
              </a:rPr>
              <a:t>(</a:t>
            </a:r>
            <a:r>
              <a:rPr lang="zh-CN" altLang="en-US" sz="3200" b="1" dirty="0">
                <a:latin typeface="Times New Roman" panose="02020603050405020304" charset="0"/>
                <a:cs typeface="Times New Roman" panose="02020603050405020304" charset="0"/>
              </a:rPr>
              <a:t>呼应 </a:t>
            </a:r>
            <a:r>
              <a:rPr lang="en-US" altLang="zh-CN" sz="3200" b="1" dirty="0">
                <a:latin typeface="Times New Roman" panose="02020603050405020304" charset="0"/>
                <a:cs typeface="Times New Roman" panose="02020603050405020304" charset="0"/>
              </a:rPr>
              <a:t>picked up the scared kitten + kindhearted Callie) </a:t>
            </a:r>
            <a:r>
              <a:rPr lang="en-US" altLang="zh-CN" sz="3200" kern="100" dirty="0">
                <a:solidFill>
                  <a:srgbClr val="EA0000"/>
                </a:solidFill>
                <a:latin typeface="等线" panose="02010600030101010101" pitchFamily="2" charset="-122"/>
                <a:ea typeface="等线" panose="02010600030101010101" pitchFamily="2" charset="-122"/>
                <a:cs typeface="Times New Roman" panose="02020603050405020304" charset="0"/>
              </a:rPr>
              <a:t>She cradled it gently in her arms, </a:t>
            </a:r>
            <a:r>
              <a:rPr lang="en-US" altLang="zh-CN" sz="3200" b="1" kern="100" dirty="0">
                <a:solidFill>
                  <a:srgbClr val="9900CC"/>
                </a:solidFill>
                <a:latin typeface="等线" panose="02010600030101010101" pitchFamily="2" charset="-122"/>
                <a:ea typeface="等线" panose="02010600030101010101" pitchFamily="2" charset="-122"/>
                <a:cs typeface="Times New Roman" panose="02020603050405020304" charset="0"/>
              </a:rPr>
              <a:t>the little kitten shivering all over.. </a:t>
            </a:r>
            <a:endParaRPr lang="en-US" altLang="zh-CN" sz="3200" b="1" dirty="0">
              <a:solidFill>
                <a:srgbClr val="9900CC"/>
              </a:solidFill>
              <a:latin typeface="Times New Roman" panose="02020603050405020304" charset="0"/>
              <a:cs typeface="Times New Roman" panose="02020603050405020304" charset="0"/>
            </a:endParaRPr>
          </a:p>
        </p:txBody>
      </p:sp>
      <p:sp>
        <p:nvSpPr>
          <p:cNvPr id="3" name="文本框 9"/>
          <p:cNvSpPr txBox="1"/>
          <p:nvPr/>
        </p:nvSpPr>
        <p:spPr>
          <a:xfrm>
            <a:off x="53967" y="4192878"/>
            <a:ext cx="12162586" cy="1569660"/>
          </a:xfrm>
          <a:prstGeom prst="rect">
            <a:avLst/>
          </a:prstGeom>
          <a:solidFill>
            <a:schemeClr val="bg1"/>
          </a:solidFill>
        </p:spPr>
        <p:txBody>
          <a:bodyPr wrap="square" rtlCol="0">
            <a:spAutoFit/>
          </a:bodyPr>
          <a:lstStyle/>
          <a:p>
            <a:pPr lvl="0"/>
            <a:r>
              <a:rPr lang="en-US" altLang="zh-CN" sz="3200" b="1" dirty="0">
                <a:solidFill>
                  <a:srgbClr val="00AA48"/>
                </a:solidFill>
                <a:latin typeface="Times New Roman" panose="02020603050405020304" charset="0"/>
                <a:cs typeface="Times New Roman" panose="02020603050405020304" charset="0"/>
              </a:rPr>
              <a:t>Link3B:   </a:t>
            </a:r>
            <a:r>
              <a:rPr lang="en-US" altLang="zh-CN" sz="3200" b="1" dirty="0">
                <a:latin typeface="Times New Roman" panose="02020603050405020304" charset="0"/>
                <a:cs typeface="Times New Roman" panose="02020603050405020304" charset="0"/>
              </a:rPr>
              <a:t>(</a:t>
            </a:r>
            <a:r>
              <a:rPr lang="zh-CN" altLang="en-US" sz="3200" b="1" dirty="0">
                <a:latin typeface="Times New Roman" panose="02020603050405020304" charset="0"/>
                <a:cs typeface="Times New Roman" panose="02020603050405020304" charset="0"/>
              </a:rPr>
              <a:t>人猫一见倾心</a:t>
            </a:r>
            <a:r>
              <a:rPr lang="zh-CN" altLang="en-US" sz="3200" b="1" dirty="0">
                <a:solidFill>
                  <a:srgbClr val="0000FF"/>
                </a:solidFill>
                <a:latin typeface="Times New Roman" panose="02020603050405020304" charset="0"/>
                <a:cs typeface="Times New Roman" panose="02020603050405020304" charset="0"/>
              </a:rPr>
              <a:t>）</a:t>
            </a:r>
            <a:r>
              <a:rPr lang="en-US" altLang="zh-CN" sz="3200" b="1" dirty="0">
                <a:solidFill>
                  <a:srgbClr val="0000FF"/>
                </a:solidFill>
                <a:latin typeface="Times New Roman" panose="02020603050405020304" charset="0"/>
                <a:cs typeface="Times New Roman" panose="02020603050405020304" charset="0"/>
              </a:rPr>
              <a:t>   No sooner </a:t>
            </a:r>
            <a:r>
              <a:rPr lang="en-US" altLang="zh-CN" sz="3200" b="1" dirty="0">
                <a:solidFill>
                  <a:srgbClr val="EA0000"/>
                </a:solidFill>
                <a:latin typeface="Times New Roman" panose="02020603050405020304" charset="0"/>
                <a:cs typeface="Times New Roman" panose="02020603050405020304" charset="0"/>
              </a:rPr>
              <a:t>had Callie’s fingers touched the cute creature</a:t>
            </a:r>
            <a:r>
              <a:rPr lang="en-US" altLang="zh-CN" sz="3200" b="1" dirty="0">
                <a:solidFill>
                  <a:srgbClr val="0000FF"/>
                </a:solidFill>
                <a:latin typeface="Times New Roman" panose="02020603050405020304" charset="0"/>
                <a:cs typeface="Times New Roman" panose="02020603050405020304" charset="0"/>
              </a:rPr>
              <a:t> than </a:t>
            </a:r>
            <a:r>
              <a:rPr lang="en-US" altLang="zh-CN" sz="3200" b="1" dirty="0">
                <a:solidFill>
                  <a:srgbClr val="EA0000"/>
                </a:solidFill>
                <a:latin typeface="Times New Roman" panose="02020603050405020304" charset="0"/>
                <a:cs typeface="Times New Roman" panose="02020603050405020304" charset="0"/>
              </a:rPr>
              <a:t>Callie fell for it, </a:t>
            </a:r>
            <a:r>
              <a:rPr lang="en-US" altLang="zh-CN" sz="3200" b="1" dirty="0">
                <a:solidFill>
                  <a:srgbClr val="9900CC"/>
                </a:solidFill>
                <a:latin typeface="Times New Roman" panose="02020603050405020304" charset="0"/>
                <a:cs typeface="Times New Roman" panose="02020603050405020304" charset="0"/>
              </a:rPr>
              <a:t>exclaiming, “ You are so adorable!” </a:t>
            </a:r>
            <a:endParaRPr lang="en-US" altLang="zh-CN" sz="3200" b="1" dirty="0">
              <a:solidFill>
                <a:srgbClr val="9900CC"/>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87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27482" y="0"/>
            <a:ext cx="8664518" cy="685800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rcRect b="6956"/>
          <a:stretch>
            <a:fillRect/>
          </a:stretch>
        </p:blipFill>
        <p:spPr>
          <a:xfrm>
            <a:off x="0" y="0"/>
            <a:ext cx="10764078" cy="6858000"/>
          </a:xfrm>
          <a:prstGeom prst="rect">
            <a:avLst/>
          </a:prstGeom>
        </p:spPr>
      </p:pic>
      <p:sp>
        <p:nvSpPr>
          <p:cNvPr id="2" name="文本框 1"/>
          <p:cNvSpPr txBox="1"/>
          <p:nvPr/>
        </p:nvSpPr>
        <p:spPr>
          <a:xfrm>
            <a:off x="10610449" y="6211669"/>
            <a:ext cx="1630016" cy="646331"/>
          </a:xfrm>
          <a:prstGeom prst="rect">
            <a:avLst/>
          </a:prstGeom>
          <a:solidFill>
            <a:schemeClr val="bg1"/>
          </a:solidFill>
        </p:spPr>
        <p:txBody>
          <a:bodyPr wrap="square" rtlCol="0">
            <a:spAutoFit/>
          </a:bodyPr>
          <a:lstStyle/>
          <a:p>
            <a:r>
              <a:rPr lang="zh-CN" altLang="en-US" sz="3600" b="1" dirty="0">
                <a:solidFill>
                  <a:srgbClr val="4F4F00"/>
                </a:solidFill>
              </a:rPr>
              <a:t>郑素红</a:t>
            </a:r>
            <a:endParaRPr lang="zh-CN" altLang="en-US" sz="3600" b="1" dirty="0">
              <a:solidFill>
                <a:srgbClr val="4F4F00"/>
              </a:solidFill>
            </a:endParaRPr>
          </a:p>
        </p:txBody>
      </p:sp>
      <p:sp>
        <p:nvSpPr>
          <p:cNvPr id="4" name="文本框 3"/>
          <p:cNvSpPr txBox="1"/>
          <p:nvPr>
            <p:custDataLst>
              <p:tags r:id="rId3"/>
            </p:custDataLst>
          </p:nvPr>
        </p:nvSpPr>
        <p:spPr>
          <a:xfrm>
            <a:off x="-864703" y="4800600"/>
            <a:ext cx="11477908" cy="1858905"/>
          </a:xfrm>
          <a:prstGeom prst="rect">
            <a:avLst/>
          </a:prstGeom>
          <a:noFill/>
        </p:spPr>
        <p:txBody>
          <a:bodyPr vert="horz" lIns="91440" tIns="45720" rIns="91440" bIns="45720" rtlCol="0" anchor="b">
            <a:noAutofit/>
          </a:bodyPr>
          <a:lstStyle/>
          <a:p>
            <a:pPr algn="ctr">
              <a:spcBef>
                <a:spcPct val="0"/>
              </a:spcBef>
              <a:spcAft>
                <a:spcPts val="600"/>
              </a:spcAft>
            </a:pPr>
            <a:endParaRPr lang="en-US" altLang="zh-CN" sz="2800" b="1" dirty="0">
              <a:solidFill>
                <a:srgbClr val="0000FF"/>
              </a:solidFill>
              <a:latin typeface="微软雅黑" panose="020B0503020204020204" pitchFamily="34" charset="-122"/>
              <a:ea typeface="微软雅黑" panose="020B0503020204020204" pitchFamily="34" charset="-122"/>
              <a:cs typeface="+mj-cs"/>
            </a:endParaRPr>
          </a:p>
          <a:p>
            <a:pPr algn="ctr">
              <a:spcBef>
                <a:spcPct val="0"/>
              </a:spcBef>
              <a:spcAft>
                <a:spcPts val="600"/>
              </a:spcAft>
            </a:pPr>
            <a:endParaRPr lang="en-US" altLang="zh-CN" sz="2800" b="1" dirty="0">
              <a:solidFill>
                <a:srgbClr val="0000FF"/>
              </a:solidFill>
              <a:latin typeface="微软雅黑" panose="020B0503020204020204" pitchFamily="34" charset="-122"/>
              <a:ea typeface="微软雅黑" panose="020B0503020204020204" pitchFamily="34" charset="-122"/>
              <a:cs typeface="+mj-cs"/>
            </a:endParaRPr>
          </a:p>
          <a:p>
            <a:pPr algn="ctr">
              <a:spcBef>
                <a:spcPct val="0"/>
              </a:spcBef>
              <a:spcAft>
                <a:spcPts val="600"/>
              </a:spcAft>
            </a:pPr>
            <a:endParaRPr lang="en-US" altLang="zh-CN" sz="2800" b="1" dirty="0">
              <a:solidFill>
                <a:srgbClr val="0000FF"/>
              </a:solidFill>
              <a:latin typeface="微软雅黑" panose="020B0503020204020204" pitchFamily="34" charset="-122"/>
              <a:ea typeface="微软雅黑" panose="020B0503020204020204" pitchFamily="34" charset="-122"/>
              <a:cs typeface="+mj-cs"/>
            </a:endParaRPr>
          </a:p>
          <a:p>
            <a:pPr algn="ctr">
              <a:spcBef>
                <a:spcPct val="0"/>
              </a:spcBef>
              <a:spcAft>
                <a:spcPts val="600"/>
              </a:spcAft>
            </a:pPr>
            <a:endParaRPr lang="en-US" altLang="zh-CN" sz="2800" b="1" dirty="0">
              <a:solidFill>
                <a:srgbClr val="0000FF"/>
              </a:solidFill>
              <a:latin typeface="微软雅黑" panose="020B0503020204020204" pitchFamily="34" charset="-122"/>
              <a:ea typeface="微软雅黑" panose="020B0503020204020204" pitchFamily="34" charset="-122"/>
              <a:cs typeface="+mj-cs"/>
            </a:endParaRPr>
          </a:p>
          <a:p>
            <a:pPr algn="ctr">
              <a:spcBef>
                <a:spcPct val="0"/>
              </a:spcBef>
              <a:spcAft>
                <a:spcPts val="600"/>
              </a:spcAft>
            </a:pPr>
            <a:endParaRPr lang="en-US" altLang="zh-CN" sz="2800" b="1" dirty="0">
              <a:solidFill>
                <a:srgbClr val="0000FF"/>
              </a:solidFill>
              <a:latin typeface="微软雅黑" panose="020B0503020204020204" pitchFamily="34" charset="-122"/>
              <a:ea typeface="微软雅黑" panose="020B0503020204020204" pitchFamily="34" charset="-122"/>
              <a:cs typeface="+mj-cs"/>
            </a:endParaRPr>
          </a:p>
          <a:p>
            <a:pPr algn="ctr">
              <a:spcBef>
                <a:spcPct val="0"/>
              </a:spcBef>
              <a:spcAft>
                <a:spcPts val="600"/>
              </a:spcAft>
            </a:pPr>
            <a:endParaRPr lang="en-US" altLang="zh-CN" sz="2800" b="1" dirty="0">
              <a:solidFill>
                <a:srgbClr val="0000FF"/>
              </a:solidFill>
              <a:latin typeface="微软雅黑" panose="020B0503020204020204" pitchFamily="34" charset="-122"/>
              <a:ea typeface="微软雅黑" panose="020B0503020204020204" pitchFamily="34" charset="-122"/>
              <a:cs typeface="+mj-cs"/>
            </a:endParaRPr>
          </a:p>
          <a:p>
            <a:pPr algn="ctr">
              <a:spcBef>
                <a:spcPct val="0"/>
              </a:spcBef>
              <a:spcAft>
                <a:spcPts val="600"/>
              </a:spcAft>
            </a:pPr>
            <a:endParaRPr lang="en-US" altLang="zh-CN" sz="2800" b="1" dirty="0">
              <a:solidFill>
                <a:srgbClr val="0000FF"/>
              </a:solidFill>
              <a:latin typeface="微软雅黑" panose="020B0503020204020204" pitchFamily="34" charset="-122"/>
              <a:ea typeface="微软雅黑" panose="020B0503020204020204" pitchFamily="34" charset="-122"/>
              <a:cs typeface="+mj-cs"/>
            </a:endParaRPr>
          </a:p>
          <a:p>
            <a:pPr algn="ctr">
              <a:spcBef>
                <a:spcPct val="0"/>
              </a:spcBef>
              <a:spcAft>
                <a:spcPts val="600"/>
              </a:spcAft>
            </a:pPr>
            <a:endParaRPr lang="en-US" altLang="zh-CN" sz="2800" b="1" dirty="0">
              <a:solidFill>
                <a:srgbClr val="0000FF"/>
              </a:solidFill>
              <a:latin typeface="微软雅黑" panose="020B0503020204020204" pitchFamily="34" charset="-122"/>
              <a:ea typeface="微软雅黑" panose="020B0503020204020204" pitchFamily="34" charset="-122"/>
              <a:cs typeface="+mj-cs"/>
            </a:endParaRPr>
          </a:p>
          <a:p>
            <a:pPr algn="ctr">
              <a:spcBef>
                <a:spcPct val="0"/>
              </a:spcBef>
              <a:spcAft>
                <a:spcPts val="600"/>
              </a:spcAft>
            </a:pPr>
            <a:endParaRPr lang="en-US" altLang="zh-CN" sz="2800" b="1" dirty="0">
              <a:solidFill>
                <a:srgbClr val="0000FF"/>
              </a:solidFill>
              <a:latin typeface="微软雅黑" panose="020B0503020204020204" pitchFamily="34" charset="-122"/>
              <a:ea typeface="微软雅黑" panose="020B0503020204020204" pitchFamily="34" charset="-122"/>
              <a:cs typeface="+mj-cs"/>
            </a:endParaRPr>
          </a:p>
          <a:p>
            <a:pPr algn="ctr">
              <a:spcBef>
                <a:spcPct val="0"/>
              </a:spcBef>
              <a:spcAft>
                <a:spcPts val="600"/>
              </a:spcAft>
            </a:pPr>
            <a:r>
              <a:rPr lang="en-US" altLang="zh-CN" sz="2500" kern="1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zh-CN" sz="6000" b="1" kern="100" dirty="0">
                <a:solidFill>
                  <a:srgbClr val="C00000"/>
                </a:solidFill>
                <a:latin typeface="Tahoma" panose="020B0604030504040204" pitchFamily="34" charset="0"/>
                <a:ea typeface="Tahoma" panose="020B0604030504040204" pitchFamily="34" charset="0"/>
                <a:cs typeface="Tahoma" panose="020B0604030504040204" pitchFamily="34" charset="0"/>
              </a:rPr>
              <a:t>The</a:t>
            </a:r>
            <a:r>
              <a:rPr lang="zh-CN" altLang="en-US" sz="6000" b="1" kern="1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altLang="zh-CN" sz="6000" b="1" kern="100" dirty="0">
                <a:solidFill>
                  <a:srgbClr val="C00000"/>
                </a:solidFill>
                <a:latin typeface="Tahoma" panose="020B0604030504040204" pitchFamily="34" charset="0"/>
                <a:ea typeface="Tahoma" panose="020B0604030504040204" pitchFamily="34" charset="0"/>
                <a:cs typeface="Tahoma" panose="020B0604030504040204" pitchFamily="34" charset="0"/>
              </a:rPr>
              <a:t>Kitten</a:t>
            </a:r>
            <a:r>
              <a:rPr lang="zh-CN" altLang="en-US" sz="6000" b="1" kern="1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altLang="zh-CN" sz="6000" b="1" kern="100" dirty="0">
                <a:solidFill>
                  <a:srgbClr val="C00000"/>
                </a:solidFill>
                <a:latin typeface="Tahoma" panose="020B0604030504040204" pitchFamily="34" charset="0"/>
                <a:ea typeface="Tahoma" panose="020B0604030504040204" pitchFamily="34" charset="0"/>
                <a:cs typeface="Tahoma" panose="020B0604030504040204" pitchFamily="34" charset="0"/>
              </a:rPr>
              <a:t>in</a:t>
            </a:r>
            <a:r>
              <a:rPr lang="zh-CN" altLang="en-US" sz="6000" b="1" kern="1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altLang="zh-CN" sz="6000" b="1" kern="100" dirty="0">
                <a:solidFill>
                  <a:srgbClr val="C00000"/>
                </a:solidFill>
                <a:latin typeface="Tahoma" panose="020B0604030504040204" pitchFamily="34" charset="0"/>
                <a:ea typeface="Tahoma" panose="020B0604030504040204" pitchFamily="34" charset="0"/>
                <a:cs typeface="Tahoma" panose="020B0604030504040204" pitchFamily="34" charset="0"/>
              </a:rPr>
              <a:t>the</a:t>
            </a:r>
            <a:r>
              <a:rPr lang="zh-CN" altLang="en-US" sz="6000" b="1" kern="1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altLang="zh-CN" sz="6000" b="1" kern="100" dirty="0">
                <a:solidFill>
                  <a:srgbClr val="C00000"/>
                </a:solidFill>
                <a:latin typeface="Tahoma" panose="020B0604030504040204" pitchFamily="34" charset="0"/>
                <a:ea typeface="Tahoma" panose="020B0604030504040204" pitchFamily="34" charset="0"/>
                <a:cs typeface="Tahoma" panose="020B0604030504040204" pitchFamily="34" charset="0"/>
              </a:rPr>
              <a:t>Hayloft</a:t>
            </a:r>
            <a:endParaRPr lang="en-US" altLang="zh-CN" sz="2800" b="1" dirty="0">
              <a:solidFill>
                <a:srgbClr val="0000FF"/>
              </a:solidFill>
              <a:latin typeface="微软雅黑" panose="020B0503020204020204" pitchFamily="34" charset="-122"/>
              <a:ea typeface="微软雅黑" panose="020B0503020204020204" pitchFamily="34" charset="-122"/>
              <a:cs typeface="+mj-cs"/>
            </a:endParaRPr>
          </a:p>
          <a:p>
            <a:pPr algn="ctr">
              <a:spcBef>
                <a:spcPct val="0"/>
              </a:spcBef>
              <a:spcAft>
                <a:spcPts val="600"/>
              </a:spcAft>
            </a:pPr>
            <a:endParaRPr lang="en-US" altLang="zh-CN" sz="2800" b="1" dirty="0">
              <a:solidFill>
                <a:srgbClr val="0000FF"/>
              </a:solidFill>
              <a:latin typeface="微软雅黑" panose="020B0503020204020204" pitchFamily="34" charset="-122"/>
              <a:ea typeface="微软雅黑" panose="020B0503020204020204" pitchFamily="34" charset="-122"/>
              <a:cs typeface="+mj-cs"/>
            </a:endParaRPr>
          </a:p>
          <a:p>
            <a:pPr algn="ctr">
              <a:spcBef>
                <a:spcPct val="0"/>
              </a:spcBef>
              <a:spcAft>
                <a:spcPts val="600"/>
              </a:spcAft>
            </a:pPr>
            <a:endParaRPr lang="en-US" altLang="zh-CN" sz="2800" b="1" dirty="0">
              <a:solidFill>
                <a:srgbClr val="0000FF"/>
              </a:solidFill>
              <a:latin typeface="微软雅黑" panose="020B0503020204020204" pitchFamily="34" charset="-122"/>
              <a:ea typeface="微软雅黑" panose="020B0503020204020204" pitchFamily="34" charset="-122"/>
              <a:cs typeface="+mj-cs"/>
            </a:endParaRPr>
          </a:p>
          <a:p>
            <a:pPr algn="ctr">
              <a:spcBef>
                <a:spcPct val="0"/>
              </a:spcBef>
              <a:spcAft>
                <a:spcPts val="600"/>
              </a:spcAft>
            </a:pPr>
            <a:endParaRPr lang="en-US" altLang="zh-CN" sz="2800" b="1" dirty="0">
              <a:solidFill>
                <a:srgbClr val="0000FF"/>
              </a:solidFill>
              <a:latin typeface="微软雅黑" panose="020B0503020204020204" pitchFamily="34" charset="-122"/>
              <a:ea typeface="微软雅黑" panose="020B0503020204020204" pitchFamily="34" charset="-122"/>
              <a:cs typeface="+mj-cs"/>
            </a:endParaRPr>
          </a:p>
          <a:p>
            <a:pPr algn="ctr">
              <a:spcBef>
                <a:spcPct val="0"/>
              </a:spcBef>
              <a:spcAft>
                <a:spcPts val="600"/>
              </a:spcAft>
            </a:pPr>
            <a:r>
              <a:rPr lang="en-US" altLang="zh-CN" sz="2800" b="1" dirty="0">
                <a:solidFill>
                  <a:srgbClr val="0000FF"/>
                </a:solidFill>
                <a:latin typeface="微软雅黑" panose="020B0503020204020204" pitchFamily="34" charset="-122"/>
                <a:ea typeface="微软雅黑" panose="020B0503020204020204" pitchFamily="34" charset="-122"/>
                <a:cs typeface="+mj-cs"/>
              </a:rPr>
              <a:t>                                                        </a:t>
            </a:r>
            <a:r>
              <a:rPr lang="en-US" altLang="zh-CN" sz="2800" b="1" dirty="0">
                <a:solidFill>
                  <a:schemeClr val="bg1"/>
                </a:solidFill>
                <a:latin typeface="微软雅黑" panose="020B0503020204020204" pitchFamily="34" charset="-122"/>
                <a:ea typeface="微软雅黑" panose="020B0503020204020204" pitchFamily="34" charset="-122"/>
                <a:cs typeface="+mj-cs"/>
              </a:rPr>
              <a:t>---2024-10    </a:t>
            </a:r>
            <a:r>
              <a:rPr lang="zh-CN" altLang="en-US" sz="2800" b="1" dirty="0">
                <a:solidFill>
                  <a:schemeClr val="bg1"/>
                </a:solidFill>
                <a:latin typeface="微软雅黑" panose="020B0503020204020204" pitchFamily="34" charset="-122"/>
                <a:ea typeface="微软雅黑" panose="020B0503020204020204" pitchFamily="34" charset="-122"/>
                <a:cs typeface="+mj-cs"/>
              </a:rPr>
              <a:t>天域名校</a:t>
            </a:r>
            <a:endParaRPr lang="en-US" altLang="zh-CN" sz="2800" b="1" dirty="0">
              <a:solidFill>
                <a:schemeClr val="bg1"/>
              </a:solidFill>
              <a:latin typeface="微软雅黑" panose="020B0503020204020204" pitchFamily="34" charset="-122"/>
              <a:ea typeface="微软雅黑" panose="020B0503020204020204" pitchFamily="34" charset="-122"/>
              <a:cs typeface="+mj-cs"/>
            </a:endParaRPr>
          </a:p>
          <a:p>
            <a:pPr algn="ctr">
              <a:spcBef>
                <a:spcPct val="0"/>
              </a:spcBef>
              <a:spcAft>
                <a:spcPts val="600"/>
              </a:spcAft>
            </a:pPr>
            <a:endParaRPr lang="en-US" altLang="zh-CN" sz="2800" b="1" dirty="0">
              <a:solidFill>
                <a:schemeClr val="bg1"/>
              </a:solidFill>
              <a:latin typeface="微软雅黑" panose="020B0503020204020204" pitchFamily="34" charset="-122"/>
              <a:ea typeface="微软雅黑" panose="020B0503020204020204" pitchFamily="34" charset="-122"/>
              <a:cs typeface="+mj-cs"/>
            </a:endParaRPr>
          </a:p>
          <a:p>
            <a:pPr algn="ctr">
              <a:spcBef>
                <a:spcPct val="0"/>
              </a:spcBef>
              <a:spcAft>
                <a:spcPts val="600"/>
              </a:spcAft>
            </a:pPr>
            <a:r>
              <a:rPr lang="zh-CN" altLang="en-US" sz="4000" b="1" dirty="0">
                <a:solidFill>
                  <a:srgbClr val="0000FF"/>
                </a:solidFill>
                <a:latin typeface="Aharoni" panose="02010803020104030203" pitchFamily="2" charset="-79"/>
                <a:ea typeface="微软雅黑" panose="020B0503020204020204" pitchFamily="34" charset="-122"/>
                <a:cs typeface="Aharoni" panose="02010803020104030203" pitchFamily="2" charset="-79"/>
              </a:rPr>
              <a:t>人与自然之动物篇</a:t>
            </a:r>
            <a:endParaRPr lang="en-US" altLang="zh-CN" sz="4000" b="1" dirty="0">
              <a:solidFill>
                <a:srgbClr val="0000FF"/>
              </a:solidFill>
              <a:latin typeface="Aharoni" panose="02010803020104030203" pitchFamily="2" charset="-79"/>
              <a:ea typeface="微软雅黑" panose="020B0503020204020204" pitchFamily="34" charset="-122"/>
              <a:cs typeface="Aharoni" panose="02010803020104030203" pitchFamily="2" charset="-79"/>
            </a:endParaRPr>
          </a:p>
        </p:txBody>
      </p:sp>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3"/>
          <p:cNvSpPr txBox="1"/>
          <p:nvPr/>
        </p:nvSpPr>
        <p:spPr>
          <a:xfrm>
            <a:off x="-78522" y="756661"/>
            <a:ext cx="12216554" cy="1077218"/>
          </a:xfrm>
          <a:prstGeom prst="rect">
            <a:avLst/>
          </a:prstGeom>
          <a:noFill/>
        </p:spPr>
        <p:txBody>
          <a:bodyPr wrap="square" rtlCol="0">
            <a:spAutoFit/>
          </a:bodyPr>
          <a:lstStyle/>
          <a:p>
            <a:pPr algn="just"/>
            <a:r>
              <a:rPr lang="en-US" altLang="zh-CN" sz="3200" b="1" kern="0" dirty="0">
                <a:solidFill>
                  <a:srgbClr val="0000FF"/>
                </a:solidFill>
                <a:latin typeface="Times New Roman" panose="02020603050405020304" charset="0"/>
                <a:cs typeface="Times New Roman" panose="02020603050405020304" charset="0"/>
              </a:rPr>
              <a:t>Para2: Finally, Callie picked up the scared kitten from the corner of the hayloft.</a:t>
            </a:r>
            <a:endParaRPr lang="en-US" altLang="zh-CN" sz="3200" b="1" kern="0" dirty="0">
              <a:solidFill>
                <a:srgbClr val="0000FF"/>
              </a:solidFill>
              <a:latin typeface="Times New Roman" panose="02020603050405020304" charset="0"/>
              <a:cs typeface="Times New Roman" panose="02020603050405020304" charset="0"/>
            </a:endParaRPr>
          </a:p>
        </p:txBody>
      </p:sp>
      <p:sp>
        <p:nvSpPr>
          <p:cNvPr id="1048742" name="矩形 1"/>
          <p:cNvSpPr/>
          <p:nvPr/>
        </p:nvSpPr>
        <p:spPr>
          <a:xfrm>
            <a:off x="-78521" y="0"/>
            <a:ext cx="12216553" cy="661255"/>
          </a:xfrm>
          <a:prstGeom prst="rect">
            <a:avLst/>
          </a:prstGeom>
          <a:solidFill>
            <a:schemeClr val="accent5">
              <a:lumMod val="75000"/>
            </a:schemeClr>
          </a:solidFill>
          <a:ln w="12700" cap="flat" cmpd="sng" algn="ctr">
            <a:noFill/>
            <a:prstDash val="solid"/>
            <a:miter lim="800000"/>
          </a:ln>
          <a:effectLst/>
        </p:spPr>
        <p:txBody>
          <a:bodyPr lIns="75520" tIns="37760" rIns="75520" bIns="37760" rtlCol="0" anchor="ctr"/>
          <a:lstStyle/>
          <a:p>
            <a:pPr marL="0" marR="0" lvl="0" indent="0" algn="l" defTabSz="914400" rtl="0" eaLnBrk="1" fontAlgn="auto" latinLnBrk="0" hangingPunct="1">
              <a:lnSpc>
                <a:spcPct val="100000"/>
              </a:lnSpc>
              <a:spcBef>
                <a:spcPts val="0"/>
              </a:spcBef>
              <a:spcAft>
                <a:spcPts val="0"/>
              </a:spcAft>
              <a:buClrTx/>
              <a:buSzTx/>
              <a:buFontTx/>
              <a:buNone/>
            </a:pPr>
            <a:endParaRPr kumimoji="0" lang="en-US" altLang="en-US" sz="3200" b="1" i="0" u="none" strike="noStrike" kern="0" cap="none" spc="0" normalizeH="0" baseline="0" noProof="0" dirty="0">
              <a:ln>
                <a:noFill/>
              </a:ln>
              <a:solidFill>
                <a:prstClr val="white"/>
              </a:solidFill>
              <a:effectLst/>
              <a:uLnTx/>
              <a:uFillTx/>
              <a:latin typeface="Times New Roman" panose="02020603050405020304" charset="0"/>
              <a:ea typeface="微软雅黑" panose="020B0503020204020204" pitchFamily="34" charset="-122"/>
              <a:cs typeface="Times New Roman" panose="02020603050405020304" charset="0"/>
              <a:sym typeface="+mn-ea"/>
            </a:endParaRPr>
          </a:p>
        </p:txBody>
      </p:sp>
      <p:sp>
        <p:nvSpPr>
          <p:cNvPr id="1048743" name="文本框 4"/>
          <p:cNvSpPr txBox="1"/>
          <p:nvPr/>
        </p:nvSpPr>
        <p:spPr>
          <a:xfrm>
            <a:off x="133350" y="87329"/>
            <a:ext cx="3329041" cy="521970"/>
          </a:xfrm>
          <a:prstGeom prst="rect">
            <a:avLst/>
          </a:prstGeom>
          <a:ln w="38100">
            <a:no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ormAutofit fontScale="59348" lnSpcReduction="20000"/>
          </a:bodyPr>
          <a:lstStyle/>
          <a:p>
            <a:pPr>
              <a:lnSpc>
                <a:spcPct val="90000"/>
              </a:lnSpc>
              <a:spcBef>
                <a:spcPct val="0"/>
              </a:spcBef>
              <a:spcAft>
                <a:spcPts val="600"/>
              </a:spcAft>
            </a:pPr>
            <a:r>
              <a:rPr lang="en-US" altLang="zh-CN" sz="4600" b="1" dirty="0">
                <a:solidFill>
                  <a:schemeClr val="tx1"/>
                </a:solidFill>
                <a:latin typeface="Times New Roman" panose="02020603050405020304" charset="0"/>
                <a:ea typeface="+mj-ea"/>
                <a:cs typeface="Times New Roman" panose="02020603050405020304" charset="0"/>
                <a:sym typeface="+mn-ea"/>
              </a:rPr>
              <a:t>  Design ending</a:t>
            </a:r>
            <a:endParaRPr lang="en-US" altLang="zh-CN" sz="4600" kern="1200" dirty="0">
              <a:solidFill>
                <a:schemeClr val="tx1"/>
              </a:solidFill>
              <a:latin typeface="Times New Roman" panose="02020603050405020304" charset="0"/>
              <a:ea typeface="+mj-ea"/>
              <a:cs typeface="Times New Roman" panose="02020603050405020304" charset="0"/>
            </a:endParaRPr>
          </a:p>
        </p:txBody>
      </p:sp>
      <p:sp>
        <p:nvSpPr>
          <p:cNvPr id="1048745" name="文本框 9"/>
          <p:cNvSpPr txBox="1"/>
          <p:nvPr/>
        </p:nvSpPr>
        <p:spPr>
          <a:xfrm>
            <a:off x="53967" y="2075843"/>
            <a:ext cx="12162586" cy="579646"/>
          </a:xfrm>
          <a:prstGeom prst="rect">
            <a:avLst/>
          </a:prstGeom>
          <a:solidFill>
            <a:schemeClr val="bg1"/>
          </a:solidFill>
        </p:spPr>
        <p:txBody>
          <a:bodyPr wrap="square" rtlCol="0">
            <a:spAutoFit/>
          </a:bodyPr>
          <a:lstStyle/>
          <a:p>
            <a:pPr>
              <a:lnSpc>
                <a:spcPts val="3840"/>
              </a:lnSpc>
            </a:pPr>
            <a:endParaRPr lang="en-US" altLang="zh-CN" sz="3200" b="1" dirty="0">
              <a:solidFill>
                <a:srgbClr val="CC00CC"/>
              </a:solidFill>
              <a:latin typeface="Times New Roman" panose="02020603050405020304" charset="0"/>
              <a:cs typeface="Times New Roman" panose="02020603050405020304" charset="0"/>
            </a:endParaRPr>
          </a:p>
        </p:txBody>
      </p:sp>
      <p:sp>
        <p:nvSpPr>
          <p:cNvPr id="3" name="文本框 10"/>
          <p:cNvSpPr txBox="1"/>
          <p:nvPr/>
        </p:nvSpPr>
        <p:spPr>
          <a:xfrm>
            <a:off x="90523" y="2655489"/>
            <a:ext cx="12089473" cy="1569660"/>
          </a:xfrm>
          <a:prstGeom prst="rect">
            <a:avLst/>
          </a:prstGeom>
          <a:solidFill>
            <a:schemeClr val="bg1"/>
          </a:solidFill>
        </p:spPr>
        <p:txBody>
          <a:bodyPr wrap="square" rtlCol="0">
            <a:spAutoFit/>
          </a:bodyPr>
          <a:lstStyle/>
          <a:p>
            <a:pPr lvl="0"/>
            <a:r>
              <a:rPr lang="en-US" altLang="zh-CN" sz="3200" b="1" dirty="0">
                <a:solidFill>
                  <a:srgbClr val="9900CC"/>
                </a:solidFill>
                <a:latin typeface="Times New Roman" panose="02020603050405020304" charset="0"/>
                <a:cs typeface="Times New Roman" panose="02020603050405020304" charset="0"/>
                <a:sym typeface="+mn-ea"/>
              </a:rPr>
              <a:t>Ending A: </a:t>
            </a:r>
            <a:r>
              <a:rPr lang="en-US" altLang="zh-CN" sz="3200" b="1" dirty="0">
                <a:latin typeface="Times New Roman" panose="02020603050405020304" charset="0"/>
                <a:cs typeface="Times New Roman" panose="02020603050405020304" charset="0"/>
                <a:sym typeface="+mn-ea"/>
              </a:rPr>
              <a:t>(</a:t>
            </a:r>
            <a:r>
              <a:rPr lang="zh-CN" altLang="en-US" sz="3200" b="1" dirty="0">
                <a:latin typeface="Times New Roman" panose="02020603050405020304" charset="0"/>
                <a:cs typeface="Times New Roman" panose="02020603050405020304" charset="0"/>
                <a:sym typeface="+mn-ea"/>
              </a:rPr>
              <a:t>小猫融入大家庭） </a:t>
            </a:r>
            <a:r>
              <a:rPr lang="en-US" altLang="zh-CN" sz="3200" b="1" dirty="0">
                <a:latin typeface="Times New Roman" panose="02020603050405020304" charset="0"/>
                <a:cs typeface="Times New Roman" panose="02020603050405020304" charset="0"/>
                <a:sym typeface="+mn-ea"/>
              </a:rPr>
              <a:t>Undoubtedly, </a:t>
            </a:r>
            <a:r>
              <a:rPr lang="en-US" altLang="zh-CN" sz="3200" b="1" dirty="0">
                <a:solidFill>
                  <a:srgbClr val="FF0000"/>
                </a:solidFill>
                <a:latin typeface="Times New Roman" panose="02020603050405020304" charset="0"/>
                <a:cs typeface="Times New Roman" panose="02020603050405020304" charset="0"/>
                <a:sym typeface="+mn-ea"/>
              </a:rPr>
              <a:t>the kitten became a beloved member of the family, </a:t>
            </a:r>
            <a:r>
              <a:rPr lang="en-US" altLang="zh-CN" sz="3200" b="1" dirty="0">
                <a:solidFill>
                  <a:srgbClr val="9900CC"/>
                </a:solidFill>
                <a:latin typeface="Times New Roman" panose="02020603050405020304" charset="0"/>
                <a:cs typeface="Times New Roman" panose="02020603050405020304" charset="0"/>
                <a:sym typeface="+mn-ea"/>
              </a:rPr>
              <a:t>bringing them endless joy and laughter.</a:t>
            </a:r>
            <a:endParaRPr lang="en-US" altLang="zh-CN" sz="3200" b="1" dirty="0">
              <a:solidFill>
                <a:srgbClr val="9900CC"/>
              </a:solidFill>
              <a:latin typeface="Times New Roman" panose="02020603050405020304" charset="0"/>
              <a:cs typeface="Times New Roman" panose="02020603050405020304" charset="0"/>
              <a:sym typeface="+mn-ea"/>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10487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3"/>
          <p:cNvSpPr txBox="1"/>
          <p:nvPr/>
        </p:nvSpPr>
        <p:spPr>
          <a:xfrm>
            <a:off x="0" y="756661"/>
            <a:ext cx="12138032" cy="1077218"/>
          </a:xfrm>
          <a:prstGeom prst="rect">
            <a:avLst/>
          </a:prstGeom>
          <a:noFill/>
        </p:spPr>
        <p:txBody>
          <a:bodyPr wrap="square" rtlCol="0">
            <a:spAutoFit/>
          </a:bodyPr>
          <a:lstStyle/>
          <a:p>
            <a:pPr algn="just"/>
            <a:r>
              <a:rPr lang="en-US" altLang="zh-CN" sz="3200" b="1" kern="0" dirty="0">
                <a:solidFill>
                  <a:srgbClr val="0000FF"/>
                </a:solidFill>
                <a:latin typeface="Times New Roman" panose="02020603050405020304" charset="0"/>
                <a:cs typeface="Times New Roman" panose="02020603050405020304" charset="0"/>
              </a:rPr>
              <a:t>Para2: Finally, Callie picked up the scared kitten from the corner of the hayloft.</a:t>
            </a:r>
            <a:endParaRPr lang="en-US" altLang="zh-CN" sz="3200" b="1" kern="0" dirty="0">
              <a:solidFill>
                <a:srgbClr val="0000FF"/>
              </a:solidFill>
              <a:latin typeface="Times New Roman" panose="02020603050405020304" charset="0"/>
              <a:cs typeface="Times New Roman" panose="02020603050405020304" charset="0"/>
            </a:endParaRPr>
          </a:p>
        </p:txBody>
      </p:sp>
      <p:sp>
        <p:nvSpPr>
          <p:cNvPr id="1048742" name="矩形 1"/>
          <p:cNvSpPr/>
          <p:nvPr/>
        </p:nvSpPr>
        <p:spPr>
          <a:xfrm>
            <a:off x="-78521" y="0"/>
            <a:ext cx="12216553" cy="661255"/>
          </a:xfrm>
          <a:prstGeom prst="rect">
            <a:avLst/>
          </a:prstGeom>
          <a:solidFill>
            <a:schemeClr val="accent5">
              <a:lumMod val="75000"/>
            </a:schemeClr>
          </a:solidFill>
          <a:ln w="12700" cap="flat" cmpd="sng" algn="ctr">
            <a:noFill/>
            <a:prstDash val="solid"/>
            <a:miter lim="800000"/>
          </a:ln>
          <a:effectLst/>
        </p:spPr>
        <p:txBody>
          <a:bodyPr lIns="75520" tIns="37760" rIns="75520" bIns="37760" rtlCol="0" anchor="ctr"/>
          <a:lstStyle/>
          <a:p>
            <a:pPr marL="0" marR="0" lvl="0" indent="0" algn="l" defTabSz="914400" rtl="0" eaLnBrk="1" fontAlgn="auto" latinLnBrk="0" hangingPunct="1">
              <a:lnSpc>
                <a:spcPct val="100000"/>
              </a:lnSpc>
              <a:spcBef>
                <a:spcPts val="0"/>
              </a:spcBef>
              <a:spcAft>
                <a:spcPts val="0"/>
              </a:spcAft>
              <a:buClrTx/>
              <a:buSzTx/>
              <a:buFontTx/>
              <a:buNone/>
            </a:pPr>
            <a:endParaRPr kumimoji="0" lang="en-US" altLang="en-US" sz="3200" b="1" i="0" u="none" strike="noStrike" kern="0" cap="none" spc="0" normalizeH="0" baseline="0" noProof="0" dirty="0">
              <a:ln>
                <a:noFill/>
              </a:ln>
              <a:solidFill>
                <a:prstClr val="white"/>
              </a:solidFill>
              <a:effectLst/>
              <a:uLnTx/>
              <a:uFillTx/>
              <a:latin typeface="Times New Roman" panose="02020603050405020304" charset="0"/>
              <a:ea typeface="微软雅黑" panose="020B0503020204020204" pitchFamily="34" charset="-122"/>
              <a:cs typeface="Times New Roman" panose="02020603050405020304" charset="0"/>
              <a:sym typeface="+mn-ea"/>
            </a:endParaRPr>
          </a:p>
        </p:txBody>
      </p:sp>
      <p:sp>
        <p:nvSpPr>
          <p:cNvPr id="1048743" name="文本框 4"/>
          <p:cNvSpPr txBox="1"/>
          <p:nvPr/>
        </p:nvSpPr>
        <p:spPr>
          <a:xfrm>
            <a:off x="133350" y="87329"/>
            <a:ext cx="3329041" cy="521970"/>
          </a:xfrm>
          <a:prstGeom prst="rect">
            <a:avLst/>
          </a:prstGeom>
          <a:ln w="38100">
            <a:no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ormAutofit fontScale="59348" lnSpcReduction="20000"/>
          </a:bodyPr>
          <a:lstStyle/>
          <a:p>
            <a:pPr>
              <a:lnSpc>
                <a:spcPct val="90000"/>
              </a:lnSpc>
              <a:spcBef>
                <a:spcPct val="0"/>
              </a:spcBef>
              <a:spcAft>
                <a:spcPts val="600"/>
              </a:spcAft>
            </a:pPr>
            <a:r>
              <a:rPr lang="en-US" altLang="zh-CN" sz="4600" b="1" dirty="0">
                <a:solidFill>
                  <a:schemeClr val="tx1"/>
                </a:solidFill>
                <a:latin typeface="Times New Roman" panose="02020603050405020304" charset="0"/>
                <a:ea typeface="+mj-ea"/>
                <a:cs typeface="Times New Roman" panose="02020603050405020304" charset="0"/>
                <a:sym typeface="+mn-ea"/>
              </a:rPr>
              <a:t>  Design ending</a:t>
            </a:r>
            <a:endParaRPr lang="en-US" altLang="zh-CN" sz="4600" kern="1200" dirty="0">
              <a:solidFill>
                <a:schemeClr val="tx1"/>
              </a:solidFill>
              <a:latin typeface="Times New Roman" panose="02020603050405020304" charset="0"/>
              <a:ea typeface="+mj-ea"/>
              <a:cs typeface="Times New Roman" panose="02020603050405020304" charset="0"/>
            </a:endParaRPr>
          </a:p>
        </p:txBody>
      </p:sp>
      <p:sp>
        <p:nvSpPr>
          <p:cNvPr id="1048745" name="文本框 9"/>
          <p:cNvSpPr txBox="1"/>
          <p:nvPr/>
        </p:nvSpPr>
        <p:spPr>
          <a:xfrm>
            <a:off x="53967" y="2075843"/>
            <a:ext cx="12162586" cy="579646"/>
          </a:xfrm>
          <a:prstGeom prst="rect">
            <a:avLst/>
          </a:prstGeom>
          <a:solidFill>
            <a:schemeClr val="bg1"/>
          </a:solidFill>
        </p:spPr>
        <p:txBody>
          <a:bodyPr wrap="square" rtlCol="0">
            <a:spAutoFit/>
          </a:bodyPr>
          <a:lstStyle/>
          <a:p>
            <a:pPr>
              <a:lnSpc>
                <a:spcPts val="3840"/>
              </a:lnSpc>
            </a:pPr>
            <a:endParaRPr lang="en-US" altLang="zh-CN" sz="3200" b="1" dirty="0">
              <a:solidFill>
                <a:srgbClr val="CC00CC"/>
              </a:solidFill>
              <a:latin typeface="Times New Roman" panose="02020603050405020304" charset="0"/>
              <a:cs typeface="Times New Roman" panose="02020603050405020304" charset="0"/>
            </a:endParaRPr>
          </a:p>
        </p:txBody>
      </p:sp>
      <p:sp>
        <p:nvSpPr>
          <p:cNvPr id="3" name="文本框 10"/>
          <p:cNvSpPr txBox="1"/>
          <p:nvPr/>
        </p:nvSpPr>
        <p:spPr>
          <a:xfrm>
            <a:off x="53967" y="2655489"/>
            <a:ext cx="12126029" cy="2062103"/>
          </a:xfrm>
          <a:prstGeom prst="rect">
            <a:avLst/>
          </a:prstGeom>
          <a:solidFill>
            <a:schemeClr val="bg1"/>
          </a:solidFill>
        </p:spPr>
        <p:txBody>
          <a:bodyPr wrap="square" rtlCol="0">
            <a:spAutoFit/>
          </a:bodyPr>
          <a:lstStyle/>
          <a:p>
            <a:pPr lvl="0"/>
            <a:r>
              <a:rPr lang="en-US" altLang="zh-CN" sz="3200" b="1" dirty="0">
                <a:latin typeface="Times New Roman" panose="02020603050405020304" charset="0"/>
                <a:cs typeface="Times New Roman" panose="02020603050405020304" charset="0"/>
                <a:sym typeface="+mn-ea"/>
              </a:rPr>
              <a:t>Ending B: </a:t>
            </a:r>
            <a:r>
              <a:rPr lang="zh-CN" altLang="en-US" sz="3200" b="1" dirty="0">
                <a:solidFill>
                  <a:srgbClr val="FF0000"/>
                </a:solidFill>
                <a:latin typeface="Times New Roman" panose="02020603050405020304" charset="0"/>
                <a:cs typeface="Times New Roman" panose="02020603050405020304" charset="0"/>
                <a:sym typeface="+mn-ea"/>
              </a:rPr>
              <a:t>（情景式</a:t>
            </a:r>
            <a:r>
              <a:rPr lang="en-US" altLang="zh-CN" sz="3200" b="1" dirty="0">
                <a:solidFill>
                  <a:srgbClr val="FF0000"/>
                </a:solidFill>
                <a:latin typeface="Times New Roman" panose="02020603050405020304" charset="0"/>
                <a:cs typeface="Times New Roman" panose="02020603050405020304" charset="0"/>
                <a:sym typeface="+mn-ea"/>
              </a:rPr>
              <a:t>+ </a:t>
            </a:r>
            <a:r>
              <a:rPr lang="zh-CN" altLang="en-US" sz="3200" b="1" dirty="0">
                <a:solidFill>
                  <a:srgbClr val="FF0000"/>
                </a:solidFill>
                <a:latin typeface="Times New Roman" panose="02020603050405020304" charset="0"/>
                <a:cs typeface="Times New Roman" panose="02020603050405020304" charset="0"/>
                <a:sym typeface="+mn-ea"/>
              </a:rPr>
              <a:t>感悟结尾）</a:t>
            </a:r>
            <a:r>
              <a:rPr lang="zh-CN" altLang="en-US" sz="3200" b="1" dirty="0">
                <a:solidFill>
                  <a:srgbClr val="CC00CC"/>
                </a:solidFill>
                <a:latin typeface="Times New Roman" panose="02020603050405020304" charset="0"/>
                <a:cs typeface="Times New Roman" panose="02020603050405020304" charset="0"/>
                <a:sym typeface="+mn-ea"/>
              </a:rPr>
              <a:t> </a:t>
            </a:r>
            <a:endParaRPr lang="en-US" altLang="zh-CN" sz="3200" b="1" dirty="0">
              <a:solidFill>
                <a:srgbClr val="CC00CC"/>
              </a:solidFill>
              <a:latin typeface="Times New Roman" panose="02020603050405020304" charset="0"/>
              <a:cs typeface="Times New Roman" panose="02020603050405020304" charset="0"/>
              <a:sym typeface="+mn-ea"/>
            </a:endParaRPr>
          </a:p>
          <a:p>
            <a:pPr lvl="0"/>
            <a:r>
              <a:rPr lang="zh-CN" altLang="en-US" sz="3200" b="1" dirty="0">
                <a:solidFill>
                  <a:srgbClr val="CC00CC"/>
                </a:solidFill>
                <a:latin typeface="Times New Roman" panose="02020603050405020304" charset="0"/>
                <a:cs typeface="Times New Roman" panose="02020603050405020304" charset="0"/>
                <a:sym typeface="+mn-ea"/>
              </a:rPr>
              <a:t> </a:t>
            </a:r>
            <a:r>
              <a:rPr lang="en-US" altLang="zh-CN" sz="3200" b="1" dirty="0">
                <a:solidFill>
                  <a:srgbClr val="CC00CC"/>
                </a:solidFill>
                <a:latin typeface="Times New Roman" panose="02020603050405020304" charset="0"/>
                <a:cs typeface="Times New Roman" panose="02020603050405020304" charset="0"/>
                <a:sym typeface="+mn-ea"/>
              </a:rPr>
              <a:t> </a:t>
            </a:r>
            <a:r>
              <a:rPr lang="en-US" altLang="zh-CN" sz="3200" kern="100" dirty="0">
                <a:solidFill>
                  <a:srgbClr val="0000FF"/>
                </a:solidFill>
                <a:latin typeface="等线" panose="02010600030101010101" pitchFamily="2" charset="-122"/>
                <a:ea typeface="等线" panose="02010600030101010101" pitchFamily="2" charset="-122"/>
                <a:cs typeface="Times New Roman" panose="02020603050405020304" charset="0"/>
              </a:rPr>
              <a:t> </a:t>
            </a:r>
            <a:r>
              <a:rPr lang="en-US" altLang="zh-CN" sz="3200" b="1" kern="100" dirty="0">
                <a:solidFill>
                  <a:srgbClr val="0000FF"/>
                </a:solidFill>
                <a:latin typeface="等线" panose="02010600030101010101" pitchFamily="2" charset="-122"/>
                <a:ea typeface="等线" panose="02010600030101010101" pitchFamily="2" charset="-122"/>
                <a:cs typeface="Times New Roman" panose="02020603050405020304" charset="0"/>
              </a:rPr>
              <a:t>It was </a:t>
            </a:r>
            <a:r>
              <a:rPr lang="en-US" altLang="zh-CN" sz="3200" kern="100" dirty="0">
                <a:solidFill>
                  <a:srgbClr val="FF0000"/>
                </a:solidFill>
                <a:latin typeface="等线" panose="02010600030101010101" pitchFamily="2" charset="-122"/>
                <a:ea typeface="等线" panose="02010600030101010101" pitchFamily="2" charset="-122"/>
                <a:cs typeface="Times New Roman" panose="02020603050405020304" charset="0"/>
              </a:rPr>
              <a:t>Callie’s care and kindness </a:t>
            </a:r>
            <a:r>
              <a:rPr lang="en-US" altLang="zh-CN" sz="3200" b="1" kern="100" dirty="0">
                <a:solidFill>
                  <a:srgbClr val="0000FF"/>
                </a:solidFill>
                <a:latin typeface="等线" panose="02010600030101010101" pitchFamily="2" charset="-122"/>
                <a:ea typeface="等线" panose="02010600030101010101" pitchFamily="2" charset="-122"/>
                <a:cs typeface="Times New Roman" panose="02020603050405020304" charset="0"/>
              </a:rPr>
              <a:t>that</a:t>
            </a:r>
            <a:r>
              <a:rPr lang="en-US" altLang="zh-CN" sz="3200" kern="100" dirty="0">
                <a:solidFill>
                  <a:srgbClr val="0000FF"/>
                </a:solidFill>
                <a:latin typeface="等线" panose="02010600030101010101" pitchFamily="2" charset="-122"/>
                <a:ea typeface="等线" panose="02010600030101010101" pitchFamily="2" charset="-122"/>
                <a:cs typeface="Times New Roman" panose="02020603050405020304" charset="0"/>
              </a:rPr>
              <a:t> </a:t>
            </a:r>
            <a:r>
              <a:rPr lang="en-US" altLang="zh-CN" sz="3200" kern="100" dirty="0">
                <a:solidFill>
                  <a:srgbClr val="FF0000"/>
                </a:solidFill>
                <a:latin typeface="等线" panose="02010600030101010101" pitchFamily="2" charset="-122"/>
                <a:ea typeface="等线" panose="02010600030101010101" pitchFamily="2" charset="-122"/>
                <a:cs typeface="Times New Roman" panose="02020603050405020304" charset="0"/>
              </a:rPr>
              <a:t>rescued the lucky kitty from piles of hay bales.</a:t>
            </a:r>
            <a:r>
              <a:rPr lang="en-US" altLang="zh-CN" sz="3200" kern="100" dirty="0">
                <a:solidFill>
                  <a:srgbClr val="0000FF"/>
                </a:solidFill>
                <a:latin typeface="等线" panose="02010600030101010101" pitchFamily="2" charset="-122"/>
                <a:ea typeface="等线" panose="02010600030101010101" pitchFamily="2" charset="-122"/>
                <a:cs typeface="Times New Roman" panose="02020603050405020304" charset="0"/>
              </a:rPr>
              <a:t> From that night on, </a:t>
            </a:r>
            <a:r>
              <a:rPr lang="en-US" altLang="zh-CN" sz="3200" kern="100" dirty="0">
                <a:solidFill>
                  <a:srgbClr val="9900CC"/>
                </a:solidFill>
                <a:latin typeface="等线" panose="02010600030101010101" pitchFamily="2" charset="-122"/>
                <a:ea typeface="等线" panose="02010600030101010101" pitchFamily="2" charset="-122"/>
                <a:cs typeface="Times New Roman" panose="02020603050405020304" charset="0"/>
              </a:rPr>
              <a:t>accompanied by the kitten, </a:t>
            </a:r>
            <a:r>
              <a:rPr lang="en-US" altLang="zh-CN" sz="3200" kern="100" dirty="0">
                <a:solidFill>
                  <a:srgbClr val="FF0000"/>
                </a:solidFill>
                <a:latin typeface="等线" panose="02010600030101010101" pitchFamily="2" charset="-122"/>
                <a:ea typeface="等线" panose="02010600030101010101" pitchFamily="2" charset="-122"/>
                <a:cs typeface="Times New Roman" panose="02020603050405020304" charset="0"/>
              </a:rPr>
              <a:t>Callie had numerous beautiful moments</a:t>
            </a:r>
            <a:r>
              <a:rPr lang="en-US" altLang="zh-CN" sz="3200" kern="100" dirty="0">
                <a:solidFill>
                  <a:srgbClr val="9900CC"/>
                </a:solidFill>
                <a:latin typeface="等线" panose="02010600030101010101" pitchFamily="2" charset="-122"/>
                <a:ea typeface="等线" panose="02010600030101010101" pitchFamily="2" charset="-122"/>
                <a:cs typeface="Times New Roman" panose="02020603050405020304" charset="0"/>
              </a:rPr>
              <a:t>.</a:t>
            </a:r>
            <a:endParaRPr lang="en-US" altLang="zh-CN" sz="3200" b="1" dirty="0">
              <a:solidFill>
                <a:srgbClr val="9900CC"/>
              </a:solidFill>
              <a:latin typeface="Times New Roman" panose="02020603050405020304" charset="0"/>
              <a:cs typeface="Times New Roman" panose="02020603050405020304" charset="0"/>
              <a:sym typeface="+mn-ea"/>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10487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24720" y="704615"/>
            <a:ext cx="12192000" cy="5016758"/>
          </a:xfrm>
          <a:prstGeom prst="rect">
            <a:avLst/>
          </a:prstGeom>
          <a:solidFill>
            <a:schemeClr val="bg1"/>
          </a:solidFill>
        </p:spPr>
        <p:txBody>
          <a:bodyPr wrap="square">
            <a:spAutoFit/>
          </a:bodyPr>
          <a:lstStyle/>
          <a:p>
            <a:pPr marL="514350" indent="-514350" algn="just">
              <a:buAutoNum type="arabicPeriod"/>
            </a:pPr>
            <a:r>
              <a:rPr lang="en-US" altLang="zh-CN" sz="3200" b="1" dirty="0"/>
              <a:t>( </a:t>
            </a:r>
            <a:r>
              <a:rPr lang="zh-CN" altLang="en-US" sz="3200" b="1" dirty="0"/>
              <a:t>环境描写） </a:t>
            </a:r>
            <a:r>
              <a:rPr lang="en-US" altLang="zh-CN" sz="3200" b="1" dirty="0">
                <a:solidFill>
                  <a:srgbClr val="C00000"/>
                </a:solidFill>
              </a:rPr>
              <a:t>The barn was eerily silent </a:t>
            </a:r>
            <a:r>
              <a:rPr lang="en-US" altLang="zh-CN" sz="3200" b="1" dirty="0">
                <a:solidFill>
                  <a:srgbClr val="9900CC"/>
                </a:solidFill>
              </a:rPr>
              <a:t>except for the soft sound of her own breathing.</a:t>
            </a:r>
            <a:r>
              <a:rPr lang="en-US" altLang="zh-CN" sz="3200" b="1" dirty="0">
                <a:solidFill>
                  <a:srgbClr val="0000FF"/>
                </a:solidFill>
              </a:rPr>
              <a:t>   </a:t>
            </a:r>
            <a:r>
              <a:rPr lang="zh-CN" altLang="en-US" sz="3200" b="1" dirty="0">
                <a:solidFill>
                  <a:srgbClr val="9900CC"/>
                </a:solidFill>
              </a:rPr>
              <a:t>（ 介词短语）</a:t>
            </a:r>
            <a:endParaRPr lang="en-US" altLang="zh-CN" sz="3200" b="1" dirty="0">
              <a:solidFill>
                <a:srgbClr val="9900CC"/>
              </a:solidFill>
            </a:endParaRPr>
          </a:p>
          <a:p>
            <a:pPr marL="514350" indent="-514350" algn="just">
              <a:buAutoNum type="arabicPeriod"/>
            </a:pPr>
            <a:r>
              <a:rPr lang="en-US" altLang="zh-CN" sz="3200" b="1" dirty="0"/>
              <a:t>(</a:t>
            </a:r>
            <a:r>
              <a:rPr lang="zh-CN" altLang="en-US" sz="3200" b="1" dirty="0"/>
              <a:t>心理活动）</a:t>
            </a:r>
            <a:r>
              <a:rPr lang="en-US" altLang="zh-CN" sz="3200" b="1" dirty="0">
                <a:solidFill>
                  <a:srgbClr val="C00000"/>
                </a:solidFill>
              </a:rPr>
              <a:t>The thought of the possibly trapped kitty infused her heart with resolution.  </a:t>
            </a:r>
            <a:r>
              <a:rPr lang="zh-CN" altLang="en-US" sz="3200" b="1" dirty="0">
                <a:solidFill>
                  <a:srgbClr val="9900CC"/>
                </a:solidFill>
              </a:rPr>
              <a:t>（ 无灵主语句）</a:t>
            </a:r>
            <a:endParaRPr lang="en-US" altLang="zh-CN" sz="3200" b="1" dirty="0">
              <a:solidFill>
                <a:srgbClr val="9900CC"/>
              </a:solidFill>
            </a:endParaRPr>
          </a:p>
          <a:p>
            <a:pPr marL="514350" indent="-514350" algn="just">
              <a:buAutoNum type="arabicPeriod"/>
            </a:pPr>
            <a:r>
              <a:rPr lang="en-US" altLang="zh-CN" sz="3200" b="1" dirty="0"/>
              <a:t>(</a:t>
            </a:r>
            <a:r>
              <a:rPr lang="zh-CN" altLang="en-US" sz="3200" b="1" dirty="0"/>
              <a:t>动作描写</a:t>
            </a:r>
            <a:r>
              <a:rPr lang="en-US" altLang="zh-CN" sz="3200" b="1" dirty="0"/>
              <a:t>+</a:t>
            </a:r>
            <a:r>
              <a:rPr lang="zh-CN" altLang="en-US" sz="3200" b="1" dirty="0"/>
              <a:t>心理活动）</a:t>
            </a:r>
            <a:r>
              <a:rPr lang="en-US" altLang="zh-CN" sz="3200" b="1" dirty="0">
                <a:solidFill>
                  <a:srgbClr val="C00000"/>
                </a:solidFill>
              </a:rPr>
              <a:t>She mustered up all her courage </a:t>
            </a:r>
            <a:r>
              <a:rPr lang="en-US" altLang="zh-CN" sz="3200" b="1" dirty="0">
                <a:solidFill>
                  <a:srgbClr val="0000FF"/>
                </a:solidFill>
              </a:rPr>
              <a:t>and </a:t>
            </a:r>
            <a:r>
              <a:rPr lang="en-US" altLang="zh-CN" sz="3200" b="1" dirty="0">
                <a:solidFill>
                  <a:srgbClr val="C00000"/>
                </a:solidFill>
              </a:rPr>
              <a:t>climbed the shaky ladder </a:t>
            </a:r>
            <a:r>
              <a:rPr lang="en-US" altLang="zh-CN" sz="3200" b="1" dirty="0">
                <a:solidFill>
                  <a:srgbClr val="0070C0"/>
                </a:solidFill>
              </a:rPr>
              <a:t>slowly and cautiously, </a:t>
            </a:r>
            <a:r>
              <a:rPr lang="en-US" altLang="zh-CN" sz="3200" b="1" dirty="0">
                <a:solidFill>
                  <a:srgbClr val="0000FF"/>
                </a:solidFill>
              </a:rPr>
              <a:t>her heart pounding wildly in her chest. </a:t>
            </a:r>
            <a:r>
              <a:rPr lang="zh-CN" altLang="en-US" sz="3200" b="1" dirty="0">
                <a:solidFill>
                  <a:srgbClr val="9900CC"/>
                </a:solidFill>
              </a:rPr>
              <a:t>（ 二连动</a:t>
            </a:r>
            <a:r>
              <a:rPr lang="en-US" altLang="zh-CN" sz="3200" b="1" dirty="0">
                <a:solidFill>
                  <a:srgbClr val="9900CC"/>
                </a:solidFill>
              </a:rPr>
              <a:t>+</a:t>
            </a:r>
            <a:r>
              <a:rPr lang="zh-CN" altLang="en-US" sz="3200" b="1" dirty="0">
                <a:solidFill>
                  <a:srgbClr val="9900CC"/>
                </a:solidFill>
              </a:rPr>
              <a:t>二连副</a:t>
            </a:r>
            <a:r>
              <a:rPr lang="en-US" altLang="zh-CN" sz="3200" b="1" dirty="0">
                <a:solidFill>
                  <a:srgbClr val="9900CC"/>
                </a:solidFill>
              </a:rPr>
              <a:t>+ </a:t>
            </a:r>
            <a:r>
              <a:rPr lang="zh-CN" altLang="en-US" sz="3200" b="1" dirty="0">
                <a:solidFill>
                  <a:srgbClr val="9900CC"/>
                </a:solidFill>
              </a:rPr>
              <a:t>独立主格）</a:t>
            </a:r>
            <a:endParaRPr lang="zh-CN" altLang="en-US" sz="3200" b="1" dirty="0">
              <a:solidFill>
                <a:srgbClr val="9900CC"/>
              </a:solidFill>
            </a:endParaRPr>
          </a:p>
          <a:p>
            <a:pPr marL="514350" indent="-514350" algn="just">
              <a:buAutoNum type="arabicPeriod"/>
            </a:pPr>
            <a:r>
              <a:rPr lang="zh-CN" altLang="en-US" sz="3200" b="1" dirty="0"/>
              <a:t>（动作描写）</a:t>
            </a:r>
            <a:r>
              <a:rPr lang="en-US" altLang="zh-CN" sz="3200" b="1" dirty="0">
                <a:solidFill>
                  <a:srgbClr val="0070C0"/>
                </a:solidFill>
              </a:rPr>
              <a:t>As she reached the hayloft, </a:t>
            </a:r>
            <a:r>
              <a:rPr lang="en-US" altLang="zh-CN" sz="3200" b="1" dirty="0">
                <a:solidFill>
                  <a:srgbClr val="9900CC"/>
                </a:solidFill>
              </a:rPr>
              <a:t>a distinct but faint, helpless meow came into her ears.  </a:t>
            </a:r>
            <a:r>
              <a:rPr lang="zh-CN" altLang="en-US" sz="3200" b="1" dirty="0">
                <a:solidFill>
                  <a:srgbClr val="9900CC"/>
                </a:solidFill>
              </a:rPr>
              <a:t>（</a:t>
            </a:r>
            <a:r>
              <a:rPr lang="zh-CN" altLang="en-US" sz="3200" b="1" dirty="0">
                <a:solidFill>
                  <a:srgbClr val="0070C0"/>
                </a:solidFill>
              </a:rPr>
              <a:t>时间状语从句</a:t>
            </a:r>
            <a:r>
              <a:rPr lang="zh-CN" altLang="en-US" sz="3200" b="1" dirty="0">
                <a:solidFill>
                  <a:srgbClr val="9900CC"/>
                </a:solidFill>
              </a:rPr>
              <a:t>，无灵主语句）</a:t>
            </a:r>
            <a:endParaRPr lang="en-US" altLang="zh-CN" sz="3200" b="1" dirty="0">
              <a:solidFill>
                <a:srgbClr val="9900CC"/>
              </a:solidFill>
            </a:endParaRPr>
          </a:p>
        </p:txBody>
      </p:sp>
      <p:sp>
        <p:nvSpPr>
          <p:cNvPr id="3" name="文本框 4"/>
          <p:cNvSpPr txBox="1"/>
          <p:nvPr/>
        </p:nvSpPr>
        <p:spPr>
          <a:xfrm>
            <a:off x="133349" y="87329"/>
            <a:ext cx="9111011" cy="439445"/>
          </a:xfrm>
          <a:prstGeom prst="rect">
            <a:avLst/>
          </a:prstGeom>
          <a:ln w="38100">
            <a:no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oAutofit/>
          </a:bodyPr>
          <a:lstStyle/>
          <a:p>
            <a:pPr>
              <a:lnSpc>
                <a:spcPct val="90000"/>
              </a:lnSpc>
              <a:spcBef>
                <a:spcPct val="0"/>
              </a:spcBef>
              <a:spcAft>
                <a:spcPts val="600"/>
              </a:spcAft>
            </a:pPr>
            <a:r>
              <a:rPr lang="en-US" altLang="zh-CN" sz="2800" b="1" dirty="0">
                <a:solidFill>
                  <a:schemeClr val="tx1"/>
                </a:solidFill>
                <a:latin typeface="Times New Roman" panose="02020603050405020304" charset="0"/>
                <a:ea typeface="+mj-ea"/>
                <a:cs typeface="Times New Roman" panose="02020603050405020304" charset="0"/>
                <a:sym typeface="+mn-ea"/>
              </a:rPr>
              <a:t>  </a:t>
            </a:r>
            <a:r>
              <a:rPr lang="zh-CN" altLang="en-US" sz="2800" b="1" dirty="0">
                <a:solidFill>
                  <a:schemeClr val="tx1"/>
                </a:solidFill>
                <a:latin typeface="Times New Roman" panose="02020603050405020304" charset="0"/>
                <a:ea typeface="+mj-ea"/>
                <a:cs typeface="Times New Roman" panose="02020603050405020304" charset="0"/>
                <a:sym typeface="+mn-ea"/>
              </a:rPr>
              <a:t>习作</a:t>
            </a:r>
            <a:r>
              <a:rPr lang="en-US" altLang="zh-CN" sz="2800" b="1" dirty="0">
                <a:solidFill>
                  <a:schemeClr val="tx1"/>
                </a:solidFill>
                <a:latin typeface="Times New Roman" panose="02020603050405020304" charset="0"/>
                <a:ea typeface="+mj-ea"/>
                <a:cs typeface="Times New Roman" panose="02020603050405020304" charset="0"/>
                <a:sym typeface="+mn-ea"/>
              </a:rPr>
              <a:t>:  </a:t>
            </a:r>
            <a:r>
              <a:rPr lang="zh-CN" altLang="en-US" sz="2800" b="1" dirty="0">
                <a:solidFill>
                  <a:schemeClr val="tx1"/>
                </a:solidFill>
                <a:latin typeface="Times New Roman" panose="02020603050405020304" charset="0"/>
                <a:ea typeface="+mj-ea"/>
                <a:cs typeface="Times New Roman" panose="02020603050405020304" charset="0"/>
                <a:sym typeface="+mn-ea"/>
              </a:rPr>
              <a:t>基于</a:t>
            </a:r>
            <a:r>
              <a:rPr lang="zh-CN" altLang="en-US" sz="2800" b="1" dirty="0">
                <a:solidFill>
                  <a:srgbClr val="C00000"/>
                </a:solidFill>
                <a:latin typeface="Times New Roman" panose="02020603050405020304" charset="0"/>
                <a:ea typeface="+mj-ea"/>
                <a:cs typeface="Times New Roman" panose="02020603050405020304" charset="0"/>
                <a:sym typeface="+mn-ea"/>
              </a:rPr>
              <a:t>各类描写</a:t>
            </a:r>
            <a:r>
              <a:rPr lang="en-US" altLang="zh-CN" sz="2800" b="1" dirty="0">
                <a:solidFill>
                  <a:schemeClr val="tx1"/>
                </a:solidFill>
                <a:latin typeface="Times New Roman" panose="02020603050405020304" charset="0"/>
                <a:ea typeface="+mj-ea"/>
                <a:cs typeface="Times New Roman" panose="02020603050405020304" charset="0"/>
                <a:sym typeface="+mn-ea"/>
              </a:rPr>
              <a:t>+</a:t>
            </a:r>
            <a:r>
              <a:rPr lang="zh-CN" altLang="en-US" sz="2800" b="1" dirty="0">
                <a:solidFill>
                  <a:srgbClr val="C00000"/>
                </a:solidFill>
                <a:latin typeface="Times New Roman" panose="02020603050405020304" charset="0"/>
                <a:ea typeface="+mj-ea"/>
                <a:cs typeface="Times New Roman" panose="02020603050405020304" charset="0"/>
                <a:sym typeface="+mn-ea"/>
              </a:rPr>
              <a:t>语法句型</a:t>
            </a:r>
            <a:r>
              <a:rPr lang="zh-CN" altLang="en-US" sz="2800" b="1" dirty="0">
                <a:solidFill>
                  <a:schemeClr val="tx1"/>
                </a:solidFill>
                <a:latin typeface="Times New Roman" panose="02020603050405020304" charset="0"/>
                <a:ea typeface="+mj-ea"/>
                <a:cs typeface="Times New Roman" panose="02020603050405020304" charset="0"/>
                <a:sym typeface="+mn-ea"/>
              </a:rPr>
              <a:t>的句式拆解： </a:t>
            </a:r>
            <a:r>
              <a:rPr lang="en-US" altLang="zh-CN" sz="2800" b="1" dirty="0">
                <a:solidFill>
                  <a:schemeClr val="tx1"/>
                </a:solidFill>
                <a:latin typeface="Times New Roman" panose="02020603050405020304" charset="0"/>
                <a:ea typeface="+mj-ea"/>
                <a:cs typeface="Times New Roman" panose="02020603050405020304" charset="0"/>
                <a:sym typeface="+mn-ea"/>
              </a:rPr>
              <a:t>para1: </a:t>
            </a:r>
            <a:endParaRPr lang="en-US" altLang="zh-CN" sz="2800" kern="1200" dirty="0">
              <a:solidFill>
                <a:schemeClr val="tx1"/>
              </a:solidFill>
              <a:latin typeface="Times New Roman" panose="02020603050405020304" charset="0"/>
              <a:ea typeface="+mj-ea"/>
              <a:cs typeface="Times New Roman" panose="02020603050405020304" charset="0"/>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24720" y="704615"/>
            <a:ext cx="12192000" cy="4524315"/>
          </a:xfrm>
          <a:prstGeom prst="rect">
            <a:avLst/>
          </a:prstGeom>
          <a:solidFill>
            <a:schemeClr val="bg1"/>
          </a:solidFill>
        </p:spPr>
        <p:txBody>
          <a:bodyPr wrap="square">
            <a:spAutoFit/>
          </a:bodyPr>
          <a:lstStyle/>
          <a:p>
            <a:pPr algn="just"/>
            <a:r>
              <a:rPr lang="en-US" altLang="zh-CN" sz="3200" b="1" dirty="0"/>
              <a:t>5. </a:t>
            </a:r>
            <a:r>
              <a:rPr lang="en-US" altLang="zh-CN" sz="3200" b="1" dirty="0">
                <a:solidFill>
                  <a:srgbClr val="000000"/>
                </a:solidFill>
              </a:rPr>
              <a:t>( </a:t>
            </a:r>
            <a:r>
              <a:rPr lang="zh-CN" altLang="en-US" sz="3200" b="1" dirty="0">
                <a:solidFill>
                  <a:srgbClr val="000000"/>
                </a:solidFill>
              </a:rPr>
              <a:t>动作描写） </a:t>
            </a:r>
            <a:r>
              <a:rPr lang="en-US" altLang="zh-CN" sz="3200" b="1" dirty="0">
                <a:solidFill>
                  <a:srgbClr val="C00000"/>
                </a:solidFill>
              </a:rPr>
              <a:t>She carefully moved the hay bales, </a:t>
            </a:r>
            <a:r>
              <a:rPr lang="en-US" altLang="zh-CN" sz="3200" b="1" dirty="0">
                <a:solidFill>
                  <a:srgbClr val="9900CC"/>
                </a:solidFill>
              </a:rPr>
              <a:t>her hands trembling with excitement mingled with anticipation. </a:t>
            </a:r>
            <a:r>
              <a:rPr lang="zh-CN" altLang="en-US" sz="3200" b="1" dirty="0">
                <a:solidFill>
                  <a:srgbClr val="9900CC"/>
                </a:solidFill>
              </a:rPr>
              <a:t>（ 独立主格）</a:t>
            </a:r>
            <a:endParaRPr lang="zh-CN" altLang="en-US" sz="3200" b="1" dirty="0">
              <a:solidFill>
                <a:srgbClr val="9900CC"/>
              </a:solidFill>
            </a:endParaRPr>
          </a:p>
          <a:p>
            <a:pPr lvl="0" algn="just"/>
            <a:r>
              <a:rPr lang="en-US" altLang="zh-CN" sz="3200" b="1" dirty="0"/>
              <a:t>6. </a:t>
            </a:r>
            <a:r>
              <a:rPr lang="en-US" altLang="zh-CN" sz="3200" b="1" dirty="0">
                <a:solidFill>
                  <a:srgbClr val="000000"/>
                </a:solidFill>
              </a:rPr>
              <a:t>( </a:t>
            </a:r>
            <a:r>
              <a:rPr lang="zh-CN" altLang="en-US" sz="3200" b="1" dirty="0">
                <a:solidFill>
                  <a:srgbClr val="000000"/>
                </a:solidFill>
              </a:rPr>
              <a:t>动作描写）</a:t>
            </a:r>
            <a:r>
              <a:rPr lang="en-US" altLang="zh-CN" sz="3200" b="1" dirty="0">
                <a:solidFill>
                  <a:srgbClr val="0000FF"/>
                </a:solidFill>
              </a:rPr>
              <a:t> Finally, </a:t>
            </a:r>
            <a:r>
              <a:rPr lang="en-US" altLang="zh-CN" sz="3200" b="1" dirty="0">
                <a:solidFill>
                  <a:srgbClr val="C00000"/>
                </a:solidFill>
              </a:rPr>
              <a:t>she spotted a tiny striped ball of fur </a:t>
            </a:r>
            <a:r>
              <a:rPr lang="en-US" altLang="zh-CN" sz="3200" b="1" i="1" dirty="0">
                <a:solidFill>
                  <a:srgbClr val="9900CC"/>
                </a:solidFill>
              </a:rPr>
              <a:t>stuck behind one of the bales. </a:t>
            </a:r>
            <a:r>
              <a:rPr lang="zh-CN" altLang="en-US" sz="3200" b="1" dirty="0">
                <a:solidFill>
                  <a:srgbClr val="9900CC"/>
                </a:solidFill>
              </a:rPr>
              <a:t>（ 非谓语作宾补）</a:t>
            </a:r>
            <a:endParaRPr lang="zh-CN" altLang="en-US" sz="3200" b="1" dirty="0">
              <a:solidFill>
                <a:srgbClr val="9900CC"/>
              </a:solidFill>
            </a:endParaRPr>
          </a:p>
          <a:p>
            <a:pPr lvl="0" algn="just"/>
            <a:r>
              <a:rPr lang="en-US" altLang="zh-CN" sz="3200" b="1" dirty="0"/>
              <a:t>7. </a:t>
            </a:r>
            <a:r>
              <a:rPr lang="en-US" altLang="zh-CN" sz="3200" b="1" dirty="0">
                <a:solidFill>
                  <a:srgbClr val="000000"/>
                </a:solidFill>
              </a:rPr>
              <a:t>( </a:t>
            </a:r>
            <a:r>
              <a:rPr lang="zh-CN" altLang="en-US" sz="3200" b="1" dirty="0">
                <a:solidFill>
                  <a:srgbClr val="000000"/>
                </a:solidFill>
              </a:rPr>
              <a:t>动作描写</a:t>
            </a:r>
            <a:r>
              <a:rPr lang="en-US" altLang="zh-CN" sz="3200" b="1" dirty="0">
                <a:solidFill>
                  <a:srgbClr val="000000"/>
                </a:solidFill>
              </a:rPr>
              <a:t>+</a:t>
            </a:r>
            <a:r>
              <a:rPr lang="zh-CN" altLang="en-US" sz="3200" b="1" dirty="0">
                <a:solidFill>
                  <a:srgbClr val="000000"/>
                </a:solidFill>
              </a:rPr>
              <a:t>心理活动） </a:t>
            </a:r>
            <a:r>
              <a:rPr lang="en-US" altLang="zh-CN" sz="3200" b="1" dirty="0">
                <a:solidFill>
                  <a:srgbClr val="0000FF"/>
                </a:solidFill>
              </a:rPr>
              <a:t>“There you are!” </a:t>
            </a:r>
            <a:r>
              <a:rPr lang="en-US" altLang="zh-CN" sz="3200" b="1" dirty="0"/>
              <a:t>she whispered softly. </a:t>
            </a:r>
            <a:r>
              <a:rPr lang="en-US" altLang="zh-CN" sz="3200" b="1" dirty="0">
                <a:solidFill>
                  <a:srgbClr val="0000FF"/>
                </a:solidFill>
              </a:rPr>
              <a:t>A kitten poked her face out of the hay bales, </a:t>
            </a:r>
            <a:r>
              <a:rPr lang="en-US" altLang="zh-CN" sz="3200" b="1" dirty="0">
                <a:solidFill>
                  <a:srgbClr val="9900CC"/>
                </a:solidFill>
              </a:rPr>
              <a:t>eyes wide with terror. </a:t>
            </a:r>
            <a:r>
              <a:rPr lang="en-US" altLang="zh-CN" sz="3200" b="1" dirty="0">
                <a:solidFill>
                  <a:srgbClr val="00B0F0"/>
                </a:solidFill>
              </a:rPr>
              <a:t>Callie’s heart melted.</a:t>
            </a:r>
            <a:r>
              <a:rPr lang="en-US" altLang="zh-CN" sz="3200" b="1" dirty="0">
                <a:solidFill>
                  <a:srgbClr val="0000FF"/>
                </a:solidFill>
              </a:rPr>
              <a:t> </a:t>
            </a:r>
            <a:r>
              <a:rPr lang="zh-CN" altLang="en-US" sz="3200" b="1" dirty="0">
                <a:solidFill>
                  <a:srgbClr val="9900CC"/>
                </a:solidFill>
              </a:rPr>
              <a:t>（ </a:t>
            </a:r>
            <a:r>
              <a:rPr lang="zh-CN" altLang="en-US" sz="3200" b="1" dirty="0">
                <a:solidFill>
                  <a:srgbClr val="0000FF"/>
                </a:solidFill>
              </a:rPr>
              <a:t>对白</a:t>
            </a:r>
            <a:r>
              <a:rPr lang="en-US" altLang="zh-CN" sz="3200" b="1" dirty="0">
                <a:solidFill>
                  <a:srgbClr val="9900CC"/>
                </a:solidFill>
              </a:rPr>
              <a:t>+</a:t>
            </a:r>
            <a:r>
              <a:rPr lang="zh-CN" altLang="en-US" sz="3200" b="1" dirty="0">
                <a:solidFill>
                  <a:srgbClr val="9900CC"/>
                </a:solidFill>
              </a:rPr>
              <a:t>独立主格</a:t>
            </a:r>
            <a:r>
              <a:rPr lang="en-US" altLang="zh-CN" sz="3200" b="1" dirty="0">
                <a:solidFill>
                  <a:srgbClr val="9900CC"/>
                </a:solidFill>
              </a:rPr>
              <a:t>+</a:t>
            </a:r>
            <a:r>
              <a:rPr lang="zh-CN" altLang="en-US" sz="3200" b="1" dirty="0">
                <a:solidFill>
                  <a:srgbClr val="00B0F0"/>
                </a:solidFill>
              </a:rPr>
              <a:t>无灵主语句</a:t>
            </a:r>
            <a:r>
              <a:rPr lang="zh-CN" altLang="en-US" sz="3200" b="1" dirty="0">
                <a:solidFill>
                  <a:srgbClr val="9900CC"/>
                </a:solidFill>
              </a:rPr>
              <a:t>）</a:t>
            </a:r>
            <a:endParaRPr lang="zh-CN" altLang="en-US" sz="3200" b="1" dirty="0">
              <a:solidFill>
                <a:srgbClr val="9900CC"/>
              </a:solidFill>
            </a:endParaRPr>
          </a:p>
          <a:p>
            <a:pPr algn="just"/>
            <a:endParaRPr lang="en-US" altLang="zh-CN" sz="3200" i="1" dirty="0">
              <a:solidFill>
                <a:srgbClr val="0000FF"/>
              </a:solidFill>
            </a:endParaRPr>
          </a:p>
        </p:txBody>
      </p:sp>
      <p:pic>
        <p:nvPicPr>
          <p:cNvPr id="5" name="图片 4"/>
          <p:cNvPicPr>
            <a:picLocks noChangeAspect="1"/>
          </p:cNvPicPr>
          <p:nvPr/>
        </p:nvPicPr>
        <p:blipFill>
          <a:blip r:embed="rId2"/>
          <a:stretch>
            <a:fillRect/>
          </a:stretch>
        </p:blipFill>
        <p:spPr>
          <a:xfrm>
            <a:off x="292957" y="0"/>
            <a:ext cx="9108213" cy="749873"/>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0" y="754557"/>
            <a:ext cx="12192000" cy="6001643"/>
          </a:xfrm>
          <a:prstGeom prst="rect">
            <a:avLst/>
          </a:prstGeom>
          <a:solidFill>
            <a:schemeClr val="bg1"/>
          </a:solidFill>
        </p:spPr>
        <p:txBody>
          <a:bodyPr wrap="square">
            <a:spAutoFit/>
          </a:bodyPr>
          <a:lstStyle/>
          <a:p>
            <a:pPr marL="514350" indent="-514350" algn="just">
              <a:buAutoNum type="arabicPeriod"/>
            </a:pPr>
            <a:r>
              <a:rPr lang="en-US" altLang="zh-CN" sz="3200" b="1" dirty="0">
                <a:solidFill>
                  <a:srgbClr val="000000"/>
                </a:solidFill>
              </a:rPr>
              <a:t>( </a:t>
            </a:r>
            <a:r>
              <a:rPr lang="zh-CN" altLang="en-US" sz="3200" b="1" dirty="0">
                <a:solidFill>
                  <a:srgbClr val="000000"/>
                </a:solidFill>
              </a:rPr>
              <a:t>动作描写） </a:t>
            </a:r>
            <a:r>
              <a:rPr lang="en-US" altLang="zh-CN" sz="3200" b="1" dirty="0">
                <a:solidFill>
                  <a:srgbClr val="FF0000"/>
                </a:solidFill>
              </a:rPr>
              <a:t>She cradled it gently in her arms, </a:t>
            </a:r>
            <a:r>
              <a:rPr lang="en-US" altLang="zh-CN" sz="3200" b="1" dirty="0">
                <a:solidFill>
                  <a:srgbClr val="9900CC"/>
                </a:solidFill>
              </a:rPr>
              <a:t>the little kitten shivering all over. </a:t>
            </a:r>
            <a:r>
              <a:rPr lang="zh-CN" altLang="en-US" sz="3200" b="1" dirty="0">
                <a:solidFill>
                  <a:srgbClr val="9900CC"/>
                </a:solidFill>
              </a:rPr>
              <a:t>（独立主格）</a:t>
            </a:r>
            <a:endParaRPr lang="en-US" altLang="zh-CN" sz="3200" b="1" dirty="0">
              <a:solidFill>
                <a:srgbClr val="9900CC"/>
              </a:solidFill>
            </a:endParaRPr>
          </a:p>
          <a:p>
            <a:pPr marL="514350" indent="-514350" algn="just">
              <a:buAutoNum type="arabicPeriod"/>
            </a:pPr>
            <a:r>
              <a:rPr lang="en-US" altLang="zh-CN" sz="3200" b="1" dirty="0">
                <a:solidFill>
                  <a:srgbClr val="000000"/>
                </a:solidFill>
              </a:rPr>
              <a:t>( </a:t>
            </a:r>
            <a:r>
              <a:rPr lang="zh-CN" altLang="en-US" sz="3200" b="1" dirty="0">
                <a:solidFill>
                  <a:srgbClr val="000000"/>
                </a:solidFill>
              </a:rPr>
              <a:t>动作描写</a:t>
            </a:r>
            <a:r>
              <a:rPr lang="en-US" altLang="zh-CN" sz="3200" b="1" dirty="0">
                <a:solidFill>
                  <a:srgbClr val="000000"/>
                </a:solidFill>
              </a:rPr>
              <a:t>+</a:t>
            </a:r>
            <a:r>
              <a:rPr lang="zh-CN" altLang="en-US" sz="3200" b="1" dirty="0">
                <a:solidFill>
                  <a:srgbClr val="000000"/>
                </a:solidFill>
              </a:rPr>
              <a:t>心理活动） </a:t>
            </a:r>
            <a:r>
              <a:rPr lang="en-US" altLang="zh-CN" sz="3200" b="1" dirty="0">
                <a:solidFill>
                  <a:srgbClr val="FF0000"/>
                </a:solidFill>
              </a:rPr>
              <a:t>The kitten snuggled in her warm arms,</a:t>
            </a:r>
            <a:r>
              <a:rPr lang="en-US" altLang="zh-CN" sz="3200" b="1" dirty="0">
                <a:solidFill>
                  <a:srgbClr val="0000FF"/>
                </a:solidFill>
              </a:rPr>
              <a:t> </a:t>
            </a:r>
            <a:r>
              <a:rPr lang="en-US" altLang="zh-CN" sz="3200" b="1" dirty="0">
                <a:solidFill>
                  <a:srgbClr val="9900CC"/>
                </a:solidFill>
              </a:rPr>
              <a:t>affectionately rubbing against Callie’s face </a:t>
            </a:r>
            <a:r>
              <a:rPr lang="en-US" altLang="zh-CN" sz="3200" b="1" i="1" dirty="0">
                <a:solidFill>
                  <a:srgbClr val="0000FF"/>
                </a:solidFill>
              </a:rPr>
              <a:t>as if showing her absolute trust. </a:t>
            </a:r>
            <a:r>
              <a:rPr lang="en-US" altLang="zh-CN" sz="3200" b="1" dirty="0">
                <a:solidFill>
                  <a:srgbClr val="0000FF"/>
                </a:solidFill>
              </a:rPr>
              <a:t> </a:t>
            </a:r>
            <a:r>
              <a:rPr lang="zh-CN" altLang="en-US" sz="3200" b="1" dirty="0">
                <a:solidFill>
                  <a:srgbClr val="9900CC"/>
                </a:solidFill>
              </a:rPr>
              <a:t>（非谓语伴随动作</a:t>
            </a:r>
            <a:r>
              <a:rPr lang="en-US" altLang="zh-CN" sz="3200" b="1" dirty="0">
                <a:solidFill>
                  <a:srgbClr val="9900CC"/>
                </a:solidFill>
              </a:rPr>
              <a:t>+</a:t>
            </a:r>
            <a:r>
              <a:rPr lang="zh-CN" altLang="en-US" sz="3200" b="1" dirty="0">
                <a:solidFill>
                  <a:srgbClr val="9900CC"/>
                </a:solidFill>
              </a:rPr>
              <a:t>拟人修辞）</a:t>
            </a:r>
            <a:endParaRPr lang="en-US" altLang="zh-CN" sz="3200" b="1" dirty="0">
              <a:solidFill>
                <a:srgbClr val="9900CC"/>
              </a:solidFill>
            </a:endParaRPr>
          </a:p>
          <a:p>
            <a:pPr marL="514350" lvl="0" indent="-514350" algn="just">
              <a:buFontTx/>
              <a:buAutoNum type="arabicPeriod"/>
            </a:pPr>
            <a:r>
              <a:rPr lang="en-US" altLang="zh-CN" sz="3200" b="1" dirty="0">
                <a:solidFill>
                  <a:srgbClr val="000000"/>
                </a:solidFill>
              </a:rPr>
              <a:t>( </a:t>
            </a:r>
            <a:r>
              <a:rPr lang="zh-CN" altLang="en-US" sz="3200" b="1" dirty="0">
                <a:solidFill>
                  <a:srgbClr val="000000"/>
                </a:solidFill>
              </a:rPr>
              <a:t>动作描写</a:t>
            </a:r>
            <a:r>
              <a:rPr lang="en-US" altLang="zh-CN" sz="3200" b="1" dirty="0">
                <a:solidFill>
                  <a:srgbClr val="000000"/>
                </a:solidFill>
              </a:rPr>
              <a:t>+</a:t>
            </a:r>
            <a:r>
              <a:rPr lang="zh-CN" altLang="en-US" sz="3200" b="1" dirty="0">
                <a:solidFill>
                  <a:srgbClr val="000000"/>
                </a:solidFill>
              </a:rPr>
              <a:t>环境描写） </a:t>
            </a:r>
            <a:r>
              <a:rPr lang="en-US" altLang="zh-CN" sz="3200" b="1" dirty="0">
                <a:solidFill>
                  <a:srgbClr val="C00000"/>
                </a:solidFill>
              </a:rPr>
              <a:t>Callie raced back to the house, </a:t>
            </a:r>
            <a:r>
              <a:rPr lang="en-US" altLang="zh-CN" sz="3200" b="1" dirty="0">
                <a:solidFill>
                  <a:srgbClr val="9900CC"/>
                </a:solidFill>
              </a:rPr>
              <a:t>her flashlight casting a warm glow on their path in darkness</a:t>
            </a:r>
            <a:r>
              <a:rPr lang="en-US" altLang="zh-CN" sz="3200" b="1" dirty="0">
                <a:solidFill>
                  <a:srgbClr val="0000FF"/>
                </a:solidFill>
              </a:rPr>
              <a:t>. </a:t>
            </a:r>
            <a:r>
              <a:rPr lang="zh-CN" altLang="en-US" sz="3200" b="1" dirty="0">
                <a:solidFill>
                  <a:srgbClr val="9900CC"/>
                </a:solidFill>
              </a:rPr>
              <a:t>（独立主格）</a:t>
            </a:r>
            <a:endParaRPr lang="en-US" altLang="zh-CN" sz="3200" b="1" dirty="0">
              <a:solidFill>
                <a:srgbClr val="9900CC"/>
              </a:solidFill>
            </a:endParaRPr>
          </a:p>
          <a:p>
            <a:pPr marL="514350" lvl="0" indent="-514350" algn="just">
              <a:buFontTx/>
              <a:buAutoNum type="arabicPeriod"/>
            </a:pPr>
            <a:r>
              <a:rPr lang="en-US" altLang="zh-CN" sz="3200" b="1" dirty="0">
                <a:solidFill>
                  <a:srgbClr val="000000"/>
                </a:solidFill>
              </a:rPr>
              <a:t>( </a:t>
            </a:r>
            <a:r>
              <a:rPr lang="zh-CN" altLang="en-US" sz="3200" b="1" dirty="0">
                <a:solidFill>
                  <a:srgbClr val="000000"/>
                </a:solidFill>
              </a:rPr>
              <a:t>环境描写） </a:t>
            </a:r>
            <a:r>
              <a:rPr lang="en-US" altLang="zh-CN" sz="3200" b="1" dirty="0">
                <a:solidFill>
                  <a:srgbClr val="0000FF"/>
                </a:solidFill>
              </a:rPr>
              <a:t>No sooner </a:t>
            </a:r>
            <a:r>
              <a:rPr lang="en-US" altLang="zh-CN" sz="3200" b="1" dirty="0">
                <a:solidFill>
                  <a:srgbClr val="C00000"/>
                </a:solidFill>
              </a:rPr>
              <a:t>had she entered her room </a:t>
            </a:r>
            <a:r>
              <a:rPr lang="en-US" altLang="zh-CN" sz="3200" b="1" dirty="0">
                <a:solidFill>
                  <a:srgbClr val="0000FF"/>
                </a:solidFill>
              </a:rPr>
              <a:t>than </a:t>
            </a:r>
            <a:r>
              <a:rPr lang="en-US" altLang="zh-CN" sz="3200" b="1" dirty="0">
                <a:solidFill>
                  <a:srgbClr val="C00000"/>
                </a:solidFill>
              </a:rPr>
              <a:t>she got a small box</a:t>
            </a:r>
            <a:r>
              <a:rPr lang="en-US" altLang="zh-CN" sz="3200" b="1" dirty="0">
                <a:solidFill>
                  <a:srgbClr val="0000FF"/>
                </a:solidFill>
              </a:rPr>
              <a:t> </a:t>
            </a:r>
            <a:r>
              <a:rPr lang="en-US" altLang="zh-CN" sz="3200" b="1" dirty="0">
                <a:solidFill>
                  <a:srgbClr val="9900CC"/>
                </a:solidFill>
              </a:rPr>
              <a:t>to create a cozy haven for it. </a:t>
            </a:r>
            <a:r>
              <a:rPr lang="zh-CN" altLang="en-US" sz="3200" b="1" dirty="0">
                <a:solidFill>
                  <a:srgbClr val="9900CC"/>
                </a:solidFill>
              </a:rPr>
              <a:t>（倒装句</a:t>
            </a:r>
            <a:r>
              <a:rPr lang="en-US" altLang="zh-CN" sz="3200" b="1" dirty="0">
                <a:solidFill>
                  <a:srgbClr val="9900CC"/>
                </a:solidFill>
              </a:rPr>
              <a:t>+ </a:t>
            </a:r>
            <a:r>
              <a:rPr lang="zh-CN" altLang="en-US" sz="3200" b="1" dirty="0">
                <a:solidFill>
                  <a:srgbClr val="9900CC"/>
                </a:solidFill>
              </a:rPr>
              <a:t>非谓语表目的）</a:t>
            </a:r>
            <a:endParaRPr lang="en-US" altLang="zh-CN" sz="3200" b="1" dirty="0">
              <a:solidFill>
                <a:srgbClr val="9900CC"/>
              </a:solidFill>
            </a:endParaRPr>
          </a:p>
          <a:p>
            <a:pPr marL="514350" indent="-514350" algn="just">
              <a:buAutoNum type="arabicPeriod"/>
            </a:pPr>
            <a:endParaRPr lang="en-US" altLang="zh-CN" sz="3200" i="1" dirty="0">
              <a:solidFill>
                <a:srgbClr val="0000FF"/>
              </a:solidFill>
            </a:endParaRPr>
          </a:p>
        </p:txBody>
      </p:sp>
      <p:sp>
        <p:nvSpPr>
          <p:cNvPr id="5" name="文本框 4"/>
          <p:cNvSpPr txBox="1"/>
          <p:nvPr/>
        </p:nvSpPr>
        <p:spPr>
          <a:xfrm>
            <a:off x="269255" y="157556"/>
            <a:ext cx="9111011" cy="439445"/>
          </a:xfrm>
          <a:prstGeom prst="rect">
            <a:avLst/>
          </a:prstGeom>
          <a:ln w="38100">
            <a:no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o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90000"/>
              </a:lnSpc>
              <a:spcBef>
                <a:spcPct val="0"/>
              </a:spcBef>
              <a:spcAft>
                <a:spcPts val="600"/>
              </a:spcAft>
            </a:pPr>
            <a:r>
              <a:rPr lang="en-US" altLang="zh-CN" sz="2800" b="1" dirty="0">
                <a:solidFill>
                  <a:schemeClr val="tx1"/>
                </a:solidFill>
                <a:latin typeface="Times New Roman" panose="02020603050405020304" charset="0"/>
                <a:ea typeface="+mj-ea"/>
                <a:cs typeface="Times New Roman" panose="02020603050405020304" charset="0"/>
                <a:sym typeface="+mn-ea"/>
              </a:rPr>
              <a:t>  </a:t>
            </a:r>
            <a:r>
              <a:rPr lang="zh-CN" altLang="en-US" sz="2800" b="1" dirty="0">
                <a:solidFill>
                  <a:schemeClr val="tx1"/>
                </a:solidFill>
                <a:latin typeface="Times New Roman" panose="02020603050405020304" charset="0"/>
                <a:ea typeface="+mj-ea"/>
                <a:cs typeface="Times New Roman" panose="02020603050405020304" charset="0"/>
                <a:sym typeface="+mn-ea"/>
              </a:rPr>
              <a:t>习作</a:t>
            </a:r>
            <a:r>
              <a:rPr lang="en-US" altLang="zh-CN" sz="2800" b="1" dirty="0">
                <a:solidFill>
                  <a:schemeClr val="tx1"/>
                </a:solidFill>
                <a:latin typeface="Times New Roman" panose="02020603050405020304" charset="0"/>
                <a:ea typeface="+mj-ea"/>
                <a:cs typeface="Times New Roman" panose="02020603050405020304" charset="0"/>
                <a:sym typeface="+mn-ea"/>
              </a:rPr>
              <a:t>:  </a:t>
            </a:r>
            <a:r>
              <a:rPr lang="zh-CN" altLang="en-US" sz="2800" b="1" dirty="0">
                <a:solidFill>
                  <a:schemeClr val="tx1"/>
                </a:solidFill>
                <a:latin typeface="Times New Roman" panose="02020603050405020304" charset="0"/>
                <a:ea typeface="+mj-ea"/>
                <a:cs typeface="Times New Roman" panose="02020603050405020304" charset="0"/>
                <a:sym typeface="+mn-ea"/>
              </a:rPr>
              <a:t>基于</a:t>
            </a:r>
            <a:r>
              <a:rPr lang="zh-CN" altLang="en-US" sz="2800" b="1" dirty="0">
                <a:solidFill>
                  <a:srgbClr val="C00000"/>
                </a:solidFill>
                <a:latin typeface="Times New Roman" panose="02020603050405020304" charset="0"/>
                <a:ea typeface="+mj-ea"/>
                <a:cs typeface="Times New Roman" panose="02020603050405020304" charset="0"/>
                <a:sym typeface="+mn-ea"/>
              </a:rPr>
              <a:t>各类描写</a:t>
            </a:r>
            <a:r>
              <a:rPr lang="en-US" altLang="zh-CN" sz="2800" b="1" dirty="0">
                <a:solidFill>
                  <a:schemeClr val="tx1"/>
                </a:solidFill>
                <a:latin typeface="Times New Roman" panose="02020603050405020304" charset="0"/>
                <a:ea typeface="+mj-ea"/>
                <a:cs typeface="Times New Roman" panose="02020603050405020304" charset="0"/>
                <a:sym typeface="+mn-ea"/>
              </a:rPr>
              <a:t>+</a:t>
            </a:r>
            <a:r>
              <a:rPr lang="zh-CN" altLang="en-US" sz="2800" b="1" dirty="0">
                <a:solidFill>
                  <a:srgbClr val="C00000"/>
                </a:solidFill>
                <a:latin typeface="Times New Roman" panose="02020603050405020304" charset="0"/>
                <a:ea typeface="+mj-ea"/>
                <a:cs typeface="Times New Roman" panose="02020603050405020304" charset="0"/>
                <a:sym typeface="+mn-ea"/>
              </a:rPr>
              <a:t>语法句型</a:t>
            </a:r>
            <a:r>
              <a:rPr lang="zh-CN" altLang="en-US" sz="2800" b="1" dirty="0">
                <a:solidFill>
                  <a:schemeClr val="tx1"/>
                </a:solidFill>
                <a:latin typeface="Times New Roman" panose="02020603050405020304" charset="0"/>
                <a:ea typeface="+mj-ea"/>
                <a:cs typeface="Times New Roman" panose="02020603050405020304" charset="0"/>
                <a:sym typeface="+mn-ea"/>
              </a:rPr>
              <a:t>的句式拆解： </a:t>
            </a:r>
            <a:r>
              <a:rPr lang="en-US" altLang="zh-CN" sz="2800" b="1" dirty="0">
                <a:solidFill>
                  <a:schemeClr val="tx1"/>
                </a:solidFill>
                <a:latin typeface="Times New Roman" panose="02020603050405020304" charset="0"/>
                <a:ea typeface="+mj-ea"/>
                <a:cs typeface="Times New Roman" panose="02020603050405020304" charset="0"/>
                <a:sym typeface="+mn-ea"/>
              </a:rPr>
              <a:t>para2: </a:t>
            </a:r>
            <a:endParaRPr lang="en-US" altLang="zh-CN" sz="2800" kern="1200" dirty="0">
              <a:solidFill>
                <a:schemeClr val="tx1"/>
              </a:solidFill>
              <a:latin typeface="Times New Roman" panose="02020603050405020304" charset="0"/>
              <a:ea typeface="+mj-ea"/>
              <a:cs typeface="Times New Roman" panose="02020603050405020304" charset="0"/>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0" y="1356723"/>
            <a:ext cx="12192000" cy="5509200"/>
          </a:xfrm>
          <a:prstGeom prst="rect">
            <a:avLst/>
          </a:prstGeom>
          <a:solidFill>
            <a:schemeClr val="bg1"/>
          </a:solidFill>
        </p:spPr>
        <p:txBody>
          <a:bodyPr wrap="square">
            <a:spAutoFit/>
          </a:bodyPr>
          <a:lstStyle/>
          <a:p>
            <a:pPr lvl="0" algn="just"/>
            <a:r>
              <a:rPr lang="en-US" altLang="zh-CN" sz="3200" dirty="0"/>
              <a:t>5. </a:t>
            </a:r>
            <a:r>
              <a:rPr lang="en-US" altLang="zh-CN" sz="3200" b="1" dirty="0">
                <a:solidFill>
                  <a:srgbClr val="000000"/>
                </a:solidFill>
              </a:rPr>
              <a:t>( </a:t>
            </a:r>
            <a:r>
              <a:rPr lang="zh-CN" altLang="en-US" sz="3200" b="1" dirty="0">
                <a:solidFill>
                  <a:srgbClr val="000000"/>
                </a:solidFill>
              </a:rPr>
              <a:t>心理活动</a:t>
            </a:r>
            <a:r>
              <a:rPr lang="en-US" altLang="zh-CN" sz="3200" b="1" dirty="0">
                <a:solidFill>
                  <a:srgbClr val="000000"/>
                </a:solidFill>
              </a:rPr>
              <a:t>+</a:t>
            </a:r>
            <a:r>
              <a:rPr lang="zh-CN" altLang="en-US" sz="3200" b="1" dirty="0">
                <a:solidFill>
                  <a:srgbClr val="000000"/>
                </a:solidFill>
              </a:rPr>
              <a:t>动作描写） </a:t>
            </a:r>
            <a:r>
              <a:rPr lang="en-US" altLang="zh-CN" sz="3200" b="1" dirty="0">
                <a:solidFill>
                  <a:srgbClr val="9900CC"/>
                </a:solidFill>
              </a:rPr>
              <a:t>Lying in relief</a:t>
            </a:r>
            <a:r>
              <a:rPr lang="en-US" altLang="zh-CN" sz="3200" b="1" dirty="0">
                <a:solidFill>
                  <a:srgbClr val="0000FF"/>
                </a:solidFill>
              </a:rPr>
              <a:t>, </a:t>
            </a:r>
            <a:r>
              <a:rPr lang="en-US" altLang="zh-CN" sz="3200" b="1" dirty="0">
                <a:solidFill>
                  <a:srgbClr val="C00000"/>
                </a:solidFill>
              </a:rPr>
              <a:t>the kitten yawned lazily and slept soundly</a:t>
            </a:r>
            <a:r>
              <a:rPr lang="en-US" altLang="zh-CN" sz="3200" b="1" dirty="0">
                <a:solidFill>
                  <a:srgbClr val="0000FF"/>
                </a:solidFill>
              </a:rPr>
              <a:t> as Callie stroked its fur. </a:t>
            </a:r>
            <a:r>
              <a:rPr lang="zh-CN" altLang="en-US" sz="3200" b="1" dirty="0">
                <a:solidFill>
                  <a:srgbClr val="9900CC"/>
                </a:solidFill>
              </a:rPr>
              <a:t>（非谓语</a:t>
            </a:r>
            <a:r>
              <a:rPr lang="en-US" altLang="zh-CN" sz="3200" b="1" dirty="0">
                <a:solidFill>
                  <a:srgbClr val="9900CC"/>
                </a:solidFill>
              </a:rPr>
              <a:t>+</a:t>
            </a:r>
            <a:r>
              <a:rPr lang="zh-CN" altLang="en-US" sz="3200" b="1" dirty="0">
                <a:solidFill>
                  <a:srgbClr val="C00000"/>
                </a:solidFill>
              </a:rPr>
              <a:t>二连动</a:t>
            </a:r>
            <a:r>
              <a:rPr lang="en-US" altLang="zh-CN" sz="3200" b="1" dirty="0">
                <a:solidFill>
                  <a:srgbClr val="C00000"/>
                </a:solidFill>
              </a:rPr>
              <a:t>+</a:t>
            </a:r>
            <a:r>
              <a:rPr lang="zh-CN" altLang="en-US" sz="3200" b="1" dirty="0">
                <a:solidFill>
                  <a:srgbClr val="0000FF"/>
                </a:solidFill>
              </a:rPr>
              <a:t>时间状语从句</a:t>
            </a:r>
            <a:r>
              <a:rPr lang="zh-CN" altLang="en-US" sz="3200" b="1" dirty="0">
                <a:solidFill>
                  <a:srgbClr val="9900CC"/>
                </a:solidFill>
              </a:rPr>
              <a:t>）</a:t>
            </a:r>
            <a:endParaRPr lang="en-US" altLang="zh-CN" sz="3200" b="1" dirty="0">
              <a:solidFill>
                <a:srgbClr val="9900CC"/>
              </a:solidFill>
            </a:endParaRPr>
          </a:p>
          <a:p>
            <a:pPr algn="just"/>
            <a:endParaRPr lang="en-US" altLang="zh-CN" sz="3200" b="1" dirty="0">
              <a:solidFill>
                <a:srgbClr val="0000FF"/>
              </a:solidFill>
            </a:endParaRPr>
          </a:p>
          <a:p>
            <a:pPr lvl="0" algn="just"/>
            <a:r>
              <a:rPr lang="en-US" altLang="zh-CN" sz="3200" b="1" dirty="0">
                <a:solidFill>
                  <a:srgbClr val="000000"/>
                </a:solidFill>
              </a:rPr>
              <a:t>6. ( </a:t>
            </a:r>
            <a:r>
              <a:rPr lang="zh-CN" altLang="en-US" sz="3200" b="1" dirty="0">
                <a:solidFill>
                  <a:srgbClr val="000000"/>
                </a:solidFill>
              </a:rPr>
              <a:t>动作描写） </a:t>
            </a:r>
            <a:r>
              <a:rPr lang="en-US" altLang="zh-CN" sz="3200" b="1" dirty="0">
                <a:solidFill>
                  <a:srgbClr val="0000FF"/>
                </a:solidFill>
              </a:rPr>
              <a:t>From that moment on, </a:t>
            </a:r>
            <a:r>
              <a:rPr lang="en-US" altLang="zh-CN" sz="3200" b="1" dirty="0">
                <a:solidFill>
                  <a:srgbClr val="C00000"/>
                </a:solidFill>
              </a:rPr>
              <a:t>a close bond formed</a:t>
            </a:r>
            <a:r>
              <a:rPr lang="en-US" altLang="zh-CN" sz="3200" b="1" dirty="0">
                <a:solidFill>
                  <a:srgbClr val="0000FF"/>
                </a:solidFill>
              </a:rPr>
              <a:t> between the cute kitten and Callie. </a:t>
            </a:r>
            <a:r>
              <a:rPr lang="zh-CN" altLang="en-US" sz="3200" b="1" dirty="0">
                <a:solidFill>
                  <a:srgbClr val="9900CC"/>
                </a:solidFill>
              </a:rPr>
              <a:t>（无灵主语句）</a:t>
            </a:r>
            <a:endParaRPr lang="en-US" altLang="zh-CN" sz="3200" b="1" dirty="0">
              <a:solidFill>
                <a:srgbClr val="9900CC"/>
              </a:solidFill>
            </a:endParaRPr>
          </a:p>
          <a:p>
            <a:pPr marL="514350" indent="-514350" algn="just">
              <a:buAutoNum type="arabicPeriod" startAt="6"/>
            </a:pPr>
            <a:endParaRPr lang="en-US" altLang="zh-CN" sz="3200" b="1" dirty="0">
              <a:solidFill>
                <a:srgbClr val="0000FF"/>
              </a:solidFill>
            </a:endParaRPr>
          </a:p>
          <a:p>
            <a:pPr lvl="0" algn="just"/>
            <a:r>
              <a:rPr lang="en-US" altLang="zh-CN" sz="3200" b="1" dirty="0">
                <a:solidFill>
                  <a:srgbClr val="000000"/>
                </a:solidFill>
              </a:rPr>
              <a:t>7. ( </a:t>
            </a:r>
            <a:r>
              <a:rPr lang="zh-CN" altLang="en-US" sz="3200" b="1" dirty="0">
                <a:solidFill>
                  <a:srgbClr val="000000"/>
                </a:solidFill>
              </a:rPr>
              <a:t>动作描写） </a:t>
            </a:r>
            <a:r>
              <a:rPr lang="en-US" altLang="zh-CN" sz="3200" b="1" dirty="0">
                <a:solidFill>
                  <a:srgbClr val="0000FF"/>
                </a:solidFill>
              </a:rPr>
              <a:t>Undoubtedly, </a:t>
            </a:r>
            <a:r>
              <a:rPr lang="en-US" altLang="zh-CN" sz="3200" b="1" dirty="0">
                <a:solidFill>
                  <a:srgbClr val="C00000"/>
                </a:solidFill>
              </a:rPr>
              <a:t>the kitten became a beloved member of the family,</a:t>
            </a:r>
            <a:r>
              <a:rPr lang="en-US" altLang="zh-CN" sz="3200" b="1" dirty="0">
                <a:solidFill>
                  <a:srgbClr val="0000FF"/>
                </a:solidFill>
              </a:rPr>
              <a:t> </a:t>
            </a:r>
            <a:r>
              <a:rPr lang="en-US" altLang="zh-CN" sz="3200" b="1" dirty="0">
                <a:solidFill>
                  <a:srgbClr val="9900CC"/>
                </a:solidFill>
              </a:rPr>
              <a:t>bringing them endless joy and laughter. </a:t>
            </a:r>
            <a:r>
              <a:rPr lang="zh-CN" altLang="en-US" sz="3200" b="1" dirty="0">
                <a:solidFill>
                  <a:srgbClr val="9900CC"/>
                </a:solidFill>
              </a:rPr>
              <a:t>（简单句</a:t>
            </a:r>
            <a:r>
              <a:rPr lang="en-US" altLang="zh-CN" sz="3200" b="1" dirty="0">
                <a:solidFill>
                  <a:srgbClr val="9900CC"/>
                </a:solidFill>
              </a:rPr>
              <a:t>+ </a:t>
            </a:r>
            <a:r>
              <a:rPr lang="zh-CN" altLang="en-US" sz="3200" b="1" dirty="0">
                <a:solidFill>
                  <a:srgbClr val="9900CC"/>
                </a:solidFill>
              </a:rPr>
              <a:t>非谓语表伴随动作）</a:t>
            </a:r>
            <a:endParaRPr lang="en-US" altLang="zh-CN" sz="3200" b="1" dirty="0">
              <a:solidFill>
                <a:srgbClr val="9900CC"/>
              </a:solidFill>
            </a:endParaRPr>
          </a:p>
          <a:p>
            <a:pPr marL="514350" indent="-514350" algn="just">
              <a:buAutoNum type="arabicPeriod" startAt="6"/>
            </a:pPr>
            <a:endParaRPr lang="en-US" altLang="zh-CN" sz="3200" i="1" dirty="0">
              <a:solidFill>
                <a:srgbClr val="0000FF"/>
              </a:solidFill>
            </a:endParaRPr>
          </a:p>
        </p:txBody>
      </p:sp>
      <p:sp>
        <p:nvSpPr>
          <p:cNvPr id="5" name="文本框 4"/>
          <p:cNvSpPr txBox="1"/>
          <p:nvPr/>
        </p:nvSpPr>
        <p:spPr>
          <a:xfrm>
            <a:off x="168894" y="166844"/>
            <a:ext cx="9111011" cy="439445"/>
          </a:xfrm>
          <a:prstGeom prst="rect">
            <a:avLst/>
          </a:prstGeom>
          <a:ln w="38100">
            <a:no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o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90000"/>
              </a:lnSpc>
              <a:spcBef>
                <a:spcPct val="0"/>
              </a:spcBef>
              <a:spcAft>
                <a:spcPts val="600"/>
              </a:spcAft>
            </a:pPr>
            <a:r>
              <a:rPr lang="en-US" altLang="zh-CN" sz="2800" b="1" dirty="0">
                <a:solidFill>
                  <a:schemeClr val="tx1"/>
                </a:solidFill>
                <a:latin typeface="Times New Roman" panose="02020603050405020304" charset="0"/>
                <a:ea typeface="+mj-ea"/>
                <a:cs typeface="Times New Roman" panose="02020603050405020304" charset="0"/>
                <a:sym typeface="+mn-ea"/>
              </a:rPr>
              <a:t>  </a:t>
            </a:r>
            <a:r>
              <a:rPr lang="zh-CN" altLang="en-US" sz="2800" b="1" dirty="0">
                <a:solidFill>
                  <a:schemeClr val="tx1"/>
                </a:solidFill>
                <a:latin typeface="Times New Roman" panose="02020603050405020304" charset="0"/>
                <a:ea typeface="+mj-ea"/>
                <a:cs typeface="Times New Roman" panose="02020603050405020304" charset="0"/>
                <a:sym typeface="+mn-ea"/>
              </a:rPr>
              <a:t>习作</a:t>
            </a:r>
            <a:r>
              <a:rPr lang="en-US" altLang="zh-CN" sz="2800" b="1" dirty="0">
                <a:solidFill>
                  <a:schemeClr val="tx1"/>
                </a:solidFill>
                <a:latin typeface="Times New Roman" panose="02020603050405020304" charset="0"/>
                <a:ea typeface="+mj-ea"/>
                <a:cs typeface="Times New Roman" panose="02020603050405020304" charset="0"/>
                <a:sym typeface="+mn-ea"/>
              </a:rPr>
              <a:t>:  </a:t>
            </a:r>
            <a:r>
              <a:rPr lang="zh-CN" altLang="en-US" sz="2800" b="1" dirty="0">
                <a:solidFill>
                  <a:schemeClr val="tx1"/>
                </a:solidFill>
                <a:latin typeface="Times New Roman" panose="02020603050405020304" charset="0"/>
                <a:ea typeface="+mj-ea"/>
                <a:cs typeface="Times New Roman" panose="02020603050405020304" charset="0"/>
                <a:sym typeface="+mn-ea"/>
              </a:rPr>
              <a:t>基于</a:t>
            </a:r>
            <a:r>
              <a:rPr lang="zh-CN" altLang="en-US" sz="2800" b="1" dirty="0">
                <a:solidFill>
                  <a:srgbClr val="C00000"/>
                </a:solidFill>
                <a:latin typeface="Times New Roman" panose="02020603050405020304" charset="0"/>
                <a:ea typeface="+mj-ea"/>
                <a:cs typeface="Times New Roman" panose="02020603050405020304" charset="0"/>
                <a:sym typeface="+mn-ea"/>
              </a:rPr>
              <a:t>各类描写</a:t>
            </a:r>
            <a:r>
              <a:rPr lang="en-US" altLang="zh-CN" sz="2800" b="1" dirty="0">
                <a:solidFill>
                  <a:schemeClr val="tx1"/>
                </a:solidFill>
                <a:latin typeface="Times New Roman" panose="02020603050405020304" charset="0"/>
                <a:ea typeface="+mj-ea"/>
                <a:cs typeface="Times New Roman" panose="02020603050405020304" charset="0"/>
                <a:sym typeface="+mn-ea"/>
              </a:rPr>
              <a:t>+</a:t>
            </a:r>
            <a:r>
              <a:rPr lang="zh-CN" altLang="en-US" sz="2800" b="1" dirty="0">
                <a:solidFill>
                  <a:srgbClr val="C00000"/>
                </a:solidFill>
                <a:latin typeface="Times New Roman" panose="02020603050405020304" charset="0"/>
                <a:ea typeface="+mj-ea"/>
                <a:cs typeface="Times New Roman" panose="02020603050405020304" charset="0"/>
                <a:sym typeface="+mn-ea"/>
              </a:rPr>
              <a:t>语法句型</a:t>
            </a:r>
            <a:r>
              <a:rPr lang="zh-CN" altLang="en-US" sz="2800" b="1" dirty="0">
                <a:solidFill>
                  <a:schemeClr val="tx1"/>
                </a:solidFill>
                <a:latin typeface="Times New Roman" panose="02020603050405020304" charset="0"/>
                <a:ea typeface="+mj-ea"/>
                <a:cs typeface="Times New Roman" panose="02020603050405020304" charset="0"/>
                <a:sym typeface="+mn-ea"/>
              </a:rPr>
              <a:t>的句式拆解： </a:t>
            </a:r>
            <a:r>
              <a:rPr lang="en-US" altLang="zh-CN" sz="2800" b="1" dirty="0">
                <a:solidFill>
                  <a:schemeClr val="tx1"/>
                </a:solidFill>
                <a:latin typeface="Times New Roman" panose="02020603050405020304" charset="0"/>
                <a:ea typeface="+mj-ea"/>
                <a:cs typeface="Times New Roman" panose="02020603050405020304" charset="0"/>
                <a:sym typeface="+mn-ea"/>
              </a:rPr>
              <a:t>para1: </a:t>
            </a:r>
            <a:endParaRPr lang="en-US" altLang="zh-CN" sz="2800" kern="1200" dirty="0">
              <a:solidFill>
                <a:schemeClr val="tx1"/>
              </a:solidFill>
              <a:latin typeface="Times New Roman" panose="02020603050405020304" charset="0"/>
              <a:ea typeface="+mj-ea"/>
              <a:cs typeface="Times New Roman" panose="02020603050405020304" charset="0"/>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24720" y="704615"/>
            <a:ext cx="12192000" cy="6494085"/>
          </a:xfrm>
          <a:prstGeom prst="rect">
            <a:avLst/>
          </a:prstGeom>
          <a:solidFill>
            <a:schemeClr val="bg1"/>
          </a:solidFill>
        </p:spPr>
        <p:txBody>
          <a:bodyPr wrap="square">
            <a:spAutoFit/>
          </a:bodyPr>
          <a:lstStyle/>
          <a:p>
            <a:pPr algn="just"/>
            <a:r>
              <a:rPr lang="en-US" altLang="zh-CN" sz="3200" i="1" dirty="0">
                <a:solidFill>
                  <a:srgbClr val="0000FF"/>
                </a:solidFill>
              </a:rPr>
              <a:t>Para1: Once in the barn, she shined the flashlight’s beam toward the ladder. </a:t>
            </a:r>
            <a:r>
              <a:rPr lang="en-US" altLang="zh-CN" sz="3200" b="1" dirty="0">
                <a:solidFill>
                  <a:srgbClr val="0000FF"/>
                </a:solidFill>
              </a:rPr>
              <a:t>The barn was eerily silent except for the soft sound of her own breathing. The thought of the possibly trapped kitty infused her heart with resolution. She mustered up all her courage climbed the shaky ladder slowly and cautiously, her heart pounding wildly in her chest. As she reached the hayloft, a distinct but faint, helpless meow came into her ears. She carefully moved the hay bales, her hands trembling with excitement mingled with anticipation. Finally, she spotted a tiny striped ball of fur stuck behind one of the bales. “There you are!” she whispered softly. A kitten poked her face out of the hay bales, eyes wide with terror. Callie’s heart melted.  (112) </a:t>
            </a:r>
            <a:r>
              <a:rPr lang="en-US" altLang="zh-CN" sz="3200" i="1" dirty="0">
                <a:solidFill>
                  <a:srgbClr val="0000FF"/>
                </a:solidFill>
              </a:rPr>
              <a:t> </a:t>
            </a:r>
            <a:endParaRPr lang="en-US" altLang="zh-CN" sz="3200" i="1" dirty="0">
              <a:solidFill>
                <a:srgbClr val="0000FF"/>
              </a:solidFill>
            </a:endParaRPr>
          </a:p>
        </p:txBody>
      </p:sp>
      <p:sp>
        <p:nvSpPr>
          <p:cNvPr id="3" name="文本框 4"/>
          <p:cNvSpPr txBox="1"/>
          <p:nvPr/>
        </p:nvSpPr>
        <p:spPr>
          <a:xfrm>
            <a:off x="133350" y="87329"/>
            <a:ext cx="1182494" cy="439445"/>
          </a:xfrm>
          <a:prstGeom prst="rect">
            <a:avLst/>
          </a:prstGeom>
          <a:ln w="38100">
            <a:no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oAutofit/>
          </a:bodyPr>
          <a:lstStyle/>
          <a:p>
            <a:pPr>
              <a:lnSpc>
                <a:spcPct val="90000"/>
              </a:lnSpc>
              <a:spcBef>
                <a:spcPct val="0"/>
              </a:spcBef>
              <a:spcAft>
                <a:spcPts val="600"/>
              </a:spcAft>
            </a:pPr>
            <a:r>
              <a:rPr lang="en-US" altLang="zh-CN" sz="2800" b="1" dirty="0">
                <a:solidFill>
                  <a:schemeClr val="tx1"/>
                </a:solidFill>
                <a:latin typeface="Times New Roman" panose="02020603050405020304" charset="0"/>
                <a:ea typeface="+mj-ea"/>
                <a:cs typeface="Times New Roman" panose="02020603050405020304" charset="0"/>
                <a:sym typeface="+mn-ea"/>
              </a:rPr>
              <a:t>  </a:t>
            </a:r>
            <a:r>
              <a:rPr lang="zh-CN" altLang="en-US" sz="2800" b="1" dirty="0">
                <a:solidFill>
                  <a:schemeClr val="tx1"/>
                </a:solidFill>
                <a:latin typeface="Times New Roman" panose="02020603050405020304" charset="0"/>
                <a:ea typeface="+mj-ea"/>
                <a:cs typeface="Times New Roman" panose="02020603050405020304" charset="0"/>
                <a:sym typeface="+mn-ea"/>
              </a:rPr>
              <a:t>习作</a:t>
            </a:r>
            <a:endParaRPr lang="en-US" altLang="zh-CN" sz="2800" kern="1200" dirty="0">
              <a:solidFill>
                <a:schemeClr val="tx1"/>
              </a:solidFill>
              <a:latin typeface="Times New Roman" panose="02020603050405020304" charset="0"/>
              <a:ea typeface="+mj-ea"/>
              <a:cs typeface="Times New Roman" panose="02020603050405020304" charset="0"/>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0" y="386567"/>
            <a:ext cx="12192000" cy="6001643"/>
          </a:xfrm>
          <a:prstGeom prst="rect">
            <a:avLst/>
          </a:prstGeom>
          <a:solidFill>
            <a:schemeClr val="bg1"/>
          </a:solidFill>
        </p:spPr>
        <p:txBody>
          <a:bodyPr wrap="square">
            <a:spAutoFit/>
          </a:bodyPr>
          <a:lstStyle/>
          <a:p>
            <a:pPr algn="just"/>
            <a:r>
              <a:rPr lang="en-US" altLang="zh-CN" sz="3200" i="1" dirty="0">
                <a:solidFill>
                  <a:srgbClr val="0000FF"/>
                </a:solidFill>
              </a:rPr>
              <a:t>Para2: Finally, Callie picked up the scared kitten from the corner of the hayloft. </a:t>
            </a:r>
            <a:r>
              <a:rPr lang="en-US" altLang="zh-CN" sz="3200" b="1" dirty="0">
                <a:solidFill>
                  <a:srgbClr val="0000FF"/>
                </a:solidFill>
              </a:rPr>
              <a:t>She cradled it gently in her arms, the little kitten shivering all over. The kitten snuggled in her warm arms, affectionately rubbing against Callie’s face as if showing her absolute trust. Callie raced back to the house, her flashlight casting a warm glow on their path. No sooner had she entered her room than she got a small box to create a cozy haven for it. Lying in relief, the kitten yawned lazily and slept soundly as Callie stroked its fur. From that moment on, a close bond formed between the cute kitten and Callie. Undoubtedly, the kitten became a beloved member of the family, bringing them endless joy and laughter. (111) </a:t>
            </a:r>
            <a:r>
              <a:rPr lang="en-US" altLang="zh-CN" sz="3200" i="1" dirty="0">
                <a:solidFill>
                  <a:srgbClr val="0000FF"/>
                </a:solidFill>
              </a:rPr>
              <a:t> </a:t>
            </a:r>
            <a:endParaRPr lang="en-US" altLang="zh-CN" sz="3200" i="1" dirty="0">
              <a:solidFill>
                <a:srgbClr val="0000FF"/>
              </a:solidFill>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0" y="836340"/>
            <a:ext cx="12192000" cy="4524315"/>
          </a:xfrm>
          <a:prstGeom prst="rect">
            <a:avLst/>
          </a:prstGeom>
          <a:solidFill>
            <a:schemeClr val="accent3">
              <a:lumMod val="20000"/>
              <a:lumOff val="80000"/>
            </a:schemeClr>
          </a:solidFill>
        </p:spPr>
        <p:txBody>
          <a:bodyPr wrap="square">
            <a:spAutoFit/>
          </a:bodyPr>
          <a:lstStyle/>
          <a:p>
            <a:pPr indent="266700" algn="just">
              <a:spcAft>
                <a:spcPts val="0"/>
              </a:spcAft>
            </a:pPr>
            <a:r>
              <a:rPr lang="en-US" altLang="zh-CN" sz="3200" kern="100" dirty="0">
                <a:latin typeface="等线" panose="02010600030101010101" pitchFamily="2" charset="-122"/>
                <a:ea typeface="等线" panose="02010600030101010101" pitchFamily="2" charset="-122"/>
                <a:cs typeface="Times New Roman" panose="02020603050405020304" charset="0"/>
              </a:rPr>
              <a:t>   </a:t>
            </a:r>
            <a:r>
              <a:rPr lang="zh-CN" altLang="zh-CN" sz="3200" kern="100" dirty="0">
                <a:latin typeface="等线" panose="02010600030101010101" pitchFamily="2" charset="-122"/>
                <a:ea typeface="等线" panose="02010600030101010101" pitchFamily="2" charset="-122"/>
                <a:cs typeface="Times New Roman" panose="02020603050405020304" charset="0"/>
              </a:rPr>
              <a:t>人与动物类读后续写题的故事模型主要有</a:t>
            </a:r>
            <a:r>
              <a:rPr lang="zh-CN" altLang="en-US" sz="3200" kern="100" dirty="0">
                <a:latin typeface="等线" panose="02010600030101010101" pitchFamily="2" charset="-122"/>
                <a:ea typeface="等线" panose="02010600030101010101" pitchFamily="2" charset="-122"/>
                <a:cs typeface="Times New Roman" panose="02020603050405020304" charset="0"/>
              </a:rPr>
              <a:t>三</a:t>
            </a:r>
            <a:r>
              <a:rPr lang="zh-CN" altLang="zh-CN" sz="3200" kern="100" dirty="0">
                <a:latin typeface="等线" panose="02010600030101010101" pitchFamily="2" charset="-122"/>
                <a:ea typeface="等线" panose="02010600030101010101" pitchFamily="2" charset="-122"/>
                <a:cs typeface="Times New Roman" panose="02020603050405020304" charset="0"/>
              </a:rPr>
              <a:t>个出题方向：</a:t>
            </a:r>
            <a:endParaRPr lang="zh-CN" altLang="zh-CN" sz="3200" kern="100" dirty="0">
              <a:latin typeface="等线" panose="02010600030101010101" pitchFamily="2" charset="-122"/>
              <a:ea typeface="等线" panose="02010600030101010101" pitchFamily="2" charset="-122"/>
              <a:cs typeface="Times New Roman" panose="02020603050405020304" charset="0"/>
            </a:endParaRPr>
          </a:p>
          <a:p>
            <a:pPr indent="266700" algn="just">
              <a:spcAft>
                <a:spcPts val="0"/>
              </a:spcAft>
            </a:pPr>
            <a:r>
              <a:rPr lang="zh-CN" altLang="en-US" sz="3200" kern="100" dirty="0">
                <a:latin typeface="等线" panose="02010600030101010101" pitchFamily="2" charset="-122"/>
                <a:ea typeface="等线" panose="02010600030101010101" pitchFamily="2" charset="-122"/>
                <a:cs typeface="Times New Roman" panose="02020603050405020304" charset="0"/>
              </a:rPr>
              <a:t>一：人与动物和谐相处；人与动物和谐相处，体现在人与动物的亲密互助方面。文章内容主要有圈养动物、家养宠物的趣事囧事；家养宠物陪伴、治愈主人；旅途偶遇动物、救助动物等。</a:t>
            </a:r>
            <a:endParaRPr lang="zh-CN" altLang="en-US" sz="3200" kern="100" dirty="0">
              <a:latin typeface="等线" panose="02010600030101010101" pitchFamily="2" charset="-122"/>
              <a:ea typeface="等线" panose="02010600030101010101" pitchFamily="2" charset="-122"/>
              <a:cs typeface="Times New Roman" panose="02020603050405020304" charset="0"/>
            </a:endParaRPr>
          </a:p>
          <a:p>
            <a:pPr indent="266700" algn="just">
              <a:spcAft>
                <a:spcPts val="0"/>
              </a:spcAft>
            </a:pPr>
            <a:r>
              <a:rPr lang="zh-CN" altLang="en-US" sz="3200" kern="100" dirty="0">
                <a:latin typeface="等线" panose="02010600030101010101" pitchFamily="2" charset="-122"/>
                <a:ea typeface="等线" panose="02010600030101010101" pitchFamily="2" charset="-122"/>
                <a:cs typeface="Times New Roman" panose="02020603050405020304" charset="0"/>
              </a:rPr>
              <a:t>二：人与动物发生冲突（与历险故事类有重合）。人与动物发生冲突往往以人类成功脱险为结局。人类偶遇凶猛动物，遇到危险，设法脱困。在解决问题的过程中，我们注意保护动物的理念，即不能伤害野生动物、不能私自圈养野生动物。</a:t>
            </a:r>
            <a:endParaRPr lang="zh-CN" altLang="en-US" sz="3200" kern="100" dirty="0">
              <a:latin typeface="等线" panose="02010600030101010101" pitchFamily="2" charset="-122"/>
              <a:ea typeface="等线" panose="02010600030101010101" pitchFamily="2" charset="-122"/>
              <a:cs typeface="Times New Roman" panose="02020603050405020304" charset="0"/>
            </a:endParaRPr>
          </a:p>
          <a:p>
            <a:pPr indent="266700" algn="just">
              <a:spcAft>
                <a:spcPts val="0"/>
              </a:spcAft>
            </a:pPr>
            <a:r>
              <a:rPr lang="zh-CN" altLang="en-US" sz="3200" kern="100" dirty="0">
                <a:latin typeface="等线" panose="02010600030101010101" pitchFamily="2" charset="-122"/>
                <a:ea typeface="等线" panose="02010600030101010101" pitchFamily="2" charset="-122"/>
                <a:cs typeface="Times New Roman" panose="02020603050405020304" charset="0"/>
              </a:rPr>
              <a:t>三： 人与动物  趣事类</a:t>
            </a:r>
            <a:endParaRPr lang="zh-CN" altLang="en-US" sz="3200" kern="100" dirty="0">
              <a:latin typeface="等线" panose="02010600030101010101" pitchFamily="2" charset="-122"/>
              <a:ea typeface="等线" panose="02010600030101010101" pitchFamily="2" charset="-122"/>
              <a:cs typeface="Times New Roman" panose="02020603050405020304" charset="0"/>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0" y="243512"/>
            <a:ext cx="12192000" cy="6370975"/>
          </a:xfrm>
          <a:prstGeom prst="rect">
            <a:avLst/>
          </a:prstGeom>
          <a:solidFill>
            <a:schemeClr val="accent3">
              <a:lumMod val="20000"/>
              <a:lumOff val="80000"/>
            </a:schemeClr>
          </a:solidFill>
        </p:spPr>
        <p:txBody>
          <a:bodyPr wrap="square">
            <a:spAutoFit/>
          </a:bodyPr>
          <a:lstStyle/>
          <a:p>
            <a:pPr indent="266700" algn="just">
              <a:spcAft>
                <a:spcPts val="0"/>
              </a:spcAft>
            </a:pPr>
            <a:r>
              <a:rPr lang="en-US" altLang="zh-CN" sz="2400" kern="100" dirty="0">
                <a:latin typeface="等线" panose="02010600030101010101" pitchFamily="2" charset="-122"/>
                <a:ea typeface="等线" panose="02010600030101010101" pitchFamily="2" charset="-122"/>
                <a:cs typeface="Times New Roman" panose="02020603050405020304" charset="0"/>
              </a:rPr>
              <a:t>   </a:t>
            </a:r>
            <a:r>
              <a:rPr lang="zh-CN" altLang="en-US" sz="2400" kern="100" dirty="0">
                <a:latin typeface="等线" panose="02010600030101010101" pitchFamily="2" charset="-122"/>
                <a:ea typeface="等线" panose="02010600030101010101" pitchFamily="2" charset="-122"/>
                <a:cs typeface="Times New Roman" panose="02020603050405020304" charset="0"/>
              </a:rPr>
              <a:t>猫语料：</a:t>
            </a:r>
            <a:endParaRPr lang="en-US" altLang="zh-CN" sz="2400" kern="100" dirty="0">
              <a:latin typeface="等线" panose="02010600030101010101" pitchFamily="2" charset="-122"/>
              <a:ea typeface="等线" panose="02010600030101010101" pitchFamily="2" charset="-122"/>
              <a:cs typeface="Times New Roman" panose="02020603050405020304" charset="0"/>
            </a:endParaRPr>
          </a:p>
          <a:p>
            <a:pPr indent="266700" algn="just">
              <a:spcAft>
                <a:spcPts val="0"/>
              </a:spcAft>
            </a:pPr>
            <a:r>
              <a:rPr lang="zh-CN" altLang="en-US" sz="2400" kern="100" dirty="0">
                <a:latin typeface="等线" panose="02010600030101010101" pitchFamily="2" charset="-122"/>
                <a:ea typeface="等线" panose="02010600030101010101" pitchFamily="2" charset="-122"/>
                <a:cs typeface="Times New Roman" panose="02020603050405020304" charset="0"/>
              </a:rPr>
              <a:t>外貌与神态的描写</a:t>
            </a:r>
            <a:endParaRPr lang="en-US" altLang="zh-CN" sz="2400" kern="100" dirty="0">
              <a:latin typeface="等线" panose="02010600030101010101" pitchFamily="2" charset="-122"/>
              <a:ea typeface="等线" panose="02010600030101010101" pitchFamily="2" charset="-122"/>
              <a:cs typeface="Times New Roman" panose="02020603050405020304" charset="0"/>
            </a:endParaRPr>
          </a:p>
          <a:p>
            <a:pPr marL="514350" indent="-514350" algn="just">
              <a:spcAft>
                <a:spcPts val="0"/>
              </a:spcAft>
              <a:buAutoNum type="arabicPeriod"/>
            </a:pPr>
            <a:r>
              <a:rPr lang="en-US" altLang="zh-CN" sz="2400" kern="100" dirty="0">
                <a:solidFill>
                  <a:srgbClr val="C00000"/>
                </a:solidFill>
                <a:latin typeface="等线" panose="02010600030101010101" pitchFamily="2" charset="-122"/>
                <a:ea typeface="等线" panose="02010600030101010101" pitchFamily="2" charset="-122"/>
                <a:cs typeface="Times New Roman" panose="02020603050405020304" charset="0"/>
              </a:rPr>
              <a:t>The little kitten was as white as snow, </a:t>
            </a:r>
            <a:r>
              <a:rPr lang="en-US" altLang="zh-CN" sz="2400" kern="100" dirty="0">
                <a:solidFill>
                  <a:srgbClr val="9900CC"/>
                </a:solidFill>
                <a:latin typeface="等线" panose="02010600030101010101" pitchFamily="2" charset="-122"/>
                <a:ea typeface="等线" panose="02010600030101010101" pitchFamily="2" charset="-122"/>
                <a:cs typeface="Times New Roman" panose="02020603050405020304" charset="0"/>
              </a:rPr>
              <a:t>with a pink nose sniffing the air.</a:t>
            </a:r>
            <a:r>
              <a:rPr lang="en-US" altLang="zh-CN" sz="2400" kern="100" dirty="0">
                <a:latin typeface="等线" panose="02010600030101010101" pitchFamily="2" charset="-122"/>
                <a:ea typeface="等线" panose="02010600030101010101" pitchFamily="2" charset="-122"/>
                <a:cs typeface="Times New Roman" panose="02020603050405020304" charset="0"/>
              </a:rPr>
              <a:t> </a:t>
            </a:r>
            <a:r>
              <a:rPr lang="en-US" altLang="zh-CN" sz="2400" kern="100" dirty="0">
                <a:solidFill>
                  <a:srgbClr val="C00000"/>
                </a:solidFill>
                <a:latin typeface="等线" panose="02010600030101010101" pitchFamily="2" charset="-122"/>
                <a:ea typeface="等线" panose="02010600030101010101" pitchFamily="2" charset="-122"/>
                <a:cs typeface="Times New Roman" panose="02020603050405020304" charset="0"/>
              </a:rPr>
              <a:t>Its eyes were like two bright emeralds, </a:t>
            </a:r>
            <a:r>
              <a:rPr lang="en-US" altLang="zh-CN" sz="2400" kern="100" dirty="0">
                <a:solidFill>
                  <a:srgbClr val="9900CC"/>
                </a:solidFill>
                <a:latin typeface="等线" panose="02010600030101010101" pitchFamily="2" charset="-122"/>
                <a:ea typeface="等线" panose="02010600030101010101" pitchFamily="2" charset="-122"/>
                <a:cs typeface="Times New Roman" panose="02020603050405020304" charset="0"/>
              </a:rPr>
              <a:t>shining with a curious glint.</a:t>
            </a:r>
            <a:endParaRPr lang="en-US" altLang="zh-CN" sz="2400" kern="100" dirty="0">
              <a:solidFill>
                <a:srgbClr val="9900CC"/>
              </a:solidFill>
              <a:latin typeface="等线" panose="02010600030101010101" pitchFamily="2" charset="-122"/>
              <a:ea typeface="等线" panose="02010600030101010101" pitchFamily="2" charset="-122"/>
              <a:cs typeface="Times New Roman" panose="02020603050405020304" charset="0"/>
            </a:endParaRPr>
          </a:p>
          <a:p>
            <a:pPr marL="514350" indent="-514350" algn="just">
              <a:spcAft>
                <a:spcPts val="0"/>
              </a:spcAft>
              <a:buAutoNum type="arabicPeriod"/>
            </a:pPr>
            <a:r>
              <a:rPr lang="en-US" altLang="zh-CN" sz="2400" kern="100" dirty="0">
                <a:solidFill>
                  <a:srgbClr val="C00000"/>
                </a:solidFill>
                <a:latin typeface="等线" panose="02010600030101010101" pitchFamily="2" charset="-122"/>
                <a:ea typeface="等线" panose="02010600030101010101" pitchFamily="2" charset="-122"/>
                <a:cs typeface="Times New Roman" panose="02020603050405020304" charset="0"/>
              </a:rPr>
              <a:t>The kitten was a fluffy ball of gray fur. Its tiny paws </a:t>
            </a:r>
            <a:r>
              <a:rPr lang="en-US" altLang="zh-CN" sz="2400" kern="100" dirty="0">
                <a:latin typeface="等线" panose="02010600030101010101" pitchFamily="2" charset="-122"/>
                <a:ea typeface="等线" panose="02010600030101010101" pitchFamily="2" charset="-122"/>
                <a:cs typeface="Times New Roman" panose="02020603050405020304" charset="0"/>
              </a:rPr>
              <a:t>were padded with soft cushions, and </a:t>
            </a:r>
            <a:r>
              <a:rPr lang="en-US" altLang="zh-CN" sz="2400" kern="100" dirty="0">
                <a:solidFill>
                  <a:srgbClr val="C00000"/>
                </a:solidFill>
                <a:latin typeface="等线" panose="02010600030101010101" pitchFamily="2" charset="-122"/>
                <a:ea typeface="等线" panose="02010600030101010101" pitchFamily="2" charset="-122"/>
                <a:cs typeface="Times New Roman" panose="02020603050405020304" charset="0"/>
              </a:rPr>
              <a:t>its long whiskers </a:t>
            </a:r>
            <a:r>
              <a:rPr lang="en-US" altLang="zh-CN" sz="2400" kern="100" dirty="0">
                <a:latin typeface="等线" panose="02010600030101010101" pitchFamily="2" charset="-122"/>
                <a:ea typeface="等线" panose="02010600030101010101" pitchFamily="2" charset="-122"/>
                <a:cs typeface="Times New Roman" panose="02020603050405020304" charset="0"/>
              </a:rPr>
              <a:t>seemed to sense every slight movement around it.</a:t>
            </a:r>
            <a:endParaRPr lang="en-US" altLang="zh-CN" sz="2400" kern="100" dirty="0">
              <a:latin typeface="等线" panose="02010600030101010101" pitchFamily="2" charset="-122"/>
              <a:ea typeface="等线" panose="02010600030101010101" pitchFamily="2" charset="-122"/>
              <a:cs typeface="Times New Roman" panose="02020603050405020304" charset="0"/>
            </a:endParaRPr>
          </a:p>
          <a:p>
            <a:pPr algn="just">
              <a:spcAft>
                <a:spcPts val="0"/>
              </a:spcAft>
            </a:pPr>
            <a:r>
              <a:rPr lang="en-US" altLang="zh-CN" sz="2400" kern="100" dirty="0">
                <a:latin typeface="等线" panose="02010600030101010101" pitchFamily="2" charset="-122"/>
                <a:ea typeface="等线" panose="02010600030101010101" pitchFamily="2" charset="-122"/>
                <a:cs typeface="Times New Roman" panose="02020603050405020304" charset="0"/>
              </a:rPr>
              <a:t>   </a:t>
            </a:r>
            <a:r>
              <a:rPr lang="zh-CN" altLang="en-US" sz="2400" kern="100" dirty="0">
                <a:latin typeface="等线" panose="02010600030101010101" pitchFamily="2" charset="-122"/>
                <a:ea typeface="等线" panose="02010600030101010101" pitchFamily="2" charset="-122"/>
                <a:cs typeface="Times New Roman" panose="02020603050405020304" charset="0"/>
              </a:rPr>
              <a:t>动作描写</a:t>
            </a:r>
            <a:endParaRPr lang="en-US" altLang="zh-CN" sz="2400" kern="100" dirty="0">
              <a:latin typeface="等线" panose="02010600030101010101" pitchFamily="2" charset="-122"/>
              <a:ea typeface="等线" panose="02010600030101010101" pitchFamily="2" charset="-122"/>
              <a:cs typeface="Times New Roman" panose="02020603050405020304" charset="0"/>
            </a:endParaRPr>
          </a:p>
          <a:p>
            <a:pPr marL="514350" indent="-514350" algn="just">
              <a:spcAft>
                <a:spcPts val="0"/>
              </a:spcAft>
              <a:buAutoNum type="arabicPeriod" startAt="3"/>
            </a:pPr>
            <a:r>
              <a:rPr lang="en-US" altLang="zh-CN" sz="2400" kern="100" dirty="0">
                <a:latin typeface="等线" panose="02010600030101010101" pitchFamily="2" charset="-122"/>
                <a:ea typeface="等线" panose="02010600030101010101" pitchFamily="2" charset="-122"/>
                <a:cs typeface="Times New Roman" panose="02020603050405020304" charset="0"/>
              </a:rPr>
              <a:t>The kitten </a:t>
            </a:r>
            <a:r>
              <a:rPr lang="en-US" altLang="zh-CN" sz="2400" kern="100" dirty="0">
                <a:solidFill>
                  <a:srgbClr val="C00000"/>
                </a:solidFill>
                <a:latin typeface="等线" panose="02010600030101010101" pitchFamily="2" charset="-122"/>
                <a:ea typeface="等线" panose="02010600030101010101" pitchFamily="2" charset="-122"/>
                <a:cs typeface="Times New Roman" panose="02020603050405020304" charset="0"/>
              </a:rPr>
              <a:t>pounced on </a:t>
            </a:r>
            <a:r>
              <a:rPr lang="en-US" altLang="zh-CN" sz="2400" kern="100" dirty="0">
                <a:latin typeface="等线" panose="02010600030101010101" pitchFamily="2" charset="-122"/>
                <a:ea typeface="等线" panose="02010600030101010101" pitchFamily="2" charset="-122"/>
                <a:cs typeface="Times New Roman" panose="02020603050405020304" charset="0"/>
              </a:rPr>
              <a:t>the ball of yarn </a:t>
            </a:r>
            <a:r>
              <a:rPr lang="en-US" altLang="zh-CN" sz="2400" kern="100" dirty="0">
                <a:solidFill>
                  <a:srgbClr val="9900CC"/>
                </a:solidFill>
                <a:latin typeface="等线" panose="02010600030101010101" pitchFamily="2" charset="-122"/>
                <a:ea typeface="等线" panose="02010600030101010101" pitchFamily="2" charset="-122"/>
                <a:cs typeface="Times New Roman" panose="02020603050405020304" charset="0"/>
              </a:rPr>
              <a:t>with lightning speed</a:t>
            </a:r>
            <a:r>
              <a:rPr lang="en-US" altLang="zh-CN" sz="2400" kern="100" dirty="0">
                <a:latin typeface="等线" panose="02010600030101010101" pitchFamily="2" charset="-122"/>
                <a:ea typeface="等线" panose="02010600030101010101" pitchFamily="2" charset="-122"/>
                <a:cs typeface="Times New Roman" panose="02020603050405020304" charset="0"/>
              </a:rPr>
              <a:t>. It </a:t>
            </a:r>
            <a:r>
              <a:rPr lang="en-US" altLang="zh-CN" sz="2400" kern="100" dirty="0">
                <a:solidFill>
                  <a:srgbClr val="C00000"/>
                </a:solidFill>
                <a:latin typeface="等线" panose="02010600030101010101" pitchFamily="2" charset="-122"/>
                <a:ea typeface="等线" panose="02010600030101010101" pitchFamily="2" charset="-122"/>
                <a:cs typeface="Times New Roman" panose="02020603050405020304" charset="0"/>
              </a:rPr>
              <a:t>slapped at </a:t>
            </a:r>
            <a:r>
              <a:rPr lang="en-US" altLang="zh-CN" sz="2400" kern="100" dirty="0">
                <a:latin typeface="等线" panose="02010600030101010101" pitchFamily="2" charset="-122"/>
                <a:ea typeface="等线" panose="02010600030101010101" pitchFamily="2" charset="-122"/>
                <a:cs typeface="Times New Roman" panose="02020603050405020304" charset="0"/>
              </a:rPr>
              <a:t>it playfully, </a:t>
            </a:r>
            <a:r>
              <a:rPr lang="en-US" altLang="zh-CN" sz="2400" kern="100" dirty="0">
                <a:solidFill>
                  <a:srgbClr val="9900CC"/>
                </a:solidFill>
                <a:latin typeface="等线" panose="02010600030101010101" pitchFamily="2" charset="-122"/>
                <a:ea typeface="等线" panose="02010600030101010101" pitchFamily="2" charset="-122"/>
                <a:cs typeface="Times New Roman" panose="02020603050405020304" charset="0"/>
              </a:rPr>
              <a:t>its little claws hooking the yarns and sending the ball rolling across the floor.</a:t>
            </a:r>
            <a:endParaRPr lang="en-US" altLang="zh-CN" sz="2400" kern="100" dirty="0">
              <a:solidFill>
                <a:srgbClr val="9900CC"/>
              </a:solidFill>
              <a:latin typeface="等线" panose="02010600030101010101" pitchFamily="2" charset="-122"/>
              <a:ea typeface="等线" panose="02010600030101010101" pitchFamily="2" charset="-122"/>
              <a:cs typeface="Times New Roman" panose="02020603050405020304" charset="0"/>
            </a:endParaRPr>
          </a:p>
          <a:p>
            <a:pPr marL="514350" indent="-514350" algn="just">
              <a:spcAft>
                <a:spcPts val="0"/>
              </a:spcAft>
              <a:buAutoNum type="arabicPeriod" startAt="3"/>
            </a:pPr>
            <a:r>
              <a:rPr lang="en-US" altLang="zh-CN" sz="2400" kern="100" dirty="0">
                <a:latin typeface="等线" panose="02010600030101010101" pitchFamily="2" charset="-122"/>
                <a:ea typeface="等线" panose="02010600030101010101" pitchFamily="2" charset="-122"/>
                <a:cs typeface="Times New Roman" panose="02020603050405020304" charset="0"/>
              </a:rPr>
              <a:t>It </a:t>
            </a:r>
            <a:r>
              <a:rPr lang="en-US" altLang="zh-CN" sz="2400" kern="100" dirty="0">
                <a:solidFill>
                  <a:srgbClr val="C00000"/>
                </a:solidFill>
                <a:latin typeface="等线" panose="02010600030101010101" pitchFamily="2" charset="-122"/>
                <a:ea typeface="等线" panose="02010600030101010101" pitchFamily="2" charset="-122"/>
                <a:cs typeface="Times New Roman" panose="02020603050405020304" charset="0"/>
              </a:rPr>
              <a:t>tiptoed quietly, </a:t>
            </a:r>
            <a:r>
              <a:rPr lang="en-US" altLang="zh-CN" sz="2400" kern="100" dirty="0">
                <a:solidFill>
                  <a:srgbClr val="9900CC"/>
                </a:solidFill>
                <a:latin typeface="等线" panose="02010600030101010101" pitchFamily="2" charset="-122"/>
                <a:ea typeface="等线" panose="02010600030101010101" pitchFamily="2" charset="-122"/>
                <a:cs typeface="Times New Roman" panose="02020603050405020304" charset="0"/>
              </a:rPr>
              <a:t>lowering its fat body to the ground </a:t>
            </a:r>
            <a:r>
              <a:rPr lang="en-US" altLang="zh-CN" sz="2400" kern="100" dirty="0">
                <a:latin typeface="等线" panose="02010600030101010101" pitchFamily="2" charset="-122"/>
                <a:ea typeface="等线" panose="02010600030101010101" pitchFamily="2" charset="-122"/>
                <a:cs typeface="Times New Roman" panose="02020603050405020304" charset="0"/>
              </a:rPr>
              <a:t>as if tracking an invisible prey. Then, all of a sudden, it </a:t>
            </a:r>
            <a:r>
              <a:rPr lang="en-US" altLang="zh-CN" sz="2400" kern="100" dirty="0">
                <a:solidFill>
                  <a:srgbClr val="C00000"/>
                </a:solidFill>
                <a:latin typeface="等线" panose="02010600030101010101" pitchFamily="2" charset="-122"/>
                <a:ea typeface="等线" panose="02010600030101010101" pitchFamily="2" charset="-122"/>
                <a:cs typeface="Times New Roman" panose="02020603050405020304" charset="0"/>
              </a:rPr>
              <a:t>leaped onto the window board </a:t>
            </a:r>
            <a:r>
              <a:rPr lang="en-US" altLang="zh-CN" sz="2400" kern="100" dirty="0">
                <a:latin typeface="等线" panose="02010600030101010101" pitchFamily="2" charset="-122"/>
                <a:ea typeface="等线" panose="02010600030101010101" pitchFamily="2" charset="-122"/>
                <a:cs typeface="Times New Roman" panose="02020603050405020304" charset="0"/>
              </a:rPr>
              <a:t>and </a:t>
            </a:r>
            <a:r>
              <a:rPr lang="en-US" altLang="zh-CN" sz="2400" kern="100" dirty="0">
                <a:solidFill>
                  <a:srgbClr val="C00000"/>
                </a:solidFill>
                <a:latin typeface="等线" panose="02010600030101010101" pitchFamily="2" charset="-122"/>
                <a:ea typeface="等线" panose="02010600030101010101" pitchFamily="2" charset="-122"/>
                <a:cs typeface="Times New Roman" panose="02020603050405020304" charset="0"/>
              </a:rPr>
              <a:t>curled up into a ball, exposed to the afternoon warm sunshine lazily .</a:t>
            </a:r>
            <a:endParaRPr lang="en-US" altLang="zh-CN" sz="2400" kern="100" dirty="0">
              <a:solidFill>
                <a:srgbClr val="C00000"/>
              </a:solidFill>
              <a:latin typeface="等线" panose="02010600030101010101" pitchFamily="2" charset="-122"/>
              <a:ea typeface="等线" panose="02010600030101010101" pitchFamily="2" charset="-122"/>
              <a:cs typeface="Times New Roman" panose="02020603050405020304" charset="0"/>
            </a:endParaRPr>
          </a:p>
          <a:p>
            <a:pPr algn="just">
              <a:spcAft>
                <a:spcPts val="0"/>
              </a:spcAft>
            </a:pPr>
            <a:r>
              <a:rPr lang="zh-CN" altLang="en-US" sz="2400" kern="100" dirty="0">
                <a:latin typeface="等线" panose="02010600030101010101" pitchFamily="2" charset="-122"/>
                <a:ea typeface="等线" panose="02010600030101010101" pitchFamily="2" charset="-122"/>
                <a:cs typeface="Times New Roman" panose="02020603050405020304" charset="0"/>
              </a:rPr>
              <a:t>   声音描写：</a:t>
            </a:r>
            <a:endParaRPr lang="en-US" altLang="zh-CN" sz="2400" kern="100" dirty="0">
              <a:latin typeface="等线" panose="02010600030101010101" pitchFamily="2" charset="-122"/>
              <a:ea typeface="等线" panose="02010600030101010101" pitchFamily="2" charset="-122"/>
              <a:cs typeface="Times New Roman" panose="02020603050405020304" charset="0"/>
            </a:endParaRPr>
          </a:p>
          <a:p>
            <a:pPr algn="just">
              <a:spcAft>
                <a:spcPts val="0"/>
              </a:spcAft>
            </a:pPr>
            <a:r>
              <a:rPr lang="en-US" altLang="zh-CN" sz="2400" kern="100" dirty="0">
                <a:solidFill>
                  <a:srgbClr val="000000"/>
                </a:solidFill>
                <a:latin typeface="等线" panose="02010600030101010101" pitchFamily="2" charset="-122"/>
                <a:ea typeface="等线" panose="02010600030101010101" pitchFamily="2" charset="-122"/>
                <a:cs typeface="Times New Roman" panose="02020603050405020304" charset="0"/>
              </a:rPr>
              <a:t>5.   </a:t>
            </a:r>
            <a:r>
              <a:rPr lang="en-US" altLang="zh-CN" sz="2400" kern="100" dirty="0">
                <a:solidFill>
                  <a:srgbClr val="9900CC"/>
                </a:solidFill>
                <a:latin typeface="等线" panose="02010600030101010101" pitchFamily="2" charset="-122"/>
                <a:ea typeface="等线" panose="02010600030101010101" pitchFamily="2" charset="-122"/>
                <a:cs typeface="Times New Roman" panose="02020603050405020304" charset="0"/>
              </a:rPr>
              <a:t>Staring at Callie, </a:t>
            </a:r>
            <a:r>
              <a:rPr lang="en-US" altLang="zh-CN" sz="2400" kern="100" dirty="0">
                <a:solidFill>
                  <a:srgbClr val="000000"/>
                </a:solidFill>
                <a:latin typeface="等线" panose="02010600030101010101" pitchFamily="2" charset="-122"/>
                <a:ea typeface="等线" panose="02010600030101010101" pitchFamily="2" charset="-122"/>
                <a:cs typeface="Times New Roman" panose="02020603050405020304" charset="0"/>
              </a:rPr>
              <a:t>the kitten </a:t>
            </a:r>
            <a:r>
              <a:rPr lang="en-US" altLang="zh-CN" sz="2400" kern="100" dirty="0">
                <a:solidFill>
                  <a:srgbClr val="C00000"/>
                </a:solidFill>
                <a:latin typeface="等线" panose="02010600030101010101" pitchFamily="2" charset="-122"/>
                <a:ea typeface="等线" panose="02010600030101010101" pitchFamily="2" charset="-122"/>
                <a:cs typeface="Times New Roman" panose="02020603050405020304" charset="0"/>
              </a:rPr>
              <a:t>let out a soft, delicate meow, </a:t>
            </a:r>
            <a:r>
              <a:rPr lang="en-US" altLang="zh-CN" sz="2400" kern="100" dirty="0">
                <a:solidFill>
                  <a:srgbClr val="9900CC"/>
                </a:solidFill>
                <a:latin typeface="等线" panose="02010600030101010101" pitchFamily="2" charset="-122"/>
                <a:ea typeface="等线" panose="02010600030101010101" pitchFamily="2" charset="-122"/>
                <a:cs typeface="Times New Roman" panose="02020603050405020304" charset="0"/>
              </a:rPr>
              <a:t>as if begging for a warm  </a:t>
            </a:r>
            <a:endParaRPr lang="en-US" altLang="zh-CN" sz="2400" kern="100" dirty="0">
              <a:solidFill>
                <a:srgbClr val="9900CC"/>
              </a:solidFill>
              <a:latin typeface="等线" panose="02010600030101010101" pitchFamily="2" charset="-122"/>
              <a:ea typeface="等线" panose="02010600030101010101" pitchFamily="2" charset="-122"/>
              <a:cs typeface="Times New Roman" panose="02020603050405020304" charset="0"/>
            </a:endParaRPr>
          </a:p>
          <a:p>
            <a:pPr algn="just">
              <a:spcAft>
                <a:spcPts val="0"/>
              </a:spcAft>
            </a:pPr>
            <a:r>
              <a:rPr lang="en-US" altLang="zh-CN" sz="2400" kern="100" dirty="0">
                <a:solidFill>
                  <a:srgbClr val="9900CC"/>
                </a:solidFill>
                <a:latin typeface="等线" panose="02010600030101010101" pitchFamily="2" charset="-122"/>
                <a:ea typeface="等线" panose="02010600030101010101" pitchFamily="2" charset="-122"/>
                <a:cs typeface="Times New Roman" panose="02020603050405020304" charset="0"/>
              </a:rPr>
              <a:t>      embrace to curl up or a saucer of milk to drink.</a:t>
            </a:r>
            <a:endParaRPr lang="en-US" altLang="zh-CN" sz="2400" kern="100" dirty="0">
              <a:solidFill>
                <a:srgbClr val="9900CC"/>
              </a:solidFill>
              <a:latin typeface="等线" panose="02010600030101010101" pitchFamily="2" charset="-122"/>
              <a:ea typeface="等线" panose="02010600030101010101" pitchFamily="2" charset="-122"/>
              <a:cs typeface="Times New Roman" panose="02020603050405020304" charset="0"/>
            </a:endParaRPr>
          </a:p>
          <a:p>
            <a:pPr algn="just">
              <a:spcAft>
                <a:spcPts val="0"/>
              </a:spcAft>
            </a:pPr>
            <a:r>
              <a:rPr lang="en-US" altLang="zh-CN" sz="2400" kern="100" dirty="0">
                <a:solidFill>
                  <a:srgbClr val="9900CC"/>
                </a:solidFill>
                <a:latin typeface="等线" panose="02010600030101010101" pitchFamily="2" charset="-122"/>
                <a:ea typeface="等线" panose="02010600030101010101" pitchFamily="2" charset="-122"/>
                <a:cs typeface="Times New Roman" panose="02020603050405020304" charset="0"/>
              </a:rPr>
              <a:t>6</a:t>
            </a:r>
            <a:r>
              <a:rPr lang="en-US" altLang="zh-CN" sz="2400" kern="100" dirty="0">
                <a:solidFill>
                  <a:srgbClr val="C00000"/>
                </a:solidFill>
                <a:latin typeface="等线" panose="02010600030101010101" pitchFamily="2" charset="-122"/>
                <a:ea typeface="等线" panose="02010600030101010101" pitchFamily="2" charset="-122"/>
                <a:cs typeface="Times New Roman" panose="02020603050405020304" charset="0"/>
              </a:rPr>
              <a:t>.   It purred contentedly </a:t>
            </a:r>
            <a:r>
              <a:rPr lang="en-US" altLang="zh-CN" sz="2400" kern="100" dirty="0">
                <a:solidFill>
                  <a:srgbClr val="0000FF"/>
                </a:solidFill>
                <a:latin typeface="等线" panose="02010600030101010101" pitchFamily="2" charset="-122"/>
                <a:ea typeface="等线" panose="02010600030101010101" pitchFamily="2" charset="-122"/>
                <a:cs typeface="Times New Roman" panose="02020603050405020304" charset="0"/>
              </a:rPr>
              <a:t>as Callie stroked its silky fur,  </a:t>
            </a:r>
            <a:r>
              <a:rPr lang="en-US" altLang="zh-CN" sz="2400" kern="100" dirty="0">
                <a:solidFill>
                  <a:srgbClr val="9900CC"/>
                </a:solidFill>
                <a:latin typeface="等线" panose="02010600030101010101" pitchFamily="2" charset="-122"/>
                <a:ea typeface="等线" panose="02010600030101010101" pitchFamily="2" charset="-122"/>
                <a:cs typeface="Times New Roman" panose="02020603050405020304" charset="0"/>
              </a:rPr>
              <a:t>its low rumbling sound filling the </a:t>
            </a:r>
            <a:endParaRPr lang="en-US" altLang="zh-CN" sz="2400" kern="100" dirty="0">
              <a:solidFill>
                <a:srgbClr val="9900CC"/>
              </a:solidFill>
              <a:latin typeface="等线" panose="02010600030101010101" pitchFamily="2" charset="-122"/>
              <a:ea typeface="等线" panose="02010600030101010101" pitchFamily="2" charset="-122"/>
              <a:cs typeface="Times New Roman" panose="02020603050405020304" charset="0"/>
            </a:endParaRPr>
          </a:p>
          <a:p>
            <a:pPr algn="just">
              <a:spcAft>
                <a:spcPts val="0"/>
              </a:spcAft>
            </a:pPr>
            <a:r>
              <a:rPr lang="en-US" altLang="zh-CN" sz="2400" kern="100" dirty="0">
                <a:solidFill>
                  <a:srgbClr val="9900CC"/>
                </a:solidFill>
                <a:latin typeface="等线" panose="02010600030101010101" pitchFamily="2" charset="-122"/>
                <a:ea typeface="等线" panose="02010600030101010101" pitchFamily="2" charset="-122"/>
                <a:cs typeface="Times New Roman" panose="02020603050405020304" charset="0"/>
              </a:rPr>
              <a:t>      room like a tiny engine.</a:t>
            </a:r>
            <a:endParaRPr lang="zh-CN" altLang="en-US" sz="2400" kern="100" dirty="0">
              <a:latin typeface="等线" panose="02010600030101010101" pitchFamily="2" charset="-122"/>
              <a:ea typeface="等线" panose="02010600030101010101" pitchFamily="2" charset="-122"/>
              <a:cs typeface="Times New Roman" panose="02020603050405020304" charset="0"/>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0" y="523220"/>
            <a:ext cx="12192000" cy="4926986"/>
          </a:xfrm>
          <a:prstGeom prst="rect">
            <a:avLst/>
          </a:prstGeom>
          <a:noFill/>
        </p:spPr>
        <p:txBody>
          <a:bodyPr wrap="square" lIns="91292" tIns="45718" rIns="91292" bIns="45718">
            <a:spAutoFit/>
          </a:bodyPr>
          <a:lstStyle/>
          <a:p>
            <a:pPr lvl="0" indent="457200" defTabSz="913765">
              <a:lnSpc>
                <a:spcPts val="2900"/>
              </a:lnSpc>
              <a:spcBef>
                <a:spcPct val="0"/>
              </a:spcBef>
              <a:spcAft>
                <a:spcPct val="0"/>
              </a:spcAft>
              <a:defRPr/>
            </a:pPr>
            <a:r>
              <a:rPr lang="en-US" altLang="zh-CN" sz="2800" kern="100" dirty="0">
                <a:latin typeface="Tahoma" panose="020B0604030504040204" pitchFamily="34" charset="0"/>
                <a:ea typeface="Tahoma" panose="020B0604030504040204" pitchFamily="34" charset="0"/>
                <a:cs typeface="Tahoma" panose="020B0604030504040204" pitchFamily="34" charset="0"/>
              </a:rPr>
              <a:t>Sweat dripped from Callie’s face as she helped her big brother Briggs load hay bales (</a:t>
            </a:r>
            <a:r>
              <a:rPr lang="zh-CN" altLang="en-US" sz="2800" kern="100" dirty="0">
                <a:latin typeface="Tahoma" panose="020B0604030504040204" pitchFamily="34" charset="0"/>
                <a:ea typeface="Tahoma" panose="020B0604030504040204" pitchFamily="34" charset="0"/>
                <a:cs typeface="Tahoma" panose="020B0604030504040204" pitchFamily="34" charset="0"/>
              </a:rPr>
              <a:t>干草捆</a:t>
            </a:r>
            <a:r>
              <a:rPr lang="en-US" altLang="zh-CN" sz="2800" kern="100" dirty="0">
                <a:latin typeface="Tahoma" panose="020B0604030504040204" pitchFamily="34" charset="0"/>
                <a:ea typeface="Tahoma" panose="020B0604030504040204" pitchFamily="34" charset="0"/>
                <a:cs typeface="Tahoma" panose="020B0604030504040204" pitchFamily="34" charset="0"/>
              </a:rPr>
              <a:t>) onto the conveyor (</a:t>
            </a:r>
            <a:r>
              <a:rPr lang="zh-CN" altLang="en-US" sz="2800" kern="100" dirty="0">
                <a:latin typeface="Tahoma" panose="020B0604030504040204" pitchFamily="34" charset="0"/>
                <a:ea typeface="Tahoma" panose="020B0604030504040204" pitchFamily="34" charset="0"/>
                <a:cs typeface="Tahoma" panose="020B0604030504040204" pitchFamily="34" charset="0"/>
              </a:rPr>
              <a:t>输送机</a:t>
            </a:r>
            <a:r>
              <a:rPr lang="en-US" altLang="zh-CN" sz="2800" kern="100" dirty="0">
                <a:latin typeface="Tahoma" panose="020B0604030504040204" pitchFamily="34" charset="0"/>
                <a:ea typeface="Tahoma" panose="020B0604030504040204" pitchFamily="34" charset="0"/>
                <a:cs typeface="Tahoma" panose="020B0604030504040204" pitchFamily="34" charset="0"/>
              </a:rPr>
              <a:t>). She wasn’t strong enough to lift them herself, but she could at least help drag them into place. The machine chattered noisily while it carried the bales up to the hayloft, where Callie’s dad stacked them.</a:t>
            </a:r>
            <a:endParaRPr lang="en-US" altLang="zh-CN" sz="2800" kern="100" dirty="0">
              <a:latin typeface="Tahoma" panose="020B0604030504040204" pitchFamily="34" charset="0"/>
              <a:ea typeface="Tahoma" panose="020B0604030504040204" pitchFamily="34" charset="0"/>
              <a:cs typeface="Tahoma" panose="020B0604030504040204" pitchFamily="34" charset="0"/>
            </a:endParaRPr>
          </a:p>
          <a:p>
            <a:pPr lvl="0" indent="457200" defTabSz="913765">
              <a:lnSpc>
                <a:spcPts val="2900"/>
              </a:lnSpc>
              <a:spcBef>
                <a:spcPct val="0"/>
              </a:spcBef>
              <a:spcAft>
                <a:spcPct val="0"/>
              </a:spcAft>
              <a:defRPr/>
            </a:pPr>
            <a:r>
              <a:rPr lang="en-US" altLang="zh-CN" sz="2800" kern="100" dirty="0">
                <a:latin typeface="Tahoma" panose="020B0604030504040204" pitchFamily="34" charset="0"/>
                <a:ea typeface="Tahoma" panose="020B0604030504040204" pitchFamily="34" charset="0"/>
                <a:cs typeface="Tahoma" panose="020B0604030504040204" pitchFamily="34" charset="0"/>
              </a:rPr>
              <a:t>All was quiet when Callie went inside to feed the horses. But as she filled the water buckets, she thought she heard a faint meow from the hayloft. She climbed the steps to the loft and listened. The sound seemed to be coming from behind the bales. She ran to get her dad and Briggs. Briggs cocked his head. “It’s coming from outside,” he determined. “Just a bird in a tree.” Callie’s dad agreed. “How do you know for sure?” Callie said. “I guess we’ve just got better ears than you,” Briggs joked.</a:t>
            </a:r>
            <a:endParaRPr lang="en-US" altLang="zh-CN" sz="2800" kern="100" dirty="0">
              <a:latin typeface="Tahoma" panose="020B0604030504040204" pitchFamily="34" charset="0"/>
              <a:ea typeface="Tahoma" panose="020B0604030504040204" pitchFamily="34" charset="0"/>
              <a:cs typeface="Tahoma" panose="020B0604030504040204" pitchFamily="34" charset="0"/>
            </a:endParaRPr>
          </a:p>
          <a:p>
            <a:pPr marL="0" marR="0" lvl="0" indent="457200" defTabSz="913765" rtl="0" eaLnBrk="0" fontAlgn="auto" latinLnBrk="0" hangingPunct="1">
              <a:lnSpc>
                <a:spcPts val="2900"/>
              </a:lnSpc>
              <a:spcBef>
                <a:spcPct val="0"/>
              </a:spcBef>
              <a:spcAft>
                <a:spcPct val="0"/>
              </a:spcAft>
              <a:buClrTx/>
              <a:buSzTx/>
              <a:buFontTx/>
              <a:buNone/>
              <a:defRPr/>
            </a:pPr>
            <a:endParaRPr kumimoji="0" lang="en-US" altLang="zh-C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TextBox 1"/>
          <p:cNvSpPr txBox="1"/>
          <p:nvPr>
            <p:custDataLst>
              <p:tags r:id="rId2"/>
            </p:custDataLst>
          </p:nvPr>
        </p:nvSpPr>
        <p:spPr>
          <a:xfrm>
            <a:off x="0" y="0"/>
            <a:ext cx="1789043" cy="523220"/>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读原文</a:t>
            </a: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a:t>
            </a:r>
            <a:endPar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0" y="356837"/>
            <a:ext cx="12192000" cy="5693866"/>
          </a:xfrm>
          <a:prstGeom prst="rect">
            <a:avLst/>
          </a:prstGeom>
          <a:solidFill>
            <a:schemeClr val="accent3">
              <a:lumMod val="20000"/>
              <a:lumOff val="80000"/>
            </a:schemeClr>
          </a:solidFill>
        </p:spPr>
        <p:txBody>
          <a:bodyPr wrap="square">
            <a:spAutoFit/>
          </a:bodyPr>
          <a:lstStyle/>
          <a:p>
            <a:pPr indent="266700" algn="just">
              <a:spcAft>
                <a:spcPts val="0"/>
              </a:spcAft>
            </a:pPr>
            <a:r>
              <a:rPr lang="en-US" altLang="zh-CN" sz="2800" kern="100" dirty="0">
                <a:latin typeface="等线" panose="02010600030101010101" pitchFamily="2" charset="-122"/>
                <a:ea typeface="等线" panose="02010600030101010101" pitchFamily="2" charset="-122"/>
                <a:cs typeface="Times New Roman" panose="02020603050405020304" charset="0"/>
              </a:rPr>
              <a:t>   </a:t>
            </a:r>
            <a:r>
              <a:rPr lang="zh-CN" altLang="en-US" sz="2800" kern="100" dirty="0" smtClean="0">
                <a:latin typeface="等线" panose="02010600030101010101" pitchFamily="2" charset="-122"/>
                <a:ea typeface="等线" panose="02010600030101010101" pitchFamily="2" charset="-122"/>
                <a:cs typeface="Times New Roman" panose="02020603050405020304" charset="0"/>
              </a:rPr>
              <a:t>面部表情语料：</a:t>
            </a:r>
            <a:endParaRPr lang="en-US" altLang="zh-CN" sz="2800" kern="100" dirty="0" smtClean="0">
              <a:latin typeface="等线" panose="02010600030101010101" pitchFamily="2" charset="-122"/>
              <a:ea typeface="等线" panose="02010600030101010101" pitchFamily="2" charset="-122"/>
              <a:cs typeface="Times New Roman" panose="02020603050405020304" charset="0"/>
            </a:endParaRPr>
          </a:p>
          <a:p>
            <a:pPr marL="514350" indent="-514350" algn="just">
              <a:spcAft>
                <a:spcPts val="0"/>
              </a:spcAft>
              <a:buAutoNum type="arabicPeriod"/>
            </a:pPr>
            <a:r>
              <a:rPr lang="en-US" altLang="zh-CN" sz="2800" kern="100" dirty="0" smtClean="0">
                <a:latin typeface="等线" panose="02010600030101010101" pitchFamily="2" charset="-122"/>
                <a:ea typeface="等线" panose="02010600030101010101" pitchFamily="2" charset="-122"/>
                <a:cs typeface="Times New Roman" panose="02020603050405020304" charset="0"/>
              </a:rPr>
              <a:t>As Ava explained what happened to her mobile phone</a:t>
            </a:r>
            <a:r>
              <a:rPr lang="en-US" altLang="zh-CN" sz="2800" kern="100" dirty="0" smtClean="0">
                <a:solidFill>
                  <a:srgbClr val="9900CC"/>
                </a:solidFill>
                <a:latin typeface="等线" panose="02010600030101010101" pitchFamily="2" charset="-122"/>
                <a:ea typeface="等线" panose="02010600030101010101" pitchFamily="2" charset="-122"/>
                <a:cs typeface="Times New Roman" panose="02020603050405020304" charset="0"/>
              </a:rPr>
              <a:t>, her father frowned</a:t>
            </a:r>
            <a:r>
              <a:rPr lang="en-US" altLang="zh-CN" sz="2800" kern="100" dirty="0" smtClean="0">
                <a:latin typeface="等线" panose="02010600030101010101" pitchFamily="2" charset="-122"/>
                <a:ea typeface="等线" panose="02010600030101010101" pitchFamily="2" charset="-122"/>
                <a:cs typeface="Times New Roman" panose="02020603050405020304" charset="0"/>
              </a:rPr>
              <a:t>, wearing a serious look on his face. </a:t>
            </a:r>
            <a:endParaRPr lang="en-US" altLang="zh-CN" sz="2800" kern="100" dirty="0" smtClean="0">
              <a:latin typeface="等线" panose="02010600030101010101" pitchFamily="2" charset="-122"/>
              <a:ea typeface="等线" panose="02010600030101010101" pitchFamily="2" charset="-122"/>
              <a:cs typeface="Times New Roman" panose="02020603050405020304" charset="0"/>
            </a:endParaRPr>
          </a:p>
          <a:p>
            <a:pPr marL="514350" indent="-514350" algn="just">
              <a:spcAft>
                <a:spcPts val="0"/>
              </a:spcAft>
              <a:buAutoNum type="arabicPeriod"/>
            </a:pPr>
            <a:r>
              <a:rPr lang="en-US" altLang="zh-CN" sz="2800" kern="100" dirty="0" smtClean="0">
                <a:latin typeface="等线" panose="02010600030101010101" pitchFamily="2" charset="-122"/>
                <a:ea typeface="等线" panose="02010600030101010101" pitchFamily="2" charset="-122"/>
                <a:cs typeface="Times New Roman" panose="02020603050405020304" charset="0"/>
              </a:rPr>
              <a:t>Lowering </a:t>
            </a:r>
            <a:r>
              <a:rPr lang="en-US" altLang="zh-CN" sz="2800" kern="100" dirty="0">
                <a:latin typeface="等线" panose="02010600030101010101" pitchFamily="2" charset="-122"/>
                <a:ea typeface="等线" panose="02010600030101010101" pitchFamily="2" charset="-122"/>
                <a:cs typeface="Times New Roman" panose="02020603050405020304" charset="0"/>
              </a:rPr>
              <a:t>her head in guilt, Ava conveyed her sincere apology to her parents, </a:t>
            </a:r>
            <a:r>
              <a:rPr lang="en-US" altLang="zh-CN" sz="2800" kern="100" dirty="0">
                <a:solidFill>
                  <a:srgbClr val="9900CC"/>
                </a:solidFill>
                <a:latin typeface="等线" panose="02010600030101010101" pitchFamily="2" charset="-122"/>
                <a:ea typeface="等线" panose="02010600030101010101" pitchFamily="2" charset="-122"/>
                <a:cs typeface="Times New Roman" panose="02020603050405020304" charset="0"/>
              </a:rPr>
              <a:t>tears of sadness streaming down her cheeks</a:t>
            </a:r>
            <a:r>
              <a:rPr lang="en-US" altLang="zh-CN" sz="2800" kern="100" dirty="0" smtClean="0">
                <a:solidFill>
                  <a:srgbClr val="9900CC"/>
                </a:solidFill>
                <a:latin typeface="等线" panose="02010600030101010101" pitchFamily="2" charset="-122"/>
                <a:ea typeface="等线" panose="02010600030101010101" pitchFamily="2" charset="-122"/>
                <a:cs typeface="Times New Roman" panose="02020603050405020304" charset="0"/>
              </a:rPr>
              <a:t>.</a:t>
            </a:r>
            <a:endParaRPr lang="en-US" altLang="zh-CN" sz="2800" kern="100" dirty="0" smtClean="0">
              <a:solidFill>
                <a:srgbClr val="9900CC"/>
              </a:solidFill>
              <a:latin typeface="等线" panose="02010600030101010101" pitchFamily="2" charset="-122"/>
              <a:ea typeface="等线" panose="02010600030101010101" pitchFamily="2" charset="-122"/>
              <a:cs typeface="Times New Roman" panose="02020603050405020304" charset="0"/>
            </a:endParaRPr>
          </a:p>
          <a:p>
            <a:pPr marL="514350" indent="-514350" algn="just">
              <a:spcAft>
                <a:spcPts val="0"/>
              </a:spcAft>
              <a:buAutoNum type="arabicPeriod"/>
            </a:pPr>
            <a:r>
              <a:rPr lang="en-US" altLang="zh-CN" sz="2800" kern="100" dirty="0">
                <a:latin typeface="等线" panose="02010600030101010101" pitchFamily="2" charset="-122"/>
                <a:ea typeface="等线" panose="02010600030101010101" pitchFamily="2" charset="-122"/>
                <a:cs typeface="Times New Roman" panose="02020603050405020304" charset="0"/>
              </a:rPr>
              <a:t> Picking up the cell phone, Ava breathed a sigh of relief, </a:t>
            </a:r>
            <a:r>
              <a:rPr lang="en-US" altLang="zh-CN" sz="2800" kern="100" dirty="0">
                <a:solidFill>
                  <a:srgbClr val="9900CC"/>
                </a:solidFill>
                <a:latin typeface="等线" panose="02010600030101010101" pitchFamily="2" charset="-122"/>
                <a:ea typeface="等线" panose="02010600030101010101" pitchFamily="2" charset="-122"/>
                <a:cs typeface="Times New Roman" panose="02020603050405020304" charset="0"/>
              </a:rPr>
              <a:t>with a big smile blossoming across her face. </a:t>
            </a:r>
            <a:endParaRPr lang="en-US" altLang="zh-CN" sz="2800" kern="100" dirty="0" smtClean="0">
              <a:solidFill>
                <a:srgbClr val="9900CC"/>
              </a:solidFill>
              <a:latin typeface="等线" panose="02010600030101010101" pitchFamily="2" charset="-122"/>
              <a:ea typeface="等线" panose="02010600030101010101" pitchFamily="2" charset="-122"/>
              <a:cs typeface="Times New Roman" panose="02020603050405020304" charset="0"/>
            </a:endParaRPr>
          </a:p>
          <a:p>
            <a:pPr marL="514350" indent="-514350" algn="just">
              <a:spcAft>
                <a:spcPts val="0"/>
              </a:spcAft>
              <a:buAutoNum type="arabicPeriod"/>
            </a:pPr>
            <a:r>
              <a:rPr lang="en-US" altLang="zh-CN" sz="2800" kern="100" dirty="0" smtClean="0">
                <a:latin typeface="等线" panose="02010600030101010101" pitchFamily="2" charset="-122"/>
                <a:ea typeface="等线" panose="02010600030101010101" pitchFamily="2" charset="-122"/>
                <a:cs typeface="Times New Roman" panose="02020603050405020304" charset="0"/>
              </a:rPr>
              <a:t>She took the lost shopping bag from my hands, </a:t>
            </a:r>
            <a:r>
              <a:rPr lang="en-US" altLang="zh-CN" sz="2800" kern="100" dirty="0" smtClean="0">
                <a:solidFill>
                  <a:srgbClr val="9900CC"/>
                </a:solidFill>
                <a:latin typeface="等线" panose="02010600030101010101" pitchFamily="2" charset="-122"/>
                <a:ea typeface="等线" panose="02010600030101010101" pitchFamily="2" charset="-122"/>
                <a:cs typeface="Times New Roman" panose="02020603050405020304" charset="0"/>
              </a:rPr>
              <a:t>tears of joy mingled with gratitude welling up in her eyes.</a:t>
            </a:r>
            <a:endParaRPr lang="en-US" altLang="zh-CN" sz="2800" kern="100" dirty="0" smtClean="0">
              <a:solidFill>
                <a:srgbClr val="9900CC"/>
              </a:solidFill>
              <a:latin typeface="等线" panose="02010600030101010101" pitchFamily="2" charset="-122"/>
              <a:ea typeface="等线" panose="02010600030101010101" pitchFamily="2" charset="-122"/>
              <a:cs typeface="Times New Roman" panose="02020603050405020304" charset="0"/>
            </a:endParaRPr>
          </a:p>
          <a:p>
            <a:pPr marL="514350" indent="-514350" algn="just">
              <a:spcAft>
                <a:spcPts val="0"/>
              </a:spcAft>
              <a:buAutoNum type="arabicPeriod"/>
            </a:pPr>
            <a:r>
              <a:rPr lang="en-US" altLang="zh-CN" sz="2800" kern="100" dirty="0" smtClean="0">
                <a:solidFill>
                  <a:srgbClr val="9900CC"/>
                </a:solidFill>
                <a:latin typeface="等线" panose="02010600030101010101" pitchFamily="2" charset="-122"/>
                <a:ea typeface="等线" panose="02010600030101010101" pitchFamily="2" charset="-122"/>
                <a:cs typeface="Times New Roman" panose="02020603050405020304" charset="0"/>
              </a:rPr>
              <a:t>Eyes shining/ twinkling/ sparkling with extreme excitement, </a:t>
            </a:r>
            <a:r>
              <a:rPr lang="en-US" altLang="zh-CN" sz="2800" kern="100" dirty="0" smtClean="0">
                <a:latin typeface="等线" panose="02010600030101010101" pitchFamily="2" charset="-122"/>
                <a:ea typeface="等线" panose="02010600030101010101" pitchFamily="2" charset="-122"/>
                <a:cs typeface="Times New Roman" panose="02020603050405020304" charset="0"/>
              </a:rPr>
              <a:t>I declared to Mom that I had registered for the cooking competition. </a:t>
            </a:r>
            <a:endParaRPr lang="en-US" altLang="zh-CN" sz="2800" kern="100" dirty="0" smtClean="0">
              <a:latin typeface="等线" panose="02010600030101010101" pitchFamily="2" charset="-122"/>
              <a:ea typeface="等线" panose="02010600030101010101" pitchFamily="2" charset="-122"/>
              <a:cs typeface="Times New Roman" panose="02020603050405020304" charset="0"/>
            </a:endParaRPr>
          </a:p>
          <a:p>
            <a:pPr marL="514350" indent="-514350" algn="just">
              <a:spcAft>
                <a:spcPts val="0"/>
              </a:spcAft>
              <a:buAutoNum type="arabicPeriod"/>
            </a:pPr>
            <a:r>
              <a:rPr lang="en-US" altLang="zh-CN" sz="2800" kern="100" dirty="0" smtClean="0">
                <a:solidFill>
                  <a:srgbClr val="9900CC"/>
                </a:solidFill>
                <a:latin typeface="等线" panose="02010600030101010101" pitchFamily="2" charset="-122"/>
                <a:ea typeface="等线" panose="02010600030101010101" pitchFamily="2" charset="-122"/>
                <a:cs typeface="Times New Roman" panose="02020603050405020304" charset="0"/>
              </a:rPr>
              <a:t> Her face flushed </a:t>
            </a:r>
            <a:r>
              <a:rPr lang="en-US" altLang="zh-CN" sz="2800" kern="100" dirty="0" smtClean="0">
                <a:latin typeface="等线" panose="02010600030101010101" pitchFamily="2" charset="-122"/>
                <a:ea typeface="等线" panose="02010600030101010101" pitchFamily="2" charset="-122"/>
                <a:cs typeface="Times New Roman" panose="02020603050405020304" charset="0"/>
              </a:rPr>
              <a:t>as she admitted breaking her mom’s beloved vase. </a:t>
            </a:r>
            <a:endParaRPr lang="en-US" altLang="zh-CN" sz="2800" kern="100" dirty="0" smtClean="0">
              <a:latin typeface="等线" panose="02010600030101010101" pitchFamily="2" charset="-122"/>
              <a:ea typeface="等线" panose="02010600030101010101" pitchFamily="2" charset="-122"/>
              <a:cs typeface="Times New Roman" panose="02020603050405020304" charset="0"/>
            </a:endParaRPr>
          </a:p>
          <a:p>
            <a:pPr marL="514350" indent="-514350" algn="just">
              <a:spcAft>
                <a:spcPts val="0"/>
              </a:spcAft>
              <a:buAutoNum type="arabicPeriod"/>
            </a:pPr>
            <a:endParaRPr lang="en-US" altLang="zh-CN" sz="2800" kern="100" dirty="0">
              <a:solidFill>
                <a:srgbClr val="9900CC"/>
              </a:solidFill>
              <a:latin typeface="等线" panose="02010600030101010101" pitchFamily="2" charset="-122"/>
              <a:ea typeface="等线" panose="02010600030101010101" pitchFamily="2" charset="-122"/>
              <a:cs typeface="Times New Roman" panose="02020603050405020304" charset="0"/>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2365" y="69227"/>
            <a:ext cx="12314024" cy="6684903"/>
          </a:xfrm>
          <a:prstGeom prst="rect">
            <a:avLst/>
          </a:prstGeom>
          <a:solidFill>
            <a:schemeClr val="bg1"/>
          </a:solidFill>
        </p:spPr>
        <p:txBody>
          <a:bodyPr wrap="square" lIns="91292" tIns="45718" rIns="91292" bIns="45718">
            <a:spAutoFit/>
          </a:bodyPr>
          <a:lstStyle/>
          <a:p>
            <a:pPr lvl="0" indent="457200" eaLnBrk="0" fontAlgn="base" hangingPunct="0">
              <a:lnSpc>
                <a:spcPct val="90000"/>
              </a:lnSpc>
              <a:spcBef>
                <a:spcPct val="0"/>
              </a:spcBef>
              <a:spcAft>
                <a:spcPct val="0"/>
              </a:spcAft>
              <a:defRPr/>
            </a:pPr>
            <a:r>
              <a:rPr lang="en-US" altLang="zh-CN" sz="2800" kern="100" dirty="0">
                <a:solidFill>
                  <a:prstClr val="black"/>
                </a:solidFill>
                <a:latin typeface="Tahoma" panose="020B0604030504040204" pitchFamily="34" charset="0"/>
                <a:ea typeface="Tahoma" panose="020B0604030504040204" pitchFamily="34" charset="0"/>
                <a:cs typeface="Tahoma" panose="020B0604030504040204" pitchFamily="34" charset="0"/>
              </a:rPr>
              <a:t>But Callie wasn’t convinced. She checked the hayloft again after supper. “Are you stuck in there, kitty?” she said, pressing an ear to the bales. “</a:t>
            </a:r>
            <a:r>
              <a:rPr lang="en-US" altLang="zh-CN" sz="2800" kern="100" dirty="0" err="1">
                <a:solidFill>
                  <a:prstClr val="black"/>
                </a:solidFill>
                <a:latin typeface="Tahoma" panose="020B0604030504040204" pitchFamily="34" charset="0"/>
                <a:ea typeface="Tahoma" panose="020B0604030504040204" pitchFamily="34" charset="0"/>
                <a:cs typeface="Tahoma" panose="020B0604030504040204" pitchFamily="34" charset="0"/>
              </a:rPr>
              <a:t>Meooow</a:t>
            </a:r>
            <a:r>
              <a:rPr lang="en-US" altLang="zh-CN" sz="2800" kern="100" dirty="0">
                <a:solidFill>
                  <a:prstClr val="black"/>
                </a:solidFill>
                <a:latin typeface="Tahoma" panose="020B0604030504040204" pitchFamily="34" charset="0"/>
                <a:ea typeface="Tahoma" panose="020B0604030504040204" pitchFamily="34" charset="0"/>
                <a:cs typeface="Tahoma" panose="020B0604030504040204" pitchFamily="34" charset="0"/>
              </a:rPr>
              <a:t>!” Callie raced back to the house. “I heard it again, Dad! Will you please listen once more?” “All right, Cal,” her dad said, turning off the TV. “I’ll go check while you get ready for bed.” A few minutes later, Dad poked his head into Callie’s room. “The only thing I heard out there was a screech owl,” he said. “So stop worrying.” “OK, Dad,” Callie said. “Thanks for checking.”</a:t>
            </a:r>
            <a:endParaRPr lang="en-US" altLang="zh-CN" sz="2800" kern="1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lvl="0" indent="457200" eaLnBrk="0" fontAlgn="base" hangingPunct="0">
              <a:lnSpc>
                <a:spcPct val="90000"/>
              </a:lnSpc>
              <a:spcBef>
                <a:spcPct val="0"/>
              </a:spcBef>
              <a:spcAft>
                <a:spcPct val="0"/>
              </a:spcAft>
              <a:defRPr/>
            </a:pPr>
            <a:r>
              <a:rPr lang="en-US" altLang="zh-CN" sz="2800" kern="100" dirty="0">
                <a:solidFill>
                  <a:prstClr val="black"/>
                </a:solidFill>
                <a:latin typeface="Tahoma" panose="020B0604030504040204" pitchFamily="34" charset="0"/>
                <a:ea typeface="Tahoma" panose="020B0604030504040204" pitchFamily="34" charset="0"/>
                <a:cs typeface="Tahoma" panose="020B0604030504040204" pitchFamily="34" charset="0"/>
              </a:rPr>
              <a:t>  But she woke in the night thinking about what she’d heard. What if a kitten was trapped behind the bales? She lay on her back, wondering what to do. Finally, she grabbed a flashlight and crept into the barn.</a:t>
            </a:r>
            <a:endParaRPr lang="en-US" altLang="zh-CN" sz="2800" kern="1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lvl="0" indent="457200" eaLnBrk="0" fontAlgn="base" hangingPunct="0">
              <a:lnSpc>
                <a:spcPct val="90000"/>
              </a:lnSpc>
              <a:spcBef>
                <a:spcPct val="0"/>
              </a:spcBef>
              <a:spcAft>
                <a:spcPct val="0"/>
              </a:spcAft>
              <a:defRPr/>
            </a:pPr>
            <a:endParaRPr lang="en-US" altLang="zh-CN" sz="2800" kern="1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lvl="0" indent="457200" eaLnBrk="0" fontAlgn="base" hangingPunct="0">
              <a:lnSpc>
                <a:spcPct val="90000"/>
              </a:lnSpc>
              <a:spcBef>
                <a:spcPct val="0"/>
              </a:spcBef>
              <a:spcAft>
                <a:spcPct val="0"/>
              </a:spcAft>
              <a:defRPr/>
            </a:pPr>
            <a:r>
              <a:rPr lang="en-US" altLang="zh-CN" sz="2800" kern="100" dirty="0">
                <a:solidFill>
                  <a:prstClr val="black"/>
                </a:solidFill>
                <a:latin typeface="Tahoma" panose="020B0604030504040204" pitchFamily="34" charset="0"/>
                <a:ea typeface="Tahoma" panose="020B0604030504040204" pitchFamily="34" charset="0"/>
                <a:cs typeface="Tahoma" panose="020B0604030504040204" pitchFamily="34" charset="0"/>
              </a:rPr>
              <a:t>Para1: Once in the barn, she shined the flashlight’s beam toward the ladder.</a:t>
            </a:r>
            <a:endParaRPr lang="en-US" altLang="zh-CN" sz="2800" kern="1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lvl="0" indent="457200" eaLnBrk="0" fontAlgn="base" hangingPunct="0">
              <a:lnSpc>
                <a:spcPct val="90000"/>
              </a:lnSpc>
              <a:spcBef>
                <a:spcPct val="0"/>
              </a:spcBef>
              <a:spcAft>
                <a:spcPct val="0"/>
              </a:spcAft>
              <a:defRPr/>
            </a:pPr>
            <a:r>
              <a:rPr lang="en-US" altLang="zh-CN" sz="2800" kern="100" dirty="0">
                <a:solidFill>
                  <a:prstClr val="black"/>
                </a:solidFill>
                <a:latin typeface="Tahoma" panose="020B0604030504040204" pitchFamily="34" charset="0"/>
                <a:ea typeface="Tahoma" panose="020B0604030504040204" pitchFamily="34" charset="0"/>
                <a:cs typeface="Tahoma" panose="020B0604030504040204" pitchFamily="34" charset="0"/>
              </a:rPr>
              <a:t>Para2: Finally, Callie picked up the scared kitten from the corner of the hayloft.</a:t>
            </a:r>
            <a:endParaRPr lang="en-US" altLang="zh-CN" sz="2800" kern="1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lvl="0" indent="457200" eaLnBrk="0" fontAlgn="base" hangingPunct="0">
              <a:lnSpc>
                <a:spcPct val="90000"/>
              </a:lnSpc>
              <a:spcBef>
                <a:spcPct val="0"/>
              </a:spcBef>
              <a:spcAft>
                <a:spcPct val="0"/>
              </a:spcAft>
              <a:defRPr/>
            </a:pPr>
            <a:endParaRPr lang="en-US" altLang="zh-CN" sz="2800" kern="1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4145484" y="108323"/>
            <a:ext cx="4534728" cy="523220"/>
          </a:xfrm>
          <a:prstGeom prst="rect">
            <a:avLst/>
          </a:prstGeom>
          <a:noFill/>
        </p:spPr>
        <p:txBody>
          <a:bodyPr wrap="square">
            <a:spAutoFit/>
          </a:bodyPr>
          <a:lstStyle/>
          <a:p>
            <a:r>
              <a:rPr lang="en-US" altLang="zh-CN" sz="2800" b="1" dirty="0">
                <a:solidFill>
                  <a:srgbClr val="CC00CC"/>
                </a:solidFill>
                <a:highlight>
                  <a:srgbClr val="C0C0C0"/>
                </a:highlight>
                <a:latin typeface="Times New Roman" panose="02020603050405020304" charset="0"/>
                <a:cs typeface="Times New Roman" panose="02020603050405020304" charset="0"/>
                <a:sym typeface="+mn-ea"/>
              </a:rPr>
              <a:t>Read for elements</a:t>
            </a:r>
            <a:endParaRPr lang="zh-CN" altLang="en-US" sz="2800" dirty="0">
              <a:solidFill>
                <a:srgbClr val="CC00CC"/>
              </a:solidFill>
            </a:endParaRPr>
          </a:p>
        </p:txBody>
      </p:sp>
      <p:sp>
        <p:nvSpPr>
          <p:cNvPr id="5" name="文本框 4"/>
          <p:cNvSpPr txBox="1"/>
          <p:nvPr/>
        </p:nvSpPr>
        <p:spPr>
          <a:xfrm>
            <a:off x="0" y="1177290"/>
            <a:ext cx="12067344" cy="3874769"/>
          </a:xfrm>
          <a:prstGeom prst="rect">
            <a:avLst/>
          </a:prstGeom>
          <a:solidFill>
            <a:schemeClr val="bg1"/>
          </a:solidFill>
        </p:spPr>
        <p:txBody>
          <a:bodyPr wrap="square" rtlCol="0">
            <a:noAutofit/>
          </a:bodyPr>
          <a:lstStyle/>
          <a:p>
            <a:pPr marL="514350" indent="-514350">
              <a:buFontTx/>
              <a:buAutoNum type="arabicPeriod"/>
            </a:pPr>
            <a:r>
              <a:rPr lang="en-US" altLang="zh-CN" sz="3600" b="1" dirty="0">
                <a:latin typeface="Times New Roman" panose="02020603050405020304" charset="0"/>
                <a:cs typeface="Times New Roman" panose="02020603050405020304" charset="0"/>
              </a:rPr>
              <a:t>Major roles</a:t>
            </a:r>
            <a:r>
              <a:rPr lang="zh-CN" altLang="en-US" sz="3600" b="1" dirty="0">
                <a:latin typeface="Times New Roman" panose="02020603050405020304" charset="0"/>
                <a:cs typeface="Times New Roman" panose="02020603050405020304" charset="0"/>
              </a:rPr>
              <a:t>： </a:t>
            </a:r>
            <a:r>
              <a:rPr lang="en-US" altLang="zh-CN" sz="3600" b="1" dirty="0">
                <a:solidFill>
                  <a:srgbClr val="FF0000"/>
                </a:solidFill>
                <a:latin typeface="Times New Roman" panose="02020603050405020304" charset="0"/>
                <a:cs typeface="Times New Roman" panose="02020603050405020304" charset="0"/>
              </a:rPr>
              <a:t>   Callie   &amp;  the kitten  </a:t>
            </a:r>
            <a:r>
              <a:rPr lang="en-US" altLang="zh-CN" sz="3600" dirty="0">
                <a:solidFill>
                  <a:srgbClr val="0000FF"/>
                </a:solidFill>
                <a:latin typeface="Times New Roman" panose="02020603050405020304" charset="0"/>
                <a:cs typeface="Times New Roman" panose="02020603050405020304" charset="0"/>
              </a:rPr>
              <a:t>  </a:t>
            </a:r>
            <a:r>
              <a:rPr lang="en-US" altLang="zh-CN" sz="3600" b="1" dirty="0">
                <a:solidFill>
                  <a:srgbClr val="FF0000"/>
                </a:solidFill>
                <a:latin typeface="Times New Roman" panose="02020603050405020304" charset="0"/>
                <a:cs typeface="Times New Roman" panose="02020603050405020304" charset="0"/>
              </a:rPr>
              <a:t> </a:t>
            </a:r>
            <a:endParaRPr lang="en-US" altLang="zh-CN" sz="3600" b="1" dirty="0">
              <a:solidFill>
                <a:srgbClr val="FF0000"/>
              </a:solidFill>
              <a:latin typeface="Times New Roman" panose="02020603050405020304" charset="0"/>
              <a:cs typeface="Times New Roman" panose="02020603050405020304" charset="0"/>
            </a:endParaRPr>
          </a:p>
          <a:p>
            <a:r>
              <a:rPr lang="en-US" altLang="zh-CN" sz="3600" b="1" dirty="0">
                <a:solidFill>
                  <a:srgbClr val="FF0000"/>
                </a:solidFill>
                <a:latin typeface="Times New Roman" panose="02020603050405020304" charset="0"/>
                <a:cs typeface="Times New Roman" panose="02020603050405020304" charset="0"/>
              </a:rPr>
              <a:t>     </a:t>
            </a:r>
            <a:r>
              <a:rPr lang="en-US" altLang="zh-CN" sz="3600" b="1" dirty="0">
                <a:latin typeface="Times New Roman" panose="02020603050405020304" charset="0"/>
                <a:cs typeface="Times New Roman" panose="02020603050405020304" charset="0"/>
              </a:rPr>
              <a:t>Minor roles </a:t>
            </a:r>
            <a:r>
              <a:rPr lang="en-US" altLang="zh-CN" sz="3600" b="1" dirty="0">
                <a:solidFill>
                  <a:srgbClr val="FF0000"/>
                </a:solidFill>
                <a:latin typeface="Times New Roman" panose="02020603050405020304" charset="0"/>
                <a:cs typeface="Times New Roman" panose="02020603050405020304" charset="0"/>
              </a:rPr>
              <a:t>:    Dad  &amp; Briggs (her brother)  </a:t>
            </a:r>
            <a:endParaRPr lang="en-US" altLang="zh-CN" sz="3600" b="1" dirty="0">
              <a:latin typeface="Times New Roman" panose="02020603050405020304" charset="0"/>
              <a:cs typeface="Times New Roman" panose="02020603050405020304" charset="0"/>
            </a:endParaRPr>
          </a:p>
          <a:p>
            <a:r>
              <a:rPr lang="en-US" altLang="zh-CN" sz="3600" b="1" dirty="0">
                <a:latin typeface="Times New Roman" panose="02020603050405020304" charset="0"/>
                <a:cs typeface="Times New Roman" panose="02020603050405020304" charset="0"/>
              </a:rPr>
              <a:t>2.  narrative perspective: </a:t>
            </a:r>
            <a:r>
              <a:rPr lang="zh-CN" altLang="en-US" sz="3600" dirty="0">
                <a:latin typeface="Times New Roman" panose="02020603050405020304" charset="0"/>
                <a:cs typeface="Times New Roman" panose="02020603050405020304" charset="0"/>
              </a:rPr>
              <a:t>   </a:t>
            </a:r>
            <a:r>
              <a:rPr lang="en-US" altLang="zh-CN" sz="3600" dirty="0">
                <a:solidFill>
                  <a:srgbClr val="FF0000"/>
                </a:solidFill>
                <a:latin typeface="Times New Roman" panose="02020603050405020304" charset="0"/>
                <a:cs typeface="Times New Roman" panose="02020603050405020304" charset="0"/>
              </a:rPr>
              <a:t>third-person </a:t>
            </a:r>
            <a:r>
              <a:rPr lang="en-US" altLang="zh-CN" sz="3600" dirty="0">
                <a:latin typeface="Times New Roman" panose="02020603050405020304" charset="0"/>
                <a:cs typeface="Times New Roman" panose="02020603050405020304" charset="0"/>
              </a:rPr>
              <a:t>   </a:t>
            </a:r>
            <a:r>
              <a:rPr lang="en-US" altLang="zh-CN" sz="3600" dirty="0">
                <a:solidFill>
                  <a:srgbClr val="0000FF"/>
                </a:solidFill>
                <a:latin typeface="Times New Roman" panose="02020603050405020304" charset="0"/>
                <a:cs typeface="Times New Roman" panose="02020603050405020304" charset="0"/>
              </a:rPr>
              <a:t>( she) </a:t>
            </a:r>
            <a:r>
              <a:rPr lang="en-US" altLang="zh-CN" sz="3600" dirty="0">
                <a:latin typeface="Times New Roman" panose="02020603050405020304" charset="0"/>
                <a:cs typeface="Times New Roman" panose="02020603050405020304" charset="0"/>
              </a:rPr>
              <a:t>           </a:t>
            </a:r>
            <a:endParaRPr lang="en-US" altLang="zh-CN" sz="3600" dirty="0">
              <a:latin typeface="Times New Roman" panose="02020603050405020304" charset="0"/>
              <a:cs typeface="Times New Roman" panose="02020603050405020304" charset="0"/>
            </a:endParaRPr>
          </a:p>
          <a:p>
            <a:r>
              <a:rPr lang="en-US" altLang="zh-CN" sz="3600" b="1" dirty="0">
                <a:latin typeface="Times New Roman" panose="02020603050405020304" charset="0"/>
                <a:cs typeface="Times New Roman" panose="02020603050405020304" charset="0"/>
              </a:rPr>
              <a:t>3.  time</a:t>
            </a:r>
            <a:r>
              <a:rPr lang="zh-CN" altLang="en-US" sz="3600" b="1" dirty="0">
                <a:latin typeface="Times New Roman" panose="02020603050405020304" charset="0"/>
                <a:cs typeface="Times New Roman" panose="02020603050405020304" charset="0"/>
              </a:rPr>
              <a:t>：</a:t>
            </a:r>
            <a:r>
              <a:rPr lang="en-US" altLang="zh-CN" sz="3600" dirty="0">
                <a:solidFill>
                  <a:srgbClr val="CC00CC"/>
                </a:solidFill>
                <a:latin typeface="Times New Roman" panose="02020603050405020304" charset="0"/>
                <a:cs typeface="Times New Roman" panose="02020603050405020304" charset="0"/>
              </a:rPr>
              <a:t> at night </a:t>
            </a:r>
            <a:endParaRPr lang="en-US" altLang="zh-CN" sz="3600" dirty="0">
              <a:solidFill>
                <a:srgbClr val="CC00CC"/>
              </a:solidFill>
              <a:latin typeface="Times New Roman" panose="02020603050405020304" charset="0"/>
              <a:cs typeface="Times New Roman" panose="02020603050405020304" charset="0"/>
            </a:endParaRPr>
          </a:p>
          <a:p>
            <a:pPr marL="742950" indent="-742950">
              <a:buAutoNum type="arabicPeriod" startAt="4"/>
            </a:pPr>
            <a:r>
              <a:rPr lang="en-US" altLang="zh-CN" sz="3600" b="1" dirty="0">
                <a:latin typeface="Times New Roman" panose="02020603050405020304" charset="0"/>
                <a:cs typeface="Times New Roman" panose="02020603050405020304" charset="0"/>
              </a:rPr>
              <a:t>place</a:t>
            </a:r>
            <a:r>
              <a:rPr lang="zh-CN" altLang="en-US" sz="3600" b="1" dirty="0">
                <a:latin typeface="Times New Roman" panose="02020603050405020304" charset="0"/>
                <a:cs typeface="Times New Roman" panose="02020603050405020304" charset="0"/>
              </a:rPr>
              <a:t>：</a:t>
            </a:r>
            <a:r>
              <a:rPr lang="en-US" altLang="zh-CN" sz="3600" dirty="0"/>
              <a:t>  </a:t>
            </a:r>
            <a:r>
              <a:rPr lang="en-US" altLang="zh-CN" sz="3600" dirty="0">
                <a:solidFill>
                  <a:srgbClr val="FF0000"/>
                </a:solidFill>
              </a:rPr>
              <a:t>Callie’s house  &amp;  the hayloft </a:t>
            </a:r>
            <a:endParaRPr lang="en-US" altLang="zh-CN" sz="3600" dirty="0">
              <a:solidFill>
                <a:srgbClr val="FF0000"/>
              </a:solidFill>
            </a:endParaRPr>
          </a:p>
          <a:p>
            <a:pPr marL="742950" indent="-742950">
              <a:buAutoNum type="arabicPeriod" startAt="4"/>
            </a:pPr>
            <a:r>
              <a:rPr lang="en-US" altLang="zh-CN" sz="3600" dirty="0"/>
              <a:t>event:  </a:t>
            </a:r>
            <a:r>
              <a:rPr lang="en-US" altLang="zh-CN" sz="3600" dirty="0">
                <a:solidFill>
                  <a:srgbClr val="FF0000"/>
                </a:solidFill>
              </a:rPr>
              <a:t>  Callie rescued a kitten stuck in the hayloft. </a:t>
            </a:r>
            <a:endParaRPr lang="zh-CN" altLang="en-US" sz="3600" b="1" dirty="0">
              <a:solidFill>
                <a:srgbClr val="FF0000"/>
              </a:solidFill>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19"/>
          <p:cNvSpPr/>
          <p:nvPr/>
        </p:nvSpPr>
        <p:spPr>
          <a:xfrm>
            <a:off x="20823" y="974099"/>
            <a:ext cx="1273721" cy="742951"/>
          </a:xfrm>
          <a:prstGeom prst="rect">
            <a:avLst/>
          </a:prstGeom>
          <a:solidFill>
            <a:schemeClr val="bg2"/>
          </a:solidFill>
          <a:ln w="12700" cap="flat" cmpd="sng" algn="ctr">
            <a:noFill/>
            <a:prstDash val="solid"/>
            <a:miter lim="800000"/>
          </a:ln>
          <a:effectLst/>
        </p:spPr>
        <p:txBody>
          <a:bodyPr lIns="75520" tIns="37760" rIns="75520" bIns="37760"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2400" b="1" i="0" u="none" strike="noStrike" kern="0" cap="none" spc="0" normalizeH="0" baseline="0" noProof="0" dirty="0">
                <a:ln>
                  <a:noFill/>
                </a:ln>
                <a:solidFill>
                  <a:srgbClr val="C00000"/>
                </a:solidFill>
                <a:effectLst/>
                <a:uLnTx/>
                <a:uFillTx/>
                <a:latin typeface="Times New Roman" panose="02020603050405020304" charset="0"/>
                <a:ea typeface="微软雅黑" panose="020B0503020204020204" pitchFamily="34" charset="-122"/>
                <a:cs typeface="Times New Roman" panose="02020603050405020304" charset="0"/>
                <a:sym typeface="+mn-ea"/>
              </a:rPr>
              <a:t>Analyze</a:t>
            </a:r>
            <a:r>
              <a:rPr kumimoji="0" lang="en-US" altLang="en-US" sz="2400" b="1" i="0" u="none" strike="noStrike" kern="0" cap="none" spc="0" normalizeH="0" baseline="0" noProof="0" dirty="0">
                <a:ln>
                  <a:noFill/>
                </a:ln>
                <a:solidFill>
                  <a:prstClr val="white"/>
                </a:solidFill>
                <a:effectLst/>
                <a:uLnTx/>
                <a:uFillTx/>
                <a:latin typeface="Times New Roman" panose="02020603050405020304" charset="0"/>
                <a:ea typeface="微软雅黑" panose="020B0503020204020204" pitchFamily="34" charset="-122"/>
                <a:cs typeface="Times New Roman" panose="02020603050405020304" charset="0"/>
                <a:sym typeface="+mn-ea"/>
              </a:rPr>
              <a:t> </a:t>
            </a:r>
            <a:r>
              <a:rPr kumimoji="0" lang="en-US" altLang="zh-CN" sz="2400" b="1" i="0" u="none" strike="noStrike" kern="0" cap="none" spc="0" normalizeH="0" baseline="0" noProof="0" dirty="0">
                <a:ln>
                  <a:noFill/>
                </a:ln>
                <a:solidFill>
                  <a:srgbClr val="C00000"/>
                </a:solidFill>
                <a:effectLst/>
                <a:uLnTx/>
                <a:uFillTx/>
                <a:latin typeface="Times New Roman" panose="02020603050405020304" charset="0"/>
                <a:ea typeface="微软雅黑" panose="020B0503020204020204" pitchFamily="34" charset="-122"/>
                <a:cs typeface="Times New Roman" panose="02020603050405020304" charset="0"/>
                <a:sym typeface="+mn-ea"/>
              </a:rPr>
              <a:t>conflicts</a:t>
            </a:r>
            <a:endParaRPr kumimoji="0" lang="en-US" altLang="en-US" sz="2400" b="1" i="0" u="none" strike="noStrike" kern="0" cap="none" spc="0" normalizeH="0" baseline="0" noProof="0" dirty="0">
              <a:ln>
                <a:noFill/>
              </a:ln>
              <a:solidFill>
                <a:srgbClr val="C00000"/>
              </a:solidFill>
              <a:effectLst/>
              <a:uLnTx/>
              <a:uFillTx/>
              <a:latin typeface="Times New Roman" panose="02020603050405020304" charset="0"/>
              <a:ea typeface="微软雅黑" panose="020B0503020204020204" pitchFamily="34" charset="-122"/>
              <a:cs typeface="Times New Roman" panose="02020603050405020304" charset="0"/>
              <a:sym typeface="+mn-ea"/>
            </a:endParaRPr>
          </a:p>
        </p:txBody>
      </p:sp>
      <p:sp>
        <p:nvSpPr>
          <p:cNvPr id="11" name="矩形 19"/>
          <p:cNvSpPr/>
          <p:nvPr/>
        </p:nvSpPr>
        <p:spPr>
          <a:xfrm>
            <a:off x="1756880" y="128493"/>
            <a:ext cx="8937140" cy="925376"/>
          </a:xfrm>
          <a:prstGeom prst="rect">
            <a:avLst/>
          </a:prstGeom>
          <a:solidFill>
            <a:schemeClr val="bg1"/>
          </a:solidFill>
          <a:ln w="12700" cap="flat" cmpd="sng" algn="ctr">
            <a:noFill/>
            <a:prstDash val="solid"/>
            <a:miter lim="800000"/>
          </a:ln>
          <a:effectLst/>
        </p:spPr>
        <p:txBody>
          <a:bodyPr lIns="75520" tIns="37760" rIns="75520" bIns="37760"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en-US" sz="2800" b="1" kern="0" dirty="0">
                <a:latin typeface="Times New Roman" panose="02020603050405020304" charset="0"/>
                <a:ea typeface="微软雅黑" panose="020B0503020204020204" pitchFamily="34" charset="-122"/>
                <a:cs typeface="Times New Roman" panose="02020603050405020304" charset="0"/>
                <a:sym typeface="+mn-ea"/>
              </a:rPr>
              <a:t>Conflict1 :  </a:t>
            </a:r>
            <a:r>
              <a:rPr lang="en-US" altLang="en-US" sz="2800" b="1" kern="0" dirty="0">
                <a:solidFill>
                  <a:srgbClr val="C00000"/>
                </a:solidFill>
                <a:latin typeface="Times New Roman" panose="02020603050405020304" charset="0"/>
                <a:ea typeface="微软雅黑" panose="020B0503020204020204" pitchFamily="34" charset="-122"/>
                <a:cs typeface="Times New Roman" panose="02020603050405020304" charset="0"/>
                <a:sym typeface="+mn-ea"/>
              </a:rPr>
              <a:t>Callie heard a meow and wondered if a kitten  was stuck in the hayloft.</a:t>
            </a:r>
            <a:endParaRPr kumimoji="0" lang="en-US" altLang="en-US" sz="2800" b="1" i="0" u="none" strike="noStrike" kern="0" cap="none" spc="0" normalizeH="0" baseline="0" noProof="0" dirty="0">
              <a:ln>
                <a:noFill/>
              </a:ln>
              <a:solidFill>
                <a:srgbClr val="C00000"/>
              </a:solidFill>
              <a:effectLst/>
              <a:uLnTx/>
              <a:uFillTx/>
              <a:latin typeface="Times New Roman" panose="02020603050405020304" charset="0"/>
              <a:ea typeface="微软雅黑" panose="020B0503020204020204" pitchFamily="34" charset="-122"/>
              <a:cs typeface="Times New Roman" panose="02020603050405020304" charset="0"/>
              <a:sym typeface="+mn-ea"/>
            </a:endParaRPr>
          </a:p>
        </p:txBody>
      </p:sp>
      <p:sp>
        <p:nvSpPr>
          <p:cNvPr id="12" name="矩形 19"/>
          <p:cNvSpPr/>
          <p:nvPr/>
        </p:nvSpPr>
        <p:spPr>
          <a:xfrm>
            <a:off x="1756879" y="1695981"/>
            <a:ext cx="10057545" cy="924556"/>
          </a:xfrm>
          <a:prstGeom prst="rect">
            <a:avLst/>
          </a:prstGeom>
          <a:solidFill>
            <a:schemeClr val="bg1"/>
          </a:solidFill>
          <a:ln w="12700" cap="flat" cmpd="sng" algn="ctr">
            <a:noFill/>
            <a:prstDash val="solid"/>
            <a:miter lim="800000"/>
          </a:ln>
          <a:effectLst/>
        </p:spPr>
        <p:txBody>
          <a:bodyPr lIns="75520" tIns="37760" rIns="75520" bIns="37760"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en-US" sz="2800" b="1" kern="0" dirty="0">
                <a:latin typeface="Times New Roman" panose="02020603050405020304" charset="0"/>
                <a:ea typeface="微软雅黑" panose="020B0503020204020204" pitchFamily="34" charset="-122"/>
                <a:cs typeface="Times New Roman" panose="02020603050405020304" charset="0"/>
                <a:sym typeface="+mn-ea"/>
              </a:rPr>
              <a:t>Solution1:   </a:t>
            </a:r>
            <a:r>
              <a:rPr lang="en-US" altLang="en-US" sz="2800" b="1" kern="0"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She asked </a:t>
            </a:r>
            <a:r>
              <a:rPr lang="en-US" altLang="en-US" sz="2800" b="1" kern="0" dirty="0">
                <a:solidFill>
                  <a:srgbClr val="C00000"/>
                </a:solidFill>
                <a:latin typeface="Times New Roman" panose="02020603050405020304" charset="0"/>
                <a:ea typeface="微软雅黑" panose="020B0503020204020204" pitchFamily="34" charset="-122"/>
                <a:cs typeface="Times New Roman" panose="02020603050405020304" charset="0"/>
                <a:sym typeface="+mn-ea"/>
              </a:rPr>
              <a:t>Dad and Briggs  for their opinions but they thought she made a mistake.</a:t>
            </a:r>
            <a:endParaRPr kumimoji="0" lang="en-US" altLang="en-US" sz="2800" b="1" i="0" u="none" strike="noStrike" kern="0" cap="none" spc="0" normalizeH="0" baseline="0" noProof="0" dirty="0">
              <a:ln>
                <a:noFill/>
              </a:ln>
              <a:solidFill>
                <a:srgbClr val="C00000"/>
              </a:solidFill>
              <a:effectLst/>
              <a:uLnTx/>
              <a:uFillTx/>
              <a:latin typeface="Times New Roman" panose="02020603050405020304" charset="0"/>
              <a:ea typeface="微软雅黑" panose="020B0503020204020204" pitchFamily="34" charset="-122"/>
              <a:cs typeface="Times New Roman" panose="02020603050405020304" charset="0"/>
              <a:sym typeface="+mn-ea"/>
            </a:endParaRPr>
          </a:p>
        </p:txBody>
      </p:sp>
      <p:sp>
        <p:nvSpPr>
          <p:cNvPr id="25" name="矩形 19"/>
          <p:cNvSpPr/>
          <p:nvPr/>
        </p:nvSpPr>
        <p:spPr>
          <a:xfrm>
            <a:off x="1756880" y="2892059"/>
            <a:ext cx="10057545" cy="742819"/>
          </a:xfrm>
          <a:prstGeom prst="rect">
            <a:avLst/>
          </a:prstGeom>
          <a:solidFill>
            <a:schemeClr val="bg1"/>
          </a:solidFill>
          <a:ln w="12700" cap="flat" cmpd="sng" algn="ctr">
            <a:noFill/>
            <a:prstDash val="solid"/>
            <a:miter lim="800000"/>
          </a:ln>
          <a:effectLst/>
        </p:spPr>
        <p:txBody>
          <a:bodyPr lIns="75520" tIns="37760" rIns="75520" bIns="37760" rtlCol="0" anchor="ctr"/>
          <a:lstStyle/>
          <a:p>
            <a:pPr lvl="0">
              <a:defRPr/>
            </a:pPr>
            <a:r>
              <a:rPr lang="en-US" altLang="en-US" sz="2800" b="1" kern="0" dirty="0">
                <a:latin typeface="Times New Roman" panose="02020603050405020304" charset="0"/>
                <a:ea typeface="微软雅黑" panose="020B0503020204020204" pitchFamily="34" charset="-122"/>
                <a:cs typeface="Times New Roman" panose="02020603050405020304" charset="0"/>
                <a:sym typeface="+mn-ea"/>
              </a:rPr>
              <a:t>Conflict 2:    </a:t>
            </a:r>
            <a:r>
              <a:rPr lang="en-US" altLang="en-US" sz="2800" b="1" kern="0" dirty="0">
                <a:solidFill>
                  <a:srgbClr val="C00000"/>
                </a:solidFill>
                <a:latin typeface="Times New Roman" panose="02020603050405020304" charset="0"/>
                <a:ea typeface="微软雅黑" panose="020B0503020204020204" pitchFamily="34" charset="-122"/>
                <a:cs typeface="Times New Roman" panose="02020603050405020304" charset="0"/>
                <a:sym typeface="+mn-ea"/>
              </a:rPr>
              <a:t>Before going to bed, Callie asked Dad to check again for the kitten but without any luck. </a:t>
            </a:r>
            <a:endParaRPr lang="en-US" altLang="en-US" sz="2800" b="1" kern="0" dirty="0">
              <a:solidFill>
                <a:srgbClr val="C00000"/>
              </a:solidFill>
              <a:latin typeface="Times New Roman" panose="02020603050405020304" charset="0"/>
              <a:ea typeface="微软雅黑" panose="020B0503020204020204" pitchFamily="34" charset="-122"/>
              <a:cs typeface="Times New Roman" panose="02020603050405020304" charset="0"/>
              <a:sym typeface="+mn-ea"/>
            </a:endParaRPr>
          </a:p>
        </p:txBody>
      </p:sp>
      <p:sp>
        <p:nvSpPr>
          <p:cNvPr id="26" name="矩形 19"/>
          <p:cNvSpPr/>
          <p:nvPr/>
        </p:nvSpPr>
        <p:spPr>
          <a:xfrm>
            <a:off x="1716639" y="4276990"/>
            <a:ext cx="10057545" cy="1378503"/>
          </a:xfrm>
          <a:prstGeom prst="rect">
            <a:avLst/>
          </a:prstGeom>
          <a:solidFill>
            <a:schemeClr val="bg1"/>
          </a:solidFill>
          <a:ln w="12700" cap="flat" cmpd="sng" algn="ctr">
            <a:noFill/>
            <a:prstDash val="solid"/>
            <a:miter lim="800000"/>
          </a:ln>
          <a:effectLst/>
        </p:spPr>
        <p:txBody>
          <a:bodyPr lIns="75520" tIns="37760" rIns="75520" bIns="37760"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en-US" sz="2800" b="1" kern="0" dirty="0">
                <a:latin typeface="Times New Roman" panose="02020603050405020304" charset="0"/>
                <a:ea typeface="微软雅黑" panose="020B0503020204020204" pitchFamily="34" charset="-122"/>
                <a:cs typeface="Times New Roman" panose="02020603050405020304" charset="0"/>
                <a:sym typeface="+mn-ea"/>
              </a:rPr>
              <a:t>Solution 2: </a:t>
            </a:r>
            <a:r>
              <a:rPr lang="en-US" altLang="en-US" sz="2800" b="1" kern="0"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Still worried, </a:t>
            </a:r>
            <a:r>
              <a:rPr lang="en-US" altLang="en-US" sz="2800" b="1" kern="0" dirty="0">
                <a:solidFill>
                  <a:srgbClr val="C00000"/>
                </a:solidFill>
                <a:latin typeface="Times New Roman" panose="02020603050405020304" charset="0"/>
                <a:ea typeface="微软雅黑" panose="020B0503020204020204" pitchFamily="34" charset="-122"/>
                <a:cs typeface="Times New Roman" panose="02020603050405020304" charset="0"/>
                <a:sym typeface="+mn-ea"/>
              </a:rPr>
              <a:t>Callie woke in the night, grabbed a flashlight and went to the barn to look for any sign of the kitten.  </a:t>
            </a:r>
            <a:endParaRPr kumimoji="0" lang="en-US" altLang="en-US" sz="2800" b="1" i="0" u="none" strike="noStrike" kern="0" cap="none" spc="0" normalizeH="0" baseline="0" noProof="0" dirty="0">
              <a:ln>
                <a:noFill/>
              </a:ln>
              <a:solidFill>
                <a:srgbClr val="C00000"/>
              </a:solidFill>
              <a:effectLst/>
              <a:uLnTx/>
              <a:uFillTx/>
              <a:latin typeface="Times New Roman" panose="02020603050405020304" charset="0"/>
              <a:ea typeface="微软雅黑" panose="020B0503020204020204" pitchFamily="34" charset="-122"/>
              <a:cs typeface="Times New Roman" panose="02020603050405020304" charset="0"/>
              <a:sym typeface="+mn-ea"/>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25"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p:cNvSpPr txBox="1"/>
          <p:nvPr/>
        </p:nvSpPr>
        <p:spPr>
          <a:xfrm>
            <a:off x="-22531" y="6557"/>
            <a:ext cx="1503769" cy="1453981"/>
          </a:xfrm>
          <a:prstGeom prst="rect">
            <a:avLst/>
          </a:prstGeom>
          <a:solidFill>
            <a:schemeClr val="bg1"/>
          </a:solidFill>
        </p:spPr>
        <p:txBody>
          <a:bodyPr wrap="square" rtlCol="0">
            <a:noAutofit/>
          </a:bodyPr>
          <a:lstStyle/>
          <a:p>
            <a:r>
              <a:rPr lang="en-US" altLang="zh-CN" sz="2800" dirty="0"/>
              <a:t>  </a:t>
            </a:r>
            <a:r>
              <a:rPr lang="en-US" altLang="zh-CN" sz="2800" b="1" dirty="0">
                <a:solidFill>
                  <a:srgbClr val="FF0000"/>
                </a:solidFill>
              </a:rPr>
              <a:t>5.</a:t>
            </a:r>
            <a:endParaRPr lang="en-US" altLang="zh-CN" sz="2800" b="1" dirty="0">
              <a:solidFill>
                <a:srgbClr val="FF0000"/>
              </a:solidFill>
            </a:endParaRPr>
          </a:p>
          <a:p>
            <a:r>
              <a:rPr lang="en-US" altLang="zh-CN" sz="2800" b="1" dirty="0">
                <a:solidFill>
                  <a:srgbClr val="FF0000"/>
                </a:solidFill>
              </a:rPr>
              <a:t>story</a:t>
            </a:r>
            <a:endParaRPr lang="en-US" altLang="zh-CN" sz="2800" b="1" dirty="0">
              <a:solidFill>
                <a:srgbClr val="FF0000"/>
              </a:solidFill>
            </a:endParaRPr>
          </a:p>
          <a:p>
            <a:r>
              <a:rPr lang="en-US" altLang="zh-CN" sz="2800" b="1" dirty="0">
                <a:solidFill>
                  <a:srgbClr val="FF0000"/>
                </a:solidFill>
              </a:rPr>
              <a:t> line</a:t>
            </a:r>
            <a:endParaRPr lang="zh-CN" altLang="en-US" sz="2800" b="1" dirty="0">
              <a:solidFill>
                <a:srgbClr val="FF0000"/>
              </a:solidFill>
            </a:endParaRPr>
          </a:p>
        </p:txBody>
      </p:sp>
      <p:grpSp>
        <p:nvGrpSpPr>
          <p:cNvPr id="22" name="组合 8"/>
          <p:cNvGrpSpPr/>
          <p:nvPr/>
        </p:nvGrpSpPr>
        <p:grpSpPr bwMode="auto">
          <a:xfrm>
            <a:off x="1124585" y="300355"/>
            <a:ext cx="10233025" cy="5133340"/>
            <a:chOff x="867" y="2113"/>
            <a:chExt cx="16116" cy="5900"/>
          </a:xfrm>
        </p:grpSpPr>
        <p:cxnSp>
          <p:nvCxnSpPr>
            <p:cNvPr id="23" name="直接连接符 22"/>
            <p:cNvCxnSpPr/>
            <p:nvPr>
              <p:custDataLst>
                <p:tags r:id="rId2"/>
              </p:custDataLst>
            </p:nvPr>
          </p:nvCxnSpPr>
          <p:spPr>
            <a:xfrm flipV="1">
              <a:off x="867" y="7984"/>
              <a:ext cx="3560" cy="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3"/>
              </p:custDataLst>
            </p:nvPr>
          </p:nvCxnSpPr>
          <p:spPr>
            <a:xfrm flipV="1">
              <a:off x="4427" y="2113"/>
              <a:ext cx="4628" cy="587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4"/>
              </p:custDataLst>
            </p:nvPr>
          </p:nvCxnSpPr>
          <p:spPr>
            <a:xfrm>
              <a:off x="9055" y="2113"/>
              <a:ext cx="4302" cy="587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5"/>
              </p:custDataLst>
            </p:nvPr>
          </p:nvCxnSpPr>
          <p:spPr>
            <a:xfrm>
              <a:off x="13357" y="7991"/>
              <a:ext cx="3626" cy="22"/>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7" name="文本框 9"/>
          <p:cNvSpPr txBox="1">
            <a:spLocks noChangeArrowheads="1"/>
          </p:cNvSpPr>
          <p:nvPr>
            <p:custDataLst>
              <p:tags r:id="rId6"/>
            </p:custDataLst>
          </p:nvPr>
        </p:nvSpPr>
        <p:spPr bwMode="auto">
          <a:xfrm>
            <a:off x="403096" y="5912615"/>
            <a:ext cx="2225184" cy="646331"/>
          </a:xfrm>
          <a:prstGeom prst="rect">
            <a:avLst/>
          </a:prstGeom>
          <a:solidFill>
            <a:schemeClr val="bg1"/>
          </a:solidFill>
          <a:ln w="9525">
            <a:noFill/>
            <a:miter lim="800000"/>
          </a:ln>
        </p:spPr>
        <p:txBody>
          <a:bodyPr wrap="square">
            <a:spAutoFit/>
          </a:bodyPr>
          <a:lstStyle/>
          <a:p>
            <a:r>
              <a:rPr lang="en-US" altLang="zh-CN" sz="3600" b="1" dirty="0">
                <a:solidFill>
                  <a:srgbClr val="C00000"/>
                </a:solidFill>
                <a:latin typeface="Times New Roman" panose="02020603050405020304" charset="0"/>
              </a:rPr>
              <a:t>Beginning</a:t>
            </a:r>
            <a:endParaRPr lang="en-US" altLang="zh-CN" sz="3600" b="1" dirty="0">
              <a:solidFill>
                <a:srgbClr val="C00000"/>
              </a:solidFill>
              <a:latin typeface="Times New Roman" panose="02020603050405020304" charset="0"/>
            </a:endParaRPr>
          </a:p>
        </p:txBody>
      </p:sp>
      <p:sp>
        <p:nvSpPr>
          <p:cNvPr id="28" name="文本框 10"/>
          <p:cNvSpPr txBox="1">
            <a:spLocks noChangeArrowheads="1"/>
          </p:cNvSpPr>
          <p:nvPr>
            <p:custDataLst>
              <p:tags r:id="rId7"/>
            </p:custDataLst>
          </p:nvPr>
        </p:nvSpPr>
        <p:spPr bwMode="auto">
          <a:xfrm>
            <a:off x="8584103" y="99725"/>
            <a:ext cx="1666875" cy="646331"/>
          </a:xfrm>
          <a:prstGeom prst="rect">
            <a:avLst/>
          </a:prstGeom>
          <a:solidFill>
            <a:schemeClr val="bg1"/>
          </a:solidFill>
          <a:ln w="9525">
            <a:noFill/>
            <a:miter lim="800000"/>
          </a:ln>
        </p:spPr>
        <p:txBody>
          <a:bodyPr>
            <a:spAutoFit/>
          </a:bodyPr>
          <a:lstStyle/>
          <a:p>
            <a:r>
              <a:rPr lang="en-US" altLang="zh-CN" sz="3600" b="1" dirty="0">
                <a:solidFill>
                  <a:srgbClr val="C00000"/>
                </a:solidFill>
                <a:latin typeface="Times New Roman" panose="02020603050405020304" charset="0"/>
              </a:rPr>
              <a:t>Climax</a:t>
            </a:r>
            <a:endParaRPr lang="en-US" altLang="zh-CN" sz="3600" b="1" dirty="0">
              <a:solidFill>
                <a:srgbClr val="C00000"/>
              </a:solidFill>
              <a:latin typeface="Times New Roman" panose="02020603050405020304" charset="0"/>
            </a:endParaRPr>
          </a:p>
        </p:txBody>
      </p:sp>
      <p:sp>
        <p:nvSpPr>
          <p:cNvPr id="29" name="文本框 11"/>
          <p:cNvSpPr txBox="1">
            <a:spLocks noChangeArrowheads="1"/>
          </p:cNvSpPr>
          <p:nvPr>
            <p:custDataLst>
              <p:tags r:id="rId8"/>
            </p:custDataLst>
          </p:nvPr>
        </p:nvSpPr>
        <p:spPr bwMode="auto">
          <a:xfrm>
            <a:off x="9412684" y="5634325"/>
            <a:ext cx="1835150" cy="646331"/>
          </a:xfrm>
          <a:prstGeom prst="rect">
            <a:avLst/>
          </a:prstGeom>
          <a:solidFill>
            <a:schemeClr val="bg1"/>
          </a:solidFill>
          <a:ln w="9525">
            <a:noFill/>
            <a:miter lim="800000"/>
          </a:ln>
        </p:spPr>
        <p:txBody>
          <a:bodyPr>
            <a:spAutoFit/>
          </a:bodyPr>
          <a:lstStyle/>
          <a:p>
            <a:r>
              <a:rPr lang="en-US" altLang="zh-CN" sz="3600" b="1" dirty="0">
                <a:solidFill>
                  <a:srgbClr val="C00000"/>
                </a:solidFill>
                <a:latin typeface="Times New Roman" panose="02020603050405020304" charset="0"/>
              </a:rPr>
              <a:t>Ending</a:t>
            </a:r>
            <a:endParaRPr lang="en-US" altLang="zh-CN" sz="3600" b="1" dirty="0">
              <a:solidFill>
                <a:srgbClr val="C00000"/>
              </a:solidFill>
              <a:latin typeface="Times New Roman" panose="02020603050405020304" charset="0"/>
            </a:endParaRPr>
          </a:p>
        </p:txBody>
      </p:sp>
      <p:sp>
        <p:nvSpPr>
          <p:cNvPr id="2" name="文本框 1"/>
          <p:cNvSpPr txBox="1"/>
          <p:nvPr/>
        </p:nvSpPr>
        <p:spPr>
          <a:xfrm>
            <a:off x="12949" y="4840108"/>
            <a:ext cx="5868359" cy="830997"/>
          </a:xfrm>
          <a:prstGeom prst="rect">
            <a:avLst/>
          </a:prstGeom>
          <a:solidFill>
            <a:schemeClr val="bg1"/>
          </a:solidFill>
        </p:spPr>
        <p:txBody>
          <a:bodyPr wrap="square" rtlCol="0">
            <a:spAutoFit/>
          </a:bodyPr>
          <a:lstStyle/>
          <a:p>
            <a:r>
              <a:rPr lang="en-US" altLang="zh-CN" sz="2400" dirty="0"/>
              <a:t>Callie helped her Dad and big brother Briggs with the hay bales.  </a:t>
            </a:r>
            <a:endParaRPr lang="en-US" altLang="zh-CN" sz="2400" dirty="0"/>
          </a:p>
        </p:txBody>
      </p:sp>
      <p:sp>
        <p:nvSpPr>
          <p:cNvPr id="3" name="文本框 2"/>
          <p:cNvSpPr txBox="1"/>
          <p:nvPr/>
        </p:nvSpPr>
        <p:spPr>
          <a:xfrm>
            <a:off x="0" y="3331004"/>
            <a:ext cx="6358855" cy="830997"/>
          </a:xfrm>
          <a:prstGeom prst="rect">
            <a:avLst/>
          </a:prstGeom>
          <a:solidFill>
            <a:schemeClr val="bg1"/>
          </a:solidFill>
        </p:spPr>
        <p:txBody>
          <a:bodyPr wrap="square" rtlCol="0">
            <a:spAutoFit/>
          </a:bodyPr>
          <a:lstStyle/>
          <a:p>
            <a:r>
              <a:rPr lang="en-US" altLang="zh-CN" sz="2400" dirty="0"/>
              <a:t> She heard a weak meow from the hayloft but Dad and Briggs thought she was wrong.</a:t>
            </a:r>
            <a:endParaRPr lang="en-US" sz="2400" dirty="0">
              <a:latin typeface="Times New Roman" panose="02020603050405020304" charset="0"/>
              <a:cs typeface="Times New Roman" panose="02020603050405020304" charset="0"/>
            </a:endParaRPr>
          </a:p>
        </p:txBody>
      </p:sp>
      <p:sp>
        <p:nvSpPr>
          <p:cNvPr id="6" name="文本框 5"/>
          <p:cNvSpPr txBox="1"/>
          <p:nvPr/>
        </p:nvSpPr>
        <p:spPr>
          <a:xfrm>
            <a:off x="12949" y="1787899"/>
            <a:ext cx="6841165" cy="830998"/>
          </a:xfrm>
          <a:prstGeom prst="rect">
            <a:avLst/>
          </a:prstGeom>
          <a:solidFill>
            <a:schemeClr val="bg1"/>
          </a:solidFill>
        </p:spPr>
        <p:txBody>
          <a:bodyPr wrap="square" rtlCol="0" anchor="t">
            <a:noAutofit/>
          </a:bodyPr>
          <a:lstStyle/>
          <a:p>
            <a:r>
              <a:rPr lang="en-US" altLang="zh-CN" sz="2400" dirty="0">
                <a:latin typeface="Times New Roman" panose="02020603050405020304" charset="0"/>
                <a:cs typeface="Times New Roman" panose="02020603050405020304" charset="0"/>
                <a:sym typeface="+mn-ea"/>
              </a:rPr>
              <a:t>While Callie got ready for bed, Dad went checking in on a kitten in the hayloft but in vain. </a:t>
            </a:r>
            <a:endParaRPr lang="en-US" altLang="zh-CN" sz="2400" dirty="0">
              <a:latin typeface="Times New Roman" panose="02020603050405020304" charset="0"/>
              <a:cs typeface="Times New Roman" panose="02020603050405020304" charset="0"/>
              <a:sym typeface="+mn-ea"/>
            </a:endParaRPr>
          </a:p>
        </p:txBody>
      </p:sp>
      <p:sp>
        <p:nvSpPr>
          <p:cNvPr id="7" name="文本框 6"/>
          <p:cNvSpPr txBox="1"/>
          <p:nvPr/>
        </p:nvSpPr>
        <p:spPr>
          <a:xfrm>
            <a:off x="6927574" y="1063625"/>
            <a:ext cx="5287921" cy="1384995"/>
          </a:xfrm>
          <a:prstGeom prst="rect">
            <a:avLst/>
          </a:prstGeom>
          <a:solidFill>
            <a:schemeClr val="bg1"/>
          </a:solidFill>
        </p:spPr>
        <p:txBody>
          <a:bodyPr wrap="square" rtlCol="0" anchor="t">
            <a:spAutoFit/>
          </a:bodyPr>
          <a:lstStyle/>
          <a:p>
            <a:pPr algn="just"/>
            <a:r>
              <a:rPr lang="en-US" altLang="zh-CN" sz="2800" kern="100" dirty="0">
                <a:solidFill>
                  <a:srgbClr val="0000FF"/>
                </a:solidFill>
                <a:latin typeface="等线" panose="02010600030101010101" pitchFamily="2" charset="-122"/>
                <a:ea typeface="等线" panose="02010600030101010101" pitchFamily="2" charset="-122"/>
                <a:cs typeface="Times New Roman" panose="02020603050405020304" charset="0"/>
              </a:rPr>
              <a:t>Para1: Once in the barn, she shined the flashlight’s beam toward the ladder.</a:t>
            </a:r>
            <a:endParaRPr lang="en-US" altLang="zh-CN" sz="2800" kern="100" dirty="0">
              <a:solidFill>
                <a:srgbClr val="0000FF"/>
              </a:solidFill>
              <a:latin typeface="等线" panose="02010600030101010101" pitchFamily="2" charset="-122"/>
              <a:ea typeface="等线" panose="02010600030101010101" pitchFamily="2" charset="-122"/>
              <a:cs typeface="Times New Roman" panose="02020603050405020304" charset="0"/>
            </a:endParaRPr>
          </a:p>
        </p:txBody>
      </p:sp>
      <p:sp>
        <p:nvSpPr>
          <p:cNvPr id="10" name="文本框 9"/>
          <p:cNvSpPr txBox="1"/>
          <p:nvPr/>
        </p:nvSpPr>
        <p:spPr>
          <a:xfrm>
            <a:off x="6623825" y="3154467"/>
            <a:ext cx="5545646" cy="1384995"/>
          </a:xfrm>
          <a:prstGeom prst="rect">
            <a:avLst/>
          </a:prstGeom>
          <a:solidFill>
            <a:schemeClr val="bg1"/>
          </a:solidFill>
        </p:spPr>
        <p:txBody>
          <a:bodyPr wrap="square" rtlCol="0" anchor="t">
            <a:spAutoFit/>
          </a:bodyPr>
          <a:lstStyle/>
          <a:p>
            <a:r>
              <a:rPr lang="en-US" altLang="zh-CN" sz="2800" kern="100" dirty="0">
                <a:solidFill>
                  <a:srgbClr val="0000FF"/>
                </a:solidFill>
                <a:latin typeface="Times New Roman Regular"/>
                <a:ea typeface="宋体" panose="02010600030101010101" pitchFamily="2" charset="-122"/>
                <a:cs typeface="Times New Roman" panose="02020603050405020304" charset="0"/>
              </a:rPr>
              <a:t>Para2: Finally, Callie picked up the scared kitten from the corner of the hayloft.</a:t>
            </a:r>
            <a:endParaRPr lang="en-US" altLang="zh-CN" sz="2800" kern="100" dirty="0">
              <a:solidFill>
                <a:srgbClr val="0000FF"/>
              </a:solidFill>
              <a:latin typeface="Times New Roman Regular"/>
              <a:ea typeface="宋体" panose="02010600030101010101" pitchFamily="2" charset="-122"/>
              <a:cs typeface="Times New Roman" panose="02020603050405020304" charset="0"/>
            </a:endParaRPr>
          </a:p>
        </p:txBody>
      </p:sp>
      <p:pic>
        <p:nvPicPr>
          <p:cNvPr id="12" name="图片 11"/>
          <p:cNvPicPr>
            <a:picLocks noChangeAspect="1"/>
          </p:cNvPicPr>
          <p:nvPr/>
        </p:nvPicPr>
        <p:blipFill>
          <a:blip r:embed="rId9"/>
          <a:stretch>
            <a:fillRect/>
          </a:stretch>
        </p:blipFill>
        <p:spPr>
          <a:xfrm>
            <a:off x="11373208" y="2092725"/>
            <a:ext cx="666115" cy="767715"/>
          </a:xfrm>
          <a:prstGeom prst="rect">
            <a:avLst/>
          </a:prstGeom>
        </p:spPr>
      </p:pic>
      <p:pic>
        <p:nvPicPr>
          <p:cNvPr id="13" name="图片 12"/>
          <p:cNvPicPr>
            <a:picLocks noChangeAspect="1"/>
          </p:cNvPicPr>
          <p:nvPr/>
        </p:nvPicPr>
        <p:blipFill>
          <a:blip r:embed="rId9"/>
          <a:stretch>
            <a:fillRect/>
          </a:stretch>
        </p:blipFill>
        <p:spPr>
          <a:xfrm>
            <a:off x="11427367" y="4820185"/>
            <a:ext cx="666115" cy="767715"/>
          </a:xfrm>
          <a:prstGeom prst="rect">
            <a:avLst/>
          </a:prstGeom>
        </p:spPr>
      </p:pic>
      <p:sp>
        <p:nvSpPr>
          <p:cNvPr id="8" name="文本框 7"/>
          <p:cNvSpPr txBox="1"/>
          <p:nvPr/>
        </p:nvSpPr>
        <p:spPr>
          <a:xfrm>
            <a:off x="1546436" y="115026"/>
            <a:ext cx="6841165" cy="961348"/>
          </a:xfrm>
          <a:prstGeom prst="rect">
            <a:avLst/>
          </a:prstGeom>
          <a:solidFill>
            <a:schemeClr val="bg1"/>
          </a:solidFill>
        </p:spPr>
        <p:txBody>
          <a:bodyPr wrap="square" rtlCol="0" anchor="t">
            <a:noAutofit/>
          </a:bodyPr>
          <a:lstStyle/>
          <a:p>
            <a:r>
              <a:rPr lang="en-US" altLang="zh-CN" sz="2400" dirty="0">
                <a:latin typeface="Times New Roman" panose="02020603050405020304" charset="0"/>
                <a:cs typeface="Times New Roman" panose="02020603050405020304" charset="0"/>
                <a:sym typeface="+mn-ea"/>
              </a:rPr>
              <a:t>She woke in the night ,  grabbed a flashlight and crept into the barn.</a:t>
            </a:r>
            <a:endParaRPr lang="en-US" altLang="zh-CN" sz="2400" dirty="0">
              <a:latin typeface="Times New Roman" panose="02020603050405020304" charset="0"/>
              <a:cs typeface="Times New Roman" panose="02020603050405020304" charset="0"/>
              <a:sym typeface="+mn-ea"/>
            </a:endParaRPr>
          </a:p>
        </p:txBody>
      </p:sp>
      <p:sp>
        <p:nvSpPr>
          <p:cNvPr id="16" name="文本框 15"/>
          <p:cNvSpPr txBox="1"/>
          <p:nvPr/>
        </p:nvSpPr>
        <p:spPr>
          <a:xfrm>
            <a:off x="5869536" y="5064680"/>
            <a:ext cx="2630866" cy="523220"/>
          </a:xfrm>
          <a:prstGeom prst="rect">
            <a:avLst/>
          </a:prstGeom>
          <a:solidFill>
            <a:srgbClr val="FFFF00"/>
          </a:solidFill>
        </p:spPr>
        <p:txBody>
          <a:bodyPr wrap="square">
            <a:spAutoFit/>
          </a:bodyPr>
          <a:lstStyle/>
          <a:p>
            <a:r>
              <a:rPr lang="en-US" altLang="zh-CN" sz="2800" b="1" dirty="0">
                <a:solidFill>
                  <a:srgbClr val="0000FF"/>
                </a:solidFill>
                <a:latin typeface="Times New Roman" panose="02020603050405020304" charset="0"/>
                <a:cs typeface="Times New Roman" panose="02020603050405020304" charset="0"/>
              </a:rPr>
              <a:t>background</a:t>
            </a:r>
            <a:endParaRPr lang="zh-CN" altLang="en-US" sz="2800" dirty="0"/>
          </a:p>
        </p:txBody>
      </p:sp>
      <p:sp>
        <p:nvSpPr>
          <p:cNvPr id="17" name="箭头: 左 16"/>
          <p:cNvSpPr/>
          <p:nvPr/>
        </p:nvSpPr>
        <p:spPr>
          <a:xfrm>
            <a:off x="5362035" y="5103617"/>
            <a:ext cx="304096" cy="27065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24" name="图片 6" descr="logo横版 png"/>
          <p:cNvPicPr>
            <a:picLocks noChangeAspect="1"/>
          </p:cNvPicPr>
          <p:nvPr/>
        </p:nvPicPr>
        <p:blipFill>
          <a:blip r:embed="rId10"/>
          <a:stretch>
            <a:fillRect/>
          </a:stretch>
        </p:blipFill>
        <p:spPr>
          <a:xfrm>
            <a:off x="11477625" y="82550"/>
            <a:ext cx="608013" cy="642938"/>
          </a:xfrm>
          <a:prstGeom prst="rect">
            <a:avLst/>
          </a:prstGeom>
          <a:noFill/>
          <a:ln w="9525">
            <a:noFill/>
          </a:ln>
        </p:spPr>
      </p:pic>
    </p:spTree>
    <p:custDataLst>
      <p:tags r:id="rId1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par>
                                <p:cTn id="28" presetID="3" presetClass="entr" presetSubtype="1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linds(horizont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linds(horizontal)">
                                      <p:cBhvr>
                                        <p:cTn id="35" dur="500"/>
                                        <p:tgtEl>
                                          <p:spTgt spid="10"/>
                                        </p:tgtEl>
                                      </p:cBhvr>
                                    </p:animEffect>
                                  </p:childTnLst>
                                </p:cTn>
                              </p:par>
                              <p:par>
                                <p:cTn id="36" presetID="3" presetClass="entr" presetSubtype="1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linds(horizont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10" grpId="0" animBg="1"/>
      <p:bldP spid="8"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3789059" y="123054"/>
            <a:ext cx="4613879" cy="523220"/>
          </a:xfrm>
          <a:prstGeom prst="rect">
            <a:avLst/>
          </a:prstGeom>
          <a:solidFill>
            <a:schemeClr val="bg1"/>
          </a:solidFill>
        </p:spPr>
        <p:txBody>
          <a:bodyPr wrap="square" rtlCol="0">
            <a:spAutoFit/>
          </a:bodyPr>
          <a:lstStyle/>
          <a:p>
            <a:r>
              <a:rPr lang="en-US" altLang="zh-CN" sz="2800" dirty="0">
                <a:solidFill>
                  <a:srgbClr val="9900CC"/>
                </a:solidFill>
              </a:rPr>
              <a:t>Read for clues and echoes</a:t>
            </a:r>
            <a:endParaRPr lang="zh-CN" altLang="en-US" sz="2800" dirty="0">
              <a:solidFill>
                <a:srgbClr val="9900CC"/>
              </a:solidFill>
            </a:endParaRPr>
          </a:p>
        </p:txBody>
      </p:sp>
      <p:graphicFrame>
        <p:nvGraphicFramePr>
          <p:cNvPr id="6" name="内容占位符 3"/>
          <p:cNvGraphicFramePr/>
          <p:nvPr/>
        </p:nvGraphicFramePr>
        <p:xfrm>
          <a:off x="0" y="1364329"/>
          <a:ext cx="12192000" cy="3985260"/>
        </p:xfrm>
        <a:graphic>
          <a:graphicData uri="http://schemas.openxmlformats.org/drawingml/2006/table">
            <a:tbl>
              <a:tblPr firstRow="1" bandRow="1">
                <a:tableStyleId>{5C22544A-7EE6-4342-B048-85BDC9FD1C3A}</a:tableStyleId>
              </a:tblPr>
              <a:tblGrid>
                <a:gridCol w="5408340"/>
                <a:gridCol w="6783660"/>
              </a:tblGrid>
              <a:tr h="516545">
                <a:tc>
                  <a:txBody>
                    <a:bodyPr/>
                    <a:lstStyle/>
                    <a:p>
                      <a:r>
                        <a:rPr lang="zh-CN" altLang="en-US" sz="3200" dirty="0"/>
                        <a:t>              </a:t>
                      </a:r>
                      <a:r>
                        <a:rPr lang="en-US" altLang="zh-CN" sz="3200" dirty="0"/>
                        <a:t>hidden clues</a:t>
                      </a:r>
                      <a:endParaRPr lang="zh-CN" altLang="en-US" sz="3200" dirty="0"/>
                    </a:p>
                  </a:txBody>
                  <a:tcPr>
                    <a:solidFill>
                      <a:schemeClr val="accent3"/>
                    </a:solidFill>
                  </a:tcPr>
                </a:tc>
                <a:tc>
                  <a:txBody>
                    <a:bodyPr/>
                    <a:lstStyle/>
                    <a:p>
                      <a:r>
                        <a:rPr lang="zh-CN" altLang="en-US" sz="3200" dirty="0"/>
                        <a:t>              </a:t>
                      </a:r>
                      <a:r>
                        <a:rPr lang="en-US" altLang="zh-CN" sz="3200" dirty="0"/>
                        <a:t>echoes  </a:t>
                      </a:r>
                      <a:endParaRPr lang="zh-CN" altLang="en-US" sz="3200" dirty="0"/>
                    </a:p>
                  </a:txBody>
                  <a:tcPr>
                    <a:solidFill>
                      <a:schemeClr val="accent3"/>
                    </a:solidFill>
                  </a:tcPr>
                </a:tc>
              </a:tr>
              <a:tr h="3070268">
                <a:tc>
                  <a:txBody>
                    <a:bodyPr/>
                    <a:lstStyle/>
                    <a:p>
                      <a:pPr marL="0" marR="0" lvl="0" indent="457200" algn="l" defTabSz="913765" rtl="0" eaLnBrk="1" fontAlgn="auto" latinLnBrk="0" hangingPunct="1">
                        <a:lnSpc>
                          <a:spcPts val="2900"/>
                        </a:lnSpc>
                        <a:spcBef>
                          <a:spcPct val="0"/>
                        </a:spcBef>
                        <a:spcAft>
                          <a:spcPct val="0"/>
                        </a:spcAft>
                        <a:buClrTx/>
                        <a:buSzTx/>
                        <a:buFont typeface="Arial" panose="020B0604020202020204" pitchFamily="34" charset="0"/>
                        <a:buNone/>
                        <a:defRPr/>
                      </a:pPr>
                      <a:r>
                        <a:rPr kumimoji="0" lang="en-US" altLang="zh-CN" sz="2800" b="0" i="0" u="none" strike="noStrike" kern="1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All was quiet when Callie went inside to feed the horses. But as she filled the water buckets, she thought she </a:t>
                      </a:r>
                      <a:r>
                        <a:rPr kumimoji="0" lang="en-US" altLang="zh-CN" sz="2800" b="0" i="0" u="none" strike="noStrike" kern="1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heard a faint meow </a:t>
                      </a:r>
                      <a:r>
                        <a:rPr kumimoji="0" lang="en-US" altLang="zh-CN" sz="2800" b="0" i="0" u="none" strike="noStrike" kern="1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from the hayloft. She climbed the steps to the loft and listened. The sound seemed to be coming from behind the bales. </a:t>
                      </a:r>
                      <a:endParaRPr kumimoji="0" lang="en-US" altLang="zh-CN" sz="2800" b="0" i="0" u="none" strike="noStrike" kern="100" cap="none" spc="0" normalizeH="0" baseline="0" noProof="0" dirty="0">
                        <a:ln>
                          <a:noFill/>
                        </a:ln>
                        <a:solidFill>
                          <a:srgbClr val="EA0000"/>
                        </a:solidFill>
                        <a:effectLst/>
                        <a:uLnTx/>
                        <a:uFillTx/>
                        <a:latin typeface="Tahoma" panose="020B0604030504040204" pitchFamily="34" charset="0"/>
                        <a:ea typeface="Tahoma" panose="020B0604030504040204" pitchFamily="34" charset="0"/>
                        <a:cs typeface="Tahoma" panose="020B0604030504040204" pitchFamily="34" charset="0"/>
                      </a:endParaRPr>
                    </a:p>
                  </a:txBody>
                  <a:tcPr>
                    <a:solidFill>
                      <a:schemeClr val="tx2">
                        <a:lumMod val="20000"/>
                        <a:lumOff val="80000"/>
                      </a:schemeClr>
                    </a:solid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lang="en-US" altLang="zh-CN" b="1" dirty="0">
                          <a:solidFill>
                            <a:srgbClr val="CC00CC"/>
                          </a:solidFill>
                        </a:rPr>
                        <a:t> </a:t>
                      </a:r>
                      <a:r>
                        <a:rPr lang="en-US" altLang="zh-CN" sz="2800" b="1" dirty="0">
                          <a:solidFill>
                            <a:srgbClr val="CC00CC"/>
                          </a:solidFill>
                        </a:rPr>
                        <a:t>1. </a:t>
                      </a:r>
                      <a:r>
                        <a:rPr kumimoji="0" lang="en-US" altLang="zh-CN" sz="2800" b="1" i="0" u="none" strike="noStrike" kern="100" cap="none" spc="0" normalizeH="0" baseline="0" noProof="0" dirty="0">
                          <a:ln>
                            <a:noFill/>
                          </a:ln>
                          <a:solidFill>
                            <a:srgbClr val="0000FF"/>
                          </a:solidFill>
                          <a:effectLst/>
                          <a:uLnTx/>
                          <a:uFillTx/>
                          <a:latin typeface="等线" panose="02010600030101010101" pitchFamily="2" charset="-122"/>
                          <a:ea typeface="等线" panose="02010600030101010101" pitchFamily="2" charset="-122"/>
                          <a:cs typeface="Times New Roman" panose="02020603050405020304" charset="0"/>
                        </a:rPr>
                        <a:t>As she reached the hayloft, </a:t>
                      </a:r>
                      <a:r>
                        <a:rPr kumimoji="0" lang="en-US" altLang="zh-CN" sz="2800" b="1" i="0" u="none" strike="noStrike" kern="100" cap="none" spc="0" normalizeH="0" baseline="0" noProof="0" dirty="0">
                          <a:ln>
                            <a:noFill/>
                          </a:ln>
                          <a:solidFill>
                            <a:srgbClr val="C00000"/>
                          </a:solidFill>
                          <a:effectLst/>
                          <a:uLnTx/>
                          <a:uFillTx/>
                          <a:latin typeface="等线" panose="02010600030101010101" pitchFamily="2" charset="-122"/>
                          <a:ea typeface="等线" panose="02010600030101010101" pitchFamily="2" charset="-122"/>
                          <a:cs typeface="Times New Roman" panose="02020603050405020304" charset="0"/>
                        </a:rPr>
                        <a:t>a distinct but faint meow </a:t>
                      </a:r>
                      <a:r>
                        <a:rPr kumimoji="0" lang="en-US" altLang="zh-CN" sz="2800" b="1" i="0" u="none" strike="noStrike" kern="100" cap="none" spc="0" normalizeH="0" baseline="0" noProof="0" dirty="0">
                          <a:ln>
                            <a:noFill/>
                          </a:ln>
                          <a:solidFill>
                            <a:srgbClr val="0000FF"/>
                          </a:solidFill>
                          <a:effectLst/>
                          <a:uLnTx/>
                          <a:uFillTx/>
                          <a:latin typeface="等线" panose="02010600030101010101" pitchFamily="2" charset="-122"/>
                          <a:ea typeface="等线" panose="02010600030101010101" pitchFamily="2" charset="-122"/>
                          <a:cs typeface="Times New Roman" panose="02020603050405020304" charset="0"/>
                        </a:rPr>
                        <a:t>came into her ears. </a:t>
                      </a:r>
                      <a:endParaRPr lang="en-US" altLang="zh-CN" sz="2800" b="0" dirty="0">
                        <a:solidFill>
                          <a:srgbClr val="0000FF"/>
                        </a:solidFill>
                      </a:endParaRPr>
                    </a:p>
                  </a:txBody>
                  <a:tcPr>
                    <a:solidFill>
                      <a:schemeClr val="tx2">
                        <a:lumMod val="20000"/>
                        <a:lumOff val="80000"/>
                      </a:schemeClr>
                    </a:solidFill>
                  </a:tcPr>
                </a:tc>
              </a:tr>
            </a:tbl>
          </a:graphicData>
        </a:graphic>
      </p:graphicFrame>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3789059" y="123054"/>
            <a:ext cx="4613879" cy="523220"/>
          </a:xfrm>
          <a:prstGeom prst="rect">
            <a:avLst/>
          </a:prstGeom>
          <a:solidFill>
            <a:schemeClr val="bg1"/>
          </a:solidFill>
        </p:spPr>
        <p:txBody>
          <a:bodyPr wrap="square" rtlCol="0">
            <a:spAutoFit/>
          </a:bodyPr>
          <a:lstStyle/>
          <a:p>
            <a:r>
              <a:rPr lang="en-US" altLang="zh-CN" sz="2800" dirty="0">
                <a:solidFill>
                  <a:srgbClr val="9900CC"/>
                </a:solidFill>
              </a:rPr>
              <a:t>Read for clues and echoes</a:t>
            </a:r>
            <a:endParaRPr lang="zh-CN" altLang="en-US" sz="2800" dirty="0">
              <a:solidFill>
                <a:srgbClr val="9900CC"/>
              </a:solidFill>
            </a:endParaRPr>
          </a:p>
        </p:txBody>
      </p:sp>
      <p:graphicFrame>
        <p:nvGraphicFramePr>
          <p:cNvPr id="6" name="内容占位符 3"/>
          <p:cNvGraphicFramePr/>
          <p:nvPr/>
        </p:nvGraphicFramePr>
        <p:xfrm>
          <a:off x="1" y="974036"/>
          <a:ext cx="12192000" cy="3945319"/>
        </p:xfrm>
        <a:graphic>
          <a:graphicData uri="http://schemas.openxmlformats.org/drawingml/2006/table">
            <a:tbl>
              <a:tblPr firstRow="1" bandRow="1">
                <a:tableStyleId>{5C22544A-7EE6-4342-B048-85BDC9FD1C3A}</a:tableStyleId>
              </a:tblPr>
              <a:tblGrid>
                <a:gridCol w="5681608"/>
                <a:gridCol w="6510392"/>
              </a:tblGrid>
              <a:tr h="574677">
                <a:tc>
                  <a:txBody>
                    <a:bodyPr/>
                    <a:lstStyle/>
                    <a:p>
                      <a:r>
                        <a:rPr lang="zh-CN" altLang="en-US" sz="3200" dirty="0"/>
                        <a:t>              </a:t>
                      </a:r>
                      <a:r>
                        <a:rPr lang="en-US" altLang="zh-CN" sz="3200" dirty="0"/>
                        <a:t>hidden clues</a:t>
                      </a:r>
                      <a:endParaRPr lang="zh-CN" altLang="en-US" sz="3200" dirty="0"/>
                    </a:p>
                  </a:txBody>
                  <a:tcPr>
                    <a:solidFill>
                      <a:schemeClr val="accent3"/>
                    </a:solidFill>
                  </a:tcPr>
                </a:tc>
                <a:tc>
                  <a:txBody>
                    <a:bodyPr/>
                    <a:lstStyle/>
                    <a:p>
                      <a:r>
                        <a:rPr lang="zh-CN" altLang="en-US" sz="3200" dirty="0"/>
                        <a:t>              </a:t>
                      </a:r>
                      <a:r>
                        <a:rPr lang="en-US" altLang="zh-CN" sz="3200" dirty="0"/>
                        <a:t>echoes  </a:t>
                      </a:r>
                      <a:endParaRPr lang="zh-CN" altLang="en-US" sz="3200" dirty="0"/>
                    </a:p>
                  </a:txBody>
                  <a:tcPr>
                    <a:solidFill>
                      <a:schemeClr val="accent3"/>
                    </a:solidFill>
                  </a:tcPr>
                </a:tc>
              </a:tr>
              <a:tr h="3074600">
                <a:tc>
                  <a:txBody>
                    <a:bodyPr/>
                    <a:lstStyle/>
                    <a:p>
                      <a:pPr marL="0" marR="0" lvl="0" indent="457200" algn="l" defTabSz="913765" rtl="0" eaLnBrk="1" fontAlgn="auto" latinLnBrk="0" hangingPunct="1">
                        <a:lnSpc>
                          <a:spcPts val="2900"/>
                        </a:lnSpc>
                        <a:spcBef>
                          <a:spcPct val="0"/>
                        </a:spcBef>
                        <a:spcAft>
                          <a:spcPct val="0"/>
                        </a:spcAft>
                        <a:buClrTx/>
                        <a:buSzTx/>
                        <a:buFont typeface="Arial" panose="020B0604020202020204" pitchFamily="34" charset="0"/>
                        <a:buNone/>
                        <a:defRPr/>
                      </a:pPr>
                      <a:r>
                        <a:rPr kumimoji="0" lang="en-US" altLang="zh-CN" sz="2800" b="0" i="0" u="none" strike="noStrike" kern="1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She ran to get her dad and Briggs. Briggs cocked his head. “It’s coming from outside,” he determined. “Just a bird in a tree.” Callie’s dad agreed. “How do you know for sure?” Callie said. “I guess we’ve just got better ears than you,” Briggs joked. </a:t>
                      </a:r>
                      <a:endParaRPr kumimoji="0" lang="en-US" altLang="zh-CN" sz="2800" b="0" i="0" u="none" strike="noStrike" kern="1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457200" algn="l" defTabSz="913765" rtl="0" eaLnBrk="1" fontAlgn="auto" latinLnBrk="0" hangingPunct="1">
                        <a:lnSpc>
                          <a:spcPts val="2900"/>
                        </a:lnSpc>
                        <a:spcBef>
                          <a:spcPct val="0"/>
                        </a:spcBef>
                        <a:spcAft>
                          <a:spcPct val="0"/>
                        </a:spcAft>
                        <a:buClrTx/>
                        <a:buSzTx/>
                        <a:buFontTx/>
                        <a:buNone/>
                        <a:defRPr/>
                      </a:pPr>
                      <a:endParaRPr kumimoji="0" lang="en-US" altLang="zh-CN" sz="2000" b="0" i="0" u="none" strike="noStrike" kern="100" cap="none" spc="0" normalizeH="0" baseline="0" noProof="0" dirty="0">
                        <a:ln>
                          <a:noFill/>
                        </a:ln>
                        <a:solidFill>
                          <a:srgbClr val="EA0000"/>
                        </a:solidFill>
                        <a:effectLst/>
                        <a:uLnTx/>
                        <a:uFillTx/>
                        <a:latin typeface="Tahoma" panose="020B0604030504040204" pitchFamily="34" charset="0"/>
                        <a:ea typeface="Tahoma" panose="020B0604030504040204" pitchFamily="34" charset="0"/>
                        <a:cs typeface="Tahoma" panose="020B0604030504040204" pitchFamily="34" charset="0"/>
                      </a:endParaRPr>
                    </a:p>
                  </a:txBody>
                  <a:tcPr>
                    <a:solidFill>
                      <a:schemeClr val="tx2">
                        <a:lumMod val="20000"/>
                        <a:lumOff val="80000"/>
                      </a:schemeClr>
                    </a:solid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lang="en-US" altLang="zh-CN" b="1" dirty="0">
                          <a:solidFill>
                            <a:srgbClr val="CC00CC"/>
                          </a:solidFill>
                        </a:rPr>
                        <a:t> </a:t>
                      </a:r>
                      <a:r>
                        <a:rPr lang="en-US" altLang="zh-CN" sz="2800" b="1" dirty="0">
                          <a:solidFill>
                            <a:srgbClr val="CC00CC"/>
                          </a:solidFill>
                        </a:rPr>
                        <a:t>2. </a:t>
                      </a:r>
                      <a:r>
                        <a:rPr kumimoji="0" lang="en-US" altLang="zh-CN" sz="2800" b="1" i="0" u="none" strike="noStrike" kern="100" cap="none" spc="0" normalizeH="0" baseline="0" noProof="0">
                          <a:ln>
                            <a:noFill/>
                          </a:ln>
                          <a:solidFill>
                            <a:srgbClr val="7030A0"/>
                          </a:solidFill>
                          <a:effectLst/>
                          <a:uLnTx/>
                          <a:uFillTx/>
                          <a:latin typeface="等线" panose="02010600030101010101" pitchFamily="2" charset="-122"/>
                          <a:ea typeface="等线" panose="02010600030101010101" pitchFamily="2" charset="-122"/>
                          <a:cs typeface="Times New Roman" panose="02020603050405020304" charset="0"/>
                        </a:rPr>
                        <a:t> </a:t>
                      </a:r>
                      <a:r>
                        <a:rPr kumimoji="0" lang="en-US" altLang="zh-CN" sz="2800" b="1" i="0" u="none" strike="noStrike" kern="100" cap="none" spc="0" normalizeH="0" baseline="0" noProof="0">
                          <a:ln>
                            <a:noFill/>
                          </a:ln>
                          <a:solidFill>
                            <a:srgbClr val="0000FF"/>
                          </a:solidFill>
                          <a:effectLst/>
                          <a:uLnTx/>
                          <a:uFillTx/>
                          <a:latin typeface="等线" panose="02010600030101010101" pitchFamily="2" charset="-122"/>
                          <a:ea typeface="等线" panose="02010600030101010101" pitchFamily="2" charset="-122"/>
                          <a:cs typeface="Times New Roman" panose="02020603050405020304" charset="0"/>
                        </a:rPr>
                        <a:t>Stroking </a:t>
                      </a:r>
                      <a:r>
                        <a:rPr kumimoji="0" lang="en-US" altLang="zh-CN" sz="2800" b="1" i="0" u="none" strike="noStrike" kern="100" cap="none" spc="0" normalizeH="0" baseline="0" noProof="0" dirty="0">
                          <a:ln>
                            <a:noFill/>
                          </a:ln>
                          <a:solidFill>
                            <a:srgbClr val="0000FF"/>
                          </a:solidFill>
                          <a:effectLst/>
                          <a:uLnTx/>
                          <a:uFillTx/>
                          <a:latin typeface="等线" panose="02010600030101010101" pitchFamily="2" charset="-122"/>
                          <a:ea typeface="等线" panose="02010600030101010101" pitchFamily="2" charset="-122"/>
                          <a:cs typeface="Times New Roman" panose="02020603050405020304" charset="0"/>
                        </a:rPr>
                        <a:t>the adorable kitten, Briggs apologized to Callie for his arbitrary judgement. </a:t>
                      </a:r>
                      <a:endParaRPr kumimoji="0" lang="zh-CN" altLang="en-US" sz="2800" b="0" i="0" u="none" strike="noStrike" kern="1200" cap="none" spc="0" normalizeH="0" baseline="0" noProof="0" dirty="0">
                        <a:ln>
                          <a:noFill/>
                        </a:ln>
                        <a:solidFill>
                          <a:srgbClr val="0000FF"/>
                        </a:solidFill>
                        <a:effectLst/>
                        <a:uLnTx/>
                        <a:uFillTx/>
                        <a:latin typeface="+mn-lt"/>
                        <a:ea typeface="+mn-ea"/>
                        <a:cs typeface="+mn-cs"/>
                      </a:endParaRPr>
                    </a:p>
                    <a:p>
                      <a:endParaRPr lang="en-US" altLang="zh-CN" sz="2800" b="0" dirty="0">
                        <a:solidFill>
                          <a:srgbClr val="FF0000"/>
                        </a:solidFill>
                      </a:endParaRPr>
                    </a:p>
                  </a:txBody>
                  <a:tcPr>
                    <a:solidFill>
                      <a:schemeClr val="tx2">
                        <a:lumMod val="20000"/>
                        <a:lumOff val="80000"/>
                      </a:schemeClr>
                    </a:solidFill>
                  </a:tcPr>
                </a:tc>
              </a:tr>
            </a:tbl>
          </a:graphicData>
        </a:graphic>
      </p:graphicFrame>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AS_UNIQUEID" val="959"/>
</p:tagLst>
</file>

<file path=ppt/tags/tag10.xml><?xml version="1.0" encoding="utf-8"?>
<p:tagLst xmlns:p="http://schemas.openxmlformats.org/presentationml/2006/main">
  <p:tag name="AS_UNIQUEID" val="969"/>
</p:tagLst>
</file>

<file path=ppt/tags/tag100.xml><?xml version="1.0" encoding="utf-8"?>
<p:tagLst xmlns:p="http://schemas.openxmlformats.org/presentationml/2006/main">
  <p:tag name="AS_UNIQUEID" val="1077"/>
</p:tagLst>
</file>

<file path=ppt/tags/tag101.xml><?xml version="1.0" encoding="utf-8"?>
<p:tagLst xmlns:p="http://schemas.openxmlformats.org/presentationml/2006/main">
  <p:tag name="AS_UNIQUEID" val="1152"/>
</p:tagLst>
</file>

<file path=ppt/tags/tag102.xml><?xml version="1.0" encoding="utf-8"?>
<p:tagLst xmlns:p="http://schemas.openxmlformats.org/presentationml/2006/main">
  <p:tag name="AS_UNIQUEID" val="957"/>
  <p:tag name="KSO_WM_BEAUTIFY_FLAG" val=""/>
</p:tagLst>
</file>

<file path=ppt/tags/tag103.xml><?xml version="1.0" encoding="utf-8"?>
<p:tagLst xmlns:p="http://schemas.openxmlformats.org/presentationml/2006/main">
  <p:tag name="AS_UNIQUEID" val="1174"/>
  <p:tag name="KSO_WM_BEAUTIFY_FLAG" val=""/>
</p:tagLst>
</file>

<file path=ppt/tags/tag104.xml><?xml version="1.0" encoding="utf-8"?>
<p:tagLst xmlns:p="http://schemas.openxmlformats.org/presentationml/2006/main">
  <p:tag name="AS_UNIQUEID" val="1171"/>
</p:tagLst>
</file>

<file path=ppt/tags/tag105.xml><?xml version="1.0" encoding="utf-8"?>
<p:tagLst xmlns:p="http://schemas.openxmlformats.org/presentationml/2006/main">
  <p:tag name="AS_UNIQUEID" val="1172"/>
</p:tagLst>
</file>

<file path=ppt/tags/tag106.xml><?xml version="1.0" encoding="utf-8"?>
<p:tagLst xmlns:p="http://schemas.openxmlformats.org/presentationml/2006/main">
  <p:tag name="AS_UNIQUEID" val="957"/>
  <p:tag name="KSO_WM_BEAUTIFY_FLAG" val=""/>
</p:tagLst>
</file>

<file path=ppt/tags/tag107.xml><?xml version="1.0" encoding="utf-8"?>
<p:tagLst xmlns:p="http://schemas.openxmlformats.org/presentationml/2006/main">
  <p:tag name="AS_UNIQUEID" val="1176"/>
</p:tagLst>
</file>

<file path=ppt/tags/tag108.xml><?xml version="1.0" encoding="utf-8"?>
<p:tagLst xmlns:p="http://schemas.openxmlformats.org/presentationml/2006/main">
  <p:tag name="AS_UNIQUEID" val="1177"/>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AS_UNIQUEID" val="971"/>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wm#"/>
  <p:tag name="KSO_WM_TEMPLATE_CATEGORY" val="custom"/>
  <p:tag name="KSO_WM_TEMPLATE_INDEX" val="20205081"/>
</p:tagLst>
</file>

<file path=ppt/tags/tag117.xml><?xml version="1.0" encoding="utf-8"?>
<p:tagLst xmlns:p="http://schemas.openxmlformats.org/presentationml/2006/main">
  <p:tag name="AS_UNIQUEID" val="487"/>
</p:tagLst>
</file>

<file path=ppt/tags/tag118.xml><?xml version="1.0" encoding="utf-8"?>
<p:tagLst xmlns:p="http://schemas.openxmlformats.org/presentationml/2006/main">
  <p:tag name="AS_UNIQUEID" val="412"/>
  <p:tag name="PA" val="v5.2.2"/>
</p:tagLst>
</file>

<file path=ppt/tags/tag119.xml><?xml version="1.0" encoding="utf-8"?>
<p:tagLst xmlns:p="http://schemas.openxmlformats.org/presentationml/2006/main">
  <p:tag name="AS_UNIQUEID" val="411"/>
</p:tagLst>
</file>

<file path=ppt/tags/tag12.xml><?xml version="1.0" encoding="utf-8"?>
<p:tagLst xmlns:p="http://schemas.openxmlformats.org/presentationml/2006/main">
  <p:tag name="AS_UNIQUEID" val="972"/>
</p:tagLst>
</file>

<file path=ppt/tags/tag120.xml><?xml version="1.0" encoding="utf-8"?>
<p:tagLst xmlns:p="http://schemas.openxmlformats.org/presentationml/2006/main">
  <p:tag name="AS_UNIQUEID" val="486"/>
</p:tagLst>
</file>

<file path=ppt/tags/tag121.xml><?xml version="1.0" encoding="utf-8"?>
<p:tagLst xmlns:p="http://schemas.openxmlformats.org/presentationml/2006/main">
  <p:tag name="AS_UNIQUEID" val="1256"/>
</p:tagLst>
</file>

<file path=ppt/tags/tag122.xml><?xml version="1.0" encoding="utf-8"?>
<p:tagLst xmlns:p="http://schemas.openxmlformats.org/presentationml/2006/main">
  <p:tag name="AS_UNIQUEID" val="1257"/>
</p:tagLst>
</file>

<file path=ppt/tags/tag123.xml><?xml version="1.0" encoding="utf-8"?>
<p:tagLst xmlns:p="http://schemas.openxmlformats.org/presentationml/2006/main">
  <p:tag name="AS_UNIQUEID" val="1258"/>
</p:tagLst>
</file>

<file path=ppt/tags/tag124.xml><?xml version="1.0" encoding="utf-8"?>
<p:tagLst xmlns:p="http://schemas.openxmlformats.org/presentationml/2006/main">
  <p:tag name="AS_UNIQUEID" val="1259"/>
</p:tagLst>
</file>

<file path=ppt/tags/tag125.xml><?xml version="1.0" encoding="utf-8"?>
<p:tagLst xmlns:p="http://schemas.openxmlformats.org/presentationml/2006/main">
  <p:tag name="AS_UNIQUEID" val="1260"/>
</p:tagLst>
</file>

<file path=ppt/tags/tag126.xml><?xml version="1.0" encoding="utf-8"?>
<p:tagLst xmlns:p="http://schemas.openxmlformats.org/presentationml/2006/main">
  <p:tag name="AS_UNIQUEID" val="1261"/>
</p:tagLst>
</file>

<file path=ppt/tags/tag127.xml><?xml version="1.0" encoding="utf-8"?>
<p:tagLst xmlns:p="http://schemas.openxmlformats.org/presentationml/2006/main">
  <p:tag name="AS_UNIQUEID" val="1262"/>
</p:tagLst>
</file>

<file path=ppt/tags/tag128.xml><?xml version="1.0" encoding="utf-8"?>
<p:tagLst xmlns:p="http://schemas.openxmlformats.org/presentationml/2006/main">
  <p:tag name="AS_UNIQUEID" val="1263"/>
</p:tagLst>
</file>

<file path=ppt/tags/tag129.xml><?xml version="1.0" encoding="utf-8"?>
<p:tagLst xmlns:p="http://schemas.openxmlformats.org/presentationml/2006/main">
  <p:tag name="AS_UNIQUEID" val="1264"/>
</p:tagLst>
</file>

<file path=ppt/tags/tag13.xml><?xml version="1.0" encoding="utf-8"?>
<p:tagLst xmlns:p="http://schemas.openxmlformats.org/presentationml/2006/main">
  <p:tag name="AS_UNIQUEID" val="973"/>
</p:tagLst>
</file>

<file path=ppt/tags/tag130.xml><?xml version="1.0" encoding="utf-8"?>
<p:tagLst xmlns:p="http://schemas.openxmlformats.org/presentationml/2006/main">
  <p:tag name="AS_UNIQUEID" val="1265"/>
</p:tagLst>
</file>

<file path=ppt/tags/tag131.xml><?xml version="1.0" encoding="utf-8"?>
<p:tagLst xmlns:p="http://schemas.openxmlformats.org/presentationml/2006/main">
  <p:tag name="AS_UNIQUEID" val="1266"/>
</p:tagLst>
</file>

<file path=ppt/tags/tag132.xml><?xml version="1.0" encoding="utf-8"?>
<p:tagLst xmlns:p="http://schemas.openxmlformats.org/presentationml/2006/main">
  <p:tag name="AS_UNIQUEID" val="1267"/>
</p:tagLst>
</file>

<file path=ppt/tags/tag133.xml><?xml version="1.0" encoding="utf-8"?>
<p:tagLst xmlns:p="http://schemas.openxmlformats.org/presentationml/2006/main">
  <p:tag name="AS_UNIQUEID" val="1268"/>
</p:tagLst>
</file>

<file path=ppt/tags/tag134.xml><?xml version="1.0" encoding="utf-8"?>
<p:tagLst xmlns:p="http://schemas.openxmlformats.org/presentationml/2006/main">
  <p:tag name="AS_UNIQUEID" val="1269"/>
</p:tagLst>
</file>

<file path=ppt/tags/tag135.xml><?xml version="1.0" encoding="utf-8"?>
<p:tagLst xmlns:p="http://schemas.openxmlformats.org/presentationml/2006/main">
  <p:tag name="AS_UNIQUEID" val="1270"/>
</p:tagLst>
</file>

<file path=ppt/tags/tag136.xml><?xml version="1.0" encoding="utf-8"?>
<p:tagLst xmlns:p="http://schemas.openxmlformats.org/presentationml/2006/main">
  <p:tag name="AS_UNIQUEID" val="1271"/>
</p:tagLst>
</file>

<file path=ppt/tags/tag137.xml><?xml version="1.0" encoding="utf-8"?>
<p:tagLst xmlns:p="http://schemas.openxmlformats.org/presentationml/2006/main">
  <p:tag name="AS_UNIQUEID" val="1272"/>
</p:tagLst>
</file>

<file path=ppt/tags/tag138.xml><?xml version="1.0" encoding="utf-8"?>
<p:tagLst xmlns:p="http://schemas.openxmlformats.org/presentationml/2006/main">
  <p:tag name="AS_UNIQUEID" val="1273"/>
</p:tagLst>
</file>

<file path=ppt/tags/tag139.xml><?xml version="1.0" encoding="utf-8"?>
<p:tagLst xmlns:p="http://schemas.openxmlformats.org/presentationml/2006/main">
  <p:tag name="AS_UNIQUEID" val="1274"/>
</p:tagLst>
</file>

<file path=ppt/tags/tag14.xml><?xml version="1.0" encoding="utf-8"?>
<p:tagLst xmlns:p="http://schemas.openxmlformats.org/presentationml/2006/main">
  <p:tag name="AS_UNIQUEID" val="974"/>
</p:tagLst>
</file>

<file path=ppt/tags/tag140.xml><?xml version="1.0" encoding="utf-8"?>
<p:tagLst xmlns:p="http://schemas.openxmlformats.org/presentationml/2006/main">
  <p:tag name="AS_UNIQUEID" val="1275"/>
</p:tagLst>
</file>

<file path=ppt/tags/tag141.xml><?xml version="1.0" encoding="utf-8"?>
<p:tagLst xmlns:p="http://schemas.openxmlformats.org/presentationml/2006/main">
  <p:tag name="AS_UNIQUEID" val="1276"/>
</p:tagLst>
</file>

<file path=ppt/tags/tag142.xml><?xml version="1.0" encoding="utf-8"?>
<p:tagLst xmlns:p="http://schemas.openxmlformats.org/presentationml/2006/main">
  <p:tag name="AS_UNIQUEID" val="1277"/>
</p:tagLst>
</file>

<file path=ppt/tags/tag143.xml><?xml version="1.0" encoding="utf-8"?>
<p:tagLst xmlns:p="http://schemas.openxmlformats.org/presentationml/2006/main">
  <p:tag name="AS_UNIQUEID" val="1278"/>
</p:tagLst>
</file>

<file path=ppt/tags/tag144.xml><?xml version="1.0" encoding="utf-8"?>
<p:tagLst xmlns:p="http://schemas.openxmlformats.org/presentationml/2006/main">
  <p:tag name="AS_UNIQUEID" val="1279"/>
</p:tagLst>
</file>

<file path=ppt/tags/tag145.xml><?xml version="1.0" encoding="utf-8"?>
<p:tagLst xmlns:p="http://schemas.openxmlformats.org/presentationml/2006/main">
  <p:tag name="AS_UNIQUEID" val="1280"/>
</p:tagLst>
</file>

<file path=ppt/tags/tag146.xml><?xml version="1.0" encoding="utf-8"?>
<p:tagLst xmlns:p="http://schemas.openxmlformats.org/presentationml/2006/main">
  <p:tag name="AS_UNIQUEID" val="1281"/>
</p:tagLst>
</file>

<file path=ppt/tags/tag147.xml><?xml version="1.0" encoding="utf-8"?>
<p:tagLst xmlns:p="http://schemas.openxmlformats.org/presentationml/2006/main">
  <p:tag name="AS_UNIQUEID" val="1282"/>
</p:tagLst>
</file>

<file path=ppt/tags/tag148.xml><?xml version="1.0" encoding="utf-8"?>
<p:tagLst xmlns:p="http://schemas.openxmlformats.org/presentationml/2006/main">
  <p:tag name="AS_UNIQUEID" val="1283"/>
</p:tagLst>
</file>

<file path=ppt/tags/tag149.xml><?xml version="1.0" encoding="utf-8"?>
<p:tagLst xmlns:p="http://schemas.openxmlformats.org/presentationml/2006/main">
  <p:tag name="AS_UNIQUEID" val="1284"/>
</p:tagLst>
</file>

<file path=ppt/tags/tag15.xml><?xml version="1.0" encoding="utf-8"?>
<p:tagLst xmlns:p="http://schemas.openxmlformats.org/presentationml/2006/main">
  <p:tag name="AS_UNIQUEID" val="975"/>
</p:tagLst>
</file>

<file path=ppt/tags/tag150.xml><?xml version="1.0" encoding="utf-8"?>
<p:tagLst xmlns:p="http://schemas.openxmlformats.org/presentationml/2006/main">
  <p:tag name="AS_UNIQUEID" val="1285"/>
</p:tagLst>
</file>

<file path=ppt/tags/tag151.xml><?xml version="1.0" encoding="utf-8"?>
<p:tagLst xmlns:p="http://schemas.openxmlformats.org/presentationml/2006/main">
  <p:tag name="AS_UNIQUEID" val="1286"/>
</p:tagLst>
</file>

<file path=ppt/tags/tag152.xml><?xml version="1.0" encoding="utf-8"?>
<p:tagLst xmlns:p="http://schemas.openxmlformats.org/presentationml/2006/main">
  <p:tag name="AS_UNIQUEID" val="1287"/>
</p:tagLst>
</file>

<file path=ppt/tags/tag153.xml><?xml version="1.0" encoding="utf-8"?>
<p:tagLst xmlns:p="http://schemas.openxmlformats.org/presentationml/2006/main">
  <p:tag name="AS_UNIQUEID" val="1288"/>
</p:tagLst>
</file>

<file path=ppt/tags/tag154.xml><?xml version="1.0" encoding="utf-8"?>
<p:tagLst xmlns:p="http://schemas.openxmlformats.org/presentationml/2006/main">
  <p:tag name="AS_UNIQUEID" val="1289"/>
</p:tagLst>
</file>

<file path=ppt/tags/tag155.xml><?xml version="1.0" encoding="utf-8"?>
<p:tagLst xmlns:p="http://schemas.openxmlformats.org/presentationml/2006/main">
  <p:tag name="AS_UNIQUEID" val="1290"/>
</p:tagLst>
</file>

<file path=ppt/tags/tag156.xml><?xml version="1.0" encoding="utf-8"?>
<p:tagLst xmlns:p="http://schemas.openxmlformats.org/presentationml/2006/main">
  <p:tag name="AS_UNIQUEID" val="1291"/>
</p:tagLst>
</file>

<file path=ppt/tags/tag157.xml><?xml version="1.0" encoding="utf-8"?>
<p:tagLst xmlns:p="http://schemas.openxmlformats.org/presentationml/2006/main">
  <p:tag name="AS_UNIQUEID" val="1292"/>
</p:tagLst>
</file>

<file path=ppt/tags/tag158.xml><?xml version="1.0" encoding="utf-8"?>
<p:tagLst xmlns:p="http://schemas.openxmlformats.org/presentationml/2006/main">
  <p:tag name="AS_UNIQUEID" val="1293"/>
</p:tagLst>
</file>

<file path=ppt/tags/tag159.xml><?xml version="1.0" encoding="utf-8"?>
<p:tagLst xmlns:p="http://schemas.openxmlformats.org/presentationml/2006/main">
  <p:tag name="AS_UNIQUEID" val="1294"/>
</p:tagLst>
</file>

<file path=ppt/tags/tag16.xml><?xml version="1.0" encoding="utf-8"?>
<p:tagLst xmlns:p="http://schemas.openxmlformats.org/presentationml/2006/main">
  <p:tag name="AS_UNIQUEID" val="977"/>
</p:tagLst>
</file>

<file path=ppt/tags/tag160.xml><?xml version="1.0" encoding="utf-8"?>
<p:tagLst xmlns:p="http://schemas.openxmlformats.org/presentationml/2006/main">
  <p:tag name="AS_UNIQUEID" val="1295"/>
</p:tagLst>
</file>

<file path=ppt/tags/tag161.xml><?xml version="1.0" encoding="utf-8"?>
<p:tagLst xmlns:p="http://schemas.openxmlformats.org/presentationml/2006/main">
  <p:tag name="AS_UNIQUEID" val="1296"/>
</p:tagLst>
</file>

<file path=ppt/tags/tag162.xml><?xml version="1.0" encoding="utf-8"?>
<p:tagLst xmlns:p="http://schemas.openxmlformats.org/presentationml/2006/main">
  <p:tag name="AS_UNIQUEID" val="1297"/>
</p:tagLst>
</file>

<file path=ppt/tags/tag163.xml><?xml version="1.0" encoding="utf-8"?>
<p:tagLst xmlns:p="http://schemas.openxmlformats.org/presentationml/2006/main">
  <p:tag name="AS_UNIQUEID" val="1298"/>
</p:tagLst>
</file>

<file path=ppt/tags/tag164.xml><?xml version="1.0" encoding="utf-8"?>
<p:tagLst xmlns:p="http://schemas.openxmlformats.org/presentationml/2006/main">
  <p:tag name="AS_UNIQUEID" val="1299"/>
</p:tagLst>
</file>

<file path=ppt/tags/tag165.xml><?xml version="1.0" encoding="utf-8"?>
<p:tagLst xmlns:p="http://schemas.openxmlformats.org/presentationml/2006/main">
  <p:tag name="AS_UNIQUEID" val="1300"/>
</p:tagLst>
</file>

<file path=ppt/tags/tag166.xml><?xml version="1.0" encoding="utf-8"?>
<p:tagLst xmlns:p="http://schemas.openxmlformats.org/presentationml/2006/main">
  <p:tag name="AS_UNIQUEID" val="1301"/>
</p:tagLst>
</file>

<file path=ppt/tags/tag167.xml><?xml version="1.0" encoding="utf-8"?>
<p:tagLst xmlns:p="http://schemas.openxmlformats.org/presentationml/2006/main">
  <p:tag name="AS_UNIQUEID" val="1302"/>
</p:tagLst>
</file>

<file path=ppt/tags/tag168.xml><?xml version="1.0" encoding="utf-8"?>
<p:tagLst xmlns:p="http://schemas.openxmlformats.org/presentationml/2006/main">
  <p:tag name="AS_UNIQUEID" val="1303"/>
</p:tagLst>
</file>

<file path=ppt/tags/tag169.xml><?xml version="1.0" encoding="utf-8"?>
<p:tagLst xmlns:p="http://schemas.openxmlformats.org/presentationml/2006/main">
  <p:tag name="AS_UNIQUEID" val="1304"/>
</p:tagLst>
</file>

<file path=ppt/tags/tag17.xml><?xml version="1.0" encoding="utf-8"?>
<p:tagLst xmlns:p="http://schemas.openxmlformats.org/presentationml/2006/main">
  <p:tag name="AS_UNIQUEID" val="978"/>
</p:tagLst>
</file>

<file path=ppt/tags/tag170.xml><?xml version="1.0" encoding="utf-8"?>
<p:tagLst xmlns:p="http://schemas.openxmlformats.org/presentationml/2006/main">
  <p:tag name="AS_UNIQUEID" val="1305"/>
</p:tagLst>
</file>

<file path=ppt/tags/tag171.xml><?xml version="1.0" encoding="utf-8"?>
<p:tagLst xmlns:p="http://schemas.openxmlformats.org/presentationml/2006/main">
  <p:tag name="AS_UNIQUEID" val="1306"/>
</p:tagLst>
</file>

<file path=ppt/tags/tag172.xml><?xml version="1.0" encoding="utf-8"?>
<p:tagLst xmlns:p="http://schemas.openxmlformats.org/presentationml/2006/main">
  <p:tag name="AS_UNIQUEID" val="1307"/>
</p:tagLst>
</file>

<file path=ppt/tags/tag173.xml><?xml version="1.0" encoding="utf-8"?>
<p:tagLst xmlns:p="http://schemas.openxmlformats.org/presentationml/2006/main">
  <p:tag name="AS_UNIQUEID" val="1308"/>
</p:tagLst>
</file>

<file path=ppt/tags/tag174.xml><?xml version="1.0" encoding="utf-8"?>
<p:tagLst xmlns:p="http://schemas.openxmlformats.org/presentationml/2006/main">
  <p:tag name="AS_UNIQUEID" val="1143"/>
</p:tagLst>
</file>

<file path=ppt/tags/tag175.xml><?xml version="1.0" encoding="utf-8"?>
<p:tagLst xmlns:p="http://schemas.openxmlformats.org/presentationml/2006/main">
  <p:tag name="AS_UNIQUEID" val="1144"/>
</p:tagLst>
</file>

<file path=ppt/tags/tag176.xml><?xml version="1.0" encoding="utf-8"?>
<p:tagLst xmlns:p="http://schemas.openxmlformats.org/presentationml/2006/main">
  <p:tag name="AS_UNIQUEID" val="1145"/>
</p:tagLst>
</file>

<file path=ppt/tags/tag177.xml><?xml version="1.0" encoding="utf-8"?>
<p:tagLst xmlns:p="http://schemas.openxmlformats.org/presentationml/2006/main">
  <p:tag name="AS_UNIQUEID" val="1146"/>
</p:tagLst>
</file>

<file path=ppt/tags/tag178.xml><?xml version="1.0" encoding="utf-8"?>
<p:tagLst xmlns:p="http://schemas.openxmlformats.org/presentationml/2006/main">
  <p:tag name="AS_UNIQUEID" val="1147"/>
</p:tagLst>
</file>

<file path=ppt/tags/tag179.xml><?xml version="1.0" encoding="utf-8"?>
<p:tagLst xmlns:p="http://schemas.openxmlformats.org/presentationml/2006/main">
  <p:tag name="AS_UNIQUEID" val="1148"/>
</p:tagLst>
</file>

<file path=ppt/tags/tag18.xml><?xml version="1.0" encoding="utf-8"?>
<p:tagLst xmlns:p="http://schemas.openxmlformats.org/presentationml/2006/main">
  <p:tag name="AS_UNIQUEID" val="979"/>
</p:tagLst>
</file>

<file path=ppt/tags/tag19.xml><?xml version="1.0" encoding="utf-8"?>
<p:tagLst xmlns:p="http://schemas.openxmlformats.org/presentationml/2006/main">
  <p:tag name="AS_UNIQUEID" val="980"/>
</p:tagLst>
</file>

<file path=ppt/tags/tag2.xml><?xml version="1.0" encoding="utf-8"?>
<p:tagLst xmlns:p="http://schemas.openxmlformats.org/presentationml/2006/main">
  <p:tag name="AS_UNIQUEID" val="960"/>
</p:tagLst>
</file>

<file path=ppt/tags/tag20.xml><?xml version="1.0" encoding="utf-8"?>
<p:tagLst xmlns:p="http://schemas.openxmlformats.org/presentationml/2006/main">
  <p:tag name="AS_UNIQUEID" val="981"/>
</p:tagLst>
</file>

<file path=ppt/tags/tag21.xml><?xml version="1.0" encoding="utf-8"?>
<p:tagLst xmlns:p="http://schemas.openxmlformats.org/presentationml/2006/main">
  <p:tag name="AS_UNIQUEID" val="982"/>
</p:tagLst>
</file>

<file path=ppt/tags/tag22.xml><?xml version="1.0" encoding="utf-8"?>
<p:tagLst xmlns:p="http://schemas.openxmlformats.org/presentationml/2006/main">
  <p:tag name="AS_UNIQUEID" val="984"/>
</p:tagLst>
</file>

<file path=ppt/tags/tag23.xml><?xml version="1.0" encoding="utf-8"?>
<p:tagLst xmlns:p="http://schemas.openxmlformats.org/presentationml/2006/main">
  <p:tag name="AS_UNIQUEID" val="985"/>
</p:tagLst>
</file>

<file path=ppt/tags/tag24.xml><?xml version="1.0" encoding="utf-8"?>
<p:tagLst xmlns:p="http://schemas.openxmlformats.org/presentationml/2006/main">
  <p:tag name="AS_UNIQUEID" val="986"/>
</p:tagLst>
</file>

<file path=ppt/tags/tag25.xml><?xml version="1.0" encoding="utf-8"?>
<p:tagLst xmlns:p="http://schemas.openxmlformats.org/presentationml/2006/main">
  <p:tag name="AS_UNIQUEID" val="987"/>
</p:tagLst>
</file>

<file path=ppt/tags/tag26.xml><?xml version="1.0" encoding="utf-8"?>
<p:tagLst xmlns:p="http://schemas.openxmlformats.org/presentationml/2006/main">
  <p:tag name="AS_UNIQUEID" val="988"/>
</p:tagLst>
</file>

<file path=ppt/tags/tag27.xml><?xml version="1.0" encoding="utf-8"?>
<p:tagLst xmlns:p="http://schemas.openxmlformats.org/presentationml/2006/main">
  <p:tag name="AS_UNIQUEID" val="989"/>
</p:tagLst>
</file>

<file path=ppt/tags/tag28.xml><?xml version="1.0" encoding="utf-8"?>
<p:tagLst xmlns:p="http://schemas.openxmlformats.org/presentationml/2006/main">
  <p:tag name="AS_UNIQUEID" val="990"/>
</p:tagLst>
</file>

<file path=ppt/tags/tag29.xml><?xml version="1.0" encoding="utf-8"?>
<p:tagLst xmlns:p="http://schemas.openxmlformats.org/presentationml/2006/main">
  <p:tag name="AS_UNIQUEID" val="991"/>
</p:tagLst>
</file>

<file path=ppt/tags/tag3.xml><?xml version="1.0" encoding="utf-8"?>
<p:tagLst xmlns:p="http://schemas.openxmlformats.org/presentationml/2006/main">
  <p:tag name="AS_UNIQUEID" val="961"/>
</p:tagLst>
</file>

<file path=ppt/tags/tag30.xml><?xml version="1.0" encoding="utf-8"?>
<p:tagLst xmlns:p="http://schemas.openxmlformats.org/presentationml/2006/main">
  <p:tag name="AS_UNIQUEID" val="993"/>
</p:tagLst>
</file>

<file path=ppt/tags/tag31.xml><?xml version="1.0" encoding="utf-8"?>
<p:tagLst xmlns:p="http://schemas.openxmlformats.org/presentationml/2006/main">
  <p:tag name="AS_UNIQUEID" val="994"/>
</p:tagLst>
</file>

<file path=ppt/tags/tag32.xml><?xml version="1.0" encoding="utf-8"?>
<p:tagLst xmlns:p="http://schemas.openxmlformats.org/presentationml/2006/main">
  <p:tag name="AS_UNIQUEID" val="995"/>
</p:tagLst>
</file>

<file path=ppt/tags/tag33.xml><?xml version="1.0" encoding="utf-8"?>
<p:tagLst xmlns:p="http://schemas.openxmlformats.org/presentationml/2006/main">
  <p:tag name="AS_UNIQUEID" val="996"/>
</p:tagLst>
</file>

<file path=ppt/tags/tag34.xml><?xml version="1.0" encoding="utf-8"?>
<p:tagLst xmlns:p="http://schemas.openxmlformats.org/presentationml/2006/main">
  <p:tag name="AS_UNIQUEID" val="998"/>
</p:tagLst>
</file>

<file path=ppt/tags/tag35.xml><?xml version="1.0" encoding="utf-8"?>
<p:tagLst xmlns:p="http://schemas.openxmlformats.org/presentationml/2006/main">
  <p:tag name="AS_UNIQUEID" val="999"/>
</p:tagLst>
</file>

<file path=ppt/tags/tag36.xml><?xml version="1.0" encoding="utf-8"?>
<p:tagLst xmlns:p="http://schemas.openxmlformats.org/presentationml/2006/main">
  <p:tag name="AS_UNIQUEID" val="1000"/>
</p:tagLst>
</file>

<file path=ppt/tags/tag37.xml><?xml version="1.0" encoding="utf-8"?>
<p:tagLst xmlns:p="http://schemas.openxmlformats.org/presentationml/2006/main">
  <p:tag name="AS_UNIQUEID" val="1002"/>
</p:tagLst>
</file>

<file path=ppt/tags/tag38.xml><?xml version="1.0" encoding="utf-8"?>
<p:tagLst xmlns:p="http://schemas.openxmlformats.org/presentationml/2006/main">
  <p:tag name="AS_UNIQUEID" val="1003"/>
</p:tagLst>
</file>

<file path=ppt/tags/tag39.xml><?xml version="1.0" encoding="utf-8"?>
<p:tagLst xmlns:p="http://schemas.openxmlformats.org/presentationml/2006/main">
  <p:tag name="AS_UNIQUEID" val="1004"/>
</p:tagLst>
</file>

<file path=ppt/tags/tag4.xml><?xml version="1.0" encoding="utf-8"?>
<p:tagLst xmlns:p="http://schemas.openxmlformats.org/presentationml/2006/main">
  <p:tag name="AS_UNIQUEID" val="962"/>
</p:tagLst>
</file>

<file path=ppt/tags/tag40.xml><?xml version="1.0" encoding="utf-8"?>
<p:tagLst xmlns:p="http://schemas.openxmlformats.org/presentationml/2006/main">
  <p:tag name="AS_UNIQUEID" val="1005"/>
</p:tagLst>
</file>

<file path=ppt/tags/tag41.xml><?xml version="1.0" encoding="utf-8"?>
<p:tagLst xmlns:p="http://schemas.openxmlformats.org/presentationml/2006/main">
  <p:tag name="AS_UNIQUEID" val="1006"/>
</p:tagLst>
</file>

<file path=ppt/tags/tag42.xml><?xml version="1.0" encoding="utf-8"?>
<p:tagLst xmlns:p="http://schemas.openxmlformats.org/presentationml/2006/main">
  <p:tag name="AS_UNIQUEID" val="1007"/>
</p:tagLst>
</file>

<file path=ppt/tags/tag43.xml><?xml version="1.0" encoding="utf-8"?>
<p:tagLst xmlns:p="http://schemas.openxmlformats.org/presentationml/2006/main">
  <p:tag name="AS_UNIQUEID" val="1009"/>
</p:tagLst>
</file>

<file path=ppt/tags/tag44.xml><?xml version="1.0" encoding="utf-8"?>
<p:tagLst xmlns:p="http://schemas.openxmlformats.org/presentationml/2006/main">
  <p:tag name="AS_UNIQUEID" val="1010"/>
</p:tagLst>
</file>

<file path=ppt/tags/tag45.xml><?xml version="1.0" encoding="utf-8"?>
<p:tagLst xmlns:p="http://schemas.openxmlformats.org/presentationml/2006/main">
  <p:tag name="AS_UNIQUEID" val="1011"/>
</p:tagLst>
</file>

<file path=ppt/tags/tag46.xml><?xml version="1.0" encoding="utf-8"?>
<p:tagLst xmlns:p="http://schemas.openxmlformats.org/presentationml/2006/main">
  <p:tag name="AS_UNIQUEID" val="1012"/>
</p:tagLst>
</file>

<file path=ppt/tags/tag47.xml><?xml version="1.0" encoding="utf-8"?>
<p:tagLst xmlns:p="http://schemas.openxmlformats.org/presentationml/2006/main">
  <p:tag name="AS_UNIQUEID" val="1013"/>
</p:tagLst>
</file>

<file path=ppt/tags/tag48.xml><?xml version="1.0" encoding="utf-8"?>
<p:tagLst xmlns:p="http://schemas.openxmlformats.org/presentationml/2006/main">
  <p:tag name="AS_UNIQUEID" val="1014"/>
</p:tagLst>
</file>

<file path=ppt/tags/tag49.xml><?xml version="1.0" encoding="utf-8"?>
<p:tagLst xmlns:p="http://schemas.openxmlformats.org/presentationml/2006/main">
  <p:tag name="AS_UNIQUEID" val="1016"/>
</p:tagLst>
</file>

<file path=ppt/tags/tag5.xml><?xml version="1.0" encoding="utf-8"?>
<p:tagLst xmlns:p="http://schemas.openxmlformats.org/presentationml/2006/main">
  <p:tag name="AS_UNIQUEID" val="963"/>
</p:tagLst>
</file>

<file path=ppt/tags/tag50.xml><?xml version="1.0" encoding="utf-8"?>
<p:tagLst xmlns:p="http://schemas.openxmlformats.org/presentationml/2006/main">
  <p:tag name="AS_UNIQUEID" val="1017"/>
</p:tagLst>
</file>

<file path=ppt/tags/tag51.xml><?xml version="1.0" encoding="utf-8"?>
<p:tagLst xmlns:p="http://schemas.openxmlformats.org/presentationml/2006/main">
  <p:tag name="AS_UNIQUEID" val="1018"/>
</p:tagLst>
</file>

<file path=ppt/tags/tag52.xml><?xml version="1.0" encoding="utf-8"?>
<p:tagLst xmlns:p="http://schemas.openxmlformats.org/presentationml/2006/main">
  <p:tag name="AS_UNIQUEID" val="1019"/>
</p:tagLst>
</file>

<file path=ppt/tags/tag53.xml><?xml version="1.0" encoding="utf-8"?>
<p:tagLst xmlns:p="http://schemas.openxmlformats.org/presentationml/2006/main">
  <p:tag name="AS_UNIQUEID" val="1020"/>
</p:tagLst>
</file>

<file path=ppt/tags/tag54.xml><?xml version="1.0" encoding="utf-8"?>
<p:tagLst xmlns:p="http://schemas.openxmlformats.org/presentationml/2006/main">
  <p:tag name="AS_UNIQUEID" val="1022"/>
</p:tagLst>
</file>

<file path=ppt/tags/tag55.xml><?xml version="1.0" encoding="utf-8"?>
<p:tagLst xmlns:p="http://schemas.openxmlformats.org/presentationml/2006/main">
  <p:tag name="AS_UNIQUEID" val="1023"/>
</p:tagLst>
</file>

<file path=ppt/tags/tag56.xml><?xml version="1.0" encoding="utf-8"?>
<p:tagLst xmlns:p="http://schemas.openxmlformats.org/presentationml/2006/main">
  <p:tag name="AS_UNIQUEID" val="1024"/>
</p:tagLst>
</file>

<file path=ppt/tags/tag57.xml><?xml version="1.0" encoding="utf-8"?>
<p:tagLst xmlns:p="http://schemas.openxmlformats.org/presentationml/2006/main">
  <p:tag name="AS_UNIQUEID" val="1025"/>
</p:tagLst>
</file>

<file path=ppt/tags/tag58.xml><?xml version="1.0" encoding="utf-8"?>
<p:tagLst xmlns:p="http://schemas.openxmlformats.org/presentationml/2006/main">
  <p:tag name="AS_UNIQUEID" val="1026"/>
</p:tagLst>
</file>

<file path=ppt/tags/tag59.xml><?xml version="1.0" encoding="utf-8"?>
<p:tagLst xmlns:p="http://schemas.openxmlformats.org/presentationml/2006/main">
  <p:tag name="AS_UNIQUEID" val="1028"/>
</p:tagLst>
</file>

<file path=ppt/tags/tag6.xml><?xml version="1.0" encoding="utf-8"?>
<p:tagLst xmlns:p="http://schemas.openxmlformats.org/presentationml/2006/main">
  <p:tag name="AS_UNIQUEID" val="965"/>
</p:tagLst>
</file>

<file path=ppt/tags/tag60.xml><?xml version="1.0" encoding="utf-8"?>
<p:tagLst xmlns:p="http://schemas.openxmlformats.org/presentationml/2006/main">
  <p:tag name="AS_UNIQUEID" val="1029"/>
</p:tagLst>
</file>

<file path=ppt/tags/tag61.xml><?xml version="1.0" encoding="utf-8"?>
<p:tagLst xmlns:p="http://schemas.openxmlformats.org/presentationml/2006/main">
  <p:tag name="AS_UNIQUEID" val="1030"/>
</p:tagLst>
</file>

<file path=ppt/tags/tag62.xml><?xml version="1.0" encoding="utf-8"?>
<p:tagLst xmlns:p="http://schemas.openxmlformats.org/presentationml/2006/main">
  <p:tag name="AS_UNIQUEID" val="1031"/>
</p:tagLst>
</file>

<file path=ppt/tags/tag63.xml><?xml version="1.0" encoding="utf-8"?>
<p:tagLst xmlns:p="http://schemas.openxmlformats.org/presentationml/2006/main">
  <p:tag name="AS_UNIQUEID" val="1032"/>
</p:tagLst>
</file>

<file path=ppt/tags/tag64.xml><?xml version="1.0" encoding="utf-8"?>
<p:tagLst xmlns:p="http://schemas.openxmlformats.org/presentationml/2006/main">
  <p:tag name="AS_UNIQUEID" val="1033"/>
</p:tagLst>
</file>

<file path=ppt/tags/tag65.xml><?xml version="1.0" encoding="utf-8"?>
<p:tagLst xmlns:p="http://schemas.openxmlformats.org/presentationml/2006/main">
  <p:tag name="AS_UNIQUEID" val="1035"/>
</p:tagLst>
</file>

<file path=ppt/tags/tag66.xml><?xml version="1.0" encoding="utf-8"?>
<p:tagLst xmlns:p="http://schemas.openxmlformats.org/presentationml/2006/main">
  <p:tag name="AS_UNIQUEID" val="1036"/>
</p:tagLst>
</file>

<file path=ppt/tags/tag67.xml><?xml version="1.0" encoding="utf-8"?>
<p:tagLst xmlns:p="http://schemas.openxmlformats.org/presentationml/2006/main">
  <p:tag name="AS_UNIQUEID" val="1037"/>
  <p:tag name="KSO_WM_BEAUTIFY_FLAG" val=""/>
</p:tagLst>
</file>

<file path=ppt/tags/tag68.xml><?xml version="1.0" encoding="utf-8"?>
<p:tagLst xmlns:p="http://schemas.openxmlformats.org/presentationml/2006/main">
  <p:tag name="AS_UNIQUEID" val="1039"/>
</p:tagLst>
</file>

<file path=ppt/tags/tag69.xml><?xml version="1.0" encoding="utf-8"?>
<p:tagLst xmlns:p="http://schemas.openxmlformats.org/presentationml/2006/main">
  <p:tag name="AS_UNIQUEID" val="1040"/>
</p:tagLst>
</file>

<file path=ppt/tags/tag7.xml><?xml version="1.0" encoding="utf-8"?>
<p:tagLst xmlns:p="http://schemas.openxmlformats.org/presentationml/2006/main">
  <p:tag name="AS_UNIQUEID" val="966"/>
</p:tagLst>
</file>

<file path=ppt/tags/tag70.xml><?xml version="1.0" encoding="utf-8"?>
<p:tagLst xmlns:p="http://schemas.openxmlformats.org/presentationml/2006/main">
  <p:tag name="AS_UNIQUEID" val="1041"/>
</p:tagLst>
</file>

<file path=ppt/tags/tag71.xml><?xml version="1.0" encoding="utf-8"?>
<p:tagLst xmlns:p="http://schemas.openxmlformats.org/presentationml/2006/main">
  <p:tag name="AS_UNIQUEID" val="1042"/>
</p:tagLst>
</file>

<file path=ppt/tags/tag72.xml><?xml version="1.0" encoding="utf-8"?>
<p:tagLst xmlns:p="http://schemas.openxmlformats.org/presentationml/2006/main">
  <p:tag name="AS_UNIQUEID" val="1043"/>
  <p:tag name="KSO_WM_BEAUTIFY_FLAG" val=""/>
</p:tagLst>
</file>

<file path=ppt/tags/tag73.xml><?xml version="1.0" encoding="utf-8"?>
<p:tagLst xmlns:p="http://schemas.openxmlformats.org/presentationml/2006/main">
  <p:tag name="AS_UNIQUEID" val="1045"/>
</p:tagLst>
</file>

<file path=ppt/tags/tag74.xml><?xml version="1.0" encoding="utf-8"?>
<p:tagLst xmlns:p="http://schemas.openxmlformats.org/presentationml/2006/main">
  <p:tag name="AS_UNIQUEID" val="1046"/>
</p:tagLst>
</file>

<file path=ppt/tags/tag75.xml><?xml version="1.0" encoding="utf-8"?>
<p:tagLst xmlns:p="http://schemas.openxmlformats.org/presentationml/2006/main">
  <p:tag name="AS_UNIQUEID" val="1047"/>
</p:tagLst>
</file>

<file path=ppt/tags/tag76.xml><?xml version="1.0" encoding="utf-8"?>
<p:tagLst xmlns:p="http://schemas.openxmlformats.org/presentationml/2006/main">
  <p:tag name="AS_UNIQUEID" val="1048"/>
</p:tagLst>
</file>

<file path=ppt/tags/tag77.xml><?xml version="1.0" encoding="utf-8"?>
<p:tagLst xmlns:p="http://schemas.openxmlformats.org/presentationml/2006/main">
  <p:tag name="AS_UNIQUEID" val="1050"/>
</p:tagLst>
</file>

<file path=ppt/tags/tag78.xml><?xml version="1.0" encoding="utf-8"?>
<p:tagLst xmlns:p="http://schemas.openxmlformats.org/presentationml/2006/main">
  <p:tag name="AS_UNIQUEID" val="1051"/>
</p:tagLst>
</file>

<file path=ppt/tags/tag79.xml><?xml version="1.0" encoding="utf-8"?>
<p:tagLst xmlns:p="http://schemas.openxmlformats.org/presentationml/2006/main">
  <p:tag name="AS_UNIQUEID" val="1052"/>
</p:tagLst>
</file>

<file path=ppt/tags/tag8.xml><?xml version="1.0" encoding="utf-8"?>
<p:tagLst xmlns:p="http://schemas.openxmlformats.org/presentationml/2006/main">
  <p:tag name="AS_UNIQUEID" val="967"/>
</p:tagLst>
</file>

<file path=ppt/tags/tag80.xml><?xml version="1.0" encoding="utf-8"?>
<p:tagLst xmlns:p="http://schemas.openxmlformats.org/presentationml/2006/main">
  <p:tag name="AS_UNIQUEID" val="1053"/>
</p:tagLst>
</file>

<file path=ppt/tags/tag81.xml><?xml version="1.0" encoding="utf-8"?>
<p:tagLst xmlns:p="http://schemas.openxmlformats.org/presentationml/2006/main">
  <p:tag name="AS_UNIQUEID" val="1054"/>
</p:tagLst>
</file>

<file path=ppt/tags/tag82.xml><?xml version="1.0" encoding="utf-8"?>
<p:tagLst xmlns:p="http://schemas.openxmlformats.org/presentationml/2006/main">
  <p:tag name="AS_UNIQUEID" val="1056"/>
</p:tagLst>
</file>

<file path=ppt/tags/tag83.xml><?xml version="1.0" encoding="utf-8"?>
<p:tagLst xmlns:p="http://schemas.openxmlformats.org/presentationml/2006/main">
  <p:tag name="AS_UNIQUEID" val="1057"/>
</p:tagLst>
</file>

<file path=ppt/tags/tag84.xml><?xml version="1.0" encoding="utf-8"?>
<p:tagLst xmlns:p="http://schemas.openxmlformats.org/presentationml/2006/main">
  <p:tag name="AS_UNIQUEID" val="1058"/>
</p:tagLst>
</file>

<file path=ppt/tags/tag85.xml><?xml version="1.0" encoding="utf-8"?>
<p:tagLst xmlns:p="http://schemas.openxmlformats.org/presentationml/2006/main">
  <p:tag name="AS_UNIQUEID" val="1060"/>
</p:tagLst>
</file>

<file path=ppt/tags/tag86.xml><?xml version="1.0" encoding="utf-8"?>
<p:tagLst xmlns:p="http://schemas.openxmlformats.org/presentationml/2006/main">
  <p:tag name="AS_UNIQUEID" val="1061"/>
</p:tagLst>
</file>

<file path=ppt/tags/tag87.xml><?xml version="1.0" encoding="utf-8"?>
<p:tagLst xmlns:p="http://schemas.openxmlformats.org/presentationml/2006/main">
  <p:tag name="AS_UNIQUEID" val="1062"/>
</p:tagLst>
</file>

<file path=ppt/tags/tag88.xml><?xml version="1.0" encoding="utf-8"?>
<p:tagLst xmlns:p="http://schemas.openxmlformats.org/presentationml/2006/main">
  <p:tag name="AS_UNIQUEID" val="1063"/>
</p:tagLst>
</file>

<file path=ppt/tags/tag89.xml><?xml version="1.0" encoding="utf-8"?>
<p:tagLst xmlns:p="http://schemas.openxmlformats.org/presentationml/2006/main">
  <p:tag name="AS_UNIQUEID" val="1064"/>
</p:tagLst>
</file>

<file path=ppt/tags/tag9.xml><?xml version="1.0" encoding="utf-8"?>
<p:tagLst xmlns:p="http://schemas.openxmlformats.org/presentationml/2006/main">
  <p:tag name="AS_UNIQUEID" val="968"/>
</p:tagLst>
</file>

<file path=ppt/tags/tag90.xml><?xml version="1.0" encoding="utf-8"?>
<p:tagLst xmlns:p="http://schemas.openxmlformats.org/presentationml/2006/main">
  <p:tag name="AS_UNIQUEID" val="1066"/>
</p:tagLst>
</file>

<file path=ppt/tags/tag91.xml><?xml version="1.0" encoding="utf-8"?>
<p:tagLst xmlns:p="http://schemas.openxmlformats.org/presentationml/2006/main">
  <p:tag name="AS_UNIQUEID" val="1067"/>
</p:tagLst>
</file>

<file path=ppt/tags/tag92.xml><?xml version="1.0" encoding="utf-8"?>
<p:tagLst xmlns:p="http://schemas.openxmlformats.org/presentationml/2006/main">
  <p:tag name="AS_UNIQUEID" val="1068"/>
</p:tagLst>
</file>

<file path=ppt/tags/tag93.xml><?xml version="1.0" encoding="utf-8"?>
<p:tagLst xmlns:p="http://schemas.openxmlformats.org/presentationml/2006/main">
  <p:tag name="AS_UNIQUEID" val="1069"/>
</p:tagLst>
</file>

<file path=ppt/tags/tag94.xml><?xml version="1.0" encoding="utf-8"?>
<p:tagLst xmlns:p="http://schemas.openxmlformats.org/presentationml/2006/main">
  <p:tag name="AS_UNIQUEID" val="1070"/>
</p:tagLst>
</file>

<file path=ppt/tags/tag95.xml><?xml version="1.0" encoding="utf-8"?>
<p:tagLst xmlns:p="http://schemas.openxmlformats.org/presentationml/2006/main">
  <p:tag name="AS_UNIQUEID" val="1072"/>
</p:tagLst>
</file>

<file path=ppt/tags/tag96.xml><?xml version="1.0" encoding="utf-8"?>
<p:tagLst xmlns:p="http://schemas.openxmlformats.org/presentationml/2006/main">
  <p:tag name="AS_UNIQUEID" val="1073"/>
</p:tagLst>
</file>

<file path=ppt/tags/tag97.xml><?xml version="1.0" encoding="utf-8"?>
<p:tagLst xmlns:p="http://schemas.openxmlformats.org/presentationml/2006/main">
  <p:tag name="AS_UNIQUEID" val="1074"/>
</p:tagLst>
</file>

<file path=ppt/tags/tag98.xml><?xml version="1.0" encoding="utf-8"?>
<p:tagLst xmlns:p="http://schemas.openxmlformats.org/presentationml/2006/main">
  <p:tag name="AS_UNIQUEID" val="1075"/>
</p:tagLst>
</file>

<file path=ppt/tags/tag99.xml><?xml version="1.0" encoding="utf-8"?>
<p:tagLst xmlns:p="http://schemas.openxmlformats.org/presentationml/2006/main">
  <p:tag name="AS_UNIQUEID" val="107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可修改-2">
      <a:dk1>
        <a:srgbClr val="000000"/>
      </a:dk1>
      <a:lt1>
        <a:srgbClr val="FFFFFF"/>
      </a:lt1>
      <a:dk2>
        <a:srgbClr val="455F51"/>
      </a:dk2>
      <a:lt2>
        <a:srgbClr val="E2DFCC"/>
      </a:lt2>
      <a:accent1>
        <a:srgbClr val="A4322C"/>
      </a:accent1>
      <a:accent2>
        <a:srgbClr val="08A5EF"/>
      </a:accent2>
      <a:accent3>
        <a:srgbClr val="739A28"/>
      </a:accent3>
      <a:accent4>
        <a:srgbClr val="FFC000"/>
      </a:accent4>
      <a:accent5>
        <a:srgbClr val="4EB3CF"/>
      </a:accent5>
      <a:accent6>
        <a:srgbClr val="51C3F9"/>
      </a:accent6>
      <a:hlink>
        <a:srgbClr val="08A5EF"/>
      </a:hlink>
      <a:folHlink>
        <a:srgbClr val="977B2D"/>
      </a:folHlink>
    </a:clrScheme>
    <a:fontScheme name="自定义 6">
      <a:majorFont>
        <a:latin typeface="Arial"/>
        <a:ea typeface="微软雅黑 Light"/>
        <a:cs typeface="Arial"/>
      </a:majorFont>
      <a:minorFont>
        <a:latin typeface="Arial"/>
        <a:ea typeface="微软雅黑 Light"/>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12801</Words>
  <Application>WPS 演示</Application>
  <PresentationFormat>宽屏</PresentationFormat>
  <Paragraphs>331</Paragraphs>
  <Slides>30</Slides>
  <Notes>10</Notes>
  <HiddenSlides>1</HiddenSlides>
  <MMClips>0</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30</vt:i4>
      </vt:variant>
    </vt:vector>
  </HeadingPairs>
  <TitlesOfParts>
    <vt:vector size="51" baseType="lpstr">
      <vt:lpstr>Arial</vt:lpstr>
      <vt:lpstr>宋体</vt:lpstr>
      <vt:lpstr>Wingdings</vt:lpstr>
      <vt:lpstr>微软雅黑 Light</vt:lpstr>
      <vt:lpstr>微软雅黑</vt:lpstr>
      <vt:lpstr>思源黑体</vt:lpstr>
      <vt:lpstr>Tahoma</vt:lpstr>
      <vt:lpstr>Aharoni</vt:lpstr>
      <vt:lpstr>Times New Roman</vt:lpstr>
      <vt:lpstr>等线</vt:lpstr>
      <vt:lpstr>Times New Roman Regular</vt:lpstr>
      <vt:lpstr>Yu Gothic UI Semibold</vt:lpstr>
      <vt:lpstr>Arial Unicode MS</vt:lpstr>
      <vt:lpstr>等线 Light</vt:lpstr>
      <vt:lpstr>Calibri</vt:lpstr>
      <vt:lpstr>黑体</vt:lpstr>
      <vt:lpstr>HelveticaNeue</vt:lpstr>
      <vt:lpstr>华文新魏</vt:lpstr>
      <vt:lpstr>Segoe Print</vt:lpstr>
      <vt:lpstr>Office 主题​​</vt: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rbm.xkw.com</dc:creator>
  <cp:lastModifiedBy>Administrator</cp:lastModifiedBy>
  <cp:revision>235</cp:revision>
  <cp:lastPrinted>2024-05-26T21:50:00Z</cp:lastPrinted>
  <dcterms:created xsi:type="dcterms:W3CDTF">2024-05-26T21:50:00Z</dcterms:created>
  <dcterms:modified xsi:type="dcterms:W3CDTF">2024-10-15T02:34:27Z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KSOProductBuildVer">
    <vt:lpwstr>2052-11.8.2.7978</vt:lpwstr>
  </property>
</Properties>
</file>