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19"/>
  </p:notesMasterIdLst>
  <p:sldIdLst>
    <p:sldId id="335" r:id="rId6"/>
    <p:sldId id="323" r:id="rId7"/>
    <p:sldId id="273" r:id="rId8"/>
    <p:sldId id="264" r:id="rId9"/>
    <p:sldId id="267" r:id="rId10"/>
    <p:sldId id="321" r:id="rId11"/>
    <p:sldId id="319" r:id="rId12"/>
    <p:sldId id="290" r:id="rId13"/>
    <p:sldId id="301" r:id="rId14"/>
    <p:sldId id="272" r:id="rId15"/>
    <p:sldId id="258" r:id="rId16"/>
    <p:sldId id="259" r:id="rId17"/>
    <p:sldId id="294" r:id="rId18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46"/>
  </p:normalViewPr>
  <p:slideViewPr>
    <p:cSldViewPr showGuides="1">
      <p:cViewPr varScale="1">
        <p:scale>
          <a:sx n="103" d="100"/>
          <a:sy n="103" d="100"/>
        </p:scale>
        <p:origin x="896" y="184"/>
      </p:cViewPr>
      <p:guideLst>
        <p:guide orient="horz" pos="2160"/>
        <p:guide pos="36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1" Type="http://schemas.openxmlformats.org/officeDocument/2006/relationships/tags" Target="../tags/tag30.xm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image" Target="../media/image4.png"/><Relationship Id="rId2" Type="http://schemas.openxmlformats.org/officeDocument/2006/relationships/tags" Target="../tags/tag61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 userDrawn="1">
            <p:custDataLst>
              <p:tags r:id="rId2"/>
            </p:custDataLst>
          </p:nvPr>
        </p:nvSpPr>
        <p:spPr>
          <a:xfrm>
            <a:off x="5960046" y="-19054"/>
            <a:ext cx="3204600" cy="6875254"/>
          </a:xfrm>
          <a:custGeom>
            <a:avLst/>
            <a:gdLst>
              <a:gd name="connsiteX0" fmla="*/ 1105000 w 3204600"/>
              <a:gd name="connsiteY0" fmla="*/ 5113594 h 6875254"/>
              <a:gd name="connsiteX1" fmla="*/ 1222201 w 3204600"/>
              <a:gd name="connsiteY1" fmla="*/ 5162140 h 6875254"/>
              <a:gd name="connsiteX2" fmla="*/ 2161454 w 3204600"/>
              <a:gd name="connsiteY2" fmla="*/ 6101393 h 6875254"/>
              <a:gd name="connsiteX3" fmla="*/ 2161454 w 3204600"/>
              <a:gd name="connsiteY3" fmla="*/ 6335795 h 6875254"/>
              <a:gd name="connsiteX4" fmla="*/ 1621994 w 3204600"/>
              <a:gd name="connsiteY4" fmla="*/ 6875254 h 6875254"/>
              <a:gd name="connsiteX5" fmla="*/ 588007 w 3204600"/>
              <a:gd name="connsiteY5" fmla="*/ 6875254 h 6875254"/>
              <a:gd name="connsiteX6" fmla="*/ 48547 w 3204600"/>
              <a:gd name="connsiteY6" fmla="*/ 6335795 h 6875254"/>
              <a:gd name="connsiteX7" fmla="*/ 48547 w 3204600"/>
              <a:gd name="connsiteY7" fmla="*/ 6101393 h 6875254"/>
              <a:gd name="connsiteX8" fmla="*/ 987800 w 3204600"/>
              <a:gd name="connsiteY8" fmla="*/ 5162140 h 6875254"/>
              <a:gd name="connsiteX9" fmla="*/ 1105000 w 3204600"/>
              <a:gd name="connsiteY9" fmla="*/ 5113594 h 6875254"/>
              <a:gd name="connsiteX10" fmla="*/ 2204460 w 3204600"/>
              <a:gd name="connsiteY10" fmla="*/ 0 h 6875254"/>
              <a:gd name="connsiteX11" fmla="*/ 3204600 w 3204600"/>
              <a:gd name="connsiteY11" fmla="*/ 0 h 6875254"/>
              <a:gd name="connsiteX12" fmla="*/ 2821731 w 3204600"/>
              <a:gd name="connsiteY12" fmla="*/ 382870 h 6875254"/>
              <a:gd name="connsiteX13" fmla="*/ 2587329 w 3204600"/>
              <a:gd name="connsiteY13" fmla="*/ 382870 h 687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4600" h="6875254">
                <a:moveTo>
                  <a:pt x="1105000" y="5113594"/>
                </a:moveTo>
                <a:cubicBezTo>
                  <a:pt x="1147418" y="5113594"/>
                  <a:pt x="1189837" y="5129776"/>
                  <a:pt x="1222201" y="5162140"/>
                </a:cubicBezTo>
                <a:lnTo>
                  <a:pt x="2161454" y="6101393"/>
                </a:lnTo>
                <a:cubicBezTo>
                  <a:pt x="2226183" y="6166122"/>
                  <a:pt x="2226183" y="6271066"/>
                  <a:pt x="2161454" y="6335795"/>
                </a:cubicBezTo>
                <a:lnTo>
                  <a:pt x="1621994" y="6875254"/>
                </a:lnTo>
                <a:lnTo>
                  <a:pt x="588007" y="6875254"/>
                </a:lnTo>
                <a:lnTo>
                  <a:pt x="48547" y="6335795"/>
                </a:lnTo>
                <a:cubicBezTo>
                  <a:pt x="-16182" y="6271066"/>
                  <a:pt x="-16182" y="6166122"/>
                  <a:pt x="48547" y="6101393"/>
                </a:cubicBezTo>
                <a:lnTo>
                  <a:pt x="987800" y="5162140"/>
                </a:lnTo>
                <a:cubicBezTo>
                  <a:pt x="1020164" y="5129776"/>
                  <a:pt x="1062582" y="5113594"/>
                  <a:pt x="1105000" y="5113594"/>
                </a:cubicBezTo>
                <a:close/>
                <a:moveTo>
                  <a:pt x="2204460" y="0"/>
                </a:moveTo>
                <a:lnTo>
                  <a:pt x="3204600" y="0"/>
                </a:lnTo>
                <a:lnTo>
                  <a:pt x="2821731" y="382870"/>
                </a:lnTo>
                <a:cubicBezTo>
                  <a:pt x="2757002" y="447598"/>
                  <a:pt x="2652058" y="447598"/>
                  <a:pt x="2587329" y="3828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pic>
        <p:nvPicPr>
          <p:cNvPr id="14" name="图片 13" descr="C:\Users\Administrator\Desktop\画板 1.png画板 1"/>
          <p:cNvPicPr/>
          <p:nvPr userDrawn="1">
            <p:custDataLst>
              <p:tags r:id="rId3"/>
            </p:custDataLst>
          </p:nvPr>
        </p:nvPicPr>
        <p:blipFill>
          <a:blip r:embed="rId4"/>
          <a:srcRect b="301"/>
          <a:stretch>
            <a:fillRect/>
          </a:stretch>
        </p:blipFill>
        <p:spPr>
          <a:xfrm>
            <a:off x="6022524" y="1801"/>
            <a:ext cx="6168806" cy="6833767"/>
          </a:xfrm>
          <a:custGeom>
            <a:avLst/>
            <a:gdLst>
              <a:gd name="connsiteX0" fmla="*/ 3092421 w 6168806"/>
              <a:gd name="connsiteY0" fmla="*/ 0 h 6833767"/>
              <a:gd name="connsiteX1" fmla="*/ 6168806 w 6168806"/>
              <a:gd name="connsiteY1" fmla="*/ 0 h 6833767"/>
              <a:gd name="connsiteX2" fmla="*/ 6168806 w 6168806"/>
              <a:gd name="connsiteY2" fmla="*/ 6833767 h 6833767"/>
              <a:gd name="connsiteX3" fmla="*/ 3149842 w 6168806"/>
              <a:gd name="connsiteY3" fmla="*/ 6833767 h 6833767"/>
              <a:gd name="connsiteX4" fmla="*/ 0 w 6168806"/>
              <a:gd name="connsiteY4" fmla="*/ 3683924 h 6833767"/>
              <a:gd name="connsiteX5" fmla="*/ 0 w 6168806"/>
              <a:gd name="connsiteY5" fmla="*/ 3092422 h 683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8806" h="6833767">
                <a:moveTo>
                  <a:pt x="3092421" y="0"/>
                </a:moveTo>
                <a:lnTo>
                  <a:pt x="6168806" y="0"/>
                </a:lnTo>
                <a:lnTo>
                  <a:pt x="6168806" y="6833767"/>
                </a:lnTo>
                <a:lnTo>
                  <a:pt x="3149842" y="6833767"/>
                </a:lnTo>
                <a:lnTo>
                  <a:pt x="0" y="3683924"/>
                </a:lnTo>
                <a:lnTo>
                  <a:pt x="0" y="3092422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997584" y="2288040"/>
            <a:ext cx="5199177" cy="2406650"/>
          </a:xfrm>
        </p:spPr>
        <p:txBody>
          <a:bodyPr vert="horz" wrap="square" lIns="0" tIns="38100" rIns="76200" bIns="381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kumimoji="0" lang="zh-CN" altLang="en-US" sz="720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+mj-ea"/>
                <a:ea typeface="+mj-ea"/>
              </a:defRPr>
            </a:lvl1pPr>
          </a:lstStyle>
          <a:p>
            <a:pPr marL="0" marR="0" lvl="0" fontAlgn="auto" hangingPunct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997584" y="4798195"/>
            <a:ext cx="5199177" cy="1244534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kumimoji="0" lang="zh-CN" altLang="en-US" sz="1800" b="0" i="0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+mj-ea"/>
                <a:ea typeface="+mj-ea"/>
                <a:cs typeface="+mj-cs"/>
              </a:defRPr>
            </a:lvl1pPr>
          </a:lstStyle>
          <a:p>
            <a:pPr marL="57150" marR="0" lvl="0" indent="-285750" fontAlgn="auto" hangingPunct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8" name="年号占位符 8"/>
          <p:cNvSpPr>
            <a:spLocks noGrp="1"/>
          </p:cNvSpPr>
          <p:nvPr>
            <p:ph type="body" sz="quarter" idx="15" hasCustomPrompt="1"/>
            <p:custDataLst>
              <p:tags r:id="rId10"/>
            </p:custDataLst>
          </p:nvPr>
        </p:nvSpPr>
        <p:spPr>
          <a:xfrm>
            <a:off x="997584" y="317501"/>
            <a:ext cx="5199177" cy="1912120"/>
          </a:xfrm>
          <a:ln>
            <a:noFill/>
          </a:ln>
        </p:spPr>
        <p:txBody>
          <a:bodyPr vert="horz" wrap="square" lIns="101600" tIns="0" rIns="82550" bIns="0" rtlCol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kumimoji="0" lang="zh-CN" altLang="en-US" sz="4800" b="1" i="0" u="none" strike="noStrike" kern="0" cap="none" spc="0" normalizeH="0" baseline="0" dirty="0">
                <a:ln w="2381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+mn-ea"/>
                <a:ea typeface="+mn-ea"/>
                <a:cs typeface="+mj-cs"/>
              </a:defRPr>
            </a:lvl1pPr>
          </a:lstStyle>
          <a:p>
            <a:pPr marL="457200" marR="0" lvl="0" indent="-685800" fontAlgn="auto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zh-CN" altLang="en-US" dirty="0"/>
              <a:t>年号</a:t>
            </a:r>
            <a:endParaRPr lang="zh-CN" altLang="en-US" dirty="0"/>
          </a:p>
        </p:txBody>
      </p:sp>
      <p:sp>
        <p:nvSpPr>
          <p:cNvPr id="23" name="任意多边形: 形状 22"/>
          <p:cNvSpPr/>
          <p:nvPr userDrawn="1">
            <p:custDataLst>
              <p:tags r:id="rId11"/>
            </p:custDataLst>
          </p:nvPr>
        </p:nvSpPr>
        <p:spPr>
          <a:xfrm rot="2700000">
            <a:off x="10769192" y="1996545"/>
            <a:ext cx="2844279" cy="2844278"/>
          </a:xfrm>
          <a:custGeom>
            <a:avLst/>
            <a:gdLst>
              <a:gd name="connsiteX0" fmla="*/ 0 w 2844279"/>
              <a:gd name="connsiteY0" fmla="*/ 0 h 2844278"/>
              <a:gd name="connsiteX1" fmla="*/ 2844279 w 2844279"/>
              <a:gd name="connsiteY1" fmla="*/ 2844278 h 2844278"/>
              <a:gd name="connsiteX2" fmla="*/ 405251 w 2844279"/>
              <a:gd name="connsiteY2" fmla="*/ 2844278 h 2844278"/>
              <a:gd name="connsiteX3" fmla="*/ 0 w 2844279"/>
              <a:gd name="connsiteY3" fmla="*/ 2439027 h 284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4279" h="2844278">
                <a:moveTo>
                  <a:pt x="0" y="0"/>
                </a:moveTo>
                <a:lnTo>
                  <a:pt x="2844279" y="2844278"/>
                </a:lnTo>
                <a:lnTo>
                  <a:pt x="405251" y="2844278"/>
                </a:lnTo>
                <a:cubicBezTo>
                  <a:pt x="181437" y="2844278"/>
                  <a:pt x="0" y="2662841"/>
                  <a:pt x="0" y="2439027"/>
                </a:cubicBezTo>
                <a:close/>
              </a:path>
            </a:pathLst>
          </a:cu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\Users\Administrator\Desktop\画板 5.png画板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t="2341"/>
          <a:stretch>
            <a:fillRect/>
          </a:stretch>
        </p:blipFill>
        <p:spPr>
          <a:xfrm>
            <a:off x="7303341" y="0"/>
            <a:ext cx="4888659" cy="6858000"/>
          </a:xfrm>
          <a:prstGeom prst="rect">
            <a:avLst/>
          </a:prstGeom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-28471" y="1871981"/>
            <a:ext cx="8297684" cy="424981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13276" y="1776372"/>
            <a:ext cx="5829300" cy="1013977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zh-CN" altLang="en-US" sz="5600" dirty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汉仪雅酷黑简" panose="00020600040101010101" charset="-122"/>
              </a:defRPr>
            </a:lvl1pPr>
          </a:lstStyle>
          <a:p>
            <a:pPr marL="0" lvl="0">
              <a:lnSpc>
                <a:spcPct val="114000"/>
              </a:lnSpc>
            </a:pPr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4" name="矩形 13"/>
          <p:cNvSpPr/>
          <p:nvPr userDrawn="1">
            <p:custDataLst>
              <p:tags r:id="rId9"/>
            </p:custDataLst>
          </p:nvPr>
        </p:nvSpPr>
        <p:spPr>
          <a:xfrm>
            <a:off x="11779270" y="1871981"/>
            <a:ext cx="412730" cy="424981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-1"/>
            <a:ext cx="3390264" cy="6856713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75613" y="2941823"/>
            <a:ext cx="5330939" cy="759320"/>
          </a:xfrm>
        </p:spPr>
        <p:txBody>
          <a:bodyPr vert="horz" wrap="square" lIns="101600" tIns="38100" rIns="76200" bIns="3810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kumimoji="0" lang="zh-CN" altLang="en-US" sz="3000" b="1" i="0" u="none" strike="noStrike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+mn-cs"/>
              </a:defRPr>
            </a:lvl1pPr>
          </a:lstStyle>
          <a:p>
            <a:pPr marL="0" marR="0" lvl="0" fontAlgn="auto">
              <a:lnSpc>
                <a:spcPct val="83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75613" y="4065311"/>
            <a:ext cx="5330938" cy="1264219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kumimoji="0" lang="zh-CN" altLang="en-US" sz="1600" b="1" i="0" u="none" strike="noStrike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</a:defRPr>
            </a:lvl1pPr>
          </a:lstStyle>
          <a:p>
            <a:pPr marL="57150" marR="0" lvl="0" indent="-285750" fontAlgn="auto">
              <a:lnSpc>
                <a:spcPct val="139000"/>
              </a:lnSpc>
              <a:spcBef>
                <a:spcPts val="0"/>
              </a:spcBef>
              <a:spcAft>
                <a:spcPts val="100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6675613" y="740228"/>
            <a:ext cx="5330939" cy="2069197"/>
          </a:xfrm>
        </p:spPr>
        <p:txBody>
          <a:bodyPr vert="horz" wrap="square" rtlCol="0" anchor="b" anchorCtr="0">
            <a:normAutofit fontScale="97500"/>
          </a:bodyPr>
          <a:lstStyle>
            <a:lvl1pPr marL="0" indent="0">
              <a:buFont typeface="Arial" panose="020B0604020202020204" pitchFamily="34" charset="0"/>
              <a:buNone/>
              <a:defRPr lang="zh-CN" altLang="en-US" sz="80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marL="0" lvl="0">
              <a:lnSpc>
                <a:spcPct val="83000"/>
              </a:lnSpc>
            </a:pPr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画板 1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42975" y="1016535"/>
            <a:ext cx="5619069" cy="500400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>
            <p:custDataLst>
              <p:tags r:id="rId11"/>
            </p:custDataLst>
          </p:nvPr>
        </p:nvCxnSpPr>
        <p:spPr>
          <a:xfrm>
            <a:off x="6825342" y="3860799"/>
            <a:ext cx="3628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01" descr="/Users/mac/Desktop/画板 2.png画板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200" y="695"/>
            <a:ext cx="12189600" cy="68566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625158" y="622446"/>
            <a:ext cx="10941684" cy="5613107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2050691" y="1630605"/>
            <a:ext cx="8090616" cy="2107640"/>
          </a:xfrm>
          <a:noFill/>
        </p:spPr>
        <p:txBody>
          <a:bodyPr vert="horz" wrap="square" lIns="91440" tIns="45720" rIns="0" bIns="45720" rtlCol="0" anchor="b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kumimoji="0" lang="zh-CN" altLang="en-US" sz="6600" b="1" i="0" u="none" strike="noStrike" cap="none" spc="0" normalizeH="0" baseline="0" noProof="1" dirty="0">
                <a:solidFill>
                  <a:schemeClr val="lt1">
                    <a:lumMod val="100000"/>
                  </a:schemeClr>
                </a:solidFill>
                <a:uFillTx/>
                <a:latin typeface="+mj-ea"/>
                <a:ea typeface="+mj-ea"/>
                <a:cs typeface="汉仪旗黑-90S" panose="00020600040101010101" charset="-122"/>
              </a:defRPr>
            </a:lvl1pPr>
          </a:lstStyle>
          <a:p>
            <a:pPr marL="0" marR="0" lvl="0" algn="ctr" fontAlgn="auto">
              <a:buClrTx/>
              <a:buSzTx/>
              <a:buFontTx/>
            </a:pPr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2050691" y="3850640"/>
            <a:ext cx="8090616" cy="1229360"/>
          </a:xfrm>
          <a:noFill/>
        </p:spPr>
        <p:txBody>
          <a:bodyPr vert="horz" wrap="square" lIns="0" tIns="0" rIns="0" bIns="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kumimoji="0" lang="zh-CN" altLang="en-US" b="1" i="0" u="none" strike="noStrike" cap="none" spc="2500" normalizeH="0" baseline="0" noProof="1" dirty="0">
                <a:solidFill>
                  <a:schemeClr val="lt1">
                    <a:lumMod val="100000"/>
                  </a:schemeClr>
                </a:solidFill>
                <a:uFillTx/>
                <a:latin typeface="+mj-ea"/>
                <a:ea typeface="+mj-ea"/>
              </a:defRPr>
            </a:lvl1pPr>
          </a:lstStyle>
          <a:p>
            <a:pPr marL="114300" marR="0" lvl="0" indent="-342900" algn="ctr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10"/>
            </p:custDataLst>
          </p:nvPr>
        </p:nvSpPr>
        <p:spPr>
          <a:xfrm>
            <a:off x="984528" y="5603105"/>
            <a:ext cx="1304717" cy="634895"/>
          </a:xfrm>
          <a:custGeom>
            <a:avLst/>
            <a:gdLst>
              <a:gd name="connsiteX0" fmla="*/ 652358 w 1304717"/>
              <a:gd name="connsiteY0" fmla="*/ 1 h 634895"/>
              <a:gd name="connsiteX1" fmla="*/ 721998 w 1304717"/>
              <a:gd name="connsiteY1" fmla="*/ 28846 h 634895"/>
              <a:gd name="connsiteX2" fmla="*/ 1280090 w 1304717"/>
              <a:gd name="connsiteY2" fmla="*/ 586939 h 634895"/>
              <a:gd name="connsiteX3" fmla="*/ 1301724 w 1304717"/>
              <a:gd name="connsiteY3" fmla="*/ 619518 h 634895"/>
              <a:gd name="connsiteX4" fmla="*/ 1304717 w 1304717"/>
              <a:gd name="connsiteY4" fmla="*/ 634895 h 634895"/>
              <a:gd name="connsiteX5" fmla="*/ 0 w 1304717"/>
              <a:gd name="connsiteY5" fmla="*/ 634895 h 634895"/>
              <a:gd name="connsiteX6" fmla="*/ 2992 w 1304717"/>
              <a:gd name="connsiteY6" fmla="*/ 619518 h 634895"/>
              <a:gd name="connsiteX7" fmla="*/ 24626 w 1304717"/>
              <a:gd name="connsiteY7" fmla="*/ 586939 h 634895"/>
              <a:gd name="connsiteX8" fmla="*/ 582719 w 1304717"/>
              <a:gd name="connsiteY8" fmla="*/ 28846 h 634895"/>
              <a:gd name="connsiteX9" fmla="*/ 652358 w 1304717"/>
              <a:gd name="connsiteY9" fmla="*/ 1 h 63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4717" h="634895">
                <a:moveTo>
                  <a:pt x="652358" y="1"/>
                </a:moveTo>
                <a:cubicBezTo>
                  <a:pt x="677563" y="0"/>
                  <a:pt x="702767" y="9616"/>
                  <a:pt x="721998" y="28846"/>
                </a:cubicBezTo>
                <a:lnTo>
                  <a:pt x="1280090" y="586939"/>
                </a:lnTo>
                <a:cubicBezTo>
                  <a:pt x="1289705" y="596554"/>
                  <a:pt x="1296917" y="607663"/>
                  <a:pt x="1301724" y="619518"/>
                </a:cubicBezTo>
                <a:lnTo>
                  <a:pt x="1304717" y="634895"/>
                </a:lnTo>
                <a:lnTo>
                  <a:pt x="0" y="634895"/>
                </a:lnTo>
                <a:lnTo>
                  <a:pt x="2992" y="619518"/>
                </a:lnTo>
                <a:cubicBezTo>
                  <a:pt x="7799" y="607663"/>
                  <a:pt x="15011" y="596554"/>
                  <a:pt x="24626" y="586939"/>
                </a:cubicBezTo>
                <a:lnTo>
                  <a:pt x="582719" y="28846"/>
                </a:lnTo>
                <a:cubicBezTo>
                  <a:pt x="601949" y="9616"/>
                  <a:pt x="627154" y="0"/>
                  <a:pt x="652358" y="1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4" name="任意多边形: 形状 13"/>
          <p:cNvSpPr/>
          <p:nvPr userDrawn="1">
            <p:custDataLst>
              <p:tags r:id="rId11"/>
            </p:custDataLst>
          </p:nvPr>
        </p:nvSpPr>
        <p:spPr>
          <a:xfrm>
            <a:off x="625158" y="5444995"/>
            <a:ext cx="1018554" cy="793006"/>
          </a:xfrm>
          <a:custGeom>
            <a:avLst/>
            <a:gdLst>
              <a:gd name="connsiteX0" fmla="*/ 328645 w 1018554"/>
              <a:gd name="connsiteY0" fmla="*/ 0 h 793006"/>
              <a:gd name="connsiteX1" fmla="*/ 401820 w 1018554"/>
              <a:gd name="connsiteY1" fmla="*/ 30310 h 793006"/>
              <a:gd name="connsiteX2" fmla="*/ 988245 w 1018554"/>
              <a:gd name="connsiteY2" fmla="*/ 616736 h 793006"/>
              <a:gd name="connsiteX3" fmla="*/ 988245 w 1018554"/>
              <a:gd name="connsiteY3" fmla="*/ 763086 h 793006"/>
              <a:gd name="connsiteX4" fmla="*/ 958325 w 1018554"/>
              <a:gd name="connsiteY4" fmla="*/ 793006 h 793006"/>
              <a:gd name="connsiteX5" fmla="*/ 0 w 1018554"/>
              <a:gd name="connsiteY5" fmla="*/ 793006 h 793006"/>
              <a:gd name="connsiteX6" fmla="*/ 0 w 1018554"/>
              <a:gd name="connsiteY6" fmla="*/ 285780 h 793006"/>
              <a:gd name="connsiteX7" fmla="*/ 255470 w 1018554"/>
              <a:gd name="connsiteY7" fmla="*/ 30310 h 793006"/>
              <a:gd name="connsiteX8" fmla="*/ 328645 w 1018554"/>
              <a:gd name="connsiteY8" fmla="*/ 0 h 79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8554" h="793006">
                <a:moveTo>
                  <a:pt x="328645" y="0"/>
                </a:moveTo>
                <a:cubicBezTo>
                  <a:pt x="355129" y="0"/>
                  <a:pt x="381613" y="10103"/>
                  <a:pt x="401820" y="30310"/>
                </a:cubicBezTo>
                <a:lnTo>
                  <a:pt x="988245" y="616736"/>
                </a:lnTo>
                <a:cubicBezTo>
                  <a:pt x="1028658" y="657149"/>
                  <a:pt x="1028658" y="722672"/>
                  <a:pt x="988245" y="763086"/>
                </a:cubicBezTo>
                <a:lnTo>
                  <a:pt x="958325" y="793006"/>
                </a:lnTo>
                <a:lnTo>
                  <a:pt x="0" y="793006"/>
                </a:lnTo>
                <a:lnTo>
                  <a:pt x="0" y="285780"/>
                </a:lnTo>
                <a:lnTo>
                  <a:pt x="255470" y="30310"/>
                </a:lnTo>
                <a:cubicBezTo>
                  <a:pt x="275676" y="10103"/>
                  <a:pt x="302160" y="0"/>
                  <a:pt x="328645" y="0"/>
                </a:cubicBez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9" name="任意多边形: 形状 18"/>
          <p:cNvSpPr/>
          <p:nvPr userDrawn="1">
            <p:custDataLst>
              <p:tags r:id="rId12"/>
            </p:custDataLst>
          </p:nvPr>
        </p:nvSpPr>
        <p:spPr>
          <a:xfrm>
            <a:off x="10399134" y="605445"/>
            <a:ext cx="1113718" cy="516065"/>
          </a:xfrm>
          <a:custGeom>
            <a:avLst/>
            <a:gdLst>
              <a:gd name="connsiteX0" fmla="*/ 0 w 1113718"/>
              <a:gd name="connsiteY0" fmla="*/ 0 h 516065"/>
              <a:gd name="connsiteX1" fmla="*/ 1113718 w 1113718"/>
              <a:gd name="connsiteY1" fmla="*/ 0 h 516065"/>
              <a:gd name="connsiteX2" fmla="*/ 626498 w 1113718"/>
              <a:gd name="connsiteY2" fmla="*/ 487220 h 516065"/>
              <a:gd name="connsiteX3" fmla="*/ 556859 w 1113718"/>
              <a:gd name="connsiteY3" fmla="*/ 516065 h 516065"/>
              <a:gd name="connsiteX4" fmla="*/ 487219 w 1113718"/>
              <a:gd name="connsiteY4" fmla="*/ 487220 h 51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718" h="516065">
                <a:moveTo>
                  <a:pt x="0" y="0"/>
                </a:moveTo>
                <a:lnTo>
                  <a:pt x="1113718" y="0"/>
                </a:lnTo>
                <a:lnTo>
                  <a:pt x="626498" y="487220"/>
                </a:lnTo>
                <a:cubicBezTo>
                  <a:pt x="607268" y="506450"/>
                  <a:pt x="582063" y="516066"/>
                  <a:pt x="556859" y="516065"/>
                </a:cubicBezTo>
                <a:cubicBezTo>
                  <a:pt x="531654" y="516066"/>
                  <a:pt x="506450" y="506450"/>
                  <a:pt x="487219" y="487220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21" name="任意多边形: 形状 20"/>
          <p:cNvSpPr/>
          <p:nvPr userDrawn="1">
            <p:custDataLst>
              <p:tags r:id="rId13"/>
            </p:custDataLst>
          </p:nvPr>
        </p:nvSpPr>
        <p:spPr>
          <a:xfrm>
            <a:off x="10952228" y="605445"/>
            <a:ext cx="614614" cy="644491"/>
          </a:xfrm>
          <a:custGeom>
            <a:avLst/>
            <a:gdLst>
              <a:gd name="connsiteX0" fmla="*/ 0 w 614614"/>
              <a:gd name="connsiteY0" fmla="*/ 0 h 644491"/>
              <a:gd name="connsiteX1" fmla="*/ 614614 w 614614"/>
              <a:gd name="connsiteY1" fmla="*/ 0 h 644491"/>
              <a:gd name="connsiteX2" fmla="*/ 614614 w 614614"/>
              <a:gd name="connsiteY2" fmla="*/ 644491 h 644491"/>
              <a:gd name="connsiteX3" fmla="*/ 613673 w 614614"/>
              <a:gd name="connsiteY3" fmla="*/ 643866 h 644491"/>
              <a:gd name="connsiteX4" fmla="*/ 27248 w 614614"/>
              <a:gd name="connsiteY4" fmla="*/ 57440 h 644491"/>
              <a:gd name="connsiteX5" fmla="*/ 4516 w 614614"/>
              <a:gd name="connsiteY5" fmla="*/ 23207 h 64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614" h="644491">
                <a:moveTo>
                  <a:pt x="0" y="0"/>
                </a:moveTo>
                <a:lnTo>
                  <a:pt x="614614" y="0"/>
                </a:lnTo>
                <a:lnTo>
                  <a:pt x="614614" y="644491"/>
                </a:lnTo>
                <a:lnTo>
                  <a:pt x="613673" y="643866"/>
                </a:lnTo>
                <a:lnTo>
                  <a:pt x="27248" y="57440"/>
                </a:lnTo>
                <a:cubicBezTo>
                  <a:pt x="17145" y="47337"/>
                  <a:pt x="9567" y="35664"/>
                  <a:pt x="4516" y="23207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5" Type="http://schemas.openxmlformats.org/officeDocument/2006/relationships/theme" Target="../theme/theme4.xml"/><Relationship Id="rId24" Type="http://schemas.openxmlformats.org/officeDocument/2006/relationships/image" Target="../media/image5.jpeg"/><Relationship Id="rId23" Type="http://schemas.openxmlformats.org/officeDocument/2006/relationships/tags" Target="../tags/tag82.xml"/><Relationship Id="rId22" Type="http://schemas.openxmlformats.org/officeDocument/2006/relationships/tags" Target="../tags/tag81.xml"/><Relationship Id="rId21" Type="http://schemas.openxmlformats.org/officeDocument/2006/relationships/tags" Target="../tags/tag80.xml"/><Relationship Id="rId20" Type="http://schemas.openxmlformats.org/officeDocument/2006/relationships/tags" Target="../tags/tag79.xml"/><Relationship Id="rId2" Type="http://schemas.openxmlformats.org/officeDocument/2006/relationships/slideLayout" Target="../slideLayouts/slideLayout35.xml"/><Relationship Id="rId19" Type="http://schemas.openxmlformats.org/officeDocument/2006/relationships/tags" Target="../tags/tag78.xml"/><Relationship Id="rId18" Type="http://schemas.openxmlformats.org/officeDocument/2006/relationships/tags" Target="../tags/tag77.xml"/><Relationship Id="rId17" Type="http://schemas.openxmlformats.org/officeDocument/2006/relationships/tags" Target="../tags/tag76.xml"/><Relationship Id="rId16" Type="http://schemas.openxmlformats.org/officeDocument/2006/relationships/tags" Target="../tags/tag75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0" name="任意多边形: 形状 19"/>
          <p:cNvSpPr/>
          <p:nvPr userDrawn="1">
            <p:custDataLst>
              <p:tags r:id="rId19"/>
            </p:custDataLst>
          </p:nvPr>
        </p:nvSpPr>
        <p:spPr>
          <a:xfrm rot="2700000">
            <a:off x="-80199" y="5734664"/>
            <a:ext cx="332666" cy="332666"/>
          </a:xfrm>
          <a:custGeom>
            <a:avLst/>
            <a:gdLst>
              <a:gd name="connsiteX0" fmla="*/ 9730 w 332666"/>
              <a:gd name="connsiteY0" fmla="*/ 9730 h 332666"/>
              <a:gd name="connsiteX1" fmla="*/ 33220 w 332666"/>
              <a:gd name="connsiteY1" fmla="*/ 0 h 332666"/>
              <a:gd name="connsiteX2" fmla="*/ 299446 w 332666"/>
              <a:gd name="connsiteY2" fmla="*/ 0 h 332666"/>
              <a:gd name="connsiteX3" fmla="*/ 332666 w 332666"/>
              <a:gd name="connsiteY3" fmla="*/ 33220 h 332666"/>
              <a:gd name="connsiteX4" fmla="*/ 332666 w 332666"/>
              <a:gd name="connsiteY4" fmla="*/ 299446 h 332666"/>
              <a:gd name="connsiteX5" fmla="*/ 299446 w 332666"/>
              <a:gd name="connsiteY5" fmla="*/ 332666 h 332666"/>
              <a:gd name="connsiteX6" fmla="*/ 210854 w 332666"/>
              <a:gd name="connsiteY6" fmla="*/ 332666 h 332666"/>
              <a:gd name="connsiteX7" fmla="*/ 0 w 332666"/>
              <a:gd name="connsiteY7" fmla="*/ 121812 h 332666"/>
              <a:gd name="connsiteX8" fmla="*/ 0 w 332666"/>
              <a:gd name="connsiteY8" fmla="*/ 33220 h 332666"/>
              <a:gd name="connsiteX9" fmla="*/ 9730 w 332666"/>
              <a:gd name="connsiteY9" fmla="*/ 9730 h 33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2666" h="332666">
                <a:moveTo>
                  <a:pt x="9730" y="9730"/>
                </a:moveTo>
                <a:cubicBezTo>
                  <a:pt x="15742" y="3718"/>
                  <a:pt x="24047" y="0"/>
                  <a:pt x="33220" y="0"/>
                </a:cubicBezTo>
                <a:lnTo>
                  <a:pt x="299446" y="0"/>
                </a:lnTo>
                <a:cubicBezTo>
                  <a:pt x="317793" y="0"/>
                  <a:pt x="332666" y="14873"/>
                  <a:pt x="332666" y="33220"/>
                </a:cubicBezTo>
                <a:lnTo>
                  <a:pt x="332666" y="299446"/>
                </a:lnTo>
                <a:cubicBezTo>
                  <a:pt x="332666" y="317793"/>
                  <a:pt x="317793" y="332666"/>
                  <a:pt x="299446" y="332666"/>
                </a:cubicBezTo>
                <a:lnTo>
                  <a:pt x="210854" y="332666"/>
                </a:lnTo>
                <a:lnTo>
                  <a:pt x="0" y="121812"/>
                </a:lnTo>
                <a:lnTo>
                  <a:pt x="0" y="33220"/>
                </a:lnTo>
                <a:cubicBezTo>
                  <a:pt x="0" y="24047"/>
                  <a:pt x="3718" y="15742"/>
                  <a:pt x="9730" y="97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8" name="任意多边形: 形状 17"/>
          <p:cNvSpPr/>
          <p:nvPr userDrawn="1">
            <p:custDataLst>
              <p:tags r:id="rId20"/>
            </p:custDataLst>
          </p:nvPr>
        </p:nvSpPr>
        <p:spPr>
          <a:xfrm>
            <a:off x="366379" y="6222469"/>
            <a:ext cx="1304717" cy="634895"/>
          </a:xfrm>
          <a:custGeom>
            <a:avLst/>
            <a:gdLst>
              <a:gd name="connsiteX0" fmla="*/ 652358 w 1304717"/>
              <a:gd name="connsiteY0" fmla="*/ 1 h 634895"/>
              <a:gd name="connsiteX1" fmla="*/ 721998 w 1304717"/>
              <a:gd name="connsiteY1" fmla="*/ 28846 h 634895"/>
              <a:gd name="connsiteX2" fmla="*/ 1280090 w 1304717"/>
              <a:gd name="connsiteY2" fmla="*/ 586939 h 634895"/>
              <a:gd name="connsiteX3" fmla="*/ 1301724 w 1304717"/>
              <a:gd name="connsiteY3" fmla="*/ 619518 h 634895"/>
              <a:gd name="connsiteX4" fmla="*/ 1304717 w 1304717"/>
              <a:gd name="connsiteY4" fmla="*/ 634895 h 634895"/>
              <a:gd name="connsiteX5" fmla="*/ 0 w 1304717"/>
              <a:gd name="connsiteY5" fmla="*/ 634895 h 634895"/>
              <a:gd name="connsiteX6" fmla="*/ 2992 w 1304717"/>
              <a:gd name="connsiteY6" fmla="*/ 619518 h 634895"/>
              <a:gd name="connsiteX7" fmla="*/ 24626 w 1304717"/>
              <a:gd name="connsiteY7" fmla="*/ 586939 h 634895"/>
              <a:gd name="connsiteX8" fmla="*/ 582719 w 1304717"/>
              <a:gd name="connsiteY8" fmla="*/ 28846 h 634895"/>
              <a:gd name="connsiteX9" fmla="*/ 652358 w 1304717"/>
              <a:gd name="connsiteY9" fmla="*/ 1 h 63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4717" h="634895">
                <a:moveTo>
                  <a:pt x="652358" y="1"/>
                </a:moveTo>
                <a:cubicBezTo>
                  <a:pt x="677563" y="0"/>
                  <a:pt x="702767" y="9616"/>
                  <a:pt x="721998" y="28846"/>
                </a:cubicBezTo>
                <a:lnTo>
                  <a:pt x="1280090" y="586939"/>
                </a:lnTo>
                <a:cubicBezTo>
                  <a:pt x="1289705" y="596554"/>
                  <a:pt x="1296917" y="607663"/>
                  <a:pt x="1301724" y="619518"/>
                </a:cubicBezTo>
                <a:lnTo>
                  <a:pt x="1304717" y="634895"/>
                </a:lnTo>
                <a:lnTo>
                  <a:pt x="0" y="634895"/>
                </a:lnTo>
                <a:lnTo>
                  <a:pt x="2992" y="619518"/>
                </a:lnTo>
                <a:cubicBezTo>
                  <a:pt x="7799" y="607663"/>
                  <a:pt x="15011" y="596554"/>
                  <a:pt x="24626" y="586939"/>
                </a:cubicBezTo>
                <a:lnTo>
                  <a:pt x="582719" y="28846"/>
                </a:lnTo>
                <a:cubicBezTo>
                  <a:pt x="601949" y="9616"/>
                  <a:pt x="627154" y="0"/>
                  <a:pt x="652358" y="1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22" name="任意多边形: 形状 21"/>
          <p:cNvSpPr/>
          <p:nvPr userDrawn="1">
            <p:custDataLst>
              <p:tags r:id="rId21"/>
            </p:custDataLst>
          </p:nvPr>
        </p:nvSpPr>
        <p:spPr>
          <a:xfrm>
            <a:off x="7009" y="6064359"/>
            <a:ext cx="1018554" cy="793006"/>
          </a:xfrm>
          <a:custGeom>
            <a:avLst/>
            <a:gdLst>
              <a:gd name="connsiteX0" fmla="*/ 328645 w 1018554"/>
              <a:gd name="connsiteY0" fmla="*/ 0 h 793006"/>
              <a:gd name="connsiteX1" fmla="*/ 401820 w 1018554"/>
              <a:gd name="connsiteY1" fmla="*/ 30310 h 793006"/>
              <a:gd name="connsiteX2" fmla="*/ 988245 w 1018554"/>
              <a:gd name="connsiteY2" fmla="*/ 616736 h 793006"/>
              <a:gd name="connsiteX3" fmla="*/ 988245 w 1018554"/>
              <a:gd name="connsiteY3" fmla="*/ 763086 h 793006"/>
              <a:gd name="connsiteX4" fmla="*/ 958325 w 1018554"/>
              <a:gd name="connsiteY4" fmla="*/ 793006 h 793006"/>
              <a:gd name="connsiteX5" fmla="*/ 0 w 1018554"/>
              <a:gd name="connsiteY5" fmla="*/ 793006 h 793006"/>
              <a:gd name="connsiteX6" fmla="*/ 0 w 1018554"/>
              <a:gd name="connsiteY6" fmla="*/ 285780 h 793006"/>
              <a:gd name="connsiteX7" fmla="*/ 255470 w 1018554"/>
              <a:gd name="connsiteY7" fmla="*/ 30310 h 793006"/>
              <a:gd name="connsiteX8" fmla="*/ 328645 w 1018554"/>
              <a:gd name="connsiteY8" fmla="*/ 0 h 79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8554" h="793006">
                <a:moveTo>
                  <a:pt x="328645" y="0"/>
                </a:moveTo>
                <a:cubicBezTo>
                  <a:pt x="355129" y="0"/>
                  <a:pt x="381613" y="10103"/>
                  <a:pt x="401820" y="30310"/>
                </a:cubicBezTo>
                <a:lnTo>
                  <a:pt x="988245" y="616736"/>
                </a:lnTo>
                <a:cubicBezTo>
                  <a:pt x="1028658" y="657149"/>
                  <a:pt x="1028658" y="722672"/>
                  <a:pt x="988245" y="763086"/>
                </a:cubicBezTo>
                <a:lnTo>
                  <a:pt x="958325" y="793006"/>
                </a:lnTo>
                <a:lnTo>
                  <a:pt x="0" y="793006"/>
                </a:lnTo>
                <a:lnTo>
                  <a:pt x="0" y="285780"/>
                </a:lnTo>
                <a:lnTo>
                  <a:pt x="255470" y="30310"/>
                </a:lnTo>
                <a:cubicBezTo>
                  <a:pt x="275676" y="10103"/>
                  <a:pt x="302160" y="0"/>
                  <a:pt x="328645" y="0"/>
                </a:cubicBez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36" name="任意多边形: 形状 35"/>
          <p:cNvSpPr/>
          <p:nvPr userDrawn="1">
            <p:custDataLst>
              <p:tags r:id="rId22"/>
            </p:custDataLst>
          </p:nvPr>
        </p:nvSpPr>
        <p:spPr>
          <a:xfrm>
            <a:off x="11017752" y="0"/>
            <a:ext cx="1167239" cy="517298"/>
          </a:xfrm>
          <a:custGeom>
            <a:avLst/>
            <a:gdLst>
              <a:gd name="connsiteX0" fmla="*/ 839552 w 1167239"/>
              <a:gd name="connsiteY0" fmla="*/ 189056 h 517298"/>
              <a:gd name="connsiteX1" fmla="*/ 855602 w 1167239"/>
              <a:gd name="connsiteY1" fmla="*/ 195704 h 517298"/>
              <a:gd name="connsiteX2" fmla="*/ 984236 w 1167239"/>
              <a:gd name="connsiteY2" fmla="*/ 324337 h 517298"/>
              <a:gd name="connsiteX3" fmla="*/ 984236 w 1167239"/>
              <a:gd name="connsiteY3" fmla="*/ 356438 h 517298"/>
              <a:gd name="connsiteX4" fmla="*/ 855602 w 1167239"/>
              <a:gd name="connsiteY4" fmla="*/ 485072 h 517298"/>
              <a:gd name="connsiteX5" fmla="*/ 823501 w 1167239"/>
              <a:gd name="connsiteY5" fmla="*/ 485072 h 517298"/>
              <a:gd name="connsiteX6" fmla="*/ 694868 w 1167239"/>
              <a:gd name="connsiteY6" fmla="*/ 356438 h 517298"/>
              <a:gd name="connsiteX7" fmla="*/ 694868 w 1167239"/>
              <a:gd name="connsiteY7" fmla="*/ 324336 h 517298"/>
              <a:gd name="connsiteX8" fmla="*/ 823501 w 1167239"/>
              <a:gd name="connsiteY8" fmla="*/ 195704 h 517298"/>
              <a:gd name="connsiteX9" fmla="*/ 839552 w 1167239"/>
              <a:gd name="connsiteY9" fmla="*/ 189056 h 517298"/>
              <a:gd name="connsiteX10" fmla="*/ 792602 w 1167239"/>
              <a:gd name="connsiteY10" fmla="*/ 0 h 517298"/>
              <a:gd name="connsiteX11" fmla="*/ 1167239 w 1167239"/>
              <a:gd name="connsiteY11" fmla="*/ 0 h 517298"/>
              <a:gd name="connsiteX12" fmla="*/ 1167239 w 1167239"/>
              <a:gd name="connsiteY12" fmla="*/ 40732 h 517298"/>
              <a:gd name="connsiteX13" fmla="*/ 1035929 w 1167239"/>
              <a:gd name="connsiteY13" fmla="*/ 172042 h 517298"/>
              <a:gd name="connsiteX14" fmla="*/ 964644 w 1167239"/>
              <a:gd name="connsiteY14" fmla="*/ 172042 h 517298"/>
              <a:gd name="connsiteX15" fmla="*/ 160371 w 1167239"/>
              <a:gd name="connsiteY15" fmla="*/ 0 h 517298"/>
              <a:gd name="connsiteX16" fmla="*/ 511724 w 1167239"/>
              <a:gd name="connsiteY16" fmla="*/ 0 h 517298"/>
              <a:gd name="connsiteX17" fmla="*/ 657332 w 1167239"/>
              <a:gd name="connsiteY17" fmla="*/ 145608 h 517298"/>
              <a:gd name="connsiteX18" fmla="*/ 657332 w 1167239"/>
              <a:gd name="connsiteY18" fmla="*/ 216893 h 517298"/>
              <a:gd name="connsiteX19" fmla="*/ 371690 w 1167239"/>
              <a:gd name="connsiteY19" fmla="*/ 502535 h 517298"/>
              <a:gd name="connsiteX20" fmla="*/ 300405 w 1167239"/>
              <a:gd name="connsiteY20" fmla="*/ 502535 h 517298"/>
              <a:gd name="connsiteX21" fmla="*/ 14763 w 1167239"/>
              <a:gd name="connsiteY21" fmla="*/ 216893 h 517298"/>
              <a:gd name="connsiteX22" fmla="*/ 14763 w 1167239"/>
              <a:gd name="connsiteY22" fmla="*/ 145608 h 51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67239" h="517298">
                <a:moveTo>
                  <a:pt x="839552" y="189056"/>
                </a:moveTo>
                <a:cubicBezTo>
                  <a:pt x="845361" y="189055"/>
                  <a:pt x="851170" y="191272"/>
                  <a:pt x="855602" y="195704"/>
                </a:cubicBezTo>
                <a:lnTo>
                  <a:pt x="984236" y="324337"/>
                </a:lnTo>
                <a:cubicBezTo>
                  <a:pt x="993100" y="333201"/>
                  <a:pt x="993100" y="347574"/>
                  <a:pt x="984236" y="356438"/>
                </a:cubicBezTo>
                <a:lnTo>
                  <a:pt x="855602" y="485072"/>
                </a:lnTo>
                <a:cubicBezTo>
                  <a:pt x="846738" y="493936"/>
                  <a:pt x="832365" y="493936"/>
                  <a:pt x="823501" y="485072"/>
                </a:cubicBezTo>
                <a:lnTo>
                  <a:pt x="694868" y="356438"/>
                </a:lnTo>
                <a:cubicBezTo>
                  <a:pt x="686003" y="347574"/>
                  <a:pt x="686003" y="333201"/>
                  <a:pt x="694868" y="324336"/>
                </a:cubicBezTo>
                <a:lnTo>
                  <a:pt x="823501" y="195704"/>
                </a:lnTo>
                <a:cubicBezTo>
                  <a:pt x="827933" y="191272"/>
                  <a:pt x="833743" y="189056"/>
                  <a:pt x="839552" y="189056"/>
                </a:cubicBezTo>
                <a:close/>
                <a:moveTo>
                  <a:pt x="792602" y="0"/>
                </a:moveTo>
                <a:lnTo>
                  <a:pt x="1167239" y="0"/>
                </a:lnTo>
                <a:lnTo>
                  <a:pt x="1167239" y="40732"/>
                </a:lnTo>
                <a:lnTo>
                  <a:pt x="1035929" y="172042"/>
                </a:lnTo>
                <a:cubicBezTo>
                  <a:pt x="1016244" y="191727"/>
                  <a:pt x="984329" y="191726"/>
                  <a:pt x="964644" y="172042"/>
                </a:cubicBezTo>
                <a:close/>
                <a:moveTo>
                  <a:pt x="160371" y="0"/>
                </a:moveTo>
                <a:lnTo>
                  <a:pt x="511724" y="0"/>
                </a:lnTo>
                <a:lnTo>
                  <a:pt x="657332" y="145608"/>
                </a:lnTo>
                <a:cubicBezTo>
                  <a:pt x="677017" y="165292"/>
                  <a:pt x="677017" y="197209"/>
                  <a:pt x="657332" y="216893"/>
                </a:cubicBezTo>
                <a:lnTo>
                  <a:pt x="371690" y="502535"/>
                </a:lnTo>
                <a:cubicBezTo>
                  <a:pt x="352006" y="522220"/>
                  <a:pt x="320090" y="522220"/>
                  <a:pt x="300405" y="502535"/>
                </a:cubicBezTo>
                <a:lnTo>
                  <a:pt x="14763" y="216893"/>
                </a:lnTo>
                <a:cubicBezTo>
                  <a:pt x="-4921" y="197209"/>
                  <a:pt x="-4921" y="165292"/>
                  <a:pt x="14763" y="14560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7" name="KSO_TEMPLATE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439525" y="20574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1.xml"/><Relationship Id="rId3" Type="http://schemas.openxmlformats.org/officeDocument/2006/relationships/tags" Target="../tags/tag83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1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image" Target="../media/image16.jpeg"/><Relationship Id="rId1" Type="http://schemas.openxmlformats.org/officeDocument/2006/relationships/tags" Target="../tags/tag134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1.xml"/><Relationship Id="rId4" Type="http://schemas.openxmlformats.org/officeDocument/2006/relationships/tags" Target="../tags/tag139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3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1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0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5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image" Target="../media/image8.jpeg"/><Relationship Id="rId1" Type="http://schemas.openxmlformats.org/officeDocument/2006/relationships/tags" Target="../tags/tag8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7.xml"/><Relationship Id="rId5" Type="http://schemas.openxmlformats.org/officeDocument/2006/relationships/tags" Target="../tags/tag91.xml"/><Relationship Id="rId4" Type="http://schemas.openxmlformats.org/officeDocument/2006/relationships/image" Target="../media/image9.jpeg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image" Target="../media/image11.png"/><Relationship Id="rId15" Type="http://schemas.openxmlformats.org/officeDocument/2006/relationships/slideLayout" Target="../slideLayouts/slideLayout41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5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image" Target="../media/image12.jpeg"/><Relationship Id="rId1" Type="http://schemas.openxmlformats.org/officeDocument/2006/relationships/tags" Target="../tags/tag1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image" Target="../media/image13.jpeg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image" Target="../media/image14.jpeg"/><Relationship Id="rId10" Type="http://schemas.openxmlformats.org/officeDocument/2006/relationships/slideLayout" Target="../slideLayouts/slideLayout40.xml"/><Relationship Id="rId1" Type="http://schemas.openxmlformats.org/officeDocument/2006/relationships/tags" Target="../tags/tag12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1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image" Target="../media/image15.jpeg"/><Relationship Id="rId1" Type="http://schemas.openxmlformats.org/officeDocument/2006/relationships/tags" Target="../tags/tag1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048115" y="3213100"/>
            <a:ext cx="3063240" cy="3502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47625" y="116840"/>
            <a:ext cx="2125345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/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Ending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7035" y="2061210"/>
            <a:ext cx="9109710" cy="3538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2800" u="sng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In conclusion</a:t>
            </a:r>
            <a:r>
              <a:rPr lang="en-US" altLang="zh-CN" sz="2800" u="sng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/Overall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, the visit to </a:t>
            </a:r>
            <a:r>
              <a:rPr lang="zh-CN" altLang="en-US" sz="2800" dirty="0">
                <a:sym typeface="+mn-ea"/>
              </a:rPr>
              <a:t>the local handicraft workshop 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was 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literally 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a 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rewarding and educational experience</a:t>
            </a:r>
            <a:r>
              <a:rPr lang="en-US" altLang="zh-CN" sz="2800" dirty="0">
                <a:sym typeface="+mn-ea"/>
              </a:rPr>
              <a:t>. </a:t>
            </a:r>
            <a:r>
              <a:rPr lang="en-US" altLang="zh-CN" sz="2800" dirty="0">
                <a:solidFill>
                  <a:schemeClr val="tx1"/>
                </a:solidFill>
                <a:highlight>
                  <a:srgbClr val="FF00FF"/>
                </a:highlight>
                <a:sym typeface="+mn-ea"/>
              </a:rPr>
              <a:t>Not</a:t>
            </a:r>
            <a:r>
              <a:rPr lang="zh-CN" altLang="en-US" sz="2800" dirty="0">
                <a:solidFill>
                  <a:schemeClr val="tx1"/>
                </a:solidFill>
                <a:highlight>
                  <a:srgbClr val="FF00FF"/>
                </a:highlight>
                <a:sym typeface="+mn-ea"/>
              </a:rPr>
              <a:t> only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did I savor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 the charm of traditional skills</a:t>
            </a:r>
            <a:r>
              <a:rPr lang="zh-CN" altLang="en-US" sz="2800" dirty="0">
                <a:solidFill>
                  <a:schemeClr val="tx1"/>
                </a:solidFill>
                <a:highlight>
                  <a:srgbClr val="FF00FF"/>
                </a:highlight>
                <a:sym typeface="+mn-ea"/>
              </a:rPr>
              <a:t> but also</a:t>
            </a:r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 I 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fostered a deeper understanding and appreciation for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2800" dirty="0">
                <a:sym typeface="+mn-ea"/>
              </a:rPr>
              <a:t>the artistry</a:t>
            </a:r>
            <a:r>
              <a:rPr lang="en-US" altLang="zh-CN" sz="2800" dirty="0">
                <a:sym typeface="+mn-ea"/>
              </a:rPr>
              <a:t>.</a:t>
            </a:r>
            <a:r>
              <a:rPr lang="zh-CN" altLang="en-US" sz="2800" dirty="0">
                <a:sym typeface="+mn-ea"/>
              </a:rPr>
              <a:t> As </a:t>
            </a:r>
            <a:r>
              <a:rPr lang="en-US" altLang="zh-CN" sz="2800" dirty="0">
                <a:sym typeface="+mn-ea"/>
              </a:rPr>
              <a:t> a </a:t>
            </a:r>
            <a:r>
              <a:rPr lang="zh-CN" altLang="en-US" sz="2800" dirty="0">
                <a:sym typeface="+mn-ea"/>
              </a:rPr>
              <a:t>student, </a:t>
            </a:r>
            <a:r>
              <a:rPr lang="en-US" altLang="zh-CN" sz="2800" dirty="0">
                <a:sym typeface="+mn-ea"/>
              </a:rPr>
              <a:t>I will</a:t>
            </a:r>
            <a:r>
              <a:rPr lang="zh-CN" altLang="en-US" sz="2800" dirty="0">
                <a:sym typeface="+mn-ea"/>
              </a:rPr>
              <a:t> carry forward this knowledge, </a:t>
            </a:r>
            <a:r>
              <a:rPr lang="zh-CN" altLang="en-US" sz="2800" dirty="0">
                <a:highlight>
                  <a:srgbClr val="00FFFF"/>
                </a:highlight>
                <a:sym typeface="+mn-ea"/>
              </a:rPr>
              <a:t>hoping </a:t>
            </a:r>
            <a:r>
              <a:rPr lang="zh-CN" altLang="en-US" sz="2800" dirty="0">
                <a:sym typeface="+mn-ea"/>
              </a:rPr>
              <a:t>to contribute in </a:t>
            </a:r>
            <a:r>
              <a:rPr lang="en-US" altLang="zh-CN" sz="2800" dirty="0">
                <a:sym typeface="+mn-ea"/>
              </a:rPr>
              <a:t>my </a:t>
            </a:r>
            <a:r>
              <a:rPr lang="zh-CN" altLang="en-US" sz="2800" dirty="0">
                <a:sym typeface="+mn-ea"/>
              </a:rPr>
              <a:t>own small ways to the preservation and celebration of our cultural treasures.</a:t>
            </a:r>
            <a:endParaRPr lang="zh-CN" altLang="en-US" sz="2800" dirty="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9425" y="1270000"/>
            <a:ext cx="7907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highlight>
                  <a:srgbClr val="FFFF00"/>
                </a:highlight>
              </a:rPr>
              <a:t>总结</a:t>
            </a:r>
            <a:r>
              <a:rPr lang="en-US" altLang="zh-CN" sz="3200" dirty="0"/>
              <a:t>+</a:t>
            </a:r>
            <a:r>
              <a:rPr lang="zh-CN" altLang="en-US" sz="3200" dirty="0">
                <a:highlight>
                  <a:srgbClr val="FF00FF"/>
                </a:highlight>
              </a:rPr>
              <a:t>收获</a:t>
            </a:r>
            <a:r>
              <a:rPr lang="en-US" altLang="zh-CN" sz="3200" dirty="0"/>
              <a:t>+</a:t>
            </a:r>
            <a:r>
              <a:rPr lang="zh-CN" altLang="en-US" sz="3200" dirty="0">
                <a:highlight>
                  <a:srgbClr val="00FFFF"/>
                </a:highlight>
              </a:rPr>
              <a:t>希望</a:t>
            </a:r>
            <a:endParaRPr lang="zh-CN" altLang="en-US" sz="3200" dirty="0">
              <a:highlight>
                <a:srgbClr val="00FFFF"/>
              </a:highlight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7625" y="116840"/>
            <a:ext cx="6335395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/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Ending of the compositon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4688205" y="260985"/>
            <a:ext cx="2029460" cy="58356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normAutofit fontScale="95000"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+mn-lt"/>
                <a:ea typeface="+mn-ea"/>
              </a:rPr>
              <a:t>官方范文</a:t>
            </a:r>
            <a:r>
              <a:rPr lang="en-US" altLang="zh-CN" sz="3200" b="1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en-US" altLang="zh-CN" sz="3200" b="1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95" y="4220845"/>
            <a:ext cx="2256155" cy="361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" y="1557020"/>
            <a:ext cx="11928475" cy="32092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5072380" y="108585"/>
            <a:ext cx="2047240" cy="45402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normAutofit fontScale="75000" lnSpcReduction="10000"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+mn-lt"/>
                <a:ea typeface="+mn-ea"/>
              </a:rPr>
              <a:t>下水作文</a:t>
            </a:r>
            <a:endParaRPr lang="zh-CN" altLang="en-US" sz="3200" b="1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0675" y="621030"/>
            <a:ext cx="11550650" cy="5924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indent="457200" algn="just">
              <a:lnSpc>
                <a:spcPct val="10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indent="457200" algn="just">
              <a:lnSpc>
                <a:spcPct val="100000"/>
              </a:lnSpc>
            </a:pPr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indent="457200" algn="just">
              <a:lnSpc>
                <a:spcPct val="1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Last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Saturday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witnessed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our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journey to a local handicraft workshp, a </a:t>
            </a:r>
            <a:r>
              <a:rPr lang="en-US" altLang="zh-CN" sz="24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cradle of artisan spirit, living fossils of heritage, and birthplace of unique handicrafts,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which turned out to be a hit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. 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lvl="1" indent="457200" algn="just">
              <a:lnSpc>
                <a:spcPct val="1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As I stepped into the workshop</a:t>
            </a:r>
            <a:r>
              <a:rPr lang="en-US" altLang="zh-CN" sz="24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,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what greeted me was</a:t>
            </a:r>
            <a:r>
              <a:rPr lang="en-US" altLang="zh-CN" sz="24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a wide array of exquisite handicrafts,  a showcase of artisans’ skills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.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As scheduled,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what followed was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lang="en-US" altLang="zh-CN" sz="24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a presentation given by a craftsman about the history of this time-honored local handicraft.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 One of the highlights was tha</a:t>
            </a:r>
            <a:r>
              <a:rPr lang="en-US" altLang="zh-CN" sz="24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t,under the guidance of a craftsmen,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I attempted to try my hand at</a:t>
            </a:r>
            <a:r>
              <a:rPr lang="en-US" altLang="zh-CN" sz="24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wood carving.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With</a:t>
            </a:r>
            <a:r>
              <a:rPr lang="en-US" altLang="zh-CN" sz="24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the patterns taking shapes beneath my hand,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a surge of unparalleled exhilaration welled up within me</a:t>
            </a:r>
            <a:r>
              <a:rPr lang="en-US" altLang="zh-CN" sz="24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. </a:t>
            </a:r>
            <a:endParaRPr lang="en-US" altLang="zh-CN" sz="2400" dirty="0"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pPr marL="0" lvl="1" indent="457200" algn="just">
              <a:lnSpc>
                <a:spcPct val="1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Overall</a:t>
            </a:r>
            <a:r>
              <a:rPr lang="en-US" altLang="zh-CN" sz="24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the visit to the local handicraft workshop was literally a rewarding and educational experience</a:t>
            </a:r>
            <a:r>
              <a:rPr lang="en-US" altLang="zh-CN" sz="24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.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Not only did I</a:t>
            </a:r>
            <a:r>
              <a:rPr lang="en-US" altLang="zh-CN" sz="24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savor the charm of traditional skills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but also </a:t>
            </a:r>
            <a:r>
              <a:rPr lang="en-US" altLang="zh-CN" sz="24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I fostered a deeper understanding and appreciation for the artistry. As  a student, I will carry forward this knowledge, hoping to contribute in my own small ways to the preservation and celebration of our cultural treasures.</a:t>
            </a:r>
            <a:endParaRPr lang="en-US" altLang="zh-CN" sz="2400" dirty="0"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pPr marL="0" lvl="1" indent="457200" algn="just">
              <a:lnSpc>
                <a:spcPct val="100000"/>
              </a:lnSpc>
            </a:pPr>
            <a:endParaRPr lang="en-US" altLang="zh-CN" sz="2400" dirty="0"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pPr marL="0" lvl="1" indent="457200" algn="just">
              <a:lnSpc>
                <a:spcPct val="100000"/>
              </a:lnSpc>
            </a:pPr>
            <a:endParaRPr lang="en-US" altLang="zh-CN" sz="24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indent="457200" algn="just">
              <a:lnSpc>
                <a:spcPct val="100000"/>
              </a:lnSpc>
            </a:pP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9015" y="764540"/>
            <a:ext cx="84245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A Memorable Visit to a Handicraft Workshop</a:t>
            </a:r>
            <a:endParaRPr lang="en-US" altLang="zh-CN" sz="3200" dirty="0"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src=http___c-ssl.duitang.com_uploads_item_201612_16_20161216213132_AKME4.jpeg&amp;refer=http___c-ssl.duitang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3150"/>
            <a:ext cx="8291830" cy="4743450"/>
          </a:xfrm>
          <a:prstGeom prst="rect">
            <a:avLst/>
          </a:prstGeom>
        </p:spPr>
      </p:pic>
      <p:sp>
        <p:nvSpPr>
          <p:cNvPr id="6" name="任意多边形 5"/>
          <p:cNvSpPr/>
          <p:nvPr>
            <p:custDataLst>
              <p:tags r:id="rId2"/>
            </p:custDataLst>
          </p:nvPr>
        </p:nvSpPr>
        <p:spPr>
          <a:xfrm flipH="1">
            <a:off x="4298315" y="1073150"/>
            <a:ext cx="7969885" cy="4712335"/>
          </a:xfrm>
          <a:custGeom>
            <a:avLst/>
            <a:gdLst>
              <a:gd name="connsiteX0" fmla="*/ 0 w 5483"/>
              <a:gd name="connsiteY0" fmla="*/ 0 h 7315"/>
              <a:gd name="connsiteX1" fmla="*/ 2742 w 5483"/>
              <a:gd name="connsiteY1" fmla="*/ 0 h 7315"/>
              <a:gd name="connsiteX2" fmla="*/ 5483 w 5483"/>
              <a:gd name="connsiteY2" fmla="*/ 7315 h 7315"/>
              <a:gd name="connsiteX3" fmla="*/ 0 w 5483"/>
              <a:gd name="connsiteY3" fmla="*/ 7315 h 7315"/>
              <a:gd name="connsiteX4" fmla="*/ 0 w 5483"/>
              <a:gd name="connsiteY4" fmla="*/ 0 h 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3" h="7315">
                <a:moveTo>
                  <a:pt x="0" y="0"/>
                </a:moveTo>
                <a:lnTo>
                  <a:pt x="2742" y="0"/>
                </a:lnTo>
                <a:lnTo>
                  <a:pt x="5483" y="7315"/>
                </a:lnTo>
                <a:lnTo>
                  <a:pt x="0" y="73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752715" y="2564765"/>
            <a:ext cx="4006215" cy="1614170"/>
          </a:xfrm>
        </p:spPr>
        <p:txBody>
          <a:bodyPr>
            <a:normAutofit/>
          </a:bodyPr>
          <a:lstStyle/>
          <a:p>
            <a:pPr algn="r"/>
            <a:r>
              <a:rPr lang="en-US" altLang="zh-CN" sz="7200" i="1">
                <a:solidFill>
                  <a:schemeClr val="lt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Thank you!</a:t>
            </a:r>
            <a:endParaRPr lang="en-US" altLang="zh-CN" sz="7200" i="1">
              <a:solidFill>
                <a:schemeClr val="lt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l="31449" r="31449"/>
          <a:stretch>
            <a:fillRect/>
          </a:stretch>
        </p:blipFill>
        <p:spPr>
          <a:xfrm>
            <a:off x="7176135" y="476885"/>
            <a:ext cx="4550410" cy="62826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153" h="10800">
                <a:moveTo>
                  <a:pt x="8153" y="0"/>
                </a:moveTo>
                <a:lnTo>
                  <a:pt x="8153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-97155" y="1124585"/>
            <a:ext cx="7468870" cy="1244600"/>
          </a:xfrm>
        </p:spPr>
        <p:txBody>
          <a:bodyPr>
            <a:noAutofit/>
          </a:bodyPr>
          <a:lstStyle/>
          <a:p>
            <a:r>
              <a:rPr lang="en-US" altLang="zh-CN" sz="4000" b="1" i="1">
                <a:latin typeface="Arial Black" panose="020B0A04020102020204" charset="0"/>
                <a:ea typeface="HGB7X_CNKI" panose="02000500000000000000" charset="-122"/>
                <a:cs typeface="Arial Black" panose="020B0A04020102020204" charset="0"/>
                <a:sym typeface="+mn-ea"/>
              </a:rPr>
              <a:t>A Memorable Visit to a Handicraft Workshop</a:t>
            </a:r>
            <a:endParaRPr lang="en-US" altLang="zh-CN" sz="4000" b="1" i="1" dirty="0">
              <a:latin typeface="Arial Black" panose="020B0A04020102020204" charset="0"/>
              <a:ea typeface="HGB7X_CNKI" panose="02000500000000000000" charset="-122"/>
              <a:cs typeface="Arial Black" panose="020B0A04020102020204" charset="0"/>
              <a:sym typeface="+mn-ea"/>
            </a:endParaRPr>
          </a:p>
        </p:txBody>
      </p:sp>
      <p:sp>
        <p:nvSpPr>
          <p:cNvPr id="4" name="标题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623569" y="3069090"/>
            <a:ext cx="5199177" cy="2406650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4400"/>
              <a:t>2024年高三强基联盟</a:t>
            </a:r>
            <a:br>
              <a:rPr lang="zh-CN" altLang="en-US" sz="4400"/>
            </a:br>
            <a:r>
              <a:rPr lang="zh-CN" altLang="en-US" sz="4400"/>
              <a:t>  应用文写作分析</a:t>
            </a:r>
            <a:endParaRPr lang="zh-CN" altLang="en-US" sz="720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7200"/>
              <a:t>  </a:t>
            </a:r>
            <a:endParaRPr lang="zh-CN" altLang="en-US" sz="2200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>
          <a:xfrm>
            <a:off x="767715" y="2132965"/>
            <a:ext cx="10682605" cy="4262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Possible Difficulties:</a:t>
            </a:r>
            <a:endParaRPr lang="en-US" altLang="zh-CN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1.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introduce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 the local handicraft workshop</a:t>
            </a:r>
            <a:endParaRPr lang="en-US" altLang="zh-CN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2.describe the specific 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experiences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 of visiting</a:t>
            </a:r>
            <a:endParaRPr lang="en-US" altLang="zh-CN" sz="240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a handicraft workshop </a:t>
            </a:r>
            <a:endParaRPr lang="en-US" altLang="zh-CN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3.express the 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harvest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 of the event</a:t>
            </a:r>
            <a:endParaRPr lang="en-US" altLang="zh-CN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...</a:t>
            </a:r>
            <a:endParaRPr lang="en-US" altLang="zh-CN" sz="2400" dirty="0">
              <a:solidFill>
                <a:srgbClr val="FF0000"/>
              </a:solidFill>
              <a:latin typeface="+mn-lt"/>
              <a:ea typeface="+mn-ea"/>
            </a:endParaRPr>
          </a:p>
          <a:p>
            <a:endParaRPr lang="en-US" altLang="zh-CN" sz="24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767715" y="908685"/>
            <a:ext cx="10466705" cy="1088390"/>
          </a:xfrm>
          <a:prstGeom prst="rect">
            <a:avLst/>
          </a:prstGeom>
          <a:noFill/>
        </p:spPr>
        <p:txBody>
          <a:bodyPr wrap="square" rtlCol="0"/>
          <a:lstStyle/>
          <a:p>
            <a:pPr marL="571500" indent="-571500">
              <a:buFont typeface="Wingdings" panose="05000000000000000000" charset="0"/>
              <a:buChar char="l"/>
            </a:pPr>
            <a:r>
              <a:rPr lang="en-US" altLang="zh-CN" sz="3200" b="1" i="1">
                <a:latin typeface="+mn-lt"/>
                <a:ea typeface="+mn-ea"/>
              </a:rPr>
              <a:t>Which is the most difficult </a:t>
            </a:r>
            <a:r>
              <a:rPr lang="en-US" altLang="zh-CN" sz="3200" b="1" i="1">
                <a:latin typeface="+mn-lt"/>
                <a:ea typeface="+mn-ea"/>
                <a:sym typeface="+mn-ea"/>
              </a:rPr>
              <a:t>part </a:t>
            </a:r>
            <a:r>
              <a:rPr lang="en-US" altLang="zh-CN" sz="3200" b="1" i="1">
                <a:latin typeface="+mn-lt"/>
                <a:ea typeface="+mn-ea"/>
              </a:rPr>
              <a:t>for you in this writing assignment? </a:t>
            </a:r>
            <a:endParaRPr lang="en-US" altLang="zh-CN" sz="3200" b="1" i="1">
              <a:latin typeface="+mn-lt"/>
              <a:ea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479425" y="188595"/>
            <a:ext cx="1892300" cy="5835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rmAutofit fontScale="97500"/>
          </a:bodyPr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Lead in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6" name="图片 105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8615" y="2042795"/>
            <a:ext cx="4217035" cy="43973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715" y="3702685"/>
            <a:ext cx="10427335" cy="15659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834390"/>
            <a:ext cx="11432540" cy="28581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93775" y="2132965"/>
            <a:ext cx="1501775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783840" y="789305"/>
            <a:ext cx="840740" cy="436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83615" y="1701165"/>
            <a:ext cx="1478915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2208186" y="4437387"/>
            <a:ext cx="714380" cy="13836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+mn-lt"/>
                <a:ea typeface="+mn-ea"/>
              </a:rPr>
              <a:t>P1</a:t>
            </a:r>
            <a:endParaRPr lang="en-US" altLang="zh-CN" sz="2800" b="1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+mn-lt"/>
                <a:ea typeface="+mn-ea"/>
              </a:rPr>
              <a:t>P2</a:t>
            </a:r>
            <a:endParaRPr lang="en-US" altLang="zh-CN" sz="2800" b="1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+mn-lt"/>
                <a:ea typeface="+mn-ea"/>
              </a:rPr>
              <a:t>P3</a:t>
            </a:r>
            <a:endParaRPr lang="en-US" altLang="zh-CN" sz="28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3143865" y="4437070"/>
            <a:ext cx="1785950" cy="398780"/>
          </a:xfrm>
          <a:prstGeom prst="rect">
            <a:avLst/>
          </a:prstGeom>
          <a:noFill/>
        </p:spPr>
        <p:txBody>
          <a:bodyPr wrap="square" rtlCol="0">
            <a:normAutofit fontScale="95000"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+mn-lt"/>
                <a:ea typeface="+mn-ea"/>
              </a:rPr>
              <a:t>活动总体介绍</a:t>
            </a:r>
            <a:endParaRPr lang="zh-CN" altLang="en-US" sz="20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3143865" y="4868873"/>
            <a:ext cx="5857916" cy="398780"/>
          </a:xfrm>
          <a:prstGeom prst="rect">
            <a:avLst/>
          </a:prstGeom>
          <a:noFill/>
        </p:spPr>
        <p:txBody>
          <a:bodyPr wrap="square" rtlCol="0">
            <a:normAutofit fontScale="87500"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+mn-lt"/>
                <a:ea typeface="+mn-ea"/>
              </a:rPr>
              <a:t>活动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+mn-ea"/>
              </a:rPr>
              <a:t>具体过程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+mn-ea"/>
              </a:rPr>
              <a:t>    </a:t>
            </a:r>
            <a:r>
              <a:rPr lang="zh-CN" altLang="en-US" sz="2000" b="1" dirty="0">
                <a:solidFill>
                  <a:schemeClr val="dk1"/>
                </a:solidFill>
                <a:latin typeface="+mn-lt"/>
                <a:ea typeface="+mn-ea"/>
              </a:rPr>
              <a:t>（</a:t>
            </a:r>
            <a:r>
              <a:rPr lang="en-US" altLang="zh-CN" sz="2000" b="1" dirty="0">
                <a:solidFill>
                  <a:schemeClr val="dk1"/>
                </a:solidFill>
                <a:latin typeface="+mn-lt"/>
                <a:ea typeface="+mn-ea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+mn-ea"/>
              </a:rPr>
              <a:t>你的具体经历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+mn-ea"/>
              </a:rPr>
              <a:t>看到、参与体验的</a:t>
            </a:r>
            <a:r>
              <a:rPr lang="zh-CN" altLang="en-US" sz="2000" b="1" dirty="0">
                <a:solidFill>
                  <a:schemeClr val="dk1"/>
                </a:solidFill>
                <a:latin typeface="+mn-lt"/>
                <a:ea typeface="+mn-ea"/>
              </a:rPr>
              <a:t>...）</a:t>
            </a:r>
            <a:endParaRPr lang="zh-CN" altLang="en-US" sz="2000" b="1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3143865" y="5228921"/>
            <a:ext cx="5857916" cy="398780"/>
          </a:xfrm>
          <a:prstGeom prst="rect">
            <a:avLst/>
          </a:prstGeom>
          <a:noFill/>
        </p:spPr>
        <p:txBody>
          <a:bodyPr wrap="square" rtlCol="0">
            <a:normAutofit fontScale="95000"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+mn-lt"/>
                <a:ea typeface="+mn-ea"/>
              </a:rPr>
              <a:t>活动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+mn-ea"/>
              </a:rPr>
              <a:t>收获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+mn-ea"/>
              </a:rPr>
              <a:t>           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zh-CN" altLang="en-US" sz="2000" dirty="0">
                <a:highlight>
                  <a:srgbClr val="FFFF00"/>
                </a:highlight>
                <a:sym typeface="+mn-ea"/>
              </a:rPr>
              <a:t>总结</a:t>
            </a:r>
            <a:r>
              <a:rPr lang="en-US" altLang="zh-CN" sz="2000" dirty="0">
                <a:sym typeface="+mn-ea"/>
              </a:rPr>
              <a:t>+</a:t>
            </a:r>
            <a:r>
              <a:rPr lang="zh-CN" altLang="en-US" sz="2000" dirty="0">
                <a:highlight>
                  <a:srgbClr val="FF00FF"/>
                </a:highlight>
                <a:sym typeface="+mn-ea"/>
              </a:rPr>
              <a:t>收获</a:t>
            </a:r>
            <a:r>
              <a:rPr lang="en-US" altLang="zh-CN" sz="2000" dirty="0">
                <a:sym typeface="+mn-ea"/>
              </a:rPr>
              <a:t>+</a:t>
            </a:r>
            <a:r>
              <a:rPr lang="zh-CN" altLang="en-US" sz="2000" dirty="0">
                <a:highlight>
                  <a:srgbClr val="00FFFF"/>
                </a:highlight>
                <a:sym typeface="+mn-ea"/>
              </a:rPr>
              <a:t>希望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endParaRPr lang="zh-CN" altLang="en-US" sz="20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24580" y="797560"/>
            <a:ext cx="560705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2279650" y="51435"/>
            <a:ext cx="3173730" cy="368300"/>
          </a:xfrm>
          <a:prstGeom prst="rect">
            <a:avLst/>
          </a:prstGeom>
        </p:spPr>
        <p:txBody>
          <a:bodyPr wrap="square"/>
          <a:lstStyle/>
          <a:p>
            <a:r>
              <a:rPr lang="en-US" altLang="zh-CN" sz="2000" b="1" dirty="0">
                <a:solidFill>
                  <a:srgbClr val="FF0000"/>
                </a:solidFill>
                <a:latin typeface="+mn-lt"/>
                <a:ea typeface="+mn-ea"/>
                <a:cs typeface="微软雅黑" panose="020B0503020204020204" charset="-122"/>
              </a:rPr>
              <a:t>past tense</a:t>
            </a:r>
            <a:endParaRPr lang="en-US" altLang="zh-CN" sz="2000" b="1" dirty="0">
              <a:solidFill>
                <a:srgbClr val="FF0000"/>
              </a:solidFill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3575685" y="356235"/>
            <a:ext cx="2229485" cy="368300"/>
          </a:xfrm>
          <a:prstGeom prst="rect">
            <a:avLst/>
          </a:prstGeom>
        </p:spPr>
        <p:txBody>
          <a:bodyPr wrap="square"/>
          <a:lstStyle/>
          <a:p>
            <a:r>
              <a:rPr lang="en-US" altLang="zh-CN" sz="2000" b="1" dirty="0">
                <a:solidFill>
                  <a:srgbClr val="FF0000"/>
                </a:solidFill>
                <a:latin typeface="+mn-lt"/>
                <a:ea typeface="+mn-ea"/>
                <a:cs typeface="微软雅黑" panose="020B0503020204020204" charset="-122"/>
              </a:rPr>
              <a:t>I/our class</a:t>
            </a:r>
            <a:endParaRPr lang="en-US" altLang="zh-CN" sz="2000" b="1" dirty="0">
              <a:solidFill>
                <a:srgbClr val="FF0000"/>
              </a:solidFill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4753610" y="4437380"/>
            <a:ext cx="492633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800" b="1" dirty="0">
                <a:solidFill>
                  <a:schemeClr val="dk1"/>
                </a:solidFill>
                <a:latin typeface="+mn-lt"/>
                <a:ea typeface="+mn-ea"/>
              </a:rPr>
              <a:t>（目的，时间，地点，举办者</a:t>
            </a:r>
            <a:r>
              <a:rPr lang="en-US" altLang="zh-CN" sz="1800" b="1" dirty="0">
                <a:solidFill>
                  <a:schemeClr val="dk1"/>
                </a:solidFill>
                <a:latin typeface="+mn-lt"/>
                <a:ea typeface="+mn-ea"/>
              </a:rPr>
              <a:t>,</a:t>
            </a:r>
            <a:r>
              <a:rPr lang="zh-CN" altLang="en-US" sz="1800" b="1" dirty="0">
                <a:solidFill>
                  <a:schemeClr val="dk1"/>
                </a:solidFill>
                <a:latin typeface="+mn-lt"/>
                <a:ea typeface="+mn-ea"/>
              </a:rPr>
              <a:t>活动</a:t>
            </a:r>
            <a:r>
              <a:rPr lang="en-US" altLang="zh-CN" sz="1800" b="1" dirty="0">
                <a:solidFill>
                  <a:schemeClr val="dk1"/>
                </a:solidFill>
                <a:latin typeface="+mn-lt"/>
                <a:ea typeface="+mn-ea"/>
              </a:rPr>
              <a:t>...</a:t>
            </a:r>
            <a:r>
              <a:rPr lang="zh-CN" altLang="en-US" sz="1800" b="1" dirty="0">
                <a:solidFill>
                  <a:schemeClr val="dk1"/>
                </a:solidFill>
                <a:latin typeface="+mn-lt"/>
                <a:ea typeface="+mn-ea"/>
              </a:rPr>
              <a:t>）</a:t>
            </a:r>
            <a:endParaRPr lang="zh-CN" altLang="en-US" sz="1800" b="1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7" name="TextBox 16"/>
          <p:cNvSpPr txBox="1"/>
          <p:nvPr>
            <p:custDataLst>
              <p:tags r:id="rId10"/>
            </p:custDataLst>
          </p:nvPr>
        </p:nvSpPr>
        <p:spPr>
          <a:xfrm>
            <a:off x="2279650" y="4081145"/>
            <a:ext cx="7400290" cy="460375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r>
              <a:rPr lang="en-US" altLang="zh-CN" sz="2400" b="1" i="1" dirty="0">
                <a:solidFill>
                  <a:schemeClr val="tx1"/>
                </a:solidFill>
                <a:latin typeface="+mn-lt"/>
                <a:ea typeface="+mn-ea"/>
              </a:rPr>
              <a:t>What s the main idea of each paragraph?</a:t>
            </a:r>
            <a:endParaRPr lang="en-US" altLang="zh-CN" sz="2400" b="1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185285" y="834390"/>
            <a:ext cx="6124575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191770" y="94615"/>
            <a:ext cx="1892300" cy="5029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rmAutofit fontScale="92500" lnSpcReduction="10000"/>
          </a:bodyPr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Analyze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8940" y="1290955"/>
            <a:ext cx="2784475" cy="290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2"/>
            </p:custDataLst>
          </p:nvPr>
        </p:nvSpPr>
        <p:spPr>
          <a:xfrm>
            <a:off x="5976620" y="405130"/>
            <a:ext cx="2059940" cy="368300"/>
          </a:xfrm>
          <a:prstGeom prst="rect">
            <a:avLst/>
          </a:prstGeom>
        </p:spPr>
        <p:txBody>
          <a:bodyPr wrap="square"/>
          <a:lstStyle/>
          <a:p>
            <a:r>
              <a:rPr lang="en-US" altLang="zh-CN" sz="2000" b="1" dirty="0">
                <a:solidFill>
                  <a:srgbClr val="FF0000"/>
                </a:solidFill>
                <a:latin typeface="+mn-lt"/>
                <a:ea typeface="+mn-ea"/>
                <a:cs typeface="微软雅黑" panose="020B0503020204020204" charset="-122"/>
              </a:rPr>
              <a:t>topic/event</a:t>
            </a:r>
            <a:endParaRPr lang="en-US" altLang="zh-CN" sz="2000" b="1" dirty="0">
              <a:solidFill>
                <a:srgbClr val="FF0000"/>
              </a:solidFill>
              <a:latin typeface="+mn-lt"/>
              <a:ea typeface="+mn-ea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495550" y="405130"/>
            <a:ext cx="908685" cy="368300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Time</a:t>
            </a:r>
            <a:endParaRPr lang="en-US" altLang="zh-CN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567940" y="1618615"/>
            <a:ext cx="908685" cy="368300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Genre</a:t>
            </a:r>
            <a:endParaRPr lang="en-US" altLang="zh-CN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矩形 25"/>
          <p:cNvSpPr/>
          <p:nvPr>
            <p:custDataLst>
              <p:tags r:id="rId13"/>
            </p:custDataLst>
          </p:nvPr>
        </p:nvSpPr>
        <p:spPr>
          <a:xfrm>
            <a:off x="3393440" y="1560830"/>
            <a:ext cx="2059940" cy="368300"/>
          </a:xfrm>
          <a:prstGeom prst="rect">
            <a:avLst/>
          </a:prstGeom>
        </p:spPr>
        <p:txBody>
          <a:bodyPr wrap="square"/>
          <a:lstStyle/>
          <a:p>
            <a:r>
              <a:rPr lang="en-US" altLang="zh-CN" sz="2000" b="1" dirty="0">
                <a:solidFill>
                  <a:srgbClr val="FF0000"/>
                </a:solidFill>
                <a:latin typeface="+mn-lt"/>
                <a:ea typeface="+mn-ea"/>
                <a:cs typeface="微软雅黑" panose="020B0503020204020204" charset="-122"/>
              </a:rPr>
              <a:t>contribution</a:t>
            </a:r>
            <a:endParaRPr lang="en-US" altLang="zh-CN" sz="2000" b="1" dirty="0">
              <a:solidFill>
                <a:srgbClr val="FF0000"/>
              </a:solidFill>
              <a:latin typeface="+mn-lt"/>
              <a:ea typeface="+mn-ea"/>
              <a:cs typeface="微软雅黑" panose="020B0503020204020204" charset="-122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2495550" y="2565400"/>
            <a:ext cx="3024505" cy="237617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9" name="圆角矩形 28"/>
          <p:cNvSpPr/>
          <p:nvPr/>
        </p:nvSpPr>
        <p:spPr>
          <a:xfrm>
            <a:off x="1271905" y="1701165"/>
            <a:ext cx="503555" cy="431800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1271905" y="2130425"/>
            <a:ext cx="503555" cy="431800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5151120" y="4836160"/>
            <a:ext cx="503555" cy="431800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/>
      <p:bldP spid="9" grpId="0"/>
      <p:bldP spid="10" grpId="0"/>
      <p:bldP spid="12" grpId="0" animBg="1"/>
      <p:bldP spid="13" grpId="0"/>
      <p:bldP spid="14" grpId="0"/>
      <p:bldP spid="15" grpId="0"/>
      <p:bldP spid="21" grpId="0" animBg="1"/>
      <p:bldP spid="2" grpId="0" animBg="1"/>
      <p:bldP spid="11" grpId="0"/>
      <p:bldP spid="24" grpId="1" animBg="1"/>
      <p:bldP spid="24" grpId="2" animBg="1"/>
      <p:bldP spid="25" grpId="1" animBg="1"/>
      <p:bldP spid="25" grpId="2" animBg="1"/>
      <p:bldP spid="26" grpId="0"/>
      <p:bldP spid="29" grpId="0" animBg="1"/>
      <p:bldP spid="30" grpId="0" animBg="1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911829" y="980421"/>
            <a:ext cx="714380" cy="521970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+mn-lt"/>
                <a:ea typeface="+mn-ea"/>
              </a:rPr>
              <a:t>P1</a:t>
            </a:r>
            <a:endParaRPr lang="en-US" altLang="zh-CN" sz="28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3288030" y="692785"/>
            <a:ext cx="6422390" cy="11880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l">
              <a:buClrTx/>
              <a:buSzTx/>
              <a:buFont typeface="Wingdings" panose="05000000000000000000" pitchFamily="2" charset="2"/>
              <a:buChar char="l"/>
            </a:pPr>
            <a:r>
              <a:rPr lang="zh-CN" altLang="en-US" sz="2800" dirty="0">
                <a:sym typeface="+mn-ea"/>
              </a:rPr>
              <a:t>where ancient skills </a:t>
            </a:r>
            <a:r>
              <a:rPr lang="en-US" altLang="zh-CN" sz="2800" dirty="0">
                <a:sym typeface="+mn-ea"/>
              </a:rPr>
              <a:t>are</a:t>
            </a:r>
            <a:r>
              <a:rPr lang="zh-CN" altLang="en-US" sz="2800" dirty="0">
                <a:sym typeface="+mn-ea"/>
              </a:rPr>
              <a:t> preserved and every piece reflect</a:t>
            </a:r>
            <a:r>
              <a:rPr lang="en-US" altLang="zh-CN" sz="2800" dirty="0">
                <a:sym typeface="+mn-ea"/>
              </a:rPr>
              <a:t>s</a:t>
            </a:r>
            <a:r>
              <a:rPr lang="zh-CN" altLang="en-US" sz="2800" dirty="0">
                <a:sym typeface="+mn-ea"/>
              </a:rPr>
              <a:t> the artisan's heart and wisdom</a:t>
            </a:r>
            <a:endParaRPr lang="zh-CN" altLang="en-US" sz="2800" dirty="0"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>
            <a:off x="8328025" y="2421255"/>
            <a:ext cx="3933190" cy="17532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l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ym typeface="+mn-ea"/>
              </a:rPr>
              <a:t>where we can </a:t>
            </a:r>
            <a:r>
              <a:rPr lang="zh-CN" altLang="en-US" sz="2800" dirty="0">
                <a:sym typeface="+mn-ea"/>
              </a:rPr>
              <a:t>immerse in history, and experience the charm of handmade creations</a:t>
            </a:r>
            <a:endParaRPr lang="zh-CN" altLang="en-US" sz="2800" b="1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83820" y="2132965"/>
            <a:ext cx="3564255" cy="30245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0" indent="-342900" algn="l">
              <a:buClrTx/>
              <a:buSzTx/>
              <a:buFont typeface="Wingdings" panose="05000000000000000000" charset="0"/>
              <a:buChar char="l"/>
            </a:pPr>
            <a:r>
              <a:rPr lang="en-US" altLang="zh-CN" sz="2800" dirty="0">
                <a:sym typeface="+mn-ea"/>
              </a:rPr>
              <a:t>where we can </a:t>
            </a:r>
            <a:r>
              <a:rPr lang="zh-CN" altLang="en-US" sz="2800" dirty="0">
                <a:sym typeface="+mn-ea"/>
              </a:rPr>
              <a:t>uncover the magic of traditional techniques, and feel the stories behind each crafted piece.</a:t>
            </a:r>
            <a:endParaRPr lang="zh-CN" altLang="en-US" sz="2800" dirty="0"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3288030" y="5157470"/>
            <a:ext cx="6069330" cy="13220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ym typeface="+mn-ea"/>
              </a:rPr>
              <a:t> </a:t>
            </a:r>
            <a:r>
              <a:rPr lang="zh-CN" altLang="en-US" sz="2800" dirty="0">
                <a:sym typeface="+mn-ea"/>
              </a:rPr>
              <a:t>the cradle of artisan spirit, living fossils of heritage, and birthplace of unique handicrafts</a:t>
            </a:r>
            <a:endParaRPr lang="en-US" altLang="zh-CN" sz="2800" b="1" dirty="0">
              <a:solidFill>
                <a:schemeClr val="tx1"/>
              </a:solidFill>
              <a:latin typeface="+mn-lt"/>
              <a:ea typeface="+mn-ea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</a:pPr>
            <a:endParaRPr lang="en-US" altLang="zh-CN" sz="2800" b="1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9" name="十字箭头 18"/>
          <p:cNvSpPr/>
          <p:nvPr>
            <p:custDataLst>
              <p:tags r:id="rId6"/>
            </p:custDataLst>
          </p:nvPr>
        </p:nvSpPr>
        <p:spPr>
          <a:xfrm>
            <a:off x="3432175" y="2132965"/>
            <a:ext cx="5072380" cy="2941955"/>
          </a:xfrm>
          <a:prstGeom prst="quadArrow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400" b="1" dirty="0">
              <a:solidFill>
                <a:schemeClr val="tx1"/>
              </a:solidFill>
            </a:endParaRPr>
          </a:p>
          <a:p>
            <a:r>
              <a:rPr lang="en-US" altLang="zh-CN" sz="2400" b="1" dirty="0">
                <a:solidFill>
                  <a:schemeClr val="bg1"/>
                </a:solidFill>
              </a:rPr>
              <a:t>  </a:t>
            </a:r>
            <a:endParaRPr lang="en-US" altLang="zh-CN" sz="14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191770" y="163830"/>
            <a:ext cx="273050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/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Brainstorm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58335" y="3250565"/>
            <a:ext cx="34893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sym typeface="+mn-ea"/>
              </a:rPr>
              <a:t>the introduction of a local handicraft workshop,</a:t>
            </a:r>
            <a:endParaRPr lang="en-US" altLang="zh-CN" sz="2000" b="1" dirty="0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4955" r="4955"/>
          <a:stretch>
            <a:fillRect/>
          </a:stretch>
        </p:blipFill>
        <p:spPr>
          <a:xfrm>
            <a:off x="8112184" y="892803"/>
            <a:ext cx="3526870" cy="5219716"/>
          </a:xfrm>
          <a:custGeom>
            <a:avLst/>
            <a:gdLst>
              <a:gd name="connsiteX0" fmla="*/ 206767 w 3810031"/>
              <a:gd name="connsiteY0" fmla="*/ 233983 h 5638790"/>
              <a:gd name="connsiteX1" fmla="*/ 3603263 w 3810031"/>
              <a:gd name="connsiteY1" fmla="*/ 233983 h 5638790"/>
              <a:gd name="connsiteX2" fmla="*/ 3603263 w 3810031"/>
              <a:gd name="connsiteY2" fmla="*/ 5404807 h 5638790"/>
              <a:gd name="connsiteX3" fmla="*/ 206767 w 3810031"/>
              <a:gd name="connsiteY3" fmla="*/ 5404807 h 5638790"/>
              <a:gd name="connsiteX4" fmla="*/ 206767 w 3810031"/>
              <a:gd name="connsiteY4" fmla="*/ 157783 h 5638790"/>
              <a:gd name="connsiteX5" fmla="*/ 206767 w 3810031"/>
              <a:gd name="connsiteY5" fmla="*/ 233983 h 5638790"/>
              <a:gd name="connsiteX6" fmla="*/ 114315 w 3810031"/>
              <a:gd name="connsiteY6" fmla="*/ 233983 h 5638790"/>
              <a:gd name="connsiteX7" fmla="*/ 114315 w 3810031"/>
              <a:gd name="connsiteY7" fmla="*/ 5404807 h 5638790"/>
              <a:gd name="connsiteX8" fmla="*/ 206767 w 3810031"/>
              <a:gd name="connsiteY8" fmla="*/ 5404807 h 5638790"/>
              <a:gd name="connsiteX9" fmla="*/ 206767 w 3810031"/>
              <a:gd name="connsiteY9" fmla="*/ 5481007 h 5638790"/>
              <a:gd name="connsiteX10" fmla="*/ 3603263 w 3810031"/>
              <a:gd name="connsiteY10" fmla="*/ 5481007 h 5638790"/>
              <a:gd name="connsiteX11" fmla="*/ 3603263 w 3810031"/>
              <a:gd name="connsiteY11" fmla="*/ 5404807 h 5638790"/>
              <a:gd name="connsiteX12" fmla="*/ 3695715 w 3810031"/>
              <a:gd name="connsiteY12" fmla="*/ 5404807 h 5638790"/>
              <a:gd name="connsiteX13" fmla="*/ 3695715 w 3810031"/>
              <a:gd name="connsiteY13" fmla="*/ 233983 h 5638790"/>
              <a:gd name="connsiteX14" fmla="*/ 3603263 w 3810031"/>
              <a:gd name="connsiteY14" fmla="*/ 233983 h 5638790"/>
              <a:gd name="connsiteX15" fmla="*/ 3603263 w 3810031"/>
              <a:gd name="connsiteY15" fmla="*/ 157783 h 5638790"/>
              <a:gd name="connsiteX16" fmla="*/ 0 w 3810031"/>
              <a:gd name="connsiteY16" fmla="*/ 0 h 5638790"/>
              <a:gd name="connsiteX17" fmla="*/ 3810031 w 3810031"/>
              <a:gd name="connsiteY17" fmla="*/ 0 h 5638790"/>
              <a:gd name="connsiteX18" fmla="*/ 3810031 w 3810031"/>
              <a:gd name="connsiteY18" fmla="*/ 5638790 h 5638790"/>
              <a:gd name="connsiteX19" fmla="*/ 0 w 3810031"/>
              <a:gd name="connsiteY19" fmla="*/ 5638790 h 563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10031" h="5638790">
                <a:moveTo>
                  <a:pt x="206767" y="233983"/>
                </a:moveTo>
                <a:lnTo>
                  <a:pt x="3603263" y="233983"/>
                </a:lnTo>
                <a:lnTo>
                  <a:pt x="3603263" y="5404807"/>
                </a:lnTo>
                <a:lnTo>
                  <a:pt x="206767" y="5404807"/>
                </a:lnTo>
                <a:close/>
                <a:moveTo>
                  <a:pt x="206767" y="157783"/>
                </a:moveTo>
                <a:lnTo>
                  <a:pt x="206767" y="233983"/>
                </a:lnTo>
                <a:lnTo>
                  <a:pt x="114315" y="233983"/>
                </a:lnTo>
                <a:lnTo>
                  <a:pt x="114315" y="5404807"/>
                </a:lnTo>
                <a:lnTo>
                  <a:pt x="206767" y="5404807"/>
                </a:lnTo>
                <a:lnTo>
                  <a:pt x="206767" y="5481007"/>
                </a:lnTo>
                <a:lnTo>
                  <a:pt x="3603263" y="5481007"/>
                </a:lnTo>
                <a:lnTo>
                  <a:pt x="3603263" y="5404807"/>
                </a:lnTo>
                <a:lnTo>
                  <a:pt x="3695715" y="5404807"/>
                </a:lnTo>
                <a:lnTo>
                  <a:pt x="3695715" y="233983"/>
                </a:lnTo>
                <a:lnTo>
                  <a:pt x="3603263" y="233983"/>
                </a:lnTo>
                <a:lnTo>
                  <a:pt x="3603263" y="157783"/>
                </a:lnTo>
                <a:close/>
                <a:moveTo>
                  <a:pt x="0" y="0"/>
                </a:moveTo>
                <a:lnTo>
                  <a:pt x="3810031" y="0"/>
                </a:lnTo>
                <a:lnTo>
                  <a:pt x="3810031" y="5638790"/>
                </a:lnTo>
                <a:lnTo>
                  <a:pt x="0" y="5638790"/>
                </a:lnTo>
                <a:close/>
              </a:path>
            </a:pathLst>
          </a:custGeom>
        </p:spPr>
      </p:pic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191770" y="188595"/>
            <a:ext cx="3646170" cy="7042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  <a:sym typeface="+mn-ea"/>
              </a:rPr>
              <a:t>Activity Process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14" name="Title 6"/>
          <p:cNvSpPr txBox="1"/>
          <p:nvPr>
            <p:custDataLst>
              <p:tags r:id="rId4"/>
            </p:custDataLst>
          </p:nvPr>
        </p:nvSpPr>
        <p:spPr>
          <a:xfrm>
            <a:off x="0" y="1052830"/>
            <a:ext cx="8066405" cy="458152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1" indent="-360045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130000"/>
              <a:buFont typeface="WPS-Numbers" pitchFamily="2" charset="0"/>
            </a:pPr>
            <a:r>
              <a:rPr lang="en-US" sz="2400" b="1" spc="40" dirty="0">
                <a:solidFill>
                  <a:srgbClr val="FF0000"/>
                </a:solidFill>
                <a:ea typeface="微软雅黑" panose="020B0503020204020204" charset="-122"/>
                <a:sym typeface="+mn-ea"/>
              </a:rPr>
              <a:t>As I stepped into the workshop, </a:t>
            </a:r>
            <a:endParaRPr lang="en-US" sz="2400" b="1" spc="40" dirty="0">
              <a:solidFill>
                <a:srgbClr val="FF0000"/>
              </a:solidFill>
              <a:ea typeface="微软雅黑" panose="020B0503020204020204" charset="-122"/>
              <a:sym typeface="+mn-ea"/>
            </a:endParaRPr>
          </a:p>
          <a:p>
            <a:pPr marL="0" lvl="1" indent="-360045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130000"/>
              <a:buFont typeface="WPS-Numbers" pitchFamily="2" charset="0"/>
            </a:pPr>
            <a:r>
              <a:rPr lang="en-US" sz="2400" b="1" spc="40" dirty="0">
                <a:solidFill>
                  <a:schemeClr val="tx2">
                    <a:lumMod val="50000"/>
                    <a:lumOff val="50000"/>
                  </a:schemeClr>
                </a:solidFill>
                <a:ea typeface="微软雅黑" panose="020B0503020204020204" charset="-122"/>
                <a:sym typeface="+mn-ea"/>
              </a:rPr>
              <a:t>what greeted me was</a:t>
            </a:r>
            <a:r>
              <a:rPr lang="en-US" sz="2400" b="1" spc="40" dirty="0">
                <a:solidFill>
                  <a:srgbClr val="FF0000"/>
                </a:solidFill>
                <a:ea typeface="微软雅黑" panose="020B0503020204020204" charset="-122"/>
                <a:sym typeface="+mn-ea"/>
              </a:rPr>
              <a:t>/</a:t>
            </a:r>
            <a:r>
              <a:rPr lang="en-US" sz="2400" b="1" spc="40" dirty="0">
                <a:solidFill>
                  <a:schemeClr val="tx2">
                    <a:lumMod val="50000"/>
                    <a:lumOff val="50000"/>
                  </a:schemeClr>
                </a:solidFill>
                <a:ea typeface="微软雅黑" panose="020B0503020204020204" charset="-122"/>
                <a:sym typeface="+mn-ea"/>
              </a:rPr>
              <a:t>I was stunned by</a:t>
            </a:r>
            <a:r>
              <a:rPr lang="en-US" sz="2400" b="1" spc="40" dirty="0">
                <a:solidFill>
                  <a:srgbClr val="FF0000"/>
                </a:solidFill>
                <a:ea typeface="微软雅黑" panose="020B0503020204020204" charset="-122"/>
                <a:sym typeface="+mn-ea"/>
              </a:rPr>
              <a:t>_________ </a:t>
            </a:r>
            <a:endParaRPr lang="en-US" sz="2400" b="1" spc="40" dirty="0">
              <a:solidFill>
                <a:srgbClr val="FF0000"/>
              </a:solidFill>
              <a:ea typeface="微软雅黑" panose="020B0503020204020204" charset="-122"/>
              <a:sym typeface="+mn-ea"/>
            </a:endParaRPr>
          </a:p>
          <a:p>
            <a:pPr marL="482600" lvl="1" indent="-228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charset="0"/>
              <a:buChar char="ü"/>
            </a:pPr>
            <a:r>
              <a:rPr lang="en-US" altLang="zh-CN" sz="2400" dirty="0">
                <a:solidFill>
                  <a:srgbClr val="000000"/>
                </a:solidFill>
                <a:ea typeface="微软雅黑" panose="020B0503020204020204" charset="-122"/>
                <a:sym typeface="+mn-ea"/>
              </a:rPr>
              <a:t>a wide array of  handicrafts/exquisite/delicate ceramics, which is a showcase of artisans'  skill</a:t>
            </a:r>
            <a:endParaRPr lang="en-US" altLang="zh-CN" sz="2400" dirty="0">
              <a:solidFill>
                <a:srgbClr val="000000"/>
              </a:solidFill>
              <a:ea typeface="微软雅黑" panose="020B0503020204020204" charset="-122"/>
              <a:sym typeface="+mn-ea"/>
            </a:endParaRPr>
          </a:p>
          <a:p>
            <a:pPr marL="482600" lvl="1" indent="-228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charset="0"/>
              <a:buChar char="ü"/>
            </a:pPr>
            <a:r>
              <a:rPr lang="en-US" altLang="zh-CN" sz="2400" dirty="0">
                <a:solidFill>
                  <a:srgbClr val="000000"/>
                </a:solidFill>
                <a:ea typeface="微软雅黑" panose="020B0503020204020204" charset="-122"/>
                <a:sym typeface="+mn-ea"/>
              </a:rPr>
              <a:t>traditional tools and materials, like wood, clay, pots, dyes, inks, and oils used in craft etc. which are the essential elements in craftsmanship</a:t>
            </a:r>
            <a:endParaRPr lang="en-US" altLang="zh-CN" sz="2400" dirty="0">
              <a:solidFill>
                <a:srgbClr val="000000"/>
              </a:solidFill>
              <a:ea typeface="微软雅黑" panose="020B0503020204020204" charset="-122"/>
              <a:sym typeface="+mn-ea"/>
            </a:endParaRPr>
          </a:p>
          <a:p>
            <a:pPr marL="482600" lvl="1" indent="-228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charset="0"/>
              <a:buChar char="ü"/>
            </a:pPr>
            <a:r>
              <a:rPr lang="en-US" altLang="zh-CN" sz="2400" dirty="0">
                <a:solidFill>
                  <a:srgbClr val="000000"/>
                </a:solidFill>
                <a:ea typeface="微软雅黑" panose="020B0503020204020204" charset="-122"/>
                <a:sym typeface="+mn-ea"/>
              </a:rPr>
              <a:t>the scent of wood and the soothing sound of hammering</a:t>
            </a:r>
            <a:endParaRPr lang="en-US" altLang="zh-CN" sz="2400" dirty="0">
              <a:solidFill>
                <a:srgbClr val="000000"/>
              </a:solidFill>
              <a:ea typeface="微软雅黑" panose="020B0503020204020204" charset="-122"/>
              <a:sym typeface="+mn-ea"/>
            </a:endParaRPr>
          </a:p>
          <a:p>
            <a:pPr marL="482600" lvl="1" indent="-228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charset="0"/>
              <a:buChar char="ü"/>
            </a:pPr>
            <a:r>
              <a:rPr lang="en-US" altLang="zh-CN" sz="2400" dirty="0">
                <a:solidFill>
                  <a:srgbClr val="000000"/>
                </a:solidFill>
                <a:ea typeface="微软雅黑" panose="020B0503020204020204" charset="-122"/>
                <a:sym typeface="+mn-ea"/>
              </a:rPr>
              <a:t>the master craftsmen, whose hands, seasoned by years of practice, deftly shaped raw materials into exquisite works of art </a:t>
            </a:r>
            <a:endParaRPr lang="en-US" altLang="zh-CN" sz="2400" dirty="0">
              <a:solidFill>
                <a:srgbClr val="000000"/>
              </a:solidFill>
              <a:ea typeface="微软雅黑" panose="020B0503020204020204" charset="-122"/>
              <a:sym typeface="+mn-ea"/>
            </a:endParaRPr>
          </a:p>
          <a:p>
            <a:pPr marL="482600" lvl="1" indent="-228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charset="0"/>
              <a:buChar char="ü"/>
            </a:pPr>
            <a:endParaRPr lang="en-US" altLang="zh-CN" sz="2400" dirty="0">
              <a:solidFill>
                <a:srgbClr val="000000"/>
              </a:solidFill>
              <a:ea typeface="微软雅黑" panose="020B050302020402020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0"/>
            <a:ext cx="2921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2909582" y="0"/>
            <a:ext cx="208562" cy="6860519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75000"/>
                <a:lumOff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2994" r="2994"/>
          <a:stretch>
            <a:fillRect/>
          </a:stretch>
        </p:blipFill>
        <p:spPr>
          <a:xfrm>
            <a:off x="545511" y="464882"/>
            <a:ext cx="4446178" cy="5928236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5015865" y="1557020"/>
            <a:ext cx="7219315" cy="3354705"/>
          </a:xfrm>
          <a:prstGeom prst="rect">
            <a:avLst/>
          </a:prstGeom>
          <a:noFill/>
        </p:spPr>
        <p:txBody>
          <a:bodyPr wrap="square" lIns="101600" tIns="0" rIns="82550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-360045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130000"/>
              <a:buFont typeface="WPS-Numbers" pitchFamily="2" charset="0"/>
              <a:buNone/>
            </a:pPr>
            <a:r>
              <a:rPr lang="en-US" sz="3200" b="1" spc="4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What followed was</a:t>
            </a:r>
            <a:r>
              <a:rPr lang="en-US" sz="3200" b="1" spc="4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_________ </a:t>
            </a:r>
            <a:endParaRPr lang="en-US" sz="3200" b="1" spc="4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482600" lvl="1" indent="-228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ü"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a patient explaination about  the intricate processes behind each creation, ranging from the selection of materials to the final part.</a:t>
            </a:r>
            <a:endParaRPr lang="en-US" altLang="zh-CN" sz="18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482600" lvl="1" indent="-228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ü"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rPr>
              <a:t>a presentation given by a craftsman about the history of this time-honored local handicraft.  </a:t>
            </a:r>
            <a:endParaRPr lang="en-US" altLang="zh-CN" sz="18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82600" lvl="1" indent="-228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ü"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rPr>
              <a:t>a careful observation about the intricate processes  </a:t>
            </a:r>
            <a:endParaRPr lang="en-US" altLang="zh-CN" sz="18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482600" lvl="1" indent="-228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rPr>
              <a:t>a communication/interaction with the artisans,which deepened our insights about the culture and stories behind this handicraft 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6456045" y="464820"/>
            <a:ext cx="3658235" cy="5276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  <a:sym typeface="+mn-ea"/>
              </a:rPr>
              <a:t>Activity Process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19605" y="1412875"/>
            <a:ext cx="91440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 3"/>
          <p:cNvSpPr/>
          <p:nvPr>
            <p:custDataLst>
              <p:tags r:id="rId3"/>
            </p:custDataLst>
          </p:nvPr>
        </p:nvSpPr>
        <p:spPr>
          <a:xfrm>
            <a:off x="6311900" y="1762760"/>
            <a:ext cx="5808345" cy="3844925"/>
          </a:xfrm>
          <a:prstGeom prst="roundRect">
            <a:avLst>
              <a:gd name="adj" fmla="val 6621"/>
            </a:avLst>
          </a:prstGeom>
          <a:solidFill>
            <a:srgbClr val="FFFFFF"/>
          </a:solidFill>
          <a:ln>
            <a:solidFill>
              <a:schemeClr val="accent2"/>
            </a:solidFill>
          </a:ln>
          <a:effectLst>
            <a:outerShdw dist="63500" dir="2700000" sx="100500" sy="100500" algn="tl" rotWithShape="0">
              <a:schemeClr val="accent2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07950" tIns="107950" rIns="107950" bIns="1188085" numCol="1" spcCol="0" rtlCol="0" fromWordArt="0" anchor="ctr" anchorCtr="0" forceAA="0" compatLnSpc="1">
            <a:no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nder the guidance of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craftsmen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attempted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try my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hand at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wood carving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With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patterns taking shapes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under my hand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a surge of unparalleled exhilaration welled up within me. 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charset="0"/>
              <a:ea typeface="Calibri" panose="020F0502020204030204"/>
              <a:cs typeface="Times New Roman" panose="02020603050405020304" charset="0"/>
              <a:sym typeface="+mn-ea"/>
            </a:endParaRPr>
          </a:p>
        </p:txBody>
      </p:sp>
      <p:sp>
        <p:nvSpPr>
          <p:cNvPr id="87" name="圆角矩形 3"/>
          <p:cNvSpPr/>
          <p:nvPr>
            <p:custDataLst>
              <p:tags r:id="rId4"/>
            </p:custDataLst>
          </p:nvPr>
        </p:nvSpPr>
        <p:spPr>
          <a:xfrm>
            <a:off x="335280" y="1772920"/>
            <a:ext cx="5384165" cy="3844925"/>
          </a:xfrm>
          <a:prstGeom prst="roundRect">
            <a:avLst>
              <a:gd name="adj" fmla="val 6621"/>
            </a:avLst>
          </a:prstGeom>
          <a:solidFill>
            <a:srgbClr val="FFFFFF"/>
          </a:solidFill>
          <a:ln>
            <a:solidFill>
              <a:schemeClr val="accent1"/>
            </a:solidFill>
          </a:ln>
          <a:effectLst>
            <a:outerShdw dist="63500" dir="2700000" sx="100500" sy="100500" algn="tl" rotWithShape="0">
              <a:schemeClr val="accent1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07950" tIns="107950" rIns="107950" bIns="1188085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just">
              <a:lnSpc>
                <a:spcPct val="13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just">
              <a:lnSpc>
                <a:spcPct val="100000"/>
              </a:lnSpc>
              <a:buClrTx/>
              <a:buSzTx/>
              <a:buFontTx/>
            </a:pP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just">
              <a:lnSpc>
                <a:spcPct val="130000"/>
              </a:lnSpc>
              <a:buClrTx/>
              <a:buSzTx/>
              <a:buFontTx/>
            </a:pPr>
            <a:endParaRPr lang="zh-CN" altLang="en-US" sz="2400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89" name="圆角矩形 16"/>
          <p:cNvSpPr/>
          <p:nvPr>
            <p:custDataLst>
              <p:tags r:id="rId5"/>
            </p:custDataLst>
          </p:nvPr>
        </p:nvSpPr>
        <p:spPr>
          <a:xfrm>
            <a:off x="1847215" y="5877560"/>
            <a:ext cx="648335" cy="576580"/>
          </a:xfrm>
          <a:prstGeom prst="roundRect">
            <a:avLst>
              <a:gd name="adj" fmla="val 23765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400" b="1">
                <a:latin typeface="+mn-ea"/>
                <a:cs typeface="+mn-ea"/>
                <a:sym typeface="+mn-ea"/>
              </a:rPr>
              <a:t>01</a:t>
            </a:r>
            <a:endParaRPr lang="en-US" altLang="zh-CN" sz="2400" b="1">
              <a:latin typeface="+mn-ea"/>
              <a:cs typeface="+mn-ea"/>
              <a:sym typeface="+mn-ea"/>
            </a:endParaRPr>
          </a:p>
        </p:txBody>
      </p:sp>
      <p:sp>
        <p:nvSpPr>
          <p:cNvPr id="9" name="圆角矩形 16"/>
          <p:cNvSpPr/>
          <p:nvPr>
            <p:custDataLst>
              <p:tags r:id="rId6"/>
            </p:custDataLst>
          </p:nvPr>
        </p:nvSpPr>
        <p:spPr>
          <a:xfrm>
            <a:off x="9235440" y="5878830"/>
            <a:ext cx="690880" cy="575310"/>
          </a:xfrm>
          <a:prstGeom prst="roundRect">
            <a:avLst>
              <a:gd name="adj" fmla="val 23765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2400" b="1">
                <a:latin typeface="+mn-ea"/>
                <a:cs typeface="+mn-ea"/>
                <a:sym typeface="+mn-ea"/>
              </a:rPr>
              <a:t>02</a:t>
            </a:r>
            <a:endParaRPr lang="en-US" altLang="zh-CN" sz="2400" b="1"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47625" y="116840"/>
            <a:ext cx="4013200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/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Hands-on activity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1180" y="2205355"/>
            <a:ext cx="500634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embarked on my first attempt at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 vase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nder the guidance of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 seasoned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craftsmen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which 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 kept as a reminder of this memorable visit. 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With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wheel spinning and clay taking form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beneath my hand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was overwhelmed with thrill and satisfaction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 </a:t>
            </a:r>
            <a:endParaRPr lang="en-US" altLang="zh-CN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2207260" y="908685"/>
            <a:ext cx="110236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+mn-ea"/>
              </a:rPr>
              <a:t>One of the highlights</a:t>
            </a:r>
            <a:r>
              <a:rPr lang="en-US" altLang="zh-CN" sz="3200" dirty="0">
                <a:sym typeface="+mn-ea"/>
              </a:rPr>
              <a:t> was (that)_________ </a:t>
            </a:r>
            <a:endParaRPr lang="en-US" altLang="zh-CN" sz="3200" dirty="0"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7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96520" y="3716655"/>
            <a:ext cx="3942715" cy="3591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19380" y="981075"/>
            <a:ext cx="11944350" cy="13220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000" dirty="0"/>
              <a:t>Skill and Cultural Awareness‌: </a:t>
            </a:r>
            <a:endParaRPr lang="zh-CN" altLang="en-US" sz="2000" dirty="0"/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000" dirty="0"/>
              <a:t>Through </a:t>
            </a:r>
            <a:r>
              <a:rPr lang="en-US" altLang="zh-CN" sz="2000" dirty="0"/>
              <a:t>this </a:t>
            </a:r>
            <a:r>
              <a:rPr lang="zh-CN" altLang="en-US" sz="2000" dirty="0"/>
              <a:t>on-site visits, I have </a:t>
            </a:r>
            <a:r>
              <a:rPr lang="en-US" altLang="zh-CN" sz="2000" dirty="0"/>
              <a:t>...</a:t>
            </a:r>
            <a:endParaRPr lang="en-US" altLang="zh-CN" sz="2000" dirty="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000" dirty="0"/>
              <a:t>deeply felt the exquisiteness and uniqueness of traditional skills</a:t>
            </a:r>
            <a:endParaRPr lang="zh-CN" altLang="en-US" sz="2000" dirty="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000" dirty="0"/>
              <a:t>gained a deeper </a:t>
            </a:r>
            <a:r>
              <a:rPr lang="en-US" altLang="zh-CN" sz="2000" dirty="0"/>
              <a:t>insights</a:t>
            </a:r>
            <a:r>
              <a:rPr lang="zh-CN" altLang="en-US" sz="2000" dirty="0"/>
              <a:t> </a:t>
            </a:r>
            <a:r>
              <a:rPr lang="en-US" altLang="zh-CN" sz="2000" dirty="0"/>
              <a:t>into the cultural heritage</a:t>
            </a:r>
            <a:endParaRPr lang="zh-CN" altLang="en-US" sz="2000" dirty="0"/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47625" y="116840"/>
            <a:ext cx="2125345" cy="657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/>
          <a:lstStyle/>
          <a:p>
            <a:r>
              <a:rPr lang="en-US" altLang="zh-CN" sz="3200" b="1" i="1">
                <a:solidFill>
                  <a:schemeClr val="lt1"/>
                </a:solidFill>
                <a:latin typeface="+mn-lt"/>
                <a:ea typeface="+mn-ea"/>
              </a:rPr>
              <a:t> Harvest</a:t>
            </a:r>
            <a:endParaRPr lang="en-US" altLang="zh-CN" sz="3200" b="1" i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2639695" y="188595"/>
            <a:ext cx="8673465" cy="569595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pPr marL="457200" indent="-457200">
              <a:buFont typeface="Wingdings" panose="05000000000000000000" charset="0"/>
              <a:buChar char="l"/>
            </a:pPr>
            <a:r>
              <a:rPr lang="en-US" altLang="zh-CN" sz="3200" b="1" i="1" dirty="0">
                <a:latin typeface="+mn-lt"/>
                <a:ea typeface="+mn-ea"/>
              </a:rPr>
              <a:t>What did I </a:t>
            </a:r>
            <a:r>
              <a:rPr lang="en-US" altLang="zh-CN" sz="3200" b="1" i="1" dirty="0">
                <a:solidFill>
                  <a:srgbClr val="FF0000"/>
                </a:solidFill>
                <a:latin typeface="+mn-lt"/>
                <a:ea typeface="+mn-ea"/>
              </a:rPr>
              <a:t>harvest</a:t>
            </a:r>
            <a:r>
              <a:rPr lang="en-US" altLang="zh-CN" sz="3200" b="1" i="1" dirty="0">
                <a:latin typeface="+mn-lt"/>
                <a:ea typeface="+mn-ea"/>
              </a:rPr>
              <a:t> in this visit?</a:t>
            </a:r>
            <a:endParaRPr lang="en-US" altLang="zh-CN" sz="3200" b="1" i="1" dirty="0">
              <a:latin typeface="+mn-lt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72970" y="2526030"/>
            <a:ext cx="9869805" cy="16300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Tx/>
              <a:buSzTx/>
              <a:buFont typeface="Wingdings" panose="05000000000000000000" charset="0"/>
              <a:buChar char="l"/>
            </a:pPr>
            <a:r>
              <a:rPr lang="zh-CN" altLang="en-US" sz="2000" dirty="0">
                <a:sym typeface="+mn-ea"/>
              </a:rPr>
              <a:t>‌The Joy of Personal Experience‌: </a:t>
            </a:r>
            <a:r>
              <a:rPr lang="en-US" altLang="zh-CN" sz="2000" dirty="0">
                <a:sym typeface="+mn-ea"/>
              </a:rPr>
              <a:t> </a:t>
            </a:r>
            <a:endParaRPr lang="zh-CN" altLang="en-US" sz="2000" dirty="0"/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000" dirty="0">
                <a:sym typeface="+mn-ea"/>
              </a:rPr>
              <a:t>In the traditional workshop,</a:t>
            </a:r>
            <a:endParaRPr lang="zh-CN" altLang="en-US" sz="2000" dirty="0"/>
          </a:p>
          <a:p>
            <a:pPr marL="285750" indent="-285750">
              <a:buClrTx/>
              <a:buSzTx/>
              <a:buFont typeface="Wingdings" panose="05000000000000000000" charset="0"/>
              <a:buChar char="Ø"/>
            </a:pPr>
            <a:r>
              <a:rPr lang="zh-CN" altLang="en-US" sz="2000" dirty="0">
                <a:sym typeface="+mn-ea"/>
              </a:rPr>
              <a:t>savor the charm of traditional skills </a:t>
            </a:r>
            <a:r>
              <a:rPr lang="en-US" altLang="zh-CN" sz="2000" dirty="0">
                <a:sym typeface="+mn-ea"/>
              </a:rPr>
              <a:t> </a:t>
            </a:r>
            <a:endParaRPr lang="zh-CN" altLang="en-US" sz="2000" dirty="0">
              <a:sym typeface="+mn-ea"/>
            </a:endParaRPr>
          </a:p>
          <a:p>
            <a:pPr marL="285750" indent="-285750">
              <a:buClrTx/>
              <a:buSzTx/>
              <a:buFont typeface="Wingdings" panose="05000000000000000000" charset="0"/>
              <a:buChar char="Ø"/>
            </a:pPr>
            <a:r>
              <a:rPr lang="zh-CN" altLang="en-US" sz="2000" dirty="0">
                <a:sym typeface="+mn-ea"/>
              </a:rPr>
              <a:t>arouse/stimulate my interest in traditional culture</a:t>
            </a:r>
            <a:r>
              <a:rPr lang="en-US" altLang="zh-CN" sz="2000" dirty="0">
                <a:sym typeface="+mn-ea"/>
              </a:rPr>
              <a:t> </a:t>
            </a:r>
            <a:r>
              <a:rPr lang="zh-CN" altLang="en-US" sz="2000" dirty="0">
                <a:sym typeface="+mn-ea"/>
              </a:rPr>
              <a:t> </a:t>
            </a:r>
            <a:endParaRPr lang="zh-CN" altLang="en-US" sz="2000" dirty="0">
              <a:sym typeface="+mn-ea"/>
            </a:endParaRPr>
          </a:p>
          <a:p>
            <a:pPr marL="285750" indent="-285750">
              <a:buClrTx/>
              <a:buSzTx/>
              <a:buFont typeface="Wingdings" panose="05000000000000000000" charset="0"/>
              <a:buChar char="Ø"/>
            </a:pPr>
            <a:r>
              <a:rPr lang="zh-CN" altLang="en-US" sz="2000" dirty="0">
                <a:sym typeface="+mn-ea"/>
              </a:rPr>
              <a:t>deepen my love for traditional culture</a:t>
            </a:r>
            <a:r>
              <a:rPr lang="en-US" altLang="zh-CN" sz="2000" dirty="0">
                <a:sym typeface="+mn-ea"/>
              </a:rPr>
              <a:t> </a:t>
            </a:r>
            <a:endParaRPr lang="en-US" altLang="zh-CN" sz="2000" dirty="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2220" y="4581525"/>
            <a:ext cx="8323580" cy="16300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Tx/>
              <a:buSzTx/>
              <a:buFont typeface="Wingdings" panose="05000000000000000000" charset="0"/>
              <a:buChar char="l"/>
            </a:pPr>
            <a:r>
              <a:rPr lang="zh-CN" altLang="en-US" sz="2000" dirty="0">
                <a:sym typeface="+mn-ea"/>
              </a:rPr>
              <a:t>‌Cultural Confidence and Inheritance‌</a:t>
            </a:r>
            <a:r>
              <a:rPr lang="en-US" altLang="zh-CN" sz="2000" dirty="0">
                <a:sym typeface="+mn-ea"/>
              </a:rPr>
              <a:t> </a:t>
            </a:r>
            <a:endParaRPr lang="zh-CN" altLang="en-US" sz="2000" dirty="0"/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sz="2000" dirty="0">
                <a:sym typeface="+mn-ea"/>
              </a:rPr>
              <a:t>Visiting the traditional workshop has made me</a:t>
            </a:r>
            <a:r>
              <a:rPr lang="en-US" altLang="zh-CN" sz="2000" dirty="0">
                <a:sym typeface="+mn-ea"/>
              </a:rPr>
              <a:t>...</a:t>
            </a:r>
            <a:r>
              <a:rPr lang="zh-CN" altLang="en-US" sz="2000" dirty="0">
                <a:sym typeface="+mn-ea"/>
              </a:rPr>
              <a:t> </a:t>
            </a:r>
            <a:endParaRPr lang="zh-CN" altLang="en-US" sz="2000" dirty="0"/>
          </a:p>
          <a:p>
            <a:pPr marL="285750" indent="-285750">
              <a:buClrTx/>
              <a:buSzTx/>
              <a:buFont typeface="Wingdings" panose="05000000000000000000" charset="0"/>
              <a:buChar char="Ø"/>
            </a:pPr>
            <a:r>
              <a:rPr lang="zh-CN" altLang="en-US" sz="2000" dirty="0">
                <a:sym typeface="+mn-ea"/>
              </a:rPr>
              <a:t>more confident in my cultural identity</a:t>
            </a:r>
            <a:r>
              <a:rPr lang="en-US" altLang="zh-CN" sz="2000" dirty="0">
                <a:sym typeface="+mn-ea"/>
              </a:rPr>
              <a:t> </a:t>
            </a:r>
            <a:endParaRPr lang="zh-CN" altLang="en-US" sz="2000" dirty="0"/>
          </a:p>
          <a:p>
            <a:pPr marL="285750" indent="-285750">
              <a:buClrTx/>
              <a:buSzTx/>
              <a:buFont typeface="Wingdings" panose="05000000000000000000" charset="0"/>
              <a:buChar char="Ø"/>
            </a:pPr>
            <a:r>
              <a:rPr lang="zh-CN" altLang="en-US" sz="2000" dirty="0">
                <a:sym typeface="+mn-ea"/>
              </a:rPr>
              <a:t>deeply aware of the importance and urgency of inheriting and developing Chinese excellent traditional culture.</a:t>
            </a:r>
            <a:r>
              <a:rPr lang="en-US" altLang="zh-CN" sz="2000" dirty="0">
                <a:sym typeface="+mn-ea"/>
              </a:rPr>
              <a:t> </a:t>
            </a:r>
            <a:endParaRPr lang="en-US" altLang="zh-CN" sz="2000" dirty="0"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00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101.xml><?xml version="1.0" encoding="utf-8"?>
<p:tagLst xmlns:p="http://schemas.openxmlformats.org/presentationml/2006/main">
  <p:tag name="KSO_WM_UNIT_TEXT_SUBTYPE" val="a"/>
  <p:tag name="KSO_WM_UNIT_SUBTYPE" val="a"/>
</p:tagLst>
</file>

<file path=ppt/tags/tag102.xml><?xml version="1.0" encoding="utf-8"?>
<p:tagLst xmlns:p="http://schemas.openxmlformats.org/presentationml/2006/main">
  <p:tag name="KSO_WM_UNIT_TEXT_SUBTYPE" val="a"/>
  <p:tag name="KSO_WM_UNIT_SUBTYPE" val="a"/>
</p:tagLst>
</file>

<file path=ppt/tags/tag103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104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105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106.xml><?xml version="1.0" encoding="utf-8"?>
<p:tagLst xmlns:p="http://schemas.openxmlformats.org/presentationml/2006/main">
  <p:tag name="KSO_WM_UNIT_INDEX" val="3"/>
  <p:tag name="KSO_WM_UNIT_TEXT_SUBTYPE" val="a"/>
  <p:tag name="KSO_WM_UNIT_SUBTYPE" val="a"/>
  <p:tag name="KSO_WM_UNIT_TYPE" val="f"/>
  <p:tag name="KSO_WM_BEAUTIFY_FLAG" val="#wm#"/>
</p:tagLst>
</file>

<file path=ppt/tags/tag107.xml><?xml version="1.0" encoding="utf-8"?>
<p:tagLst xmlns:p="http://schemas.openxmlformats.org/presentationml/2006/main">
  <p:tag name="KSO_WM_UNIT_INDEX" val="4"/>
  <p:tag name="KSO_WM_UNIT_TEXT_SUBTYPE" val="a"/>
  <p:tag name="KSO_WM_UNIT_SUBTYPE" val="a"/>
  <p:tag name="KSO_WM_UNIT_TYPE" val="f"/>
  <p:tag name="KSO_WM_BEAUTIFY_FLAG" val="#wm#"/>
</p:tagLst>
</file>

<file path=ppt/tags/tag108.xml><?xml version="1.0" encoding="utf-8"?>
<p:tagLst xmlns:p="http://schemas.openxmlformats.org/presentationml/2006/main">
  <p:tag name="KSO_WM_UNIT_INDEX" val="5"/>
  <p:tag name="KSO_WM_UNIT_TEXT_SUBTYPE" val="a"/>
  <p:tag name="KSO_WM_UNIT_SUBTYPE" val="a"/>
  <p:tag name="KSO_WM_UNIT_TYPE" val="f"/>
  <p:tag name="KSO_WM_BEAUTIFY_FLAG" val="#wm#"/>
</p:tagLst>
</file>

<file path=ppt/tags/tag109.xml><?xml version="1.0" encoding="utf-8"?>
<p:tagLst xmlns:p="http://schemas.openxmlformats.org/presentationml/2006/main">
  <p:tag name="KSO_WM_UNIT_INDEX" val="6"/>
  <p:tag name="KSO_WM_UNIT_TEXT_SUBTYPE" val="a"/>
  <p:tag name="KSO_WM_UNIT_SUBTYPE" val="a"/>
  <p:tag name="KSO_WM_UNIT_TYPE" val="f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10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111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112.xml><?xml version="1.0" encoding="utf-8"?>
<p:tagLst xmlns:p="http://schemas.openxmlformats.org/presentationml/2006/main">
  <p:tag name="KSO_WM_UNIT_PICTURE_TOWARD" val="1"/>
  <p:tag name="KSO_WM_UNIT_VALUE" val="1565*1058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ID" val="diagram20216605_1*ζ_h_d*1_1_1"/>
  <p:tag name="KSO_WM_TEMPLATE_CATEGORY" val="diagram"/>
  <p:tag name="KSO_WM_TEMPLATE_INDEX" val="20216605"/>
  <p:tag name="KSO_WM_UNIT_LAYERLEVEL" val="1_1_1"/>
  <p:tag name="KSO_WM_TAG_VERSION" val="1.0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50_1*a*1"/>
  <p:tag name="KSO_WM_TEMPLATE_CATEGORY" val="diagram"/>
  <p:tag name="KSO_WM_TEMPLATE_INDEX" val="20217050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f4365f2790914a939acada6e6471ff3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d6b9a4b34a014d75a9a0a81d1e3edcc7"/>
  <p:tag name="KSO_WM_UNIT_TEXT_FILL_FORE_SCHEMECOLOR_INDEX_BRIGHTNESS" val="0"/>
  <p:tag name="KSO_WM_UNIT_TEXT_FILL_FORE_SCHEMECOLOR_INDEX" val="13"/>
  <p:tag name="KSO_WM_UNIT_TEXT_FILL_TYPE" val="1"/>
  <p:tag name="KSO_WM_TEMPLATE_ASSEMBLE_XID" val="606570444054ed1e2fb814a6"/>
  <p:tag name="KSO_WM_TEMPLATE_ASSEMBLE_GROUPID" val="606570444054ed1e2fb814a6"/>
</p:tagLst>
</file>

<file path=ppt/tags/tag11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17050_1*f*1"/>
  <p:tag name="KSO_WM_TEMPLATE_CATEGORY" val="diagram"/>
  <p:tag name="KSO_WM_TEMPLATE_INDEX" val="20217050"/>
  <p:tag name="KSO_WM_UNIT_LAYERLEVEL" val="1"/>
  <p:tag name="KSO_WM_TAG_VERSION" val="1.0"/>
  <p:tag name="KSO_WM_UNIT_DEFAULT_FONT" val="14;20;2"/>
  <p:tag name="KSO_WM_UNIT_BLOCK" val="0"/>
  <p:tag name="KSO_WM_UNIT_VALUE" val="126"/>
  <p:tag name="KSO_WM_UNIT_SHOW_EDIT_AREA_INDICATION" val="1"/>
  <p:tag name="KSO_WM_CHIP_GROUPID" val="5e6b05596848fb12bee65ac8"/>
  <p:tag name="KSO_WM_CHIP_XID" val="5e6b05596848fb12bee65aca"/>
  <p:tag name="KSO_WM_UNIT_DEC_AREA_ID" val="9fac0f58e4e84449b138ef9b8595077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febf74a8ce04196ac33616c5e44fc1b"/>
  <p:tag name="KSO_WM_UNIT_TEXT_FILL_FORE_SCHEMECOLOR_INDEX_BRIGHTNESS" val="0.25"/>
  <p:tag name="KSO_WM_UNIT_TEXT_FILL_FORE_SCHEMECOLOR_INDEX" val="13"/>
  <p:tag name="KSO_WM_UNIT_TEXT_FILL_TYPE" val="1"/>
  <p:tag name="KSO_WM_TEMPLATE_ASSEMBLE_XID" val="606570444054ed1e2fb814a6"/>
  <p:tag name="KSO_WM_TEMPLATE_ASSEMBLE_GROUPID" val="606570444054ed1e2fb814a6"/>
</p:tagLst>
</file>

<file path=ppt/tags/tag115.xml><?xml version="1.0" encoding="utf-8"?>
<p:tagLst xmlns:p="http://schemas.openxmlformats.org/presentationml/2006/main">
  <p:tag name="KSO_WM_BEAUTIFY_FLAG" val="#wm#"/>
  <p:tag name="KSO_WM_TEMPLATE_CATEGORY" val="diagram"/>
  <p:tag name="KSO_WM_TEMPLATE_INDEX" val="20217050"/>
  <p:tag name="KSO_WM_SLIDE_LAYOUT_INFO" val="{&quot;direction&quot;:1,&quot;id&quot;:&quot;2021-04-01T16:15:46&quot;,&quot;maxSize&quot;:{&quot;size1&quot;:62.44951561292013},&quot;minSize&quot;:{&quot;size1&quot;:42.549515612920125},&quot;normalSize&quot;:{&quot;size1&quot;:62.44951561292013},&quot;subLayout&quot;:[{&quot;id&quot;:&quot;2021-04-01T16:15:46&quot;,&quot;maxSize&quot;:{&quot;size1&quot;:55.23674392965105},&quot;minSize&quot;:{&quot;size1&quot;:19.636743929651047},&quot;normalSize&quot;:{&quot;size1&quot;:19.636929114836224},&quot;subLayout&quot;:[{&quot;id&quot;:&quot;2021-04-01T16:15:46&quot;,&quot;margin&quot;:{&quot;bottom&quot;:0.02600000612437725,&quot;left&quot;:2.5399999618530273,&quot;right&quot;:1.6670000553131104,&quot;top&quot;:1.6929999589920044},&quot;type&quot;:0},{&quot;id&quot;:&quot;2021-04-01T16:15:46&quot;,&quot;margin&quot;:{&quot;bottom&quot;:1.6929999589920044,&quot;left&quot;:2.5399999618530273,&quot;right&quot;:1.6670000553131104,&quot;top&quot;:0.8199999928474426},&quot;type&quot;:0}],&quot;type&quot;:0},{&quot;id&quot;:&quot;2021-04-01T16:15:46&quot;,&quot;margin&quot;:{&quot;bottom&quot;:1.6929999589920044,&quot;left&quot;:0.02600000612437725,&quot;right&quot;:1.6929999589920044,&quot;top&quot;:1.6929999589920044},&quot;type&quot;:0}],&quot;type&quot;:0}"/>
  <p:tag name="KSO_WM_SLIDE_ID" val="diagram20217050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fe54998712faa657a885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],&quot;fill_id&quot;:&quot;ea24516ef22941bda3c0fadbdb233f5f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e64d6b39dbcb4f5e8b45c2814b499727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4cac0ce68cb84566b51d233488c6b209&quot;,&quot;fill_align&quot;:&quot;lt&quot;,&quot;chip_types&quot;:[&quot;text&quot;]}]]"/>
  <p:tag name="KSO_WM_CHIP_DECFILLPROP" val="[]"/>
  <p:tag name="KSO_WM_SLIDE_RATIO" val="1.777778"/>
  <p:tag name="KSO_WM_SLIDE_TYPE" val="text"/>
  <p:tag name="KSO_WM_SLIDE_SIZE" val="816*348"/>
  <p:tag name="KSO_WM_SLIDE_POSITION" val="72*95"/>
  <p:tag name="KSO_WM_CHIP_GROUPID" val="5facfe54998712faa657a884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606570444054ed1e2fb814a6"/>
  <p:tag name="KSO_WM_TEMPLATE_ASSEMBLE_GROUPID" val="606570444054ed1e2fb814a6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6667_1*i*1"/>
  <p:tag name="KSO_WM_TEMPLATE_CATEGORY" val="diagram"/>
  <p:tag name="KSO_WM_TEMPLATE_INDEX" val="20196667"/>
  <p:tag name="KSO_WM_UNIT_LAYERLEVEL" val="1"/>
  <p:tag name="KSO_WM_TAG_VERSION" val="1.0"/>
  <p:tag name="KSO_WM_BEAUTIFY_FLAG" val="#wm#"/>
  <p:tag name="KSO_WM_UNIT_ADJUSTLAYOUT_ID" val="2"/>
  <p:tag name="KSO_WM_UNIT_FILL_FORE_SCHEMECOLOR_INDEX_BRIGHTNESS" val="0.25"/>
  <p:tag name="KSO_WM_UNIT_FILL_FORE_SCHEMECOLOR_INDEX" val="13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6667_1*i*2"/>
  <p:tag name="KSO_WM_TEMPLATE_CATEGORY" val="diagram"/>
  <p:tag name="KSO_WM_TEMPLATE_INDEX" val="20196667"/>
  <p:tag name="KSO_WM_UNIT_LAYERLEVEL" val="1"/>
  <p:tag name="KSO_WM_TAG_VERSION" val="1.0"/>
  <p:tag name="KSO_WM_BEAUTIFY_FLAG" val="#wm#"/>
  <p:tag name="KSO_WM_UNIT_ADJUSTLAYOUT_ID" val="3"/>
  <p:tag name="KSO_WM_UNIT_FILL_FORE_SCHEMECOLOR_INDEX_BRIGHTNESS" val="0.5"/>
  <p:tag name="KSO_WM_UNIT_FILL_FORE_SCHEMECOLOR_INDEX" val="13"/>
  <p:tag name="KSO_WM_UNIT_FILL_BACK_SCHEMECOLOR_INDEX_BRIGHTNESS" val="0.25"/>
  <p:tag name="KSO_WM_UNIT_FILL_BACK_SCHEMECOLOR_INDEX" val="13"/>
  <p:tag name="KSO_WM_UNIT_FILL_TYPE" val="2"/>
  <p:tag name="KSO_WM_UNIT_TEXT_FILL_FORE_SCHEMECOLOR_INDEX_BRIGHTNESS" val="0"/>
  <p:tag name="KSO_WM_UNIT_TEXT_FILL_FORE_SCHEMECOLOR_INDEX" val="14"/>
  <p:tag name="KSO_WM_UNIT_TEXT_FILL_TYPE" val="1"/>
</p:tagLst>
</file>

<file path=ppt/tags/tag118.xml><?xml version="1.0" encoding="utf-8"?>
<p:tagLst xmlns:p="http://schemas.openxmlformats.org/presentationml/2006/main">
  <p:tag name="KSO_WM_UNIT_VALUE" val="1645*1234"/>
  <p:tag name="KSO_WM_UNIT_HIGHLIGHT" val="0"/>
  <p:tag name="KSO_WM_UNIT_COMPATIBLE" val="0"/>
  <p:tag name="KSO_WM_UNIT_DIAGRAM_ISNUMVISUAL" val="0"/>
  <p:tag name="KSO_WM_UNIT_DIAGRAM_ISREFERUNIT" val="0"/>
  <p:tag name="KSO_WM_UNIT_ID" val="diagram20196667_1*d*1"/>
  <p:tag name="KSO_WM_TEMPLATE_CATEGORY" val="diagram"/>
  <p:tag name="KSO_WM_TEMPLATE_INDEX" val="20196667"/>
  <p:tag name="KSO_WM_UNIT_LAYERLEVEL" val="1"/>
  <p:tag name="KSO_WM_TAG_VERSION" val="1.0"/>
  <p:tag name="KSO_WM_UNIT_ADJUSTLAYOUT_ID" val="11"/>
  <p:tag name="KSO_WM_UNIT_PICTURE_CLIP_FLAG" val="1"/>
</p:tagLst>
</file>

<file path=ppt/tags/tag119.xml><?xml version="1.0" encoding="utf-8"?>
<p:tagLst xmlns:p="http://schemas.openxmlformats.org/presentationml/2006/main">
  <p:tag name="KSO_WM_UNIT_PRESET_TEXT" val="单击此处添加小标题&#13;点击此处添加正文，文字是您思想的提炼；&#13;单击此处添加小标题&#13;点击此处添加正文，文字是您思想的提炼，请尽量言简意赅的阐述您的观点；点击此处添加正文。&#13;单击此处添加小标题&#13;点击此处添加正文，文字是您思想的提炼，请尽量言简意赅的阐述您的观点；"/>
  <p:tag name="KSO_WM_UNIT_TEXT_PART_ID" val="2-e"/>
  <p:tag name="KSO_WM_UNIT_TEXT_PART_SIZE" val="339.52*434.5"/>
  <p:tag name="KSO_WM_UNIT_VALUE" val="338"/>
  <p:tag name="KSO_WM_UNIT_HIGHLIGHT" val="0"/>
  <p:tag name="KSO_WM_UNIT_COMPATIBLE" val="0"/>
  <p:tag name="KSO_WM_UNIT_DIAGRAM_ISNUMVISUAL" val="0"/>
  <p:tag name="KSO_WM_UNIT_DIAGRAM_ISREFERUNIT" val="0"/>
  <p:tag name="KSO_WM_UNIT_ID" val="diagram20196667_1*f*1"/>
  <p:tag name="KSO_WM_TEMPLATE_CATEGORY" val="diagram"/>
  <p:tag name="KSO_WM_TEMPLATE_INDEX" val="20196667"/>
  <p:tag name="KSO_WM_UNIT_LAYERLEVEL" val="1"/>
  <p:tag name="KSO_WM_TAG_VERSION" val="1.0"/>
  <p:tag name="KSO_WM_UNIT_NOCLEAR" val="1"/>
  <p:tag name="KSO_WM_UNIT_ADJUSTLAYOUT_ID" val="13"/>
  <p:tag name="KSO_WM_UNIT_TEXT_PART_ID_V2" val="d-2-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UNIT_TEXT_PART_ID_V2" val="a-2-2"/>
  <p:tag name="KSO_WM_UNIT_ISCONTENTS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6667_1*a*1"/>
  <p:tag name="KSO_WM_TEMPLATE_CATEGORY" val="diagram"/>
  <p:tag name="KSO_WM_TEMPLATE_INDEX" val="20196667"/>
  <p:tag name="KSO_WM_UNIT_LAYERLEVEL" val="1"/>
  <p:tag name="KSO_WM_TAG_VERSION" val="1.0"/>
  <p:tag name="KSO_WM_BEAUTIFY_FLAG" val="#wm#"/>
  <p:tag name="KSO_WM_UNIT_PRESET_TEXT" val="单击此处添加能准确传达观点的大标题"/>
  <p:tag name="KSO_WM_UNIT_ADJUSTLAYOUT_ID" val="15"/>
  <p:tag name="KSO_WM_UNIT_TEXT_FILL_FORE_SCHEMECOLOR_INDEX_BRIGHTNESS" val="0.25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SLIDE_ID" val="diagram20196667_1"/>
  <p:tag name="KSO_WM_TEMPLATE_SUBCATEGORY" val="0"/>
  <p:tag name="KSO_WM_SLIDE_TYPE" val="text"/>
  <p:tag name="KSO_WM_SLIDE_SUBTYPE" val="pureTxt"/>
  <p:tag name="KSO_WM_SLIDE_ITEM_CNT" val="0"/>
  <p:tag name="KSO_WM_SLIDE_INDEX" val="1"/>
  <p:tag name="KSO_WM_SLIDE_SIZE" val="862*540"/>
  <p:tag name="KSO_WM_SLIDE_POSITION" val="0*0"/>
  <p:tag name="KSO_WM_TAG_VERSION" val="1.0"/>
  <p:tag name="KSO_WM_BEAUTIFY_FLAG" val="#wm#"/>
  <p:tag name="KSO_WM_TEMPLATE_CATEGORY" val="diagram"/>
  <p:tag name="KSO_WM_TEMPLATE_INDEX" val="20196667"/>
  <p:tag name="KSO_WM_SLIDE_LAYOUT" val="a_d_f"/>
  <p:tag name="KSO_WM_SLIDE_LAYOUT_CNT" val="1_1_1"/>
  <p:tag name="KSO_WM_SLIDE_CONSTRAINT" val="%7b%22slideConstraint%22%3a%7b%22seriesAreas%22%3a%5b%5d%2c%22singleAreas%22%3a%5b%7b%22shapes%22%3a%5b11%5d%2c%22serialConstraintIndex%22%3a-1%2c%22areatextmark%22%3a0%2c%22pictureprocessmark%22%3a0%7d%5d%7d%7d"/>
</p:tagLst>
</file>

<file path=ppt/tags/tag122.xml><?xml version="1.0" encoding="utf-8"?>
<p:tagLst xmlns:p="http://schemas.openxmlformats.org/presentationml/2006/main">
  <p:tag name="KSO_WM_UNIT_PLACING_PICTURE_USER_VIEWPORT" val="{&quot;height&quot;:9600,&quot;width&quot;:14400}"/>
</p:tagLst>
</file>

<file path=ppt/tags/tag12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307_5*l_h_f*1_2_1"/>
  <p:tag name="KSO_WM_TEMPLATE_CATEGORY" val="diagram"/>
  <p:tag name="KSO_WM_TEMPLATE_INDEX" val="20231307"/>
  <p:tag name="KSO_WM_UNIT_LAYERLEVEL" val="1_1_1"/>
  <p:tag name="KSO_WM_TAG_VERSION" val="3.0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414.77885852243026,&quot;left&quot;:48.174950575941146,&quot;top&quot;:72.63850393700784,&quot;width&quot;:860.460571289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6,&quot;transparency&quot;:0},&quot;type&quot;:1},&quot;shadow&quot;:{&quot;brightness&quot;:0,&quot;colorType&quot;:1,&quot;foreColorIndex&quot;:6,&quot;transparency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DIAGRAM_COLOR_TRICK" val="2"/>
  <p:tag name="KSO_WM_UNIT_FILL_FORE_SCHEMECOLOR_INDEX" val="14"/>
  <p:tag name="KSO_WM_UNIT_FILL_FORE_SCHEMECOLOR_INDEX_BRIGHTNESS" val="0"/>
  <p:tag name="KSO_WM_UNIT_TEXT_FILL_TYPE" val="1"/>
  <p:tag name="KSO_WM_UNIT_PRESET_TEXT" val="单击此处输入你的正文，文字是您思想的提炼，为了最终演示发布的良好效果。"/>
  <p:tag name="KSO_WM_UNIT_LINE_FORE_SCHEMECOLOR_INDEX" val="6"/>
  <p:tag name="KSO_WM_UNIT_TEXT_TYPE" val="1"/>
  <p:tag name="KSO_WM_UNIT_SHADOW_SCHEMECOLOR_INDEX" val="6"/>
  <p:tag name="KSO_WM_UNIT_USESOURCEFORMAT_APPLY" val="1"/>
</p:tagLst>
</file>

<file path=ppt/tags/tag12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307_5*l_h_f*1_1_1"/>
  <p:tag name="KSO_WM_TEMPLATE_CATEGORY" val="diagram"/>
  <p:tag name="KSO_WM_TEMPLATE_INDEX" val="20231307"/>
  <p:tag name="KSO_WM_UNIT_LAYERLEVEL" val="1_1_1"/>
  <p:tag name="KSO_WM_TAG_VERSION" val="3.0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414.77885852243026,&quot;left&quot;:48.174950575941146,&quot;top&quot;:72.63850393700784,&quot;width&quot;:860.460571289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brightness&quot;:0,&quot;colorType&quot;:1,&quot;foreColorIndex&quot;:5,&quot;transparency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DIAGRAM_COLOR_TRICK" val="2"/>
  <p:tag name="KSO_WM_UNIT_FILL_FORE_SCHEMECOLOR_INDEX" val="14"/>
  <p:tag name="KSO_WM_UNIT_FILL_FORE_SCHEMECOLOR_INDEX_BRIGHTNESS" val="0"/>
  <p:tag name="KSO_WM_UNIT_TEXT_FILL_TYPE" val="1"/>
  <p:tag name="KSO_WM_UNIT_PRESET_TEXT" val="单击此处输入你的正文，文字是您思想的提炼，为了最终演示发布的良好效果。"/>
  <p:tag name="KSO_WM_UNIT_LINE_FORE_SCHEMECOLOR_INDEX" val="5"/>
  <p:tag name="KSO_WM_UNIT_TEXT_TYPE" val="1"/>
  <p:tag name="KSO_WM_UNIT_SHADOW_SCHEMECOLOR_INDEX" val="5"/>
  <p:tag name="KSO_WM_UNIT_USESOURCEFORMAT_APPLY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1307_5*l_h_i*1_1_1"/>
  <p:tag name="KSO_WM_TEMPLATE_CATEGORY" val="diagram"/>
  <p:tag name="KSO_WM_TEMPLATE_INDEX" val="20231307"/>
  <p:tag name="KSO_WM_UNIT_LAYERLEVEL" val="1_1_1"/>
  <p:tag name="KSO_WM_TAG_VERSION" val="3.0"/>
  <p:tag name="KSO_WM_DIAGRAM_VERSION" val="3"/>
  <p:tag name="KSO_WM_DIAGRAM_COLOR_TEXT_CAN_REMOVE" val="n"/>
  <p:tag name="KSO_WM_BEAUTIFY_FLAG" val="#wm#"/>
  <p:tag name="KSO_WM_DIAGRAM_MAX_ITEMCNT" val="6"/>
  <p:tag name="KSO_WM_DIAGRAM_MIN_ITEMCNT" val="2"/>
  <p:tag name="KSO_WM_DIAGRAM_VIRTUALLY_FRAME" val="{&quot;height&quot;:414.77885852243026,&quot;left&quot;:48.174950575941146,&quot;top&quot;:72.63850393700784,&quot;width&quot;:860.460571289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1307_5*l_h_i*1_2_1"/>
  <p:tag name="KSO_WM_TEMPLATE_CATEGORY" val="diagram"/>
  <p:tag name="KSO_WM_TEMPLATE_INDEX" val="20231307"/>
  <p:tag name="KSO_WM_UNIT_LAYERLEVEL" val="1_1_1"/>
  <p:tag name="KSO_WM_TAG_VERSION" val="3.0"/>
  <p:tag name="KSO_WM_DIAGRAM_VERSION" val="3"/>
  <p:tag name="KSO_WM_DIAGRAM_COLOR_TEXT_CAN_REMOVE" val="n"/>
  <p:tag name="KSO_WM_BEAUTIFY_FLAG" val="#wm#"/>
  <p:tag name="KSO_WM_DIAGRAM_MAX_ITEMCNT" val="6"/>
  <p:tag name="KSO_WM_DIAGRAM_MIN_ITEMCNT" val="2"/>
  <p:tag name="KSO_WM_DIAGRAM_VIRTUALLY_FRAME" val="{&quot;height&quot;:414.77885852243026,&quot;left&quot;:48.174950575941146,&quot;top&quot;:72.63850393700784,&quot;width&quot;:860.4605712890625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2"/>
  <p:tag name="KSO_WM_UNIT_FILL_TYPE" val="1"/>
  <p:tag name="KSO_WM_UNIT_FILL_FORE_SCHEMECOLOR_INDEX" val="6"/>
  <p:tag name="KSO_WM_UNIT_FILL_FORE_SCHEMECOLOR_INDEX_BRIGHTNESS" val="0"/>
  <p:tag name="KSO_WM_UNIT_TEXT_FILL_FORE_SCHEMECOLOR_INDEX" val="1"/>
  <p:tag name="KSO_WM_UNIT_TEXT_FILL_TYPE" val="1"/>
  <p:tag name="KSO_WM_UNIT_USESOURCEFORMAT_APPLY" val="1"/>
</p:tagLst>
</file>

<file path=ppt/tags/tag127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SLIDE_ID" val="diagram20231307_5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6"/>
  <p:tag name="KSO_WM_SLIDE_INDEX" val="5"/>
  <p:tag name="KSO_WM_SLIDE_SIZE" val="860.461*302.756"/>
  <p:tag name="KSO_WM_SLIDE_POSITION" val="48.175*154.389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307"/>
  <p:tag name="KSO_WM_SLIDE_LAYOUT" val="a_l"/>
  <p:tag name="KSO_WM_SLIDE_LAYOUT_CNT" val="1_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PLACING_PICTURE_USER_VIEWPORT" val="{&quot;height&quot;:5656,&quot;width&quot;:6209}"/>
</p:tagLst>
</file>

<file path=ppt/tags/tag131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"/>
</p:tagLst>
</file>

<file path=ppt/tags/tag132.xml><?xml version="1.0" encoding="utf-8"?>
<p:tagLst xmlns:p="http://schemas.openxmlformats.org/presentationml/2006/main">
  <p:tag name="KSO_WM_UNIT_TEXT_SUBTYPE" val="a"/>
  <p:tag name="KSO_WM_UNIT_SUBTYPE" val="a"/>
  <p:tag name="KSO_WM_BEAUTIFY_FLAG" val="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31587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136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"/>
</p:tagLst>
</file>

<file path=ppt/tags/tag137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138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139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141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142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14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custom20231188_1*i*1"/>
  <p:tag name="KSO_WM_TEMPLATE_CATEGORY" val="custom"/>
  <p:tag name="KSO_WM_TEMPLATE_INDEX" val="20231188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4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PRESET_TEXT" val="单击此处&#10;添加标题内容"/>
  <p:tag name="KSO_WM_TEMPLATE_INDEX" val="20231188"/>
  <p:tag name="KSO_WM_UNIT_ID" val="custom20231188_1*a*1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SPECIAL_SOURCE" val="bdnull"/>
  <p:tag name="KSO_WM_TEMPLATE_MASTER_TYPE" val="0"/>
  <p:tag name="KSO_WM_TEMPLATE_COLOR_TYPE" val="0"/>
  <p:tag name="KSO_WM_SLIDE_TYPE" val="text"/>
  <p:tag name="KSO_WM_SLIDE_SUBTYPE" val="picTxt"/>
  <p:tag name="KSO_WM_SLIDE_SIZE" val="960*371"/>
  <p:tag name="KSO_WM_SLIDE_POSITION" val="0*72"/>
  <p:tag name="KSO_WM_SLIDE_LAYOUT" val="a_d"/>
  <p:tag name="KSO_WM_SLIDE_LAYOUT_CNT" val="1_1"/>
  <p:tag name="KSO_WM_TEMPLATE_INDEX" val="20231188"/>
  <p:tag name="KSO_WM_TEMPLATE_SUBCATEGORY" val="0"/>
  <p:tag name="KSO_WM_SLIDE_INDEX" val="1"/>
  <p:tag name="KSO_WM_TAG_VERSION" val="3.0"/>
  <p:tag name="KSO_WM_SLIDE_ID" val="custom20231188_1"/>
  <p:tag name="KSO_WM_SLIDE_ITEM_CNT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  <p:tag name="KSO_WM_CHIP_GROUPID" val="629425eedb924c3ee3991e4a"/>
  <p:tag name="KSO_WM_CHIP_XID" val="629d66167459d9b06302c11c"/>
  <p:tag name="KSO_WM_UNIT_DEC_AREA_ID" val="88e1e43502c94c699f12a58b27ba7229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330600b1e6f4b85aa2fb567ab3facba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  <p:tag name="KSO_WM_CHIP_GROUPID" val="629425eedb924c3ee3991e4a"/>
  <p:tag name="KSO_WM_CHIP_XID" val="629d66167459d9b06302c4d9"/>
  <p:tag name="KSO_WM_UNIT_DEC_AREA_ID" val="6aefbd0abbcb459281c74d191896cdc0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f0267b215eb4d5aa9d87c889636c284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b*1"/>
  <p:tag name="KSO_WM_UNIT_LAYERLEVEL" val="1"/>
  <p:tag name="KSO_WM_TAG_VERSION" val="3.0"/>
  <p:tag name="KSO_WM_BEAUTIFY_FLAG" val="#wm#"/>
  <p:tag name="KSO_WM_UNIT_PRESET_TEXT" val="单击此处编辑副标题"/>
  <p:tag name="KSO_WM_UNIT_NOCLEAR" val="0"/>
  <p:tag name="KSO_WM_UNIT_TYPE" val="b"/>
  <p:tag name="KSO_WM_UNIT_INDEX" val="1"/>
  <p:tag name="KSO_WM_UNIT_ISCONTENTSTITLE" val="0"/>
  <p:tag name="KSO_WM_UNIT_ISNUMDGMTITLE" val="0"/>
  <p:tag name="KSO_WM_UNIT_VALUE" val="75"/>
</p:tagLst>
</file>

<file path=ppt/tags/tag25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TYPE" val="i"/>
  <p:tag name="KSO_WM_UNIT_INDEX" val="2"/>
  <p:tag name="KSO_WM_UNIT_ID" val="_4*i*2"/>
  <p:tag name="KSO_WM_BEAUTIFY_FLAG" val="#wm#"/>
  <p:tag name="KSO_WM_TAG_VERSION" val="3.0"/>
  <p:tag name="KSO_WM_CHIP_GROUPID" val="629425eedb924c3ee3991e4a"/>
  <p:tag name="KSO_WM_CHIP_XID" val="629d66167459d9b06302c34d"/>
  <p:tag name="KSO_WM_UNIT_DEC_AREA_ID" val="556abc1500e14952adae91ff4858c4f5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718caee4cdb458181e4164d62f83875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160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  <p:tag name="KSO_WM_CHIP_GROUPID" val="629425eedb924c3ee3991e4a"/>
  <p:tag name="KSO_WM_CHIP_XID" val="629d66167459d9b06302c29b"/>
  <p:tag name="KSO_WM_UNIT_DEC_AREA_ID" val="339e2691531e4a5d99ae69ee702f223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03bf65fa25e4580ada27212af923e19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1587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20231587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e"/>
  <p:tag name="KSO_WM_UNIT_PRESET_TEXT" val="年号占位符"/>
  <p:tag name="KSO_WM_UNIT_NOCLEAR" val="0"/>
  <p:tag name="KSO_WM_UNIT_VALUE" val="8"/>
  <p:tag name="KSO_WM_UNIT_TYPE" val="f"/>
  <p:tag name="KSO_WM_UNIT_INDEX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82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1587"/>
  <p:tag name="KSO_WM_TEMPLATE_THUMBS_INDEX" val="1、9"/>
</p:tagLst>
</file>

<file path=ppt/tags/tag83.xml><?xml version="1.0" encoding="utf-8"?>
<p:tagLst xmlns:p="http://schemas.openxmlformats.org/presentationml/2006/main">
  <p:tag name="KSO_WM_BEAUTIFY_FLAG" val="#wm#"/>
  <p:tag name="KSO_WM_TEMPLATE_CATEGORY" val="diagram"/>
  <p:tag name="KSO_WM_TEMPLATE_INDEX" val="20229678"/>
</p:tagLst>
</file>

<file path=ppt/tags/tag84.xml><?xml version="1.0" encoding="utf-8"?>
<p:tagLst xmlns:p="http://schemas.openxmlformats.org/presentationml/2006/main">
  <p:tag name="KSO_WM_UNIT_VALUE" val="1904*1437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29678_1*d*1"/>
  <p:tag name="KSO_WM_TEMPLATE_CATEGORY" val="diagram"/>
  <p:tag name="KSO_WM_TEMPLATE_INDEX" val="2022967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cc841ec0330243c1a9a2c0b1a73a013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21bafa0bd9a3461b941e6a501dd5dc80"/>
  <p:tag name="KSO_WM_TEMPLATE_ASSEMBLE_XID" val="639b03150c9383becde70655"/>
  <p:tag name="KSO_WM_TEMPLATE_ASSEMBLE_GROUPID" val="639b03150c9383becde70655"/>
</p:tagLst>
</file>

<file path=ppt/tags/tag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1587_1*b*1"/>
  <p:tag name="KSO_WM_TEMPLATE_CATEGORY" val="custom"/>
  <p:tag name="KSO_WM_TEMPLATE_INDEX" val="20231587"/>
  <p:tag name="KSO_WM_UNIT_LAYERLEVEL" val="1"/>
  <p:tag name="KSO_WM_TAG_VERSION" val="3.0"/>
  <p:tag name="KSO_WM_BEAUTIFY_FLAG" val=""/>
  <p:tag name="KSO_WM_UNIT_PRESET_TEXT" val="单击此处添加副标题"/>
  <p:tag name="KSO_WM_UNIT_TEXT_TYPE" val="1"/>
</p:tagLst>
</file>

<file path=ppt/tags/tag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587_1*a*1"/>
  <p:tag name="KSO_WM_TEMPLATE_CATEGORY" val="custom"/>
  <p:tag name="KSO_WM_TEMPLATE_INDEX" val="20231587"/>
  <p:tag name="KSO_WM_UNIT_LAYERLEVEL" val="1"/>
  <p:tag name="KSO_WM_TAG_VERSION" val="3.0"/>
  <p:tag name="KSO_WM_BEAUTIFY_FLAG" val=""/>
  <p:tag name="KSO_WM_UNIT_PRESET_TEXT" val="单击此处添加文档标题"/>
  <p:tag name="KSO_WM_UNIT_TEXT_TYPE" val="1"/>
</p:tagLst>
</file>

<file path=ppt/tags/tag87.xml><?xml version="1.0" encoding="utf-8"?>
<p:tagLst xmlns:p="http://schemas.openxmlformats.org/presentationml/2006/main">
  <p:tag name="KSO_WM_BEAUTIFY_FLAG" val="#wm#"/>
  <p:tag name="KSO_WM_TEMPLATE_CATEGORY" val="diagram"/>
  <p:tag name="KSO_WM_TEMPLATE_INDEX" val="20229678"/>
  <p:tag name="KSO_WM_SPECIAL_SOURCE" val="bdnull"/>
  <p:tag name="KSO_WM_SLIDE_ID" val="diagram2022967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7*540"/>
  <p:tag name="KSO_WM_SLIDE_POSITION" val="72*0"/>
  <p:tag name="KSO_WM_TAG_VERSION" val="1.0"/>
  <p:tag name="KSO_WM_SLIDE_LAYOUT" val="a_d_f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2-12-15T19:20:54&quot;,&quot;maxSize&quot;:{&quot;size1&quot;:61.3},&quot;minSize&quot;:{&quot;size1&quot;:40},&quot;normalSize&quot;:{&quot;size1&quot;:59.11875},&quot;subLayout&quot;:[{&quot;id&quot;:&quot;2022-12-15T19:20:54&quot;,&quot;maxSize&quot;:{&quot;size1&quot;:48.99074074060277},&quot;minSize&quot;:{&quot;size1&quot;:22.190740740602767},&quot;normalSize&quot;:{&quot;size1&quot;:48.99055555541758},&quot;subLayout&quot;:[{&quot;id&quot;:&quot;2022-12-15T19:20:54&quot;,&quot;margin&quot;:{&quot;bottom&quot;:0.02600000612437725,&quot;left&quot;:1.6929999589920044,&quot;right&quot;:1.6929999589920044,&quot;top&quot;:1.6929999589920044},&quot;type&quot;:0},{&quot;id&quot;:&quot;2022-12-15T19:20:54&quot;,&quot;margin&quot;:{&quot;bottom&quot;:1.6929999589920044,&quot;left&quot;:1.6929999589920044,&quot;right&quot;:1.6929999589920044,&quot;top&quot;:0},&quot;type&quot;:0}],&quot;type&quot;:0},{&quot;id&quot;:&quot;2022-12-15T19:20:54&quot;,&quot;type&quot;:0}],&quot;type&quot;:0}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dafb59c98c299aacce4d6"/>
  <p:tag name="KSO_WM_CHIP_FILLPROP" val="[[{&quot;text_align&quot;:&quot;rm&quot;,&quot;text_direction&quot;:&quot;horizontal&quot;,&quot;support_features&quot;:[&quot;collage&quot;,&quot;carousel&quot;],&quot;support_big_font&quot;:false,&quot;picture_toward&quot;:0,&quot;picture_dockside&quot;:[],&quot;fill_id&quot;:&quot;7325af2ead7d4ad383c44bee22843bee&quot;,&quot;fill_align&quot;:&quot;rm&quot;,&quot;chip_types&quot;:[&quot;picture&quot;]},{&quot;text_align&quot;:&quot;lb&quot;,&quot;text_direction&quot;:&quot;horizontal&quot;,&quot;support_big_font&quot;:true,&quot;picture_toward&quot;:0,&quot;picture_dockside&quot;:[],&quot;fill_id&quot;:&quot;319ec10203914616ac9484f3c80aec95&quot;,&quot;fill_align&quot;:&quot;lb&quot;,&quot;chip_types&quot;:[&quot;text&quot;,&quot;header&quot;]},{&quot;text_align&quot;:&quot;lt&quot;,&quot;text_direction&quot;:&quot;horizontal&quot;,&quot;support_big_font&quot;:true,&quot;picture_toward&quot;:0,&quot;picture_dockside&quot;:[],&quot;fill_id&quot;:&quot;e865351ab2c849e3b2d22f89a61e1e38&quot;,&quot;fill_align&quot;:&quot;lt&quot;,&quot;chip_types&quot;:[&quot;pictext&quot;,&quot;text&quot;,&quot;picture&quot;,&quot;chart&quot;,&quot;table&quot;]}]]"/>
  <p:tag name="KSO_WM_CHIP_DECFILLPROP" val="[]"/>
  <p:tag name="KSO_WM_SLIDE_CAN_ADD_NAVIGATION" val="1"/>
  <p:tag name="KSO_WM_CHIP_GROUPID" val="5f6dafb59c98c299aacce4d5"/>
  <p:tag name="KSO_WM_SLIDE_BK_DARK_LIGHT" val="2"/>
  <p:tag name="KSO_WM_SLIDE_BACKGROUND_TYPE" val="general"/>
  <p:tag name="KSO_WM_SLIDE_SUPPORT_FEATURE_TYPE" val="3"/>
  <p:tag name="KSO_WM_TEMPLATE_ASSEMBLE_XID" val="639b03150c9383becde70655"/>
  <p:tag name="KSO_WM_TEMPLATE_ASSEMBLE_GROUPID" val="639b03150c9383becde70655"/>
</p:tagLst>
</file>

<file path=ppt/tags/tag88.xml><?xml version="1.0" encoding="utf-8"?>
<p:tagLst xmlns:p="http://schemas.openxmlformats.org/presentationml/2006/main">
  <p:tag name="KSO_WM_UNIT_TEXT_SUBTYPE" val="a"/>
  <p:tag name="KSO_WM_UNIT_SUBTYPE" val="a"/>
</p:tagLst>
</file>

<file path=ppt/tags/tag89.xml><?xml version="1.0" encoding="utf-8"?>
<p:tagLst xmlns:p="http://schemas.openxmlformats.org/presentationml/2006/main">
  <p:tag name="KSO_WM_UNIT_INDEX" val="11"/>
  <p:tag name="KSO_WM_UNIT_TEXT_SUBTYPE" val="a"/>
  <p:tag name="KSO_WM_UNIT_SUBTYPE" val="a"/>
  <p:tag name="KSO_WM_UNIT_TYPE" val="f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BEAUTIFY_FLAG" val=""/>
  <p:tag name="KSO_WM_UNIT_PLACING_PICTURE_USER_VIEWPORT" val="{&quot;height&quot;:8714,&quot;width&quot;:8984}"/>
</p:tagLst>
</file>

<file path=ppt/tags/tag91.xml><?xml version="1.0" encoding="utf-8"?>
<p:tagLst xmlns:p="http://schemas.openxmlformats.org/presentationml/2006/main">
  <p:tag name="KSO_WM_SLIDE_TYPE" val="text"/>
  <p:tag name="KSO_WM_BEAUTIFY_FLAG" val="#wm#"/>
  <p:tag name="KSO_WM_SLIDE_ID" val="custom202315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1587"/>
  <p:tag name="KSO_WM_SLIDE_SUBTYPE" val="pureTxt"/>
  <p:tag name="KSO_WM_SLIDE_SIZE" val="828*457"/>
  <p:tag name="KSO_WM_SLIDE_POSITION" val="66*28"/>
  <p:tag name="KSO_WM_SLIDE_LAYOUT" val="a_f"/>
  <p:tag name="KSO_WM_SLIDE_LAYOUT_CNT" val="1_1"/>
  <p:tag name="KSO_WM_SPECIAL_SOURCE" val="bdnull"/>
  <p:tag name="KSO_WM_SLIDE_LAYOUT_NAME" val="标题和内容"/>
</p:tagLst>
</file>

<file path=ppt/tags/tag92.xml><?xml version="1.0" encoding="utf-8"?>
<p:tagLst xmlns:p="http://schemas.openxmlformats.org/presentationml/2006/main">
  <p:tag name="KSO_WM_UNIT_TEXT_SUBTYPE" val="a"/>
  <p:tag name="KSO_WM_UNIT_SUBTYPE" val="a"/>
</p:tagLst>
</file>

<file path=ppt/tags/tag93.xml><?xml version="1.0" encoding="utf-8"?>
<p:tagLst xmlns:p="http://schemas.openxmlformats.org/presentationml/2006/main">
  <p:tag name="KSO_WM_UNIT_TEXT_SUBTYPE" val="a"/>
  <p:tag name="KSO_WM_UNIT_SUBTYPE" val="a"/>
</p:tagLst>
</file>

<file path=ppt/tags/tag94.xml><?xml version="1.0" encoding="utf-8"?>
<p:tagLst xmlns:p="http://schemas.openxmlformats.org/presentationml/2006/main">
  <p:tag name="KSO_WM_UNIT_TEXT_SUBTYPE" val="a"/>
  <p:tag name="KSO_WM_UNIT_SUBTYPE" val="a"/>
</p:tagLst>
</file>

<file path=ppt/tags/tag95.xml><?xml version="1.0" encoding="utf-8"?>
<p:tagLst xmlns:p="http://schemas.openxmlformats.org/presentationml/2006/main">
  <p:tag name="KSO_WM_UNIT_TEXT_SUBTYPE" val="a"/>
  <p:tag name="KSO_WM_UNIT_SUBTYPE" val="a"/>
</p:tagLst>
</file>

<file path=ppt/tags/tag96.xml><?xml version="1.0" encoding="utf-8"?>
<p:tagLst xmlns:p="http://schemas.openxmlformats.org/presentationml/2006/main">
  <p:tag name="KSO_WM_UNIT_TEXT_SUBTYPE" val="a"/>
  <p:tag name="KSO_WM_UNIT_SUBTYPE" val="a"/>
</p:tagLst>
</file>

<file path=ppt/tags/tag97.xml><?xml version="1.0" encoding="utf-8"?>
<p:tagLst xmlns:p="http://schemas.openxmlformats.org/presentationml/2006/main">
  <p:tag name="KSO_WM_UNIT_TEXT_SUBTYPE" val="a"/>
  <p:tag name="KSO_WM_UNIT_SUBTYPE" val="a"/>
</p:tagLst>
</file>

<file path=ppt/tags/tag98.xml><?xml version="1.0" encoding="utf-8"?>
<p:tagLst xmlns:p="http://schemas.openxmlformats.org/presentationml/2006/main">
  <p:tag name="KSO_WM_UNIT_TEXT_SUBTYPE" val="a"/>
  <p:tag name="KSO_WM_UNIT_SUBTYPE" val="a"/>
</p:tagLst>
</file>

<file path=ppt/tags/tag99.xml><?xml version="1.0" encoding="utf-8"?>
<p:tagLst xmlns:p="http://schemas.openxmlformats.org/presentationml/2006/main">
  <p:tag name="KSO_WM_UNIT_TEXT_SUBTYPE" val="a"/>
  <p:tag name="KSO_WM_UNIT_SUBTYPE" val="a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自定义 31">
      <a:dk1>
        <a:srgbClr val="000000"/>
      </a:dk1>
      <a:lt1>
        <a:srgbClr val="FFFFFF"/>
      </a:lt1>
      <a:dk2>
        <a:srgbClr val="00071A"/>
      </a:dk2>
      <a:lt2>
        <a:srgbClr val="FFFFFF"/>
      </a:lt2>
      <a:accent1>
        <a:srgbClr val="BC5858"/>
      </a:accent1>
      <a:accent2>
        <a:srgbClr val="B83A3A"/>
      </a:accent2>
      <a:accent3>
        <a:srgbClr val="BA8080"/>
      </a:accent3>
      <a:accent4>
        <a:srgbClr val="C51919"/>
      </a:accent4>
      <a:accent5>
        <a:srgbClr val="7C5050"/>
      </a:accent5>
      <a:accent6>
        <a:srgbClr val="8B5B5B"/>
      </a:accent6>
      <a:hlink>
        <a:srgbClr val="304FFE"/>
      </a:hlink>
      <a:folHlink>
        <a:srgbClr val="492067"/>
      </a:folHlink>
    </a:clrScheme>
    <a:fontScheme name="自定义 129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4686</Words>
  <Application>WPS 演示</Application>
  <PresentationFormat>宽屏</PresentationFormat>
  <Paragraphs>149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13</vt:i4>
      </vt:variant>
    </vt:vector>
  </HeadingPairs>
  <TitlesOfParts>
    <vt:vector size="35" baseType="lpstr">
      <vt:lpstr>Arial</vt:lpstr>
      <vt:lpstr>宋体</vt:lpstr>
      <vt:lpstr>Wingdings</vt:lpstr>
      <vt:lpstr>汉仪雅酷黑简</vt:lpstr>
      <vt:lpstr>汉仪旗黑-90S</vt:lpstr>
      <vt:lpstr>HelveticaNeue</vt:lpstr>
      <vt:lpstr>华文新魏</vt:lpstr>
      <vt:lpstr>Arial Black</vt:lpstr>
      <vt:lpstr>HGB7X_CNKI</vt:lpstr>
      <vt:lpstr>Wingdings</vt:lpstr>
      <vt:lpstr>微软雅黑</vt:lpstr>
      <vt:lpstr>Times New Roman</vt:lpstr>
      <vt:lpstr>WPS-Numbers</vt:lpstr>
      <vt:lpstr>Calibri</vt:lpstr>
      <vt:lpstr>Calibri</vt:lpstr>
      <vt:lpstr>Segoe Print</vt:lpstr>
      <vt:lpstr>Arial Unicode MS</vt:lpstr>
      <vt:lpstr>黑体</vt:lpstr>
      <vt:lpstr>默认设计模板</vt:lpstr>
      <vt:lpstr>1_默认设计模板</vt:lpstr>
      <vt:lpstr>1_Office 主题​​</vt:lpstr>
      <vt:lpstr>2_Office 主题​​</vt:lpstr>
      <vt:lpstr>PowerPoint 演示文稿</vt:lpstr>
      <vt:lpstr>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28</cp:revision>
  <dcterms:created xsi:type="dcterms:W3CDTF">2024-10-08T09:41:00Z</dcterms:created>
  <dcterms:modified xsi:type="dcterms:W3CDTF">2024-10-16T06:20:28Z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  <property fmtid="{D5CDD505-2E9C-101B-9397-08002B2CF9AE}" pid="3" name="ICV">
    <vt:lpwstr>ABEFFF248A48466B90999DC2B99687B2_12</vt:lpwstr>
  </property>
</Properties>
</file>