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1" r:id="rId3"/>
    <p:sldId id="257" r:id="rId4"/>
    <p:sldId id="258" r:id="rId5"/>
    <p:sldId id="259" r:id="rId6"/>
    <p:sldId id="260" r:id="rId7"/>
    <p:sldId id="262" r:id="rId8"/>
    <p:sldId id="263" r:id="rId9"/>
    <p:sldId id="264" r:id="rId10"/>
    <p:sldId id="266" r:id="rId11"/>
    <p:sldId id="267" r:id="rId12"/>
    <p:sldId id="273" r:id="rId13"/>
    <p:sldId id="265" r:id="rId14"/>
    <p:sldId id="268" r:id="rId15"/>
    <p:sldId id="269" r:id="rId16"/>
    <p:sldId id="271" r:id="rId17"/>
    <p:sldId id="272" r:id="rId18"/>
    <p:sldId id="274" r:id="rId19"/>
    <p:sldId id="275" r:id="rId20"/>
    <p:sldId id="276" r:id="rId21"/>
    <p:sldId id="270" r:id="rId22"/>
    <p:sldId id="279" r:id="rId23"/>
    <p:sldId id="278" r:id="rId24"/>
    <p:sldId id="280" r:id="rId25"/>
    <p:sldId id="281" r:id="rId26"/>
    <p:sldId id="321" r:id="rId27"/>
    <p:sldId id="298" r:id="rId28"/>
    <p:sldId id="284" r:id="rId29"/>
    <p:sldId id="285" r:id="rId30"/>
    <p:sldId id="287" r:id="rId31"/>
    <p:sldId id="288" r:id="rId32"/>
    <p:sldId id="289" r:id="rId33"/>
    <p:sldId id="290" r:id="rId34"/>
    <p:sldId id="291" r:id="rId35"/>
    <p:sldId id="299" r:id="rId36"/>
    <p:sldId id="301" r:id="rId37"/>
    <p:sldId id="302" r:id="rId38"/>
    <p:sldId id="303" r:id="rId39"/>
    <p:sldId id="304" r:id="rId40"/>
    <p:sldId id="306" r:id="rId41"/>
    <p:sldId id="305" r:id="rId42"/>
    <p:sldId id="307" r:id="rId43"/>
    <p:sldId id="309" r:id="rId44"/>
    <p:sldId id="308" r:id="rId45"/>
    <p:sldId id="310" r:id="rId46"/>
    <p:sldId id="311" r:id="rId47"/>
    <p:sldId id="312" r:id="rId48"/>
    <p:sldId id="313" r:id="rId49"/>
    <p:sldId id="314" r:id="rId50"/>
    <p:sldId id="315" r:id="rId51"/>
    <p:sldId id="316" r:id="rId52"/>
    <p:sldId id="317" r:id="rId53"/>
    <p:sldId id="318" r:id="rId54"/>
    <p:sldId id="319" r:id="rId55"/>
    <p:sldId id="261"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批注" initials="A"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DF0"/>
    <a:srgbClr val="FEEEFF"/>
    <a:srgbClr val="FBAB92"/>
    <a:srgbClr val="F9C894"/>
    <a:srgbClr val="C3C255"/>
    <a:srgbClr val="979C7C"/>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B558C-881A-4A59-9799-E04A28F8AA34}" styleName="{d27b558c-881a-4a59-9799-e04a28f8aa34}">
    <a:wholeTbl>
      <a:tcTxStyle>
        <a:fontRef idx="none">
          <a:prstClr val="black"/>
        </a:fontRef>
      </a:tcTxStyle>
      <a:tcStyle>
        <a:tcBdr>
          <a:top>
            <a:ln w="12700" cmpd="sng">
              <a:solidFill>
                <a:srgbClr val="D3A9AD"/>
              </a:solidFill>
            </a:ln>
          </a:top>
          <a:bottom>
            <a:ln w="12700" cmpd="sng">
              <a:solidFill>
                <a:srgbClr val="D3A9AD"/>
              </a:solidFill>
            </a:ln>
          </a:bottom>
          <a:insideV>
            <a:ln w="12700" cmpd="sng">
              <a:solidFill>
                <a:srgbClr val="D3A9AD"/>
              </a:solidFill>
            </a:ln>
          </a:insideV>
        </a:tcBdr>
        <a:fill>
          <a:solidFill>
            <a:srgbClr val="FFFFFF"/>
          </a:solidFill>
        </a:fill>
      </a:tcStyle>
    </a:wholeTbl>
    <a:band2H>
      <a:tcTxStyle>
        <a:fontRef idx="none">
          <a:prstClr val="black"/>
        </a:fontRef>
      </a:tcTxStyle>
      <a:tcStyle>
        <a:tcBdr/>
        <a:fill>
          <a:solidFill>
            <a:srgbClr val="ECCFD1"/>
          </a:solidFill>
        </a:fill>
      </a:tcStyle>
    </a:band2H>
    <a:firstRow>
      <a:tcTxStyle>
        <a:fontRef idx="none">
          <a:prstClr val="black"/>
        </a:fontRef>
      </a:tcTxStyle>
      <a:tcStyle>
        <a:tcBdr>
          <a:bottom>
            <a:ln w="12700" cmpd="sng">
              <a:solidFill>
                <a:srgbClr val="D3A9AD"/>
              </a:solidFill>
            </a:ln>
          </a:bottom>
        </a:tcBdr>
        <a:fill>
          <a:solidFill>
            <a:srgbClr val="ECCFD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72"/>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4.xml"/><Relationship Id="rId7" Type="http://schemas.openxmlformats.org/officeDocument/2006/relationships/image" Target="../media/image3.png"/><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png"/><Relationship Id="rId23" Type="http://schemas.openxmlformats.org/officeDocument/2006/relationships/image" Target="../media/image9.jpeg"/><Relationship Id="rId22" Type="http://schemas.openxmlformats.org/officeDocument/2006/relationships/tags" Target="../tags/tag13.xml"/><Relationship Id="rId21" Type="http://schemas.openxmlformats.org/officeDocument/2006/relationships/tags" Target="../tags/tag12.xml"/><Relationship Id="rId20" Type="http://schemas.openxmlformats.org/officeDocument/2006/relationships/tags" Target="../tags/tag11.xml"/><Relationship Id="rId2" Type="http://schemas.openxmlformats.org/officeDocument/2006/relationships/tags" Target="../tags/tag1.xml"/><Relationship Id="rId19" Type="http://schemas.openxmlformats.org/officeDocument/2006/relationships/tags" Target="../tags/tag10.xml"/><Relationship Id="rId18" Type="http://schemas.openxmlformats.org/officeDocument/2006/relationships/tags" Target="../tags/tag9.xml"/><Relationship Id="rId17" Type="http://schemas.openxmlformats.org/officeDocument/2006/relationships/image" Target="../media/image8.png"/><Relationship Id="rId16" Type="http://schemas.openxmlformats.org/officeDocument/2006/relationships/tags" Target="../tags/tag8.xml"/><Relationship Id="rId15" Type="http://schemas.openxmlformats.org/officeDocument/2006/relationships/image" Target="../media/image7.png"/><Relationship Id="rId14" Type="http://schemas.openxmlformats.org/officeDocument/2006/relationships/tags" Target="../tags/tag7.xml"/><Relationship Id="rId13" Type="http://schemas.openxmlformats.org/officeDocument/2006/relationships/image" Target="../media/image6.png"/><Relationship Id="rId12" Type="http://schemas.openxmlformats.org/officeDocument/2006/relationships/tags" Target="../tags/tag6.xml"/><Relationship Id="rId11" Type="http://schemas.openxmlformats.org/officeDocument/2006/relationships/image" Target="../media/image5.png"/><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78.xml"/><Relationship Id="rId7" Type="http://schemas.openxmlformats.org/officeDocument/2006/relationships/image" Target="../media/image6.png"/><Relationship Id="rId6" Type="http://schemas.openxmlformats.org/officeDocument/2006/relationships/tags" Target="../tags/tag77.xml"/><Relationship Id="rId5" Type="http://schemas.openxmlformats.org/officeDocument/2006/relationships/image" Target="../media/image8.png"/><Relationship Id="rId4" Type="http://schemas.openxmlformats.org/officeDocument/2006/relationships/tags" Target="../tags/tag76.xml"/><Relationship Id="rId3" Type="http://schemas.openxmlformats.org/officeDocument/2006/relationships/image" Target="../media/image1.png"/><Relationship Id="rId22" Type="http://schemas.openxmlformats.org/officeDocument/2006/relationships/tags" Target="../tags/tag8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75.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image" Target="../media/image3.png"/><Relationship Id="rId16" Type="http://schemas.openxmlformats.org/officeDocument/2006/relationships/tags" Target="../tags/tag82.xml"/><Relationship Id="rId15" Type="http://schemas.openxmlformats.org/officeDocument/2006/relationships/image" Target="../media/image7.png"/><Relationship Id="rId14" Type="http://schemas.openxmlformats.org/officeDocument/2006/relationships/tags" Target="../tags/tag81.xml"/><Relationship Id="rId13" Type="http://schemas.openxmlformats.org/officeDocument/2006/relationships/image" Target="../media/image5.png"/><Relationship Id="rId12" Type="http://schemas.openxmlformats.org/officeDocument/2006/relationships/tags" Target="../tags/tag80.xml"/><Relationship Id="rId11" Type="http://schemas.openxmlformats.org/officeDocument/2006/relationships/image" Target="../media/image4.png"/><Relationship Id="rId10" Type="http://schemas.openxmlformats.org/officeDocument/2006/relationships/tags" Target="../tags/tag7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22.xml"/><Relationship Id="rId7" Type="http://schemas.openxmlformats.org/officeDocument/2006/relationships/image" Target="../media/image8.png"/><Relationship Id="rId6" Type="http://schemas.openxmlformats.org/officeDocument/2006/relationships/tags" Target="../tags/tag21.xml"/><Relationship Id="rId5" Type="http://schemas.openxmlformats.org/officeDocument/2006/relationships/image" Target="../media/image6.png"/><Relationship Id="rId4" Type="http://schemas.openxmlformats.org/officeDocument/2006/relationships/tags" Target="../tags/tag20.xml"/><Relationship Id="rId3" Type="http://schemas.openxmlformats.org/officeDocument/2006/relationships/image" Target="../media/image10.png"/><Relationship Id="rId21" Type="http://schemas.openxmlformats.org/officeDocument/2006/relationships/image" Target="../media/image9.jpeg"/><Relationship Id="rId20" Type="http://schemas.openxmlformats.org/officeDocument/2006/relationships/tags" Target="../tags/tag30.xml"/><Relationship Id="rId2" Type="http://schemas.openxmlformats.org/officeDocument/2006/relationships/tags" Target="../tags/tag19.xml"/><Relationship Id="rId19" Type="http://schemas.openxmlformats.org/officeDocument/2006/relationships/tags" Target="../tags/tag29.xml"/><Relationship Id="rId18" Type="http://schemas.openxmlformats.org/officeDocument/2006/relationships/tags" Target="../tags/tag28.xml"/><Relationship Id="rId17" Type="http://schemas.openxmlformats.org/officeDocument/2006/relationships/tags" Target="../tags/tag27.xml"/><Relationship Id="rId16" Type="http://schemas.openxmlformats.org/officeDocument/2006/relationships/image" Target="../media/image5.png"/><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image" Target="../media/image13.png"/><Relationship Id="rId12" Type="http://schemas.openxmlformats.org/officeDocument/2006/relationships/tags" Target="../tags/tag24.xml"/><Relationship Id="rId11" Type="http://schemas.openxmlformats.org/officeDocument/2006/relationships/image" Target="../media/image12.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4.xml"/><Relationship Id="rId7" Type="http://schemas.openxmlformats.org/officeDocument/2006/relationships/image" Target="../media/image15.png"/><Relationship Id="rId6" Type="http://schemas.openxmlformats.org/officeDocument/2006/relationships/tags" Target="../tags/tag33.xml"/><Relationship Id="rId5" Type="http://schemas.openxmlformats.org/officeDocument/2006/relationships/image" Target="../media/image2.png"/><Relationship Id="rId4" Type="http://schemas.openxmlformats.org/officeDocument/2006/relationships/tags" Target="../tags/tag32.xml"/><Relationship Id="rId3" Type="http://schemas.openxmlformats.org/officeDocument/2006/relationships/image" Target="../media/image14.png"/><Relationship Id="rId23" Type="http://schemas.openxmlformats.org/officeDocument/2006/relationships/tags" Target="../tags/tag44.xml"/><Relationship Id="rId22" Type="http://schemas.openxmlformats.org/officeDocument/2006/relationships/tags" Target="../tags/tag43.xml"/><Relationship Id="rId21" Type="http://schemas.openxmlformats.org/officeDocument/2006/relationships/tags" Target="../tags/tag42.xml"/><Relationship Id="rId20" Type="http://schemas.openxmlformats.org/officeDocument/2006/relationships/tags" Target="../tags/tag41.xml"/><Relationship Id="rId2" Type="http://schemas.openxmlformats.org/officeDocument/2006/relationships/tags" Target="../tags/tag31.xml"/><Relationship Id="rId19" Type="http://schemas.openxmlformats.org/officeDocument/2006/relationships/tags" Target="../tags/tag40.xml"/><Relationship Id="rId18" Type="http://schemas.openxmlformats.org/officeDocument/2006/relationships/tags" Target="../tags/tag39.xml"/><Relationship Id="rId17" Type="http://schemas.openxmlformats.org/officeDocument/2006/relationships/image" Target="../media/image8.png"/><Relationship Id="rId16" Type="http://schemas.openxmlformats.org/officeDocument/2006/relationships/tags" Target="../tags/tag38.xml"/><Relationship Id="rId15" Type="http://schemas.openxmlformats.org/officeDocument/2006/relationships/image" Target="../media/image7.png"/><Relationship Id="rId14" Type="http://schemas.openxmlformats.org/officeDocument/2006/relationships/tags" Target="../tags/tag37.xml"/><Relationship Id="rId13" Type="http://schemas.openxmlformats.org/officeDocument/2006/relationships/image" Target="../media/image16.png"/><Relationship Id="rId12" Type="http://schemas.openxmlformats.org/officeDocument/2006/relationships/tags" Target="../tags/tag36.xml"/><Relationship Id="rId11" Type="http://schemas.openxmlformats.org/officeDocument/2006/relationships/image" Target="../media/image6.png"/><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3" name="图片 2" descr="图片包含 烟, 黑暗, 游戏机&#10;&#10;描述已自动生成"/>
          <p:cNvPicPr>
            <a:picLocks noChangeAspect="1"/>
          </p:cNvPicPr>
          <p:nvPr userDrawn="1">
            <p:custDataLst>
              <p:tags r:id="rId2"/>
            </p:custDataLst>
          </p:nvPr>
        </p:nvPicPr>
        <p:blipFill rotWithShape="1">
          <a:blip r:embed="rId3">
            <a:alphaModFix amt="25000"/>
          </a:blip>
          <a:srcRect l="-519" r="-1"/>
          <a:stretch>
            <a:fillRect/>
          </a:stretch>
        </p:blipFill>
        <p:spPr>
          <a:xfrm>
            <a:off x="2559483" y="1486892"/>
            <a:ext cx="4312847" cy="1444466"/>
          </a:xfrm>
          <a:prstGeom prst="rect">
            <a:avLst/>
          </a:prstGeom>
        </p:spPr>
      </p:pic>
      <p:pic>
        <p:nvPicPr>
          <p:cNvPr id="8" name="图片 7" descr="组 2"/>
          <p:cNvPicPr>
            <a:picLocks noChangeAspect="1"/>
          </p:cNvPicPr>
          <p:nvPr userDrawn="1">
            <p:custDataLst>
              <p:tags r:id="rId4"/>
            </p:custDataLst>
          </p:nvPr>
        </p:nvPicPr>
        <p:blipFill>
          <a:blip r:embed="rId5">
            <a:alphaModFix amt="70000"/>
          </a:blip>
          <a:stretch>
            <a:fillRect/>
          </a:stretch>
        </p:blipFill>
        <p:spPr>
          <a:xfrm flipH="1">
            <a:off x="0" y="1139825"/>
            <a:ext cx="2199918" cy="1970246"/>
          </a:xfrm>
          <a:prstGeom prst="rect">
            <a:avLst/>
          </a:prstGeom>
        </p:spPr>
      </p:pic>
      <p:pic>
        <p:nvPicPr>
          <p:cNvPr id="9" name="图片 8" descr="G:/美工/2-日常作品/220218（ppt）/主题模板/X47-冬天中国风/组 4.png组 4"/>
          <p:cNvPicPr>
            <a:picLocks noChangeAspect="1"/>
          </p:cNvPicPr>
          <p:nvPr userDrawn="1">
            <p:custDataLst>
              <p:tags r:id="rId6"/>
            </p:custDataLst>
          </p:nvPr>
        </p:nvPicPr>
        <p:blipFill>
          <a:blip r:embed="rId7">
            <a:alphaModFix amt="80000"/>
          </a:blip>
          <a:srcRect/>
          <a:stretch>
            <a:fillRect/>
          </a:stretch>
        </p:blipFill>
        <p:spPr>
          <a:xfrm>
            <a:off x="3973195" y="4990465"/>
            <a:ext cx="8218805" cy="1867535"/>
          </a:xfrm>
          <a:prstGeom prst="rect">
            <a:avLst/>
          </a:prstGeom>
        </p:spPr>
      </p:pic>
      <p:pic>
        <p:nvPicPr>
          <p:cNvPr id="11" name="图片 10" descr="组 1"/>
          <p:cNvPicPr>
            <a:picLocks noChangeAspect="1"/>
          </p:cNvPicPr>
          <p:nvPr userDrawn="1">
            <p:custDataLst>
              <p:tags r:id="rId8"/>
            </p:custDataLst>
          </p:nvPr>
        </p:nvPicPr>
        <p:blipFill>
          <a:blip r:embed="rId9"/>
          <a:stretch>
            <a:fillRect/>
          </a:stretch>
        </p:blipFill>
        <p:spPr>
          <a:xfrm>
            <a:off x="0" y="1862455"/>
            <a:ext cx="4485005" cy="4025900"/>
          </a:xfrm>
          <a:prstGeom prst="rect">
            <a:avLst/>
          </a:prstGeom>
        </p:spPr>
      </p:pic>
      <p:pic>
        <p:nvPicPr>
          <p:cNvPr id="12" name="图片 11" descr="组 7"/>
          <p:cNvPicPr>
            <a:picLocks noChangeAspect="1"/>
          </p:cNvPicPr>
          <p:nvPr userDrawn="1">
            <p:custDataLst>
              <p:tags r:id="rId10"/>
            </p:custDataLst>
          </p:nvPr>
        </p:nvPicPr>
        <p:blipFill>
          <a:blip r:embed="rId11"/>
          <a:stretch>
            <a:fillRect/>
          </a:stretch>
        </p:blipFill>
        <p:spPr>
          <a:xfrm>
            <a:off x="5455920" y="4161790"/>
            <a:ext cx="1049655" cy="1673860"/>
          </a:xfrm>
          <a:prstGeom prst="rect">
            <a:avLst/>
          </a:prstGeom>
        </p:spPr>
      </p:pic>
      <p:pic>
        <p:nvPicPr>
          <p:cNvPr id="13" name="图片 12" descr="组 3-1"/>
          <p:cNvPicPr>
            <a:picLocks noChangeAspect="1"/>
          </p:cNvPicPr>
          <p:nvPr userDrawn="1">
            <p:custDataLst>
              <p:tags r:id="rId12"/>
            </p:custDataLst>
          </p:nvPr>
        </p:nvPicPr>
        <p:blipFill>
          <a:blip r:embed="rId13">
            <a:alphaModFix amt="70000"/>
          </a:blip>
          <a:srcRect l="37833" t="23242" r="4849" b="35538"/>
          <a:stretch>
            <a:fillRect/>
          </a:stretch>
        </p:blipFill>
        <p:spPr>
          <a:xfrm>
            <a:off x="1370965" y="1854200"/>
            <a:ext cx="5198110" cy="2093595"/>
          </a:xfrm>
          <a:prstGeom prst="rect">
            <a:avLst/>
          </a:prstGeom>
        </p:spPr>
      </p:pic>
      <p:pic>
        <p:nvPicPr>
          <p:cNvPr id="16" name="图片 15" descr="椭圆 1"/>
          <p:cNvPicPr>
            <a:picLocks noChangeAspect="1"/>
          </p:cNvPicPr>
          <p:nvPr userDrawn="1">
            <p:custDataLst>
              <p:tags r:id="rId14"/>
            </p:custDataLst>
          </p:nvPr>
        </p:nvPicPr>
        <p:blipFill>
          <a:blip r:embed="rId15"/>
          <a:srcRect l="68719" r="23563" b="82171"/>
          <a:stretch>
            <a:fillRect/>
          </a:stretch>
        </p:blipFill>
        <p:spPr>
          <a:xfrm>
            <a:off x="5046345" y="336550"/>
            <a:ext cx="941070" cy="1217295"/>
          </a:xfrm>
          <a:prstGeom prst="rect">
            <a:avLst/>
          </a:prstGeom>
        </p:spPr>
      </p:pic>
      <p:pic>
        <p:nvPicPr>
          <p:cNvPr id="17" name="图片 16" descr="图层 27"/>
          <p:cNvPicPr>
            <a:picLocks noChangeAspect="1"/>
          </p:cNvPicPr>
          <p:nvPr userDrawn="1">
            <p:custDataLst>
              <p:tags r:id="rId16"/>
            </p:custDataLst>
          </p:nvPr>
        </p:nvPicPr>
        <p:blipFill>
          <a:blip r:embed="rId17"/>
          <a:srcRect b="42862"/>
          <a:stretch>
            <a:fillRect/>
          </a:stretch>
        </p:blipFill>
        <p:spPr>
          <a:xfrm>
            <a:off x="2826385" y="336550"/>
            <a:ext cx="2954020" cy="1019175"/>
          </a:xfrm>
          <a:prstGeom prst="rect">
            <a:avLst/>
          </a:prstGeom>
        </p:spPr>
      </p:pic>
      <p:sp>
        <p:nvSpPr>
          <p:cNvPr id="2" name="标题 1"/>
          <p:cNvSpPr>
            <a:spLocks noGrp="1"/>
          </p:cNvSpPr>
          <p:nvPr>
            <p:ph type="ctrTitle"/>
            <p:custDataLst>
              <p:tags r:id="rId18"/>
            </p:custDataLst>
          </p:nvPr>
        </p:nvSpPr>
        <p:spPr>
          <a:xfrm>
            <a:off x="5349600" y="1172250"/>
            <a:ext cx="5594400" cy="2376000"/>
          </a:xfrm>
        </p:spPr>
        <p:txBody>
          <a:bodyPr wrap="square" lIns="90000" tIns="46800" rIns="90000" bIns="46800" anchor="b">
            <a:normAutofit/>
          </a:bodyPr>
          <a:lstStyle>
            <a:lvl1pPr algn="r">
              <a:lnSpc>
                <a:spcPct val="100000"/>
              </a:lnSpc>
              <a:defRPr sz="6000" b="1">
                <a:solidFill>
                  <a:schemeClr val="tx2">
                    <a:lumMod val="90000"/>
                    <a:lumOff val="10000"/>
                  </a:schemeClr>
                </a:solidFill>
              </a:defRPr>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1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22"/>
            </p:custDataLst>
          </p:nvPr>
        </p:nvSpPr>
        <p:spPr>
          <a:xfrm>
            <a:off x="6793200" y="3771450"/>
            <a:ext cx="4064400" cy="399600"/>
          </a:xfrm>
        </p:spPr>
        <p:txBody>
          <a:bodyPr wrap="square" lIns="90000" tIns="46800" rIns="90000" bIns="46800" anchor="ctr">
            <a:normAutofit/>
          </a:bodyPr>
          <a:lstStyle>
            <a:lvl1pPr marL="0" indent="0" algn="r">
              <a:lnSpc>
                <a:spcPct val="100000"/>
              </a:lnSpc>
              <a:buNone/>
              <a:defRPr sz="2000" b="1">
                <a:solidFill>
                  <a:schemeClr val="accent2"/>
                </a:solidFill>
                <a:latin typeface="+mn-ea"/>
                <a:ea typeface="+mn-ea"/>
              </a:defRPr>
            </a:lvl1pPr>
          </a:lstStyle>
          <a:p>
            <a:pPr lvl="0"/>
            <a:r>
              <a:rPr lang="zh-CN" altLang="en-US" dirty="0"/>
              <a:t>署名</a:t>
            </a:r>
            <a:endParaRPr lang="zh-CN" altLang="en-US" dirty="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0" name="图片 9" descr="图片包含 烟, 黑暗, 游戏机&#10;&#10;描述已自动生成"/>
          <p:cNvPicPr>
            <a:picLocks noChangeAspect="1"/>
          </p:cNvPicPr>
          <p:nvPr userDrawn="1">
            <p:custDataLst>
              <p:tags r:id="rId2"/>
            </p:custDataLst>
          </p:nvPr>
        </p:nvPicPr>
        <p:blipFill rotWithShape="1">
          <a:blip r:embed="rId3">
            <a:alphaModFix amt="30000"/>
          </a:blip>
          <a:srcRect l="9719"/>
          <a:stretch>
            <a:fillRect/>
          </a:stretch>
        </p:blipFill>
        <p:spPr>
          <a:xfrm>
            <a:off x="0" y="699520"/>
            <a:ext cx="4906466" cy="1829657"/>
          </a:xfrm>
          <a:prstGeom prst="rect">
            <a:avLst/>
          </a:prstGeom>
        </p:spPr>
      </p:pic>
      <p:pic>
        <p:nvPicPr>
          <p:cNvPr id="7" name="图片 6" descr="图层 27"/>
          <p:cNvPicPr>
            <a:picLocks noChangeAspect="1"/>
          </p:cNvPicPr>
          <p:nvPr userDrawn="1">
            <p:custDataLst>
              <p:tags r:id="rId4"/>
            </p:custDataLst>
          </p:nvPr>
        </p:nvPicPr>
        <p:blipFill>
          <a:blip r:embed="rId5"/>
          <a:srcRect b="42862"/>
          <a:stretch>
            <a:fillRect/>
          </a:stretch>
        </p:blipFill>
        <p:spPr>
          <a:xfrm>
            <a:off x="7273290" y="991870"/>
            <a:ext cx="3518022" cy="1213763"/>
          </a:xfrm>
          <a:prstGeom prst="rect">
            <a:avLst/>
          </a:prstGeom>
        </p:spPr>
      </p:pic>
      <p:pic>
        <p:nvPicPr>
          <p:cNvPr id="8" name="图片 7" descr="组 3-1"/>
          <p:cNvPicPr>
            <a:picLocks noChangeAspect="1"/>
          </p:cNvPicPr>
          <p:nvPr userDrawn="1">
            <p:custDataLst>
              <p:tags r:id="rId6"/>
            </p:custDataLst>
          </p:nvPr>
        </p:nvPicPr>
        <p:blipFill>
          <a:blip r:embed="rId7">
            <a:alphaModFix amt="60000"/>
          </a:blip>
          <a:srcRect l="52110" t="23242" r="4849" b="35538"/>
          <a:stretch>
            <a:fillRect/>
          </a:stretch>
        </p:blipFill>
        <p:spPr>
          <a:xfrm flipH="1">
            <a:off x="8288655" y="1748155"/>
            <a:ext cx="3903345" cy="2093595"/>
          </a:xfrm>
          <a:prstGeom prst="rect">
            <a:avLst/>
          </a:prstGeom>
        </p:spPr>
      </p:pic>
      <p:pic>
        <p:nvPicPr>
          <p:cNvPr id="12" name="图片 11" descr="组 4"/>
          <p:cNvPicPr>
            <a:picLocks noChangeAspect="1"/>
          </p:cNvPicPr>
          <p:nvPr userDrawn="1">
            <p:custDataLst>
              <p:tags r:id="rId8"/>
            </p:custDataLst>
          </p:nvPr>
        </p:nvPicPr>
        <p:blipFill>
          <a:blip r:embed="rId9">
            <a:alphaModFix amt="80000"/>
          </a:blip>
          <a:srcRect b="8466"/>
          <a:stretch>
            <a:fillRect/>
          </a:stretch>
        </p:blipFill>
        <p:spPr>
          <a:xfrm>
            <a:off x="3973195" y="4933315"/>
            <a:ext cx="8218805" cy="1924685"/>
          </a:xfrm>
          <a:prstGeom prst="rect">
            <a:avLst/>
          </a:prstGeom>
        </p:spPr>
      </p:pic>
      <p:pic>
        <p:nvPicPr>
          <p:cNvPr id="13" name="图片 12" descr="组 1"/>
          <p:cNvPicPr>
            <a:picLocks noChangeAspect="1"/>
          </p:cNvPicPr>
          <p:nvPr userDrawn="1">
            <p:custDataLst>
              <p:tags r:id="rId10"/>
            </p:custDataLst>
          </p:nvPr>
        </p:nvPicPr>
        <p:blipFill>
          <a:blip r:embed="rId11"/>
          <a:stretch>
            <a:fillRect/>
          </a:stretch>
        </p:blipFill>
        <p:spPr>
          <a:xfrm>
            <a:off x="0" y="2319655"/>
            <a:ext cx="4485005" cy="4025900"/>
          </a:xfrm>
          <a:prstGeom prst="rect">
            <a:avLst/>
          </a:prstGeom>
        </p:spPr>
      </p:pic>
      <p:pic>
        <p:nvPicPr>
          <p:cNvPr id="15" name="图片 14" descr="组 7"/>
          <p:cNvPicPr>
            <a:picLocks noChangeAspect="1"/>
          </p:cNvPicPr>
          <p:nvPr userDrawn="1">
            <p:custDataLst>
              <p:tags r:id="rId12"/>
            </p:custDataLst>
          </p:nvPr>
        </p:nvPicPr>
        <p:blipFill>
          <a:blip r:embed="rId13"/>
          <a:stretch>
            <a:fillRect/>
          </a:stretch>
        </p:blipFill>
        <p:spPr>
          <a:xfrm>
            <a:off x="9561830" y="3600450"/>
            <a:ext cx="1049655" cy="1673860"/>
          </a:xfrm>
          <a:prstGeom prst="rect">
            <a:avLst/>
          </a:prstGeom>
        </p:spPr>
      </p:pic>
      <p:pic>
        <p:nvPicPr>
          <p:cNvPr id="16" name="图片 15" descr="椭圆 1"/>
          <p:cNvPicPr>
            <a:picLocks noChangeAspect="1"/>
          </p:cNvPicPr>
          <p:nvPr userDrawn="1">
            <p:custDataLst>
              <p:tags r:id="rId14"/>
            </p:custDataLst>
          </p:nvPr>
        </p:nvPicPr>
        <p:blipFill>
          <a:blip r:embed="rId15"/>
          <a:srcRect l="68719" r="23563" b="82171"/>
          <a:stretch>
            <a:fillRect/>
          </a:stretch>
        </p:blipFill>
        <p:spPr>
          <a:xfrm>
            <a:off x="9199245" y="1306195"/>
            <a:ext cx="941070" cy="1217295"/>
          </a:xfrm>
          <a:prstGeom prst="rect">
            <a:avLst/>
          </a:prstGeom>
        </p:spPr>
      </p:pic>
      <p:pic>
        <p:nvPicPr>
          <p:cNvPr id="17" name="图片 16" descr="G:/美工/2-日常作品/220218（ppt）/主题模板/X47-冬天中国风/组 4.png组 4"/>
          <p:cNvPicPr>
            <a:picLocks noChangeAspect="1"/>
          </p:cNvPicPr>
          <p:nvPr userDrawn="1">
            <p:custDataLst>
              <p:tags r:id="rId16"/>
            </p:custDataLst>
          </p:nvPr>
        </p:nvPicPr>
        <p:blipFill rotWithShape="1">
          <a:blip r:embed="rId17">
            <a:alphaModFix amt="80000"/>
          </a:blip>
          <a:srcRect t="-1138" b="5856"/>
          <a:stretch>
            <a:fillRect/>
          </a:stretch>
        </p:blipFill>
        <p:spPr>
          <a:xfrm>
            <a:off x="3971528" y="5080629"/>
            <a:ext cx="8220472" cy="1777371"/>
          </a:xfrm>
          <a:prstGeom prst="rect">
            <a:avLst/>
          </a:prstGeom>
        </p:spPr>
      </p:pic>
      <p:sp>
        <p:nvSpPr>
          <p:cNvPr id="2" name="标题 1"/>
          <p:cNvSpPr>
            <a:spLocks noGrp="1"/>
          </p:cNvSpPr>
          <p:nvPr>
            <p:ph type="ctrTitle" hasCustomPrompt="1"/>
            <p:custDataLst>
              <p:tags r:id="rId18"/>
            </p:custDataLst>
          </p:nvPr>
        </p:nvSpPr>
        <p:spPr>
          <a:xfrm>
            <a:off x="3301200" y="1427475"/>
            <a:ext cx="5594400" cy="2376000"/>
          </a:xfrm>
        </p:spPr>
        <p:txBody>
          <a:bodyPr wrap="square" lIns="90000" tIns="46800" rIns="90000" bIns="46800" anchor="b">
            <a:normAutofit/>
          </a:bodyPr>
          <a:lstStyle>
            <a:lvl1pPr algn="ctr">
              <a:lnSpc>
                <a:spcPct val="100000"/>
              </a:lnSpc>
              <a:defRPr sz="7200" b="1">
                <a:solidFill>
                  <a:schemeClr val="tx2">
                    <a:lumMod val="90000"/>
                    <a:lumOff val="10000"/>
                  </a:schemeClr>
                </a:solidFill>
              </a:defRPr>
            </a:lvl1pPr>
          </a:lstStyle>
          <a:p>
            <a:r>
              <a:rPr lang="zh-CN" altLang="en-US" dirty="0"/>
              <a:t>编辑标题</a:t>
            </a:r>
            <a:endParaRPr lang="zh-CN" altLang="en-US" dirty="0"/>
          </a:p>
        </p:txBody>
      </p:sp>
      <p:sp>
        <p:nvSpPr>
          <p:cNvPr id="4" name="日期占位符 3"/>
          <p:cNvSpPr>
            <a:spLocks noGrp="1"/>
          </p:cNvSpPr>
          <p:nvPr>
            <p:ph type="dt" sz="half" idx="10"/>
            <p:custDataLst>
              <p:tags r:id="rId1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0"/>
            </p:custDataLst>
          </p:nvPr>
        </p:nvSpPr>
        <p:spPr/>
        <p:txBody>
          <a:bodyPr/>
          <a:lstStyle/>
          <a:p>
            <a:endParaRPr lang="zh-CN" altLang="en-US"/>
          </a:p>
        </p:txBody>
      </p:sp>
      <p:sp>
        <p:nvSpPr>
          <p:cNvPr id="6" name="灯片编号占位符 5"/>
          <p:cNvSpPr>
            <a:spLocks noGrp="1"/>
          </p:cNvSpPr>
          <p:nvPr>
            <p:ph type="sldNum" sz="quarter" idx="12"/>
            <p:custDataLst>
              <p:tags r:id="rId2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22"/>
            </p:custDataLst>
          </p:nvPr>
        </p:nvSpPr>
        <p:spPr>
          <a:xfrm>
            <a:off x="3520800" y="3985350"/>
            <a:ext cx="5151600" cy="460800"/>
          </a:xfrm>
        </p:spPr>
        <p:txBody>
          <a:bodyPr wrap="square" lIns="90000" tIns="46800" rIns="90000" bIns="46800" anchor="ctr">
            <a:normAutofit/>
          </a:bodyPr>
          <a:lstStyle>
            <a:lvl1pPr marL="0" indent="0" algn="ctr">
              <a:lnSpc>
                <a:spcPct val="100000"/>
              </a:lnSpc>
              <a:buNone/>
              <a:defRPr sz="2400" b="1">
                <a:solidFill>
                  <a:schemeClr val="accent2"/>
                </a:solidFill>
                <a:latin typeface="+mn-ea"/>
                <a:ea typeface="+mn-ea"/>
              </a:defRPr>
            </a:lvl1pPr>
          </a:lstStyle>
          <a:p>
            <a:pPr lvl="0"/>
            <a:r>
              <a:rPr lang="zh-CN" altLang="en-US" dirty="0"/>
              <a:t>署名</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 name="图片 2" descr="G:/美工/2-日常作品/220218（ppt）/主题模板/X47-冬天中国风/组 4.png组 4"/>
          <p:cNvPicPr>
            <a:picLocks noChangeAspect="1"/>
          </p:cNvPicPr>
          <p:nvPr userDrawn="1">
            <p:custDataLst>
              <p:tags r:id="rId2"/>
            </p:custDataLst>
          </p:nvPr>
        </p:nvPicPr>
        <p:blipFill>
          <a:blip r:embed="rId3">
            <a:alphaModFix amt="8000"/>
          </a:blip>
          <a:srcRect/>
          <a:stretch>
            <a:fillRect/>
          </a:stretch>
        </p:blipFill>
        <p:spPr>
          <a:xfrm flipH="1">
            <a:off x="0" y="5314315"/>
            <a:ext cx="6486525" cy="1541145"/>
          </a:xfrm>
          <a:prstGeom prst="rect">
            <a:avLst/>
          </a:prstGeom>
        </p:spPr>
      </p:pic>
      <p:pic>
        <p:nvPicPr>
          <p:cNvPr id="4" name="图片 3" descr="组 3-1"/>
          <p:cNvPicPr>
            <a:picLocks noChangeAspect="1"/>
          </p:cNvPicPr>
          <p:nvPr userDrawn="1">
            <p:custDataLst>
              <p:tags r:id="rId4"/>
            </p:custDataLst>
          </p:nvPr>
        </p:nvPicPr>
        <p:blipFill>
          <a:blip r:embed="rId5">
            <a:alphaModFix amt="34000"/>
          </a:blip>
          <a:srcRect l="44191" t="27143" r="6431" b="38726"/>
          <a:stretch>
            <a:fillRect/>
          </a:stretch>
        </p:blipFill>
        <p:spPr>
          <a:xfrm flipH="1">
            <a:off x="7713980" y="5124450"/>
            <a:ext cx="4478020" cy="1733550"/>
          </a:xfrm>
          <a:prstGeom prst="rect">
            <a:avLst/>
          </a:prstGeom>
        </p:spPr>
      </p:pic>
      <p:pic>
        <p:nvPicPr>
          <p:cNvPr id="5" name="图片 4" descr="图层 27"/>
          <p:cNvPicPr>
            <a:picLocks noChangeAspect="1"/>
          </p:cNvPicPr>
          <p:nvPr userDrawn="1">
            <p:custDataLst>
              <p:tags r:id="rId6"/>
            </p:custDataLst>
          </p:nvPr>
        </p:nvPicPr>
        <p:blipFill>
          <a:blip r:embed="rId7">
            <a:alphaModFix amt="20000"/>
          </a:blip>
          <a:srcRect r="47661" b="64713"/>
          <a:stretch>
            <a:fillRect/>
          </a:stretch>
        </p:blipFill>
        <p:spPr>
          <a:xfrm>
            <a:off x="1103630" y="727075"/>
            <a:ext cx="2880000" cy="1172246"/>
          </a:xfrm>
          <a:prstGeom prst="rect">
            <a:avLst/>
          </a:prstGeom>
        </p:spPr>
      </p:pic>
      <p:pic>
        <p:nvPicPr>
          <p:cNvPr id="6" name="图片 5" descr="组 9"/>
          <p:cNvPicPr/>
          <p:nvPr userDrawn="1">
            <p:custDataLst>
              <p:tags r:id="rId8"/>
            </p:custDataLst>
          </p:nvPr>
        </p:nvPicPr>
        <p:blipFill>
          <a:blip r:embed="rId9">
            <a:alphaModFix amt="15000"/>
          </a:blip>
          <a:srcRect/>
          <a:stretch>
            <a:fillRect/>
          </a:stretch>
        </p:blipFill>
        <p:spPr>
          <a:xfrm>
            <a:off x="2058035" y="4275455"/>
            <a:ext cx="3895090" cy="1756410"/>
          </a:xfrm>
          <a:prstGeom prst="rect">
            <a:avLst/>
          </a:prstGeom>
        </p:spPr>
      </p:pic>
      <p:pic>
        <p:nvPicPr>
          <p:cNvPr id="10" name="图片 9" descr="组 8"/>
          <p:cNvPicPr>
            <a:picLocks noChangeAspect="1"/>
          </p:cNvPicPr>
          <p:nvPr userDrawn="1">
            <p:custDataLst>
              <p:tags r:id="rId10"/>
            </p:custDataLst>
          </p:nvPr>
        </p:nvPicPr>
        <p:blipFill>
          <a:blip r:embed="rId11">
            <a:alphaModFix amt="15000"/>
          </a:blip>
          <a:stretch>
            <a:fillRect/>
          </a:stretch>
        </p:blipFill>
        <p:spPr>
          <a:xfrm>
            <a:off x="3162935" y="4943475"/>
            <a:ext cx="4607534" cy="1348168"/>
          </a:xfrm>
          <a:prstGeom prst="rect">
            <a:avLst/>
          </a:prstGeom>
        </p:spPr>
      </p:pic>
      <p:pic>
        <p:nvPicPr>
          <p:cNvPr id="11" name="图片 10" descr="椭圆 1"/>
          <p:cNvPicPr>
            <a:picLocks noChangeAspect="1"/>
          </p:cNvPicPr>
          <p:nvPr userDrawn="1">
            <p:custDataLst>
              <p:tags r:id="rId12"/>
            </p:custDataLst>
          </p:nvPr>
        </p:nvPicPr>
        <p:blipFill>
          <a:blip r:embed="rId13">
            <a:alphaModFix amt="40000"/>
          </a:blip>
          <a:srcRect l="68719" t="3871" r="23563" b="85566"/>
          <a:stretch>
            <a:fillRect/>
          </a:stretch>
        </p:blipFill>
        <p:spPr>
          <a:xfrm>
            <a:off x="9234170" y="833755"/>
            <a:ext cx="1617752" cy="1239623"/>
          </a:xfrm>
          <a:prstGeom prst="rect">
            <a:avLst/>
          </a:prstGeom>
        </p:spPr>
      </p:pic>
      <p:sp>
        <p:nvSpPr>
          <p:cNvPr id="12" name="矩形 11"/>
          <p:cNvSpPr/>
          <p:nvPr userDrawn="1">
            <p:custDataLst>
              <p:tags r:id="rId14"/>
            </p:custDataLst>
          </p:nvPr>
        </p:nvSpPr>
        <p:spPr>
          <a:xfrm>
            <a:off x="336000" y="1991360"/>
            <a:ext cx="11520000" cy="3240000"/>
          </a:xfrm>
          <a:prstGeom prst="rect">
            <a:avLst/>
          </a:prstGeom>
          <a:solidFill>
            <a:srgbClr val="FFFFFF"/>
          </a:solidFill>
          <a:ln>
            <a:solidFill>
              <a:schemeClr val="accent3">
                <a:lumMod val="50000"/>
                <a:alpha val="1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3" name="图片 12" descr="组 7"/>
          <p:cNvPicPr>
            <a:picLocks noChangeAspect="1"/>
          </p:cNvPicPr>
          <p:nvPr userDrawn="1">
            <p:custDataLst>
              <p:tags r:id="rId15"/>
            </p:custDataLst>
          </p:nvPr>
        </p:nvPicPr>
        <p:blipFill>
          <a:blip r:embed="rId16"/>
          <a:srcRect b="21662"/>
          <a:stretch>
            <a:fillRect/>
          </a:stretch>
        </p:blipFill>
        <p:spPr>
          <a:xfrm>
            <a:off x="6520815" y="5546725"/>
            <a:ext cx="1049655" cy="1311275"/>
          </a:xfrm>
          <a:prstGeom prst="rect">
            <a:avLst/>
          </a:prstGeom>
        </p:spPr>
      </p:pic>
      <p:sp>
        <p:nvSpPr>
          <p:cNvPr id="2" name="标题 1"/>
          <p:cNvSpPr>
            <a:spLocks noGrp="1"/>
          </p:cNvSpPr>
          <p:nvPr>
            <p:ph type="title" hasCustomPrompt="1"/>
            <p:custDataLst>
              <p:tags r:id="rId17"/>
            </p:custDataLst>
          </p:nvPr>
        </p:nvSpPr>
        <p:spPr>
          <a:xfrm>
            <a:off x="3297600" y="669600"/>
            <a:ext cx="5594400" cy="1206000"/>
          </a:xfrm>
        </p:spPr>
        <p:txBody>
          <a:bodyPr wrap="square" anchor="ctr">
            <a:normAutofit/>
          </a:bodyPr>
          <a:lstStyle>
            <a:lvl1pPr algn="ctr">
              <a:defRPr sz="6600" b="1">
                <a:solidFill>
                  <a:schemeClr val="tx2">
                    <a:lumMod val="90000"/>
                    <a:lumOff val="10000"/>
                  </a:schemeClr>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1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19"/>
            </p:custDataLst>
          </p:nvPr>
        </p:nvSpPr>
        <p:spPr/>
        <p:txBody>
          <a:bodyPr/>
          <a:lstStyle/>
          <a:p>
            <a:endParaRPr lang="zh-CN" altLang="en-US"/>
          </a:p>
        </p:txBody>
      </p:sp>
      <p:sp>
        <p:nvSpPr>
          <p:cNvPr id="9" name="灯片编号占位符 5"/>
          <p:cNvSpPr>
            <a:spLocks noGrp="1"/>
          </p:cNvSpPr>
          <p:nvPr>
            <p:ph type="sldNum" sz="quarter" idx="12"/>
            <p:custDataLst>
              <p:tags r:id="rId20"/>
            </p:custDataLst>
          </p:nvPr>
        </p:nvSpPr>
        <p:spPr/>
        <p:txBody>
          <a:bodyPr wrap="square">
            <a:normAutofit/>
          </a:bodyPr>
          <a:lstStyle/>
          <a:p>
            <a:fld id="{BE5F26B5-172A-4DC2-B0B7-181CFC56B87C}" type="slidenum">
              <a:rPr lang="zh-CN" altLang="en-US" smtClean="0"/>
            </a:fld>
            <a:endParaRPr lang="zh-CN" altLang="en-US"/>
          </a:p>
        </p:txBody>
      </p:sp>
      <p:pic>
        <p:nvPicPr>
          <p:cNvPr id="5124" name="图片 6" descr="logo横版 png"/>
          <p:cNvPicPr>
            <a:picLocks noChangeAspect="1"/>
          </p:cNvPicPr>
          <p:nvPr userDrawn="1"/>
        </p:nvPicPr>
        <p:blipFill>
          <a:blip r:embed="rId21"/>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7" name="图片 6" descr="组 9"/>
          <p:cNvPicPr>
            <a:picLocks noChangeAspect="1"/>
          </p:cNvPicPr>
          <p:nvPr userDrawn="1">
            <p:custDataLst>
              <p:tags r:id="rId2"/>
            </p:custDataLst>
          </p:nvPr>
        </p:nvPicPr>
        <p:blipFill>
          <a:blip r:embed="rId3">
            <a:alphaModFix amt="25000"/>
          </a:blip>
          <a:srcRect/>
          <a:stretch>
            <a:fillRect/>
          </a:stretch>
        </p:blipFill>
        <p:spPr>
          <a:xfrm>
            <a:off x="305435" y="724535"/>
            <a:ext cx="3573780" cy="1637030"/>
          </a:xfrm>
          <a:prstGeom prst="rect">
            <a:avLst/>
          </a:prstGeom>
        </p:spPr>
      </p:pic>
      <p:pic>
        <p:nvPicPr>
          <p:cNvPr id="10" name="图片 9" descr="组 2"/>
          <p:cNvPicPr>
            <a:picLocks noChangeAspect="1"/>
          </p:cNvPicPr>
          <p:nvPr userDrawn="1">
            <p:custDataLst>
              <p:tags r:id="rId4"/>
            </p:custDataLst>
          </p:nvPr>
        </p:nvPicPr>
        <p:blipFill>
          <a:blip r:embed="rId5">
            <a:alphaModFix amt="70000"/>
          </a:blip>
          <a:stretch>
            <a:fillRect/>
          </a:stretch>
        </p:blipFill>
        <p:spPr>
          <a:xfrm>
            <a:off x="9992360" y="1257935"/>
            <a:ext cx="2199640" cy="1970405"/>
          </a:xfrm>
          <a:prstGeom prst="rect">
            <a:avLst/>
          </a:prstGeom>
        </p:spPr>
      </p:pic>
      <p:pic>
        <p:nvPicPr>
          <p:cNvPr id="11" name="图片 10" descr="组 1"/>
          <p:cNvPicPr>
            <a:picLocks noChangeAspect="1"/>
          </p:cNvPicPr>
          <p:nvPr userDrawn="1">
            <p:custDataLst>
              <p:tags r:id="rId6"/>
            </p:custDataLst>
          </p:nvPr>
        </p:nvPicPr>
        <p:blipFill>
          <a:blip r:embed="rId7"/>
          <a:stretch>
            <a:fillRect/>
          </a:stretch>
        </p:blipFill>
        <p:spPr>
          <a:xfrm flipH="1">
            <a:off x="7362190" y="2475865"/>
            <a:ext cx="4829810" cy="4335145"/>
          </a:xfrm>
          <a:prstGeom prst="rect">
            <a:avLst/>
          </a:prstGeom>
        </p:spPr>
      </p:pic>
      <p:pic>
        <p:nvPicPr>
          <p:cNvPr id="12" name="图片 11" descr="组 7"/>
          <p:cNvPicPr>
            <a:picLocks noChangeAspect="1"/>
          </p:cNvPicPr>
          <p:nvPr userDrawn="1">
            <p:custDataLst>
              <p:tags r:id="rId8"/>
            </p:custDataLst>
          </p:nvPr>
        </p:nvPicPr>
        <p:blipFill rotWithShape="1">
          <a:blip r:embed="rId9"/>
          <a:srcRect b="8428"/>
          <a:stretch>
            <a:fillRect/>
          </a:stretch>
        </p:blipFill>
        <p:spPr>
          <a:xfrm>
            <a:off x="4403396" y="5076031"/>
            <a:ext cx="1215149" cy="1774984"/>
          </a:xfrm>
          <a:prstGeom prst="rect">
            <a:avLst/>
          </a:prstGeom>
        </p:spPr>
      </p:pic>
      <p:pic>
        <p:nvPicPr>
          <p:cNvPr id="13" name="图片 12" descr="组 3-1"/>
          <p:cNvPicPr>
            <a:picLocks noChangeAspect="1"/>
          </p:cNvPicPr>
          <p:nvPr userDrawn="1">
            <p:custDataLst>
              <p:tags r:id="rId10"/>
            </p:custDataLst>
          </p:nvPr>
        </p:nvPicPr>
        <p:blipFill>
          <a:blip r:embed="rId11">
            <a:alphaModFix amt="70000"/>
          </a:blip>
          <a:srcRect l="37833" t="23242" r="4849" b="35538"/>
          <a:stretch>
            <a:fillRect/>
          </a:stretch>
        </p:blipFill>
        <p:spPr>
          <a:xfrm flipH="1">
            <a:off x="5889625" y="2174875"/>
            <a:ext cx="5198110" cy="2093595"/>
          </a:xfrm>
          <a:prstGeom prst="rect">
            <a:avLst/>
          </a:prstGeom>
        </p:spPr>
      </p:pic>
      <p:pic>
        <p:nvPicPr>
          <p:cNvPr id="14" name="图片 13" descr="组 8"/>
          <p:cNvPicPr>
            <a:picLocks noChangeAspect="1"/>
          </p:cNvPicPr>
          <p:nvPr userDrawn="1">
            <p:custDataLst>
              <p:tags r:id="rId12"/>
            </p:custDataLst>
          </p:nvPr>
        </p:nvPicPr>
        <p:blipFill>
          <a:blip r:embed="rId13">
            <a:alphaModFix amt="20000"/>
          </a:blip>
          <a:stretch>
            <a:fillRect/>
          </a:stretch>
        </p:blipFill>
        <p:spPr>
          <a:xfrm flipH="1">
            <a:off x="3972497" y="1452291"/>
            <a:ext cx="4432935" cy="1492250"/>
          </a:xfrm>
          <a:prstGeom prst="rect">
            <a:avLst/>
          </a:prstGeom>
        </p:spPr>
      </p:pic>
      <p:pic>
        <p:nvPicPr>
          <p:cNvPr id="15" name="图片 14" descr="椭圆 1"/>
          <p:cNvPicPr>
            <a:picLocks noChangeAspect="1"/>
          </p:cNvPicPr>
          <p:nvPr userDrawn="1">
            <p:custDataLst>
              <p:tags r:id="rId14"/>
            </p:custDataLst>
          </p:nvPr>
        </p:nvPicPr>
        <p:blipFill>
          <a:blip r:embed="rId15"/>
          <a:srcRect l="68719" r="23563" b="82171"/>
          <a:stretch>
            <a:fillRect/>
          </a:stretch>
        </p:blipFill>
        <p:spPr>
          <a:xfrm flipH="1">
            <a:off x="6204585" y="626110"/>
            <a:ext cx="941070" cy="1217295"/>
          </a:xfrm>
          <a:prstGeom prst="rect">
            <a:avLst/>
          </a:prstGeom>
        </p:spPr>
      </p:pic>
      <p:pic>
        <p:nvPicPr>
          <p:cNvPr id="16" name="图片 15" descr="图层 27"/>
          <p:cNvPicPr>
            <a:picLocks noChangeAspect="1"/>
          </p:cNvPicPr>
          <p:nvPr userDrawn="1">
            <p:custDataLst>
              <p:tags r:id="rId16"/>
            </p:custDataLst>
          </p:nvPr>
        </p:nvPicPr>
        <p:blipFill>
          <a:blip r:embed="rId17"/>
          <a:srcRect b="42862"/>
          <a:stretch>
            <a:fillRect/>
          </a:stretch>
        </p:blipFill>
        <p:spPr>
          <a:xfrm flipH="1">
            <a:off x="6411595" y="759460"/>
            <a:ext cx="2954020" cy="1019175"/>
          </a:xfrm>
          <a:prstGeom prst="rect">
            <a:avLst/>
          </a:prstGeom>
        </p:spPr>
      </p:pic>
      <p:pic>
        <p:nvPicPr>
          <p:cNvPr id="17" name="图片 16" descr="组 3-1"/>
          <p:cNvPicPr>
            <a:picLocks noChangeAspect="1"/>
          </p:cNvPicPr>
          <p:nvPr userDrawn="1">
            <p:custDataLst>
              <p:tags r:id="rId18"/>
            </p:custDataLst>
          </p:nvPr>
        </p:nvPicPr>
        <p:blipFill>
          <a:blip r:embed="rId11"/>
          <a:srcRect l="65190" t="23242" r="4849" b="45090"/>
          <a:stretch>
            <a:fillRect/>
          </a:stretch>
        </p:blipFill>
        <p:spPr>
          <a:xfrm>
            <a:off x="0" y="5242560"/>
            <a:ext cx="2717165" cy="1608455"/>
          </a:xfrm>
          <a:prstGeom prst="rect">
            <a:avLst/>
          </a:prstGeom>
        </p:spPr>
      </p:pic>
      <p:sp>
        <p:nvSpPr>
          <p:cNvPr id="2" name="标题 1"/>
          <p:cNvSpPr>
            <a:spLocks noGrp="1"/>
          </p:cNvSpPr>
          <p:nvPr>
            <p:ph type="title"/>
            <p:custDataLst>
              <p:tags r:id="rId19"/>
            </p:custDataLst>
          </p:nvPr>
        </p:nvSpPr>
        <p:spPr>
          <a:xfrm>
            <a:off x="910800" y="2509200"/>
            <a:ext cx="5594400" cy="2534400"/>
          </a:xfrm>
        </p:spPr>
        <p:txBody>
          <a:bodyPr wrap="square" lIns="90000" tIns="46800" rIns="90000" bIns="46800" anchor="t">
            <a:normAutofit/>
          </a:bodyPr>
          <a:lstStyle>
            <a:lvl1pPr algn="l">
              <a:defRPr sz="6000" b="1">
                <a:solidFill>
                  <a:schemeClr val="tx2">
                    <a:lumMod val="90000"/>
                    <a:lumOff val="10000"/>
                  </a:schemeClr>
                </a:solidFill>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20"/>
            </p:custDataLst>
          </p:nvPr>
        </p:nvSpPr>
        <p:spPr>
          <a:xfrm>
            <a:off x="939600" y="824400"/>
            <a:ext cx="4615200" cy="1494000"/>
          </a:xfrm>
        </p:spPr>
        <p:txBody>
          <a:bodyPr wrap="none" lIns="90000" tIns="46800" rIns="90000" bIns="46800" anchor="b">
            <a:normAutofit/>
          </a:bodyPr>
          <a:lstStyle>
            <a:lvl1pPr marL="0" indent="0" algn="l">
              <a:buNone/>
              <a:defRPr sz="3600" b="1">
                <a:solidFill>
                  <a:schemeClr val="accent2"/>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21"/>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22"/>
            </p:custDataLst>
          </p:nvPr>
        </p:nvSpPr>
        <p:spPr/>
        <p:txBody>
          <a:bodyPr/>
          <a:lstStyle/>
          <a:p>
            <a:endParaRPr lang="zh-CN" altLang="en-US"/>
          </a:p>
        </p:txBody>
      </p:sp>
      <p:sp>
        <p:nvSpPr>
          <p:cNvPr id="6" name="灯片编号占位符 6"/>
          <p:cNvSpPr>
            <a:spLocks noGrp="1"/>
          </p:cNvSpPr>
          <p:nvPr>
            <p:ph type="sldNum" sz="quarter" idx="12"/>
            <p:custDataLst>
              <p:tags r:id="rId23"/>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9.jpeg"/><Relationship Id="rId27" Type="http://schemas.openxmlformats.org/officeDocument/2006/relationships/tags" Target="../tags/tag98.xml"/><Relationship Id="rId26" Type="http://schemas.openxmlformats.org/officeDocument/2006/relationships/tags" Target="../tags/tag97.xml"/><Relationship Id="rId25" Type="http://schemas.openxmlformats.org/officeDocument/2006/relationships/tags" Target="../tags/tag96.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image" Target="../media/image6.png"/><Relationship Id="rId20" Type="http://schemas.openxmlformats.org/officeDocument/2006/relationships/tags" Target="../tags/tag92.xml"/><Relationship Id="rId2" Type="http://schemas.openxmlformats.org/officeDocument/2006/relationships/slideLayout" Target="../slideLayouts/slideLayout2.xml"/><Relationship Id="rId19" Type="http://schemas.openxmlformats.org/officeDocument/2006/relationships/image" Target="../media/image8.png"/><Relationship Id="rId18" Type="http://schemas.openxmlformats.org/officeDocument/2006/relationships/tags" Target="../tags/tag91.xml"/><Relationship Id="rId17" Type="http://schemas.openxmlformats.org/officeDocument/2006/relationships/image" Target="../media/image5.png"/><Relationship Id="rId16" Type="http://schemas.openxmlformats.org/officeDocument/2006/relationships/tags" Target="../tags/tag90.xml"/><Relationship Id="rId15" Type="http://schemas.openxmlformats.org/officeDocument/2006/relationships/image" Target="../media/image12.png"/><Relationship Id="rId14" Type="http://schemas.openxmlformats.org/officeDocument/2006/relationships/tags" Target="../tags/tag89.xml"/><Relationship Id="rId13" Type="http://schemas.openxmlformats.org/officeDocument/2006/relationships/image" Target="../media/image18.png"/><Relationship Id="rId12" Type="http://schemas.openxmlformats.org/officeDocument/2006/relationships/tags" Target="../tags/tag8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图片 7" descr="组 9"/>
          <p:cNvPicPr/>
          <p:nvPr userDrawn="1">
            <p:custDataLst>
              <p:tags r:id="rId12"/>
            </p:custDataLst>
          </p:nvPr>
        </p:nvPicPr>
        <p:blipFill>
          <a:blip r:embed="rId13">
            <a:alphaModFix amt="10000"/>
          </a:blip>
          <a:srcRect/>
          <a:stretch>
            <a:fillRect/>
          </a:stretch>
        </p:blipFill>
        <p:spPr>
          <a:xfrm>
            <a:off x="1791335" y="4275455"/>
            <a:ext cx="3895090" cy="1756410"/>
          </a:xfrm>
          <a:prstGeom prst="rect">
            <a:avLst/>
          </a:prstGeom>
        </p:spPr>
      </p:pic>
      <p:pic>
        <p:nvPicPr>
          <p:cNvPr id="9" name="图片 8" descr="组 8"/>
          <p:cNvPicPr>
            <a:picLocks noChangeAspect="1"/>
          </p:cNvPicPr>
          <p:nvPr userDrawn="1">
            <p:custDataLst>
              <p:tags r:id="rId14"/>
            </p:custDataLst>
          </p:nvPr>
        </p:nvPicPr>
        <p:blipFill>
          <a:blip r:embed="rId15">
            <a:alphaModFix amt="5000"/>
          </a:blip>
          <a:stretch>
            <a:fillRect/>
          </a:stretch>
        </p:blipFill>
        <p:spPr>
          <a:xfrm>
            <a:off x="2896235" y="4943475"/>
            <a:ext cx="4607534" cy="1348168"/>
          </a:xfrm>
          <a:prstGeom prst="rect">
            <a:avLst/>
          </a:prstGeom>
        </p:spPr>
      </p:pic>
      <p:pic>
        <p:nvPicPr>
          <p:cNvPr id="10" name="图片 9" descr="组 7"/>
          <p:cNvPicPr>
            <a:picLocks noChangeAspect="1"/>
          </p:cNvPicPr>
          <p:nvPr userDrawn="1">
            <p:custDataLst>
              <p:tags r:id="rId16"/>
            </p:custDataLst>
          </p:nvPr>
        </p:nvPicPr>
        <p:blipFill>
          <a:blip r:embed="rId17">
            <a:alphaModFix amt="8000"/>
          </a:blip>
          <a:srcRect b="21662"/>
          <a:stretch>
            <a:fillRect/>
          </a:stretch>
        </p:blipFill>
        <p:spPr>
          <a:xfrm>
            <a:off x="6520815" y="5546725"/>
            <a:ext cx="1049655" cy="1311275"/>
          </a:xfrm>
          <a:prstGeom prst="rect">
            <a:avLst/>
          </a:prstGeom>
        </p:spPr>
      </p:pic>
      <p:pic>
        <p:nvPicPr>
          <p:cNvPr id="11" name="图片 10" descr="图层 27"/>
          <p:cNvPicPr>
            <a:picLocks noChangeAspect="1"/>
          </p:cNvPicPr>
          <p:nvPr userDrawn="1">
            <p:custDataLst>
              <p:tags r:id="rId18"/>
            </p:custDataLst>
          </p:nvPr>
        </p:nvPicPr>
        <p:blipFill>
          <a:blip r:embed="rId19">
            <a:alphaModFix amt="10000"/>
          </a:blip>
          <a:srcRect l="67345" t="23736" b="42862"/>
          <a:stretch>
            <a:fillRect/>
          </a:stretch>
        </p:blipFill>
        <p:spPr>
          <a:xfrm>
            <a:off x="4380865" y="4907915"/>
            <a:ext cx="1996440" cy="1233170"/>
          </a:xfrm>
          <a:prstGeom prst="rect">
            <a:avLst/>
          </a:prstGeom>
        </p:spPr>
      </p:pic>
      <p:pic>
        <p:nvPicPr>
          <p:cNvPr id="12" name="图片 11" descr="组 3-1"/>
          <p:cNvPicPr>
            <a:picLocks noChangeAspect="1"/>
          </p:cNvPicPr>
          <p:nvPr userDrawn="1">
            <p:custDataLst>
              <p:tags r:id="rId20"/>
            </p:custDataLst>
          </p:nvPr>
        </p:nvPicPr>
        <p:blipFill>
          <a:blip r:embed="rId21">
            <a:alphaModFix amt="7000"/>
          </a:blip>
          <a:srcRect l="44191" t="27143" r="6431" b="38726"/>
          <a:stretch>
            <a:fillRect/>
          </a:stretch>
        </p:blipFill>
        <p:spPr>
          <a:xfrm flipH="1">
            <a:off x="7713980" y="5124450"/>
            <a:ext cx="4478020" cy="1733550"/>
          </a:xfrm>
          <a:prstGeom prst="rect">
            <a:avLst/>
          </a:prstGeom>
        </p:spPr>
      </p:pic>
      <p:sp>
        <p:nvSpPr>
          <p:cNvPr id="2" name="标题占位符 1"/>
          <p:cNvSpPr>
            <a:spLocks noGrp="1"/>
          </p:cNvSpPr>
          <p:nvPr>
            <p:ph type="title"/>
            <p:custDataLst>
              <p:tags r:id="rId22"/>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3"/>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24"/>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2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userDrawn="1">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28"/>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200" b="1" kern="1200">
          <a:solidFill>
            <a:schemeClr val="tx2">
              <a:lumMod val="90000"/>
              <a:lumOff val="10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9.xml"/><Relationship Id="rId2" Type="http://schemas.openxmlformats.org/officeDocument/2006/relationships/image" Target="../media/image20.jpeg"/><Relationship Id="rId1"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19.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5" Type="http://schemas.openxmlformats.org/officeDocument/2006/relationships/slideLayout" Target="../slideLayouts/slideLayout2.xml"/><Relationship Id="rId14" Type="http://schemas.openxmlformats.org/officeDocument/2006/relationships/tags" Target="../tags/tag166.xml"/><Relationship Id="rId13" Type="http://schemas.openxmlformats.org/officeDocument/2006/relationships/tags" Target="../tags/tag165.xml"/><Relationship Id="rId12" Type="http://schemas.openxmlformats.org/officeDocument/2006/relationships/tags" Target="../tags/tag16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tags" Target="../tags/tag17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4" Type="http://schemas.openxmlformats.org/officeDocument/2006/relationships/slideLayout" Target="../slideLayouts/slideLayout3.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34.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1" Type="http://schemas.openxmlformats.org/officeDocument/2006/relationships/slideLayout" Target="../slideLayouts/slideLayout2.xml"/><Relationship Id="rId10" Type="http://schemas.openxmlformats.org/officeDocument/2006/relationships/tags" Target="../tags/tag197.xml"/><Relationship Id="rId1" Type="http://schemas.openxmlformats.org/officeDocument/2006/relationships/tags" Target="../tags/tag188.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99.xml"/><Relationship Id="rId2" Type="http://schemas.openxmlformats.org/officeDocument/2006/relationships/image" Target="../media/image28.jpeg"/><Relationship Id="rId1" Type="http://schemas.openxmlformats.org/officeDocument/2006/relationships/tags" Target="../tags/tag19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image" Target="../media/image29.png"/></Relationships>
</file>

<file path=ppt/slides/_rels/slide44.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0" Type="http://schemas.openxmlformats.org/officeDocument/2006/relationships/slideLayout" Target="../slideLayouts/slideLayout2.xml"/><Relationship Id="rId1" Type="http://schemas.openxmlformats.org/officeDocument/2006/relationships/tags" Target="../tags/tag214.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46.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0" Type="http://schemas.openxmlformats.org/officeDocument/2006/relationships/slideLayout" Target="../slideLayouts/slideLayout2.xml"/><Relationship Id="rId1" Type="http://schemas.openxmlformats.org/officeDocument/2006/relationships/tags" Target="../tags/tag231.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0.xml"/><Relationship Id="rId1" Type="http://schemas.openxmlformats.org/officeDocument/2006/relationships/image" Target="../media/image3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50.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2" Type="http://schemas.openxmlformats.org/officeDocument/2006/relationships/slideLayout" Target="../slideLayouts/slideLayout2.xml"/><Relationship Id="rId11" Type="http://schemas.openxmlformats.org/officeDocument/2006/relationships/tags" Target="../tags/tag261.xml"/><Relationship Id="rId10" Type="http://schemas.openxmlformats.org/officeDocument/2006/relationships/tags" Target="../tags/tag260.xml"/><Relationship Id="rId1" Type="http://schemas.openxmlformats.org/officeDocument/2006/relationships/tags" Target="../tags/tag251.xml"/></Relationships>
</file>

<file path=ppt/slides/_rels/slide51.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2" Type="http://schemas.openxmlformats.org/officeDocument/2006/relationships/slideLayout" Target="../slideLayouts/slideLayout2.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tags" Target="../tags/tag262.xml"/></Relationships>
</file>

<file path=ppt/slides/_rels/slide52.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tags" Target="../tags/tag280.xml"/><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1" Type="http://schemas.openxmlformats.org/officeDocument/2006/relationships/slideLayout" Target="../slideLayouts/slideLayout2.xml"/><Relationship Id="rId10" Type="http://schemas.openxmlformats.org/officeDocument/2006/relationships/tags" Target="../tags/tag282.xml"/><Relationship Id="rId1" Type="http://schemas.openxmlformats.org/officeDocument/2006/relationships/tags" Target="../tags/tag273.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91.xml"/><Relationship Id="rId1" Type="http://schemas.openxmlformats.org/officeDocument/2006/relationships/tags" Target="../tags/tag29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6.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23. What do the three books have in common?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They share practical travel advice for tourists.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They compare different modes of transportation.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They explore unique and challenging travel experiences.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They offer alternative fuel sources and their applications.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513445" y="26987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107950" y="3276600"/>
            <a:ext cx="11975465" cy="1814830"/>
          </a:xfrm>
          <a:prstGeom prst="rect">
            <a:avLst/>
          </a:prstGeom>
          <a:solidFill>
            <a:schemeClr val="accent3">
              <a:lumMod val="40000"/>
              <a:lumOff val="60000"/>
            </a:schemeClr>
          </a:solidFill>
        </p:spPr>
        <p:txBody>
          <a:bodyPr wrap="square" rtlCol="0">
            <a:spAutoFit/>
          </a:bodyPr>
          <a:p>
            <a:r>
              <a:rPr lang="zh-CN" altLang="en-US" sz="2800"/>
              <a:t>第二段：</a:t>
            </a:r>
            <a:r>
              <a:rPr sz="2800"/>
              <a:t>There are lots of ways </a:t>
            </a:r>
            <a:r>
              <a:rPr lang="en-US" sz="2800"/>
              <a:t>...But author Paul Carter decided to...</a:t>
            </a:r>
            <a:endParaRPr lang="en-US" sz="2800"/>
          </a:p>
          <a:p>
            <a:r>
              <a:rPr lang="zh-CN" altLang="en-US" sz="2800"/>
              <a:t>第三段：</a:t>
            </a:r>
            <a:r>
              <a:rPr lang="en-US" altLang="zh-CN" sz="2800"/>
              <a:t>Travel writers usually go to... But not Tim Moore...</a:t>
            </a:r>
            <a:endParaRPr lang="en-US" altLang="zh-CN" sz="2800"/>
          </a:p>
          <a:p>
            <a:r>
              <a:rPr lang="zh-CN" altLang="en-US" sz="2800"/>
              <a:t>第四段：</a:t>
            </a:r>
            <a:r>
              <a:rPr lang="en-US" altLang="zh-CN" sz="2800"/>
              <a:t>...</a:t>
            </a:r>
            <a:r>
              <a:rPr lang="zh-CN" altLang="en-US" sz="2800"/>
              <a:t>And this is the book about his adventure</a:t>
            </a:r>
            <a:r>
              <a:rPr lang="en-US" altLang="zh-CN" sz="2800"/>
              <a:t>..</a:t>
            </a:r>
            <a:r>
              <a:rPr lang="zh-CN" altLang="en-US" sz="2800"/>
              <a:t>. </a:t>
            </a:r>
            <a:endParaRPr lang="zh-CN" altLang="en-US" sz="2800"/>
          </a:p>
        </p:txBody>
      </p:sp>
      <p:sp>
        <p:nvSpPr>
          <p:cNvPr id="9" name="椭圆 8"/>
          <p:cNvSpPr/>
          <p:nvPr/>
        </p:nvSpPr>
        <p:spPr>
          <a:xfrm>
            <a:off x="6133465" y="3345815"/>
            <a:ext cx="1171575" cy="34925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H="1" flipV="1">
            <a:off x="5063490" y="2569845"/>
            <a:ext cx="2240915" cy="194754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4" name="直接连接符 3"/>
          <p:cNvCxnSpPr/>
          <p:nvPr/>
        </p:nvCxnSpPr>
        <p:spPr>
          <a:xfrm>
            <a:off x="2828925" y="2486025"/>
            <a:ext cx="3505835" cy="29845"/>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椭圆 1"/>
          <p:cNvSpPr/>
          <p:nvPr/>
        </p:nvSpPr>
        <p:spPr>
          <a:xfrm>
            <a:off x="6988175" y="4168140"/>
            <a:ext cx="1171575" cy="34925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7548880" y="4629785"/>
            <a:ext cx="1833880" cy="34925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2" grpId="0" bldLvl="0" animBg="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custDataLst>
              <p:tags r:id="rId3"/>
            </p:custDataLst>
          </p:nvPr>
        </p:nvSpPr>
        <p:spPr>
          <a:xfrm>
            <a:off x="513080" y="9340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custDataLst>
              <p:tags r:id="rId4"/>
            </p:custDataLst>
          </p:nvPr>
        </p:nvSpPr>
        <p:spPr>
          <a:xfrm>
            <a:off x="1644015" y="93408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词汇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0" y="1402080"/>
            <a:ext cx="12282170" cy="1711325"/>
          </a:xfrm>
          <a:prstGeom prst="rect">
            <a:avLst/>
          </a:prstGeom>
          <a:noFill/>
          <a:ln w="9525">
            <a:noFill/>
          </a:ln>
        </p:spPr>
        <p:txBody>
          <a:bodyPr wrap="square">
            <a:noAutofit/>
          </a:bodyPr>
          <a:p>
            <a:pPr indent="266700">
              <a:lnSpc>
                <a:spcPct val="110000"/>
              </a:lnSpc>
            </a:pPr>
            <a:r>
              <a:rPr lang="en-US" sz="2400" b="0">
                <a:latin typeface="Times New Roman" panose="02020603050405020304" charset="0"/>
              </a:rPr>
              <a:t> </a:t>
            </a:r>
            <a:r>
              <a:rPr lang="en-US" sz="2800" b="0">
                <a:latin typeface="Times New Roman" panose="02020603050405020304" charset="0"/>
              </a:rPr>
              <a:t>Unconventional（非传统的）     Homemade motorcycle（自制摩托车）</a:t>
            </a:r>
            <a:endParaRPr lang="en-US" sz="2800" b="0">
              <a:latin typeface="Times New Roman" panose="02020603050405020304" charset="0"/>
            </a:endParaRPr>
          </a:p>
          <a:p>
            <a:pPr indent="266700">
              <a:lnSpc>
                <a:spcPct val="110000"/>
              </a:lnSpc>
            </a:pPr>
            <a:r>
              <a:rPr lang="en-US" sz="2800" b="0">
                <a:latin typeface="Times New Roman" panose="02020603050405020304" charset="0"/>
              </a:rPr>
              <a:t>Alternative fuels（替代燃料）     Land speed record（陆地速度记录）</a:t>
            </a:r>
            <a:endParaRPr lang="en-US" sz="2800" b="0">
              <a:latin typeface="Times New Roman" panose="02020603050405020304" charset="0"/>
            </a:endParaRPr>
          </a:p>
          <a:p>
            <a:pPr indent="266700">
              <a:lnSpc>
                <a:spcPct val="110000"/>
              </a:lnSpc>
            </a:pPr>
            <a:r>
              <a:rPr lang="en-US" sz="2800" b="0">
                <a:latin typeface="Times New Roman" panose="02020603050405020304" charset="0"/>
              </a:rPr>
              <a:t>Quirky characters（古怪的角色）Nautical adventure（航海冒险）</a:t>
            </a:r>
            <a:endParaRPr lang="en-US" sz="2800" b="0">
              <a:latin typeface="Times New Roman" panose="02020603050405020304" charset="0"/>
            </a:endParaRPr>
          </a:p>
          <a:p>
            <a:pPr indent="266700">
              <a:lnSpc>
                <a:spcPct val="110000"/>
              </a:lnSpc>
            </a:pPr>
            <a:r>
              <a:rPr lang="en-US" sz="2800" b="0">
                <a:latin typeface="Times New Roman" panose="02020603050405020304" charset="0"/>
              </a:rPr>
              <a:t>Philosophical（哲学的）</a:t>
            </a:r>
            <a:endParaRPr lang="en-US" sz="2800" b="0">
              <a:latin typeface="Times New Roman" panose="02020603050405020304" charset="0"/>
            </a:endParaRPr>
          </a:p>
        </p:txBody>
      </p:sp>
      <p:sp>
        <p:nvSpPr>
          <p:cNvPr id="7" name="正五边形 6"/>
          <p:cNvSpPr/>
          <p:nvPr>
            <p:custDataLst>
              <p:tags r:id="rId5"/>
            </p:custDataLst>
          </p:nvPr>
        </p:nvSpPr>
        <p:spPr>
          <a:xfrm>
            <a:off x="513080" y="344741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6"/>
            </p:custDataLst>
          </p:nvPr>
        </p:nvSpPr>
        <p:spPr>
          <a:xfrm>
            <a:off x="1796415" y="3447415"/>
            <a:ext cx="5080000" cy="460375"/>
          </a:xfrm>
          <a:prstGeom prst="rect">
            <a:avLst/>
          </a:prstGeom>
          <a:noFill/>
          <a:ln w="9525">
            <a:noFill/>
          </a:ln>
        </p:spPr>
        <p:txBody>
          <a:bodyPr>
            <a:spAutoFit/>
          </a:bodyPr>
          <a:p>
            <a:pPr indent="266700"/>
            <a:r>
              <a:rPr sz="2400" b="1">
                <a:latin typeface="微软雅黑" panose="020B0503020204020204" charset="-122"/>
                <a:ea typeface="微软雅黑" panose="020B0503020204020204" charset="-122"/>
                <a:cs typeface="微软雅黑" panose="020B0503020204020204" charset="-122"/>
              </a:rPr>
              <a:t>短语</a:t>
            </a:r>
            <a:endParaRPr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31140" y="3997960"/>
            <a:ext cx="11729085" cy="1383665"/>
          </a:xfrm>
          <a:prstGeom prst="rect">
            <a:avLst/>
          </a:prstGeom>
          <a:noFill/>
        </p:spPr>
        <p:txBody>
          <a:bodyPr wrap="square" rtlCol="0">
            <a:spAutoFit/>
          </a:bodyPr>
          <a:p>
            <a:r>
              <a:rPr sz="2800">
                <a:latin typeface="Times New Roman" panose="02020603050405020304" charset="0"/>
                <a:cs typeface="Times New Roman" panose="02020603050405020304" charset="0"/>
              </a:rPr>
              <a:t>Run on biofuel（使用生物燃料运行）</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Head to（前往）</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Attempt to break（尝试打破）</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Navigate Britain（航行英国）</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Get caught in storms（遭遇风暴）Take part of the journey（参与旅程）</a:t>
            </a:r>
            <a:endParaRPr sz="2800">
              <a:latin typeface="Times New Roman" panose="02020603050405020304" charset="0"/>
              <a:cs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p:bldP spid="7" grpId="0" bldLvl="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94005" y="1301750"/>
            <a:ext cx="11744960" cy="4873625"/>
          </a:xfrm>
        </p:spPr>
        <p:txBody>
          <a:bodyPr/>
          <a:p>
            <a:r>
              <a:rPr lang="zh-CN" altLang="en-US" sz="3600">
                <a:latin typeface="Times New Roman" panose="02020603050405020304" charset="0"/>
                <a:cs typeface="Times New Roman" panose="02020603050405020304" charset="0"/>
              </a:rPr>
              <a:t>Follow him as he heads to “the </a:t>
            </a:r>
            <a:r>
              <a:rPr lang="zh-CN" altLang="en-US" sz="3600">
                <a:solidFill>
                  <a:srgbClr val="C00000"/>
                </a:solidFill>
                <a:latin typeface="Times New Roman" panose="02020603050405020304" charset="0"/>
                <a:cs typeface="Times New Roman" panose="02020603050405020304" charset="0"/>
              </a:rPr>
              <a:t>bleakest</a:t>
            </a:r>
            <a:r>
              <a:rPr lang="zh-CN" altLang="en-US" sz="3600">
                <a:latin typeface="Times New Roman" panose="02020603050405020304" charset="0"/>
                <a:cs typeface="Times New Roman" panose="02020603050405020304" charset="0"/>
              </a:rPr>
              <a:t> towns, the </a:t>
            </a:r>
            <a:r>
              <a:rPr lang="zh-CN" altLang="en-US" sz="3600">
                <a:solidFill>
                  <a:srgbClr val="C00000"/>
                </a:solidFill>
                <a:latin typeface="Times New Roman" panose="02020603050405020304" charset="0"/>
                <a:cs typeface="Times New Roman" panose="02020603050405020304" charset="0"/>
              </a:rPr>
              <a:t>worst</a:t>
            </a:r>
            <a:r>
              <a:rPr lang="zh-CN" altLang="en-US" sz="3600">
                <a:latin typeface="Times New Roman" panose="02020603050405020304" charset="0"/>
                <a:cs typeface="Times New Roman" panose="02020603050405020304" charset="0"/>
              </a:rPr>
              <a:t> hotels and the</a:t>
            </a:r>
            <a:r>
              <a:rPr lang="zh-CN" altLang="en-US" sz="3600">
                <a:solidFill>
                  <a:srgbClr val="C00000"/>
                </a:solidFill>
                <a:latin typeface="Times New Roman" panose="02020603050405020304" charset="0"/>
                <a:cs typeface="Times New Roman" panose="02020603050405020304" charset="0"/>
              </a:rPr>
              <a:t> scariest</a:t>
            </a:r>
            <a:r>
              <a:rPr lang="zh-CN" altLang="en-US" sz="3600">
                <a:latin typeface="Times New Roman" panose="02020603050405020304" charset="0"/>
                <a:cs typeface="Times New Roman" panose="02020603050405020304" charset="0"/>
              </a:rPr>
              <a:t> pubs”.</a:t>
            </a:r>
            <a:endParaRPr lang="zh-CN" altLang="en-US" sz="3600">
              <a:latin typeface="Times New Roman" panose="02020603050405020304" charset="0"/>
              <a:cs typeface="Times New Roman" panose="02020603050405020304" charset="0"/>
            </a:endParaRPr>
          </a:p>
          <a:p>
            <a:r>
              <a:rPr lang="zh-CN" altLang="en-US" sz="3600">
                <a:latin typeface="楷体" panose="02010609060101010101" charset="-122"/>
                <a:ea typeface="楷体" panose="02010609060101010101" charset="-122"/>
                <a:cs typeface="楷体" panose="02010609060101010101" charset="-122"/>
              </a:rPr>
              <a:t>跟着他前往“最凄凉的城镇，最糟糕的酒店和最恐怖的酒吧”。</a:t>
            </a:r>
            <a:endParaRPr lang="zh-CN" altLang="en-US" sz="3600">
              <a:latin typeface="楷体" panose="02010609060101010101" charset="-122"/>
              <a:ea typeface="楷体" panose="02010609060101010101" charset="-122"/>
              <a:cs typeface="楷体" panose="02010609060101010101" charset="-122"/>
            </a:endParaRPr>
          </a:p>
        </p:txBody>
      </p:sp>
      <p:sp>
        <p:nvSpPr>
          <p:cNvPr id="5" name="圆角矩形 4"/>
          <p:cNvSpPr/>
          <p:nvPr>
            <p:custDataLst>
              <p:tags r:id="rId1"/>
            </p:custDataLst>
          </p:nvPr>
        </p:nvSpPr>
        <p:spPr>
          <a:xfrm>
            <a:off x="513080" y="484505"/>
            <a:ext cx="2696210" cy="555402"/>
          </a:xfrm>
          <a:prstGeom prst="roundRect">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好句欣赏</a:t>
            </a:r>
            <a:endParaRPr lang="zh-CN" altLang="en-US" sz="3600" b="1"/>
          </a:p>
        </p:txBody>
      </p:sp>
      <p:sp>
        <p:nvSpPr>
          <p:cNvPr id="4" name="文本框 3"/>
          <p:cNvSpPr txBox="1"/>
          <p:nvPr/>
        </p:nvSpPr>
        <p:spPr>
          <a:xfrm>
            <a:off x="513080" y="4363085"/>
            <a:ext cx="11214100" cy="1568450"/>
          </a:xfrm>
          <a:prstGeom prst="rect">
            <a:avLst/>
          </a:prstGeom>
          <a:solidFill>
            <a:srgbClr val="FFC000"/>
          </a:solidFill>
        </p:spPr>
        <p:txBody>
          <a:bodyPr wrap="square" rtlCol="0">
            <a:spAutoFit/>
          </a:bodyPr>
          <a:p>
            <a:r>
              <a:rPr lang="zh-CN" altLang="en-US" sz="3200"/>
              <a:t>用排比的方法，</a:t>
            </a:r>
            <a:r>
              <a:rPr lang="en-US" altLang="zh-CN" sz="3200"/>
              <a:t>“bleakest”（最凄凉的）、“worst”（最差的）、“scariest”（最可怕的），形成了强烈的视觉和情感冲击，用简洁的语言创造出丰富的内容和情感</a:t>
            </a:r>
            <a:r>
              <a:rPr lang="zh-CN" altLang="en-US" sz="3200">
                <a:ea typeface="宋体" panose="02010600030101010101" pitchFamily="2" charset="-122"/>
              </a:rPr>
              <a:t>。</a:t>
            </a:r>
            <a:endParaRPr lang="zh-CN" altLang="en-US" sz="320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22593" y="330835"/>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b="1">
                <a:solidFill>
                  <a:schemeClr val="tx2">
                    <a:lumMod val="90000"/>
                    <a:lumOff val="10000"/>
                  </a:schemeClr>
                </a:solidFill>
                <a:latin typeface="+mj-lt"/>
                <a:ea typeface="+mj-ea"/>
                <a:cs typeface="+mj-cs"/>
              </a:rPr>
              <a:t>B</a:t>
            </a:r>
            <a:r>
              <a:rPr lang="zh-CN" altLang="en-US" sz="6000" b="1">
                <a:solidFill>
                  <a:schemeClr val="tx2">
                    <a:lumMod val="90000"/>
                    <a:lumOff val="10000"/>
                  </a:schemeClr>
                </a:solidFill>
                <a:latin typeface="+mj-lt"/>
                <a:ea typeface="+mj-ea"/>
                <a:cs typeface="+mj-cs"/>
              </a:rPr>
              <a:t> 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sp>
        <p:nvSpPr>
          <p:cNvPr id="9" name="文本框 8"/>
          <p:cNvSpPr txBox="1"/>
          <p:nvPr/>
        </p:nvSpPr>
        <p:spPr>
          <a:xfrm>
            <a:off x="1983105" y="330835"/>
            <a:ext cx="10551795" cy="1531620"/>
          </a:xfrm>
          <a:prstGeom prst="rect">
            <a:avLst/>
          </a:prstGeom>
          <a:noFill/>
        </p:spPr>
        <p:txBody>
          <a:bodyPr wrap="square" rtlCol="0" anchor="t">
            <a:spAutoFit/>
          </a:bodyPr>
          <a:p>
            <a:pPr indent="0" algn="ctr">
              <a:lnSpc>
                <a:spcPct val="130000"/>
              </a:lnSpc>
              <a:buNone/>
            </a:pPr>
            <a:r>
              <a:rPr lang="en-US" sz="3600">
                <a:latin typeface="Times New Roman" panose="02020603050405020304" charset="0"/>
                <a:cs typeface="Times New Roman" panose="02020603050405020304" charset="0"/>
                <a:sym typeface="+mn-ea"/>
              </a:rPr>
              <a:t>Self-help obsession led to realization of </a:t>
            </a:r>
            <a:endParaRPr lang="en-US" sz="3600">
              <a:latin typeface="Times New Roman" panose="02020603050405020304" charset="0"/>
              <a:cs typeface="Times New Roman" panose="02020603050405020304" charset="0"/>
              <a:sym typeface="+mn-ea"/>
            </a:endParaRPr>
          </a:p>
          <a:p>
            <a:pPr indent="0" algn="ctr">
              <a:lnSpc>
                <a:spcPct val="130000"/>
              </a:lnSpc>
              <a:buNone/>
            </a:pPr>
            <a:r>
              <a:rPr lang="en-US" sz="3600">
                <a:latin typeface="Times New Roman" panose="02020603050405020304" charset="0"/>
                <a:cs typeface="Times New Roman" panose="02020603050405020304" charset="0"/>
                <a:sym typeface="+mn-ea"/>
              </a:rPr>
              <a:t>self-acceptance</a:t>
            </a:r>
            <a:endParaRPr lang="en-US" altLang="en-US" sz="3600">
              <a:latin typeface="Times New Roman" panose="02020603050405020304" charset="0"/>
              <a:cs typeface="Times New Roman" panose="02020603050405020304" charset="0"/>
              <a:sym typeface="+mn-ea"/>
            </a:endParaRPr>
          </a:p>
        </p:txBody>
      </p:sp>
      <p:pic>
        <p:nvPicPr>
          <p:cNvPr id="2" name="图片 1"/>
          <p:cNvPicPr/>
          <p:nvPr/>
        </p:nvPicPr>
        <p:blipFill>
          <a:blip r:embed="rId1"/>
          <a:stretch>
            <a:fillRect/>
          </a:stretch>
        </p:blipFill>
        <p:spPr>
          <a:xfrm>
            <a:off x="5405755" y="2188210"/>
            <a:ext cx="6786245" cy="4435475"/>
          </a:xfrm>
          <a:prstGeom prst="rect">
            <a:avLst/>
          </a:prstGeom>
        </p:spPr>
      </p:pic>
      <p:sp>
        <p:nvSpPr>
          <p:cNvPr id="3" name="文本框 2"/>
          <p:cNvSpPr txBox="1"/>
          <p:nvPr/>
        </p:nvSpPr>
        <p:spPr>
          <a:xfrm>
            <a:off x="521335" y="1657350"/>
            <a:ext cx="4464685" cy="3415030"/>
          </a:xfrm>
          <a:prstGeom prst="rect">
            <a:avLst/>
          </a:prstGeom>
          <a:solidFill>
            <a:schemeClr val="accent3">
              <a:lumMod val="20000"/>
              <a:lumOff val="80000"/>
            </a:schemeClr>
          </a:solidFill>
        </p:spPr>
        <p:txBody>
          <a:bodyPr wrap="square" rtlCol="0">
            <a:noAutofit/>
          </a:bodyPr>
          <a:p>
            <a:pPr lvl="0" algn="l">
              <a:buClrTx/>
              <a:buSzTx/>
              <a:buFontTx/>
            </a:pPr>
            <a:r>
              <a:rPr lang="en-US" altLang="zh-CN" sz="3600" b="1">
                <a:latin typeface="仿宋" panose="02010609060101010101" charset="-122"/>
                <a:ea typeface="仿宋" panose="02010609060101010101" charset="-122"/>
                <a:sym typeface="+mn-ea"/>
              </a:rPr>
              <a:t>  本文讲述了作者长达15年的自我提升之旅。最终，她开始接受自己的不完美，认识到自己或许根本不需要修复。</a:t>
            </a:r>
            <a:endParaRPr lang="en-US" altLang="zh-CN" sz="3600" b="1">
              <a:latin typeface="仿宋" panose="02010609060101010101" charset="-122"/>
              <a:ea typeface="仿宋" panose="02010609060101010101" charset="-122"/>
              <a:sym typeface="+mn-ea"/>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24. Why did the author become obsessed with self- help materials?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To escape from her family.		B. To overcome personal failures.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To look for a way to kill time.	D. To find guides to better herself.</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649605" y="218313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210185" y="3570605"/>
            <a:ext cx="11975465" cy="1568450"/>
          </a:xfrm>
          <a:prstGeom prst="rect">
            <a:avLst/>
          </a:prstGeom>
          <a:solidFill>
            <a:schemeClr val="accent3">
              <a:lumMod val="40000"/>
              <a:lumOff val="60000"/>
            </a:schemeClr>
          </a:solidFill>
        </p:spPr>
        <p:txBody>
          <a:bodyPr wrap="square" rtlCol="0">
            <a:spAutoFit/>
          </a:bodyPr>
          <a:p>
            <a:r>
              <a:rPr lang="zh-CN" altLang="en-US" sz="3200"/>
              <a:t>第一段：</a:t>
            </a:r>
            <a:r>
              <a:rPr sz="3200"/>
              <a:t>For 15years I read the books, took the courses and downloaded the apps to try to become a better person. </a:t>
            </a:r>
            <a:endParaRPr sz="3200"/>
          </a:p>
        </p:txBody>
      </p:sp>
      <p:cxnSp>
        <p:nvCxnSpPr>
          <p:cNvPr id="13" name="直接箭头连接符 12"/>
          <p:cNvCxnSpPr/>
          <p:nvPr/>
        </p:nvCxnSpPr>
        <p:spPr>
          <a:xfrm flipH="1" flipV="1">
            <a:off x="8551545" y="2026920"/>
            <a:ext cx="64770" cy="2151380"/>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flipV="1">
            <a:off x="6095365" y="4526280"/>
            <a:ext cx="4879340" cy="24130"/>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椭圆 1"/>
          <p:cNvSpPr/>
          <p:nvPr/>
        </p:nvSpPr>
        <p:spPr>
          <a:xfrm>
            <a:off x="6120765" y="1483995"/>
            <a:ext cx="508127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210185" y="5013960"/>
            <a:ext cx="1310640" cy="22860"/>
          </a:xfrm>
          <a:prstGeom prst="line">
            <a:avLst/>
          </a:prstGeom>
          <a:ln w="57150"/>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25. What can we learn about the author from Para. 4?</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She often quarreled with her siblings in childhood.</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She became stronger after her father passed away.</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Her upbringing environment greatly influenced her.</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Her long time of reading helped her out of feeling bad.</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690610" y="37655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210185" y="3570605"/>
            <a:ext cx="11975465" cy="1568450"/>
          </a:xfrm>
          <a:prstGeom prst="rect">
            <a:avLst/>
          </a:prstGeom>
          <a:solidFill>
            <a:schemeClr val="accent3">
              <a:lumMod val="40000"/>
              <a:lumOff val="60000"/>
            </a:schemeClr>
          </a:solidFill>
        </p:spPr>
        <p:txBody>
          <a:bodyPr wrap="square" rtlCol="0">
            <a:spAutoFit/>
          </a:bodyPr>
          <a:p>
            <a:r>
              <a:rPr lang="zh-CN" altLang="en-US" sz="3200"/>
              <a:t>第四段：</a:t>
            </a:r>
            <a:r>
              <a:rPr sz="3200"/>
              <a:t>Growing up in an environment of addiction and domestic conflict made me vulnerable to the industry’s promises of self-improvement. </a:t>
            </a:r>
            <a:endParaRPr sz="3200"/>
          </a:p>
        </p:txBody>
      </p:sp>
      <p:cxnSp>
        <p:nvCxnSpPr>
          <p:cNvPr id="13" name="直接箭头连接符 12"/>
          <p:cNvCxnSpPr/>
          <p:nvPr/>
        </p:nvCxnSpPr>
        <p:spPr>
          <a:xfrm flipV="1">
            <a:off x="5247640" y="2418080"/>
            <a:ext cx="11430" cy="1195070"/>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1890395" y="4017645"/>
            <a:ext cx="9323070" cy="19685"/>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椭圆 1"/>
          <p:cNvSpPr/>
          <p:nvPr/>
        </p:nvSpPr>
        <p:spPr>
          <a:xfrm>
            <a:off x="861060" y="2070735"/>
            <a:ext cx="782891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flipV="1">
            <a:off x="351155" y="4569460"/>
            <a:ext cx="7526655" cy="9525"/>
          </a:xfrm>
          <a:prstGeom prst="line">
            <a:avLst/>
          </a:prstGeom>
          <a:ln w="57150"/>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26. What caused the author to quit her obsession?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The death of her father.	                 B. A conversation with a loved one.</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The suggestion from an instructor.      D. An app on self- improvement.</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690610" y="24638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210185" y="3570605"/>
            <a:ext cx="11975465" cy="1568450"/>
          </a:xfrm>
          <a:prstGeom prst="rect">
            <a:avLst/>
          </a:prstGeom>
          <a:solidFill>
            <a:schemeClr val="accent3">
              <a:lumMod val="40000"/>
              <a:lumOff val="60000"/>
            </a:schemeClr>
          </a:solidFill>
        </p:spPr>
        <p:txBody>
          <a:bodyPr wrap="square" rtlCol="0">
            <a:spAutoFit/>
          </a:bodyPr>
          <a:p>
            <a:r>
              <a:rPr lang="zh-CN" altLang="en-US" sz="3200"/>
              <a:t>第六段：</a:t>
            </a:r>
            <a:r>
              <a:rPr sz="3200"/>
              <a:t>I talked with a loved one and recognized that in trying to change my life, I was trying to change things that were out of my control.</a:t>
            </a:r>
            <a:endParaRPr sz="3200"/>
          </a:p>
        </p:txBody>
      </p:sp>
      <p:cxnSp>
        <p:nvCxnSpPr>
          <p:cNvPr id="13" name="直接箭头连接符 12"/>
          <p:cNvCxnSpPr/>
          <p:nvPr/>
        </p:nvCxnSpPr>
        <p:spPr>
          <a:xfrm flipH="1" flipV="1">
            <a:off x="7758430" y="1440180"/>
            <a:ext cx="10160" cy="223837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1890395" y="4017645"/>
            <a:ext cx="8214995" cy="19685"/>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椭圆 1"/>
          <p:cNvSpPr/>
          <p:nvPr/>
        </p:nvSpPr>
        <p:spPr>
          <a:xfrm>
            <a:off x="5968365" y="960120"/>
            <a:ext cx="601472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4955" y="2655570"/>
            <a:ext cx="11975465" cy="1076325"/>
          </a:xfrm>
          <a:prstGeom prst="rect">
            <a:avLst/>
          </a:prstGeom>
          <a:solidFill>
            <a:schemeClr val="accent3">
              <a:lumMod val="40000"/>
              <a:lumOff val="60000"/>
            </a:schemeClr>
          </a:solidFill>
        </p:spPr>
        <p:txBody>
          <a:bodyPr wrap="square" rtlCol="0">
            <a:spAutoFit/>
          </a:bodyPr>
          <a:p>
            <a:r>
              <a:rPr lang="zh-CN" altLang="en-US" sz="3200"/>
              <a:t>最后一段：</a:t>
            </a:r>
            <a:r>
              <a:rPr lang="en-US" altLang="zh-CN" sz="3200"/>
              <a:t>...</a:t>
            </a:r>
            <a:r>
              <a:rPr sz="3200"/>
              <a:t>that focusing all my energy on improving myself</a:t>
            </a:r>
            <a:r>
              <a:rPr lang="en-US" sz="3200"/>
              <a:t>...</a:t>
            </a:r>
            <a:endParaRPr lang="en-US" sz="3200"/>
          </a:p>
        </p:txBody>
      </p:sp>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27. What does the author want to convey in the text?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Embracing the true self.		    B. Focusing on the strengths.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Seeking professional advice.	    D. Cultivating the positive thinking.</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690610" y="24638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主旨大意题</a:t>
            </a:r>
            <a:endParaRPr lang="zh-CN" altLang="en-US" sz="3200">
              <a:solidFill>
                <a:srgbClr val="FFFF00"/>
              </a:solidFill>
            </a:endParaRPr>
          </a:p>
        </p:txBody>
      </p:sp>
      <p:sp>
        <p:nvSpPr>
          <p:cNvPr id="7" name="文本框 6"/>
          <p:cNvSpPr txBox="1"/>
          <p:nvPr/>
        </p:nvSpPr>
        <p:spPr>
          <a:xfrm>
            <a:off x="274955" y="4646930"/>
            <a:ext cx="11975465" cy="1076325"/>
          </a:xfrm>
          <a:prstGeom prst="rect">
            <a:avLst/>
          </a:prstGeom>
          <a:solidFill>
            <a:schemeClr val="accent3">
              <a:lumMod val="40000"/>
              <a:lumOff val="60000"/>
            </a:schemeClr>
          </a:solidFill>
        </p:spPr>
        <p:txBody>
          <a:bodyPr wrap="square" rtlCol="0">
            <a:spAutoFit/>
          </a:bodyPr>
          <a:p>
            <a:r>
              <a:rPr lang="zh-CN" altLang="en-US" sz="3200"/>
              <a:t>最后一段：</a:t>
            </a:r>
            <a:r>
              <a:rPr sz="3200"/>
              <a:t>It can also stop me from unconditionally </a:t>
            </a:r>
            <a:r>
              <a:rPr sz="3200">
                <a:highlight>
                  <a:srgbClr val="FFFF00"/>
                </a:highlight>
              </a:rPr>
              <a:t>accepting my imperfectly perfect self</a:t>
            </a:r>
            <a:r>
              <a:rPr sz="3200"/>
              <a:t>. </a:t>
            </a:r>
            <a:endParaRPr sz="3200"/>
          </a:p>
        </p:txBody>
      </p:sp>
      <p:cxnSp>
        <p:nvCxnSpPr>
          <p:cNvPr id="5" name="直接连接符 4"/>
          <p:cNvCxnSpPr/>
          <p:nvPr/>
        </p:nvCxnSpPr>
        <p:spPr>
          <a:xfrm flipV="1">
            <a:off x="3813810" y="3168015"/>
            <a:ext cx="7280275" cy="45085"/>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椭圆 1"/>
          <p:cNvSpPr/>
          <p:nvPr/>
        </p:nvSpPr>
        <p:spPr>
          <a:xfrm>
            <a:off x="2143760" y="4646930"/>
            <a:ext cx="95123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2618105" y="3232785"/>
            <a:ext cx="4205605" cy="155384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43535" y="3622675"/>
            <a:ext cx="1753235" cy="12065"/>
          </a:xfrm>
          <a:prstGeom prst="line">
            <a:avLst/>
          </a:prstGeom>
          <a:ln w="57150"/>
        </p:spPr>
        <p:style>
          <a:lnRef idx="2">
            <a:schemeClr val="accent1"/>
          </a:lnRef>
          <a:fillRef idx="0">
            <a:srgbClr val="FFFFFF"/>
          </a:fillRef>
          <a:effectRef idx="0">
            <a:srgbClr val="FFFFFF"/>
          </a:effectRef>
          <a:fontRef idx="minor">
            <a:schemeClr val="tx1"/>
          </a:fontRef>
        </p:style>
      </p:cxnSp>
      <p:sp>
        <p:nvSpPr>
          <p:cNvPr id="9" name="上箭头 8"/>
          <p:cNvSpPr/>
          <p:nvPr/>
        </p:nvSpPr>
        <p:spPr>
          <a:xfrm>
            <a:off x="1966595" y="1298575"/>
            <a:ext cx="304165" cy="392303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nvSpPr>
        <p:spPr>
          <a:xfrm>
            <a:off x="343535" y="895350"/>
            <a:ext cx="487426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 grpId="0" bldLvl="0" animBg="1"/>
      <p:bldP spid="4" grpId="0" bldLvl="0" animBg="1"/>
      <p:bldP spid="9" grpId="0" animBg="1"/>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custDataLst>
              <p:tags r:id="rId3"/>
            </p:custDataLst>
          </p:nvPr>
        </p:nvSpPr>
        <p:spPr>
          <a:xfrm>
            <a:off x="513080" y="9340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custDataLst>
              <p:tags r:id="rId4"/>
            </p:custDataLst>
          </p:nvPr>
        </p:nvSpPr>
        <p:spPr>
          <a:xfrm>
            <a:off x="1644015" y="93408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心理活动相关的词汇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0" y="1402080"/>
            <a:ext cx="12282170" cy="1711325"/>
          </a:xfrm>
          <a:prstGeom prst="rect">
            <a:avLst/>
          </a:prstGeom>
          <a:noFill/>
          <a:ln w="9525">
            <a:noFill/>
          </a:ln>
        </p:spPr>
        <p:txBody>
          <a:bodyPr wrap="square">
            <a:noAutofit/>
          </a:bodyPr>
          <a:p>
            <a:pPr indent="266700">
              <a:lnSpc>
                <a:spcPct val="110000"/>
              </a:lnSpc>
            </a:pPr>
            <a:r>
              <a:rPr lang="en-US" sz="2400" b="0">
                <a:latin typeface="Times New Roman" panose="02020603050405020304" charset="0"/>
              </a:rPr>
              <a:t> hook</a:t>
            </a:r>
            <a:r>
              <a:rPr lang="en-US" sz="2800" b="0">
                <a:latin typeface="Times New Roman" panose="02020603050405020304" charset="0"/>
              </a:rPr>
              <a:t>   v </a:t>
            </a:r>
            <a:r>
              <a:rPr lang="zh-CN" altLang="en-US" sz="2800" b="0">
                <a:latin typeface="Times New Roman" panose="02020603050405020304" charset="0"/>
              </a:rPr>
              <a:t>勾住，吸引</a:t>
            </a:r>
            <a:r>
              <a:rPr lang="en-US" sz="2800" b="0">
                <a:latin typeface="Times New Roman" panose="02020603050405020304" charset="0"/>
              </a:rPr>
              <a:t>                vulnerable  adj  脆弱的，易受伤害的</a:t>
            </a:r>
            <a:endParaRPr lang="en-US" sz="2800" b="0">
              <a:latin typeface="Times New Roman" panose="02020603050405020304" charset="0"/>
            </a:endParaRPr>
          </a:p>
          <a:p>
            <a:pPr indent="266700">
              <a:lnSpc>
                <a:spcPct val="110000"/>
              </a:lnSpc>
            </a:pPr>
            <a:r>
              <a:rPr lang="en-US" sz="2800" b="0">
                <a:latin typeface="Times New Roman" panose="02020603050405020304" charset="0"/>
              </a:rPr>
              <a:t>dawn on me  </a:t>
            </a:r>
            <a:r>
              <a:rPr lang="zh-CN" altLang="en-US" sz="2800" b="0">
                <a:latin typeface="Times New Roman" panose="02020603050405020304" charset="0"/>
              </a:rPr>
              <a:t>我开始明白</a:t>
            </a:r>
            <a:r>
              <a:rPr lang="en-US" sz="2800" b="0">
                <a:latin typeface="Times New Roman" panose="02020603050405020304" charset="0"/>
              </a:rPr>
              <a:t>         suck the joy    </a:t>
            </a:r>
            <a:r>
              <a:rPr lang="zh-CN" altLang="en-US" sz="2800" b="0">
                <a:latin typeface="Times New Roman" panose="02020603050405020304" charset="0"/>
              </a:rPr>
              <a:t>享受快乐</a:t>
            </a:r>
            <a:endParaRPr lang="zh-CN" altLang="en-US" sz="2800" b="0">
              <a:latin typeface="Times New Roman" panose="02020603050405020304" charset="0"/>
            </a:endParaRPr>
          </a:p>
          <a:p>
            <a:pPr indent="266700">
              <a:lnSpc>
                <a:spcPct val="110000"/>
              </a:lnSpc>
            </a:pPr>
            <a:r>
              <a:rPr lang="en-US" sz="2800" b="0">
                <a:latin typeface="Times New Roman" panose="02020603050405020304" charset="0"/>
              </a:rPr>
              <a:t>be obsessed with  </a:t>
            </a:r>
            <a:r>
              <a:rPr lang="zh-CN" altLang="en-US" sz="2800" b="0">
                <a:latin typeface="Times New Roman" panose="02020603050405020304" charset="0"/>
              </a:rPr>
              <a:t>痴迷于</a:t>
            </a:r>
            <a:r>
              <a:rPr lang="en-US" sz="2800" b="0">
                <a:latin typeface="Times New Roman" panose="02020603050405020304" charset="0"/>
              </a:rPr>
              <a:t>  </a:t>
            </a:r>
            <a:endParaRPr lang="en-US" sz="2800" b="0">
              <a:latin typeface="Times New Roman" panose="02020603050405020304" charset="0"/>
            </a:endParaRPr>
          </a:p>
        </p:txBody>
      </p:sp>
      <p:sp>
        <p:nvSpPr>
          <p:cNvPr id="7" name="正五边形 6"/>
          <p:cNvSpPr/>
          <p:nvPr>
            <p:custDataLst>
              <p:tags r:id="rId5"/>
            </p:custDataLst>
          </p:nvPr>
        </p:nvSpPr>
        <p:spPr>
          <a:xfrm>
            <a:off x="513080" y="344741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6"/>
            </p:custDataLst>
          </p:nvPr>
        </p:nvSpPr>
        <p:spPr>
          <a:xfrm>
            <a:off x="1882775" y="3447415"/>
            <a:ext cx="5080000" cy="460375"/>
          </a:xfrm>
          <a:prstGeom prst="rect">
            <a:avLst/>
          </a:prstGeom>
          <a:noFill/>
          <a:ln w="9525">
            <a:noFill/>
          </a:ln>
        </p:spPr>
        <p:txBody>
          <a:bodyPr>
            <a:spAutoFit/>
          </a:bodyPr>
          <a:p>
            <a:pPr indent="266700"/>
            <a:r>
              <a:rPr lang="zh-CN" sz="2400" b="1">
                <a:latin typeface="微软雅黑" panose="020B0503020204020204" charset="-122"/>
                <a:ea typeface="微软雅黑" panose="020B0503020204020204" charset="-122"/>
                <a:cs typeface="微软雅黑" panose="020B0503020204020204" charset="-122"/>
              </a:rPr>
              <a:t>其他词汇</a:t>
            </a:r>
            <a:endParaRPr lang="zh-CN"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31140" y="3997960"/>
            <a:ext cx="11729085" cy="1383665"/>
          </a:xfrm>
          <a:prstGeom prst="rect">
            <a:avLst/>
          </a:prstGeom>
          <a:noFill/>
        </p:spPr>
        <p:txBody>
          <a:bodyPr wrap="square" rtlCol="0">
            <a:spAutoFit/>
          </a:bodyPr>
          <a:p>
            <a:r>
              <a:rPr lang="en-US" sz="2800">
                <a:latin typeface="Times New Roman" panose="02020603050405020304" charset="0"/>
                <a:cs typeface="Times New Roman" panose="02020603050405020304" charset="0"/>
              </a:rPr>
              <a:t>toxic   adj    </a:t>
            </a:r>
            <a:r>
              <a:rPr lang="zh-CN" altLang="en-US" sz="2800">
                <a:latin typeface="Times New Roman" panose="02020603050405020304" charset="0"/>
                <a:cs typeface="Times New Roman" panose="02020603050405020304" charset="0"/>
              </a:rPr>
              <a:t>有毒的</a:t>
            </a:r>
            <a:r>
              <a:rPr lang="en-US" altLang="zh-CN" sz="2800">
                <a:latin typeface="Times New Roman" panose="02020603050405020304" charset="0"/>
                <a:cs typeface="Times New Roman" panose="02020603050405020304" charset="0"/>
              </a:rPr>
              <a:t>                                devour   vt  </a:t>
            </a:r>
            <a:r>
              <a:rPr lang="zh-CN" altLang="en-US" sz="2800">
                <a:latin typeface="Times New Roman" panose="02020603050405020304" charset="0"/>
                <a:cs typeface="Times New Roman" panose="02020603050405020304" charset="0"/>
              </a:rPr>
              <a:t>狼吞虎咽地阅读</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domestic conflict   家庭冲突                  cane    n  </a:t>
            </a:r>
            <a:r>
              <a:rPr lang="zh-CN" altLang="en-US" sz="2800">
                <a:latin typeface="Times New Roman" panose="02020603050405020304" charset="0"/>
                <a:cs typeface="Times New Roman" panose="02020603050405020304" charset="0"/>
              </a:rPr>
              <a:t>藤条；拐杖</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conditional    adj    有前提的                  come round to 逐渐接受或同意</a:t>
            </a:r>
            <a:endParaRPr lang="en-US" altLang="zh-CN" sz="2800">
              <a:latin typeface="Times New Roman" panose="02020603050405020304" charset="0"/>
              <a:cs typeface="Times New Roman" panose="02020603050405020304" charset="0"/>
            </a:endParaRPr>
          </a:p>
        </p:txBody>
      </p:sp>
      <p:sp>
        <p:nvSpPr>
          <p:cNvPr id="2" name="椭圆 1"/>
          <p:cNvSpPr/>
          <p:nvPr/>
        </p:nvSpPr>
        <p:spPr>
          <a:xfrm>
            <a:off x="5798185" y="4901565"/>
            <a:ext cx="503682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标注 10"/>
          <p:cNvSpPr/>
          <p:nvPr/>
        </p:nvSpPr>
        <p:spPr>
          <a:xfrm>
            <a:off x="4661535" y="2085340"/>
            <a:ext cx="7049135" cy="2292985"/>
          </a:xfrm>
          <a:prstGeom prst="wedgeRectCallo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latin typeface="楷体" panose="02010609060101010101" charset="-122"/>
                <a:ea typeface="楷体" panose="02010609060101010101" charset="-122"/>
                <a:cs typeface="楷体" panose="02010609060101010101" charset="-122"/>
                <a:sym typeface="+mn-ea"/>
              </a:rPr>
              <a:t>"</a:t>
            </a:r>
            <a:r>
              <a:rPr lang="en-US" altLang="zh-CN" sz="2800">
                <a:latin typeface="楷体" panose="02010609060101010101" charset="-122"/>
                <a:ea typeface="楷体" panose="02010609060101010101" charset="-122"/>
                <a:cs typeface="楷体" panose="02010609060101010101" charset="-122"/>
                <a:sym typeface="+mn-ea"/>
              </a:rPr>
              <a:t>c</a:t>
            </a:r>
            <a:r>
              <a:rPr lang="zh-CN" altLang="en-US" sz="2800">
                <a:latin typeface="楷体" panose="02010609060101010101" charset="-122"/>
                <a:ea typeface="楷体" panose="02010609060101010101" charset="-122"/>
                <a:cs typeface="楷体" panose="02010609060101010101" charset="-122"/>
                <a:sym typeface="+mn-ea"/>
              </a:rPr>
              <a:t>ome round to" 意味着逐渐接受或同意某个观点、建议或计划，尤其是</a:t>
            </a:r>
            <a:r>
              <a:rPr lang="zh-CN" altLang="en-US" sz="2800">
                <a:solidFill>
                  <a:schemeClr val="accent5">
                    <a:lumMod val="40000"/>
                    <a:lumOff val="60000"/>
                  </a:schemeClr>
                </a:solidFill>
                <a:latin typeface="楷体" panose="02010609060101010101" charset="-122"/>
                <a:ea typeface="楷体" panose="02010609060101010101" charset="-122"/>
                <a:cs typeface="楷体" panose="02010609060101010101" charset="-122"/>
                <a:sym typeface="+mn-ea"/>
              </a:rPr>
              <a:t>经过一段时间的思考或讨论后</a:t>
            </a:r>
            <a:r>
              <a:rPr lang="zh-CN" altLang="en-US" sz="2800">
                <a:latin typeface="楷体" panose="02010609060101010101" charset="-122"/>
                <a:ea typeface="楷体" panose="02010609060101010101" charset="-122"/>
                <a:cs typeface="楷体" panose="02010609060101010101" charset="-122"/>
                <a:sym typeface="+mn-ea"/>
              </a:rPr>
              <a:t>。它</a:t>
            </a:r>
            <a:r>
              <a:rPr lang="zh-CN" altLang="en-US" sz="2800">
                <a:solidFill>
                  <a:schemeClr val="accent5">
                    <a:lumMod val="40000"/>
                    <a:lumOff val="60000"/>
                  </a:schemeClr>
                </a:solidFill>
                <a:latin typeface="楷体" panose="02010609060101010101" charset="-122"/>
                <a:ea typeface="楷体" panose="02010609060101010101" charset="-122"/>
                <a:cs typeface="楷体" panose="02010609060101010101" charset="-122"/>
                <a:sym typeface="+mn-ea"/>
              </a:rPr>
              <a:t>也可以表示改变态度或看法，最终同意或支持某事。</a:t>
            </a:r>
            <a:endParaRPr lang="zh-CN" altLang="en-US" sz="2800">
              <a:solidFill>
                <a:srgbClr val="C00000"/>
              </a:solidFill>
              <a:latin typeface="楷体" panose="02010609060101010101" charset="-122"/>
              <a:ea typeface="楷体" panose="02010609060101010101" charset="-122"/>
              <a:cs typeface="楷体" panose="02010609060101010101"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p:bldP spid="7" grpId="0" bldLvl="0" animBg="1"/>
      <p:bldP spid="9" grpId="0"/>
      <p:bldP spid="10" grpId="0"/>
      <p:bldP spid="2" grpId="0" bldLvl="0" animBg="1"/>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12" name="组合 11"/>
          <p:cNvGrpSpPr/>
          <p:nvPr/>
        </p:nvGrpSpPr>
        <p:grpSpPr>
          <a:xfrm>
            <a:off x="513080" y="484505"/>
            <a:ext cx="2696210" cy="558441"/>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555" cy="703"/>
            </a:xfrm>
            <a:prstGeom prst="rect">
              <a:avLst/>
            </a:prstGeom>
            <a:noFill/>
            <a:ln>
              <a:noFill/>
            </a:ln>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100" name="文本框 99"/>
          <p:cNvSpPr txBox="1"/>
          <p:nvPr/>
        </p:nvSpPr>
        <p:spPr>
          <a:xfrm>
            <a:off x="381635" y="1398905"/>
            <a:ext cx="11262360" cy="2651125"/>
          </a:xfrm>
          <a:prstGeom prst="rect">
            <a:avLst/>
          </a:prstGeom>
          <a:solidFill>
            <a:schemeClr val="accent3">
              <a:lumMod val="20000"/>
              <a:lumOff val="80000"/>
            </a:schemeClr>
          </a:solidFill>
          <a:ln w="9525">
            <a:noFill/>
          </a:ln>
        </p:spPr>
        <p:txBody>
          <a:bodyPr wrap="square">
            <a:spAutoFit/>
          </a:bodyPr>
          <a:p>
            <a:pPr indent="292100">
              <a:lnSpc>
                <a:spcPct val="130000"/>
              </a:lnSpc>
            </a:pPr>
            <a:r>
              <a:rPr lang="en-US" sz="3200" b="0">
                <a:solidFill>
                  <a:srgbClr val="000000"/>
                </a:solidFill>
                <a:latin typeface="Times New Roman" panose="02020603050405020304" charset="0"/>
                <a:ea typeface="宋体" panose="02010600030101010101" pitchFamily="2" charset="-122"/>
              </a:rPr>
              <a:t> Over the next 15years, I bought hundreds of self- help books, courses and apps, and tracked down every self- styled personal improvement expert in the hope that they could teach me how to become happier, more confident and more lovable.</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381635" y="4255770"/>
            <a:ext cx="11353165" cy="2306955"/>
          </a:xfrm>
          <a:prstGeom prst="rect">
            <a:avLst/>
          </a:prstGeom>
          <a:noFill/>
        </p:spPr>
        <p:txBody>
          <a:bodyPr wrap="square" rtlCol="0" anchor="t">
            <a:spAutoFit/>
          </a:bodyPr>
          <a:p>
            <a:pPr indent="266700" algn="l">
              <a:lnSpc>
                <a:spcPct val="150000"/>
              </a:lnSpc>
              <a:buClrTx/>
              <a:buSzTx/>
              <a:buFontTx/>
            </a:pPr>
            <a:r>
              <a:rPr sz="3200">
                <a:latin typeface="楷体" panose="02010609060101010101" charset="-122"/>
                <a:ea typeface="楷体" panose="02010609060101010101" charset="-122"/>
                <a:cs typeface="楷体" panose="02010609060101010101" charset="-122"/>
                <a:sym typeface="+mn-ea"/>
              </a:rPr>
              <a:t>在接下来的15年里，我买了数百本自助书籍、课程和应用程序，并找到了每一位有自我风格的个人改进专家，希望他们能教我如何变得更快乐、更自信、更可爱。</a:t>
            </a:r>
            <a:endParaRPr sz="3200">
              <a:latin typeface="楷体" panose="02010609060101010101" charset="-122"/>
              <a:ea typeface="楷体" panose="02010609060101010101" charset="-122"/>
              <a:cs typeface="楷体" panose="02010609060101010101" charset="-122"/>
              <a:sym typeface="+mn-ea"/>
            </a:endParaRPr>
          </a:p>
        </p:txBody>
      </p:sp>
      <p:cxnSp>
        <p:nvCxnSpPr>
          <p:cNvPr id="6" name="直接连接符 5"/>
          <p:cNvCxnSpPr/>
          <p:nvPr/>
        </p:nvCxnSpPr>
        <p:spPr>
          <a:xfrm flipV="1">
            <a:off x="4493260" y="1983105"/>
            <a:ext cx="341630" cy="3175"/>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4334510" y="2040890"/>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11" name="直接连接符 10"/>
          <p:cNvCxnSpPr/>
          <p:nvPr>
            <p:custDataLst>
              <p:tags r:id="rId3"/>
            </p:custDataLst>
          </p:nvPr>
        </p:nvCxnSpPr>
        <p:spPr>
          <a:xfrm>
            <a:off x="4993640" y="1985010"/>
            <a:ext cx="906145" cy="8890"/>
          </a:xfrm>
          <a:prstGeom prst="line">
            <a:avLst/>
          </a:prstGeom>
          <a:ln w="38100">
            <a:solidFill>
              <a:srgbClr val="0070C0"/>
            </a:solidFill>
          </a:ln>
        </p:spPr>
        <p:style>
          <a:lnRef idx="2">
            <a:schemeClr val="accent1"/>
          </a:lnRef>
          <a:fillRef idx="0">
            <a:srgbClr val="FFFFFF"/>
          </a:fillRef>
          <a:effectRef idx="0">
            <a:srgbClr val="FFFFFF"/>
          </a:effectRef>
          <a:fontRef idx="minor">
            <a:schemeClr val="tx1"/>
          </a:fontRef>
        </p:style>
      </p:cxnSp>
      <p:sp>
        <p:nvSpPr>
          <p:cNvPr id="13" name="文本框 12"/>
          <p:cNvSpPr txBox="1"/>
          <p:nvPr>
            <p:custDataLst>
              <p:tags r:id="rId4"/>
            </p:custDataLst>
          </p:nvPr>
        </p:nvSpPr>
        <p:spPr>
          <a:xfrm>
            <a:off x="5077460" y="1983105"/>
            <a:ext cx="737870" cy="368300"/>
          </a:xfrm>
          <a:prstGeom prst="rect">
            <a:avLst/>
          </a:prstGeom>
          <a:solidFill>
            <a:srgbClr val="FFFF00"/>
          </a:solidFill>
        </p:spPr>
        <p:txBody>
          <a:bodyPr wrap="square" rtlCol="0">
            <a:spAutoFit/>
          </a:bodyPr>
          <a:p>
            <a:r>
              <a:rPr lang="zh-CN" altLang="en-US"/>
              <a:t>谓语</a:t>
            </a:r>
            <a:endParaRPr lang="zh-CN" altLang="en-US"/>
          </a:p>
        </p:txBody>
      </p:sp>
      <p:cxnSp>
        <p:nvCxnSpPr>
          <p:cNvPr id="18" name="直接连接符 17"/>
          <p:cNvCxnSpPr/>
          <p:nvPr>
            <p:custDataLst>
              <p:tags r:id="rId5"/>
            </p:custDataLst>
          </p:nvPr>
        </p:nvCxnSpPr>
        <p:spPr>
          <a:xfrm flipV="1">
            <a:off x="6058535" y="1983105"/>
            <a:ext cx="4731385" cy="5715"/>
          </a:xfrm>
          <a:prstGeom prst="line">
            <a:avLst/>
          </a:prstGeom>
          <a:ln w="38100">
            <a:solidFill>
              <a:srgbClr val="00B05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7211695" y="1988820"/>
            <a:ext cx="659130" cy="368300"/>
          </a:xfrm>
          <a:prstGeom prst="rect">
            <a:avLst/>
          </a:prstGeom>
          <a:solidFill>
            <a:srgbClr val="FFFF00"/>
          </a:solidFill>
        </p:spPr>
        <p:txBody>
          <a:bodyPr wrap="square" rtlCol="0">
            <a:spAutoFit/>
          </a:bodyPr>
          <a:p>
            <a:r>
              <a:rPr lang="zh-CN" altLang="en-US"/>
              <a:t>宾语</a:t>
            </a:r>
            <a:endParaRPr lang="zh-CN" altLang="en-US"/>
          </a:p>
        </p:txBody>
      </p:sp>
      <p:sp>
        <p:nvSpPr>
          <p:cNvPr id="14" name="左中括号 13"/>
          <p:cNvSpPr/>
          <p:nvPr/>
        </p:nvSpPr>
        <p:spPr>
          <a:xfrm>
            <a:off x="824865" y="148653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右中括号 14"/>
          <p:cNvSpPr/>
          <p:nvPr/>
        </p:nvSpPr>
        <p:spPr>
          <a:xfrm>
            <a:off x="4307840" y="147574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左中括号 8"/>
          <p:cNvSpPr/>
          <p:nvPr/>
        </p:nvSpPr>
        <p:spPr>
          <a:xfrm>
            <a:off x="5694045" y="267081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8526145" y="329057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custDataLst>
              <p:tags r:id="rId6"/>
            </p:custDataLst>
          </p:nvPr>
        </p:nvSpPr>
        <p:spPr>
          <a:xfrm>
            <a:off x="1932305" y="1953895"/>
            <a:ext cx="941705" cy="368300"/>
          </a:xfrm>
          <a:prstGeom prst="rect">
            <a:avLst/>
          </a:prstGeom>
          <a:solidFill>
            <a:srgbClr val="FFFF00"/>
          </a:solidFill>
        </p:spPr>
        <p:txBody>
          <a:bodyPr wrap="square" rtlCol="0">
            <a:spAutoFit/>
          </a:bodyPr>
          <a:p>
            <a:pPr algn="ctr"/>
            <a:r>
              <a:rPr lang="zh-CN" altLang="en-US"/>
              <a:t>状语</a:t>
            </a:r>
            <a:endParaRPr lang="zh-CN" altLang="en-US"/>
          </a:p>
        </p:txBody>
      </p:sp>
      <p:sp>
        <p:nvSpPr>
          <p:cNvPr id="21" name="文本框 20"/>
          <p:cNvSpPr txBox="1"/>
          <p:nvPr/>
        </p:nvSpPr>
        <p:spPr>
          <a:xfrm>
            <a:off x="7523480" y="2602865"/>
            <a:ext cx="941705" cy="368300"/>
          </a:xfrm>
          <a:prstGeom prst="rect">
            <a:avLst/>
          </a:prstGeom>
          <a:solidFill>
            <a:srgbClr val="FFFF00"/>
          </a:solidFill>
        </p:spPr>
        <p:txBody>
          <a:bodyPr wrap="square" rtlCol="0">
            <a:spAutoFit/>
          </a:bodyPr>
          <a:p>
            <a:pPr algn="ctr"/>
            <a:r>
              <a:rPr lang="zh-CN" altLang="en-US"/>
              <a:t>定语</a:t>
            </a:r>
            <a:endParaRPr lang="zh-CN" altLang="en-US"/>
          </a:p>
        </p:txBody>
      </p:sp>
      <p:sp>
        <p:nvSpPr>
          <p:cNvPr id="23" name="文本框 22"/>
          <p:cNvSpPr txBox="1"/>
          <p:nvPr/>
        </p:nvSpPr>
        <p:spPr>
          <a:xfrm>
            <a:off x="9387205" y="283019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4" name="文本框 23"/>
          <p:cNvSpPr txBox="1"/>
          <p:nvPr/>
        </p:nvSpPr>
        <p:spPr>
          <a:xfrm>
            <a:off x="8418195" y="344995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5" name="文本框 24"/>
          <p:cNvSpPr txBox="1"/>
          <p:nvPr/>
        </p:nvSpPr>
        <p:spPr>
          <a:xfrm>
            <a:off x="6057900" y="214439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6" name="文本框 25"/>
          <p:cNvSpPr txBox="1"/>
          <p:nvPr/>
        </p:nvSpPr>
        <p:spPr>
          <a:xfrm>
            <a:off x="2456180" y="2797175"/>
            <a:ext cx="401320" cy="583565"/>
          </a:xfrm>
          <a:prstGeom prst="rect">
            <a:avLst/>
          </a:prstGeom>
          <a:noFill/>
        </p:spPr>
        <p:txBody>
          <a:bodyPr wrap="square" rtlCol="0">
            <a:spAutoFit/>
          </a:bodyPr>
          <a:p>
            <a:r>
              <a:rPr lang="zh-CN" altLang="en-US" sz="3200" b="1">
                <a:solidFill>
                  <a:srgbClr val="C00000"/>
                </a:solidFill>
              </a:rPr>
              <a:t>）</a:t>
            </a:r>
            <a:endParaRPr lang="zh-CN" altLang="en-US" sz="3200" b="1">
              <a:solidFill>
                <a:srgbClr val="C00000"/>
              </a:solidFill>
            </a:endParaRPr>
          </a:p>
        </p:txBody>
      </p:sp>
      <p:sp>
        <p:nvSpPr>
          <p:cNvPr id="27" name="文本框 26"/>
          <p:cNvSpPr txBox="1"/>
          <p:nvPr>
            <p:custDataLst>
              <p:tags r:id="rId7"/>
            </p:custDataLst>
          </p:nvPr>
        </p:nvSpPr>
        <p:spPr>
          <a:xfrm>
            <a:off x="2162810" y="3879850"/>
            <a:ext cx="135382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宾语从句</a:t>
            </a:r>
            <a:endParaRPr lang="zh-CN" altLang="en-US"/>
          </a:p>
        </p:txBody>
      </p:sp>
      <p:sp>
        <p:nvSpPr>
          <p:cNvPr id="28" name="文本框 27"/>
          <p:cNvSpPr txBox="1"/>
          <p:nvPr>
            <p:custDataLst>
              <p:tags r:id="rId8"/>
            </p:custDataLst>
          </p:nvPr>
        </p:nvSpPr>
        <p:spPr>
          <a:xfrm>
            <a:off x="6060440" y="3259455"/>
            <a:ext cx="211201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同位语从句</a:t>
            </a:r>
            <a:endParaRPr lang="zh-CN" altLang="en-US"/>
          </a:p>
        </p:txBody>
      </p:sp>
      <p:cxnSp>
        <p:nvCxnSpPr>
          <p:cNvPr id="29" name="直接连接符 28"/>
          <p:cNvCxnSpPr/>
          <p:nvPr>
            <p:custDataLst>
              <p:tags r:id="rId9"/>
            </p:custDataLst>
          </p:nvPr>
        </p:nvCxnSpPr>
        <p:spPr>
          <a:xfrm>
            <a:off x="4125595" y="2602865"/>
            <a:ext cx="2171065" cy="29210"/>
          </a:xfrm>
          <a:prstGeom prst="line">
            <a:avLst/>
          </a:prstGeom>
          <a:ln w="38100">
            <a:solidFill>
              <a:srgbClr val="0070C0"/>
            </a:solidFill>
          </a:ln>
        </p:spPr>
        <p:style>
          <a:lnRef idx="2">
            <a:schemeClr val="accent1"/>
          </a:lnRef>
          <a:fillRef idx="0">
            <a:srgbClr val="FFFFFF"/>
          </a:fillRef>
          <a:effectRef idx="0">
            <a:srgbClr val="FFFFFF"/>
          </a:effectRef>
          <a:fontRef idx="minor">
            <a:schemeClr val="tx1"/>
          </a:fontRef>
        </p:style>
      </p:cxnSp>
      <p:sp>
        <p:nvSpPr>
          <p:cNvPr id="30" name="文本框 29"/>
          <p:cNvSpPr txBox="1"/>
          <p:nvPr>
            <p:custDataLst>
              <p:tags r:id="rId10"/>
            </p:custDataLst>
          </p:nvPr>
        </p:nvSpPr>
        <p:spPr>
          <a:xfrm>
            <a:off x="4688840" y="2569845"/>
            <a:ext cx="737870" cy="368300"/>
          </a:xfrm>
          <a:prstGeom prst="rect">
            <a:avLst/>
          </a:prstGeom>
          <a:solidFill>
            <a:srgbClr val="FFFF00"/>
          </a:solidFill>
        </p:spPr>
        <p:txBody>
          <a:bodyPr wrap="square" rtlCol="0">
            <a:spAutoFit/>
          </a:bodyPr>
          <a:p>
            <a:r>
              <a:rPr lang="zh-CN" altLang="en-US"/>
              <a:t>谓语</a:t>
            </a:r>
            <a:endParaRPr lang="zh-CN" altLang="en-US"/>
          </a:p>
        </p:txBody>
      </p:sp>
      <p:cxnSp>
        <p:nvCxnSpPr>
          <p:cNvPr id="31" name="直接连接符 30"/>
          <p:cNvCxnSpPr/>
          <p:nvPr>
            <p:custDataLst>
              <p:tags r:id="rId11"/>
            </p:custDataLst>
          </p:nvPr>
        </p:nvCxnSpPr>
        <p:spPr>
          <a:xfrm flipV="1">
            <a:off x="513080" y="2602865"/>
            <a:ext cx="2691765" cy="9525"/>
          </a:xfrm>
          <a:prstGeom prst="line">
            <a:avLst/>
          </a:prstGeom>
          <a:ln w="38100">
            <a:solidFill>
              <a:srgbClr val="00B050"/>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custDataLst>
              <p:tags r:id="rId12"/>
            </p:custDataLst>
          </p:nvPr>
        </p:nvCxnSpPr>
        <p:spPr>
          <a:xfrm flipV="1">
            <a:off x="2726055" y="3287395"/>
            <a:ext cx="1043940" cy="3175"/>
          </a:xfrm>
          <a:prstGeom prst="line">
            <a:avLst/>
          </a:prstGeom>
          <a:ln w="38100">
            <a:solidFill>
              <a:srgbClr val="00B050"/>
            </a:solidFill>
          </a:ln>
        </p:spPr>
        <p:style>
          <a:lnRef idx="2">
            <a:schemeClr val="accent1"/>
          </a:lnRef>
          <a:fillRef idx="0">
            <a:srgbClr val="FFFFFF"/>
          </a:fillRef>
          <a:effectRef idx="0">
            <a:srgbClr val="FFFFFF"/>
          </a:effectRef>
          <a:fontRef idx="minor">
            <a:schemeClr val="tx1"/>
          </a:fontRef>
        </p:style>
      </p:cxnSp>
      <p:sp>
        <p:nvSpPr>
          <p:cNvPr id="33" name="文本框 32"/>
          <p:cNvSpPr txBox="1"/>
          <p:nvPr/>
        </p:nvSpPr>
        <p:spPr>
          <a:xfrm>
            <a:off x="2857500" y="3278505"/>
            <a:ext cx="659130" cy="368300"/>
          </a:xfrm>
          <a:prstGeom prst="rect">
            <a:avLst/>
          </a:prstGeom>
          <a:solidFill>
            <a:srgbClr val="FFFF00"/>
          </a:solidFill>
        </p:spPr>
        <p:txBody>
          <a:bodyPr wrap="square" rtlCol="0">
            <a:spAutoFit/>
          </a:bodyPr>
          <a:p>
            <a:r>
              <a:rPr lang="zh-CN" altLang="en-US"/>
              <a:t>宾语</a:t>
            </a:r>
            <a:endParaRPr lang="zh-CN" altLang="en-US"/>
          </a:p>
        </p:txBody>
      </p:sp>
      <p:sp>
        <p:nvSpPr>
          <p:cNvPr id="34" name="文本框 33"/>
          <p:cNvSpPr txBox="1"/>
          <p:nvPr>
            <p:custDataLst>
              <p:tags r:id="rId13"/>
            </p:custDataLst>
          </p:nvPr>
        </p:nvSpPr>
        <p:spPr>
          <a:xfrm>
            <a:off x="4135755" y="3887470"/>
            <a:ext cx="941705" cy="368300"/>
          </a:xfrm>
          <a:prstGeom prst="rect">
            <a:avLst/>
          </a:prstGeom>
          <a:solidFill>
            <a:srgbClr val="FFFF00"/>
          </a:solidFill>
        </p:spPr>
        <p:txBody>
          <a:bodyPr wrap="square" rtlCol="0">
            <a:spAutoFit/>
          </a:bodyPr>
          <a:p>
            <a:pPr algn="ctr"/>
            <a:r>
              <a:rPr lang="zh-CN" altLang="en-US"/>
              <a:t>状语</a:t>
            </a:r>
            <a:endParaRPr lang="zh-CN" altLang="en-US"/>
          </a:p>
        </p:txBody>
      </p:sp>
      <p:sp>
        <p:nvSpPr>
          <p:cNvPr id="35" name="左大括号 34"/>
          <p:cNvSpPr/>
          <p:nvPr/>
        </p:nvSpPr>
        <p:spPr>
          <a:xfrm>
            <a:off x="3799205" y="2670810"/>
            <a:ext cx="152400" cy="869315"/>
          </a:xfrm>
          <a:prstGeom prst="leftBrace">
            <a:avLst/>
          </a:prstGeom>
          <a:ln w="28575">
            <a:solidFill>
              <a:srgbClr val="00206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6" name="右大括号 35"/>
          <p:cNvSpPr/>
          <p:nvPr/>
        </p:nvSpPr>
        <p:spPr>
          <a:xfrm>
            <a:off x="8811895" y="3141345"/>
            <a:ext cx="163195" cy="967105"/>
          </a:xfrm>
          <a:prstGeom prst="rightBrace">
            <a:avLst/>
          </a:prstGeom>
          <a:ln w="28575">
            <a:solidFill>
              <a:srgbClr val="00206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P spid="13" grpId="0" bldLvl="0" animBg="1"/>
      <p:bldP spid="7" grpId="0" bldLvl="0" animBg="1"/>
      <p:bldP spid="14" grpId="0" bldLvl="0" animBg="1"/>
      <p:bldP spid="15" grpId="0" bldLvl="0" animBg="1"/>
      <p:bldP spid="9" grpId="0" bldLvl="0" animBg="1"/>
      <p:bldP spid="16" grpId="0" bldLvl="0" animBg="1"/>
      <p:bldP spid="17" grpId="0" bldLvl="0" animBg="1"/>
      <p:bldP spid="23" grpId="0"/>
      <p:bldP spid="24" grpId="0"/>
      <p:bldP spid="25" grpId="0"/>
      <p:bldP spid="26" grpId="0"/>
      <p:bldP spid="27" grpId="0" bldLvl="0" animBg="1"/>
      <p:bldP spid="28" grpId="0" bldLvl="0" animBg="1"/>
      <p:bldP spid="30" grpId="0" bldLvl="0" animBg="1"/>
      <p:bldP spid="33" grpId="0" bldLvl="0" animBg="1"/>
      <p:bldP spid="34" grpId="0" bldLvl="0" animBg="1"/>
      <p:bldP spid="21"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983615" y="1910715"/>
            <a:ext cx="11008995" cy="1263015"/>
          </a:xfrm>
        </p:spPr>
        <p:txBody>
          <a:bodyPr>
            <a:noAutofit/>
          </a:bodyPr>
          <a:lstStyle/>
          <a:p>
            <a:pPr algn="ctr"/>
            <a:r>
              <a:rPr lang="en-US" altLang="zh-CN"/>
              <a:t>2024</a:t>
            </a:r>
            <a:r>
              <a:rPr lang="zh-CN" altLang="en-US"/>
              <a:t>年</a:t>
            </a:r>
            <a:r>
              <a:rPr lang="en-US" altLang="zh-CN"/>
              <a:t>10</a:t>
            </a:r>
            <a:r>
              <a:rPr lang="zh-CN" altLang="en-US"/>
              <a:t>月天域全国名校协作体</a:t>
            </a:r>
            <a:br>
              <a:rPr lang="zh-CN" altLang="en-US"/>
            </a:br>
            <a:r>
              <a:rPr lang="zh-CN" altLang="en-US"/>
              <a:t>高三英语联考客观题讲评</a:t>
            </a:r>
            <a:endParaRPr lang="zh-CN" altLang="en-US"/>
          </a:p>
        </p:txBody>
      </p:sp>
      <p:sp>
        <p:nvSpPr>
          <p:cNvPr id="10" name="署名"/>
          <p:cNvSpPr>
            <a:spLocks noGrp="1"/>
          </p:cNvSpPr>
          <p:nvPr>
            <p:ph type="body" sz="quarter" idx="17"/>
            <p:custDataLst>
              <p:tags r:id="rId2"/>
            </p:custDataLst>
          </p:nvPr>
        </p:nvSpPr>
        <p:spPr>
          <a:xfrm>
            <a:off x="6793230" y="3771265"/>
            <a:ext cx="4694555" cy="399415"/>
          </a:xfrm>
        </p:spPr>
        <p:txBody>
          <a:bodyPr>
            <a:noAutofit/>
          </a:bodyPr>
          <a:lstStyle/>
          <a:p>
            <a:r>
              <a:rPr lang="zh-CN" altLang="en-US" sz="3600"/>
              <a:t>海亮实验中学</a:t>
            </a:r>
            <a:r>
              <a:rPr lang="en-US" altLang="zh-CN" sz="3600"/>
              <a:t> </a:t>
            </a:r>
            <a:r>
              <a:rPr lang="zh-CN" altLang="en-US" sz="3600"/>
              <a:t>陈虹</a:t>
            </a:r>
            <a:endParaRPr lang="zh-CN" altLang="en-US" sz="36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txBox="1">
            <a:spLocks noGrp="1"/>
          </p:cNvSpPr>
          <p:nvPr>
            <p:ph idx="1"/>
          </p:nvPr>
        </p:nvSpPr>
        <p:spPr>
          <a:xfrm>
            <a:off x="695960" y="1783080"/>
            <a:ext cx="4140200" cy="4873625"/>
          </a:xfrm>
          <a:solidFill>
            <a:schemeClr val="accent3">
              <a:lumMod val="20000"/>
              <a:lumOff val="80000"/>
            </a:schemeClr>
          </a:solidFill>
        </p:spPr>
        <p:txBody>
          <a:bodyPr wrap="square" rtlCol="0">
            <a:noAutofit/>
          </a:bodyPr>
          <a:p>
            <a:pPr marL="0" lvl="0" algn="l">
              <a:lnSpc>
                <a:spcPct val="100000"/>
              </a:lnSpc>
              <a:buClrTx/>
              <a:buSzTx/>
              <a:buFontTx/>
              <a:buNone/>
            </a:pPr>
            <a:r>
              <a:rPr lang="en-US" altLang="zh-CN" sz="3600" b="1">
                <a:solidFill>
                  <a:schemeClr val="tx1"/>
                </a:solidFill>
                <a:latin typeface="仿宋" panose="02010609060101010101" charset="-122"/>
                <a:ea typeface="仿宋" panose="02010609060101010101" charset="-122"/>
                <a:sym typeface="+mn-ea"/>
              </a:rPr>
              <a:t>   这篇文章主要探讨了气候变化对海洋的影响，尤其是海洋酸化和海洋温度升高的问题。</a:t>
            </a:r>
            <a:endParaRPr lang="en-US" altLang="zh-CN" sz="3600" b="1">
              <a:solidFill>
                <a:schemeClr val="tx1"/>
              </a:solidFill>
              <a:latin typeface="仿宋" panose="02010609060101010101" charset="-122"/>
              <a:ea typeface="仿宋" panose="02010609060101010101" charset="-122"/>
              <a:sym typeface="+mn-ea"/>
            </a:endParaRPr>
          </a:p>
        </p:txBody>
      </p:sp>
      <p:sp>
        <p:nvSpPr>
          <p:cNvPr id="7" name="文本框 6"/>
          <p:cNvSpPr txBox="1"/>
          <p:nvPr/>
        </p:nvSpPr>
        <p:spPr>
          <a:xfrm>
            <a:off x="1422718" y="287020"/>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b="1">
                <a:solidFill>
                  <a:schemeClr val="tx2">
                    <a:lumMod val="90000"/>
                    <a:lumOff val="10000"/>
                  </a:schemeClr>
                </a:solidFill>
                <a:latin typeface="+mj-lt"/>
                <a:ea typeface="+mj-ea"/>
                <a:cs typeface="+mj-cs"/>
              </a:rPr>
              <a:t>C</a:t>
            </a:r>
            <a:r>
              <a:rPr lang="zh-CN" altLang="en-US" sz="6000" b="1">
                <a:solidFill>
                  <a:schemeClr val="tx2">
                    <a:lumMod val="90000"/>
                    <a:lumOff val="10000"/>
                  </a:schemeClr>
                </a:solidFill>
                <a:latin typeface="+mj-lt"/>
                <a:ea typeface="+mj-ea"/>
                <a:cs typeface="+mj-cs"/>
              </a:rPr>
              <a:t> 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pic>
        <p:nvPicPr>
          <p:cNvPr id="4" name="图片 3"/>
          <p:cNvPicPr/>
          <p:nvPr/>
        </p:nvPicPr>
        <p:blipFill>
          <a:blip r:embed="rId1"/>
          <a:stretch>
            <a:fillRect/>
          </a:stretch>
        </p:blipFill>
        <p:spPr>
          <a:xfrm>
            <a:off x="4957445" y="1895475"/>
            <a:ext cx="6794500" cy="4648200"/>
          </a:xfrm>
          <a:prstGeom prst="rect">
            <a:avLst/>
          </a:prstGeom>
        </p:spPr>
      </p:pic>
      <p:sp>
        <p:nvSpPr>
          <p:cNvPr id="5" name="文本框 4"/>
          <p:cNvSpPr txBox="1"/>
          <p:nvPr/>
        </p:nvSpPr>
        <p:spPr>
          <a:xfrm>
            <a:off x="4351655" y="168275"/>
            <a:ext cx="7562215" cy="1531620"/>
          </a:xfrm>
          <a:prstGeom prst="rect">
            <a:avLst/>
          </a:prstGeom>
          <a:noFill/>
        </p:spPr>
        <p:txBody>
          <a:bodyPr wrap="square" rtlCol="0" anchor="t">
            <a:spAutoFit/>
          </a:bodyPr>
          <a:p>
            <a:pPr indent="0" algn="ctr">
              <a:lnSpc>
                <a:spcPct val="130000"/>
              </a:lnSpc>
              <a:buNone/>
            </a:pPr>
            <a:r>
              <a:rPr lang="en-US" sz="3600">
                <a:latin typeface="Times New Roman" panose="02020603050405020304" charset="0"/>
                <a:cs typeface="Times New Roman" panose="02020603050405020304" charset="0"/>
                <a:sym typeface="+mn-ea"/>
              </a:rPr>
              <a:t>Ocean's vital role overshadowed by human abuse and neglect.</a:t>
            </a:r>
            <a:endParaRPr lang="en-US" altLang="en-US" sz="3600">
              <a:latin typeface="Times New Roman" panose="02020603050405020304" charset="0"/>
              <a:cs typeface="Times New Roman" panose="02020603050405020304" charset="0"/>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155" y="0"/>
            <a:ext cx="11953240" cy="6857365"/>
          </a:xfrm>
        </p:spPr>
        <p:txBody>
          <a:bodyPr>
            <a:noAutofit/>
          </a:bodyPr>
          <a:p>
            <a:pPr marL="0" indent="0" fontAlgn="auto">
              <a:lnSpc>
                <a:spcPct val="9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Calibri" panose="020F0502020204030204" charset="0"/>
                <a:cs typeface="Times New Roman" panose="02020603050405020304" charset="0"/>
              </a:rPr>
              <a:t>①</a:t>
            </a:r>
            <a:r>
              <a:rPr sz="2000">
                <a:latin typeface="Times New Roman" panose="02020603050405020304" charset="0"/>
                <a:cs typeface="Times New Roman" panose="02020603050405020304" charset="0"/>
              </a:rPr>
              <a:t>The ocean covers almost three- quarters of the planet. Were all the planet’s water placed over the United States, it would form a column of liquid 132km tall. The ocean provides 3bn people with almost a fifth of their protein (making fish a bigger source of the stuff than beef). Climate and weather systems depend on the temperature patterns of the ocean and its interactions with the atmosphere. If anything ought to be too big to fail, it is the ocean.</a:t>
            </a:r>
            <a:endParaRPr sz="2000">
              <a:latin typeface="Times New Roman" panose="02020603050405020304" charset="0"/>
              <a:cs typeface="Times New Roman" panose="02020603050405020304" charset="0"/>
            </a:endParaRPr>
          </a:p>
          <a:p>
            <a:pPr marL="0" indent="0" fontAlgn="auto">
              <a:lnSpc>
                <a:spcPct val="9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Calibri" panose="020F0502020204030204" charset="0"/>
                <a:cs typeface="Times New Roman" panose="02020603050405020304" charset="0"/>
              </a:rPr>
              <a:t>②</a:t>
            </a:r>
            <a:r>
              <a:rPr sz="2000">
                <a:latin typeface="Times New Roman" panose="02020603050405020304" charset="0"/>
                <a:cs typeface="Times New Roman" panose="02020603050405020304" charset="0"/>
              </a:rPr>
              <a:t>Humans have long assumed that the ocean’s size allowed them to put anything they wanted into it and to take anything they wanted out. However, changing temperatures and chemistry, overfishing and pollution have stressed its ecosystems for decades.  </a:t>
            </a:r>
            <a:endParaRPr sz="2000">
              <a:latin typeface="Times New Roman" panose="02020603050405020304" charset="0"/>
              <a:cs typeface="Times New Roman" panose="02020603050405020304" charset="0"/>
            </a:endParaRPr>
          </a:p>
          <a:p>
            <a:pPr marL="0" indent="0" fontAlgn="auto">
              <a:lnSpc>
                <a:spcPct val="9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Calibri" panose="020F0502020204030204" charset="0"/>
                <a:cs typeface="Times New Roman" panose="02020603050405020304" charset="0"/>
              </a:rPr>
              <a:t>③</a:t>
            </a:r>
            <a:r>
              <a:rPr sz="2000">
                <a:latin typeface="Times New Roman" panose="02020603050405020304" charset="0"/>
                <a:cs typeface="Times New Roman" panose="02020603050405020304" charset="0"/>
              </a:rPr>
              <a:t>The ocean stores more than nine- tenths of the heat trapped on Earth by greenhouse-gas emissions. Consequently, coral reefs are suffering. Scientists expect almost all corals to be gone by2050．By the middle of the century the ocean could contain more plastic than fish by weight. Ground down into tiny pieces, it is eaten by fish and then by people, with uncertain effects on human health. Nevertheless, appetite for fish grows: almost 90% of stocks are fished either at or beyond their sustainable limits. The ocean nurtures humanity. Humanity treats it with contempt.</a:t>
            </a:r>
            <a:endParaRPr sz="2000">
              <a:latin typeface="Times New Roman" panose="02020603050405020304" charset="0"/>
              <a:cs typeface="Times New Roman" panose="02020603050405020304" charset="0"/>
            </a:endParaRPr>
          </a:p>
          <a:p>
            <a:pPr marL="0" indent="0" fontAlgn="auto">
              <a:lnSpc>
                <a:spcPct val="9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微软雅黑" panose="020B0503020204020204" charset="-122"/>
                <a:ea typeface="微软雅黑" panose="020B0503020204020204" charset="-122"/>
                <a:cs typeface="Times New Roman" panose="02020603050405020304" charset="0"/>
              </a:rPr>
              <a:t>④</a:t>
            </a:r>
            <a:r>
              <a:rPr sz="2000">
                <a:latin typeface="Times New Roman" panose="02020603050405020304" charset="0"/>
                <a:cs typeface="Times New Roman" panose="02020603050405020304" charset="0"/>
              </a:rPr>
              <a:t>Such self-destructive behavior demands explanation. Unarguably, the ocean being subject to a series of laws and agreements, enforcement is hard. Apart from this, two reasons stand out. One is geography. The bulk of the ocean is beyond the horizon and below the waterline. The damage being done to its health is visible in a few liminal places. But for the most part, the sea is out of sight and out of mind. It is telling that there is only a single fleeting reference to the ocean in the Paris agreement on climate change.</a:t>
            </a:r>
            <a:endParaRPr sz="2000">
              <a:latin typeface="Times New Roman" panose="02020603050405020304" charset="0"/>
              <a:cs typeface="Times New Roman" panose="02020603050405020304" charset="0"/>
            </a:endParaRPr>
          </a:p>
          <a:p>
            <a:pPr marL="0" indent="0" fontAlgn="auto">
              <a:lnSpc>
                <a:spcPct val="9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微软雅黑" panose="020B0503020204020204" charset="-122"/>
                <a:ea typeface="微软雅黑" panose="020B0503020204020204" charset="-122"/>
                <a:cs typeface="Times New Roman" panose="02020603050405020304" charset="0"/>
              </a:rPr>
              <a:t>⑤</a:t>
            </a:r>
            <a:r>
              <a:rPr sz="2000">
                <a:latin typeface="Times New Roman" panose="02020603050405020304" charset="0"/>
                <a:cs typeface="Times New Roman" panose="02020603050405020304" charset="0"/>
              </a:rPr>
              <a:t>Second, the ocean is a victim of other bigger processes. The emission of greenhouse gases into the atmosphere is changing the marine environment along with the rest of the planet. The ocean has warmed by 0.7℃ since the 19th century, damaging corals and encouraging organisms to migrate towards the poles for cooler waters. Greater concentrations of carbon dioxide in the water are making it more acidic, harming creatures such as crabs and oysters, whose calcium carbonate shells suffer as marine chemistry alters.</a:t>
            </a:r>
            <a:r>
              <a:rPr lang="en-US" altLang="zh-CN" sz="2000">
                <a:latin typeface="Times New Roman" panose="02020603050405020304" charset="0"/>
                <a:cs typeface="Times New Roman" panose="02020603050405020304" charset="0"/>
              </a:rPr>
              <a:t>  W</a:t>
            </a:r>
            <a:r>
              <a:rPr lang="zh-CN" altLang="en-US" sz="2000">
                <a:latin typeface="Times New Roman" panose="02020603050405020304" charset="0"/>
                <a:cs typeface="Times New Roman" panose="02020603050405020304" charset="0"/>
              </a:rPr>
              <a:t>hat if we all turned off the air conditioning for a bit ,  opened our windows ,  and truly experienced life as it was happening , not what we manufactured it to be? we might be a little less comfortable ,  but maybe a little more connected.</a:t>
            </a:r>
            <a:endParaRPr lang="zh-CN" altLang="en-US" sz="2000">
              <a:latin typeface="Times New Roman" panose="02020603050405020304" charset="0"/>
              <a:cs typeface="Times New Roman" panose="02020603050405020304" charset="0"/>
            </a:endParaRPr>
          </a:p>
        </p:txBody>
      </p:sp>
      <p:sp>
        <p:nvSpPr>
          <p:cNvPr id="9" name="文本框 8"/>
          <p:cNvSpPr txBox="1"/>
          <p:nvPr/>
        </p:nvSpPr>
        <p:spPr>
          <a:xfrm>
            <a:off x="4740910" y="332105"/>
            <a:ext cx="3522980" cy="583565"/>
          </a:xfrm>
          <a:prstGeom prst="rect">
            <a:avLst/>
          </a:prstGeom>
          <a:solidFill>
            <a:schemeClr val="accent5">
              <a:lumMod val="75000"/>
            </a:schemeClr>
          </a:solidFill>
        </p:spPr>
        <p:txBody>
          <a:bodyPr wrap="square" rtlCol="0">
            <a:spAutoFit/>
          </a:bodyPr>
          <a:p>
            <a:pPr algn="ctr"/>
            <a:r>
              <a:rPr lang="zh-CN" altLang="en-US" sz="3200">
                <a:solidFill>
                  <a:srgbClr val="FFFF00"/>
                </a:solidFill>
                <a:latin typeface="Times New Roman" panose="02020603050405020304" charset="0"/>
                <a:cs typeface="Times New Roman" panose="02020603050405020304" charset="0"/>
                <a:sym typeface="+mn-ea"/>
              </a:rPr>
              <a:t>Introduction</a:t>
            </a:r>
            <a:endParaRPr lang="zh-CN" altLang="en-US" sz="3200">
              <a:solidFill>
                <a:srgbClr val="FFFF00"/>
              </a:solidFill>
              <a:latin typeface="Times New Roman" panose="02020603050405020304" charset="0"/>
              <a:cs typeface="Times New Roman" panose="02020603050405020304" charset="0"/>
              <a:sym typeface="+mn-ea"/>
            </a:endParaRPr>
          </a:p>
        </p:txBody>
      </p:sp>
      <p:sp>
        <p:nvSpPr>
          <p:cNvPr id="4" name="文本框 3"/>
          <p:cNvSpPr txBox="1"/>
          <p:nvPr/>
        </p:nvSpPr>
        <p:spPr>
          <a:xfrm>
            <a:off x="4317365" y="1193165"/>
            <a:ext cx="4435475" cy="583565"/>
          </a:xfrm>
          <a:prstGeom prst="rect">
            <a:avLst/>
          </a:prstGeom>
          <a:solidFill>
            <a:schemeClr val="accent5">
              <a:lumMod val="75000"/>
            </a:schemeClr>
          </a:solidFill>
        </p:spPr>
        <p:txBody>
          <a:bodyPr wrap="square" rtlCol="0">
            <a:spAutoFit/>
          </a:bodyPr>
          <a:p>
            <a:pPr algn="ctr">
              <a:buClrTx/>
              <a:buSzTx/>
              <a:buFontTx/>
            </a:pPr>
            <a:r>
              <a:rPr lang="zh-CN" altLang="en-US" sz="3200">
                <a:solidFill>
                  <a:srgbClr val="FFFF00"/>
                </a:solidFill>
                <a:latin typeface="Times New Roman" panose="02020603050405020304" charset="0"/>
                <a:cs typeface="Times New Roman" panose="02020603050405020304" charset="0"/>
              </a:rPr>
              <a:t>Problem Statement</a:t>
            </a:r>
            <a:endParaRPr lang="zh-CN" altLang="en-US" sz="3200">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4307205" y="2379345"/>
            <a:ext cx="4084320" cy="583565"/>
          </a:xfrm>
          <a:prstGeom prst="rect">
            <a:avLst/>
          </a:prstGeom>
          <a:solidFill>
            <a:schemeClr val="accent5">
              <a:lumMod val="75000"/>
            </a:schemeClr>
          </a:solidFill>
        </p:spPr>
        <p:txBody>
          <a:bodyPr wrap="square" rtlCol="0">
            <a:spAutoFit/>
          </a:bodyPr>
          <a:p>
            <a:pPr algn="ctr">
              <a:buClrTx/>
              <a:buSzTx/>
              <a:buFontTx/>
            </a:pPr>
            <a:r>
              <a:rPr lang="zh-CN" altLang="en-US" sz="3200">
                <a:solidFill>
                  <a:srgbClr val="FFFF00"/>
                </a:solidFill>
                <a:latin typeface="Times New Roman" panose="02020603050405020304" charset="0"/>
                <a:cs typeface="Times New Roman" panose="02020603050405020304" charset="0"/>
              </a:rPr>
              <a:t>Detailed Problems</a:t>
            </a:r>
            <a:endParaRPr lang="zh-CN" altLang="en-US" sz="3200">
              <a:solidFill>
                <a:srgbClr val="FFFF00"/>
              </a:solidFill>
              <a:latin typeface="Times New Roman" panose="02020603050405020304" charset="0"/>
              <a:cs typeface="Times New Roman" panose="02020603050405020304" charset="0"/>
            </a:endParaRPr>
          </a:p>
        </p:txBody>
      </p:sp>
      <p:sp>
        <p:nvSpPr>
          <p:cNvPr id="7" name="文本框 6"/>
          <p:cNvSpPr txBox="1"/>
          <p:nvPr/>
        </p:nvSpPr>
        <p:spPr>
          <a:xfrm>
            <a:off x="4567555" y="4100830"/>
            <a:ext cx="3695700" cy="583565"/>
          </a:xfrm>
          <a:prstGeom prst="rect">
            <a:avLst/>
          </a:prstGeom>
          <a:solidFill>
            <a:schemeClr val="accent5">
              <a:lumMod val="75000"/>
            </a:schemeClr>
          </a:solidFill>
        </p:spPr>
        <p:txBody>
          <a:bodyPr wrap="square" rtlCol="0">
            <a:spAutoFit/>
          </a:bodyPr>
          <a:p>
            <a:pPr algn="ctr">
              <a:buClrTx/>
              <a:buSzTx/>
              <a:buFontTx/>
            </a:pPr>
            <a:r>
              <a:rPr lang="zh-CN" altLang="en-US" sz="3200">
                <a:solidFill>
                  <a:srgbClr val="FFFF00"/>
                </a:solidFill>
                <a:latin typeface="Times New Roman" panose="02020603050405020304" charset="0"/>
                <a:cs typeface="Times New Roman" panose="02020603050405020304" charset="0"/>
              </a:rPr>
              <a:t>Cause Analysis</a:t>
            </a:r>
            <a:endParaRPr lang="zh-CN" altLang="en-US" sz="3200">
              <a:solidFill>
                <a:srgbClr val="FFFF00"/>
              </a:solidFill>
              <a:latin typeface="Times New Roman" panose="02020603050405020304" charset="0"/>
              <a:cs typeface="Times New Roman" panose="02020603050405020304" charset="0"/>
            </a:endParaRPr>
          </a:p>
        </p:txBody>
      </p:sp>
      <p:sp>
        <p:nvSpPr>
          <p:cNvPr id="2" name="文本框 1"/>
          <p:cNvSpPr txBox="1"/>
          <p:nvPr/>
        </p:nvSpPr>
        <p:spPr>
          <a:xfrm>
            <a:off x="4220845" y="5131435"/>
            <a:ext cx="4531995" cy="1568450"/>
          </a:xfrm>
          <a:prstGeom prst="rect">
            <a:avLst/>
          </a:prstGeom>
          <a:solidFill>
            <a:schemeClr val="accent5">
              <a:lumMod val="75000"/>
            </a:schemeClr>
          </a:solidFill>
        </p:spPr>
        <p:txBody>
          <a:bodyPr wrap="square" rtlCol="0">
            <a:spAutoFit/>
          </a:bodyPr>
          <a:p>
            <a:pPr algn="ctr"/>
            <a:r>
              <a:rPr lang="zh-CN" altLang="en-US" sz="3200">
                <a:solidFill>
                  <a:srgbClr val="FFFF00"/>
                </a:solidFill>
                <a:latin typeface="Times New Roman" panose="02020603050405020304" charset="0"/>
                <a:cs typeface="Times New Roman" panose="02020603050405020304" charset="0"/>
              </a:rPr>
              <a:t>Environmental Impacts</a:t>
            </a:r>
            <a:endParaRPr lang="zh-CN" altLang="en-US" sz="3200">
              <a:solidFill>
                <a:srgbClr val="FFFF00"/>
              </a:solidFill>
              <a:latin typeface="Times New Roman" panose="02020603050405020304" charset="0"/>
              <a:cs typeface="Times New Roman" panose="02020603050405020304" charset="0"/>
            </a:endParaRPr>
          </a:p>
          <a:p>
            <a:pPr algn="ctr"/>
            <a:r>
              <a:rPr lang="en-US" altLang="zh-CN" sz="3200">
                <a:solidFill>
                  <a:srgbClr val="FFFF00"/>
                </a:solidFill>
                <a:latin typeface="Times New Roman" panose="02020603050405020304" charset="0"/>
                <a:cs typeface="Times New Roman" panose="02020603050405020304" charset="0"/>
              </a:rPr>
              <a:t>&amp;</a:t>
            </a:r>
            <a:endParaRPr lang="en-US" altLang="zh-CN" sz="3200">
              <a:solidFill>
                <a:srgbClr val="FFFF00"/>
              </a:solidFill>
              <a:latin typeface="Times New Roman" panose="02020603050405020304" charset="0"/>
              <a:cs typeface="Times New Roman" panose="02020603050405020304" charset="0"/>
            </a:endParaRPr>
          </a:p>
          <a:p>
            <a:pPr algn="ctr"/>
            <a:r>
              <a:rPr lang="en-US" altLang="zh-CN" sz="3200">
                <a:solidFill>
                  <a:srgbClr val="FFFF00"/>
                </a:solidFill>
                <a:latin typeface="Times New Roman" panose="02020603050405020304" charset="0"/>
                <a:cs typeface="Times New Roman" panose="02020603050405020304" charset="0"/>
              </a:rPr>
              <a:t>Suggestions</a:t>
            </a:r>
            <a:endParaRPr lang="en-US" altLang="zh-CN" sz="3200">
              <a:solidFill>
                <a:srgbClr val="FFFF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5" grpId="0" bldLvl="0" animBg="1"/>
      <p:bldP spid="7"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28. What is paragraph 1 mainly about?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The vastness of the ocean.		B. The significance of the ocean.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The ecosystem of the ocean.	D. The climate of the ocean.</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7854315" y="29210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主旨大意题</a:t>
            </a:r>
            <a:endParaRPr lang="zh-CN" altLang="en-US" sz="3200">
              <a:solidFill>
                <a:srgbClr val="FFFF00"/>
              </a:solidFill>
            </a:endParaRPr>
          </a:p>
        </p:txBody>
      </p:sp>
      <p:sp>
        <p:nvSpPr>
          <p:cNvPr id="7" name="文本框 6"/>
          <p:cNvSpPr txBox="1"/>
          <p:nvPr/>
        </p:nvSpPr>
        <p:spPr>
          <a:xfrm>
            <a:off x="384175" y="2981960"/>
            <a:ext cx="11975465" cy="1568450"/>
          </a:xfrm>
          <a:prstGeom prst="rect">
            <a:avLst/>
          </a:prstGeom>
          <a:solidFill>
            <a:schemeClr val="accent3">
              <a:lumMod val="40000"/>
              <a:lumOff val="60000"/>
            </a:schemeClr>
          </a:solidFill>
        </p:spPr>
        <p:txBody>
          <a:bodyPr wrap="square" rtlCol="0">
            <a:spAutoFit/>
          </a:bodyPr>
          <a:p>
            <a:r>
              <a:rPr lang="zh-CN" altLang="en-US" sz="3200">
                <a:latin typeface="Times New Roman" panose="02020603050405020304" charset="0"/>
                <a:cs typeface="Times New Roman" panose="02020603050405020304" charset="0"/>
              </a:rPr>
              <a:t>第一段：The ocean covers</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 , it would form</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 The ocean provides </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 Climate and weather systems depend on </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 the ocean and its interactions with the atmosphere. If anything </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 it is the ocean.</a:t>
            </a:r>
            <a:endParaRPr lang="zh-CN" altLang="en-US" sz="3200">
              <a:latin typeface="Times New Roman" panose="02020603050405020304" charset="0"/>
              <a:cs typeface="Times New Roman" panose="02020603050405020304" charset="0"/>
            </a:endParaRPr>
          </a:p>
        </p:txBody>
      </p:sp>
      <p:cxnSp>
        <p:nvCxnSpPr>
          <p:cNvPr id="13" name="直接箭头连接符 12"/>
          <p:cNvCxnSpPr>
            <a:stCxn id="9" idx="7"/>
          </p:cNvCxnSpPr>
          <p:nvPr/>
        </p:nvCxnSpPr>
        <p:spPr>
          <a:xfrm flipV="1">
            <a:off x="8028305" y="1255395"/>
            <a:ext cx="530860" cy="186118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4" name="椭圆 3"/>
          <p:cNvSpPr/>
          <p:nvPr/>
        </p:nvSpPr>
        <p:spPr>
          <a:xfrm>
            <a:off x="3803015" y="3026410"/>
            <a:ext cx="158305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6677025" y="3046095"/>
            <a:ext cx="158305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9871710" y="3068320"/>
            <a:ext cx="158305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158105" y="3496310"/>
            <a:ext cx="394017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255385" y="4070350"/>
            <a:ext cx="270192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6089015" y="875665"/>
            <a:ext cx="466852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9" grpId="0" bldLvl="0" animBg="1"/>
      <p:bldP spid="10" grpId="0" bldLvl="0" animBg="1"/>
      <p:bldP spid="11" grpId="0" bldLvl="0" animBg="1"/>
      <p:bldP spid="12"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29. How does the author convey his message in paragraph 3?</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By listing current problems.	B. By providing research data.</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By citing expert opinions.		D. By comparing different ecosystems.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7311390" y="207454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90805" y="2981960"/>
            <a:ext cx="11845290" cy="1076325"/>
          </a:xfrm>
          <a:prstGeom prst="rect">
            <a:avLst/>
          </a:prstGeom>
          <a:solidFill>
            <a:schemeClr val="accent3">
              <a:lumMod val="40000"/>
              <a:lumOff val="60000"/>
            </a:schemeClr>
          </a:solidFill>
        </p:spPr>
        <p:txBody>
          <a:bodyPr wrap="square" rtlCol="0">
            <a:spAutoFit/>
          </a:bodyPr>
          <a:p>
            <a:r>
              <a:rPr lang="zh-CN" altLang="en-US" sz="3200">
                <a:latin typeface="Times New Roman" panose="02020603050405020304" charset="0"/>
                <a:cs typeface="Times New Roman" panose="02020603050405020304" charset="0"/>
              </a:rPr>
              <a:t>第三段：</a:t>
            </a:r>
            <a:r>
              <a:rPr lang="en-US" altLang="zh-CN"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Consequently, coral reefs are suffering. </a:t>
            </a:r>
            <a:r>
              <a:rPr lang="en-US"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all corals to be gone by2050．By the middle of the century the ocean </a:t>
            </a:r>
            <a:r>
              <a:rPr lang="en-US" sz="3200">
                <a:latin typeface="Times New Roman" panose="02020603050405020304" charset="0"/>
                <a:cs typeface="Times New Roman" panose="02020603050405020304" charset="0"/>
              </a:rPr>
              <a:t>...</a:t>
            </a:r>
            <a:r>
              <a:rPr sz="3200">
                <a:latin typeface="Times New Roman" panose="02020603050405020304" charset="0"/>
                <a:cs typeface="Times New Roman" panose="02020603050405020304" charset="0"/>
              </a:rPr>
              <a:t>. </a:t>
            </a:r>
            <a:endParaRPr sz="3200">
              <a:latin typeface="Times New Roman" panose="02020603050405020304" charset="0"/>
              <a:cs typeface="Times New Roman" panose="02020603050405020304" charset="0"/>
            </a:endParaRPr>
          </a:p>
        </p:txBody>
      </p:sp>
      <p:cxnSp>
        <p:nvCxnSpPr>
          <p:cNvPr id="13" name="直接箭头连接符 12"/>
          <p:cNvCxnSpPr>
            <a:stCxn id="9" idx="7"/>
          </p:cNvCxnSpPr>
          <p:nvPr/>
        </p:nvCxnSpPr>
        <p:spPr>
          <a:xfrm flipH="1" flipV="1">
            <a:off x="3674745" y="1351915"/>
            <a:ext cx="3026410" cy="224472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4" name="椭圆 3"/>
          <p:cNvSpPr/>
          <p:nvPr/>
        </p:nvSpPr>
        <p:spPr>
          <a:xfrm>
            <a:off x="6247765" y="3046095"/>
            <a:ext cx="226885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2428240" y="3526155"/>
            <a:ext cx="500570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0" y="3526155"/>
            <a:ext cx="253809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373380" y="875665"/>
            <a:ext cx="466852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 name="图片 1"/>
          <p:cNvPicPr>
            <a:picLocks noChangeAspect="1"/>
          </p:cNvPicPr>
          <p:nvPr/>
        </p:nvPicPr>
        <p:blipFill>
          <a:blip r:embed="rId1"/>
          <a:stretch>
            <a:fillRect/>
          </a:stretch>
        </p:blipFill>
        <p:spPr>
          <a:xfrm>
            <a:off x="90805" y="4161790"/>
            <a:ext cx="12101195" cy="269621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9" grpId="0" bldLvl="0" animBg="1"/>
      <p:bldP spid="10"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30. Why does the author mention “the Paris agreement on climate change” in paragraph 4?</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To show people often disobey it.			</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To tell us people seldom refer to it.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To remind us the ocean is vital to man.	</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To prove ocean protection is overlooked.</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8957310" y="144272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716280" y="3797935"/>
            <a:ext cx="11138535" cy="2061210"/>
          </a:xfrm>
          <a:prstGeom prst="rect">
            <a:avLst/>
          </a:prstGeom>
          <a:solidFill>
            <a:schemeClr val="accent3">
              <a:lumMod val="40000"/>
              <a:lumOff val="60000"/>
            </a:schemeClr>
          </a:solidFill>
        </p:spPr>
        <p:txBody>
          <a:bodyPr wrap="square" rtlCol="0">
            <a:spAutoFit/>
          </a:bodyPr>
          <a:p>
            <a:r>
              <a:rPr lang="zh-CN" altLang="en-US" sz="3200">
                <a:latin typeface="Times New Roman" panose="02020603050405020304" charset="0"/>
                <a:cs typeface="Times New Roman" panose="02020603050405020304" charset="0"/>
              </a:rPr>
              <a:t>从分析文章结构可知，本段是关于出现这个问题的原因，所以该段中的例子是为了说明其中的一个原因The bulk of the ocean is beyond the horizon and below the waterline.</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 But for the most part, the sea is out of sight and out of mind. </a:t>
            </a:r>
            <a:endParaRPr lang="zh-CN" altLang="en-US" sz="3200">
              <a:latin typeface="Times New Roman" panose="02020603050405020304" charset="0"/>
              <a:cs typeface="Times New Roman" panose="02020603050405020304" charset="0"/>
            </a:endParaRPr>
          </a:p>
        </p:txBody>
      </p:sp>
      <p:cxnSp>
        <p:nvCxnSpPr>
          <p:cNvPr id="13" name="直接箭头连接符 12"/>
          <p:cNvCxnSpPr>
            <a:stCxn id="9" idx="7"/>
          </p:cNvCxnSpPr>
          <p:nvPr/>
        </p:nvCxnSpPr>
        <p:spPr>
          <a:xfrm flipH="1" flipV="1">
            <a:off x="5617210" y="3450590"/>
            <a:ext cx="175895" cy="1998980"/>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4" name="椭圆 3"/>
          <p:cNvSpPr/>
          <p:nvPr/>
        </p:nvSpPr>
        <p:spPr>
          <a:xfrm>
            <a:off x="2151380" y="4808220"/>
            <a:ext cx="332168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069080" y="5379085"/>
            <a:ext cx="201993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931535" y="4808220"/>
            <a:ext cx="394017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6644005" y="5379085"/>
            <a:ext cx="270192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4958715" y="2970530"/>
            <a:ext cx="208280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9" grpId="0" bldLvl="0" animBg="1"/>
      <p:bldP spid="11" grpId="0" bldLvl="0" animBg="1"/>
      <p:bldP spid="12" grpId="0" bldLvl="0" animBg="1"/>
      <p:bldP spid="1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31. What will the author probably write next?</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How to tap into the ocean.				</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How to research into the ocean.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How to rise to the challenges of the ocean.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How to raise people’s environmental awareness.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7854315" y="29210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推理判断题</a:t>
            </a:r>
            <a:endParaRPr lang="zh-CN" altLang="en-US" sz="3200">
              <a:solidFill>
                <a:srgbClr val="FFFF00"/>
              </a:solidFill>
            </a:endParaRPr>
          </a:p>
        </p:txBody>
      </p:sp>
      <p:sp>
        <p:nvSpPr>
          <p:cNvPr id="7" name="文本框 6"/>
          <p:cNvSpPr txBox="1"/>
          <p:nvPr/>
        </p:nvSpPr>
        <p:spPr>
          <a:xfrm>
            <a:off x="445135" y="3551555"/>
            <a:ext cx="10574655" cy="1076325"/>
          </a:xfrm>
          <a:prstGeom prst="rect">
            <a:avLst/>
          </a:prstGeom>
          <a:solidFill>
            <a:schemeClr val="accent3">
              <a:lumMod val="40000"/>
              <a:lumOff val="60000"/>
            </a:schemeClr>
          </a:solidFill>
        </p:spPr>
        <p:txBody>
          <a:bodyPr wrap="square" rtlCol="0">
            <a:spAutoFit/>
          </a:bodyPr>
          <a:p>
            <a:r>
              <a:rPr lang="en-US" altLang="zh-CN" sz="3200">
                <a:latin typeface="楷体" panose="02010609060101010101" charset="-122"/>
                <a:ea typeface="楷体" panose="02010609060101010101" charset="-122"/>
                <a:cs typeface="Times New Roman" panose="02020603050405020304" charset="0"/>
              </a:rPr>
              <a:t>  </a:t>
            </a:r>
            <a:r>
              <a:rPr lang="zh-CN" altLang="en-US" sz="3200">
                <a:latin typeface="楷体" panose="02010609060101010101" charset="-122"/>
                <a:ea typeface="楷体" panose="02010609060101010101" charset="-122"/>
                <a:cs typeface="Times New Roman" panose="02020603050405020304" charset="0"/>
              </a:rPr>
              <a:t>前文在分析海洋所面临的问题，按照说明文的基本结构，接下去应该是关于该如何应对这个问题。</a:t>
            </a:r>
            <a:endParaRPr lang="zh-CN" altLang="en-US" sz="3200">
              <a:latin typeface="楷体" panose="02010609060101010101" charset="-122"/>
              <a:ea typeface="楷体" panose="02010609060101010101" charset="-122"/>
              <a:cs typeface="Times New Roman" panose="02020603050405020304" charset="0"/>
            </a:endParaRPr>
          </a:p>
        </p:txBody>
      </p:sp>
      <p:cxnSp>
        <p:nvCxnSpPr>
          <p:cNvPr id="13" name="直接箭头连接符 12"/>
          <p:cNvCxnSpPr/>
          <p:nvPr/>
        </p:nvCxnSpPr>
        <p:spPr>
          <a:xfrm flipH="1" flipV="1">
            <a:off x="3430270" y="2498725"/>
            <a:ext cx="13970" cy="111442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4" name="椭圆 3"/>
          <p:cNvSpPr/>
          <p:nvPr/>
        </p:nvSpPr>
        <p:spPr>
          <a:xfrm>
            <a:off x="1861185" y="2018665"/>
            <a:ext cx="136652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586105" y="2428875"/>
            <a:ext cx="6324600" cy="21590"/>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矩形标注 1"/>
          <p:cNvSpPr/>
          <p:nvPr/>
        </p:nvSpPr>
        <p:spPr>
          <a:xfrm>
            <a:off x="3430270" y="2133600"/>
            <a:ext cx="4781550" cy="3117850"/>
          </a:xfrm>
          <a:prstGeom prst="wedgeRectCallout">
            <a:avLst>
              <a:gd name="adj1" fmla="val -55227"/>
              <a:gd name="adj2" fmla="val -40491"/>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3200">
                <a:solidFill>
                  <a:srgbClr val="FF0000"/>
                </a:solidFill>
                <a:latin typeface="楷体" panose="02010609060101010101" charset="-122"/>
                <a:ea typeface="楷体" panose="02010609060101010101" charset="-122"/>
                <a:cs typeface="楷体" panose="02010609060101010101" charset="-122"/>
              </a:rPr>
              <a:t>知识补充</a:t>
            </a:r>
            <a:r>
              <a:rPr lang="zh-CN" altLang="en-US" sz="3200">
                <a:latin typeface="楷体" panose="02010609060101010101" charset="-122"/>
                <a:ea typeface="楷体" panose="02010609060101010101" charset="-122"/>
                <a:cs typeface="楷体" panose="02010609060101010101" charset="-122"/>
              </a:rPr>
              <a:t>：</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rise vi </a:t>
            </a:r>
            <a:r>
              <a:rPr lang="zh-CN" altLang="en-US" sz="3200">
                <a:latin typeface="楷体" panose="02010609060101010101" charset="-122"/>
                <a:ea typeface="楷体" panose="02010609060101010101" charset="-122"/>
                <a:cs typeface="楷体" panose="02010609060101010101" charset="-122"/>
              </a:rPr>
              <a:t>上升</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raise  vt  </a:t>
            </a:r>
            <a:r>
              <a:rPr lang="zh-CN" altLang="en-US" sz="3200">
                <a:latin typeface="楷体" panose="02010609060101010101" charset="-122"/>
                <a:ea typeface="楷体" panose="02010609060101010101" charset="-122"/>
                <a:cs typeface="楷体" panose="02010609060101010101" charset="-122"/>
              </a:rPr>
              <a:t>提起；举起</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arise  vi  </a:t>
            </a:r>
            <a:r>
              <a:rPr lang="zh-CN" altLang="en-US" sz="3200">
                <a:latin typeface="楷体" panose="02010609060101010101" charset="-122"/>
                <a:ea typeface="楷体" panose="02010609060101010101" charset="-122"/>
                <a:cs typeface="楷体" panose="02010609060101010101" charset="-122"/>
              </a:rPr>
              <a:t>出现</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arouse  vt  </a:t>
            </a:r>
            <a:r>
              <a:rPr lang="zh-CN" altLang="en-US" sz="3200">
                <a:latin typeface="楷体" panose="02010609060101010101" charset="-122"/>
                <a:ea typeface="楷体" panose="02010609060101010101" charset="-122"/>
                <a:cs typeface="楷体" panose="02010609060101010101" charset="-122"/>
              </a:rPr>
              <a:t>唤醒</a:t>
            </a:r>
            <a:endParaRPr lang="zh-CN" altLang="en-US" sz="3200">
              <a:latin typeface="楷体" panose="02010609060101010101" charset="-122"/>
              <a:ea typeface="楷体" panose="02010609060101010101" charset="-122"/>
              <a:cs typeface="楷体" panose="02010609060101010101" charset="-122"/>
            </a:endParaRPr>
          </a:p>
          <a:p>
            <a:pPr algn="l"/>
            <a:r>
              <a:rPr lang="en-US" altLang="zh-CN" sz="3200">
                <a:latin typeface="楷体" panose="02010609060101010101" charset="-122"/>
                <a:ea typeface="楷体" panose="02010609060101010101" charset="-122"/>
                <a:cs typeface="楷体" panose="02010609060101010101" charset="-122"/>
              </a:rPr>
              <a:t>rise to </a:t>
            </a:r>
            <a:r>
              <a:rPr lang="zh-CN" altLang="en-US" sz="3200">
                <a:latin typeface="楷体" panose="02010609060101010101" charset="-122"/>
                <a:ea typeface="楷体" panose="02010609060101010101" charset="-122"/>
                <a:cs typeface="楷体" panose="02010609060101010101" charset="-122"/>
              </a:rPr>
              <a:t>应对；迎接</a:t>
            </a:r>
            <a:r>
              <a:rPr lang="en-US" altLang="zh-CN" sz="3200">
                <a:latin typeface="楷体" panose="02010609060101010101" charset="-122"/>
                <a:ea typeface="楷体" panose="02010609060101010101" charset="-122"/>
                <a:cs typeface="楷体" panose="02010609060101010101" charset="-122"/>
              </a:rPr>
              <a:t> </a:t>
            </a:r>
            <a:endParaRPr lang="en-US" altLang="zh-CN" sz="320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nvSpPr>
        <p:spPr>
          <a:xfrm>
            <a:off x="513080" y="9340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nvSpPr>
        <p:spPr>
          <a:xfrm>
            <a:off x="1644015" y="93408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词汇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0" y="1402080"/>
            <a:ext cx="12282170" cy="1711325"/>
          </a:xfrm>
          <a:prstGeom prst="rect">
            <a:avLst/>
          </a:prstGeom>
          <a:noFill/>
          <a:ln w="9525">
            <a:noFill/>
          </a:ln>
        </p:spPr>
        <p:txBody>
          <a:bodyPr wrap="square">
            <a:noAutofit/>
          </a:bodyPr>
          <a:p>
            <a:pPr indent="266700">
              <a:lnSpc>
                <a:spcPct val="110000"/>
              </a:lnSpc>
            </a:pPr>
            <a:r>
              <a:rPr lang="en-US" sz="2400" b="0">
                <a:latin typeface="Times New Roman" panose="02020603050405020304" charset="0"/>
              </a:rPr>
              <a:t> </a:t>
            </a:r>
            <a:r>
              <a:rPr lang="en-US" sz="2800" b="0">
                <a:latin typeface="Times New Roman" panose="02020603050405020304" charset="0"/>
              </a:rPr>
              <a:t>vastness  n  广阔      protein  n 蛋白质     overfishing  n  过度捕捞</a:t>
            </a:r>
            <a:endParaRPr lang="en-US" sz="2800" b="0">
              <a:latin typeface="Times New Roman" panose="02020603050405020304" charset="0"/>
            </a:endParaRPr>
          </a:p>
          <a:p>
            <a:pPr indent="266700">
              <a:lnSpc>
                <a:spcPct val="110000"/>
              </a:lnSpc>
            </a:pPr>
            <a:r>
              <a:rPr lang="en-US" sz="2800" b="0">
                <a:latin typeface="Times New Roman" panose="02020603050405020304" charset="0"/>
              </a:rPr>
              <a:t>coral reefs  珊瑚礁      acidity   n 酸性        calcium carbonate  碳酸钙</a:t>
            </a:r>
            <a:endParaRPr lang="en-US" sz="2800" b="0">
              <a:latin typeface="Times New Roman" panose="02020603050405020304" charset="0"/>
            </a:endParaRPr>
          </a:p>
          <a:p>
            <a:pPr indent="266700">
              <a:lnSpc>
                <a:spcPct val="110000"/>
              </a:lnSpc>
            </a:pPr>
            <a:r>
              <a:rPr lang="en-US" sz="2800" b="0">
                <a:latin typeface="Times New Roman" panose="02020603050405020304" charset="0"/>
              </a:rPr>
              <a:t>nurture   vt 滋养      self-destructive   adj </a:t>
            </a:r>
            <a:r>
              <a:rPr lang="zh-CN" altLang="en-US" sz="2800" b="0">
                <a:latin typeface="Times New Roman" panose="02020603050405020304" charset="0"/>
              </a:rPr>
              <a:t>自毁性的</a:t>
            </a:r>
            <a:r>
              <a:rPr lang="en-US" altLang="zh-CN" sz="2800" b="0">
                <a:latin typeface="Times New Roman" panose="02020603050405020304" charset="0"/>
              </a:rPr>
              <a:t>       </a:t>
            </a:r>
            <a:r>
              <a:rPr lang="en-US" sz="2800" b="0">
                <a:latin typeface="Times New Roman" panose="02020603050405020304" charset="0"/>
              </a:rPr>
              <a:t>contempt  n 轻视</a:t>
            </a:r>
            <a:endParaRPr lang="en-US" sz="2800" b="0">
              <a:latin typeface="Times New Roman" panose="02020603050405020304" charset="0"/>
            </a:endParaRPr>
          </a:p>
          <a:p>
            <a:pPr indent="266700">
              <a:lnSpc>
                <a:spcPct val="110000"/>
              </a:lnSpc>
            </a:pPr>
            <a:r>
              <a:rPr lang="en-US" sz="2800" b="0">
                <a:latin typeface="Times New Roman" panose="02020603050405020304" charset="0"/>
              </a:rPr>
              <a:t>enforcement   n. 实施        alter  v. 改变</a:t>
            </a:r>
            <a:endParaRPr lang="en-US" sz="2800" b="0">
              <a:latin typeface="Times New Roman" panose="02020603050405020304" charset="0"/>
            </a:endParaRPr>
          </a:p>
        </p:txBody>
      </p:sp>
      <p:sp>
        <p:nvSpPr>
          <p:cNvPr id="7" name="正五边形 6"/>
          <p:cNvSpPr/>
          <p:nvPr/>
        </p:nvSpPr>
        <p:spPr>
          <a:xfrm>
            <a:off x="513080" y="344741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796415" y="3447415"/>
            <a:ext cx="5080000" cy="460375"/>
          </a:xfrm>
          <a:prstGeom prst="rect">
            <a:avLst/>
          </a:prstGeom>
          <a:noFill/>
          <a:ln w="9525">
            <a:noFill/>
          </a:ln>
        </p:spPr>
        <p:txBody>
          <a:bodyPr>
            <a:spAutoFit/>
          </a:bodyPr>
          <a:p>
            <a:pPr indent="266700"/>
            <a:r>
              <a:rPr sz="2400" b="1">
                <a:latin typeface="微软雅黑" panose="020B0503020204020204" charset="-122"/>
                <a:ea typeface="微软雅黑" panose="020B0503020204020204" charset="-122"/>
                <a:cs typeface="微软雅黑" panose="020B0503020204020204" charset="-122"/>
              </a:rPr>
              <a:t>短语</a:t>
            </a:r>
            <a:endParaRPr sz="2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31140" y="3997960"/>
            <a:ext cx="11729085" cy="1814830"/>
          </a:xfrm>
          <a:prstGeom prst="rect">
            <a:avLst/>
          </a:prstGeom>
          <a:noFill/>
        </p:spPr>
        <p:txBody>
          <a:bodyPr wrap="square" rtlCol="0">
            <a:spAutoFit/>
          </a:bodyPr>
          <a:p>
            <a:r>
              <a:rPr sz="2800">
                <a:latin typeface="Times New Roman" panose="02020603050405020304" charset="0"/>
                <a:cs typeface="Times New Roman" panose="02020603050405020304" charset="0"/>
              </a:rPr>
              <a:t>track down</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追踪</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in the hope that</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希望</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out of sight and out of mind</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眼不见心不烦</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a series of</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一系列</a:t>
            </a:r>
            <a:r>
              <a:rPr lang="en-US" sz="2800">
                <a:latin typeface="Times New Roman" panose="02020603050405020304" charset="0"/>
                <a:cs typeface="Times New Roman" panose="02020603050405020304" charset="0"/>
              </a:rPr>
              <a:t>             be </a:t>
            </a:r>
            <a:r>
              <a:rPr sz="2800">
                <a:latin typeface="Times New Roman" panose="02020603050405020304" charset="0"/>
                <a:cs typeface="Times New Roman" panose="02020603050405020304" charset="0"/>
              </a:rPr>
              <a:t>subject to</a:t>
            </a: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受...影响</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apart from    </a:t>
            </a:r>
            <a:r>
              <a:rPr lang="zh-CN" altLang="en-US" sz="2800">
                <a:latin typeface="Times New Roman" panose="02020603050405020304" charset="0"/>
                <a:cs typeface="Times New Roman" panose="02020603050405020304" charset="0"/>
              </a:rPr>
              <a:t>除了</a:t>
            </a:r>
            <a:endParaRPr lang="zh-CN" altLang="en-US"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p:bldP spid="7" grpId="0" bldLvl="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294005" y="1301750"/>
            <a:ext cx="11744960" cy="4873625"/>
          </a:xfrm>
        </p:spPr>
        <p:txBody>
          <a:bodyPr/>
          <a:p>
            <a:r>
              <a:rPr lang="zh-CN" altLang="en-US" sz="3600">
                <a:latin typeface="Times New Roman" panose="02020603050405020304" charset="0"/>
                <a:cs typeface="Times New Roman" panose="02020603050405020304" charset="0"/>
              </a:rPr>
              <a:t>Were all the planet’s water placed over the United States, it would form a column of liquid 132km tall. </a:t>
            </a:r>
            <a:endParaRPr lang="zh-CN" altLang="en-US" sz="3600">
              <a:latin typeface="Times New Roman" panose="02020603050405020304" charset="0"/>
              <a:cs typeface="Times New Roman" panose="02020603050405020304" charset="0"/>
            </a:endParaRPr>
          </a:p>
          <a:p>
            <a:r>
              <a:rPr lang="zh-CN" altLang="en-US" sz="3600">
                <a:latin typeface="楷体" panose="02010609060101010101" charset="-122"/>
                <a:ea typeface="楷体" panose="02010609060101010101" charset="-122"/>
                <a:cs typeface="楷体" panose="02010609060101010101" charset="-122"/>
              </a:rPr>
              <a:t>如果地球上所有的水都放在美国上空，它就会形成一个132公里高的液体柱。</a:t>
            </a:r>
            <a:endParaRPr lang="zh-CN" altLang="en-US" sz="3600">
              <a:latin typeface="楷体" panose="02010609060101010101" charset="-122"/>
              <a:ea typeface="楷体" panose="02010609060101010101" charset="-122"/>
              <a:cs typeface="楷体" panose="02010609060101010101" charset="-122"/>
            </a:endParaRPr>
          </a:p>
        </p:txBody>
      </p:sp>
      <p:sp>
        <p:nvSpPr>
          <p:cNvPr id="5" name="圆角矩形 4"/>
          <p:cNvSpPr/>
          <p:nvPr>
            <p:custDataLst>
              <p:tags r:id="rId1"/>
            </p:custDataLst>
          </p:nvPr>
        </p:nvSpPr>
        <p:spPr>
          <a:xfrm>
            <a:off x="513080" y="484505"/>
            <a:ext cx="2696210" cy="555402"/>
          </a:xfrm>
          <a:prstGeom prst="roundRect">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t>长难句分析</a:t>
            </a:r>
            <a:endParaRPr lang="zh-CN" altLang="en-US" sz="3600" b="1"/>
          </a:p>
        </p:txBody>
      </p:sp>
      <p:sp>
        <p:nvSpPr>
          <p:cNvPr id="4" name="文本框 3"/>
          <p:cNvSpPr txBox="1"/>
          <p:nvPr/>
        </p:nvSpPr>
        <p:spPr>
          <a:xfrm>
            <a:off x="294005" y="4304665"/>
            <a:ext cx="11214100" cy="2553335"/>
          </a:xfrm>
          <a:prstGeom prst="rect">
            <a:avLst/>
          </a:prstGeom>
          <a:solidFill>
            <a:srgbClr val="FFC000"/>
          </a:solidFill>
        </p:spPr>
        <p:txBody>
          <a:bodyPr wrap="square" rtlCol="0">
            <a:spAutoFit/>
          </a:bodyPr>
          <a:p>
            <a:r>
              <a:rPr sz="3200">
                <a:latin typeface="楷体" panose="02010609060101010101" charset="-122"/>
                <a:ea typeface="楷体" panose="02010609060101010101" charset="-122"/>
                <a:cs typeface="楷体" panose="02010609060101010101" charset="-122"/>
              </a:rPr>
              <a:t>整个句子是一个复</a:t>
            </a:r>
            <a:r>
              <a:rPr lang="zh-CN" sz="3200">
                <a:latin typeface="楷体" panose="02010609060101010101" charset="-122"/>
                <a:ea typeface="楷体" panose="02010609060101010101" charset="-122"/>
                <a:cs typeface="楷体" panose="02010609060101010101" charset="-122"/>
              </a:rPr>
              <a:t>合</a:t>
            </a:r>
            <a:r>
              <a:rPr sz="3200">
                <a:latin typeface="楷体" panose="02010609060101010101" charset="-122"/>
                <a:ea typeface="楷体" panose="02010609060101010101" charset="-122"/>
                <a:cs typeface="楷体" panose="02010609060101010101" charset="-122"/>
              </a:rPr>
              <a:t>句，包含一个条件状语从句和一个主句。</a:t>
            </a:r>
            <a:r>
              <a:rPr lang="zh-CN" sz="3200">
                <a:latin typeface="楷体" panose="02010609060101010101" charset="-122"/>
                <a:ea typeface="楷体" panose="02010609060101010101" charset="-122"/>
                <a:cs typeface="楷体" panose="02010609060101010101" charset="-122"/>
              </a:rPr>
              <a:t>条件状语从句是用</a:t>
            </a:r>
            <a:r>
              <a:rPr sz="3200">
                <a:latin typeface="楷体" panose="02010609060101010101" charset="-122"/>
                <a:ea typeface="楷体" panose="02010609060101010101" charset="-122"/>
                <a:cs typeface="楷体" panose="02010609060101010101" charset="-122"/>
              </a:rPr>
              <a:t>虚拟语气来表达一个假设的情况，</a:t>
            </a:r>
            <a:r>
              <a:rPr lang="zh-CN" sz="3200">
                <a:latin typeface="楷体" panose="02010609060101010101" charset="-122"/>
                <a:ea typeface="楷体" panose="02010609060101010101" charset="-122"/>
                <a:cs typeface="楷体" panose="02010609060101010101" charset="-122"/>
              </a:rPr>
              <a:t>该从句省略了</a:t>
            </a:r>
            <a:r>
              <a:rPr lang="en-US" altLang="zh-CN" sz="3200">
                <a:latin typeface="楷体" panose="02010609060101010101" charset="-122"/>
                <a:ea typeface="楷体" panose="02010609060101010101" charset="-122"/>
                <a:cs typeface="楷体" panose="02010609060101010101" charset="-122"/>
              </a:rPr>
              <a:t>“if”,</a:t>
            </a:r>
            <a:r>
              <a:rPr lang="zh-CN" altLang="en-US" sz="3200">
                <a:latin typeface="楷体" panose="02010609060101010101" charset="-122"/>
                <a:ea typeface="楷体" panose="02010609060101010101" charset="-122"/>
                <a:cs typeface="楷体" panose="02010609060101010101" charset="-122"/>
              </a:rPr>
              <a:t>从句发生部分倒装，助动词</a:t>
            </a:r>
            <a:r>
              <a:rPr lang="en-US" altLang="zh-CN" sz="3200">
                <a:latin typeface="楷体" panose="02010609060101010101" charset="-122"/>
                <a:ea typeface="楷体" panose="02010609060101010101" charset="-122"/>
                <a:cs typeface="楷体" panose="02010609060101010101" charset="-122"/>
              </a:rPr>
              <a:t>“were”</a:t>
            </a:r>
            <a:r>
              <a:rPr lang="zh-CN" altLang="en-US" sz="3200">
                <a:latin typeface="楷体" panose="02010609060101010101" charset="-122"/>
                <a:ea typeface="楷体" panose="02010609060101010101" charset="-122"/>
                <a:cs typeface="楷体" panose="02010609060101010101" charset="-122"/>
              </a:rPr>
              <a:t>提前。</a:t>
            </a:r>
            <a:r>
              <a:rPr sz="3200">
                <a:latin typeface="楷体" panose="02010609060101010101" charset="-122"/>
                <a:ea typeface="楷体" panose="02010609060101010101" charset="-122"/>
                <a:cs typeface="楷体" panose="02010609060101010101" charset="-122"/>
              </a:rPr>
              <a:t>这种表达方式通常用于强调某个概念或数据的惊人之处，在这里是为了强调地球上水资源的总量。</a:t>
            </a:r>
            <a:endParaRPr sz="3200">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813878" y="146050"/>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en-US" altLang="zh-CN" sz="6000" b="1">
                <a:solidFill>
                  <a:schemeClr val="tx2">
                    <a:lumMod val="90000"/>
                    <a:lumOff val="10000"/>
                  </a:schemeClr>
                </a:solidFill>
                <a:latin typeface="+mj-lt"/>
                <a:ea typeface="+mj-ea"/>
                <a:cs typeface="+mj-cs"/>
              </a:rPr>
              <a:t>D</a:t>
            </a:r>
            <a:r>
              <a:rPr lang="zh-CN" altLang="en-US" sz="6000" b="1">
                <a:solidFill>
                  <a:schemeClr val="tx2">
                    <a:lumMod val="90000"/>
                    <a:lumOff val="10000"/>
                  </a:schemeClr>
                </a:solidFill>
                <a:latin typeface="+mj-lt"/>
                <a:ea typeface="+mj-ea"/>
                <a:cs typeface="+mj-cs"/>
              </a:rPr>
              <a:t> 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sp>
        <p:nvSpPr>
          <p:cNvPr id="5" name="文本框 4"/>
          <p:cNvSpPr txBox="1"/>
          <p:nvPr/>
        </p:nvSpPr>
        <p:spPr>
          <a:xfrm>
            <a:off x="230505" y="1160780"/>
            <a:ext cx="6485890" cy="1531620"/>
          </a:xfrm>
          <a:prstGeom prst="rect">
            <a:avLst/>
          </a:prstGeom>
          <a:noFill/>
        </p:spPr>
        <p:txBody>
          <a:bodyPr wrap="square" rtlCol="0" anchor="t">
            <a:spAutoFit/>
          </a:bodyPr>
          <a:p>
            <a:pPr indent="0" algn="ctr">
              <a:lnSpc>
                <a:spcPct val="130000"/>
              </a:lnSpc>
              <a:buNone/>
            </a:pPr>
            <a:r>
              <a:rPr lang="en-US" sz="3600">
                <a:latin typeface="Times New Roman" panose="02020603050405020304" charset="0"/>
                <a:cs typeface="Times New Roman" panose="02020603050405020304" charset="0"/>
                <a:sym typeface="+mn-ea"/>
              </a:rPr>
              <a:t> Alphabetical order affects student grades inversely.</a:t>
            </a:r>
            <a:endParaRPr lang="en-US" altLang="en-US" sz="3600">
              <a:latin typeface="Times New Roman" panose="02020603050405020304" charset="0"/>
              <a:cs typeface="Times New Roman" panose="02020603050405020304" charset="0"/>
              <a:sym typeface="+mn-ea"/>
            </a:endParaRPr>
          </a:p>
        </p:txBody>
      </p:sp>
      <p:pic>
        <p:nvPicPr>
          <p:cNvPr id="2" name="图片 1"/>
          <p:cNvPicPr/>
          <p:nvPr/>
        </p:nvPicPr>
        <p:blipFill>
          <a:blip r:embed="rId1"/>
          <a:stretch>
            <a:fillRect/>
          </a:stretch>
        </p:blipFill>
        <p:spPr>
          <a:xfrm>
            <a:off x="127635" y="2718435"/>
            <a:ext cx="7155180" cy="4139565"/>
          </a:xfrm>
          <a:prstGeom prst="rect">
            <a:avLst/>
          </a:prstGeom>
        </p:spPr>
      </p:pic>
      <p:sp>
        <p:nvSpPr>
          <p:cNvPr id="3" name="文本框 2"/>
          <p:cNvSpPr txBox="1"/>
          <p:nvPr/>
        </p:nvSpPr>
        <p:spPr>
          <a:xfrm>
            <a:off x="7367270" y="1581150"/>
            <a:ext cx="4464685" cy="3947795"/>
          </a:xfrm>
          <a:prstGeom prst="rect">
            <a:avLst/>
          </a:prstGeom>
          <a:solidFill>
            <a:schemeClr val="accent3">
              <a:lumMod val="20000"/>
              <a:lumOff val="80000"/>
            </a:schemeClr>
          </a:solidFill>
        </p:spPr>
        <p:txBody>
          <a:bodyPr wrap="square" rtlCol="0">
            <a:noAutofit/>
          </a:bodyPr>
          <a:p>
            <a:r>
              <a:rPr lang="en-US" altLang="zh-CN" sz="3600" b="1">
                <a:latin typeface="仿宋" panose="02010609060101010101" charset="-122"/>
                <a:ea typeface="仿宋" panose="02010609060101010101" charset="-122"/>
              </a:rPr>
              <a:t>  </a:t>
            </a:r>
            <a:r>
              <a:rPr lang="zh-CN" altLang="en-US" sz="3600" b="1">
                <a:latin typeface="仿宋" panose="02010609060101010101" charset="-122"/>
                <a:ea typeface="仿宋" panose="02010609060101010101" charset="-122"/>
              </a:rPr>
              <a:t>本文主要探讨了高等教育领域中，学生姓氏的字母顺序可能对其学术成绩产生的影响。</a:t>
            </a:r>
            <a:endParaRPr lang="zh-CN" altLang="en-US" sz="3600" b="1">
              <a:latin typeface="仿宋" panose="02010609060101010101" charset="-122"/>
              <a:ea typeface="仿宋" panose="02010609060101010101" charset="-122"/>
            </a:endParaRPr>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97155" y="0"/>
            <a:ext cx="11953240" cy="6857365"/>
          </a:xfrm>
        </p:spPr>
        <p:txBody>
          <a:bodyPr>
            <a:noAutofit/>
          </a:bodyPr>
          <a:p>
            <a:pPr marL="0" indent="0" fontAlgn="auto">
              <a:lnSpc>
                <a:spcPct val="10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Calibri" panose="020F0502020204030204" charset="0"/>
                <a:cs typeface="Times New Roman" panose="02020603050405020304" charset="0"/>
              </a:rPr>
              <a:t>①</a:t>
            </a:r>
            <a:r>
              <a:rPr sz="2000">
                <a:latin typeface="Times New Roman" panose="02020603050405020304" charset="0"/>
                <a:cs typeface="Times New Roman" panose="02020603050405020304" charset="0"/>
              </a:rPr>
              <a:t>In higher education, where meritocracy (任人唯贤) and objectivity are highly valued, one might assume that the alphabetical order of students’ surnames plays no role in determining their academic success. However, recent research suggests otherwise.</a:t>
            </a:r>
            <a:endParaRPr sz="2000">
              <a:latin typeface="Times New Roman" panose="02020603050405020304" charset="0"/>
              <a:cs typeface="Times New Roman" panose="02020603050405020304" charset="0"/>
            </a:endParaRPr>
          </a:p>
          <a:p>
            <a:pPr marL="0" indent="0" fontAlgn="auto">
              <a:lnSpc>
                <a:spcPct val="10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微软雅黑" panose="020B0503020204020204" charset="-122"/>
                <a:ea typeface="微软雅黑" panose="020B0503020204020204" charset="-122"/>
                <a:cs typeface="Times New Roman" panose="02020603050405020304" charset="0"/>
              </a:rPr>
              <a:t>②</a:t>
            </a:r>
            <a:r>
              <a:rPr sz="2000">
                <a:latin typeface="Times New Roman" panose="02020603050405020304" charset="0"/>
                <a:cs typeface="Times New Roman" panose="02020603050405020304" charset="0"/>
              </a:rPr>
              <a:t>A study conducted by researchers at the University of Michigan, analyzing over 30 million grading records, reveals a surprising finding: students with surnames that appear earlier in the alphabet tend to receive higher grades compared to their counterparts with later alphabetical placements. This bias is particularly striking in large classes or courses where assignments are submitted digitally through platforms like Canvas, a widely used online learning management system. Systems like this typically arrange student submissions alphabetically by default (系统默认). As a result, students with surnames towards the end of the alphabet, such as those starting with Y or Z, tend to receive lower grades on average compared to their peers with surnames from the beginning of the alphabet.</a:t>
            </a:r>
            <a:endParaRPr sz="2000">
              <a:latin typeface="Times New Roman" panose="02020603050405020304" charset="0"/>
              <a:cs typeface="Times New Roman" panose="02020603050405020304" charset="0"/>
            </a:endParaRPr>
          </a:p>
          <a:p>
            <a:pPr marL="0" indent="0" fontAlgn="auto">
              <a:lnSpc>
                <a:spcPct val="10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微软雅黑" panose="020B0503020204020204" charset="-122"/>
                <a:ea typeface="微软雅黑" panose="020B0503020204020204" charset="-122"/>
                <a:cs typeface="Times New Roman" panose="02020603050405020304" charset="0"/>
              </a:rPr>
              <a:t>③</a:t>
            </a:r>
            <a:r>
              <a:rPr sz="2000">
                <a:latin typeface="Times New Roman" panose="02020603050405020304" charset="0"/>
                <a:cs typeface="Times New Roman" panose="02020603050405020304" charset="0"/>
              </a:rPr>
              <a:t>This phenomenon is attributed to an effect known as “sequential grading bias”, which refers to an unintentional advantage or disadvantage that students may face due to the order in which their work is evaluated. For example, job interview candidates who are interviewed later in the day may be rated more harshly compared to those who went earlier. In the context of alphabetical ordering, instructors often begin grading from the top of the list, where surnames starting with letters like A or B appear. This initial advantage can unintentionally influence grading patterns, where early papers might receive more favorable assessments compared to those evaluated later. However, the exams that are graded in the reverse order in which they are submitted may show an opposite trend.</a:t>
            </a:r>
            <a:endParaRPr sz="2000">
              <a:latin typeface="Times New Roman" panose="02020603050405020304" charset="0"/>
              <a:cs typeface="Times New Roman" panose="02020603050405020304" charset="0"/>
            </a:endParaRPr>
          </a:p>
          <a:p>
            <a:pPr marL="0" indent="0" fontAlgn="auto">
              <a:lnSpc>
                <a:spcPct val="100000"/>
              </a:lnSpc>
              <a:spcBef>
                <a:spcPts val="0"/>
              </a:spcBef>
              <a:spcAft>
                <a:spcPts val="0"/>
              </a:spcAft>
            </a:pPr>
            <a:r>
              <a:rPr lang="en-US" sz="2000">
                <a:latin typeface="Times New Roman" panose="02020603050405020304" charset="0"/>
                <a:cs typeface="Times New Roman" panose="02020603050405020304" charset="0"/>
              </a:rPr>
              <a:t>   </a:t>
            </a:r>
            <a:r>
              <a:rPr lang="en-US" sz="2000">
                <a:latin typeface="微软雅黑" panose="020B0503020204020204" charset="-122"/>
                <a:ea typeface="微软雅黑" panose="020B0503020204020204" charset="-122"/>
                <a:cs typeface="Times New Roman" panose="02020603050405020304" charset="0"/>
              </a:rPr>
              <a:t>④</a:t>
            </a:r>
            <a:r>
              <a:rPr sz="2000">
                <a:latin typeface="Times New Roman" panose="02020603050405020304" charset="0"/>
                <a:cs typeface="Times New Roman" panose="02020603050405020304" charset="0"/>
              </a:rPr>
              <a:t>Educational institutions and policymakers are encouraged to explore alternative grading strategies that mitigate alphabetical biases. Suggestions include randomized grading orders, nameless submissions, or deliberate efforts to counteract first impressions through diverse evaluation criteria. By addressing these biases proactively, institutions can foster fairer and more inclusive learning environments where student performance is evaluated impartially based on merit rather than surname placement.</a:t>
            </a:r>
            <a:endParaRPr sz="2000">
              <a:latin typeface="Times New Roman" panose="02020603050405020304" charset="0"/>
              <a:cs typeface="Times New Roman" panose="02020603050405020304" charset="0"/>
            </a:endParaRPr>
          </a:p>
        </p:txBody>
      </p:sp>
      <p:sp>
        <p:nvSpPr>
          <p:cNvPr id="9" name="文本框 8"/>
          <p:cNvSpPr txBox="1"/>
          <p:nvPr/>
        </p:nvSpPr>
        <p:spPr>
          <a:xfrm>
            <a:off x="3394075" y="332105"/>
            <a:ext cx="5358765" cy="583565"/>
          </a:xfrm>
          <a:prstGeom prst="rect">
            <a:avLst/>
          </a:prstGeom>
          <a:solidFill>
            <a:schemeClr val="accent5">
              <a:lumMod val="75000"/>
            </a:schemeClr>
          </a:solidFill>
        </p:spPr>
        <p:txBody>
          <a:bodyPr wrap="square" rtlCol="0">
            <a:spAutoFit/>
          </a:bodyPr>
          <a:p>
            <a:pPr algn="ctr"/>
            <a:r>
              <a:rPr lang="zh-CN" altLang="en-US" sz="3200">
                <a:solidFill>
                  <a:srgbClr val="FFFF00"/>
                </a:solidFill>
                <a:latin typeface="Times New Roman" panose="02020603050405020304" charset="0"/>
                <a:cs typeface="Times New Roman" panose="02020603050405020304" charset="0"/>
                <a:sym typeface="+mn-ea"/>
              </a:rPr>
              <a:t>Introduction</a:t>
            </a:r>
            <a:endParaRPr lang="zh-CN" altLang="en-US" sz="3200">
              <a:solidFill>
                <a:srgbClr val="FFFF00"/>
              </a:solidFill>
              <a:latin typeface="Times New Roman" panose="02020603050405020304" charset="0"/>
              <a:cs typeface="Times New Roman" panose="02020603050405020304" charset="0"/>
              <a:sym typeface="+mn-ea"/>
            </a:endParaRPr>
          </a:p>
        </p:txBody>
      </p:sp>
      <p:sp>
        <p:nvSpPr>
          <p:cNvPr id="4" name="文本框 3"/>
          <p:cNvSpPr txBox="1"/>
          <p:nvPr/>
        </p:nvSpPr>
        <p:spPr>
          <a:xfrm>
            <a:off x="4168775" y="1776730"/>
            <a:ext cx="4083685" cy="583565"/>
          </a:xfrm>
          <a:prstGeom prst="rect">
            <a:avLst/>
          </a:prstGeom>
          <a:solidFill>
            <a:schemeClr val="accent5">
              <a:lumMod val="75000"/>
            </a:schemeClr>
          </a:solidFill>
        </p:spPr>
        <p:txBody>
          <a:bodyPr wrap="square" rtlCol="0">
            <a:spAutoFit/>
          </a:bodyPr>
          <a:p>
            <a:pPr algn="ctr">
              <a:buClrTx/>
              <a:buSzTx/>
              <a:buFontTx/>
            </a:pPr>
            <a:r>
              <a:rPr lang="zh-CN" altLang="en-US" sz="3200">
                <a:solidFill>
                  <a:srgbClr val="FFFF00"/>
                </a:solidFill>
                <a:latin typeface="Times New Roman" panose="02020603050405020304" charset="0"/>
                <a:cs typeface="Times New Roman" panose="02020603050405020304" charset="0"/>
              </a:rPr>
              <a:t>Problem Statement</a:t>
            </a:r>
            <a:endParaRPr lang="zh-CN" altLang="en-US" sz="3200">
              <a:solidFill>
                <a:srgbClr val="FFFF00"/>
              </a:solidFill>
              <a:latin typeface="Times New Roman" panose="02020603050405020304" charset="0"/>
              <a:cs typeface="Times New Roman" panose="02020603050405020304" charset="0"/>
            </a:endParaRPr>
          </a:p>
        </p:txBody>
      </p:sp>
      <p:sp>
        <p:nvSpPr>
          <p:cNvPr id="5" name="文本框 4"/>
          <p:cNvSpPr txBox="1"/>
          <p:nvPr/>
        </p:nvSpPr>
        <p:spPr>
          <a:xfrm>
            <a:off x="3093085" y="3780790"/>
            <a:ext cx="6235065" cy="583565"/>
          </a:xfrm>
          <a:prstGeom prst="rect">
            <a:avLst/>
          </a:prstGeom>
          <a:solidFill>
            <a:schemeClr val="accent5">
              <a:lumMod val="75000"/>
            </a:schemeClr>
          </a:solidFill>
        </p:spPr>
        <p:txBody>
          <a:bodyPr wrap="square" rtlCol="0">
            <a:spAutoFit/>
          </a:bodyPr>
          <a:p>
            <a:pPr algn="ctr">
              <a:buClrTx/>
              <a:buSzTx/>
              <a:buFontTx/>
            </a:pPr>
            <a:r>
              <a:rPr lang="zh-CN" altLang="en-US" sz="3200">
                <a:solidFill>
                  <a:srgbClr val="FFFF00"/>
                </a:solidFill>
                <a:latin typeface="Times New Roman" panose="02020603050405020304" charset="0"/>
                <a:cs typeface="Times New Roman" panose="02020603050405020304" charset="0"/>
              </a:rPr>
              <a:t>Explanation of the Phenomenon</a:t>
            </a:r>
            <a:endParaRPr lang="zh-CN" altLang="en-US" sz="3200">
              <a:solidFill>
                <a:srgbClr val="FFFF00"/>
              </a:solidFill>
              <a:latin typeface="Times New Roman" panose="02020603050405020304" charset="0"/>
              <a:cs typeface="Times New Roman" panose="02020603050405020304" charset="0"/>
            </a:endParaRPr>
          </a:p>
        </p:txBody>
      </p:sp>
      <p:sp>
        <p:nvSpPr>
          <p:cNvPr id="7" name="文本框 6"/>
          <p:cNvSpPr txBox="1"/>
          <p:nvPr/>
        </p:nvSpPr>
        <p:spPr>
          <a:xfrm>
            <a:off x="3612515" y="5521325"/>
            <a:ext cx="4966970" cy="583565"/>
          </a:xfrm>
          <a:prstGeom prst="rect">
            <a:avLst/>
          </a:prstGeom>
          <a:solidFill>
            <a:schemeClr val="accent5">
              <a:lumMod val="75000"/>
            </a:schemeClr>
          </a:solidFill>
        </p:spPr>
        <p:txBody>
          <a:bodyPr wrap="square" rtlCol="0">
            <a:spAutoFit/>
          </a:bodyPr>
          <a:p>
            <a:pPr algn="ctr">
              <a:buClrTx/>
              <a:buSzTx/>
              <a:buFontTx/>
            </a:pPr>
            <a:r>
              <a:rPr lang="zh-CN" altLang="en-US" sz="3200">
                <a:solidFill>
                  <a:srgbClr val="FFFF00"/>
                </a:solidFill>
                <a:latin typeface="Times New Roman" panose="02020603050405020304" charset="0"/>
                <a:cs typeface="Times New Roman" panose="02020603050405020304" charset="0"/>
              </a:rPr>
              <a:t>Recommendations</a:t>
            </a:r>
            <a:endParaRPr lang="zh-CN" altLang="en-US" sz="3200">
              <a:solidFill>
                <a:srgbClr val="FFFF00"/>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4" grpId="0" bldLvl="0" animBg="1"/>
      <p:bldP spid="5" grpId="0" bldLvl="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目录</a:t>
            </a:r>
            <a:endParaRPr lang="zh-CN" altLang="en-US"/>
          </a:p>
        </p:txBody>
      </p:sp>
      <p:sp>
        <p:nvSpPr>
          <p:cNvPr id="6" name="序号"/>
          <p:cNvSpPr txBox="1"/>
          <p:nvPr>
            <p:custDataLst>
              <p:tags r:id="rId2"/>
            </p:custDataLst>
          </p:nvPr>
        </p:nvSpPr>
        <p:spPr>
          <a:xfrm>
            <a:off x="1656000" y="2566800"/>
            <a:ext cx="896400" cy="1044000"/>
          </a:xfrm>
          <a:prstGeom prst="rect">
            <a:avLst/>
          </a:prstGeom>
          <a:noFill/>
        </p:spPr>
        <p:txBody>
          <a:bodyPr wrap="none" lIns="0" tIns="0" rIns="0" bIns="0" rtlCol="0" anchor="b" anchorCtr="0">
            <a:noAutofit/>
          </a:bodyPr>
          <a:lstStyle/>
          <a:p>
            <a:pPr algn="ctr">
              <a:lnSpc>
                <a:spcPct val="100000"/>
              </a:lnSpc>
            </a:pPr>
            <a:r>
              <a:rPr lang="zh-CN" altLang="en-US" sz="4800" b="1" dirty="0">
                <a:solidFill>
                  <a:schemeClr val="accent2"/>
                </a:solidFill>
                <a:latin typeface="+mn-ea"/>
              </a:rPr>
              <a:t>壹</a:t>
            </a:r>
            <a:endParaRPr lang="en-US" sz="4800" b="1" dirty="0">
              <a:solidFill>
                <a:schemeClr val="accent2"/>
              </a:solidFill>
              <a:latin typeface="+mn-ea"/>
            </a:endParaRPr>
          </a:p>
        </p:txBody>
      </p:sp>
      <p:sp>
        <p:nvSpPr>
          <p:cNvPr id="7" name="项标题"/>
          <p:cNvSpPr txBox="1"/>
          <p:nvPr>
            <p:custDataLst>
              <p:tags r:id="rId3"/>
            </p:custDataLst>
          </p:nvPr>
        </p:nvSpPr>
        <p:spPr>
          <a:xfrm>
            <a:off x="817200" y="3607200"/>
            <a:ext cx="2574000" cy="1026000"/>
          </a:xfrm>
          <a:prstGeom prst="rect">
            <a:avLst/>
          </a:prstGeom>
          <a:noFill/>
        </p:spPr>
        <p:txBody>
          <a:bodyPr wrap="square" lIns="90000" tIns="46800" rIns="90000" bIns="46800" rtlCol="0" anchor="t">
            <a:noAutofit/>
          </a:bodyPr>
          <a:lstStyle/>
          <a:p>
            <a:pPr algn="ctr">
              <a:lnSpc>
                <a:spcPct val="100000"/>
              </a:lnSpc>
            </a:pPr>
            <a:r>
              <a:rPr lang="zh-CN" altLang="en-US" sz="2400" b="1" dirty="0">
                <a:solidFill>
                  <a:srgbClr val="262626"/>
                </a:solidFill>
                <a:latin typeface="+mn-ea"/>
              </a:rPr>
              <a:t>题型概况</a:t>
            </a:r>
            <a:endParaRPr lang="zh-CN" altLang="en-US" sz="2400" b="1" dirty="0">
              <a:solidFill>
                <a:srgbClr val="262626"/>
              </a:solidFill>
              <a:latin typeface="+mn-ea"/>
            </a:endParaRPr>
          </a:p>
        </p:txBody>
      </p:sp>
      <p:sp>
        <p:nvSpPr>
          <p:cNvPr id="2" name="Freeform 7397"/>
          <p:cNvSpPr/>
          <p:nvPr>
            <p:custDataLst>
              <p:tags r:id="rId4"/>
            </p:custDataLst>
          </p:nvPr>
        </p:nvSpPr>
        <p:spPr bwMode="auto">
          <a:xfrm>
            <a:off x="3416008" y="2873375"/>
            <a:ext cx="35560" cy="177800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lumMod val="50000"/>
              <a:alpha val="20000"/>
            </a:schemeClr>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n-ea"/>
              <a:cs typeface="MiSans" panose="00000500000000000000" charset="-122"/>
            </a:endParaRPr>
          </a:p>
        </p:txBody>
      </p:sp>
      <p:sp>
        <p:nvSpPr>
          <p:cNvPr id="8" name="序号"/>
          <p:cNvSpPr txBox="1"/>
          <p:nvPr>
            <p:custDataLst>
              <p:tags r:id="rId5"/>
            </p:custDataLst>
          </p:nvPr>
        </p:nvSpPr>
        <p:spPr>
          <a:xfrm>
            <a:off x="4315176" y="2566800"/>
            <a:ext cx="896400" cy="1044000"/>
          </a:xfrm>
          <a:prstGeom prst="rect">
            <a:avLst/>
          </a:prstGeom>
          <a:noFill/>
        </p:spPr>
        <p:txBody>
          <a:bodyPr wrap="none" lIns="0" tIns="0" rIns="0" bIns="0" rtlCol="0" anchor="b" anchorCtr="0">
            <a:noAutofit/>
          </a:bodyPr>
          <a:lstStyle/>
          <a:p>
            <a:pPr algn="ctr">
              <a:lnSpc>
                <a:spcPct val="100000"/>
              </a:lnSpc>
            </a:pPr>
            <a:r>
              <a:rPr lang="zh-CN" altLang="en-US" sz="4800" b="1" dirty="0">
                <a:solidFill>
                  <a:schemeClr val="accent2"/>
                </a:solidFill>
                <a:latin typeface="+mn-ea"/>
              </a:rPr>
              <a:t>贰</a:t>
            </a:r>
            <a:endParaRPr lang="en-US" sz="4800" b="1" dirty="0">
              <a:solidFill>
                <a:schemeClr val="accent2"/>
              </a:solidFill>
              <a:latin typeface="+mn-ea"/>
            </a:endParaRPr>
          </a:p>
        </p:txBody>
      </p:sp>
      <p:sp>
        <p:nvSpPr>
          <p:cNvPr id="9" name="项标题"/>
          <p:cNvSpPr txBox="1"/>
          <p:nvPr>
            <p:custDataLst>
              <p:tags r:id="rId6"/>
            </p:custDataLst>
          </p:nvPr>
        </p:nvSpPr>
        <p:spPr>
          <a:xfrm>
            <a:off x="3476376" y="3607200"/>
            <a:ext cx="2574000" cy="1026000"/>
          </a:xfrm>
          <a:prstGeom prst="rect">
            <a:avLst/>
          </a:prstGeom>
          <a:noFill/>
        </p:spPr>
        <p:txBody>
          <a:bodyPr wrap="square" lIns="90000" tIns="46800" rIns="90000" bIns="46800" rtlCol="0" anchor="t">
            <a:noAutofit/>
          </a:bodyPr>
          <a:lstStyle/>
          <a:p>
            <a:pPr algn="ctr">
              <a:lnSpc>
                <a:spcPct val="100000"/>
              </a:lnSpc>
            </a:pPr>
            <a:r>
              <a:rPr lang="zh-CN" altLang="en-US" sz="2400" b="1" dirty="0">
                <a:solidFill>
                  <a:srgbClr val="262626"/>
                </a:solidFill>
                <a:latin typeface="+mn-ea"/>
              </a:rPr>
              <a:t>阅读理解</a:t>
            </a:r>
            <a:endParaRPr lang="zh-CN" altLang="en-US" sz="2400" b="1" dirty="0">
              <a:solidFill>
                <a:srgbClr val="262626"/>
              </a:solidFill>
              <a:latin typeface="+mn-ea"/>
            </a:endParaRPr>
          </a:p>
        </p:txBody>
      </p:sp>
      <p:sp>
        <p:nvSpPr>
          <p:cNvPr id="12" name="序号"/>
          <p:cNvSpPr txBox="1"/>
          <p:nvPr>
            <p:custDataLst>
              <p:tags r:id="rId7"/>
            </p:custDataLst>
          </p:nvPr>
        </p:nvSpPr>
        <p:spPr>
          <a:xfrm>
            <a:off x="9633527" y="2566800"/>
            <a:ext cx="896400" cy="1044000"/>
          </a:xfrm>
          <a:prstGeom prst="rect">
            <a:avLst/>
          </a:prstGeom>
          <a:noFill/>
        </p:spPr>
        <p:txBody>
          <a:bodyPr wrap="none" lIns="0" tIns="0" rIns="0" bIns="0" rtlCol="0" anchor="b" anchorCtr="0">
            <a:noAutofit/>
          </a:bodyPr>
          <a:lstStyle/>
          <a:p>
            <a:pPr algn="ctr">
              <a:lnSpc>
                <a:spcPct val="100000"/>
              </a:lnSpc>
            </a:pPr>
            <a:r>
              <a:rPr lang="zh-CN" altLang="en-US" sz="4800" b="1" dirty="0">
                <a:solidFill>
                  <a:schemeClr val="accent2"/>
                </a:solidFill>
                <a:latin typeface="+mn-ea"/>
              </a:rPr>
              <a:t>肆</a:t>
            </a:r>
            <a:endParaRPr lang="en-US" sz="4800" b="1" dirty="0">
              <a:solidFill>
                <a:schemeClr val="accent2"/>
              </a:solidFill>
              <a:latin typeface="+mn-ea"/>
            </a:endParaRPr>
          </a:p>
        </p:txBody>
      </p:sp>
      <p:sp>
        <p:nvSpPr>
          <p:cNvPr id="13" name="项标题"/>
          <p:cNvSpPr txBox="1"/>
          <p:nvPr>
            <p:custDataLst>
              <p:tags r:id="rId8"/>
            </p:custDataLst>
          </p:nvPr>
        </p:nvSpPr>
        <p:spPr>
          <a:xfrm>
            <a:off x="8794727" y="3607200"/>
            <a:ext cx="2574000" cy="1026000"/>
          </a:xfrm>
          <a:prstGeom prst="rect">
            <a:avLst/>
          </a:prstGeom>
          <a:noFill/>
        </p:spPr>
        <p:txBody>
          <a:bodyPr wrap="square" lIns="90000" tIns="46800" rIns="90000" bIns="46800" rtlCol="0" anchor="t">
            <a:noAutofit/>
          </a:bodyPr>
          <a:lstStyle/>
          <a:p>
            <a:pPr algn="ctr">
              <a:lnSpc>
                <a:spcPct val="100000"/>
              </a:lnSpc>
            </a:pPr>
            <a:r>
              <a:rPr lang="zh-CN" altLang="en-US" sz="2400" b="1" dirty="0">
                <a:solidFill>
                  <a:srgbClr val="262626"/>
                </a:solidFill>
                <a:latin typeface="+mn-ea"/>
              </a:rPr>
              <a:t>语法填空</a:t>
            </a:r>
            <a:endParaRPr lang="zh-CN" altLang="en-US" sz="2400" b="1" dirty="0">
              <a:solidFill>
                <a:srgbClr val="262626"/>
              </a:solidFill>
              <a:latin typeface="+mn-ea"/>
            </a:endParaRPr>
          </a:p>
        </p:txBody>
      </p:sp>
      <p:sp>
        <p:nvSpPr>
          <p:cNvPr id="14" name="Freeform 7397"/>
          <p:cNvSpPr/>
          <p:nvPr>
            <p:custDataLst>
              <p:tags r:id="rId9"/>
            </p:custDataLst>
          </p:nvPr>
        </p:nvSpPr>
        <p:spPr bwMode="auto">
          <a:xfrm>
            <a:off x="6075184" y="2873375"/>
            <a:ext cx="35560" cy="177800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lumMod val="50000"/>
              <a:alpha val="20000"/>
            </a:schemeClr>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n-ea"/>
              <a:cs typeface="MiSans" panose="00000500000000000000" charset="-122"/>
            </a:endParaRPr>
          </a:p>
        </p:txBody>
      </p:sp>
      <p:sp>
        <p:nvSpPr>
          <p:cNvPr id="15" name="序号"/>
          <p:cNvSpPr txBox="1"/>
          <p:nvPr>
            <p:custDataLst>
              <p:tags r:id="rId10"/>
            </p:custDataLst>
          </p:nvPr>
        </p:nvSpPr>
        <p:spPr>
          <a:xfrm>
            <a:off x="6974352" y="2566800"/>
            <a:ext cx="896400" cy="1044000"/>
          </a:xfrm>
          <a:prstGeom prst="rect">
            <a:avLst/>
          </a:prstGeom>
          <a:noFill/>
        </p:spPr>
        <p:txBody>
          <a:bodyPr wrap="none" lIns="0" tIns="0" rIns="0" bIns="0" rtlCol="0" anchor="b" anchorCtr="0">
            <a:noAutofit/>
          </a:bodyPr>
          <a:lstStyle/>
          <a:p>
            <a:pPr algn="ctr">
              <a:lnSpc>
                <a:spcPct val="100000"/>
              </a:lnSpc>
            </a:pPr>
            <a:r>
              <a:rPr lang="zh-CN" altLang="en-US" sz="4800" b="1" dirty="0">
                <a:solidFill>
                  <a:schemeClr val="accent2"/>
                </a:solidFill>
                <a:latin typeface="+mn-ea"/>
              </a:rPr>
              <a:t>叁</a:t>
            </a:r>
            <a:endParaRPr lang="en-US" sz="4800" b="1" dirty="0">
              <a:solidFill>
                <a:schemeClr val="accent2"/>
              </a:solidFill>
              <a:latin typeface="+mn-ea"/>
            </a:endParaRPr>
          </a:p>
        </p:txBody>
      </p:sp>
      <p:sp>
        <p:nvSpPr>
          <p:cNvPr id="16" name="项标题"/>
          <p:cNvSpPr txBox="1"/>
          <p:nvPr>
            <p:custDataLst>
              <p:tags r:id="rId11"/>
            </p:custDataLst>
          </p:nvPr>
        </p:nvSpPr>
        <p:spPr>
          <a:xfrm>
            <a:off x="6135552" y="3607200"/>
            <a:ext cx="2574000" cy="1026000"/>
          </a:xfrm>
          <a:prstGeom prst="rect">
            <a:avLst/>
          </a:prstGeom>
          <a:noFill/>
        </p:spPr>
        <p:txBody>
          <a:bodyPr wrap="square" lIns="90000" tIns="46800" rIns="90000" bIns="46800" rtlCol="0" anchor="t">
            <a:noAutofit/>
          </a:bodyPr>
          <a:lstStyle/>
          <a:p>
            <a:pPr algn="ctr">
              <a:lnSpc>
                <a:spcPct val="100000"/>
              </a:lnSpc>
            </a:pPr>
            <a:r>
              <a:rPr lang="zh-CN" altLang="en-US" sz="2400" b="1" dirty="0">
                <a:solidFill>
                  <a:srgbClr val="262626"/>
                </a:solidFill>
                <a:latin typeface="+mn-ea"/>
              </a:rPr>
              <a:t>完形填空</a:t>
            </a:r>
            <a:endParaRPr lang="zh-CN" altLang="en-US" sz="2400" b="1" dirty="0">
              <a:solidFill>
                <a:srgbClr val="262626"/>
              </a:solidFill>
              <a:latin typeface="+mn-ea"/>
            </a:endParaRPr>
          </a:p>
        </p:txBody>
      </p:sp>
      <p:sp>
        <p:nvSpPr>
          <p:cNvPr id="17" name="Freeform 7397"/>
          <p:cNvSpPr/>
          <p:nvPr>
            <p:custDataLst>
              <p:tags r:id="rId12"/>
            </p:custDataLst>
          </p:nvPr>
        </p:nvSpPr>
        <p:spPr bwMode="auto">
          <a:xfrm>
            <a:off x="8734359" y="2873375"/>
            <a:ext cx="35560" cy="1778000"/>
          </a:xfrm>
          <a:custGeom>
            <a:avLst/>
            <a:gdLst>
              <a:gd name="T0" fmla="*/ 391912 w 1717675"/>
              <a:gd name="T1" fmla="*/ 391912 w 1717675"/>
              <a:gd name="T2" fmla="*/ 391912 w 1717675"/>
              <a:gd name="T3" fmla="*/ 391912 w 1717675"/>
              <a:gd name="T4" fmla="*/ 391912 w 1717675"/>
              <a:gd name="T5" fmla="*/ 391912 w 1717675"/>
              <a:gd name="T6" fmla="*/ 391912 w 1717675"/>
              <a:gd name="T7" fmla="*/ 391912 w 1717675"/>
              <a:gd name="T8" fmla="*/ 391912 w 1717675"/>
              <a:gd name="T9" fmla="*/ 391912 w 1717675"/>
              <a:gd name="T10" fmla="*/ 391912 w 1717675"/>
              <a:gd name="T11" fmla="*/ 391912 w 1717675"/>
              <a:gd name="T12" fmla="*/ 391912 w 1717675"/>
              <a:gd name="T13" fmla="*/ 391912 w 1717675"/>
              <a:gd name="T14" fmla="*/ 391912 w 1717675"/>
              <a:gd name="T15" fmla="*/ 391912 w 1717675"/>
              <a:gd name="T16" fmla="*/ 391912 w 1717675"/>
              <a:gd name="T17" fmla="*/ 391912 w 1717675"/>
              <a:gd name="T18" fmla="*/ 391912 w 1717675"/>
              <a:gd name="T19" fmla="*/ 391912 w 1717675"/>
              <a:gd name="T20" fmla="*/ 391912 w 1717675"/>
              <a:gd name="T21" fmla="*/ 391912 w 1717675"/>
              <a:gd name="T22" fmla="*/ 391912 w 1717675"/>
              <a:gd name="T23" fmla="*/ 391912 w 1717675"/>
              <a:gd name="T24" fmla="*/ 391912 w 1717675"/>
              <a:gd name="T25" fmla="*/ 391912 w 1717675"/>
              <a:gd name="T26" fmla="*/ 391912 w 1717675"/>
              <a:gd name="T27" fmla="*/ 391912 w 1717675"/>
              <a:gd name="T28" fmla="*/ 391912 w 1717675"/>
              <a:gd name="T29" fmla="*/ 391912 w 1717675"/>
              <a:gd name="T30" fmla="*/ 391912 w 1717675"/>
              <a:gd name="T31" fmla="*/ 391912 w 1717675"/>
              <a:gd name="T32" fmla="*/ 391912 w 1717675"/>
              <a:gd name="T33" fmla="*/ 391912 w 1717675"/>
              <a:gd name="T34" fmla="*/ 391912 w 1717675"/>
              <a:gd name="T35" fmla="*/ 391912 w 1717675"/>
              <a:gd name="T36" fmla="*/ 391912 w 1717675"/>
              <a:gd name="T37" fmla="*/ 391912 w 1717675"/>
              <a:gd name="T38" fmla="*/ 391912 w 1717675"/>
              <a:gd name="T39" fmla="*/ 391912 w 1717675"/>
              <a:gd name="T40" fmla="*/ 391912 w 1717675"/>
              <a:gd name="T41" fmla="*/ 391912 w 1717675"/>
              <a:gd name="T42" fmla="*/ 391912 w 1717675"/>
              <a:gd name="T43" fmla="*/ 391912 w 1717675"/>
              <a:gd name="T44" fmla="*/ 391912 w 1717675"/>
              <a:gd name="T45" fmla="*/ 391912 w 1717675"/>
              <a:gd name="T46" fmla="*/ 391912 w 1717675"/>
              <a:gd name="T47" fmla="*/ 391912 w 1717675"/>
              <a:gd name="T48" fmla="*/ 391912 w 1717675"/>
              <a:gd name="T49" fmla="*/ 391912 w 1717675"/>
              <a:gd name="T50" fmla="*/ 391912 w 1717675"/>
              <a:gd name="T51" fmla="*/ 391912 w 1717675"/>
              <a:gd name="T52" fmla="*/ 391912 w 1717675"/>
              <a:gd name="T53" fmla="*/ 391912 w 1717675"/>
              <a:gd name="T54" fmla="*/ 391912 w 1717675"/>
              <a:gd name="T55" fmla="*/ 391912 w 1717675"/>
              <a:gd name="T56" fmla="*/ 391912 w 1717675"/>
              <a:gd name="T57" fmla="*/ 391912 w 1717675"/>
              <a:gd name="T58" fmla="*/ 391912 w 1717675"/>
              <a:gd name="T59" fmla="*/ 391912 w 1717675"/>
              <a:gd name="T60" fmla="*/ 391912 w 1717675"/>
              <a:gd name="T61" fmla="*/ 391912 w 1717675"/>
              <a:gd name="T62" fmla="*/ 391912 w 1717675"/>
              <a:gd name="T63" fmla="*/ 391912 w 1717675"/>
              <a:gd name="T64" fmla="*/ 391912 w 1717675"/>
              <a:gd name="T65" fmla="*/ 391912 w 1717675"/>
              <a:gd name="T66" fmla="*/ 391912 w 1717675"/>
              <a:gd name="T67" fmla="*/ 391912 w 1717675"/>
              <a:gd name="T68" fmla="*/ 391912 w 1717675"/>
              <a:gd name="T69" fmla="*/ 391912 w 1717675"/>
              <a:gd name="T70" fmla="*/ 391912 w 1717675"/>
              <a:gd name="T71" fmla="*/ 391912 w 1717675"/>
              <a:gd name="T72" fmla="*/ 391912 w 1717675"/>
              <a:gd name="T73" fmla="*/ 391912 w 1717675"/>
              <a:gd name="T74" fmla="*/ 391912 w 1717675"/>
              <a:gd name="T75" fmla="*/ 391912 w 1717675"/>
              <a:gd name="T76" fmla="*/ 391912 w 1717675"/>
              <a:gd name="T77" fmla="*/ 391912 w 1717675"/>
              <a:gd name="T78" fmla="*/ 391912 w 1717675"/>
              <a:gd name="T79" fmla="*/ 391912 w 1717675"/>
              <a:gd name="T80" fmla="*/ 391912 w 1717675"/>
              <a:gd name="T81" fmla="*/ 391912 w 1717675"/>
              <a:gd name="T82" fmla="*/ 391912 w 1717675"/>
              <a:gd name="T83" fmla="*/ 391912 w 1717675"/>
              <a:gd name="T84" fmla="*/ 391912 w 1717675"/>
              <a:gd name="T85" fmla="*/ 391912 w 1717675"/>
              <a:gd name="T86" fmla="*/ 391912 w 1717675"/>
              <a:gd name="T87" fmla="*/ 391912 w 1717675"/>
              <a:gd name="T88" fmla="*/ 391912 w 1717675"/>
              <a:gd name="T89" fmla="*/ 391912 w 1717675"/>
              <a:gd name="T90" fmla="*/ 391912 w 1717675"/>
              <a:gd name="T91" fmla="*/ 391912 w 1717675"/>
              <a:gd name="T92" fmla="*/ 391912 w 1717675"/>
              <a:gd name="T93" fmla="*/ 391912 w 1717675"/>
              <a:gd name="T94" fmla="*/ 391912 w 1717675"/>
              <a:gd name="T95" fmla="*/ 391912 w 1717675"/>
              <a:gd name="T96" fmla="*/ 391912 w 1717675"/>
              <a:gd name="T97" fmla="*/ 391912 w 1717675"/>
              <a:gd name="T98" fmla="*/ 391912 w 1717675"/>
              <a:gd name="T99" fmla="*/ 391912 w 1717675"/>
              <a:gd name="T100" fmla="*/ 391912 w 1717675"/>
              <a:gd name="T101" fmla="*/ 391912 w 1717675"/>
              <a:gd name="T102" fmla="*/ 391912 w 1717675"/>
              <a:gd name="T103" fmla="*/ 391912 w 1717675"/>
              <a:gd name="T104" fmla="*/ 391912 w 1717675"/>
              <a:gd name="T105" fmla="*/ 391912 w 1717675"/>
              <a:gd name="T106" fmla="*/ 391912 w 1717675"/>
              <a:gd name="T107" fmla="*/ 391912 w 1717675"/>
              <a:gd name="T108" fmla="*/ 391912 w 1717675"/>
              <a:gd name="T109" fmla="*/ 391912 w 1717675"/>
              <a:gd name="T110" fmla="*/ 391912 w 1717675"/>
              <a:gd name="T111" fmla="*/ 391912 w 1717675"/>
              <a:gd name="T112" fmla="*/ 391912 w 1717675"/>
              <a:gd name="T113" fmla="*/ 391912 w 1717675"/>
              <a:gd name="T114" fmla="*/ 391912 w 1717675"/>
              <a:gd name="T115" fmla="*/ 391912 w 1717675"/>
              <a:gd name="T116" fmla="*/ 391912 w 1717675"/>
              <a:gd name="T117" fmla="*/ 391912 w 1717675"/>
              <a:gd name="T118" fmla="*/ 391912 w 1717675"/>
              <a:gd name="T119" fmla="*/ 391912 w 1717675"/>
              <a:gd name="T120" fmla="*/ 391912 w 1717675"/>
              <a:gd name="T121" fmla="*/ 391912 w 1717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473">
                <a:moveTo>
                  <a:pt x="29" y="6"/>
                </a:moveTo>
                <a:cubicBezTo>
                  <a:pt x="29" y="7"/>
                  <a:pt x="29" y="7"/>
                  <a:pt x="29" y="7"/>
                </a:cubicBezTo>
                <a:cubicBezTo>
                  <a:pt x="29" y="7"/>
                  <a:pt x="28" y="7"/>
                  <a:pt x="28" y="6"/>
                </a:cubicBezTo>
                <a:cubicBezTo>
                  <a:pt x="28" y="6"/>
                  <a:pt x="28" y="4"/>
                  <a:pt x="28" y="3"/>
                </a:cubicBezTo>
                <a:cubicBezTo>
                  <a:pt x="25" y="2"/>
                  <a:pt x="23" y="2"/>
                  <a:pt x="22" y="4"/>
                </a:cubicBezTo>
                <a:cubicBezTo>
                  <a:pt x="21" y="2"/>
                  <a:pt x="21" y="5"/>
                  <a:pt x="20" y="3"/>
                </a:cubicBezTo>
                <a:cubicBezTo>
                  <a:pt x="21" y="5"/>
                  <a:pt x="21" y="6"/>
                  <a:pt x="22" y="8"/>
                </a:cubicBezTo>
                <a:cubicBezTo>
                  <a:pt x="21" y="7"/>
                  <a:pt x="19" y="8"/>
                  <a:pt x="19" y="6"/>
                </a:cubicBezTo>
                <a:cubicBezTo>
                  <a:pt x="18" y="5"/>
                  <a:pt x="18" y="6"/>
                  <a:pt x="18" y="7"/>
                </a:cubicBezTo>
                <a:cubicBezTo>
                  <a:pt x="17" y="5"/>
                  <a:pt x="15" y="7"/>
                  <a:pt x="13" y="6"/>
                </a:cubicBezTo>
                <a:cubicBezTo>
                  <a:pt x="13" y="7"/>
                  <a:pt x="13" y="7"/>
                  <a:pt x="13" y="8"/>
                </a:cubicBezTo>
                <a:cubicBezTo>
                  <a:pt x="12" y="7"/>
                  <a:pt x="12" y="8"/>
                  <a:pt x="11" y="7"/>
                </a:cubicBezTo>
                <a:cubicBezTo>
                  <a:pt x="11" y="8"/>
                  <a:pt x="11" y="9"/>
                  <a:pt x="11" y="9"/>
                </a:cubicBezTo>
                <a:cubicBezTo>
                  <a:pt x="11" y="9"/>
                  <a:pt x="11" y="10"/>
                  <a:pt x="10" y="9"/>
                </a:cubicBezTo>
                <a:cubicBezTo>
                  <a:pt x="10" y="10"/>
                  <a:pt x="9" y="10"/>
                  <a:pt x="8" y="11"/>
                </a:cubicBezTo>
                <a:cubicBezTo>
                  <a:pt x="9" y="11"/>
                  <a:pt x="9" y="12"/>
                  <a:pt x="9" y="12"/>
                </a:cubicBezTo>
                <a:cubicBezTo>
                  <a:pt x="10" y="12"/>
                  <a:pt x="9" y="11"/>
                  <a:pt x="9" y="11"/>
                </a:cubicBezTo>
                <a:cubicBezTo>
                  <a:pt x="10" y="11"/>
                  <a:pt x="10" y="12"/>
                  <a:pt x="10" y="12"/>
                </a:cubicBezTo>
                <a:cubicBezTo>
                  <a:pt x="10" y="11"/>
                  <a:pt x="10" y="11"/>
                  <a:pt x="10" y="11"/>
                </a:cubicBezTo>
                <a:cubicBezTo>
                  <a:pt x="11" y="12"/>
                  <a:pt x="11" y="11"/>
                  <a:pt x="12" y="11"/>
                </a:cubicBezTo>
                <a:cubicBezTo>
                  <a:pt x="13" y="13"/>
                  <a:pt x="12" y="14"/>
                  <a:pt x="12" y="16"/>
                </a:cubicBezTo>
                <a:cubicBezTo>
                  <a:pt x="11" y="15"/>
                  <a:pt x="11" y="15"/>
                  <a:pt x="11" y="16"/>
                </a:cubicBezTo>
                <a:cubicBezTo>
                  <a:pt x="10" y="14"/>
                  <a:pt x="8" y="18"/>
                  <a:pt x="7" y="16"/>
                </a:cubicBezTo>
                <a:cubicBezTo>
                  <a:pt x="7" y="17"/>
                  <a:pt x="7" y="18"/>
                  <a:pt x="6" y="18"/>
                </a:cubicBezTo>
                <a:cubicBezTo>
                  <a:pt x="5" y="17"/>
                  <a:pt x="2" y="19"/>
                  <a:pt x="2" y="21"/>
                </a:cubicBezTo>
                <a:cubicBezTo>
                  <a:pt x="3" y="22"/>
                  <a:pt x="4" y="22"/>
                  <a:pt x="5" y="20"/>
                </a:cubicBezTo>
                <a:cubicBezTo>
                  <a:pt x="6" y="22"/>
                  <a:pt x="6" y="19"/>
                  <a:pt x="8" y="20"/>
                </a:cubicBezTo>
                <a:cubicBezTo>
                  <a:pt x="8" y="21"/>
                  <a:pt x="8" y="22"/>
                  <a:pt x="7" y="23"/>
                </a:cubicBezTo>
                <a:cubicBezTo>
                  <a:pt x="7" y="23"/>
                  <a:pt x="7" y="23"/>
                  <a:pt x="7" y="22"/>
                </a:cubicBezTo>
                <a:cubicBezTo>
                  <a:pt x="7" y="23"/>
                  <a:pt x="7" y="23"/>
                  <a:pt x="7" y="24"/>
                </a:cubicBezTo>
                <a:cubicBezTo>
                  <a:pt x="5" y="24"/>
                  <a:pt x="5" y="26"/>
                  <a:pt x="3" y="26"/>
                </a:cubicBezTo>
                <a:cubicBezTo>
                  <a:pt x="3" y="28"/>
                  <a:pt x="1" y="26"/>
                  <a:pt x="1" y="29"/>
                </a:cubicBezTo>
                <a:cubicBezTo>
                  <a:pt x="2" y="28"/>
                  <a:pt x="5" y="28"/>
                  <a:pt x="6" y="27"/>
                </a:cubicBezTo>
                <a:cubicBezTo>
                  <a:pt x="6" y="27"/>
                  <a:pt x="7" y="27"/>
                  <a:pt x="7" y="28"/>
                </a:cubicBezTo>
                <a:cubicBezTo>
                  <a:pt x="7" y="33"/>
                  <a:pt x="2" y="31"/>
                  <a:pt x="0" y="36"/>
                </a:cubicBezTo>
                <a:cubicBezTo>
                  <a:pt x="1" y="37"/>
                  <a:pt x="2" y="35"/>
                  <a:pt x="2" y="34"/>
                </a:cubicBezTo>
                <a:cubicBezTo>
                  <a:pt x="3" y="35"/>
                  <a:pt x="4" y="36"/>
                  <a:pt x="5" y="35"/>
                </a:cubicBezTo>
                <a:cubicBezTo>
                  <a:pt x="7" y="38"/>
                  <a:pt x="2" y="39"/>
                  <a:pt x="1" y="41"/>
                </a:cubicBezTo>
                <a:cubicBezTo>
                  <a:pt x="2" y="41"/>
                  <a:pt x="2" y="42"/>
                  <a:pt x="2" y="43"/>
                </a:cubicBezTo>
                <a:cubicBezTo>
                  <a:pt x="2" y="42"/>
                  <a:pt x="3" y="42"/>
                  <a:pt x="3" y="43"/>
                </a:cubicBezTo>
                <a:cubicBezTo>
                  <a:pt x="3" y="41"/>
                  <a:pt x="4" y="44"/>
                  <a:pt x="5" y="42"/>
                </a:cubicBezTo>
                <a:cubicBezTo>
                  <a:pt x="5" y="41"/>
                  <a:pt x="5" y="40"/>
                  <a:pt x="5" y="40"/>
                </a:cubicBezTo>
                <a:cubicBezTo>
                  <a:pt x="6" y="40"/>
                  <a:pt x="6" y="41"/>
                  <a:pt x="6" y="42"/>
                </a:cubicBezTo>
                <a:cubicBezTo>
                  <a:pt x="6" y="43"/>
                  <a:pt x="7" y="43"/>
                  <a:pt x="7" y="43"/>
                </a:cubicBezTo>
                <a:cubicBezTo>
                  <a:pt x="6" y="45"/>
                  <a:pt x="6" y="45"/>
                  <a:pt x="5" y="46"/>
                </a:cubicBezTo>
                <a:cubicBezTo>
                  <a:pt x="5" y="46"/>
                  <a:pt x="5" y="46"/>
                  <a:pt x="5" y="45"/>
                </a:cubicBezTo>
                <a:cubicBezTo>
                  <a:pt x="4" y="47"/>
                  <a:pt x="4" y="47"/>
                  <a:pt x="3" y="47"/>
                </a:cubicBezTo>
                <a:cubicBezTo>
                  <a:pt x="3" y="48"/>
                  <a:pt x="2" y="49"/>
                  <a:pt x="3" y="49"/>
                </a:cubicBezTo>
                <a:cubicBezTo>
                  <a:pt x="3" y="47"/>
                  <a:pt x="4" y="50"/>
                  <a:pt x="5" y="49"/>
                </a:cubicBezTo>
                <a:cubicBezTo>
                  <a:pt x="6" y="48"/>
                  <a:pt x="5" y="47"/>
                  <a:pt x="5" y="47"/>
                </a:cubicBezTo>
                <a:cubicBezTo>
                  <a:pt x="6" y="48"/>
                  <a:pt x="6" y="50"/>
                  <a:pt x="6" y="51"/>
                </a:cubicBezTo>
                <a:cubicBezTo>
                  <a:pt x="5" y="51"/>
                  <a:pt x="5" y="51"/>
                  <a:pt x="4" y="53"/>
                </a:cubicBezTo>
                <a:cubicBezTo>
                  <a:pt x="3" y="52"/>
                  <a:pt x="3" y="54"/>
                  <a:pt x="1" y="55"/>
                </a:cubicBezTo>
                <a:cubicBezTo>
                  <a:pt x="1" y="55"/>
                  <a:pt x="1" y="57"/>
                  <a:pt x="1" y="58"/>
                </a:cubicBezTo>
                <a:cubicBezTo>
                  <a:pt x="2" y="59"/>
                  <a:pt x="2" y="57"/>
                  <a:pt x="3" y="56"/>
                </a:cubicBezTo>
                <a:cubicBezTo>
                  <a:pt x="3" y="57"/>
                  <a:pt x="4" y="56"/>
                  <a:pt x="4" y="55"/>
                </a:cubicBezTo>
                <a:cubicBezTo>
                  <a:pt x="4" y="57"/>
                  <a:pt x="4" y="58"/>
                  <a:pt x="5" y="58"/>
                </a:cubicBezTo>
                <a:cubicBezTo>
                  <a:pt x="5" y="57"/>
                  <a:pt x="4" y="57"/>
                  <a:pt x="5" y="55"/>
                </a:cubicBezTo>
                <a:cubicBezTo>
                  <a:pt x="5" y="56"/>
                  <a:pt x="5" y="55"/>
                  <a:pt x="5" y="55"/>
                </a:cubicBezTo>
                <a:cubicBezTo>
                  <a:pt x="5" y="58"/>
                  <a:pt x="6" y="54"/>
                  <a:pt x="6" y="55"/>
                </a:cubicBezTo>
                <a:cubicBezTo>
                  <a:pt x="5" y="59"/>
                  <a:pt x="3" y="61"/>
                  <a:pt x="1" y="64"/>
                </a:cubicBezTo>
                <a:cubicBezTo>
                  <a:pt x="3" y="64"/>
                  <a:pt x="3" y="63"/>
                  <a:pt x="4" y="64"/>
                </a:cubicBezTo>
                <a:cubicBezTo>
                  <a:pt x="4" y="63"/>
                  <a:pt x="4" y="61"/>
                  <a:pt x="5" y="62"/>
                </a:cubicBezTo>
                <a:cubicBezTo>
                  <a:pt x="5" y="62"/>
                  <a:pt x="5" y="62"/>
                  <a:pt x="5" y="63"/>
                </a:cubicBezTo>
                <a:cubicBezTo>
                  <a:pt x="4" y="63"/>
                  <a:pt x="5" y="65"/>
                  <a:pt x="5" y="65"/>
                </a:cubicBezTo>
                <a:cubicBezTo>
                  <a:pt x="4" y="66"/>
                  <a:pt x="5" y="67"/>
                  <a:pt x="5" y="68"/>
                </a:cubicBezTo>
                <a:cubicBezTo>
                  <a:pt x="5" y="69"/>
                  <a:pt x="4" y="69"/>
                  <a:pt x="4" y="71"/>
                </a:cubicBezTo>
                <a:cubicBezTo>
                  <a:pt x="5" y="71"/>
                  <a:pt x="5" y="70"/>
                  <a:pt x="5" y="71"/>
                </a:cubicBezTo>
                <a:cubicBezTo>
                  <a:pt x="4" y="72"/>
                  <a:pt x="5" y="72"/>
                  <a:pt x="5" y="75"/>
                </a:cubicBezTo>
                <a:cubicBezTo>
                  <a:pt x="5" y="75"/>
                  <a:pt x="4" y="76"/>
                  <a:pt x="5" y="76"/>
                </a:cubicBezTo>
                <a:cubicBezTo>
                  <a:pt x="5" y="75"/>
                  <a:pt x="5" y="75"/>
                  <a:pt x="6" y="74"/>
                </a:cubicBezTo>
                <a:cubicBezTo>
                  <a:pt x="5" y="76"/>
                  <a:pt x="6" y="82"/>
                  <a:pt x="5" y="80"/>
                </a:cubicBezTo>
                <a:cubicBezTo>
                  <a:pt x="4" y="81"/>
                  <a:pt x="5" y="82"/>
                  <a:pt x="4" y="83"/>
                </a:cubicBezTo>
                <a:cubicBezTo>
                  <a:pt x="5" y="83"/>
                  <a:pt x="5" y="81"/>
                  <a:pt x="6" y="82"/>
                </a:cubicBezTo>
                <a:cubicBezTo>
                  <a:pt x="6" y="83"/>
                  <a:pt x="5" y="82"/>
                  <a:pt x="5" y="83"/>
                </a:cubicBezTo>
                <a:cubicBezTo>
                  <a:pt x="6" y="84"/>
                  <a:pt x="5" y="85"/>
                  <a:pt x="5" y="86"/>
                </a:cubicBezTo>
                <a:cubicBezTo>
                  <a:pt x="5" y="86"/>
                  <a:pt x="5" y="87"/>
                  <a:pt x="4" y="87"/>
                </a:cubicBezTo>
                <a:cubicBezTo>
                  <a:pt x="5" y="90"/>
                  <a:pt x="3" y="93"/>
                  <a:pt x="4" y="96"/>
                </a:cubicBezTo>
                <a:cubicBezTo>
                  <a:pt x="5" y="96"/>
                  <a:pt x="5" y="95"/>
                  <a:pt x="5" y="96"/>
                </a:cubicBezTo>
                <a:cubicBezTo>
                  <a:pt x="5" y="97"/>
                  <a:pt x="4" y="97"/>
                  <a:pt x="5" y="99"/>
                </a:cubicBezTo>
                <a:cubicBezTo>
                  <a:pt x="4" y="98"/>
                  <a:pt x="4" y="98"/>
                  <a:pt x="4" y="98"/>
                </a:cubicBezTo>
                <a:cubicBezTo>
                  <a:pt x="4" y="101"/>
                  <a:pt x="5" y="107"/>
                  <a:pt x="4" y="109"/>
                </a:cubicBezTo>
                <a:cubicBezTo>
                  <a:pt x="5" y="110"/>
                  <a:pt x="4" y="112"/>
                  <a:pt x="4" y="114"/>
                </a:cubicBezTo>
                <a:cubicBezTo>
                  <a:pt x="5" y="115"/>
                  <a:pt x="4" y="118"/>
                  <a:pt x="4" y="120"/>
                </a:cubicBezTo>
                <a:cubicBezTo>
                  <a:pt x="4" y="119"/>
                  <a:pt x="4" y="119"/>
                  <a:pt x="5" y="118"/>
                </a:cubicBezTo>
                <a:cubicBezTo>
                  <a:pt x="5" y="119"/>
                  <a:pt x="5" y="119"/>
                  <a:pt x="5" y="119"/>
                </a:cubicBezTo>
                <a:cubicBezTo>
                  <a:pt x="4" y="120"/>
                  <a:pt x="5" y="120"/>
                  <a:pt x="5" y="121"/>
                </a:cubicBezTo>
                <a:cubicBezTo>
                  <a:pt x="5" y="124"/>
                  <a:pt x="4" y="130"/>
                  <a:pt x="5" y="132"/>
                </a:cubicBezTo>
                <a:cubicBezTo>
                  <a:pt x="5" y="132"/>
                  <a:pt x="5" y="132"/>
                  <a:pt x="5" y="132"/>
                </a:cubicBezTo>
                <a:cubicBezTo>
                  <a:pt x="5" y="134"/>
                  <a:pt x="5" y="136"/>
                  <a:pt x="4" y="139"/>
                </a:cubicBezTo>
                <a:cubicBezTo>
                  <a:pt x="5" y="139"/>
                  <a:pt x="5" y="141"/>
                  <a:pt x="5" y="141"/>
                </a:cubicBezTo>
                <a:cubicBezTo>
                  <a:pt x="5" y="142"/>
                  <a:pt x="5" y="142"/>
                  <a:pt x="4" y="143"/>
                </a:cubicBezTo>
                <a:cubicBezTo>
                  <a:pt x="5" y="144"/>
                  <a:pt x="5" y="142"/>
                  <a:pt x="5" y="143"/>
                </a:cubicBezTo>
                <a:cubicBezTo>
                  <a:pt x="4" y="144"/>
                  <a:pt x="6" y="146"/>
                  <a:pt x="5" y="148"/>
                </a:cubicBezTo>
                <a:cubicBezTo>
                  <a:pt x="4" y="147"/>
                  <a:pt x="5" y="146"/>
                  <a:pt x="5" y="146"/>
                </a:cubicBezTo>
                <a:cubicBezTo>
                  <a:pt x="4" y="146"/>
                  <a:pt x="4" y="150"/>
                  <a:pt x="5" y="149"/>
                </a:cubicBezTo>
                <a:cubicBezTo>
                  <a:pt x="5" y="149"/>
                  <a:pt x="6" y="149"/>
                  <a:pt x="6" y="148"/>
                </a:cubicBezTo>
                <a:cubicBezTo>
                  <a:pt x="6" y="149"/>
                  <a:pt x="5" y="149"/>
                  <a:pt x="5" y="151"/>
                </a:cubicBezTo>
                <a:cubicBezTo>
                  <a:pt x="5" y="152"/>
                  <a:pt x="6" y="152"/>
                  <a:pt x="6" y="153"/>
                </a:cubicBezTo>
                <a:cubicBezTo>
                  <a:pt x="5" y="152"/>
                  <a:pt x="5" y="155"/>
                  <a:pt x="6" y="155"/>
                </a:cubicBezTo>
                <a:cubicBezTo>
                  <a:pt x="6" y="155"/>
                  <a:pt x="5" y="153"/>
                  <a:pt x="6" y="153"/>
                </a:cubicBezTo>
                <a:cubicBezTo>
                  <a:pt x="7" y="153"/>
                  <a:pt x="7" y="153"/>
                  <a:pt x="7" y="155"/>
                </a:cubicBezTo>
                <a:cubicBezTo>
                  <a:pt x="7" y="155"/>
                  <a:pt x="7" y="154"/>
                  <a:pt x="6" y="154"/>
                </a:cubicBezTo>
                <a:cubicBezTo>
                  <a:pt x="6" y="155"/>
                  <a:pt x="6" y="155"/>
                  <a:pt x="6" y="156"/>
                </a:cubicBezTo>
                <a:cubicBezTo>
                  <a:pt x="6" y="155"/>
                  <a:pt x="5" y="157"/>
                  <a:pt x="5" y="158"/>
                </a:cubicBezTo>
                <a:cubicBezTo>
                  <a:pt x="6" y="158"/>
                  <a:pt x="6" y="157"/>
                  <a:pt x="6" y="158"/>
                </a:cubicBezTo>
                <a:cubicBezTo>
                  <a:pt x="5" y="158"/>
                  <a:pt x="6" y="162"/>
                  <a:pt x="6" y="164"/>
                </a:cubicBezTo>
                <a:cubicBezTo>
                  <a:pt x="7" y="165"/>
                  <a:pt x="6" y="165"/>
                  <a:pt x="8" y="167"/>
                </a:cubicBezTo>
                <a:cubicBezTo>
                  <a:pt x="7" y="168"/>
                  <a:pt x="7" y="165"/>
                  <a:pt x="6" y="167"/>
                </a:cubicBezTo>
                <a:cubicBezTo>
                  <a:pt x="6" y="167"/>
                  <a:pt x="7" y="168"/>
                  <a:pt x="6" y="168"/>
                </a:cubicBezTo>
                <a:cubicBezTo>
                  <a:pt x="6" y="169"/>
                  <a:pt x="6" y="167"/>
                  <a:pt x="6" y="167"/>
                </a:cubicBezTo>
                <a:cubicBezTo>
                  <a:pt x="6" y="168"/>
                  <a:pt x="5" y="167"/>
                  <a:pt x="5" y="167"/>
                </a:cubicBezTo>
                <a:cubicBezTo>
                  <a:pt x="5" y="170"/>
                  <a:pt x="5" y="171"/>
                  <a:pt x="6" y="173"/>
                </a:cubicBezTo>
                <a:cubicBezTo>
                  <a:pt x="6" y="172"/>
                  <a:pt x="6" y="171"/>
                  <a:pt x="6" y="170"/>
                </a:cubicBezTo>
                <a:cubicBezTo>
                  <a:pt x="6" y="172"/>
                  <a:pt x="7" y="175"/>
                  <a:pt x="6" y="175"/>
                </a:cubicBezTo>
                <a:cubicBezTo>
                  <a:pt x="6" y="174"/>
                  <a:pt x="6" y="173"/>
                  <a:pt x="6" y="173"/>
                </a:cubicBezTo>
                <a:cubicBezTo>
                  <a:pt x="6" y="174"/>
                  <a:pt x="5" y="173"/>
                  <a:pt x="5" y="174"/>
                </a:cubicBezTo>
                <a:cubicBezTo>
                  <a:pt x="6" y="174"/>
                  <a:pt x="6" y="179"/>
                  <a:pt x="6" y="177"/>
                </a:cubicBezTo>
                <a:cubicBezTo>
                  <a:pt x="6" y="179"/>
                  <a:pt x="6" y="183"/>
                  <a:pt x="6" y="184"/>
                </a:cubicBezTo>
                <a:cubicBezTo>
                  <a:pt x="7" y="184"/>
                  <a:pt x="6" y="183"/>
                  <a:pt x="7" y="183"/>
                </a:cubicBezTo>
                <a:cubicBezTo>
                  <a:pt x="7" y="183"/>
                  <a:pt x="7" y="184"/>
                  <a:pt x="7" y="186"/>
                </a:cubicBezTo>
                <a:cubicBezTo>
                  <a:pt x="6" y="185"/>
                  <a:pt x="6" y="187"/>
                  <a:pt x="6" y="188"/>
                </a:cubicBezTo>
                <a:cubicBezTo>
                  <a:pt x="6" y="187"/>
                  <a:pt x="7" y="186"/>
                  <a:pt x="8" y="186"/>
                </a:cubicBezTo>
                <a:cubicBezTo>
                  <a:pt x="7" y="188"/>
                  <a:pt x="7" y="190"/>
                  <a:pt x="7" y="192"/>
                </a:cubicBezTo>
                <a:cubicBezTo>
                  <a:pt x="7" y="192"/>
                  <a:pt x="6" y="192"/>
                  <a:pt x="6" y="193"/>
                </a:cubicBezTo>
                <a:cubicBezTo>
                  <a:pt x="7" y="193"/>
                  <a:pt x="6" y="194"/>
                  <a:pt x="7" y="195"/>
                </a:cubicBezTo>
                <a:cubicBezTo>
                  <a:pt x="6" y="195"/>
                  <a:pt x="6" y="195"/>
                  <a:pt x="6" y="194"/>
                </a:cubicBezTo>
                <a:cubicBezTo>
                  <a:pt x="6" y="196"/>
                  <a:pt x="6" y="197"/>
                  <a:pt x="6" y="198"/>
                </a:cubicBezTo>
                <a:cubicBezTo>
                  <a:pt x="6" y="199"/>
                  <a:pt x="6" y="198"/>
                  <a:pt x="6" y="198"/>
                </a:cubicBezTo>
                <a:cubicBezTo>
                  <a:pt x="7" y="199"/>
                  <a:pt x="7" y="199"/>
                  <a:pt x="7" y="201"/>
                </a:cubicBezTo>
                <a:cubicBezTo>
                  <a:pt x="7" y="201"/>
                  <a:pt x="6" y="200"/>
                  <a:pt x="6" y="201"/>
                </a:cubicBezTo>
                <a:cubicBezTo>
                  <a:pt x="7" y="201"/>
                  <a:pt x="7" y="203"/>
                  <a:pt x="8" y="203"/>
                </a:cubicBezTo>
                <a:cubicBezTo>
                  <a:pt x="8" y="201"/>
                  <a:pt x="8" y="202"/>
                  <a:pt x="8" y="201"/>
                </a:cubicBezTo>
                <a:cubicBezTo>
                  <a:pt x="8" y="201"/>
                  <a:pt x="7" y="201"/>
                  <a:pt x="7" y="200"/>
                </a:cubicBezTo>
                <a:cubicBezTo>
                  <a:pt x="8" y="200"/>
                  <a:pt x="7" y="197"/>
                  <a:pt x="8" y="197"/>
                </a:cubicBezTo>
                <a:cubicBezTo>
                  <a:pt x="8" y="199"/>
                  <a:pt x="9" y="198"/>
                  <a:pt x="10" y="198"/>
                </a:cubicBezTo>
                <a:cubicBezTo>
                  <a:pt x="9" y="199"/>
                  <a:pt x="10" y="199"/>
                  <a:pt x="10" y="200"/>
                </a:cubicBezTo>
                <a:cubicBezTo>
                  <a:pt x="9" y="199"/>
                  <a:pt x="9" y="200"/>
                  <a:pt x="9" y="201"/>
                </a:cubicBezTo>
                <a:cubicBezTo>
                  <a:pt x="9" y="200"/>
                  <a:pt x="10" y="200"/>
                  <a:pt x="10" y="200"/>
                </a:cubicBezTo>
                <a:cubicBezTo>
                  <a:pt x="10" y="201"/>
                  <a:pt x="10" y="202"/>
                  <a:pt x="11" y="203"/>
                </a:cubicBezTo>
                <a:cubicBezTo>
                  <a:pt x="10" y="203"/>
                  <a:pt x="10" y="203"/>
                  <a:pt x="10" y="204"/>
                </a:cubicBezTo>
                <a:cubicBezTo>
                  <a:pt x="10" y="204"/>
                  <a:pt x="10" y="205"/>
                  <a:pt x="11" y="205"/>
                </a:cubicBezTo>
                <a:cubicBezTo>
                  <a:pt x="10" y="205"/>
                  <a:pt x="10" y="206"/>
                  <a:pt x="10" y="206"/>
                </a:cubicBezTo>
                <a:cubicBezTo>
                  <a:pt x="10" y="205"/>
                  <a:pt x="10" y="203"/>
                  <a:pt x="9" y="203"/>
                </a:cubicBezTo>
                <a:cubicBezTo>
                  <a:pt x="8" y="205"/>
                  <a:pt x="9" y="206"/>
                  <a:pt x="10" y="207"/>
                </a:cubicBezTo>
                <a:cubicBezTo>
                  <a:pt x="10" y="208"/>
                  <a:pt x="10" y="208"/>
                  <a:pt x="10" y="209"/>
                </a:cubicBezTo>
                <a:cubicBezTo>
                  <a:pt x="10" y="209"/>
                  <a:pt x="10" y="210"/>
                  <a:pt x="10" y="210"/>
                </a:cubicBezTo>
                <a:cubicBezTo>
                  <a:pt x="9" y="208"/>
                  <a:pt x="10" y="208"/>
                  <a:pt x="10" y="208"/>
                </a:cubicBezTo>
                <a:cubicBezTo>
                  <a:pt x="9" y="207"/>
                  <a:pt x="9" y="209"/>
                  <a:pt x="9" y="209"/>
                </a:cubicBezTo>
                <a:cubicBezTo>
                  <a:pt x="9" y="208"/>
                  <a:pt x="8" y="208"/>
                  <a:pt x="8" y="209"/>
                </a:cubicBezTo>
                <a:cubicBezTo>
                  <a:pt x="9" y="209"/>
                  <a:pt x="9" y="211"/>
                  <a:pt x="9" y="212"/>
                </a:cubicBezTo>
                <a:cubicBezTo>
                  <a:pt x="10" y="212"/>
                  <a:pt x="10" y="211"/>
                  <a:pt x="10" y="211"/>
                </a:cubicBezTo>
                <a:cubicBezTo>
                  <a:pt x="10" y="212"/>
                  <a:pt x="9" y="213"/>
                  <a:pt x="10" y="214"/>
                </a:cubicBezTo>
                <a:cubicBezTo>
                  <a:pt x="10" y="212"/>
                  <a:pt x="10" y="214"/>
                  <a:pt x="10" y="215"/>
                </a:cubicBezTo>
                <a:cubicBezTo>
                  <a:pt x="10" y="213"/>
                  <a:pt x="12" y="214"/>
                  <a:pt x="12" y="214"/>
                </a:cubicBezTo>
                <a:cubicBezTo>
                  <a:pt x="12" y="215"/>
                  <a:pt x="12" y="217"/>
                  <a:pt x="12" y="217"/>
                </a:cubicBezTo>
                <a:cubicBezTo>
                  <a:pt x="11" y="217"/>
                  <a:pt x="11" y="217"/>
                  <a:pt x="11" y="217"/>
                </a:cubicBezTo>
                <a:cubicBezTo>
                  <a:pt x="11" y="216"/>
                  <a:pt x="12" y="215"/>
                  <a:pt x="11" y="214"/>
                </a:cubicBezTo>
                <a:cubicBezTo>
                  <a:pt x="11" y="215"/>
                  <a:pt x="11" y="215"/>
                  <a:pt x="11" y="215"/>
                </a:cubicBezTo>
                <a:cubicBezTo>
                  <a:pt x="11" y="215"/>
                  <a:pt x="11" y="214"/>
                  <a:pt x="11" y="214"/>
                </a:cubicBezTo>
                <a:cubicBezTo>
                  <a:pt x="10" y="218"/>
                  <a:pt x="11" y="220"/>
                  <a:pt x="10" y="222"/>
                </a:cubicBezTo>
                <a:cubicBezTo>
                  <a:pt x="11" y="222"/>
                  <a:pt x="10" y="224"/>
                  <a:pt x="11" y="225"/>
                </a:cubicBezTo>
                <a:cubicBezTo>
                  <a:pt x="11" y="225"/>
                  <a:pt x="11" y="224"/>
                  <a:pt x="11" y="224"/>
                </a:cubicBezTo>
                <a:cubicBezTo>
                  <a:pt x="12" y="224"/>
                  <a:pt x="11" y="226"/>
                  <a:pt x="11" y="226"/>
                </a:cubicBezTo>
                <a:cubicBezTo>
                  <a:pt x="11" y="226"/>
                  <a:pt x="10" y="227"/>
                  <a:pt x="10" y="226"/>
                </a:cubicBezTo>
                <a:cubicBezTo>
                  <a:pt x="10" y="227"/>
                  <a:pt x="10" y="227"/>
                  <a:pt x="10" y="228"/>
                </a:cubicBezTo>
                <a:cubicBezTo>
                  <a:pt x="11" y="227"/>
                  <a:pt x="12" y="227"/>
                  <a:pt x="12" y="226"/>
                </a:cubicBezTo>
                <a:cubicBezTo>
                  <a:pt x="13" y="227"/>
                  <a:pt x="12" y="227"/>
                  <a:pt x="12" y="228"/>
                </a:cubicBezTo>
                <a:cubicBezTo>
                  <a:pt x="11" y="227"/>
                  <a:pt x="12" y="231"/>
                  <a:pt x="11" y="229"/>
                </a:cubicBezTo>
                <a:cubicBezTo>
                  <a:pt x="11" y="230"/>
                  <a:pt x="10" y="231"/>
                  <a:pt x="10" y="232"/>
                </a:cubicBezTo>
                <a:cubicBezTo>
                  <a:pt x="10" y="231"/>
                  <a:pt x="11" y="231"/>
                  <a:pt x="11" y="232"/>
                </a:cubicBezTo>
                <a:cubicBezTo>
                  <a:pt x="11" y="232"/>
                  <a:pt x="11" y="233"/>
                  <a:pt x="10" y="232"/>
                </a:cubicBezTo>
                <a:cubicBezTo>
                  <a:pt x="10" y="232"/>
                  <a:pt x="10" y="232"/>
                  <a:pt x="10" y="232"/>
                </a:cubicBezTo>
                <a:cubicBezTo>
                  <a:pt x="10" y="232"/>
                  <a:pt x="10" y="230"/>
                  <a:pt x="10" y="230"/>
                </a:cubicBezTo>
                <a:cubicBezTo>
                  <a:pt x="10" y="232"/>
                  <a:pt x="9" y="232"/>
                  <a:pt x="9" y="231"/>
                </a:cubicBezTo>
                <a:cubicBezTo>
                  <a:pt x="9" y="233"/>
                  <a:pt x="10" y="232"/>
                  <a:pt x="10" y="234"/>
                </a:cubicBezTo>
                <a:cubicBezTo>
                  <a:pt x="10" y="234"/>
                  <a:pt x="10" y="235"/>
                  <a:pt x="9" y="234"/>
                </a:cubicBezTo>
                <a:cubicBezTo>
                  <a:pt x="9" y="236"/>
                  <a:pt x="10" y="236"/>
                  <a:pt x="10" y="238"/>
                </a:cubicBezTo>
                <a:cubicBezTo>
                  <a:pt x="10" y="238"/>
                  <a:pt x="9" y="240"/>
                  <a:pt x="10" y="240"/>
                </a:cubicBezTo>
                <a:cubicBezTo>
                  <a:pt x="11" y="240"/>
                  <a:pt x="10" y="236"/>
                  <a:pt x="11" y="235"/>
                </a:cubicBezTo>
                <a:cubicBezTo>
                  <a:pt x="11" y="237"/>
                  <a:pt x="12" y="234"/>
                  <a:pt x="13" y="236"/>
                </a:cubicBezTo>
                <a:cubicBezTo>
                  <a:pt x="13" y="239"/>
                  <a:pt x="11" y="237"/>
                  <a:pt x="12" y="239"/>
                </a:cubicBezTo>
                <a:cubicBezTo>
                  <a:pt x="12" y="238"/>
                  <a:pt x="13" y="239"/>
                  <a:pt x="12" y="239"/>
                </a:cubicBezTo>
                <a:cubicBezTo>
                  <a:pt x="13" y="239"/>
                  <a:pt x="15" y="236"/>
                  <a:pt x="15" y="239"/>
                </a:cubicBezTo>
                <a:cubicBezTo>
                  <a:pt x="15" y="239"/>
                  <a:pt x="13" y="239"/>
                  <a:pt x="14" y="241"/>
                </a:cubicBezTo>
                <a:cubicBezTo>
                  <a:pt x="14" y="240"/>
                  <a:pt x="14" y="241"/>
                  <a:pt x="14" y="242"/>
                </a:cubicBezTo>
                <a:cubicBezTo>
                  <a:pt x="14" y="242"/>
                  <a:pt x="15" y="242"/>
                  <a:pt x="15" y="242"/>
                </a:cubicBezTo>
                <a:cubicBezTo>
                  <a:pt x="15" y="243"/>
                  <a:pt x="14" y="244"/>
                  <a:pt x="14" y="244"/>
                </a:cubicBezTo>
                <a:cubicBezTo>
                  <a:pt x="15" y="245"/>
                  <a:pt x="13" y="246"/>
                  <a:pt x="13" y="246"/>
                </a:cubicBezTo>
                <a:cubicBezTo>
                  <a:pt x="14" y="245"/>
                  <a:pt x="14" y="246"/>
                  <a:pt x="15" y="244"/>
                </a:cubicBezTo>
                <a:cubicBezTo>
                  <a:pt x="15" y="245"/>
                  <a:pt x="15" y="244"/>
                  <a:pt x="15" y="244"/>
                </a:cubicBezTo>
                <a:cubicBezTo>
                  <a:pt x="15" y="246"/>
                  <a:pt x="15" y="247"/>
                  <a:pt x="15" y="249"/>
                </a:cubicBezTo>
                <a:cubicBezTo>
                  <a:pt x="17" y="249"/>
                  <a:pt x="14" y="253"/>
                  <a:pt x="15" y="254"/>
                </a:cubicBezTo>
                <a:cubicBezTo>
                  <a:pt x="15" y="253"/>
                  <a:pt x="15" y="253"/>
                  <a:pt x="15" y="253"/>
                </a:cubicBezTo>
                <a:cubicBezTo>
                  <a:pt x="15" y="254"/>
                  <a:pt x="16" y="252"/>
                  <a:pt x="16" y="254"/>
                </a:cubicBezTo>
                <a:cubicBezTo>
                  <a:pt x="16" y="254"/>
                  <a:pt x="16" y="255"/>
                  <a:pt x="15" y="255"/>
                </a:cubicBezTo>
                <a:cubicBezTo>
                  <a:pt x="15" y="255"/>
                  <a:pt x="14" y="256"/>
                  <a:pt x="14" y="256"/>
                </a:cubicBezTo>
                <a:cubicBezTo>
                  <a:pt x="14" y="256"/>
                  <a:pt x="14" y="257"/>
                  <a:pt x="14" y="257"/>
                </a:cubicBezTo>
                <a:cubicBezTo>
                  <a:pt x="15" y="258"/>
                  <a:pt x="15" y="255"/>
                  <a:pt x="15" y="257"/>
                </a:cubicBezTo>
                <a:cubicBezTo>
                  <a:pt x="15" y="258"/>
                  <a:pt x="14" y="258"/>
                  <a:pt x="15" y="259"/>
                </a:cubicBezTo>
                <a:cubicBezTo>
                  <a:pt x="15" y="257"/>
                  <a:pt x="14" y="261"/>
                  <a:pt x="15" y="260"/>
                </a:cubicBezTo>
                <a:cubicBezTo>
                  <a:pt x="15" y="259"/>
                  <a:pt x="15" y="259"/>
                  <a:pt x="15" y="258"/>
                </a:cubicBezTo>
                <a:cubicBezTo>
                  <a:pt x="15" y="259"/>
                  <a:pt x="16" y="258"/>
                  <a:pt x="16" y="259"/>
                </a:cubicBezTo>
                <a:cubicBezTo>
                  <a:pt x="15" y="260"/>
                  <a:pt x="16" y="260"/>
                  <a:pt x="16" y="262"/>
                </a:cubicBezTo>
                <a:cubicBezTo>
                  <a:pt x="15" y="264"/>
                  <a:pt x="13" y="264"/>
                  <a:pt x="14" y="266"/>
                </a:cubicBezTo>
                <a:cubicBezTo>
                  <a:pt x="14" y="265"/>
                  <a:pt x="14" y="265"/>
                  <a:pt x="15" y="265"/>
                </a:cubicBezTo>
                <a:cubicBezTo>
                  <a:pt x="15" y="267"/>
                  <a:pt x="15" y="267"/>
                  <a:pt x="15" y="267"/>
                </a:cubicBezTo>
                <a:cubicBezTo>
                  <a:pt x="16" y="268"/>
                  <a:pt x="15" y="266"/>
                  <a:pt x="16" y="266"/>
                </a:cubicBezTo>
                <a:cubicBezTo>
                  <a:pt x="16" y="267"/>
                  <a:pt x="16" y="266"/>
                  <a:pt x="16" y="267"/>
                </a:cubicBezTo>
                <a:cubicBezTo>
                  <a:pt x="16" y="267"/>
                  <a:pt x="15" y="267"/>
                  <a:pt x="15" y="268"/>
                </a:cubicBezTo>
                <a:cubicBezTo>
                  <a:pt x="16" y="270"/>
                  <a:pt x="16" y="267"/>
                  <a:pt x="17" y="268"/>
                </a:cubicBezTo>
                <a:cubicBezTo>
                  <a:pt x="16" y="268"/>
                  <a:pt x="17" y="270"/>
                  <a:pt x="16" y="270"/>
                </a:cubicBezTo>
                <a:cubicBezTo>
                  <a:pt x="16" y="270"/>
                  <a:pt x="16" y="270"/>
                  <a:pt x="16" y="270"/>
                </a:cubicBezTo>
                <a:cubicBezTo>
                  <a:pt x="16" y="269"/>
                  <a:pt x="16" y="270"/>
                  <a:pt x="16" y="269"/>
                </a:cubicBezTo>
                <a:cubicBezTo>
                  <a:pt x="15" y="269"/>
                  <a:pt x="15" y="270"/>
                  <a:pt x="15" y="271"/>
                </a:cubicBezTo>
                <a:cubicBezTo>
                  <a:pt x="15" y="272"/>
                  <a:pt x="16" y="272"/>
                  <a:pt x="16" y="273"/>
                </a:cubicBezTo>
                <a:cubicBezTo>
                  <a:pt x="16" y="273"/>
                  <a:pt x="15" y="273"/>
                  <a:pt x="15" y="275"/>
                </a:cubicBezTo>
                <a:cubicBezTo>
                  <a:pt x="16" y="275"/>
                  <a:pt x="16" y="276"/>
                  <a:pt x="17" y="277"/>
                </a:cubicBezTo>
                <a:cubicBezTo>
                  <a:pt x="17" y="280"/>
                  <a:pt x="17" y="280"/>
                  <a:pt x="17" y="283"/>
                </a:cubicBezTo>
                <a:cubicBezTo>
                  <a:pt x="16" y="283"/>
                  <a:pt x="17" y="284"/>
                  <a:pt x="17" y="285"/>
                </a:cubicBezTo>
                <a:cubicBezTo>
                  <a:pt x="16" y="284"/>
                  <a:pt x="16" y="285"/>
                  <a:pt x="16" y="285"/>
                </a:cubicBezTo>
                <a:cubicBezTo>
                  <a:pt x="16" y="287"/>
                  <a:pt x="16" y="288"/>
                  <a:pt x="16" y="289"/>
                </a:cubicBezTo>
                <a:cubicBezTo>
                  <a:pt x="17" y="289"/>
                  <a:pt x="16" y="287"/>
                  <a:pt x="17" y="287"/>
                </a:cubicBezTo>
                <a:cubicBezTo>
                  <a:pt x="17" y="289"/>
                  <a:pt x="17" y="289"/>
                  <a:pt x="17" y="289"/>
                </a:cubicBezTo>
                <a:cubicBezTo>
                  <a:pt x="17" y="289"/>
                  <a:pt x="17" y="289"/>
                  <a:pt x="18" y="290"/>
                </a:cubicBezTo>
                <a:cubicBezTo>
                  <a:pt x="18" y="289"/>
                  <a:pt x="17" y="288"/>
                  <a:pt x="18" y="288"/>
                </a:cubicBezTo>
                <a:cubicBezTo>
                  <a:pt x="18" y="288"/>
                  <a:pt x="18" y="288"/>
                  <a:pt x="18" y="288"/>
                </a:cubicBezTo>
                <a:cubicBezTo>
                  <a:pt x="18" y="291"/>
                  <a:pt x="19" y="294"/>
                  <a:pt x="18" y="295"/>
                </a:cubicBezTo>
                <a:cubicBezTo>
                  <a:pt x="18" y="296"/>
                  <a:pt x="18" y="297"/>
                  <a:pt x="18" y="298"/>
                </a:cubicBezTo>
                <a:cubicBezTo>
                  <a:pt x="18" y="298"/>
                  <a:pt x="18" y="298"/>
                  <a:pt x="18" y="298"/>
                </a:cubicBezTo>
                <a:cubicBezTo>
                  <a:pt x="18" y="301"/>
                  <a:pt x="17" y="301"/>
                  <a:pt x="17" y="304"/>
                </a:cubicBezTo>
                <a:cubicBezTo>
                  <a:pt x="18" y="305"/>
                  <a:pt x="18" y="306"/>
                  <a:pt x="18" y="309"/>
                </a:cubicBezTo>
                <a:cubicBezTo>
                  <a:pt x="17" y="309"/>
                  <a:pt x="17" y="309"/>
                  <a:pt x="17" y="309"/>
                </a:cubicBezTo>
                <a:cubicBezTo>
                  <a:pt x="17" y="310"/>
                  <a:pt x="18" y="310"/>
                  <a:pt x="18" y="310"/>
                </a:cubicBezTo>
                <a:cubicBezTo>
                  <a:pt x="17" y="311"/>
                  <a:pt x="17" y="312"/>
                  <a:pt x="17" y="313"/>
                </a:cubicBezTo>
                <a:cubicBezTo>
                  <a:pt x="17" y="313"/>
                  <a:pt x="17" y="312"/>
                  <a:pt x="18" y="312"/>
                </a:cubicBezTo>
                <a:cubicBezTo>
                  <a:pt x="18" y="314"/>
                  <a:pt x="18" y="312"/>
                  <a:pt x="18" y="311"/>
                </a:cubicBezTo>
                <a:cubicBezTo>
                  <a:pt x="19" y="314"/>
                  <a:pt x="18" y="315"/>
                  <a:pt x="19" y="316"/>
                </a:cubicBezTo>
                <a:cubicBezTo>
                  <a:pt x="18" y="316"/>
                  <a:pt x="18" y="317"/>
                  <a:pt x="18" y="318"/>
                </a:cubicBezTo>
                <a:cubicBezTo>
                  <a:pt x="17" y="317"/>
                  <a:pt x="18" y="315"/>
                  <a:pt x="17" y="316"/>
                </a:cubicBezTo>
                <a:cubicBezTo>
                  <a:pt x="17" y="319"/>
                  <a:pt x="17" y="325"/>
                  <a:pt x="18" y="329"/>
                </a:cubicBezTo>
                <a:cubicBezTo>
                  <a:pt x="18" y="329"/>
                  <a:pt x="17" y="329"/>
                  <a:pt x="17" y="329"/>
                </a:cubicBezTo>
                <a:cubicBezTo>
                  <a:pt x="17" y="331"/>
                  <a:pt x="17" y="334"/>
                  <a:pt x="18" y="334"/>
                </a:cubicBezTo>
                <a:cubicBezTo>
                  <a:pt x="18" y="331"/>
                  <a:pt x="18" y="333"/>
                  <a:pt x="18" y="332"/>
                </a:cubicBezTo>
                <a:cubicBezTo>
                  <a:pt x="18" y="332"/>
                  <a:pt x="18" y="331"/>
                  <a:pt x="18" y="331"/>
                </a:cubicBezTo>
                <a:cubicBezTo>
                  <a:pt x="19" y="331"/>
                  <a:pt x="19" y="330"/>
                  <a:pt x="20" y="331"/>
                </a:cubicBezTo>
                <a:cubicBezTo>
                  <a:pt x="20" y="330"/>
                  <a:pt x="20" y="328"/>
                  <a:pt x="20" y="329"/>
                </a:cubicBezTo>
                <a:cubicBezTo>
                  <a:pt x="21" y="333"/>
                  <a:pt x="18" y="332"/>
                  <a:pt x="19" y="335"/>
                </a:cubicBezTo>
                <a:cubicBezTo>
                  <a:pt x="20" y="334"/>
                  <a:pt x="19" y="333"/>
                  <a:pt x="20" y="332"/>
                </a:cubicBezTo>
                <a:cubicBezTo>
                  <a:pt x="20" y="338"/>
                  <a:pt x="20" y="338"/>
                  <a:pt x="20" y="338"/>
                </a:cubicBezTo>
                <a:cubicBezTo>
                  <a:pt x="20" y="338"/>
                  <a:pt x="19" y="339"/>
                  <a:pt x="19" y="339"/>
                </a:cubicBezTo>
                <a:cubicBezTo>
                  <a:pt x="20" y="339"/>
                  <a:pt x="20" y="339"/>
                  <a:pt x="20" y="340"/>
                </a:cubicBezTo>
                <a:cubicBezTo>
                  <a:pt x="20" y="341"/>
                  <a:pt x="20" y="341"/>
                  <a:pt x="19" y="341"/>
                </a:cubicBezTo>
                <a:cubicBezTo>
                  <a:pt x="19" y="342"/>
                  <a:pt x="19" y="342"/>
                  <a:pt x="20" y="343"/>
                </a:cubicBezTo>
                <a:cubicBezTo>
                  <a:pt x="20" y="342"/>
                  <a:pt x="20" y="342"/>
                  <a:pt x="20" y="342"/>
                </a:cubicBezTo>
                <a:cubicBezTo>
                  <a:pt x="20" y="349"/>
                  <a:pt x="21" y="354"/>
                  <a:pt x="21" y="362"/>
                </a:cubicBezTo>
                <a:cubicBezTo>
                  <a:pt x="21" y="362"/>
                  <a:pt x="22" y="360"/>
                  <a:pt x="22" y="361"/>
                </a:cubicBezTo>
                <a:cubicBezTo>
                  <a:pt x="22" y="362"/>
                  <a:pt x="21" y="362"/>
                  <a:pt x="21" y="362"/>
                </a:cubicBezTo>
                <a:cubicBezTo>
                  <a:pt x="21" y="371"/>
                  <a:pt x="22" y="375"/>
                  <a:pt x="22" y="384"/>
                </a:cubicBezTo>
                <a:cubicBezTo>
                  <a:pt x="22" y="384"/>
                  <a:pt x="22" y="384"/>
                  <a:pt x="21" y="385"/>
                </a:cubicBezTo>
                <a:cubicBezTo>
                  <a:pt x="23" y="386"/>
                  <a:pt x="22" y="387"/>
                  <a:pt x="22" y="389"/>
                </a:cubicBezTo>
                <a:cubicBezTo>
                  <a:pt x="23" y="390"/>
                  <a:pt x="23" y="389"/>
                  <a:pt x="24" y="388"/>
                </a:cubicBezTo>
                <a:cubicBezTo>
                  <a:pt x="24" y="389"/>
                  <a:pt x="24" y="389"/>
                  <a:pt x="24" y="390"/>
                </a:cubicBezTo>
                <a:cubicBezTo>
                  <a:pt x="23" y="390"/>
                  <a:pt x="22" y="390"/>
                  <a:pt x="22" y="391"/>
                </a:cubicBezTo>
                <a:cubicBezTo>
                  <a:pt x="23" y="392"/>
                  <a:pt x="22" y="394"/>
                  <a:pt x="23" y="395"/>
                </a:cubicBezTo>
                <a:cubicBezTo>
                  <a:pt x="23" y="396"/>
                  <a:pt x="24" y="395"/>
                  <a:pt x="23" y="396"/>
                </a:cubicBezTo>
                <a:cubicBezTo>
                  <a:pt x="24" y="397"/>
                  <a:pt x="25" y="396"/>
                  <a:pt x="25" y="397"/>
                </a:cubicBezTo>
                <a:cubicBezTo>
                  <a:pt x="25" y="395"/>
                  <a:pt x="26" y="396"/>
                  <a:pt x="26" y="395"/>
                </a:cubicBezTo>
                <a:cubicBezTo>
                  <a:pt x="26" y="395"/>
                  <a:pt x="25" y="394"/>
                  <a:pt x="25" y="394"/>
                </a:cubicBezTo>
                <a:cubicBezTo>
                  <a:pt x="26" y="394"/>
                  <a:pt x="26" y="393"/>
                  <a:pt x="26" y="393"/>
                </a:cubicBezTo>
                <a:cubicBezTo>
                  <a:pt x="27" y="394"/>
                  <a:pt x="27" y="394"/>
                  <a:pt x="28" y="393"/>
                </a:cubicBezTo>
                <a:cubicBezTo>
                  <a:pt x="27" y="394"/>
                  <a:pt x="28" y="394"/>
                  <a:pt x="28" y="394"/>
                </a:cubicBezTo>
                <a:cubicBezTo>
                  <a:pt x="28" y="394"/>
                  <a:pt x="28" y="393"/>
                  <a:pt x="28" y="393"/>
                </a:cubicBezTo>
                <a:cubicBezTo>
                  <a:pt x="29" y="393"/>
                  <a:pt x="29" y="395"/>
                  <a:pt x="29" y="395"/>
                </a:cubicBezTo>
                <a:cubicBezTo>
                  <a:pt x="29" y="395"/>
                  <a:pt x="29" y="395"/>
                  <a:pt x="29" y="396"/>
                </a:cubicBezTo>
                <a:cubicBezTo>
                  <a:pt x="29" y="396"/>
                  <a:pt x="30" y="396"/>
                  <a:pt x="29" y="398"/>
                </a:cubicBezTo>
                <a:cubicBezTo>
                  <a:pt x="29" y="398"/>
                  <a:pt x="29" y="397"/>
                  <a:pt x="29" y="397"/>
                </a:cubicBezTo>
                <a:cubicBezTo>
                  <a:pt x="29" y="399"/>
                  <a:pt x="30" y="399"/>
                  <a:pt x="30" y="400"/>
                </a:cubicBezTo>
                <a:cubicBezTo>
                  <a:pt x="31" y="401"/>
                  <a:pt x="30" y="400"/>
                  <a:pt x="30" y="401"/>
                </a:cubicBezTo>
                <a:cubicBezTo>
                  <a:pt x="30" y="402"/>
                  <a:pt x="30" y="402"/>
                  <a:pt x="31" y="403"/>
                </a:cubicBezTo>
                <a:cubicBezTo>
                  <a:pt x="30" y="404"/>
                  <a:pt x="30" y="404"/>
                  <a:pt x="30" y="405"/>
                </a:cubicBezTo>
                <a:cubicBezTo>
                  <a:pt x="30" y="404"/>
                  <a:pt x="31" y="403"/>
                  <a:pt x="32" y="405"/>
                </a:cubicBezTo>
                <a:cubicBezTo>
                  <a:pt x="31" y="402"/>
                  <a:pt x="30" y="400"/>
                  <a:pt x="32" y="401"/>
                </a:cubicBezTo>
                <a:cubicBezTo>
                  <a:pt x="33" y="401"/>
                  <a:pt x="32" y="400"/>
                  <a:pt x="33" y="399"/>
                </a:cubicBezTo>
                <a:cubicBezTo>
                  <a:pt x="33" y="401"/>
                  <a:pt x="33" y="402"/>
                  <a:pt x="33" y="404"/>
                </a:cubicBezTo>
                <a:cubicBezTo>
                  <a:pt x="34" y="405"/>
                  <a:pt x="33" y="407"/>
                  <a:pt x="34" y="407"/>
                </a:cubicBezTo>
                <a:cubicBezTo>
                  <a:pt x="34" y="406"/>
                  <a:pt x="33" y="403"/>
                  <a:pt x="34" y="404"/>
                </a:cubicBezTo>
                <a:cubicBezTo>
                  <a:pt x="34" y="403"/>
                  <a:pt x="34" y="402"/>
                  <a:pt x="34" y="400"/>
                </a:cubicBezTo>
                <a:cubicBezTo>
                  <a:pt x="34" y="400"/>
                  <a:pt x="35" y="399"/>
                  <a:pt x="35" y="399"/>
                </a:cubicBezTo>
                <a:cubicBezTo>
                  <a:pt x="34" y="399"/>
                  <a:pt x="34" y="400"/>
                  <a:pt x="34" y="400"/>
                </a:cubicBezTo>
                <a:cubicBezTo>
                  <a:pt x="34" y="399"/>
                  <a:pt x="34" y="399"/>
                  <a:pt x="34" y="399"/>
                </a:cubicBezTo>
                <a:cubicBezTo>
                  <a:pt x="34" y="399"/>
                  <a:pt x="34" y="399"/>
                  <a:pt x="35" y="399"/>
                </a:cubicBezTo>
                <a:cubicBezTo>
                  <a:pt x="35" y="396"/>
                  <a:pt x="35" y="392"/>
                  <a:pt x="35" y="390"/>
                </a:cubicBezTo>
                <a:cubicBezTo>
                  <a:pt x="35" y="391"/>
                  <a:pt x="35" y="391"/>
                  <a:pt x="35" y="391"/>
                </a:cubicBezTo>
                <a:cubicBezTo>
                  <a:pt x="34" y="390"/>
                  <a:pt x="34" y="391"/>
                  <a:pt x="33" y="390"/>
                </a:cubicBezTo>
                <a:cubicBezTo>
                  <a:pt x="33" y="389"/>
                  <a:pt x="33" y="389"/>
                  <a:pt x="33" y="389"/>
                </a:cubicBezTo>
                <a:cubicBezTo>
                  <a:pt x="35" y="390"/>
                  <a:pt x="35" y="387"/>
                  <a:pt x="36" y="390"/>
                </a:cubicBezTo>
                <a:cubicBezTo>
                  <a:pt x="36" y="388"/>
                  <a:pt x="36" y="389"/>
                  <a:pt x="36" y="388"/>
                </a:cubicBezTo>
                <a:cubicBezTo>
                  <a:pt x="36" y="388"/>
                  <a:pt x="37" y="388"/>
                  <a:pt x="37" y="388"/>
                </a:cubicBezTo>
                <a:cubicBezTo>
                  <a:pt x="36" y="390"/>
                  <a:pt x="36" y="394"/>
                  <a:pt x="37" y="397"/>
                </a:cubicBezTo>
                <a:cubicBezTo>
                  <a:pt x="37" y="395"/>
                  <a:pt x="37" y="395"/>
                  <a:pt x="37" y="394"/>
                </a:cubicBezTo>
                <a:cubicBezTo>
                  <a:pt x="37" y="395"/>
                  <a:pt x="38" y="394"/>
                  <a:pt x="38" y="394"/>
                </a:cubicBezTo>
                <a:cubicBezTo>
                  <a:pt x="38" y="390"/>
                  <a:pt x="37" y="389"/>
                  <a:pt x="38" y="386"/>
                </a:cubicBezTo>
                <a:cubicBezTo>
                  <a:pt x="38" y="386"/>
                  <a:pt x="38" y="386"/>
                  <a:pt x="38" y="385"/>
                </a:cubicBezTo>
                <a:cubicBezTo>
                  <a:pt x="38" y="385"/>
                  <a:pt x="38" y="383"/>
                  <a:pt x="38" y="383"/>
                </a:cubicBezTo>
                <a:cubicBezTo>
                  <a:pt x="38" y="385"/>
                  <a:pt x="40" y="382"/>
                  <a:pt x="40" y="385"/>
                </a:cubicBezTo>
                <a:cubicBezTo>
                  <a:pt x="39" y="386"/>
                  <a:pt x="39" y="386"/>
                  <a:pt x="39" y="385"/>
                </a:cubicBezTo>
                <a:cubicBezTo>
                  <a:pt x="39" y="387"/>
                  <a:pt x="39" y="388"/>
                  <a:pt x="39" y="388"/>
                </a:cubicBezTo>
                <a:cubicBezTo>
                  <a:pt x="39" y="388"/>
                  <a:pt x="39" y="388"/>
                  <a:pt x="39" y="389"/>
                </a:cubicBezTo>
                <a:cubicBezTo>
                  <a:pt x="39" y="389"/>
                  <a:pt x="38" y="390"/>
                  <a:pt x="39" y="391"/>
                </a:cubicBezTo>
                <a:cubicBezTo>
                  <a:pt x="39" y="390"/>
                  <a:pt x="38" y="393"/>
                  <a:pt x="40" y="392"/>
                </a:cubicBezTo>
                <a:cubicBezTo>
                  <a:pt x="40" y="394"/>
                  <a:pt x="39" y="394"/>
                  <a:pt x="40" y="394"/>
                </a:cubicBezTo>
                <a:cubicBezTo>
                  <a:pt x="39" y="394"/>
                  <a:pt x="39" y="394"/>
                  <a:pt x="39" y="394"/>
                </a:cubicBezTo>
                <a:cubicBezTo>
                  <a:pt x="39" y="395"/>
                  <a:pt x="40" y="400"/>
                  <a:pt x="39" y="397"/>
                </a:cubicBezTo>
                <a:cubicBezTo>
                  <a:pt x="39" y="401"/>
                  <a:pt x="38" y="405"/>
                  <a:pt x="40" y="407"/>
                </a:cubicBezTo>
                <a:cubicBezTo>
                  <a:pt x="40" y="409"/>
                  <a:pt x="40" y="407"/>
                  <a:pt x="39" y="409"/>
                </a:cubicBezTo>
                <a:cubicBezTo>
                  <a:pt x="40" y="409"/>
                  <a:pt x="39" y="413"/>
                  <a:pt x="40" y="413"/>
                </a:cubicBezTo>
                <a:cubicBezTo>
                  <a:pt x="40" y="414"/>
                  <a:pt x="40" y="415"/>
                  <a:pt x="39" y="416"/>
                </a:cubicBezTo>
                <a:cubicBezTo>
                  <a:pt x="39" y="415"/>
                  <a:pt x="39" y="414"/>
                  <a:pt x="39" y="413"/>
                </a:cubicBezTo>
                <a:cubicBezTo>
                  <a:pt x="38" y="414"/>
                  <a:pt x="39" y="415"/>
                  <a:pt x="38" y="415"/>
                </a:cubicBezTo>
                <a:cubicBezTo>
                  <a:pt x="38" y="415"/>
                  <a:pt x="38" y="414"/>
                  <a:pt x="38" y="414"/>
                </a:cubicBezTo>
                <a:cubicBezTo>
                  <a:pt x="37" y="414"/>
                  <a:pt x="38" y="419"/>
                  <a:pt x="39" y="418"/>
                </a:cubicBezTo>
                <a:cubicBezTo>
                  <a:pt x="39" y="417"/>
                  <a:pt x="39" y="416"/>
                  <a:pt x="39" y="416"/>
                </a:cubicBezTo>
                <a:cubicBezTo>
                  <a:pt x="39" y="417"/>
                  <a:pt x="39" y="417"/>
                  <a:pt x="40" y="418"/>
                </a:cubicBezTo>
                <a:cubicBezTo>
                  <a:pt x="40" y="417"/>
                  <a:pt x="39" y="416"/>
                  <a:pt x="40" y="416"/>
                </a:cubicBezTo>
                <a:cubicBezTo>
                  <a:pt x="40" y="416"/>
                  <a:pt x="40" y="418"/>
                  <a:pt x="41" y="419"/>
                </a:cubicBezTo>
                <a:cubicBezTo>
                  <a:pt x="40" y="419"/>
                  <a:pt x="40" y="419"/>
                  <a:pt x="40" y="419"/>
                </a:cubicBezTo>
                <a:cubicBezTo>
                  <a:pt x="40" y="428"/>
                  <a:pt x="41" y="438"/>
                  <a:pt x="41" y="445"/>
                </a:cubicBezTo>
                <a:cubicBezTo>
                  <a:pt x="41" y="445"/>
                  <a:pt x="42" y="444"/>
                  <a:pt x="42" y="446"/>
                </a:cubicBezTo>
                <a:cubicBezTo>
                  <a:pt x="41" y="446"/>
                  <a:pt x="41" y="445"/>
                  <a:pt x="41" y="445"/>
                </a:cubicBezTo>
                <a:cubicBezTo>
                  <a:pt x="41" y="447"/>
                  <a:pt x="42" y="447"/>
                  <a:pt x="41" y="448"/>
                </a:cubicBezTo>
                <a:cubicBezTo>
                  <a:pt x="42" y="448"/>
                  <a:pt x="42" y="448"/>
                  <a:pt x="42" y="449"/>
                </a:cubicBezTo>
                <a:cubicBezTo>
                  <a:pt x="41" y="449"/>
                  <a:pt x="42" y="449"/>
                  <a:pt x="41" y="449"/>
                </a:cubicBezTo>
                <a:cubicBezTo>
                  <a:pt x="41" y="451"/>
                  <a:pt x="41" y="457"/>
                  <a:pt x="42" y="460"/>
                </a:cubicBezTo>
                <a:cubicBezTo>
                  <a:pt x="42" y="460"/>
                  <a:pt x="43" y="460"/>
                  <a:pt x="43" y="461"/>
                </a:cubicBezTo>
                <a:cubicBezTo>
                  <a:pt x="42" y="461"/>
                  <a:pt x="43" y="462"/>
                  <a:pt x="42" y="463"/>
                </a:cubicBezTo>
                <a:cubicBezTo>
                  <a:pt x="42" y="462"/>
                  <a:pt x="42" y="461"/>
                  <a:pt x="42" y="461"/>
                </a:cubicBezTo>
                <a:cubicBezTo>
                  <a:pt x="42" y="462"/>
                  <a:pt x="41" y="467"/>
                  <a:pt x="42" y="466"/>
                </a:cubicBezTo>
                <a:cubicBezTo>
                  <a:pt x="42" y="466"/>
                  <a:pt x="42" y="465"/>
                  <a:pt x="42" y="464"/>
                </a:cubicBezTo>
                <a:cubicBezTo>
                  <a:pt x="42" y="464"/>
                  <a:pt x="43" y="463"/>
                  <a:pt x="43" y="464"/>
                </a:cubicBezTo>
                <a:cubicBezTo>
                  <a:pt x="43" y="465"/>
                  <a:pt x="42" y="465"/>
                  <a:pt x="42" y="466"/>
                </a:cubicBezTo>
                <a:cubicBezTo>
                  <a:pt x="43" y="466"/>
                  <a:pt x="43" y="466"/>
                  <a:pt x="43" y="465"/>
                </a:cubicBezTo>
                <a:cubicBezTo>
                  <a:pt x="43" y="467"/>
                  <a:pt x="43" y="468"/>
                  <a:pt x="43" y="469"/>
                </a:cubicBezTo>
                <a:cubicBezTo>
                  <a:pt x="42" y="469"/>
                  <a:pt x="43" y="467"/>
                  <a:pt x="42" y="467"/>
                </a:cubicBezTo>
                <a:cubicBezTo>
                  <a:pt x="42" y="468"/>
                  <a:pt x="42" y="470"/>
                  <a:pt x="42" y="471"/>
                </a:cubicBezTo>
                <a:cubicBezTo>
                  <a:pt x="42" y="470"/>
                  <a:pt x="43" y="470"/>
                  <a:pt x="43" y="470"/>
                </a:cubicBezTo>
                <a:cubicBezTo>
                  <a:pt x="44" y="471"/>
                  <a:pt x="43" y="473"/>
                  <a:pt x="43" y="473"/>
                </a:cubicBezTo>
                <a:cubicBezTo>
                  <a:pt x="44" y="473"/>
                  <a:pt x="43" y="472"/>
                  <a:pt x="43" y="471"/>
                </a:cubicBezTo>
                <a:cubicBezTo>
                  <a:pt x="44" y="471"/>
                  <a:pt x="44" y="472"/>
                  <a:pt x="44" y="471"/>
                </a:cubicBezTo>
                <a:cubicBezTo>
                  <a:pt x="44" y="469"/>
                  <a:pt x="44" y="471"/>
                  <a:pt x="43" y="470"/>
                </a:cubicBezTo>
                <a:cubicBezTo>
                  <a:pt x="44" y="470"/>
                  <a:pt x="43" y="469"/>
                  <a:pt x="43" y="468"/>
                </a:cubicBezTo>
                <a:cubicBezTo>
                  <a:pt x="44" y="463"/>
                  <a:pt x="43" y="458"/>
                  <a:pt x="43" y="454"/>
                </a:cubicBezTo>
                <a:cubicBezTo>
                  <a:pt x="43" y="454"/>
                  <a:pt x="43" y="454"/>
                  <a:pt x="43" y="454"/>
                </a:cubicBezTo>
                <a:cubicBezTo>
                  <a:pt x="43" y="454"/>
                  <a:pt x="43" y="453"/>
                  <a:pt x="43" y="453"/>
                </a:cubicBezTo>
                <a:cubicBezTo>
                  <a:pt x="43" y="453"/>
                  <a:pt x="43" y="454"/>
                  <a:pt x="44" y="453"/>
                </a:cubicBezTo>
                <a:cubicBezTo>
                  <a:pt x="44" y="451"/>
                  <a:pt x="43" y="448"/>
                  <a:pt x="43" y="447"/>
                </a:cubicBezTo>
                <a:cubicBezTo>
                  <a:pt x="43" y="447"/>
                  <a:pt x="43" y="447"/>
                  <a:pt x="43" y="447"/>
                </a:cubicBezTo>
                <a:cubicBezTo>
                  <a:pt x="43" y="444"/>
                  <a:pt x="43" y="444"/>
                  <a:pt x="44" y="443"/>
                </a:cubicBezTo>
                <a:cubicBezTo>
                  <a:pt x="44" y="441"/>
                  <a:pt x="44" y="444"/>
                  <a:pt x="43" y="443"/>
                </a:cubicBezTo>
                <a:cubicBezTo>
                  <a:pt x="44" y="442"/>
                  <a:pt x="44" y="440"/>
                  <a:pt x="44" y="440"/>
                </a:cubicBezTo>
                <a:cubicBezTo>
                  <a:pt x="43" y="439"/>
                  <a:pt x="44" y="438"/>
                  <a:pt x="45" y="437"/>
                </a:cubicBezTo>
                <a:cubicBezTo>
                  <a:pt x="44" y="437"/>
                  <a:pt x="44" y="438"/>
                  <a:pt x="44" y="437"/>
                </a:cubicBezTo>
                <a:cubicBezTo>
                  <a:pt x="44" y="436"/>
                  <a:pt x="44" y="436"/>
                  <a:pt x="45" y="436"/>
                </a:cubicBezTo>
                <a:cubicBezTo>
                  <a:pt x="45" y="435"/>
                  <a:pt x="44" y="434"/>
                  <a:pt x="44" y="433"/>
                </a:cubicBezTo>
                <a:cubicBezTo>
                  <a:pt x="44" y="434"/>
                  <a:pt x="44" y="435"/>
                  <a:pt x="43" y="436"/>
                </a:cubicBezTo>
                <a:cubicBezTo>
                  <a:pt x="43" y="433"/>
                  <a:pt x="44" y="431"/>
                  <a:pt x="45" y="430"/>
                </a:cubicBezTo>
                <a:cubicBezTo>
                  <a:pt x="45" y="429"/>
                  <a:pt x="45" y="429"/>
                  <a:pt x="44" y="429"/>
                </a:cubicBezTo>
                <a:cubicBezTo>
                  <a:pt x="45" y="427"/>
                  <a:pt x="45" y="428"/>
                  <a:pt x="45" y="426"/>
                </a:cubicBezTo>
                <a:cubicBezTo>
                  <a:pt x="44" y="426"/>
                  <a:pt x="44" y="428"/>
                  <a:pt x="43" y="428"/>
                </a:cubicBezTo>
                <a:cubicBezTo>
                  <a:pt x="44" y="425"/>
                  <a:pt x="43" y="425"/>
                  <a:pt x="43" y="425"/>
                </a:cubicBezTo>
                <a:cubicBezTo>
                  <a:pt x="43" y="422"/>
                  <a:pt x="43" y="418"/>
                  <a:pt x="44" y="416"/>
                </a:cubicBezTo>
                <a:cubicBezTo>
                  <a:pt x="44" y="418"/>
                  <a:pt x="44" y="418"/>
                  <a:pt x="44" y="419"/>
                </a:cubicBezTo>
                <a:cubicBezTo>
                  <a:pt x="43" y="420"/>
                  <a:pt x="44" y="421"/>
                  <a:pt x="44" y="423"/>
                </a:cubicBezTo>
                <a:cubicBezTo>
                  <a:pt x="44" y="423"/>
                  <a:pt x="44" y="421"/>
                  <a:pt x="45" y="421"/>
                </a:cubicBezTo>
                <a:cubicBezTo>
                  <a:pt x="44" y="421"/>
                  <a:pt x="44" y="421"/>
                  <a:pt x="44" y="420"/>
                </a:cubicBezTo>
                <a:cubicBezTo>
                  <a:pt x="44" y="418"/>
                  <a:pt x="46" y="418"/>
                  <a:pt x="47" y="419"/>
                </a:cubicBezTo>
                <a:cubicBezTo>
                  <a:pt x="46" y="417"/>
                  <a:pt x="47" y="417"/>
                  <a:pt x="46" y="416"/>
                </a:cubicBezTo>
                <a:cubicBezTo>
                  <a:pt x="46" y="417"/>
                  <a:pt x="46" y="418"/>
                  <a:pt x="46" y="418"/>
                </a:cubicBezTo>
                <a:cubicBezTo>
                  <a:pt x="46" y="415"/>
                  <a:pt x="45" y="413"/>
                  <a:pt x="46" y="410"/>
                </a:cubicBezTo>
                <a:cubicBezTo>
                  <a:pt x="45" y="405"/>
                  <a:pt x="47" y="400"/>
                  <a:pt x="45" y="396"/>
                </a:cubicBezTo>
                <a:cubicBezTo>
                  <a:pt x="45" y="392"/>
                  <a:pt x="47" y="391"/>
                  <a:pt x="49" y="393"/>
                </a:cubicBezTo>
                <a:cubicBezTo>
                  <a:pt x="48" y="395"/>
                  <a:pt x="49" y="395"/>
                  <a:pt x="49" y="397"/>
                </a:cubicBezTo>
                <a:cubicBezTo>
                  <a:pt x="48" y="396"/>
                  <a:pt x="48" y="398"/>
                  <a:pt x="48" y="398"/>
                </a:cubicBezTo>
                <a:cubicBezTo>
                  <a:pt x="48" y="397"/>
                  <a:pt x="47" y="396"/>
                  <a:pt x="47" y="397"/>
                </a:cubicBezTo>
                <a:cubicBezTo>
                  <a:pt x="47" y="398"/>
                  <a:pt x="47" y="399"/>
                  <a:pt x="47" y="399"/>
                </a:cubicBezTo>
                <a:cubicBezTo>
                  <a:pt x="48" y="398"/>
                  <a:pt x="48" y="400"/>
                  <a:pt x="49" y="398"/>
                </a:cubicBezTo>
                <a:cubicBezTo>
                  <a:pt x="49" y="399"/>
                  <a:pt x="49" y="402"/>
                  <a:pt x="50" y="402"/>
                </a:cubicBezTo>
                <a:cubicBezTo>
                  <a:pt x="50" y="398"/>
                  <a:pt x="49" y="396"/>
                  <a:pt x="50" y="391"/>
                </a:cubicBezTo>
                <a:cubicBezTo>
                  <a:pt x="50" y="392"/>
                  <a:pt x="50" y="393"/>
                  <a:pt x="50" y="394"/>
                </a:cubicBezTo>
                <a:cubicBezTo>
                  <a:pt x="50" y="394"/>
                  <a:pt x="50" y="394"/>
                  <a:pt x="50" y="394"/>
                </a:cubicBezTo>
                <a:cubicBezTo>
                  <a:pt x="51" y="395"/>
                  <a:pt x="50" y="392"/>
                  <a:pt x="51" y="392"/>
                </a:cubicBezTo>
                <a:cubicBezTo>
                  <a:pt x="51" y="392"/>
                  <a:pt x="51" y="392"/>
                  <a:pt x="51" y="393"/>
                </a:cubicBezTo>
                <a:cubicBezTo>
                  <a:pt x="51" y="395"/>
                  <a:pt x="51" y="398"/>
                  <a:pt x="52" y="401"/>
                </a:cubicBezTo>
                <a:cubicBezTo>
                  <a:pt x="50" y="403"/>
                  <a:pt x="53" y="407"/>
                  <a:pt x="52" y="409"/>
                </a:cubicBezTo>
                <a:cubicBezTo>
                  <a:pt x="52" y="410"/>
                  <a:pt x="52" y="410"/>
                  <a:pt x="53" y="410"/>
                </a:cubicBezTo>
                <a:cubicBezTo>
                  <a:pt x="53" y="409"/>
                  <a:pt x="53" y="408"/>
                  <a:pt x="54" y="407"/>
                </a:cubicBezTo>
                <a:cubicBezTo>
                  <a:pt x="54" y="406"/>
                  <a:pt x="53" y="406"/>
                  <a:pt x="54" y="405"/>
                </a:cubicBezTo>
                <a:cubicBezTo>
                  <a:pt x="54" y="405"/>
                  <a:pt x="54" y="405"/>
                  <a:pt x="54" y="404"/>
                </a:cubicBezTo>
                <a:cubicBezTo>
                  <a:pt x="54" y="402"/>
                  <a:pt x="54" y="399"/>
                  <a:pt x="54" y="397"/>
                </a:cubicBezTo>
                <a:cubicBezTo>
                  <a:pt x="54" y="397"/>
                  <a:pt x="54" y="396"/>
                  <a:pt x="53" y="396"/>
                </a:cubicBezTo>
                <a:cubicBezTo>
                  <a:pt x="54" y="396"/>
                  <a:pt x="54" y="395"/>
                  <a:pt x="54" y="396"/>
                </a:cubicBezTo>
                <a:cubicBezTo>
                  <a:pt x="54" y="393"/>
                  <a:pt x="53" y="394"/>
                  <a:pt x="53" y="394"/>
                </a:cubicBezTo>
                <a:cubicBezTo>
                  <a:pt x="53" y="393"/>
                  <a:pt x="54" y="393"/>
                  <a:pt x="54" y="392"/>
                </a:cubicBezTo>
                <a:cubicBezTo>
                  <a:pt x="53" y="392"/>
                  <a:pt x="52" y="391"/>
                  <a:pt x="52" y="389"/>
                </a:cubicBezTo>
                <a:cubicBezTo>
                  <a:pt x="52" y="389"/>
                  <a:pt x="52" y="388"/>
                  <a:pt x="53" y="388"/>
                </a:cubicBezTo>
                <a:cubicBezTo>
                  <a:pt x="52" y="390"/>
                  <a:pt x="53" y="390"/>
                  <a:pt x="54" y="390"/>
                </a:cubicBezTo>
                <a:cubicBezTo>
                  <a:pt x="54" y="389"/>
                  <a:pt x="54" y="389"/>
                  <a:pt x="54" y="388"/>
                </a:cubicBezTo>
                <a:cubicBezTo>
                  <a:pt x="54" y="388"/>
                  <a:pt x="53" y="389"/>
                  <a:pt x="53" y="388"/>
                </a:cubicBezTo>
                <a:cubicBezTo>
                  <a:pt x="53" y="387"/>
                  <a:pt x="55" y="387"/>
                  <a:pt x="54" y="385"/>
                </a:cubicBezTo>
                <a:cubicBezTo>
                  <a:pt x="54" y="386"/>
                  <a:pt x="53" y="386"/>
                  <a:pt x="53" y="386"/>
                </a:cubicBezTo>
                <a:cubicBezTo>
                  <a:pt x="54" y="385"/>
                  <a:pt x="54" y="384"/>
                  <a:pt x="54" y="382"/>
                </a:cubicBezTo>
                <a:cubicBezTo>
                  <a:pt x="53" y="382"/>
                  <a:pt x="53" y="379"/>
                  <a:pt x="54" y="378"/>
                </a:cubicBezTo>
                <a:cubicBezTo>
                  <a:pt x="53" y="378"/>
                  <a:pt x="52" y="376"/>
                  <a:pt x="52" y="377"/>
                </a:cubicBezTo>
                <a:cubicBezTo>
                  <a:pt x="52" y="375"/>
                  <a:pt x="52" y="373"/>
                  <a:pt x="51" y="374"/>
                </a:cubicBezTo>
                <a:cubicBezTo>
                  <a:pt x="51" y="375"/>
                  <a:pt x="51" y="379"/>
                  <a:pt x="52" y="378"/>
                </a:cubicBezTo>
                <a:cubicBezTo>
                  <a:pt x="52" y="379"/>
                  <a:pt x="52" y="380"/>
                  <a:pt x="52" y="381"/>
                </a:cubicBezTo>
                <a:cubicBezTo>
                  <a:pt x="52" y="380"/>
                  <a:pt x="51" y="379"/>
                  <a:pt x="51" y="380"/>
                </a:cubicBezTo>
                <a:cubicBezTo>
                  <a:pt x="51" y="381"/>
                  <a:pt x="52" y="381"/>
                  <a:pt x="52" y="382"/>
                </a:cubicBezTo>
                <a:cubicBezTo>
                  <a:pt x="52" y="383"/>
                  <a:pt x="51" y="382"/>
                  <a:pt x="51" y="383"/>
                </a:cubicBezTo>
                <a:cubicBezTo>
                  <a:pt x="52" y="386"/>
                  <a:pt x="51" y="389"/>
                  <a:pt x="51" y="391"/>
                </a:cubicBezTo>
                <a:cubicBezTo>
                  <a:pt x="51" y="390"/>
                  <a:pt x="50" y="389"/>
                  <a:pt x="49" y="388"/>
                </a:cubicBezTo>
                <a:cubicBezTo>
                  <a:pt x="50" y="388"/>
                  <a:pt x="50" y="387"/>
                  <a:pt x="50" y="387"/>
                </a:cubicBezTo>
                <a:cubicBezTo>
                  <a:pt x="49" y="388"/>
                  <a:pt x="50" y="386"/>
                  <a:pt x="50" y="385"/>
                </a:cubicBezTo>
                <a:cubicBezTo>
                  <a:pt x="49" y="385"/>
                  <a:pt x="49" y="387"/>
                  <a:pt x="49" y="386"/>
                </a:cubicBezTo>
                <a:cubicBezTo>
                  <a:pt x="49" y="384"/>
                  <a:pt x="50" y="384"/>
                  <a:pt x="50" y="384"/>
                </a:cubicBezTo>
                <a:cubicBezTo>
                  <a:pt x="50" y="384"/>
                  <a:pt x="49" y="383"/>
                  <a:pt x="50" y="382"/>
                </a:cubicBezTo>
                <a:cubicBezTo>
                  <a:pt x="50" y="381"/>
                  <a:pt x="49" y="381"/>
                  <a:pt x="49" y="379"/>
                </a:cubicBezTo>
                <a:cubicBezTo>
                  <a:pt x="49" y="379"/>
                  <a:pt x="49" y="379"/>
                  <a:pt x="48" y="379"/>
                </a:cubicBezTo>
                <a:cubicBezTo>
                  <a:pt x="48" y="377"/>
                  <a:pt x="47" y="379"/>
                  <a:pt x="47" y="377"/>
                </a:cubicBezTo>
                <a:cubicBezTo>
                  <a:pt x="48" y="377"/>
                  <a:pt x="49" y="379"/>
                  <a:pt x="50" y="378"/>
                </a:cubicBezTo>
                <a:cubicBezTo>
                  <a:pt x="50" y="377"/>
                  <a:pt x="49" y="377"/>
                  <a:pt x="49" y="376"/>
                </a:cubicBezTo>
                <a:cubicBezTo>
                  <a:pt x="50" y="376"/>
                  <a:pt x="49" y="373"/>
                  <a:pt x="49" y="372"/>
                </a:cubicBezTo>
                <a:cubicBezTo>
                  <a:pt x="49" y="373"/>
                  <a:pt x="49" y="372"/>
                  <a:pt x="48" y="373"/>
                </a:cubicBezTo>
                <a:cubicBezTo>
                  <a:pt x="48" y="369"/>
                  <a:pt x="47" y="370"/>
                  <a:pt x="47" y="367"/>
                </a:cubicBezTo>
                <a:cubicBezTo>
                  <a:pt x="48" y="367"/>
                  <a:pt x="48" y="367"/>
                  <a:pt x="48" y="367"/>
                </a:cubicBezTo>
                <a:cubicBezTo>
                  <a:pt x="47" y="364"/>
                  <a:pt x="47" y="359"/>
                  <a:pt x="46" y="359"/>
                </a:cubicBezTo>
                <a:cubicBezTo>
                  <a:pt x="47" y="359"/>
                  <a:pt x="47" y="358"/>
                  <a:pt x="47" y="358"/>
                </a:cubicBezTo>
                <a:cubicBezTo>
                  <a:pt x="47" y="358"/>
                  <a:pt x="47" y="358"/>
                  <a:pt x="47" y="358"/>
                </a:cubicBezTo>
                <a:cubicBezTo>
                  <a:pt x="47" y="355"/>
                  <a:pt x="46" y="354"/>
                  <a:pt x="47" y="352"/>
                </a:cubicBezTo>
                <a:cubicBezTo>
                  <a:pt x="47" y="352"/>
                  <a:pt x="47" y="352"/>
                  <a:pt x="47" y="352"/>
                </a:cubicBezTo>
                <a:cubicBezTo>
                  <a:pt x="47" y="351"/>
                  <a:pt x="47" y="349"/>
                  <a:pt x="47" y="348"/>
                </a:cubicBezTo>
                <a:cubicBezTo>
                  <a:pt x="46" y="347"/>
                  <a:pt x="47" y="345"/>
                  <a:pt x="47" y="343"/>
                </a:cubicBezTo>
                <a:cubicBezTo>
                  <a:pt x="46" y="342"/>
                  <a:pt x="46" y="344"/>
                  <a:pt x="46" y="343"/>
                </a:cubicBezTo>
                <a:cubicBezTo>
                  <a:pt x="46" y="341"/>
                  <a:pt x="46" y="340"/>
                  <a:pt x="46" y="339"/>
                </a:cubicBezTo>
                <a:cubicBezTo>
                  <a:pt x="46" y="339"/>
                  <a:pt x="46" y="337"/>
                  <a:pt x="45" y="338"/>
                </a:cubicBezTo>
                <a:cubicBezTo>
                  <a:pt x="46" y="339"/>
                  <a:pt x="45" y="339"/>
                  <a:pt x="45" y="338"/>
                </a:cubicBezTo>
                <a:cubicBezTo>
                  <a:pt x="46" y="343"/>
                  <a:pt x="45" y="345"/>
                  <a:pt x="46" y="349"/>
                </a:cubicBezTo>
                <a:cubicBezTo>
                  <a:pt x="46" y="349"/>
                  <a:pt x="45" y="348"/>
                  <a:pt x="45" y="348"/>
                </a:cubicBezTo>
                <a:cubicBezTo>
                  <a:pt x="45" y="350"/>
                  <a:pt x="46" y="353"/>
                  <a:pt x="45" y="354"/>
                </a:cubicBezTo>
                <a:cubicBezTo>
                  <a:pt x="45" y="354"/>
                  <a:pt x="45" y="357"/>
                  <a:pt x="46" y="358"/>
                </a:cubicBezTo>
                <a:cubicBezTo>
                  <a:pt x="44" y="359"/>
                  <a:pt x="46" y="362"/>
                  <a:pt x="46" y="363"/>
                </a:cubicBezTo>
                <a:cubicBezTo>
                  <a:pt x="46" y="363"/>
                  <a:pt x="45" y="363"/>
                  <a:pt x="45" y="363"/>
                </a:cubicBezTo>
                <a:cubicBezTo>
                  <a:pt x="45" y="365"/>
                  <a:pt x="44" y="366"/>
                  <a:pt x="45" y="367"/>
                </a:cubicBezTo>
                <a:cubicBezTo>
                  <a:pt x="45" y="367"/>
                  <a:pt x="45" y="369"/>
                  <a:pt x="44" y="368"/>
                </a:cubicBezTo>
                <a:cubicBezTo>
                  <a:pt x="44" y="368"/>
                  <a:pt x="44" y="368"/>
                  <a:pt x="44" y="368"/>
                </a:cubicBezTo>
                <a:cubicBezTo>
                  <a:pt x="44" y="369"/>
                  <a:pt x="45" y="372"/>
                  <a:pt x="44" y="372"/>
                </a:cubicBezTo>
                <a:cubicBezTo>
                  <a:pt x="44" y="370"/>
                  <a:pt x="44" y="368"/>
                  <a:pt x="43" y="366"/>
                </a:cubicBezTo>
                <a:cubicBezTo>
                  <a:pt x="45" y="366"/>
                  <a:pt x="45" y="366"/>
                  <a:pt x="45" y="366"/>
                </a:cubicBezTo>
                <a:cubicBezTo>
                  <a:pt x="44" y="364"/>
                  <a:pt x="44" y="364"/>
                  <a:pt x="45" y="362"/>
                </a:cubicBezTo>
                <a:cubicBezTo>
                  <a:pt x="44" y="362"/>
                  <a:pt x="44" y="362"/>
                  <a:pt x="43" y="361"/>
                </a:cubicBezTo>
                <a:cubicBezTo>
                  <a:pt x="43" y="363"/>
                  <a:pt x="43" y="365"/>
                  <a:pt x="43" y="366"/>
                </a:cubicBezTo>
                <a:cubicBezTo>
                  <a:pt x="43" y="366"/>
                  <a:pt x="42" y="366"/>
                  <a:pt x="42" y="366"/>
                </a:cubicBezTo>
                <a:cubicBezTo>
                  <a:pt x="43" y="364"/>
                  <a:pt x="42" y="363"/>
                  <a:pt x="43" y="360"/>
                </a:cubicBezTo>
                <a:cubicBezTo>
                  <a:pt x="42" y="361"/>
                  <a:pt x="43" y="357"/>
                  <a:pt x="42" y="357"/>
                </a:cubicBezTo>
                <a:cubicBezTo>
                  <a:pt x="42" y="359"/>
                  <a:pt x="41" y="356"/>
                  <a:pt x="41" y="357"/>
                </a:cubicBezTo>
                <a:cubicBezTo>
                  <a:pt x="39" y="359"/>
                  <a:pt x="42" y="367"/>
                  <a:pt x="40" y="368"/>
                </a:cubicBezTo>
                <a:cubicBezTo>
                  <a:pt x="40" y="364"/>
                  <a:pt x="41" y="362"/>
                  <a:pt x="39" y="359"/>
                </a:cubicBezTo>
                <a:cubicBezTo>
                  <a:pt x="39" y="360"/>
                  <a:pt x="39" y="360"/>
                  <a:pt x="38" y="361"/>
                </a:cubicBezTo>
                <a:cubicBezTo>
                  <a:pt x="39" y="362"/>
                  <a:pt x="39" y="360"/>
                  <a:pt x="39" y="362"/>
                </a:cubicBezTo>
                <a:cubicBezTo>
                  <a:pt x="39" y="365"/>
                  <a:pt x="38" y="366"/>
                  <a:pt x="39" y="369"/>
                </a:cubicBezTo>
                <a:cubicBezTo>
                  <a:pt x="38" y="369"/>
                  <a:pt x="40" y="371"/>
                  <a:pt x="38" y="374"/>
                </a:cubicBezTo>
                <a:cubicBezTo>
                  <a:pt x="40" y="376"/>
                  <a:pt x="38" y="378"/>
                  <a:pt x="39" y="379"/>
                </a:cubicBezTo>
                <a:cubicBezTo>
                  <a:pt x="39" y="380"/>
                  <a:pt x="39" y="380"/>
                  <a:pt x="39" y="381"/>
                </a:cubicBezTo>
                <a:cubicBezTo>
                  <a:pt x="39" y="382"/>
                  <a:pt x="39" y="381"/>
                  <a:pt x="39" y="382"/>
                </a:cubicBezTo>
                <a:cubicBezTo>
                  <a:pt x="39" y="382"/>
                  <a:pt x="39" y="383"/>
                  <a:pt x="39" y="383"/>
                </a:cubicBezTo>
                <a:cubicBezTo>
                  <a:pt x="38" y="383"/>
                  <a:pt x="38" y="383"/>
                  <a:pt x="37" y="383"/>
                </a:cubicBezTo>
                <a:cubicBezTo>
                  <a:pt x="37" y="384"/>
                  <a:pt x="38" y="385"/>
                  <a:pt x="37" y="386"/>
                </a:cubicBezTo>
                <a:cubicBezTo>
                  <a:pt x="37" y="385"/>
                  <a:pt x="36" y="385"/>
                  <a:pt x="36" y="383"/>
                </a:cubicBezTo>
                <a:cubicBezTo>
                  <a:pt x="38" y="383"/>
                  <a:pt x="36" y="380"/>
                  <a:pt x="37" y="380"/>
                </a:cubicBezTo>
                <a:cubicBezTo>
                  <a:pt x="37" y="380"/>
                  <a:pt x="36" y="379"/>
                  <a:pt x="36" y="380"/>
                </a:cubicBezTo>
                <a:cubicBezTo>
                  <a:pt x="36" y="380"/>
                  <a:pt x="36" y="380"/>
                  <a:pt x="36" y="380"/>
                </a:cubicBezTo>
                <a:cubicBezTo>
                  <a:pt x="36" y="382"/>
                  <a:pt x="36" y="383"/>
                  <a:pt x="36" y="384"/>
                </a:cubicBezTo>
                <a:cubicBezTo>
                  <a:pt x="35" y="384"/>
                  <a:pt x="35" y="382"/>
                  <a:pt x="34" y="382"/>
                </a:cubicBezTo>
                <a:cubicBezTo>
                  <a:pt x="36" y="381"/>
                  <a:pt x="34" y="378"/>
                  <a:pt x="35" y="377"/>
                </a:cubicBezTo>
                <a:cubicBezTo>
                  <a:pt x="36" y="377"/>
                  <a:pt x="37" y="378"/>
                  <a:pt x="37" y="376"/>
                </a:cubicBezTo>
                <a:cubicBezTo>
                  <a:pt x="37" y="376"/>
                  <a:pt x="37" y="376"/>
                  <a:pt x="37" y="375"/>
                </a:cubicBezTo>
                <a:cubicBezTo>
                  <a:pt x="36" y="378"/>
                  <a:pt x="35" y="376"/>
                  <a:pt x="34" y="375"/>
                </a:cubicBezTo>
                <a:cubicBezTo>
                  <a:pt x="34" y="372"/>
                  <a:pt x="35" y="375"/>
                  <a:pt x="35" y="374"/>
                </a:cubicBezTo>
                <a:cubicBezTo>
                  <a:pt x="35" y="374"/>
                  <a:pt x="35" y="374"/>
                  <a:pt x="35" y="373"/>
                </a:cubicBezTo>
                <a:cubicBezTo>
                  <a:pt x="35" y="373"/>
                  <a:pt x="35" y="373"/>
                  <a:pt x="35" y="373"/>
                </a:cubicBezTo>
                <a:cubicBezTo>
                  <a:pt x="35" y="373"/>
                  <a:pt x="34" y="374"/>
                  <a:pt x="34" y="372"/>
                </a:cubicBezTo>
                <a:cubicBezTo>
                  <a:pt x="33" y="372"/>
                  <a:pt x="34" y="374"/>
                  <a:pt x="33" y="375"/>
                </a:cubicBezTo>
                <a:cubicBezTo>
                  <a:pt x="33" y="374"/>
                  <a:pt x="33" y="373"/>
                  <a:pt x="33" y="372"/>
                </a:cubicBezTo>
                <a:cubicBezTo>
                  <a:pt x="33" y="371"/>
                  <a:pt x="34" y="372"/>
                  <a:pt x="34" y="370"/>
                </a:cubicBezTo>
                <a:cubicBezTo>
                  <a:pt x="33" y="370"/>
                  <a:pt x="33" y="371"/>
                  <a:pt x="32" y="371"/>
                </a:cubicBezTo>
                <a:cubicBezTo>
                  <a:pt x="32" y="372"/>
                  <a:pt x="32" y="373"/>
                  <a:pt x="32" y="373"/>
                </a:cubicBezTo>
                <a:cubicBezTo>
                  <a:pt x="32" y="372"/>
                  <a:pt x="32" y="373"/>
                  <a:pt x="31" y="373"/>
                </a:cubicBezTo>
                <a:cubicBezTo>
                  <a:pt x="31" y="373"/>
                  <a:pt x="30" y="373"/>
                  <a:pt x="30" y="372"/>
                </a:cubicBezTo>
                <a:cubicBezTo>
                  <a:pt x="30" y="372"/>
                  <a:pt x="31" y="372"/>
                  <a:pt x="31" y="372"/>
                </a:cubicBezTo>
                <a:cubicBezTo>
                  <a:pt x="31" y="372"/>
                  <a:pt x="31" y="372"/>
                  <a:pt x="31" y="372"/>
                </a:cubicBezTo>
                <a:cubicBezTo>
                  <a:pt x="31" y="372"/>
                  <a:pt x="32" y="372"/>
                  <a:pt x="32" y="371"/>
                </a:cubicBezTo>
                <a:cubicBezTo>
                  <a:pt x="31" y="371"/>
                  <a:pt x="31" y="369"/>
                  <a:pt x="31" y="371"/>
                </a:cubicBezTo>
                <a:cubicBezTo>
                  <a:pt x="30" y="370"/>
                  <a:pt x="31" y="369"/>
                  <a:pt x="31" y="369"/>
                </a:cubicBezTo>
                <a:cubicBezTo>
                  <a:pt x="31" y="367"/>
                  <a:pt x="30" y="369"/>
                  <a:pt x="30" y="368"/>
                </a:cubicBezTo>
                <a:cubicBezTo>
                  <a:pt x="32" y="366"/>
                  <a:pt x="32" y="366"/>
                  <a:pt x="30" y="366"/>
                </a:cubicBezTo>
                <a:cubicBezTo>
                  <a:pt x="30" y="366"/>
                  <a:pt x="31" y="365"/>
                  <a:pt x="31" y="365"/>
                </a:cubicBezTo>
                <a:cubicBezTo>
                  <a:pt x="31" y="365"/>
                  <a:pt x="31" y="366"/>
                  <a:pt x="31" y="366"/>
                </a:cubicBezTo>
                <a:cubicBezTo>
                  <a:pt x="31" y="366"/>
                  <a:pt x="31" y="365"/>
                  <a:pt x="32" y="366"/>
                </a:cubicBezTo>
                <a:cubicBezTo>
                  <a:pt x="31" y="364"/>
                  <a:pt x="31" y="362"/>
                  <a:pt x="32" y="362"/>
                </a:cubicBezTo>
                <a:cubicBezTo>
                  <a:pt x="32" y="363"/>
                  <a:pt x="33" y="362"/>
                  <a:pt x="33" y="364"/>
                </a:cubicBezTo>
                <a:cubicBezTo>
                  <a:pt x="34" y="364"/>
                  <a:pt x="35" y="361"/>
                  <a:pt x="34" y="360"/>
                </a:cubicBezTo>
                <a:cubicBezTo>
                  <a:pt x="34" y="363"/>
                  <a:pt x="34" y="360"/>
                  <a:pt x="33" y="360"/>
                </a:cubicBezTo>
                <a:cubicBezTo>
                  <a:pt x="33" y="360"/>
                  <a:pt x="33" y="361"/>
                  <a:pt x="33" y="361"/>
                </a:cubicBezTo>
                <a:cubicBezTo>
                  <a:pt x="33" y="360"/>
                  <a:pt x="31" y="362"/>
                  <a:pt x="32" y="360"/>
                </a:cubicBezTo>
                <a:cubicBezTo>
                  <a:pt x="32" y="359"/>
                  <a:pt x="32" y="360"/>
                  <a:pt x="33" y="360"/>
                </a:cubicBezTo>
                <a:cubicBezTo>
                  <a:pt x="33" y="359"/>
                  <a:pt x="33" y="358"/>
                  <a:pt x="33" y="357"/>
                </a:cubicBezTo>
                <a:cubicBezTo>
                  <a:pt x="34" y="357"/>
                  <a:pt x="33" y="356"/>
                  <a:pt x="33" y="355"/>
                </a:cubicBezTo>
                <a:cubicBezTo>
                  <a:pt x="33" y="354"/>
                  <a:pt x="32" y="354"/>
                  <a:pt x="31" y="354"/>
                </a:cubicBezTo>
                <a:cubicBezTo>
                  <a:pt x="31" y="355"/>
                  <a:pt x="32" y="354"/>
                  <a:pt x="32" y="355"/>
                </a:cubicBezTo>
                <a:cubicBezTo>
                  <a:pt x="31" y="355"/>
                  <a:pt x="31" y="355"/>
                  <a:pt x="31" y="356"/>
                </a:cubicBezTo>
                <a:cubicBezTo>
                  <a:pt x="31" y="353"/>
                  <a:pt x="30" y="350"/>
                  <a:pt x="31" y="348"/>
                </a:cubicBezTo>
                <a:cubicBezTo>
                  <a:pt x="30" y="348"/>
                  <a:pt x="30" y="348"/>
                  <a:pt x="30" y="347"/>
                </a:cubicBezTo>
                <a:cubicBezTo>
                  <a:pt x="30" y="346"/>
                  <a:pt x="30" y="347"/>
                  <a:pt x="30" y="345"/>
                </a:cubicBezTo>
                <a:cubicBezTo>
                  <a:pt x="31" y="345"/>
                  <a:pt x="32" y="345"/>
                  <a:pt x="32" y="347"/>
                </a:cubicBezTo>
                <a:cubicBezTo>
                  <a:pt x="33" y="346"/>
                  <a:pt x="32" y="342"/>
                  <a:pt x="32" y="342"/>
                </a:cubicBezTo>
                <a:cubicBezTo>
                  <a:pt x="32" y="343"/>
                  <a:pt x="32" y="344"/>
                  <a:pt x="32" y="344"/>
                </a:cubicBezTo>
                <a:cubicBezTo>
                  <a:pt x="32" y="342"/>
                  <a:pt x="31" y="344"/>
                  <a:pt x="31" y="344"/>
                </a:cubicBezTo>
                <a:cubicBezTo>
                  <a:pt x="30" y="343"/>
                  <a:pt x="30" y="343"/>
                  <a:pt x="30" y="341"/>
                </a:cubicBezTo>
                <a:cubicBezTo>
                  <a:pt x="30" y="340"/>
                  <a:pt x="30" y="341"/>
                  <a:pt x="31" y="341"/>
                </a:cubicBezTo>
                <a:cubicBezTo>
                  <a:pt x="31" y="339"/>
                  <a:pt x="30" y="340"/>
                  <a:pt x="30" y="340"/>
                </a:cubicBezTo>
                <a:cubicBezTo>
                  <a:pt x="30" y="339"/>
                  <a:pt x="29" y="338"/>
                  <a:pt x="30" y="338"/>
                </a:cubicBezTo>
                <a:cubicBezTo>
                  <a:pt x="31" y="338"/>
                  <a:pt x="31" y="338"/>
                  <a:pt x="31" y="338"/>
                </a:cubicBezTo>
                <a:cubicBezTo>
                  <a:pt x="30" y="335"/>
                  <a:pt x="30" y="336"/>
                  <a:pt x="29" y="333"/>
                </a:cubicBezTo>
                <a:cubicBezTo>
                  <a:pt x="30" y="333"/>
                  <a:pt x="30" y="333"/>
                  <a:pt x="30" y="334"/>
                </a:cubicBezTo>
                <a:cubicBezTo>
                  <a:pt x="30" y="331"/>
                  <a:pt x="29" y="334"/>
                  <a:pt x="29" y="331"/>
                </a:cubicBezTo>
                <a:cubicBezTo>
                  <a:pt x="30" y="331"/>
                  <a:pt x="30" y="332"/>
                  <a:pt x="30" y="332"/>
                </a:cubicBezTo>
                <a:cubicBezTo>
                  <a:pt x="30" y="331"/>
                  <a:pt x="30" y="331"/>
                  <a:pt x="30" y="330"/>
                </a:cubicBezTo>
                <a:cubicBezTo>
                  <a:pt x="31" y="329"/>
                  <a:pt x="32" y="327"/>
                  <a:pt x="33" y="329"/>
                </a:cubicBezTo>
                <a:cubicBezTo>
                  <a:pt x="33" y="329"/>
                  <a:pt x="34" y="328"/>
                  <a:pt x="34" y="328"/>
                </a:cubicBezTo>
                <a:cubicBezTo>
                  <a:pt x="33" y="328"/>
                  <a:pt x="33" y="323"/>
                  <a:pt x="32" y="322"/>
                </a:cubicBezTo>
                <a:cubicBezTo>
                  <a:pt x="32" y="323"/>
                  <a:pt x="32" y="323"/>
                  <a:pt x="32" y="324"/>
                </a:cubicBezTo>
                <a:cubicBezTo>
                  <a:pt x="32" y="324"/>
                  <a:pt x="32" y="324"/>
                  <a:pt x="32" y="325"/>
                </a:cubicBezTo>
                <a:cubicBezTo>
                  <a:pt x="32" y="324"/>
                  <a:pt x="32" y="325"/>
                  <a:pt x="31" y="324"/>
                </a:cubicBezTo>
                <a:cubicBezTo>
                  <a:pt x="32" y="323"/>
                  <a:pt x="31" y="322"/>
                  <a:pt x="32" y="322"/>
                </a:cubicBezTo>
                <a:cubicBezTo>
                  <a:pt x="32" y="321"/>
                  <a:pt x="32" y="322"/>
                  <a:pt x="33" y="322"/>
                </a:cubicBezTo>
                <a:cubicBezTo>
                  <a:pt x="33" y="321"/>
                  <a:pt x="33" y="321"/>
                  <a:pt x="33" y="320"/>
                </a:cubicBezTo>
                <a:cubicBezTo>
                  <a:pt x="33" y="320"/>
                  <a:pt x="32" y="321"/>
                  <a:pt x="31" y="320"/>
                </a:cubicBezTo>
                <a:cubicBezTo>
                  <a:pt x="32" y="320"/>
                  <a:pt x="33" y="319"/>
                  <a:pt x="33" y="318"/>
                </a:cubicBezTo>
                <a:cubicBezTo>
                  <a:pt x="33" y="314"/>
                  <a:pt x="33" y="310"/>
                  <a:pt x="34" y="307"/>
                </a:cubicBezTo>
                <a:cubicBezTo>
                  <a:pt x="33" y="309"/>
                  <a:pt x="35" y="310"/>
                  <a:pt x="34" y="313"/>
                </a:cubicBezTo>
                <a:cubicBezTo>
                  <a:pt x="34" y="312"/>
                  <a:pt x="34" y="311"/>
                  <a:pt x="34" y="312"/>
                </a:cubicBezTo>
                <a:cubicBezTo>
                  <a:pt x="34" y="312"/>
                  <a:pt x="34" y="313"/>
                  <a:pt x="34" y="314"/>
                </a:cubicBezTo>
                <a:cubicBezTo>
                  <a:pt x="34" y="315"/>
                  <a:pt x="35" y="315"/>
                  <a:pt x="35" y="315"/>
                </a:cubicBezTo>
                <a:cubicBezTo>
                  <a:pt x="35" y="313"/>
                  <a:pt x="36" y="309"/>
                  <a:pt x="35" y="308"/>
                </a:cubicBezTo>
                <a:cubicBezTo>
                  <a:pt x="35" y="309"/>
                  <a:pt x="35" y="309"/>
                  <a:pt x="35" y="310"/>
                </a:cubicBezTo>
                <a:cubicBezTo>
                  <a:pt x="34" y="309"/>
                  <a:pt x="35" y="308"/>
                  <a:pt x="34" y="307"/>
                </a:cubicBezTo>
                <a:cubicBezTo>
                  <a:pt x="35" y="307"/>
                  <a:pt x="36" y="305"/>
                  <a:pt x="36" y="307"/>
                </a:cubicBezTo>
                <a:cubicBezTo>
                  <a:pt x="35" y="309"/>
                  <a:pt x="36" y="313"/>
                  <a:pt x="37" y="313"/>
                </a:cubicBezTo>
                <a:cubicBezTo>
                  <a:pt x="37" y="314"/>
                  <a:pt x="36" y="314"/>
                  <a:pt x="36" y="315"/>
                </a:cubicBezTo>
                <a:cubicBezTo>
                  <a:pt x="36" y="315"/>
                  <a:pt x="36" y="318"/>
                  <a:pt x="36" y="319"/>
                </a:cubicBezTo>
                <a:cubicBezTo>
                  <a:pt x="37" y="319"/>
                  <a:pt x="37" y="317"/>
                  <a:pt x="37" y="318"/>
                </a:cubicBezTo>
                <a:cubicBezTo>
                  <a:pt x="37" y="318"/>
                  <a:pt x="37" y="318"/>
                  <a:pt x="37" y="319"/>
                </a:cubicBezTo>
                <a:cubicBezTo>
                  <a:pt x="37" y="320"/>
                  <a:pt x="37" y="319"/>
                  <a:pt x="37" y="320"/>
                </a:cubicBezTo>
                <a:cubicBezTo>
                  <a:pt x="37" y="320"/>
                  <a:pt x="37" y="320"/>
                  <a:pt x="37" y="320"/>
                </a:cubicBezTo>
                <a:cubicBezTo>
                  <a:pt x="37" y="319"/>
                  <a:pt x="36" y="320"/>
                  <a:pt x="36" y="320"/>
                </a:cubicBezTo>
                <a:cubicBezTo>
                  <a:pt x="35" y="319"/>
                  <a:pt x="36" y="318"/>
                  <a:pt x="35" y="317"/>
                </a:cubicBezTo>
                <a:cubicBezTo>
                  <a:pt x="35" y="317"/>
                  <a:pt x="34" y="317"/>
                  <a:pt x="34" y="318"/>
                </a:cubicBezTo>
                <a:cubicBezTo>
                  <a:pt x="34" y="319"/>
                  <a:pt x="35" y="318"/>
                  <a:pt x="35" y="319"/>
                </a:cubicBezTo>
                <a:cubicBezTo>
                  <a:pt x="35" y="320"/>
                  <a:pt x="35" y="322"/>
                  <a:pt x="34" y="321"/>
                </a:cubicBezTo>
                <a:cubicBezTo>
                  <a:pt x="34" y="323"/>
                  <a:pt x="35" y="322"/>
                  <a:pt x="35" y="324"/>
                </a:cubicBezTo>
                <a:cubicBezTo>
                  <a:pt x="34" y="324"/>
                  <a:pt x="34" y="325"/>
                  <a:pt x="34" y="325"/>
                </a:cubicBezTo>
                <a:cubicBezTo>
                  <a:pt x="34" y="324"/>
                  <a:pt x="33" y="324"/>
                  <a:pt x="33" y="325"/>
                </a:cubicBezTo>
                <a:cubicBezTo>
                  <a:pt x="34" y="326"/>
                  <a:pt x="34" y="326"/>
                  <a:pt x="35" y="327"/>
                </a:cubicBezTo>
                <a:cubicBezTo>
                  <a:pt x="36" y="325"/>
                  <a:pt x="34" y="327"/>
                  <a:pt x="35" y="325"/>
                </a:cubicBezTo>
                <a:cubicBezTo>
                  <a:pt x="35" y="326"/>
                  <a:pt x="35" y="325"/>
                  <a:pt x="36" y="325"/>
                </a:cubicBezTo>
                <a:cubicBezTo>
                  <a:pt x="37" y="327"/>
                  <a:pt x="34" y="330"/>
                  <a:pt x="35" y="333"/>
                </a:cubicBezTo>
                <a:cubicBezTo>
                  <a:pt x="36" y="332"/>
                  <a:pt x="35" y="331"/>
                  <a:pt x="35" y="331"/>
                </a:cubicBezTo>
                <a:cubicBezTo>
                  <a:pt x="35" y="331"/>
                  <a:pt x="36" y="331"/>
                  <a:pt x="36" y="331"/>
                </a:cubicBezTo>
                <a:cubicBezTo>
                  <a:pt x="35" y="333"/>
                  <a:pt x="37" y="331"/>
                  <a:pt x="37" y="333"/>
                </a:cubicBezTo>
                <a:cubicBezTo>
                  <a:pt x="37" y="333"/>
                  <a:pt x="38" y="332"/>
                  <a:pt x="38" y="333"/>
                </a:cubicBezTo>
                <a:cubicBezTo>
                  <a:pt x="37" y="332"/>
                  <a:pt x="38" y="334"/>
                  <a:pt x="37" y="334"/>
                </a:cubicBezTo>
                <a:cubicBezTo>
                  <a:pt x="37" y="333"/>
                  <a:pt x="37" y="335"/>
                  <a:pt x="36" y="334"/>
                </a:cubicBezTo>
                <a:cubicBezTo>
                  <a:pt x="37" y="333"/>
                  <a:pt x="37" y="332"/>
                  <a:pt x="36" y="332"/>
                </a:cubicBezTo>
                <a:cubicBezTo>
                  <a:pt x="36" y="334"/>
                  <a:pt x="35" y="334"/>
                  <a:pt x="35" y="337"/>
                </a:cubicBezTo>
                <a:cubicBezTo>
                  <a:pt x="37" y="337"/>
                  <a:pt x="37" y="337"/>
                  <a:pt x="37" y="337"/>
                </a:cubicBezTo>
                <a:cubicBezTo>
                  <a:pt x="37" y="336"/>
                  <a:pt x="37" y="336"/>
                  <a:pt x="37" y="335"/>
                </a:cubicBezTo>
                <a:cubicBezTo>
                  <a:pt x="38" y="335"/>
                  <a:pt x="39" y="335"/>
                  <a:pt x="40" y="336"/>
                </a:cubicBezTo>
                <a:cubicBezTo>
                  <a:pt x="39" y="337"/>
                  <a:pt x="40" y="337"/>
                  <a:pt x="40" y="338"/>
                </a:cubicBezTo>
                <a:cubicBezTo>
                  <a:pt x="40" y="340"/>
                  <a:pt x="39" y="339"/>
                  <a:pt x="38" y="340"/>
                </a:cubicBezTo>
                <a:cubicBezTo>
                  <a:pt x="39" y="340"/>
                  <a:pt x="38" y="340"/>
                  <a:pt x="38" y="341"/>
                </a:cubicBezTo>
                <a:cubicBezTo>
                  <a:pt x="38" y="342"/>
                  <a:pt x="39" y="341"/>
                  <a:pt x="39" y="342"/>
                </a:cubicBezTo>
                <a:cubicBezTo>
                  <a:pt x="39" y="342"/>
                  <a:pt x="39" y="342"/>
                  <a:pt x="38" y="342"/>
                </a:cubicBezTo>
                <a:cubicBezTo>
                  <a:pt x="38" y="344"/>
                  <a:pt x="38" y="344"/>
                  <a:pt x="38" y="344"/>
                </a:cubicBezTo>
                <a:cubicBezTo>
                  <a:pt x="39" y="344"/>
                  <a:pt x="39" y="343"/>
                  <a:pt x="40" y="342"/>
                </a:cubicBezTo>
                <a:cubicBezTo>
                  <a:pt x="39" y="343"/>
                  <a:pt x="39" y="340"/>
                  <a:pt x="40" y="341"/>
                </a:cubicBezTo>
                <a:cubicBezTo>
                  <a:pt x="40" y="341"/>
                  <a:pt x="40" y="341"/>
                  <a:pt x="40" y="341"/>
                </a:cubicBezTo>
                <a:cubicBezTo>
                  <a:pt x="40" y="342"/>
                  <a:pt x="40" y="343"/>
                  <a:pt x="40" y="344"/>
                </a:cubicBezTo>
                <a:cubicBezTo>
                  <a:pt x="39" y="343"/>
                  <a:pt x="38" y="346"/>
                  <a:pt x="38" y="345"/>
                </a:cubicBezTo>
                <a:cubicBezTo>
                  <a:pt x="38" y="347"/>
                  <a:pt x="38" y="346"/>
                  <a:pt x="39" y="347"/>
                </a:cubicBezTo>
                <a:cubicBezTo>
                  <a:pt x="38" y="349"/>
                  <a:pt x="38" y="349"/>
                  <a:pt x="39" y="350"/>
                </a:cubicBezTo>
                <a:cubicBezTo>
                  <a:pt x="40" y="352"/>
                  <a:pt x="39" y="353"/>
                  <a:pt x="38" y="351"/>
                </a:cubicBezTo>
                <a:cubicBezTo>
                  <a:pt x="38" y="354"/>
                  <a:pt x="39" y="355"/>
                  <a:pt x="38" y="357"/>
                </a:cubicBezTo>
                <a:cubicBezTo>
                  <a:pt x="39" y="358"/>
                  <a:pt x="39" y="355"/>
                  <a:pt x="40" y="357"/>
                </a:cubicBezTo>
                <a:cubicBezTo>
                  <a:pt x="39" y="358"/>
                  <a:pt x="39" y="358"/>
                  <a:pt x="40" y="359"/>
                </a:cubicBezTo>
                <a:cubicBezTo>
                  <a:pt x="40" y="358"/>
                  <a:pt x="40" y="357"/>
                  <a:pt x="40" y="355"/>
                </a:cubicBezTo>
                <a:cubicBezTo>
                  <a:pt x="41" y="355"/>
                  <a:pt x="40" y="353"/>
                  <a:pt x="41" y="354"/>
                </a:cubicBezTo>
                <a:cubicBezTo>
                  <a:pt x="41" y="352"/>
                  <a:pt x="40" y="354"/>
                  <a:pt x="41" y="352"/>
                </a:cubicBezTo>
                <a:cubicBezTo>
                  <a:pt x="41" y="352"/>
                  <a:pt x="42" y="352"/>
                  <a:pt x="42" y="351"/>
                </a:cubicBezTo>
                <a:cubicBezTo>
                  <a:pt x="42" y="350"/>
                  <a:pt x="42" y="349"/>
                  <a:pt x="42" y="348"/>
                </a:cubicBezTo>
                <a:cubicBezTo>
                  <a:pt x="42" y="349"/>
                  <a:pt x="43" y="350"/>
                  <a:pt x="43" y="350"/>
                </a:cubicBezTo>
                <a:cubicBezTo>
                  <a:pt x="43" y="348"/>
                  <a:pt x="44" y="348"/>
                  <a:pt x="44" y="348"/>
                </a:cubicBezTo>
                <a:cubicBezTo>
                  <a:pt x="43" y="348"/>
                  <a:pt x="44" y="345"/>
                  <a:pt x="43" y="344"/>
                </a:cubicBezTo>
                <a:cubicBezTo>
                  <a:pt x="43" y="345"/>
                  <a:pt x="43" y="346"/>
                  <a:pt x="43" y="346"/>
                </a:cubicBezTo>
                <a:cubicBezTo>
                  <a:pt x="43" y="344"/>
                  <a:pt x="43" y="346"/>
                  <a:pt x="42" y="346"/>
                </a:cubicBezTo>
                <a:cubicBezTo>
                  <a:pt x="42" y="345"/>
                  <a:pt x="42" y="344"/>
                  <a:pt x="42" y="344"/>
                </a:cubicBezTo>
                <a:cubicBezTo>
                  <a:pt x="41" y="345"/>
                  <a:pt x="42" y="346"/>
                  <a:pt x="42" y="347"/>
                </a:cubicBezTo>
                <a:cubicBezTo>
                  <a:pt x="42" y="347"/>
                  <a:pt x="41" y="347"/>
                  <a:pt x="41" y="347"/>
                </a:cubicBezTo>
                <a:cubicBezTo>
                  <a:pt x="42" y="346"/>
                  <a:pt x="41" y="345"/>
                  <a:pt x="41" y="344"/>
                </a:cubicBezTo>
                <a:cubicBezTo>
                  <a:pt x="41" y="343"/>
                  <a:pt x="42" y="345"/>
                  <a:pt x="42" y="343"/>
                </a:cubicBezTo>
                <a:cubicBezTo>
                  <a:pt x="41" y="343"/>
                  <a:pt x="41" y="342"/>
                  <a:pt x="41" y="344"/>
                </a:cubicBezTo>
                <a:cubicBezTo>
                  <a:pt x="40" y="340"/>
                  <a:pt x="41" y="343"/>
                  <a:pt x="41" y="341"/>
                </a:cubicBezTo>
                <a:cubicBezTo>
                  <a:pt x="40" y="340"/>
                  <a:pt x="40" y="336"/>
                  <a:pt x="40" y="335"/>
                </a:cubicBezTo>
                <a:cubicBezTo>
                  <a:pt x="41" y="337"/>
                  <a:pt x="41" y="334"/>
                  <a:pt x="43" y="334"/>
                </a:cubicBezTo>
                <a:cubicBezTo>
                  <a:pt x="42" y="337"/>
                  <a:pt x="44" y="334"/>
                  <a:pt x="43" y="336"/>
                </a:cubicBezTo>
                <a:cubicBezTo>
                  <a:pt x="45" y="335"/>
                  <a:pt x="44" y="331"/>
                  <a:pt x="44" y="329"/>
                </a:cubicBezTo>
                <a:cubicBezTo>
                  <a:pt x="43" y="328"/>
                  <a:pt x="43" y="329"/>
                  <a:pt x="43" y="329"/>
                </a:cubicBezTo>
                <a:cubicBezTo>
                  <a:pt x="43" y="328"/>
                  <a:pt x="42" y="330"/>
                  <a:pt x="42" y="329"/>
                </a:cubicBezTo>
                <a:cubicBezTo>
                  <a:pt x="43" y="329"/>
                  <a:pt x="43" y="328"/>
                  <a:pt x="43" y="328"/>
                </a:cubicBezTo>
                <a:cubicBezTo>
                  <a:pt x="46" y="326"/>
                  <a:pt x="44" y="331"/>
                  <a:pt x="45" y="333"/>
                </a:cubicBezTo>
                <a:cubicBezTo>
                  <a:pt x="45" y="331"/>
                  <a:pt x="46" y="331"/>
                  <a:pt x="46" y="329"/>
                </a:cubicBezTo>
                <a:cubicBezTo>
                  <a:pt x="46" y="330"/>
                  <a:pt x="46" y="332"/>
                  <a:pt x="47" y="332"/>
                </a:cubicBezTo>
                <a:cubicBezTo>
                  <a:pt x="46" y="330"/>
                  <a:pt x="47" y="331"/>
                  <a:pt x="48" y="330"/>
                </a:cubicBezTo>
                <a:cubicBezTo>
                  <a:pt x="48" y="328"/>
                  <a:pt x="47" y="329"/>
                  <a:pt x="47" y="328"/>
                </a:cubicBezTo>
                <a:cubicBezTo>
                  <a:pt x="48" y="328"/>
                  <a:pt x="48" y="328"/>
                  <a:pt x="49" y="329"/>
                </a:cubicBezTo>
                <a:cubicBezTo>
                  <a:pt x="49" y="329"/>
                  <a:pt x="48" y="328"/>
                  <a:pt x="49" y="327"/>
                </a:cubicBezTo>
                <a:cubicBezTo>
                  <a:pt x="48" y="327"/>
                  <a:pt x="48" y="327"/>
                  <a:pt x="48" y="327"/>
                </a:cubicBezTo>
                <a:cubicBezTo>
                  <a:pt x="49" y="324"/>
                  <a:pt x="48" y="321"/>
                  <a:pt x="49" y="317"/>
                </a:cubicBezTo>
                <a:cubicBezTo>
                  <a:pt x="49" y="319"/>
                  <a:pt x="50" y="318"/>
                  <a:pt x="50" y="319"/>
                </a:cubicBezTo>
                <a:cubicBezTo>
                  <a:pt x="50" y="319"/>
                  <a:pt x="48" y="323"/>
                  <a:pt x="50" y="324"/>
                </a:cubicBezTo>
                <a:cubicBezTo>
                  <a:pt x="49" y="323"/>
                  <a:pt x="49" y="322"/>
                  <a:pt x="50" y="322"/>
                </a:cubicBezTo>
                <a:cubicBezTo>
                  <a:pt x="49" y="323"/>
                  <a:pt x="51" y="322"/>
                  <a:pt x="51" y="323"/>
                </a:cubicBezTo>
                <a:cubicBezTo>
                  <a:pt x="51" y="323"/>
                  <a:pt x="50" y="323"/>
                  <a:pt x="50" y="324"/>
                </a:cubicBezTo>
                <a:cubicBezTo>
                  <a:pt x="51" y="324"/>
                  <a:pt x="52" y="324"/>
                  <a:pt x="52" y="324"/>
                </a:cubicBezTo>
                <a:cubicBezTo>
                  <a:pt x="51" y="323"/>
                  <a:pt x="54" y="324"/>
                  <a:pt x="54" y="323"/>
                </a:cubicBezTo>
                <a:cubicBezTo>
                  <a:pt x="53" y="324"/>
                  <a:pt x="54" y="326"/>
                  <a:pt x="54" y="327"/>
                </a:cubicBezTo>
                <a:cubicBezTo>
                  <a:pt x="55" y="323"/>
                  <a:pt x="54" y="322"/>
                  <a:pt x="54" y="319"/>
                </a:cubicBezTo>
                <a:cubicBezTo>
                  <a:pt x="54" y="319"/>
                  <a:pt x="54" y="319"/>
                  <a:pt x="54" y="319"/>
                </a:cubicBezTo>
                <a:cubicBezTo>
                  <a:pt x="54" y="318"/>
                  <a:pt x="54" y="317"/>
                  <a:pt x="54" y="316"/>
                </a:cubicBezTo>
                <a:cubicBezTo>
                  <a:pt x="54" y="315"/>
                  <a:pt x="54" y="315"/>
                  <a:pt x="54" y="315"/>
                </a:cubicBezTo>
                <a:cubicBezTo>
                  <a:pt x="55" y="313"/>
                  <a:pt x="53" y="306"/>
                  <a:pt x="55" y="307"/>
                </a:cubicBezTo>
                <a:cubicBezTo>
                  <a:pt x="55" y="306"/>
                  <a:pt x="55" y="306"/>
                  <a:pt x="55" y="306"/>
                </a:cubicBezTo>
                <a:cubicBezTo>
                  <a:pt x="54" y="305"/>
                  <a:pt x="54" y="307"/>
                  <a:pt x="54" y="306"/>
                </a:cubicBezTo>
                <a:cubicBezTo>
                  <a:pt x="54" y="304"/>
                  <a:pt x="55" y="304"/>
                  <a:pt x="54" y="302"/>
                </a:cubicBezTo>
                <a:cubicBezTo>
                  <a:pt x="53" y="302"/>
                  <a:pt x="54" y="299"/>
                  <a:pt x="54" y="299"/>
                </a:cubicBezTo>
                <a:cubicBezTo>
                  <a:pt x="54" y="298"/>
                  <a:pt x="54" y="298"/>
                  <a:pt x="53" y="297"/>
                </a:cubicBezTo>
                <a:cubicBezTo>
                  <a:pt x="54" y="296"/>
                  <a:pt x="54" y="295"/>
                  <a:pt x="54" y="292"/>
                </a:cubicBezTo>
                <a:cubicBezTo>
                  <a:pt x="53" y="292"/>
                  <a:pt x="54" y="294"/>
                  <a:pt x="53" y="294"/>
                </a:cubicBezTo>
                <a:cubicBezTo>
                  <a:pt x="53" y="293"/>
                  <a:pt x="53" y="291"/>
                  <a:pt x="53" y="291"/>
                </a:cubicBezTo>
                <a:cubicBezTo>
                  <a:pt x="54" y="291"/>
                  <a:pt x="53" y="292"/>
                  <a:pt x="54" y="292"/>
                </a:cubicBezTo>
                <a:cubicBezTo>
                  <a:pt x="54" y="291"/>
                  <a:pt x="54" y="293"/>
                  <a:pt x="54" y="291"/>
                </a:cubicBezTo>
                <a:cubicBezTo>
                  <a:pt x="54" y="292"/>
                  <a:pt x="53" y="290"/>
                  <a:pt x="54" y="289"/>
                </a:cubicBezTo>
                <a:cubicBezTo>
                  <a:pt x="54" y="289"/>
                  <a:pt x="54" y="290"/>
                  <a:pt x="54" y="290"/>
                </a:cubicBezTo>
                <a:cubicBezTo>
                  <a:pt x="54" y="288"/>
                  <a:pt x="53" y="288"/>
                  <a:pt x="54" y="286"/>
                </a:cubicBezTo>
                <a:cubicBezTo>
                  <a:pt x="54" y="285"/>
                  <a:pt x="53" y="287"/>
                  <a:pt x="53" y="285"/>
                </a:cubicBezTo>
                <a:cubicBezTo>
                  <a:pt x="53" y="285"/>
                  <a:pt x="53" y="282"/>
                  <a:pt x="53" y="282"/>
                </a:cubicBezTo>
                <a:cubicBezTo>
                  <a:pt x="53" y="283"/>
                  <a:pt x="53" y="283"/>
                  <a:pt x="53" y="285"/>
                </a:cubicBezTo>
                <a:cubicBezTo>
                  <a:pt x="54" y="285"/>
                  <a:pt x="54" y="285"/>
                  <a:pt x="54" y="286"/>
                </a:cubicBezTo>
                <a:cubicBezTo>
                  <a:pt x="54" y="285"/>
                  <a:pt x="55" y="285"/>
                  <a:pt x="55" y="284"/>
                </a:cubicBezTo>
                <a:cubicBezTo>
                  <a:pt x="53" y="284"/>
                  <a:pt x="54" y="281"/>
                  <a:pt x="54" y="280"/>
                </a:cubicBezTo>
                <a:cubicBezTo>
                  <a:pt x="54" y="281"/>
                  <a:pt x="54" y="281"/>
                  <a:pt x="54" y="281"/>
                </a:cubicBezTo>
                <a:cubicBezTo>
                  <a:pt x="53" y="281"/>
                  <a:pt x="53" y="279"/>
                  <a:pt x="53" y="279"/>
                </a:cubicBezTo>
                <a:cubicBezTo>
                  <a:pt x="54" y="279"/>
                  <a:pt x="54" y="280"/>
                  <a:pt x="54" y="279"/>
                </a:cubicBezTo>
                <a:cubicBezTo>
                  <a:pt x="53" y="278"/>
                  <a:pt x="54" y="276"/>
                  <a:pt x="54" y="276"/>
                </a:cubicBezTo>
                <a:cubicBezTo>
                  <a:pt x="54" y="276"/>
                  <a:pt x="54" y="276"/>
                  <a:pt x="54" y="274"/>
                </a:cubicBezTo>
                <a:cubicBezTo>
                  <a:pt x="55" y="274"/>
                  <a:pt x="54" y="273"/>
                  <a:pt x="54" y="273"/>
                </a:cubicBezTo>
                <a:cubicBezTo>
                  <a:pt x="55" y="273"/>
                  <a:pt x="55" y="273"/>
                  <a:pt x="55" y="274"/>
                </a:cubicBezTo>
                <a:cubicBezTo>
                  <a:pt x="54" y="274"/>
                  <a:pt x="54" y="274"/>
                  <a:pt x="54" y="275"/>
                </a:cubicBezTo>
                <a:cubicBezTo>
                  <a:pt x="55" y="274"/>
                  <a:pt x="56" y="273"/>
                  <a:pt x="55" y="270"/>
                </a:cubicBezTo>
                <a:cubicBezTo>
                  <a:pt x="55" y="269"/>
                  <a:pt x="55" y="271"/>
                  <a:pt x="55" y="270"/>
                </a:cubicBezTo>
                <a:cubicBezTo>
                  <a:pt x="55" y="269"/>
                  <a:pt x="55" y="266"/>
                  <a:pt x="55" y="267"/>
                </a:cubicBezTo>
                <a:cubicBezTo>
                  <a:pt x="55" y="265"/>
                  <a:pt x="55" y="266"/>
                  <a:pt x="55" y="264"/>
                </a:cubicBezTo>
                <a:cubicBezTo>
                  <a:pt x="55" y="264"/>
                  <a:pt x="55" y="265"/>
                  <a:pt x="54" y="265"/>
                </a:cubicBezTo>
                <a:cubicBezTo>
                  <a:pt x="55" y="263"/>
                  <a:pt x="55" y="261"/>
                  <a:pt x="54" y="261"/>
                </a:cubicBezTo>
                <a:cubicBezTo>
                  <a:pt x="54" y="260"/>
                  <a:pt x="54" y="259"/>
                  <a:pt x="55" y="259"/>
                </a:cubicBezTo>
                <a:cubicBezTo>
                  <a:pt x="55" y="259"/>
                  <a:pt x="54" y="260"/>
                  <a:pt x="55" y="260"/>
                </a:cubicBezTo>
                <a:cubicBezTo>
                  <a:pt x="55" y="259"/>
                  <a:pt x="55" y="258"/>
                  <a:pt x="55" y="256"/>
                </a:cubicBezTo>
                <a:cubicBezTo>
                  <a:pt x="55" y="257"/>
                  <a:pt x="55" y="255"/>
                  <a:pt x="55" y="254"/>
                </a:cubicBezTo>
                <a:cubicBezTo>
                  <a:pt x="56" y="255"/>
                  <a:pt x="56" y="254"/>
                  <a:pt x="57" y="254"/>
                </a:cubicBezTo>
                <a:cubicBezTo>
                  <a:pt x="57" y="254"/>
                  <a:pt x="56" y="253"/>
                  <a:pt x="56" y="253"/>
                </a:cubicBezTo>
                <a:cubicBezTo>
                  <a:pt x="56" y="255"/>
                  <a:pt x="55" y="253"/>
                  <a:pt x="55" y="252"/>
                </a:cubicBezTo>
                <a:cubicBezTo>
                  <a:pt x="56" y="251"/>
                  <a:pt x="55" y="252"/>
                  <a:pt x="56" y="251"/>
                </a:cubicBezTo>
                <a:cubicBezTo>
                  <a:pt x="56" y="250"/>
                  <a:pt x="56" y="251"/>
                  <a:pt x="55" y="250"/>
                </a:cubicBezTo>
                <a:cubicBezTo>
                  <a:pt x="56" y="250"/>
                  <a:pt x="56" y="248"/>
                  <a:pt x="55" y="248"/>
                </a:cubicBezTo>
                <a:cubicBezTo>
                  <a:pt x="56" y="248"/>
                  <a:pt x="56" y="249"/>
                  <a:pt x="56" y="249"/>
                </a:cubicBezTo>
                <a:cubicBezTo>
                  <a:pt x="56" y="247"/>
                  <a:pt x="56" y="247"/>
                  <a:pt x="56" y="246"/>
                </a:cubicBezTo>
                <a:cubicBezTo>
                  <a:pt x="56" y="246"/>
                  <a:pt x="56" y="246"/>
                  <a:pt x="56" y="246"/>
                </a:cubicBezTo>
                <a:cubicBezTo>
                  <a:pt x="56" y="245"/>
                  <a:pt x="56" y="244"/>
                  <a:pt x="56" y="243"/>
                </a:cubicBezTo>
                <a:cubicBezTo>
                  <a:pt x="56" y="242"/>
                  <a:pt x="55" y="245"/>
                  <a:pt x="54" y="244"/>
                </a:cubicBezTo>
                <a:cubicBezTo>
                  <a:pt x="54" y="243"/>
                  <a:pt x="56" y="242"/>
                  <a:pt x="55" y="241"/>
                </a:cubicBezTo>
                <a:cubicBezTo>
                  <a:pt x="56" y="241"/>
                  <a:pt x="56" y="241"/>
                  <a:pt x="56" y="241"/>
                </a:cubicBezTo>
                <a:cubicBezTo>
                  <a:pt x="56" y="239"/>
                  <a:pt x="56" y="237"/>
                  <a:pt x="57" y="238"/>
                </a:cubicBezTo>
                <a:cubicBezTo>
                  <a:pt x="56" y="234"/>
                  <a:pt x="56" y="231"/>
                  <a:pt x="57" y="227"/>
                </a:cubicBezTo>
                <a:cubicBezTo>
                  <a:pt x="56" y="227"/>
                  <a:pt x="56" y="227"/>
                  <a:pt x="56" y="227"/>
                </a:cubicBezTo>
                <a:cubicBezTo>
                  <a:pt x="56" y="226"/>
                  <a:pt x="56" y="226"/>
                  <a:pt x="56" y="226"/>
                </a:cubicBezTo>
                <a:cubicBezTo>
                  <a:pt x="56" y="227"/>
                  <a:pt x="57" y="227"/>
                  <a:pt x="57" y="225"/>
                </a:cubicBezTo>
                <a:cubicBezTo>
                  <a:pt x="57" y="224"/>
                  <a:pt x="57" y="226"/>
                  <a:pt x="56" y="224"/>
                </a:cubicBezTo>
                <a:cubicBezTo>
                  <a:pt x="57" y="221"/>
                  <a:pt x="56" y="217"/>
                  <a:pt x="57" y="213"/>
                </a:cubicBezTo>
                <a:cubicBezTo>
                  <a:pt x="57" y="212"/>
                  <a:pt x="56" y="214"/>
                  <a:pt x="56" y="213"/>
                </a:cubicBezTo>
                <a:cubicBezTo>
                  <a:pt x="56" y="212"/>
                  <a:pt x="57" y="211"/>
                  <a:pt x="57" y="209"/>
                </a:cubicBezTo>
                <a:cubicBezTo>
                  <a:pt x="56" y="209"/>
                  <a:pt x="56" y="209"/>
                  <a:pt x="56" y="208"/>
                </a:cubicBezTo>
                <a:cubicBezTo>
                  <a:pt x="56" y="207"/>
                  <a:pt x="56" y="207"/>
                  <a:pt x="57" y="207"/>
                </a:cubicBezTo>
                <a:cubicBezTo>
                  <a:pt x="57" y="208"/>
                  <a:pt x="57" y="208"/>
                  <a:pt x="57" y="208"/>
                </a:cubicBezTo>
                <a:cubicBezTo>
                  <a:pt x="57" y="208"/>
                  <a:pt x="57" y="208"/>
                  <a:pt x="57" y="208"/>
                </a:cubicBezTo>
                <a:cubicBezTo>
                  <a:pt x="57" y="207"/>
                  <a:pt x="57" y="205"/>
                  <a:pt x="58" y="205"/>
                </a:cubicBezTo>
                <a:cubicBezTo>
                  <a:pt x="58" y="203"/>
                  <a:pt x="58" y="204"/>
                  <a:pt x="57" y="203"/>
                </a:cubicBezTo>
                <a:cubicBezTo>
                  <a:pt x="58" y="202"/>
                  <a:pt x="58" y="200"/>
                  <a:pt x="58" y="197"/>
                </a:cubicBezTo>
                <a:cubicBezTo>
                  <a:pt x="57" y="197"/>
                  <a:pt x="57" y="197"/>
                  <a:pt x="57" y="197"/>
                </a:cubicBezTo>
                <a:cubicBezTo>
                  <a:pt x="57" y="196"/>
                  <a:pt x="56" y="196"/>
                  <a:pt x="57" y="195"/>
                </a:cubicBezTo>
                <a:cubicBezTo>
                  <a:pt x="58" y="194"/>
                  <a:pt x="58" y="195"/>
                  <a:pt x="57" y="197"/>
                </a:cubicBezTo>
                <a:cubicBezTo>
                  <a:pt x="58" y="196"/>
                  <a:pt x="58" y="194"/>
                  <a:pt x="57" y="192"/>
                </a:cubicBezTo>
                <a:cubicBezTo>
                  <a:pt x="57" y="190"/>
                  <a:pt x="59" y="187"/>
                  <a:pt x="58" y="184"/>
                </a:cubicBezTo>
                <a:cubicBezTo>
                  <a:pt x="58" y="185"/>
                  <a:pt x="57" y="186"/>
                  <a:pt x="57" y="185"/>
                </a:cubicBezTo>
                <a:cubicBezTo>
                  <a:pt x="58" y="183"/>
                  <a:pt x="58" y="180"/>
                  <a:pt x="58" y="178"/>
                </a:cubicBezTo>
                <a:cubicBezTo>
                  <a:pt x="58" y="176"/>
                  <a:pt x="58" y="174"/>
                  <a:pt x="58" y="171"/>
                </a:cubicBezTo>
                <a:cubicBezTo>
                  <a:pt x="58" y="171"/>
                  <a:pt x="58" y="171"/>
                  <a:pt x="58" y="171"/>
                </a:cubicBezTo>
                <a:cubicBezTo>
                  <a:pt x="58" y="170"/>
                  <a:pt x="58" y="169"/>
                  <a:pt x="58" y="167"/>
                </a:cubicBezTo>
                <a:cubicBezTo>
                  <a:pt x="58" y="166"/>
                  <a:pt x="58" y="165"/>
                  <a:pt x="58" y="163"/>
                </a:cubicBezTo>
                <a:cubicBezTo>
                  <a:pt x="59" y="163"/>
                  <a:pt x="59" y="163"/>
                  <a:pt x="59" y="163"/>
                </a:cubicBezTo>
                <a:cubicBezTo>
                  <a:pt x="59" y="159"/>
                  <a:pt x="58" y="155"/>
                  <a:pt x="58" y="151"/>
                </a:cubicBezTo>
                <a:cubicBezTo>
                  <a:pt x="58" y="148"/>
                  <a:pt x="59" y="147"/>
                  <a:pt x="59" y="145"/>
                </a:cubicBezTo>
                <a:cubicBezTo>
                  <a:pt x="59" y="145"/>
                  <a:pt x="58" y="143"/>
                  <a:pt x="59" y="142"/>
                </a:cubicBezTo>
                <a:cubicBezTo>
                  <a:pt x="59" y="142"/>
                  <a:pt x="59" y="144"/>
                  <a:pt x="58" y="142"/>
                </a:cubicBezTo>
                <a:cubicBezTo>
                  <a:pt x="59" y="138"/>
                  <a:pt x="59" y="136"/>
                  <a:pt x="59" y="131"/>
                </a:cubicBezTo>
                <a:cubicBezTo>
                  <a:pt x="59" y="131"/>
                  <a:pt x="58" y="131"/>
                  <a:pt x="58" y="131"/>
                </a:cubicBezTo>
                <a:cubicBezTo>
                  <a:pt x="59" y="131"/>
                  <a:pt x="59" y="130"/>
                  <a:pt x="59" y="130"/>
                </a:cubicBezTo>
                <a:cubicBezTo>
                  <a:pt x="59" y="126"/>
                  <a:pt x="58" y="124"/>
                  <a:pt x="59" y="121"/>
                </a:cubicBezTo>
                <a:cubicBezTo>
                  <a:pt x="59" y="120"/>
                  <a:pt x="58" y="122"/>
                  <a:pt x="58" y="121"/>
                </a:cubicBezTo>
                <a:cubicBezTo>
                  <a:pt x="58" y="120"/>
                  <a:pt x="59" y="121"/>
                  <a:pt x="59" y="121"/>
                </a:cubicBezTo>
                <a:cubicBezTo>
                  <a:pt x="60" y="119"/>
                  <a:pt x="59" y="120"/>
                  <a:pt x="58" y="119"/>
                </a:cubicBezTo>
                <a:cubicBezTo>
                  <a:pt x="58" y="118"/>
                  <a:pt x="58" y="118"/>
                  <a:pt x="58" y="118"/>
                </a:cubicBezTo>
                <a:cubicBezTo>
                  <a:pt x="60" y="118"/>
                  <a:pt x="59" y="113"/>
                  <a:pt x="59" y="115"/>
                </a:cubicBezTo>
                <a:cubicBezTo>
                  <a:pt x="59" y="115"/>
                  <a:pt x="59" y="117"/>
                  <a:pt x="58" y="117"/>
                </a:cubicBezTo>
                <a:cubicBezTo>
                  <a:pt x="58" y="116"/>
                  <a:pt x="58" y="112"/>
                  <a:pt x="59" y="114"/>
                </a:cubicBezTo>
                <a:cubicBezTo>
                  <a:pt x="58" y="112"/>
                  <a:pt x="58" y="111"/>
                  <a:pt x="59" y="109"/>
                </a:cubicBezTo>
                <a:cubicBezTo>
                  <a:pt x="59" y="108"/>
                  <a:pt x="58" y="110"/>
                  <a:pt x="58" y="108"/>
                </a:cubicBezTo>
                <a:cubicBezTo>
                  <a:pt x="59" y="108"/>
                  <a:pt x="59" y="107"/>
                  <a:pt x="59" y="107"/>
                </a:cubicBezTo>
                <a:cubicBezTo>
                  <a:pt x="59" y="105"/>
                  <a:pt x="59" y="105"/>
                  <a:pt x="59" y="102"/>
                </a:cubicBezTo>
                <a:cubicBezTo>
                  <a:pt x="59" y="102"/>
                  <a:pt x="59" y="101"/>
                  <a:pt x="58" y="102"/>
                </a:cubicBezTo>
                <a:cubicBezTo>
                  <a:pt x="58" y="100"/>
                  <a:pt x="58" y="100"/>
                  <a:pt x="58" y="100"/>
                </a:cubicBezTo>
                <a:cubicBezTo>
                  <a:pt x="59" y="100"/>
                  <a:pt x="59" y="97"/>
                  <a:pt x="59" y="94"/>
                </a:cubicBezTo>
                <a:cubicBezTo>
                  <a:pt x="59" y="94"/>
                  <a:pt x="59" y="94"/>
                  <a:pt x="58" y="93"/>
                </a:cubicBezTo>
                <a:cubicBezTo>
                  <a:pt x="58" y="93"/>
                  <a:pt x="60" y="89"/>
                  <a:pt x="59" y="91"/>
                </a:cubicBezTo>
                <a:cubicBezTo>
                  <a:pt x="60" y="88"/>
                  <a:pt x="59" y="82"/>
                  <a:pt x="59" y="81"/>
                </a:cubicBezTo>
                <a:cubicBezTo>
                  <a:pt x="60" y="81"/>
                  <a:pt x="59" y="78"/>
                  <a:pt x="59" y="76"/>
                </a:cubicBezTo>
                <a:cubicBezTo>
                  <a:pt x="59" y="76"/>
                  <a:pt x="59" y="75"/>
                  <a:pt x="59" y="75"/>
                </a:cubicBezTo>
                <a:cubicBezTo>
                  <a:pt x="59" y="75"/>
                  <a:pt x="59" y="75"/>
                  <a:pt x="59" y="74"/>
                </a:cubicBezTo>
                <a:cubicBezTo>
                  <a:pt x="58" y="74"/>
                  <a:pt x="59" y="73"/>
                  <a:pt x="59" y="72"/>
                </a:cubicBezTo>
                <a:cubicBezTo>
                  <a:pt x="59" y="71"/>
                  <a:pt x="58" y="72"/>
                  <a:pt x="58" y="71"/>
                </a:cubicBezTo>
                <a:cubicBezTo>
                  <a:pt x="58" y="70"/>
                  <a:pt x="59" y="71"/>
                  <a:pt x="59" y="69"/>
                </a:cubicBezTo>
                <a:cubicBezTo>
                  <a:pt x="59" y="69"/>
                  <a:pt x="58" y="71"/>
                  <a:pt x="58" y="69"/>
                </a:cubicBezTo>
                <a:cubicBezTo>
                  <a:pt x="58" y="68"/>
                  <a:pt x="58" y="68"/>
                  <a:pt x="58" y="68"/>
                </a:cubicBezTo>
                <a:cubicBezTo>
                  <a:pt x="59" y="68"/>
                  <a:pt x="59" y="68"/>
                  <a:pt x="59" y="69"/>
                </a:cubicBezTo>
                <a:cubicBezTo>
                  <a:pt x="59" y="65"/>
                  <a:pt x="59" y="63"/>
                  <a:pt x="59" y="61"/>
                </a:cubicBezTo>
                <a:cubicBezTo>
                  <a:pt x="58" y="60"/>
                  <a:pt x="59" y="62"/>
                  <a:pt x="58" y="62"/>
                </a:cubicBezTo>
                <a:cubicBezTo>
                  <a:pt x="59" y="55"/>
                  <a:pt x="58" y="49"/>
                  <a:pt x="57" y="45"/>
                </a:cubicBezTo>
                <a:cubicBezTo>
                  <a:pt x="58" y="40"/>
                  <a:pt x="58" y="40"/>
                  <a:pt x="58" y="40"/>
                </a:cubicBezTo>
                <a:cubicBezTo>
                  <a:pt x="56" y="39"/>
                  <a:pt x="57" y="32"/>
                  <a:pt x="56" y="30"/>
                </a:cubicBezTo>
                <a:cubicBezTo>
                  <a:pt x="56" y="32"/>
                  <a:pt x="56" y="33"/>
                  <a:pt x="56" y="35"/>
                </a:cubicBezTo>
                <a:cubicBezTo>
                  <a:pt x="55" y="33"/>
                  <a:pt x="55" y="33"/>
                  <a:pt x="54" y="33"/>
                </a:cubicBezTo>
                <a:cubicBezTo>
                  <a:pt x="55" y="32"/>
                  <a:pt x="53" y="32"/>
                  <a:pt x="54" y="29"/>
                </a:cubicBezTo>
                <a:cubicBezTo>
                  <a:pt x="54" y="29"/>
                  <a:pt x="53" y="30"/>
                  <a:pt x="53" y="29"/>
                </a:cubicBezTo>
                <a:cubicBezTo>
                  <a:pt x="53" y="28"/>
                  <a:pt x="53" y="27"/>
                  <a:pt x="54" y="27"/>
                </a:cubicBezTo>
                <a:cubicBezTo>
                  <a:pt x="54" y="29"/>
                  <a:pt x="54" y="27"/>
                  <a:pt x="54" y="27"/>
                </a:cubicBezTo>
                <a:cubicBezTo>
                  <a:pt x="55" y="28"/>
                  <a:pt x="55" y="28"/>
                  <a:pt x="55" y="29"/>
                </a:cubicBezTo>
                <a:cubicBezTo>
                  <a:pt x="55" y="30"/>
                  <a:pt x="56" y="30"/>
                  <a:pt x="56" y="29"/>
                </a:cubicBezTo>
                <a:cubicBezTo>
                  <a:pt x="56" y="27"/>
                  <a:pt x="56" y="25"/>
                  <a:pt x="55" y="24"/>
                </a:cubicBezTo>
                <a:cubicBezTo>
                  <a:pt x="54" y="24"/>
                  <a:pt x="54" y="24"/>
                  <a:pt x="54" y="24"/>
                </a:cubicBezTo>
                <a:cubicBezTo>
                  <a:pt x="54" y="21"/>
                  <a:pt x="53" y="22"/>
                  <a:pt x="53" y="19"/>
                </a:cubicBezTo>
                <a:cubicBezTo>
                  <a:pt x="52" y="20"/>
                  <a:pt x="52" y="19"/>
                  <a:pt x="51" y="17"/>
                </a:cubicBezTo>
                <a:cubicBezTo>
                  <a:pt x="50" y="16"/>
                  <a:pt x="50" y="18"/>
                  <a:pt x="49" y="16"/>
                </a:cubicBezTo>
                <a:cubicBezTo>
                  <a:pt x="49" y="17"/>
                  <a:pt x="48" y="16"/>
                  <a:pt x="48" y="17"/>
                </a:cubicBezTo>
                <a:cubicBezTo>
                  <a:pt x="49" y="17"/>
                  <a:pt x="48" y="19"/>
                  <a:pt x="49" y="19"/>
                </a:cubicBezTo>
                <a:cubicBezTo>
                  <a:pt x="49" y="18"/>
                  <a:pt x="49" y="17"/>
                  <a:pt x="49" y="18"/>
                </a:cubicBezTo>
                <a:cubicBezTo>
                  <a:pt x="49" y="19"/>
                  <a:pt x="49" y="21"/>
                  <a:pt x="49" y="21"/>
                </a:cubicBezTo>
                <a:cubicBezTo>
                  <a:pt x="48" y="17"/>
                  <a:pt x="46" y="19"/>
                  <a:pt x="45" y="15"/>
                </a:cubicBezTo>
                <a:cubicBezTo>
                  <a:pt x="45" y="14"/>
                  <a:pt x="45" y="13"/>
                  <a:pt x="45" y="13"/>
                </a:cubicBezTo>
                <a:cubicBezTo>
                  <a:pt x="46" y="12"/>
                  <a:pt x="47" y="13"/>
                  <a:pt x="47" y="12"/>
                </a:cubicBezTo>
                <a:cubicBezTo>
                  <a:pt x="46" y="11"/>
                  <a:pt x="46" y="11"/>
                  <a:pt x="46" y="11"/>
                </a:cubicBezTo>
                <a:cubicBezTo>
                  <a:pt x="46" y="10"/>
                  <a:pt x="45" y="8"/>
                  <a:pt x="46" y="8"/>
                </a:cubicBezTo>
                <a:cubicBezTo>
                  <a:pt x="45" y="8"/>
                  <a:pt x="45" y="6"/>
                  <a:pt x="44" y="5"/>
                </a:cubicBezTo>
                <a:cubicBezTo>
                  <a:pt x="44" y="7"/>
                  <a:pt x="43" y="3"/>
                  <a:pt x="42" y="3"/>
                </a:cubicBezTo>
                <a:cubicBezTo>
                  <a:pt x="43" y="5"/>
                  <a:pt x="43" y="6"/>
                  <a:pt x="42" y="7"/>
                </a:cubicBezTo>
                <a:cubicBezTo>
                  <a:pt x="43" y="7"/>
                  <a:pt x="44" y="8"/>
                  <a:pt x="44" y="9"/>
                </a:cubicBezTo>
                <a:cubicBezTo>
                  <a:pt x="45" y="10"/>
                  <a:pt x="44" y="10"/>
                  <a:pt x="44" y="10"/>
                </a:cubicBezTo>
                <a:cubicBezTo>
                  <a:pt x="45" y="11"/>
                  <a:pt x="45" y="10"/>
                  <a:pt x="45" y="10"/>
                </a:cubicBezTo>
                <a:cubicBezTo>
                  <a:pt x="44" y="11"/>
                  <a:pt x="45" y="12"/>
                  <a:pt x="45" y="11"/>
                </a:cubicBezTo>
                <a:cubicBezTo>
                  <a:pt x="45" y="15"/>
                  <a:pt x="44" y="14"/>
                  <a:pt x="43" y="16"/>
                </a:cubicBezTo>
                <a:cubicBezTo>
                  <a:pt x="43" y="14"/>
                  <a:pt x="43" y="11"/>
                  <a:pt x="42" y="12"/>
                </a:cubicBezTo>
                <a:cubicBezTo>
                  <a:pt x="42" y="11"/>
                  <a:pt x="41" y="8"/>
                  <a:pt x="41" y="7"/>
                </a:cubicBezTo>
                <a:cubicBezTo>
                  <a:pt x="41" y="6"/>
                  <a:pt x="41" y="6"/>
                  <a:pt x="41" y="5"/>
                </a:cubicBezTo>
                <a:cubicBezTo>
                  <a:pt x="40" y="2"/>
                  <a:pt x="39" y="1"/>
                  <a:pt x="38" y="0"/>
                </a:cubicBezTo>
                <a:cubicBezTo>
                  <a:pt x="37" y="0"/>
                  <a:pt x="37" y="0"/>
                  <a:pt x="36" y="0"/>
                </a:cubicBezTo>
                <a:cubicBezTo>
                  <a:pt x="37" y="2"/>
                  <a:pt x="36" y="2"/>
                  <a:pt x="36" y="4"/>
                </a:cubicBezTo>
                <a:cubicBezTo>
                  <a:pt x="36" y="4"/>
                  <a:pt x="37" y="7"/>
                  <a:pt x="37" y="8"/>
                </a:cubicBezTo>
                <a:cubicBezTo>
                  <a:pt x="35" y="7"/>
                  <a:pt x="33" y="4"/>
                  <a:pt x="31" y="4"/>
                </a:cubicBezTo>
                <a:cubicBezTo>
                  <a:pt x="31" y="6"/>
                  <a:pt x="31" y="6"/>
                  <a:pt x="32" y="8"/>
                </a:cubicBezTo>
                <a:cubicBezTo>
                  <a:pt x="31" y="9"/>
                  <a:pt x="30" y="9"/>
                  <a:pt x="29" y="8"/>
                </a:cubicBezTo>
                <a:cubicBezTo>
                  <a:pt x="29" y="8"/>
                  <a:pt x="29" y="7"/>
                  <a:pt x="29" y="6"/>
                </a:cubicBezTo>
                <a:close/>
                <a:moveTo>
                  <a:pt x="55" y="273"/>
                </a:moveTo>
                <a:cubicBezTo>
                  <a:pt x="55" y="273"/>
                  <a:pt x="55" y="272"/>
                  <a:pt x="55" y="271"/>
                </a:cubicBezTo>
                <a:cubicBezTo>
                  <a:pt x="55" y="271"/>
                  <a:pt x="55" y="272"/>
                  <a:pt x="55" y="273"/>
                </a:cubicBezTo>
                <a:close/>
                <a:moveTo>
                  <a:pt x="47" y="329"/>
                </a:moveTo>
                <a:cubicBezTo>
                  <a:pt x="47" y="330"/>
                  <a:pt x="47" y="327"/>
                  <a:pt x="46" y="329"/>
                </a:cubicBezTo>
                <a:cubicBezTo>
                  <a:pt x="46" y="328"/>
                  <a:pt x="46" y="328"/>
                  <a:pt x="46" y="327"/>
                </a:cubicBezTo>
                <a:cubicBezTo>
                  <a:pt x="46" y="327"/>
                  <a:pt x="46" y="327"/>
                  <a:pt x="46" y="327"/>
                </a:cubicBezTo>
                <a:cubicBezTo>
                  <a:pt x="47" y="327"/>
                  <a:pt x="47" y="328"/>
                  <a:pt x="47" y="329"/>
                </a:cubicBezTo>
                <a:close/>
                <a:moveTo>
                  <a:pt x="44" y="326"/>
                </a:moveTo>
                <a:cubicBezTo>
                  <a:pt x="45" y="326"/>
                  <a:pt x="46" y="328"/>
                  <a:pt x="46" y="328"/>
                </a:cubicBezTo>
                <a:cubicBezTo>
                  <a:pt x="46" y="328"/>
                  <a:pt x="45" y="329"/>
                  <a:pt x="45" y="329"/>
                </a:cubicBezTo>
                <a:cubicBezTo>
                  <a:pt x="45" y="328"/>
                  <a:pt x="44" y="328"/>
                  <a:pt x="44" y="326"/>
                </a:cubicBezTo>
                <a:close/>
                <a:moveTo>
                  <a:pt x="42" y="370"/>
                </a:moveTo>
                <a:cubicBezTo>
                  <a:pt x="42" y="371"/>
                  <a:pt x="42" y="366"/>
                  <a:pt x="42" y="369"/>
                </a:cubicBezTo>
                <a:cubicBezTo>
                  <a:pt x="41" y="369"/>
                  <a:pt x="41" y="368"/>
                  <a:pt x="41" y="368"/>
                </a:cubicBezTo>
                <a:cubicBezTo>
                  <a:pt x="42" y="368"/>
                  <a:pt x="43" y="367"/>
                  <a:pt x="43" y="369"/>
                </a:cubicBezTo>
                <a:cubicBezTo>
                  <a:pt x="43" y="369"/>
                  <a:pt x="43" y="368"/>
                  <a:pt x="43" y="367"/>
                </a:cubicBezTo>
                <a:cubicBezTo>
                  <a:pt x="44" y="368"/>
                  <a:pt x="43" y="370"/>
                  <a:pt x="44" y="369"/>
                </a:cubicBezTo>
                <a:cubicBezTo>
                  <a:pt x="44" y="370"/>
                  <a:pt x="44" y="370"/>
                  <a:pt x="44" y="370"/>
                </a:cubicBezTo>
                <a:cubicBezTo>
                  <a:pt x="43" y="371"/>
                  <a:pt x="42" y="367"/>
                  <a:pt x="42" y="370"/>
                </a:cubicBezTo>
                <a:close/>
                <a:moveTo>
                  <a:pt x="22" y="380"/>
                </a:moveTo>
                <a:cubicBezTo>
                  <a:pt x="23" y="380"/>
                  <a:pt x="23" y="380"/>
                  <a:pt x="23" y="381"/>
                </a:cubicBezTo>
                <a:cubicBezTo>
                  <a:pt x="22" y="381"/>
                  <a:pt x="22" y="381"/>
                  <a:pt x="22" y="380"/>
                </a:cubicBezTo>
                <a:close/>
                <a:moveTo>
                  <a:pt x="22" y="5"/>
                </a:moveTo>
                <a:cubicBezTo>
                  <a:pt x="22" y="6"/>
                  <a:pt x="23" y="8"/>
                  <a:pt x="23" y="9"/>
                </a:cubicBezTo>
                <a:cubicBezTo>
                  <a:pt x="22" y="8"/>
                  <a:pt x="22" y="7"/>
                  <a:pt x="22" y="5"/>
                </a:cubicBezTo>
                <a:close/>
                <a:moveTo>
                  <a:pt x="13" y="12"/>
                </a:moveTo>
                <a:cubicBezTo>
                  <a:pt x="13" y="12"/>
                  <a:pt x="14" y="15"/>
                  <a:pt x="14" y="16"/>
                </a:cubicBezTo>
                <a:cubicBezTo>
                  <a:pt x="14" y="14"/>
                  <a:pt x="12" y="10"/>
                  <a:pt x="14" y="10"/>
                </a:cubicBezTo>
                <a:cubicBezTo>
                  <a:pt x="14" y="11"/>
                  <a:pt x="14" y="12"/>
                  <a:pt x="14" y="13"/>
                </a:cubicBezTo>
                <a:cubicBezTo>
                  <a:pt x="14" y="13"/>
                  <a:pt x="14" y="12"/>
                  <a:pt x="13" y="12"/>
                </a:cubicBezTo>
                <a:close/>
                <a:moveTo>
                  <a:pt x="20" y="9"/>
                </a:moveTo>
                <a:cubicBezTo>
                  <a:pt x="21" y="9"/>
                  <a:pt x="20" y="11"/>
                  <a:pt x="21" y="12"/>
                </a:cubicBezTo>
                <a:cubicBezTo>
                  <a:pt x="20" y="12"/>
                  <a:pt x="20" y="13"/>
                  <a:pt x="20" y="13"/>
                </a:cubicBezTo>
                <a:cubicBezTo>
                  <a:pt x="20" y="12"/>
                  <a:pt x="20" y="10"/>
                  <a:pt x="20" y="9"/>
                </a:cubicBezTo>
                <a:close/>
                <a:moveTo>
                  <a:pt x="33" y="7"/>
                </a:moveTo>
                <a:cubicBezTo>
                  <a:pt x="33" y="7"/>
                  <a:pt x="32" y="7"/>
                  <a:pt x="32" y="7"/>
                </a:cubicBezTo>
                <a:cubicBezTo>
                  <a:pt x="32" y="9"/>
                  <a:pt x="33" y="9"/>
                  <a:pt x="33" y="9"/>
                </a:cubicBezTo>
                <a:cubicBezTo>
                  <a:pt x="33" y="11"/>
                  <a:pt x="32" y="8"/>
                  <a:pt x="32" y="8"/>
                </a:cubicBezTo>
                <a:cubicBezTo>
                  <a:pt x="32" y="7"/>
                  <a:pt x="32" y="7"/>
                  <a:pt x="33" y="7"/>
                </a:cubicBezTo>
                <a:close/>
                <a:moveTo>
                  <a:pt x="22" y="11"/>
                </a:moveTo>
                <a:cubicBezTo>
                  <a:pt x="22" y="11"/>
                  <a:pt x="22" y="12"/>
                  <a:pt x="23" y="12"/>
                </a:cubicBezTo>
                <a:cubicBezTo>
                  <a:pt x="23" y="13"/>
                  <a:pt x="22" y="12"/>
                  <a:pt x="22" y="14"/>
                </a:cubicBezTo>
                <a:cubicBezTo>
                  <a:pt x="22" y="15"/>
                  <a:pt x="22" y="11"/>
                  <a:pt x="21" y="13"/>
                </a:cubicBezTo>
                <a:cubicBezTo>
                  <a:pt x="21" y="13"/>
                  <a:pt x="22" y="12"/>
                  <a:pt x="22" y="11"/>
                </a:cubicBezTo>
                <a:close/>
                <a:moveTo>
                  <a:pt x="11" y="16"/>
                </a:moveTo>
                <a:cubicBezTo>
                  <a:pt x="12" y="17"/>
                  <a:pt x="12" y="18"/>
                  <a:pt x="12" y="19"/>
                </a:cubicBezTo>
                <a:cubicBezTo>
                  <a:pt x="13" y="19"/>
                  <a:pt x="13" y="18"/>
                  <a:pt x="13" y="18"/>
                </a:cubicBezTo>
                <a:cubicBezTo>
                  <a:pt x="13" y="16"/>
                  <a:pt x="13" y="18"/>
                  <a:pt x="12" y="18"/>
                </a:cubicBezTo>
                <a:cubicBezTo>
                  <a:pt x="12" y="17"/>
                  <a:pt x="12" y="17"/>
                  <a:pt x="12" y="17"/>
                </a:cubicBezTo>
                <a:cubicBezTo>
                  <a:pt x="12" y="15"/>
                  <a:pt x="13" y="17"/>
                  <a:pt x="13" y="16"/>
                </a:cubicBezTo>
                <a:cubicBezTo>
                  <a:pt x="13" y="17"/>
                  <a:pt x="13" y="18"/>
                  <a:pt x="13" y="18"/>
                </a:cubicBezTo>
                <a:cubicBezTo>
                  <a:pt x="13" y="20"/>
                  <a:pt x="13" y="19"/>
                  <a:pt x="13" y="21"/>
                </a:cubicBezTo>
                <a:cubicBezTo>
                  <a:pt x="12" y="20"/>
                  <a:pt x="12" y="20"/>
                  <a:pt x="11" y="21"/>
                </a:cubicBezTo>
                <a:cubicBezTo>
                  <a:pt x="11" y="21"/>
                  <a:pt x="11" y="20"/>
                  <a:pt x="11" y="19"/>
                </a:cubicBezTo>
                <a:cubicBezTo>
                  <a:pt x="10" y="19"/>
                  <a:pt x="10" y="19"/>
                  <a:pt x="10" y="20"/>
                </a:cubicBezTo>
                <a:cubicBezTo>
                  <a:pt x="10" y="20"/>
                  <a:pt x="10" y="21"/>
                  <a:pt x="10" y="21"/>
                </a:cubicBezTo>
                <a:cubicBezTo>
                  <a:pt x="10" y="21"/>
                  <a:pt x="10" y="22"/>
                  <a:pt x="9" y="22"/>
                </a:cubicBezTo>
                <a:cubicBezTo>
                  <a:pt x="9" y="21"/>
                  <a:pt x="10" y="21"/>
                  <a:pt x="9" y="19"/>
                </a:cubicBezTo>
                <a:cubicBezTo>
                  <a:pt x="10" y="19"/>
                  <a:pt x="11" y="19"/>
                  <a:pt x="10" y="17"/>
                </a:cubicBezTo>
                <a:cubicBezTo>
                  <a:pt x="11" y="18"/>
                  <a:pt x="11" y="18"/>
                  <a:pt x="11" y="18"/>
                </a:cubicBezTo>
                <a:cubicBezTo>
                  <a:pt x="12" y="18"/>
                  <a:pt x="12" y="17"/>
                  <a:pt x="11" y="16"/>
                </a:cubicBezTo>
                <a:close/>
                <a:moveTo>
                  <a:pt x="14" y="20"/>
                </a:moveTo>
                <a:cubicBezTo>
                  <a:pt x="13" y="19"/>
                  <a:pt x="14" y="17"/>
                  <a:pt x="14" y="17"/>
                </a:cubicBezTo>
                <a:cubicBezTo>
                  <a:pt x="15" y="18"/>
                  <a:pt x="14" y="18"/>
                  <a:pt x="14" y="20"/>
                </a:cubicBezTo>
                <a:close/>
                <a:moveTo>
                  <a:pt x="42" y="18"/>
                </a:moveTo>
                <a:cubicBezTo>
                  <a:pt x="42" y="16"/>
                  <a:pt x="43" y="18"/>
                  <a:pt x="44" y="18"/>
                </a:cubicBezTo>
                <a:cubicBezTo>
                  <a:pt x="44" y="18"/>
                  <a:pt x="43" y="19"/>
                  <a:pt x="44" y="20"/>
                </a:cubicBezTo>
                <a:cubicBezTo>
                  <a:pt x="44" y="21"/>
                  <a:pt x="44" y="23"/>
                  <a:pt x="43" y="22"/>
                </a:cubicBezTo>
                <a:cubicBezTo>
                  <a:pt x="43" y="19"/>
                  <a:pt x="43" y="19"/>
                  <a:pt x="42" y="18"/>
                </a:cubicBezTo>
                <a:close/>
                <a:moveTo>
                  <a:pt x="14" y="20"/>
                </a:moveTo>
                <a:cubicBezTo>
                  <a:pt x="14" y="20"/>
                  <a:pt x="15" y="21"/>
                  <a:pt x="15" y="22"/>
                </a:cubicBezTo>
                <a:cubicBezTo>
                  <a:pt x="15" y="23"/>
                  <a:pt x="14" y="23"/>
                  <a:pt x="14" y="24"/>
                </a:cubicBezTo>
                <a:cubicBezTo>
                  <a:pt x="13" y="23"/>
                  <a:pt x="14" y="21"/>
                  <a:pt x="14" y="20"/>
                </a:cubicBezTo>
                <a:close/>
                <a:moveTo>
                  <a:pt x="8" y="21"/>
                </a:moveTo>
                <a:cubicBezTo>
                  <a:pt x="9" y="21"/>
                  <a:pt x="8" y="22"/>
                  <a:pt x="9" y="22"/>
                </a:cubicBezTo>
                <a:cubicBezTo>
                  <a:pt x="9" y="23"/>
                  <a:pt x="8" y="23"/>
                  <a:pt x="8" y="23"/>
                </a:cubicBezTo>
                <a:cubicBezTo>
                  <a:pt x="8" y="23"/>
                  <a:pt x="8" y="22"/>
                  <a:pt x="8" y="21"/>
                </a:cubicBezTo>
                <a:close/>
                <a:moveTo>
                  <a:pt x="17" y="22"/>
                </a:moveTo>
                <a:cubicBezTo>
                  <a:pt x="17" y="22"/>
                  <a:pt x="17" y="22"/>
                  <a:pt x="17" y="23"/>
                </a:cubicBezTo>
                <a:cubicBezTo>
                  <a:pt x="16" y="23"/>
                  <a:pt x="17" y="21"/>
                  <a:pt x="16" y="22"/>
                </a:cubicBezTo>
                <a:cubicBezTo>
                  <a:pt x="16" y="20"/>
                  <a:pt x="17" y="21"/>
                  <a:pt x="17" y="22"/>
                </a:cubicBezTo>
                <a:close/>
                <a:moveTo>
                  <a:pt x="38" y="21"/>
                </a:moveTo>
                <a:cubicBezTo>
                  <a:pt x="39" y="22"/>
                  <a:pt x="41" y="23"/>
                  <a:pt x="42" y="24"/>
                </a:cubicBezTo>
                <a:cubicBezTo>
                  <a:pt x="40" y="25"/>
                  <a:pt x="39" y="21"/>
                  <a:pt x="38" y="23"/>
                </a:cubicBezTo>
                <a:cubicBezTo>
                  <a:pt x="38" y="23"/>
                  <a:pt x="39" y="22"/>
                  <a:pt x="38" y="21"/>
                </a:cubicBezTo>
                <a:close/>
                <a:moveTo>
                  <a:pt x="42" y="22"/>
                </a:moveTo>
                <a:cubicBezTo>
                  <a:pt x="43" y="23"/>
                  <a:pt x="42" y="25"/>
                  <a:pt x="43" y="25"/>
                </a:cubicBezTo>
                <a:cubicBezTo>
                  <a:pt x="42" y="27"/>
                  <a:pt x="42" y="23"/>
                  <a:pt x="42" y="22"/>
                </a:cubicBezTo>
                <a:close/>
                <a:moveTo>
                  <a:pt x="51" y="23"/>
                </a:moveTo>
                <a:cubicBezTo>
                  <a:pt x="51" y="22"/>
                  <a:pt x="51" y="23"/>
                  <a:pt x="52" y="23"/>
                </a:cubicBezTo>
                <a:cubicBezTo>
                  <a:pt x="52" y="24"/>
                  <a:pt x="52" y="25"/>
                  <a:pt x="51" y="25"/>
                </a:cubicBezTo>
                <a:cubicBezTo>
                  <a:pt x="51" y="24"/>
                  <a:pt x="52" y="23"/>
                  <a:pt x="51" y="23"/>
                </a:cubicBezTo>
                <a:close/>
                <a:moveTo>
                  <a:pt x="6" y="48"/>
                </a:moveTo>
                <a:cubicBezTo>
                  <a:pt x="6" y="48"/>
                  <a:pt x="7" y="49"/>
                  <a:pt x="7" y="49"/>
                </a:cubicBezTo>
                <a:cubicBezTo>
                  <a:pt x="7" y="50"/>
                  <a:pt x="7" y="50"/>
                  <a:pt x="6" y="50"/>
                </a:cubicBezTo>
                <a:cubicBezTo>
                  <a:pt x="6" y="49"/>
                  <a:pt x="6" y="49"/>
                  <a:pt x="6" y="48"/>
                </a:cubicBezTo>
                <a:close/>
                <a:moveTo>
                  <a:pt x="7" y="52"/>
                </a:moveTo>
                <a:cubicBezTo>
                  <a:pt x="8" y="52"/>
                  <a:pt x="7" y="54"/>
                  <a:pt x="8" y="54"/>
                </a:cubicBezTo>
                <a:cubicBezTo>
                  <a:pt x="7" y="54"/>
                  <a:pt x="6" y="55"/>
                  <a:pt x="6" y="54"/>
                </a:cubicBezTo>
                <a:cubicBezTo>
                  <a:pt x="6" y="53"/>
                  <a:pt x="7" y="54"/>
                  <a:pt x="7" y="52"/>
                </a:cubicBezTo>
                <a:close/>
                <a:moveTo>
                  <a:pt x="17" y="61"/>
                </a:moveTo>
                <a:cubicBezTo>
                  <a:pt x="17" y="62"/>
                  <a:pt x="17" y="63"/>
                  <a:pt x="16" y="63"/>
                </a:cubicBezTo>
                <a:cubicBezTo>
                  <a:pt x="17" y="62"/>
                  <a:pt x="17" y="61"/>
                  <a:pt x="17" y="61"/>
                </a:cubicBezTo>
                <a:close/>
                <a:moveTo>
                  <a:pt x="17" y="65"/>
                </a:moveTo>
                <a:cubicBezTo>
                  <a:pt x="17" y="64"/>
                  <a:pt x="16" y="66"/>
                  <a:pt x="17" y="66"/>
                </a:cubicBezTo>
                <a:cubicBezTo>
                  <a:pt x="17" y="67"/>
                  <a:pt x="17" y="67"/>
                  <a:pt x="16" y="67"/>
                </a:cubicBezTo>
                <a:cubicBezTo>
                  <a:pt x="17" y="67"/>
                  <a:pt x="17" y="66"/>
                  <a:pt x="16" y="66"/>
                </a:cubicBezTo>
                <a:cubicBezTo>
                  <a:pt x="16" y="65"/>
                  <a:pt x="17" y="66"/>
                  <a:pt x="17" y="65"/>
                </a:cubicBezTo>
                <a:close/>
                <a:moveTo>
                  <a:pt x="11" y="65"/>
                </a:moveTo>
                <a:cubicBezTo>
                  <a:pt x="11" y="66"/>
                  <a:pt x="10" y="66"/>
                  <a:pt x="10" y="67"/>
                </a:cubicBezTo>
                <a:cubicBezTo>
                  <a:pt x="9" y="66"/>
                  <a:pt x="10" y="64"/>
                  <a:pt x="11" y="65"/>
                </a:cubicBezTo>
                <a:close/>
                <a:moveTo>
                  <a:pt x="23" y="66"/>
                </a:moveTo>
                <a:cubicBezTo>
                  <a:pt x="23" y="67"/>
                  <a:pt x="23" y="68"/>
                  <a:pt x="23" y="69"/>
                </a:cubicBezTo>
                <a:cubicBezTo>
                  <a:pt x="22" y="68"/>
                  <a:pt x="23" y="66"/>
                  <a:pt x="22" y="67"/>
                </a:cubicBezTo>
                <a:cubicBezTo>
                  <a:pt x="22" y="66"/>
                  <a:pt x="22" y="66"/>
                  <a:pt x="23" y="66"/>
                </a:cubicBezTo>
                <a:close/>
                <a:moveTo>
                  <a:pt x="6" y="67"/>
                </a:moveTo>
                <a:cubicBezTo>
                  <a:pt x="6" y="68"/>
                  <a:pt x="6" y="69"/>
                  <a:pt x="6" y="70"/>
                </a:cubicBezTo>
                <a:cubicBezTo>
                  <a:pt x="5" y="69"/>
                  <a:pt x="5" y="68"/>
                  <a:pt x="6" y="67"/>
                </a:cubicBezTo>
                <a:close/>
                <a:moveTo>
                  <a:pt x="6" y="69"/>
                </a:moveTo>
                <a:cubicBezTo>
                  <a:pt x="7" y="69"/>
                  <a:pt x="7" y="70"/>
                  <a:pt x="7" y="71"/>
                </a:cubicBezTo>
                <a:cubicBezTo>
                  <a:pt x="8" y="71"/>
                  <a:pt x="7" y="70"/>
                  <a:pt x="8" y="69"/>
                </a:cubicBezTo>
                <a:cubicBezTo>
                  <a:pt x="9" y="70"/>
                  <a:pt x="8" y="71"/>
                  <a:pt x="8" y="72"/>
                </a:cubicBezTo>
                <a:cubicBezTo>
                  <a:pt x="7" y="72"/>
                  <a:pt x="7" y="72"/>
                  <a:pt x="6" y="71"/>
                </a:cubicBezTo>
                <a:cubicBezTo>
                  <a:pt x="6" y="71"/>
                  <a:pt x="6" y="70"/>
                  <a:pt x="7" y="70"/>
                </a:cubicBezTo>
                <a:cubicBezTo>
                  <a:pt x="7" y="70"/>
                  <a:pt x="6" y="70"/>
                  <a:pt x="6" y="69"/>
                </a:cubicBezTo>
                <a:close/>
                <a:moveTo>
                  <a:pt x="10" y="70"/>
                </a:moveTo>
                <a:cubicBezTo>
                  <a:pt x="9" y="71"/>
                  <a:pt x="10" y="72"/>
                  <a:pt x="9" y="72"/>
                </a:cubicBezTo>
                <a:cubicBezTo>
                  <a:pt x="9" y="70"/>
                  <a:pt x="9" y="70"/>
                  <a:pt x="9" y="70"/>
                </a:cubicBezTo>
                <a:cubicBezTo>
                  <a:pt x="9" y="70"/>
                  <a:pt x="9" y="70"/>
                  <a:pt x="10" y="70"/>
                </a:cubicBezTo>
                <a:close/>
                <a:moveTo>
                  <a:pt x="6" y="73"/>
                </a:moveTo>
                <a:cubicBezTo>
                  <a:pt x="6" y="73"/>
                  <a:pt x="5" y="73"/>
                  <a:pt x="5" y="72"/>
                </a:cubicBezTo>
                <a:cubicBezTo>
                  <a:pt x="5" y="70"/>
                  <a:pt x="6" y="70"/>
                  <a:pt x="6" y="73"/>
                </a:cubicBezTo>
                <a:close/>
                <a:moveTo>
                  <a:pt x="9" y="75"/>
                </a:moveTo>
                <a:cubicBezTo>
                  <a:pt x="9" y="74"/>
                  <a:pt x="10" y="74"/>
                  <a:pt x="10" y="74"/>
                </a:cubicBezTo>
                <a:cubicBezTo>
                  <a:pt x="10" y="75"/>
                  <a:pt x="10" y="75"/>
                  <a:pt x="9" y="75"/>
                </a:cubicBezTo>
                <a:close/>
                <a:moveTo>
                  <a:pt x="6" y="85"/>
                </a:moveTo>
                <a:cubicBezTo>
                  <a:pt x="7" y="86"/>
                  <a:pt x="6" y="88"/>
                  <a:pt x="5" y="90"/>
                </a:cubicBezTo>
                <a:cubicBezTo>
                  <a:pt x="5" y="89"/>
                  <a:pt x="6" y="87"/>
                  <a:pt x="5" y="87"/>
                </a:cubicBezTo>
                <a:cubicBezTo>
                  <a:pt x="5" y="87"/>
                  <a:pt x="5" y="87"/>
                  <a:pt x="5" y="87"/>
                </a:cubicBezTo>
                <a:cubicBezTo>
                  <a:pt x="6" y="87"/>
                  <a:pt x="6" y="86"/>
                  <a:pt x="6" y="85"/>
                </a:cubicBezTo>
                <a:close/>
                <a:moveTo>
                  <a:pt x="58" y="85"/>
                </a:moveTo>
                <a:cubicBezTo>
                  <a:pt x="59" y="85"/>
                  <a:pt x="59" y="87"/>
                  <a:pt x="59" y="88"/>
                </a:cubicBezTo>
                <a:cubicBezTo>
                  <a:pt x="58" y="88"/>
                  <a:pt x="59" y="86"/>
                  <a:pt x="58" y="85"/>
                </a:cubicBezTo>
                <a:close/>
                <a:moveTo>
                  <a:pt x="5" y="92"/>
                </a:moveTo>
                <a:cubicBezTo>
                  <a:pt x="5" y="92"/>
                  <a:pt x="5" y="93"/>
                  <a:pt x="5" y="93"/>
                </a:cubicBezTo>
                <a:cubicBezTo>
                  <a:pt x="5" y="94"/>
                  <a:pt x="5" y="94"/>
                  <a:pt x="5" y="95"/>
                </a:cubicBezTo>
                <a:cubicBezTo>
                  <a:pt x="4" y="94"/>
                  <a:pt x="5" y="93"/>
                  <a:pt x="5" y="92"/>
                </a:cubicBezTo>
                <a:close/>
                <a:moveTo>
                  <a:pt x="5" y="141"/>
                </a:moveTo>
                <a:cubicBezTo>
                  <a:pt x="6" y="141"/>
                  <a:pt x="7" y="142"/>
                  <a:pt x="6" y="142"/>
                </a:cubicBezTo>
                <a:cubicBezTo>
                  <a:pt x="6" y="141"/>
                  <a:pt x="5" y="142"/>
                  <a:pt x="5" y="141"/>
                </a:cubicBezTo>
                <a:close/>
                <a:moveTo>
                  <a:pt x="8" y="152"/>
                </a:moveTo>
                <a:cubicBezTo>
                  <a:pt x="9" y="150"/>
                  <a:pt x="9" y="152"/>
                  <a:pt x="9" y="152"/>
                </a:cubicBezTo>
                <a:cubicBezTo>
                  <a:pt x="9" y="154"/>
                  <a:pt x="9" y="152"/>
                  <a:pt x="8" y="152"/>
                </a:cubicBezTo>
                <a:close/>
                <a:moveTo>
                  <a:pt x="8" y="159"/>
                </a:moveTo>
                <a:cubicBezTo>
                  <a:pt x="7" y="159"/>
                  <a:pt x="7" y="156"/>
                  <a:pt x="8" y="157"/>
                </a:cubicBezTo>
                <a:cubicBezTo>
                  <a:pt x="8" y="157"/>
                  <a:pt x="8" y="158"/>
                  <a:pt x="8" y="158"/>
                </a:cubicBezTo>
                <a:cubicBezTo>
                  <a:pt x="8" y="160"/>
                  <a:pt x="8" y="157"/>
                  <a:pt x="8" y="159"/>
                </a:cubicBezTo>
                <a:close/>
                <a:moveTo>
                  <a:pt x="7" y="159"/>
                </a:moveTo>
                <a:cubicBezTo>
                  <a:pt x="6" y="160"/>
                  <a:pt x="6" y="160"/>
                  <a:pt x="6" y="160"/>
                </a:cubicBezTo>
                <a:cubicBezTo>
                  <a:pt x="6" y="161"/>
                  <a:pt x="7" y="161"/>
                  <a:pt x="7" y="161"/>
                </a:cubicBezTo>
                <a:cubicBezTo>
                  <a:pt x="6" y="164"/>
                  <a:pt x="6" y="158"/>
                  <a:pt x="7" y="159"/>
                </a:cubicBezTo>
                <a:close/>
                <a:moveTo>
                  <a:pt x="8" y="175"/>
                </a:moveTo>
                <a:cubicBezTo>
                  <a:pt x="7" y="176"/>
                  <a:pt x="7" y="178"/>
                  <a:pt x="7" y="179"/>
                </a:cubicBezTo>
                <a:cubicBezTo>
                  <a:pt x="7" y="180"/>
                  <a:pt x="8" y="181"/>
                  <a:pt x="9" y="180"/>
                </a:cubicBezTo>
                <a:cubicBezTo>
                  <a:pt x="9" y="182"/>
                  <a:pt x="8" y="181"/>
                  <a:pt x="8" y="183"/>
                </a:cubicBezTo>
                <a:cubicBezTo>
                  <a:pt x="8" y="183"/>
                  <a:pt x="8" y="180"/>
                  <a:pt x="7" y="181"/>
                </a:cubicBezTo>
                <a:cubicBezTo>
                  <a:pt x="6" y="179"/>
                  <a:pt x="7" y="177"/>
                  <a:pt x="6" y="176"/>
                </a:cubicBezTo>
                <a:cubicBezTo>
                  <a:pt x="6" y="175"/>
                  <a:pt x="7" y="176"/>
                  <a:pt x="8" y="175"/>
                </a:cubicBezTo>
                <a:close/>
                <a:moveTo>
                  <a:pt x="12" y="182"/>
                </a:moveTo>
                <a:cubicBezTo>
                  <a:pt x="12" y="182"/>
                  <a:pt x="12" y="184"/>
                  <a:pt x="12" y="186"/>
                </a:cubicBezTo>
                <a:cubicBezTo>
                  <a:pt x="11" y="185"/>
                  <a:pt x="12" y="184"/>
                  <a:pt x="12" y="182"/>
                </a:cubicBezTo>
                <a:close/>
                <a:moveTo>
                  <a:pt x="8" y="191"/>
                </a:moveTo>
                <a:cubicBezTo>
                  <a:pt x="8" y="190"/>
                  <a:pt x="8" y="192"/>
                  <a:pt x="9" y="191"/>
                </a:cubicBezTo>
                <a:cubicBezTo>
                  <a:pt x="9" y="193"/>
                  <a:pt x="8" y="191"/>
                  <a:pt x="8" y="193"/>
                </a:cubicBezTo>
                <a:cubicBezTo>
                  <a:pt x="7" y="193"/>
                  <a:pt x="8" y="191"/>
                  <a:pt x="8" y="191"/>
                </a:cubicBezTo>
                <a:close/>
                <a:moveTo>
                  <a:pt x="10" y="192"/>
                </a:moveTo>
                <a:cubicBezTo>
                  <a:pt x="10" y="192"/>
                  <a:pt x="10" y="193"/>
                  <a:pt x="10" y="193"/>
                </a:cubicBezTo>
                <a:cubicBezTo>
                  <a:pt x="10" y="193"/>
                  <a:pt x="9" y="191"/>
                  <a:pt x="9" y="194"/>
                </a:cubicBezTo>
                <a:cubicBezTo>
                  <a:pt x="8" y="193"/>
                  <a:pt x="9" y="192"/>
                  <a:pt x="10" y="192"/>
                </a:cubicBezTo>
                <a:close/>
                <a:moveTo>
                  <a:pt x="9" y="194"/>
                </a:moveTo>
                <a:cubicBezTo>
                  <a:pt x="10" y="194"/>
                  <a:pt x="10" y="195"/>
                  <a:pt x="11" y="195"/>
                </a:cubicBezTo>
                <a:cubicBezTo>
                  <a:pt x="10" y="195"/>
                  <a:pt x="9" y="196"/>
                  <a:pt x="9" y="194"/>
                </a:cubicBezTo>
                <a:close/>
                <a:moveTo>
                  <a:pt x="12" y="219"/>
                </a:moveTo>
                <a:cubicBezTo>
                  <a:pt x="12" y="218"/>
                  <a:pt x="12" y="219"/>
                  <a:pt x="12" y="218"/>
                </a:cubicBezTo>
                <a:cubicBezTo>
                  <a:pt x="12" y="219"/>
                  <a:pt x="12" y="220"/>
                  <a:pt x="13" y="220"/>
                </a:cubicBezTo>
                <a:cubicBezTo>
                  <a:pt x="12" y="221"/>
                  <a:pt x="12" y="219"/>
                  <a:pt x="12" y="219"/>
                </a:cubicBezTo>
                <a:close/>
                <a:moveTo>
                  <a:pt x="13" y="222"/>
                </a:moveTo>
                <a:cubicBezTo>
                  <a:pt x="14" y="223"/>
                  <a:pt x="13" y="223"/>
                  <a:pt x="13" y="224"/>
                </a:cubicBezTo>
                <a:cubicBezTo>
                  <a:pt x="13" y="224"/>
                  <a:pt x="12" y="225"/>
                  <a:pt x="12" y="225"/>
                </a:cubicBezTo>
                <a:cubicBezTo>
                  <a:pt x="11" y="224"/>
                  <a:pt x="12" y="224"/>
                  <a:pt x="12" y="223"/>
                </a:cubicBezTo>
                <a:cubicBezTo>
                  <a:pt x="13" y="224"/>
                  <a:pt x="13" y="224"/>
                  <a:pt x="13" y="222"/>
                </a:cubicBezTo>
                <a:close/>
                <a:moveTo>
                  <a:pt x="14" y="229"/>
                </a:moveTo>
                <a:cubicBezTo>
                  <a:pt x="13" y="227"/>
                  <a:pt x="15" y="230"/>
                  <a:pt x="15" y="228"/>
                </a:cubicBezTo>
                <a:cubicBezTo>
                  <a:pt x="16" y="230"/>
                  <a:pt x="14" y="229"/>
                  <a:pt x="14" y="229"/>
                </a:cubicBezTo>
                <a:close/>
                <a:moveTo>
                  <a:pt x="12" y="230"/>
                </a:moveTo>
                <a:cubicBezTo>
                  <a:pt x="12" y="232"/>
                  <a:pt x="12" y="232"/>
                  <a:pt x="12" y="233"/>
                </a:cubicBezTo>
                <a:cubicBezTo>
                  <a:pt x="11" y="233"/>
                  <a:pt x="11" y="233"/>
                  <a:pt x="11" y="232"/>
                </a:cubicBezTo>
                <a:cubicBezTo>
                  <a:pt x="11" y="232"/>
                  <a:pt x="11" y="230"/>
                  <a:pt x="12" y="230"/>
                </a:cubicBezTo>
                <a:close/>
                <a:moveTo>
                  <a:pt x="14" y="230"/>
                </a:moveTo>
                <a:cubicBezTo>
                  <a:pt x="13" y="231"/>
                  <a:pt x="14" y="233"/>
                  <a:pt x="14" y="231"/>
                </a:cubicBezTo>
                <a:cubicBezTo>
                  <a:pt x="14" y="231"/>
                  <a:pt x="14" y="232"/>
                  <a:pt x="14" y="232"/>
                </a:cubicBezTo>
                <a:cubicBezTo>
                  <a:pt x="14" y="232"/>
                  <a:pt x="14" y="234"/>
                  <a:pt x="13" y="234"/>
                </a:cubicBezTo>
                <a:cubicBezTo>
                  <a:pt x="13" y="233"/>
                  <a:pt x="13" y="232"/>
                  <a:pt x="13" y="232"/>
                </a:cubicBezTo>
                <a:cubicBezTo>
                  <a:pt x="13" y="231"/>
                  <a:pt x="13" y="230"/>
                  <a:pt x="14" y="230"/>
                </a:cubicBezTo>
                <a:close/>
                <a:moveTo>
                  <a:pt x="12" y="233"/>
                </a:moveTo>
                <a:cubicBezTo>
                  <a:pt x="13" y="233"/>
                  <a:pt x="12" y="235"/>
                  <a:pt x="13" y="235"/>
                </a:cubicBezTo>
                <a:cubicBezTo>
                  <a:pt x="12" y="235"/>
                  <a:pt x="11" y="235"/>
                  <a:pt x="11" y="234"/>
                </a:cubicBezTo>
                <a:cubicBezTo>
                  <a:pt x="12" y="234"/>
                  <a:pt x="12" y="235"/>
                  <a:pt x="12" y="233"/>
                </a:cubicBezTo>
                <a:close/>
                <a:moveTo>
                  <a:pt x="16" y="234"/>
                </a:moveTo>
                <a:cubicBezTo>
                  <a:pt x="15" y="235"/>
                  <a:pt x="15" y="235"/>
                  <a:pt x="15" y="236"/>
                </a:cubicBezTo>
                <a:cubicBezTo>
                  <a:pt x="14" y="236"/>
                  <a:pt x="14" y="238"/>
                  <a:pt x="13" y="237"/>
                </a:cubicBezTo>
                <a:cubicBezTo>
                  <a:pt x="13" y="236"/>
                  <a:pt x="13" y="236"/>
                  <a:pt x="13" y="236"/>
                </a:cubicBezTo>
                <a:cubicBezTo>
                  <a:pt x="14" y="238"/>
                  <a:pt x="15" y="234"/>
                  <a:pt x="16" y="234"/>
                </a:cubicBezTo>
                <a:close/>
                <a:moveTo>
                  <a:pt x="15" y="241"/>
                </a:moveTo>
                <a:cubicBezTo>
                  <a:pt x="16" y="241"/>
                  <a:pt x="16" y="241"/>
                  <a:pt x="16" y="241"/>
                </a:cubicBezTo>
                <a:cubicBezTo>
                  <a:pt x="15" y="242"/>
                  <a:pt x="15" y="243"/>
                  <a:pt x="15" y="244"/>
                </a:cubicBezTo>
                <a:cubicBezTo>
                  <a:pt x="15" y="243"/>
                  <a:pt x="15" y="242"/>
                  <a:pt x="15" y="241"/>
                </a:cubicBezTo>
                <a:close/>
                <a:moveTo>
                  <a:pt x="55" y="250"/>
                </a:moveTo>
                <a:cubicBezTo>
                  <a:pt x="56" y="251"/>
                  <a:pt x="55" y="252"/>
                  <a:pt x="54" y="252"/>
                </a:cubicBezTo>
                <a:cubicBezTo>
                  <a:pt x="54" y="251"/>
                  <a:pt x="55" y="251"/>
                  <a:pt x="55" y="250"/>
                </a:cubicBezTo>
                <a:close/>
                <a:moveTo>
                  <a:pt x="53" y="261"/>
                </a:moveTo>
                <a:cubicBezTo>
                  <a:pt x="54" y="261"/>
                  <a:pt x="54" y="264"/>
                  <a:pt x="53" y="263"/>
                </a:cubicBezTo>
                <a:cubicBezTo>
                  <a:pt x="53" y="262"/>
                  <a:pt x="53" y="262"/>
                  <a:pt x="53" y="261"/>
                </a:cubicBezTo>
                <a:close/>
                <a:moveTo>
                  <a:pt x="18" y="276"/>
                </a:moveTo>
                <a:cubicBezTo>
                  <a:pt x="18" y="277"/>
                  <a:pt x="17" y="277"/>
                  <a:pt x="17" y="276"/>
                </a:cubicBezTo>
                <a:cubicBezTo>
                  <a:pt x="17" y="275"/>
                  <a:pt x="18" y="275"/>
                  <a:pt x="18" y="276"/>
                </a:cubicBezTo>
                <a:close/>
                <a:moveTo>
                  <a:pt x="49" y="276"/>
                </a:moveTo>
                <a:cubicBezTo>
                  <a:pt x="49" y="277"/>
                  <a:pt x="49" y="279"/>
                  <a:pt x="49" y="279"/>
                </a:cubicBezTo>
                <a:cubicBezTo>
                  <a:pt x="49" y="278"/>
                  <a:pt x="49" y="277"/>
                  <a:pt x="49" y="276"/>
                </a:cubicBezTo>
                <a:close/>
                <a:moveTo>
                  <a:pt x="51" y="277"/>
                </a:moveTo>
                <a:cubicBezTo>
                  <a:pt x="52" y="277"/>
                  <a:pt x="52" y="277"/>
                  <a:pt x="52" y="278"/>
                </a:cubicBezTo>
                <a:cubicBezTo>
                  <a:pt x="52" y="279"/>
                  <a:pt x="52" y="280"/>
                  <a:pt x="52" y="281"/>
                </a:cubicBezTo>
                <a:cubicBezTo>
                  <a:pt x="52" y="280"/>
                  <a:pt x="51" y="279"/>
                  <a:pt x="51" y="281"/>
                </a:cubicBezTo>
                <a:cubicBezTo>
                  <a:pt x="50" y="281"/>
                  <a:pt x="52" y="279"/>
                  <a:pt x="51" y="277"/>
                </a:cubicBezTo>
                <a:close/>
                <a:moveTo>
                  <a:pt x="18" y="279"/>
                </a:moveTo>
                <a:cubicBezTo>
                  <a:pt x="18" y="279"/>
                  <a:pt x="17" y="279"/>
                  <a:pt x="17" y="278"/>
                </a:cubicBezTo>
                <a:cubicBezTo>
                  <a:pt x="18" y="278"/>
                  <a:pt x="18" y="278"/>
                  <a:pt x="18" y="278"/>
                </a:cubicBezTo>
                <a:cubicBezTo>
                  <a:pt x="19" y="280"/>
                  <a:pt x="18" y="279"/>
                  <a:pt x="18" y="280"/>
                </a:cubicBezTo>
                <a:cubicBezTo>
                  <a:pt x="18" y="280"/>
                  <a:pt x="18" y="279"/>
                  <a:pt x="18" y="279"/>
                </a:cubicBezTo>
                <a:close/>
                <a:moveTo>
                  <a:pt x="33" y="282"/>
                </a:moveTo>
                <a:cubicBezTo>
                  <a:pt x="34" y="282"/>
                  <a:pt x="33" y="284"/>
                  <a:pt x="34" y="284"/>
                </a:cubicBezTo>
                <a:cubicBezTo>
                  <a:pt x="33" y="286"/>
                  <a:pt x="33" y="283"/>
                  <a:pt x="33" y="282"/>
                </a:cubicBezTo>
                <a:close/>
                <a:moveTo>
                  <a:pt x="49" y="282"/>
                </a:moveTo>
                <a:cubicBezTo>
                  <a:pt x="50" y="282"/>
                  <a:pt x="50" y="285"/>
                  <a:pt x="49" y="284"/>
                </a:cubicBezTo>
                <a:lnTo>
                  <a:pt x="49" y="282"/>
                </a:lnTo>
                <a:close/>
                <a:moveTo>
                  <a:pt x="45" y="283"/>
                </a:moveTo>
                <a:cubicBezTo>
                  <a:pt x="45" y="283"/>
                  <a:pt x="45" y="283"/>
                  <a:pt x="46" y="283"/>
                </a:cubicBezTo>
                <a:cubicBezTo>
                  <a:pt x="45" y="284"/>
                  <a:pt x="46" y="287"/>
                  <a:pt x="45" y="287"/>
                </a:cubicBezTo>
                <a:cubicBezTo>
                  <a:pt x="45" y="286"/>
                  <a:pt x="45" y="285"/>
                  <a:pt x="45" y="283"/>
                </a:cubicBezTo>
                <a:close/>
                <a:moveTo>
                  <a:pt x="17" y="284"/>
                </a:moveTo>
                <a:cubicBezTo>
                  <a:pt x="17" y="284"/>
                  <a:pt x="17" y="285"/>
                  <a:pt x="17" y="285"/>
                </a:cubicBezTo>
                <a:cubicBezTo>
                  <a:pt x="18" y="286"/>
                  <a:pt x="18" y="285"/>
                  <a:pt x="18" y="287"/>
                </a:cubicBezTo>
                <a:cubicBezTo>
                  <a:pt x="18" y="287"/>
                  <a:pt x="17" y="286"/>
                  <a:pt x="17" y="284"/>
                </a:cubicBezTo>
                <a:close/>
                <a:moveTo>
                  <a:pt x="52" y="284"/>
                </a:moveTo>
                <a:cubicBezTo>
                  <a:pt x="52" y="285"/>
                  <a:pt x="52" y="285"/>
                  <a:pt x="52" y="286"/>
                </a:cubicBezTo>
                <a:cubicBezTo>
                  <a:pt x="51" y="286"/>
                  <a:pt x="51" y="285"/>
                  <a:pt x="51" y="285"/>
                </a:cubicBezTo>
                <a:cubicBezTo>
                  <a:pt x="51" y="284"/>
                  <a:pt x="52" y="284"/>
                  <a:pt x="52" y="284"/>
                </a:cubicBezTo>
                <a:close/>
                <a:moveTo>
                  <a:pt x="40" y="286"/>
                </a:moveTo>
                <a:cubicBezTo>
                  <a:pt x="40" y="285"/>
                  <a:pt x="40" y="286"/>
                  <a:pt x="41" y="285"/>
                </a:cubicBezTo>
                <a:cubicBezTo>
                  <a:pt x="41" y="286"/>
                  <a:pt x="41" y="288"/>
                  <a:pt x="41" y="288"/>
                </a:cubicBezTo>
                <a:cubicBezTo>
                  <a:pt x="40" y="288"/>
                  <a:pt x="41" y="287"/>
                  <a:pt x="40" y="286"/>
                </a:cubicBezTo>
                <a:close/>
                <a:moveTo>
                  <a:pt x="46" y="286"/>
                </a:moveTo>
                <a:cubicBezTo>
                  <a:pt x="47" y="286"/>
                  <a:pt x="47" y="286"/>
                  <a:pt x="47" y="286"/>
                </a:cubicBezTo>
                <a:cubicBezTo>
                  <a:pt x="47" y="286"/>
                  <a:pt x="47" y="286"/>
                  <a:pt x="47" y="286"/>
                </a:cubicBezTo>
                <a:cubicBezTo>
                  <a:pt x="47" y="287"/>
                  <a:pt x="47" y="287"/>
                  <a:pt x="47" y="288"/>
                </a:cubicBezTo>
                <a:cubicBezTo>
                  <a:pt x="46" y="288"/>
                  <a:pt x="47" y="288"/>
                  <a:pt x="46" y="286"/>
                </a:cubicBezTo>
                <a:close/>
                <a:moveTo>
                  <a:pt x="48" y="286"/>
                </a:moveTo>
                <a:cubicBezTo>
                  <a:pt x="49" y="286"/>
                  <a:pt x="49" y="286"/>
                  <a:pt x="49" y="286"/>
                </a:cubicBezTo>
                <a:cubicBezTo>
                  <a:pt x="49" y="287"/>
                  <a:pt x="48" y="287"/>
                  <a:pt x="48" y="287"/>
                </a:cubicBezTo>
                <a:cubicBezTo>
                  <a:pt x="48" y="288"/>
                  <a:pt x="48" y="288"/>
                  <a:pt x="49" y="288"/>
                </a:cubicBezTo>
                <a:cubicBezTo>
                  <a:pt x="48" y="289"/>
                  <a:pt x="48" y="288"/>
                  <a:pt x="48" y="286"/>
                </a:cubicBezTo>
                <a:close/>
                <a:moveTo>
                  <a:pt x="51" y="286"/>
                </a:moveTo>
                <a:cubicBezTo>
                  <a:pt x="51" y="287"/>
                  <a:pt x="52" y="287"/>
                  <a:pt x="52" y="289"/>
                </a:cubicBezTo>
                <a:cubicBezTo>
                  <a:pt x="51" y="289"/>
                  <a:pt x="51" y="287"/>
                  <a:pt x="51" y="288"/>
                </a:cubicBezTo>
                <a:cubicBezTo>
                  <a:pt x="51" y="288"/>
                  <a:pt x="51" y="287"/>
                  <a:pt x="51" y="286"/>
                </a:cubicBezTo>
                <a:close/>
                <a:moveTo>
                  <a:pt x="53" y="287"/>
                </a:moveTo>
                <a:cubicBezTo>
                  <a:pt x="54" y="288"/>
                  <a:pt x="53" y="288"/>
                  <a:pt x="53" y="290"/>
                </a:cubicBezTo>
                <a:cubicBezTo>
                  <a:pt x="53" y="289"/>
                  <a:pt x="52" y="289"/>
                  <a:pt x="52" y="288"/>
                </a:cubicBezTo>
                <a:cubicBezTo>
                  <a:pt x="53" y="288"/>
                  <a:pt x="53" y="288"/>
                  <a:pt x="53" y="287"/>
                </a:cubicBezTo>
                <a:close/>
                <a:moveTo>
                  <a:pt x="36" y="290"/>
                </a:moveTo>
                <a:cubicBezTo>
                  <a:pt x="36" y="290"/>
                  <a:pt x="35" y="290"/>
                  <a:pt x="35" y="289"/>
                </a:cubicBezTo>
                <a:cubicBezTo>
                  <a:pt x="36" y="288"/>
                  <a:pt x="36" y="288"/>
                  <a:pt x="36" y="290"/>
                </a:cubicBezTo>
                <a:close/>
                <a:moveTo>
                  <a:pt x="42" y="290"/>
                </a:moveTo>
                <a:cubicBezTo>
                  <a:pt x="43" y="289"/>
                  <a:pt x="43" y="291"/>
                  <a:pt x="43" y="292"/>
                </a:cubicBezTo>
                <a:cubicBezTo>
                  <a:pt x="43" y="293"/>
                  <a:pt x="43" y="291"/>
                  <a:pt x="42" y="291"/>
                </a:cubicBezTo>
                <a:cubicBezTo>
                  <a:pt x="42" y="291"/>
                  <a:pt x="43" y="291"/>
                  <a:pt x="43" y="291"/>
                </a:cubicBezTo>
                <a:cubicBezTo>
                  <a:pt x="43" y="290"/>
                  <a:pt x="42" y="290"/>
                  <a:pt x="42" y="290"/>
                </a:cubicBezTo>
                <a:close/>
                <a:moveTo>
                  <a:pt x="46" y="290"/>
                </a:moveTo>
                <a:cubicBezTo>
                  <a:pt x="47" y="290"/>
                  <a:pt x="47" y="292"/>
                  <a:pt x="47" y="292"/>
                </a:cubicBezTo>
                <a:cubicBezTo>
                  <a:pt x="47" y="293"/>
                  <a:pt x="46" y="291"/>
                  <a:pt x="46" y="290"/>
                </a:cubicBezTo>
                <a:close/>
                <a:moveTo>
                  <a:pt x="35" y="291"/>
                </a:moveTo>
                <a:cubicBezTo>
                  <a:pt x="35" y="292"/>
                  <a:pt x="36" y="292"/>
                  <a:pt x="36" y="292"/>
                </a:cubicBezTo>
                <a:cubicBezTo>
                  <a:pt x="36" y="294"/>
                  <a:pt x="35" y="293"/>
                  <a:pt x="35" y="291"/>
                </a:cubicBezTo>
                <a:close/>
                <a:moveTo>
                  <a:pt x="44" y="293"/>
                </a:moveTo>
                <a:cubicBezTo>
                  <a:pt x="45" y="294"/>
                  <a:pt x="45" y="292"/>
                  <a:pt x="46" y="293"/>
                </a:cubicBezTo>
                <a:cubicBezTo>
                  <a:pt x="45" y="294"/>
                  <a:pt x="44" y="295"/>
                  <a:pt x="44" y="294"/>
                </a:cubicBezTo>
                <a:cubicBezTo>
                  <a:pt x="44" y="294"/>
                  <a:pt x="44" y="293"/>
                  <a:pt x="44" y="293"/>
                </a:cubicBezTo>
                <a:close/>
                <a:moveTo>
                  <a:pt x="50" y="293"/>
                </a:moveTo>
                <a:cubicBezTo>
                  <a:pt x="50" y="292"/>
                  <a:pt x="49" y="295"/>
                  <a:pt x="50" y="295"/>
                </a:cubicBezTo>
                <a:cubicBezTo>
                  <a:pt x="50" y="295"/>
                  <a:pt x="51" y="294"/>
                  <a:pt x="51" y="294"/>
                </a:cubicBezTo>
                <a:cubicBezTo>
                  <a:pt x="51" y="296"/>
                  <a:pt x="52" y="296"/>
                  <a:pt x="52" y="295"/>
                </a:cubicBezTo>
                <a:cubicBezTo>
                  <a:pt x="52" y="296"/>
                  <a:pt x="52" y="296"/>
                  <a:pt x="52" y="297"/>
                </a:cubicBezTo>
                <a:cubicBezTo>
                  <a:pt x="52" y="296"/>
                  <a:pt x="51" y="296"/>
                  <a:pt x="51" y="296"/>
                </a:cubicBezTo>
                <a:cubicBezTo>
                  <a:pt x="51" y="295"/>
                  <a:pt x="51" y="295"/>
                  <a:pt x="51" y="295"/>
                </a:cubicBezTo>
                <a:cubicBezTo>
                  <a:pt x="51" y="295"/>
                  <a:pt x="50" y="296"/>
                  <a:pt x="49" y="295"/>
                </a:cubicBezTo>
                <a:cubicBezTo>
                  <a:pt x="49" y="295"/>
                  <a:pt x="50" y="294"/>
                  <a:pt x="49" y="294"/>
                </a:cubicBezTo>
                <a:cubicBezTo>
                  <a:pt x="49" y="294"/>
                  <a:pt x="50" y="294"/>
                  <a:pt x="50" y="293"/>
                </a:cubicBezTo>
                <a:close/>
                <a:moveTo>
                  <a:pt x="43" y="295"/>
                </a:moveTo>
                <a:cubicBezTo>
                  <a:pt x="44" y="295"/>
                  <a:pt x="44" y="299"/>
                  <a:pt x="44" y="301"/>
                </a:cubicBezTo>
                <a:cubicBezTo>
                  <a:pt x="43" y="301"/>
                  <a:pt x="44" y="299"/>
                  <a:pt x="43" y="298"/>
                </a:cubicBezTo>
                <a:cubicBezTo>
                  <a:pt x="43" y="297"/>
                  <a:pt x="43" y="297"/>
                  <a:pt x="43" y="295"/>
                </a:cubicBezTo>
                <a:close/>
                <a:moveTo>
                  <a:pt x="48" y="295"/>
                </a:moveTo>
                <a:cubicBezTo>
                  <a:pt x="49" y="296"/>
                  <a:pt x="50" y="297"/>
                  <a:pt x="50" y="299"/>
                </a:cubicBezTo>
                <a:cubicBezTo>
                  <a:pt x="49" y="297"/>
                  <a:pt x="49" y="298"/>
                  <a:pt x="48" y="295"/>
                </a:cubicBezTo>
                <a:close/>
                <a:moveTo>
                  <a:pt x="41" y="296"/>
                </a:moveTo>
                <a:cubicBezTo>
                  <a:pt x="42" y="296"/>
                  <a:pt x="42" y="297"/>
                  <a:pt x="43" y="298"/>
                </a:cubicBezTo>
                <a:cubicBezTo>
                  <a:pt x="42" y="299"/>
                  <a:pt x="42" y="297"/>
                  <a:pt x="41" y="296"/>
                </a:cubicBezTo>
                <a:close/>
                <a:moveTo>
                  <a:pt x="53" y="296"/>
                </a:moveTo>
                <a:cubicBezTo>
                  <a:pt x="53" y="296"/>
                  <a:pt x="53" y="298"/>
                  <a:pt x="53" y="299"/>
                </a:cubicBezTo>
                <a:cubicBezTo>
                  <a:pt x="52" y="298"/>
                  <a:pt x="53" y="296"/>
                  <a:pt x="53" y="296"/>
                </a:cubicBezTo>
                <a:close/>
                <a:moveTo>
                  <a:pt x="20" y="296"/>
                </a:moveTo>
                <a:cubicBezTo>
                  <a:pt x="20" y="297"/>
                  <a:pt x="20" y="297"/>
                  <a:pt x="20" y="298"/>
                </a:cubicBezTo>
                <a:cubicBezTo>
                  <a:pt x="19" y="299"/>
                  <a:pt x="20" y="298"/>
                  <a:pt x="19" y="298"/>
                </a:cubicBezTo>
                <a:cubicBezTo>
                  <a:pt x="19" y="300"/>
                  <a:pt x="19" y="299"/>
                  <a:pt x="20" y="301"/>
                </a:cubicBezTo>
                <a:cubicBezTo>
                  <a:pt x="19" y="301"/>
                  <a:pt x="19" y="300"/>
                  <a:pt x="19" y="300"/>
                </a:cubicBezTo>
                <a:cubicBezTo>
                  <a:pt x="19" y="297"/>
                  <a:pt x="19" y="297"/>
                  <a:pt x="19" y="297"/>
                </a:cubicBezTo>
                <a:cubicBezTo>
                  <a:pt x="19" y="298"/>
                  <a:pt x="19" y="296"/>
                  <a:pt x="20" y="296"/>
                </a:cubicBezTo>
                <a:close/>
                <a:moveTo>
                  <a:pt x="44" y="296"/>
                </a:moveTo>
                <a:cubicBezTo>
                  <a:pt x="45" y="297"/>
                  <a:pt x="45" y="296"/>
                  <a:pt x="46" y="296"/>
                </a:cubicBezTo>
                <a:cubicBezTo>
                  <a:pt x="45" y="297"/>
                  <a:pt x="44" y="299"/>
                  <a:pt x="44" y="296"/>
                </a:cubicBezTo>
                <a:close/>
                <a:moveTo>
                  <a:pt x="37" y="298"/>
                </a:moveTo>
                <a:cubicBezTo>
                  <a:pt x="37" y="298"/>
                  <a:pt x="37" y="299"/>
                  <a:pt x="37" y="301"/>
                </a:cubicBezTo>
                <a:cubicBezTo>
                  <a:pt x="37" y="300"/>
                  <a:pt x="37" y="300"/>
                  <a:pt x="37" y="300"/>
                </a:cubicBezTo>
                <a:cubicBezTo>
                  <a:pt x="36" y="299"/>
                  <a:pt x="37" y="299"/>
                  <a:pt x="37" y="298"/>
                </a:cubicBezTo>
                <a:close/>
                <a:moveTo>
                  <a:pt x="34" y="298"/>
                </a:moveTo>
                <a:cubicBezTo>
                  <a:pt x="34" y="297"/>
                  <a:pt x="35" y="299"/>
                  <a:pt x="35" y="300"/>
                </a:cubicBezTo>
                <a:cubicBezTo>
                  <a:pt x="34" y="300"/>
                  <a:pt x="35" y="302"/>
                  <a:pt x="35" y="303"/>
                </a:cubicBezTo>
                <a:cubicBezTo>
                  <a:pt x="34" y="302"/>
                  <a:pt x="35" y="299"/>
                  <a:pt x="34" y="298"/>
                </a:cubicBezTo>
                <a:close/>
                <a:moveTo>
                  <a:pt x="48" y="301"/>
                </a:moveTo>
                <a:cubicBezTo>
                  <a:pt x="48" y="301"/>
                  <a:pt x="48" y="302"/>
                  <a:pt x="47" y="302"/>
                </a:cubicBezTo>
                <a:cubicBezTo>
                  <a:pt x="47" y="300"/>
                  <a:pt x="47" y="301"/>
                  <a:pt x="46" y="301"/>
                </a:cubicBezTo>
                <a:cubicBezTo>
                  <a:pt x="47" y="300"/>
                  <a:pt x="46" y="300"/>
                  <a:pt x="46" y="300"/>
                </a:cubicBezTo>
                <a:cubicBezTo>
                  <a:pt x="46" y="299"/>
                  <a:pt x="46" y="298"/>
                  <a:pt x="46" y="298"/>
                </a:cubicBezTo>
                <a:cubicBezTo>
                  <a:pt x="46" y="300"/>
                  <a:pt x="48" y="300"/>
                  <a:pt x="48" y="301"/>
                </a:cubicBezTo>
                <a:cubicBezTo>
                  <a:pt x="48" y="301"/>
                  <a:pt x="48" y="301"/>
                  <a:pt x="48" y="301"/>
                </a:cubicBezTo>
                <a:close/>
                <a:moveTo>
                  <a:pt x="33" y="299"/>
                </a:moveTo>
                <a:cubicBezTo>
                  <a:pt x="33" y="299"/>
                  <a:pt x="33" y="300"/>
                  <a:pt x="34" y="300"/>
                </a:cubicBezTo>
                <a:cubicBezTo>
                  <a:pt x="34" y="301"/>
                  <a:pt x="33" y="300"/>
                  <a:pt x="33" y="301"/>
                </a:cubicBezTo>
                <a:cubicBezTo>
                  <a:pt x="33" y="300"/>
                  <a:pt x="33" y="299"/>
                  <a:pt x="33" y="299"/>
                </a:cubicBezTo>
                <a:close/>
                <a:moveTo>
                  <a:pt x="37" y="302"/>
                </a:moveTo>
                <a:cubicBezTo>
                  <a:pt x="37" y="302"/>
                  <a:pt x="38" y="302"/>
                  <a:pt x="38" y="302"/>
                </a:cubicBezTo>
                <a:cubicBezTo>
                  <a:pt x="38" y="303"/>
                  <a:pt x="36" y="302"/>
                  <a:pt x="37" y="304"/>
                </a:cubicBezTo>
                <a:cubicBezTo>
                  <a:pt x="36" y="304"/>
                  <a:pt x="37" y="303"/>
                  <a:pt x="37" y="302"/>
                </a:cubicBezTo>
                <a:close/>
                <a:moveTo>
                  <a:pt x="49" y="305"/>
                </a:moveTo>
                <a:cubicBezTo>
                  <a:pt x="49" y="304"/>
                  <a:pt x="50" y="303"/>
                  <a:pt x="49" y="304"/>
                </a:cubicBezTo>
                <a:cubicBezTo>
                  <a:pt x="49" y="303"/>
                  <a:pt x="49" y="303"/>
                  <a:pt x="50" y="303"/>
                </a:cubicBezTo>
                <a:cubicBezTo>
                  <a:pt x="50" y="303"/>
                  <a:pt x="50" y="302"/>
                  <a:pt x="50" y="302"/>
                </a:cubicBezTo>
                <a:cubicBezTo>
                  <a:pt x="51" y="302"/>
                  <a:pt x="49" y="306"/>
                  <a:pt x="50" y="306"/>
                </a:cubicBezTo>
                <a:cubicBezTo>
                  <a:pt x="50" y="306"/>
                  <a:pt x="50" y="307"/>
                  <a:pt x="50" y="307"/>
                </a:cubicBezTo>
                <a:cubicBezTo>
                  <a:pt x="50" y="307"/>
                  <a:pt x="50" y="307"/>
                  <a:pt x="50" y="306"/>
                </a:cubicBezTo>
                <a:cubicBezTo>
                  <a:pt x="50" y="305"/>
                  <a:pt x="49" y="305"/>
                  <a:pt x="49" y="305"/>
                </a:cubicBezTo>
                <a:close/>
                <a:moveTo>
                  <a:pt x="34" y="305"/>
                </a:moveTo>
                <a:cubicBezTo>
                  <a:pt x="34" y="304"/>
                  <a:pt x="35" y="304"/>
                  <a:pt x="36" y="303"/>
                </a:cubicBezTo>
                <a:cubicBezTo>
                  <a:pt x="36" y="304"/>
                  <a:pt x="36" y="306"/>
                  <a:pt x="35" y="306"/>
                </a:cubicBezTo>
                <a:cubicBezTo>
                  <a:pt x="35" y="304"/>
                  <a:pt x="35" y="305"/>
                  <a:pt x="34" y="305"/>
                </a:cubicBezTo>
                <a:close/>
                <a:moveTo>
                  <a:pt x="48" y="305"/>
                </a:moveTo>
                <a:cubicBezTo>
                  <a:pt x="48" y="304"/>
                  <a:pt x="48" y="305"/>
                  <a:pt x="48" y="305"/>
                </a:cubicBezTo>
                <a:cubicBezTo>
                  <a:pt x="48" y="309"/>
                  <a:pt x="48" y="308"/>
                  <a:pt x="48" y="305"/>
                </a:cubicBezTo>
                <a:close/>
                <a:moveTo>
                  <a:pt x="20" y="306"/>
                </a:moveTo>
                <a:cubicBezTo>
                  <a:pt x="20" y="306"/>
                  <a:pt x="20" y="307"/>
                  <a:pt x="20" y="308"/>
                </a:cubicBezTo>
                <a:cubicBezTo>
                  <a:pt x="19" y="308"/>
                  <a:pt x="19" y="307"/>
                  <a:pt x="19" y="306"/>
                </a:cubicBezTo>
                <a:cubicBezTo>
                  <a:pt x="19" y="306"/>
                  <a:pt x="19" y="306"/>
                  <a:pt x="20" y="306"/>
                </a:cubicBezTo>
                <a:close/>
                <a:moveTo>
                  <a:pt x="20" y="318"/>
                </a:moveTo>
                <a:cubicBezTo>
                  <a:pt x="20" y="318"/>
                  <a:pt x="20" y="317"/>
                  <a:pt x="21" y="318"/>
                </a:cubicBezTo>
                <a:cubicBezTo>
                  <a:pt x="21" y="318"/>
                  <a:pt x="20" y="319"/>
                  <a:pt x="21" y="320"/>
                </a:cubicBezTo>
                <a:cubicBezTo>
                  <a:pt x="20" y="321"/>
                  <a:pt x="20" y="321"/>
                  <a:pt x="19" y="321"/>
                </a:cubicBezTo>
                <a:cubicBezTo>
                  <a:pt x="19" y="319"/>
                  <a:pt x="20" y="321"/>
                  <a:pt x="20" y="319"/>
                </a:cubicBezTo>
                <a:cubicBezTo>
                  <a:pt x="20" y="318"/>
                  <a:pt x="20" y="320"/>
                  <a:pt x="19" y="319"/>
                </a:cubicBezTo>
                <a:cubicBezTo>
                  <a:pt x="19" y="317"/>
                  <a:pt x="19" y="316"/>
                  <a:pt x="19" y="313"/>
                </a:cubicBezTo>
                <a:cubicBezTo>
                  <a:pt x="20" y="313"/>
                  <a:pt x="19" y="313"/>
                  <a:pt x="20" y="313"/>
                </a:cubicBezTo>
                <a:cubicBezTo>
                  <a:pt x="20" y="312"/>
                  <a:pt x="19" y="313"/>
                  <a:pt x="19" y="311"/>
                </a:cubicBezTo>
                <a:cubicBezTo>
                  <a:pt x="20" y="312"/>
                  <a:pt x="20" y="309"/>
                  <a:pt x="19" y="310"/>
                </a:cubicBezTo>
                <a:cubicBezTo>
                  <a:pt x="19" y="309"/>
                  <a:pt x="19" y="309"/>
                  <a:pt x="19" y="308"/>
                </a:cubicBezTo>
                <a:cubicBezTo>
                  <a:pt x="20" y="308"/>
                  <a:pt x="20" y="308"/>
                  <a:pt x="20" y="309"/>
                </a:cubicBezTo>
                <a:cubicBezTo>
                  <a:pt x="21" y="310"/>
                  <a:pt x="20" y="310"/>
                  <a:pt x="20" y="311"/>
                </a:cubicBezTo>
                <a:cubicBezTo>
                  <a:pt x="20" y="312"/>
                  <a:pt x="21" y="312"/>
                  <a:pt x="21" y="312"/>
                </a:cubicBezTo>
                <a:cubicBezTo>
                  <a:pt x="21" y="313"/>
                  <a:pt x="20" y="313"/>
                  <a:pt x="20" y="313"/>
                </a:cubicBezTo>
                <a:cubicBezTo>
                  <a:pt x="20" y="313"/>
                  <a:pt x="21" y="313"/>
                  <a:pt x="21" y="315"/>
                </a:cubicBezTo>
                <a:cubicBezTo>
                  <a:pt x="20" y="315"/>
                  <a:pt x="20" y="313"/>
                  <a:pt x="20" y="314"/>
                </a:cubicBezTo>
                <a:cubicBezTo>
                  <a:pt x="20" y="316"/>
                  <a:pt x="21" y="316"/>
                  <a:pt x="20" y="318"/>
                </a:cubicBezTo>
                <a:close/>
                <a:moveTo>
                  <a:pt x="37" y="309"/>
                </a:moveTo>
                <a:cubicBezTo>
                  <a:pt x="38" y="310"/>
                  <a:pt x="37" y="312"/>
                  <a:pt x="38" y="313"/>
                </a:cubicBezTo>
                <a:cubicBezTo>
                  <a:pt x="37" y="314"/>
                  <a:pt x="37" y="313"/>
                  <a:pt x="38" y="315"/>
                </a:cubicBezTo>
                <a:cubicBezTo>
                  <a:pt x="37" y="315"/>
                  <a:pt x="37" y="315"/>
                  <a:pt x="37" y="315"/>
                </a:cubicBezTo>
                <a:cubicBezTo>
                  <a:pt x="37" y="314"/>
                  <a:pt x="37" y="311"/>
                  <a:pt x="37" y="309"/>
                </a:cubicBezTo>
                <a:close/>
                <a:moveTo>
                  <a:pt x="49" y="309"/>
                </a:moveTo>
                <a:cubicBezTo>
                  <a:pt x="49" y="310"/>
                  <a:pt x="50" y="310"/>
                  <a:pt x="50" y="310"/>
                </a:cubicBezTo>
                <a:cubicBezTo>
                  <a:pt x="50" y="311"/>
                  <a:pt x="49" y="311"/>
                  <a:pt x="50" y="312"/>
                </a:cubicBezTo>
                <a:cubicBezTo>
                  <a:pt x="50" y="312"/>
                  <a:pt x="49" y="312"/>
                  <a:pt x="49" y="312"/>
                </a:cubicBezTo>
                <a:cubicBezTo>
                  <a:pt x="49" y="312"/>
                  <a:pt x="49" y="310"/>
                  <a:pt x="49" y="311"/>
                </a:cubicBezTo>
                <a:cubicBezTo>
                  <a:pt x="48" y="311"/>
                  <a:pt x="49" y="310"/>
                  <a:pt x="49" y="309"/>
                </a:cubicBezTo>
                <a:close/>
                <a:moveTo>
                  <a:pt x="47" y="311"/>
                </a:moveTo>
                <a:cubicBezTo>
                  <a:pt x="48" y="310"/>
                  <a:pt x="48" y="312"/>
                  <a:pt x="48" y="313"/>
                </a:cubicBezTo>
                <a:cubicBezTo>
                  <a:pt x="47" y="313"/>
                  <a:pt x="47" y="313"/>
                  <a:pt x="47" y="313"/>
                </a:cubicBezTo>
                <a:cubicBezTo>
                  <a:pt x="47" y="312"/>
                  <a:pt x="48" y="311"/>
                  <a:pt x="47" y="311"/>
                </a:cubicBezTo>
                <a:close/>
                <a:moveTo>
                  <a:pt x="48" y="313"/>
                </a:moveTo>
                <a:cubicBezTo>
                  <a:pt x="49" y="313"/>
                  <a:pt x="49" y="315"/>
                  <a:pt x="49" y="314"/>
                </a:cubicBezTo>
                <a:cubicBezTo>
                  <a:pt x="49" y="315"/>
                  <a:pt x="49" y="317"/>
                  <a:pt x="48" y="317"/>
                </a:cubicBezTo>
                <a:cubicBezTo>
                  <a:pt x="48" y="316"/>
                  <a:pt x="48" y="315"/>
                  <a:pt x="48" y="313"/>
                </a:cubicBezTo>
                <a:close/>
                <a:moveTo>
                  <a:pt x="45" y="314"/>
                </a:moveTo>
                <a:cubicBezTo>
                  <a:pt x="45" y="314"/>
                  <a:pt x="46" y="314"/>
                  <a:pt x="46" y="315"/>
                </a:cubicBezTo>
                <a:cubicBezTo>
                  <a:pt x="46" y="316"/>
                  <a:pt x="45" y="314"/>
                  <a:pt x="45" y="315"/>
                </a:cubicBezTo>
                <a:lnTo>
                  <a:pt x="45" y="314"/>
                </a:lnTo>
                <a:close/>
                <a:moveTo>
                  <a:pt x="53" y="316"/>
                </a:moveTo>
                <a:cubicBezTo>
                  <a:pt x="54" y="318"/>
                  <a:pt x="53" y="321"/>
                  <a:pt x="54" y="322"/>
                </a:cubicBezTo>
                <a:cubicBezTo>
                  <a:pt x="54" y="323"/>
                  <a:pt x="53" y="323"/>
                  <a:pt x="53" y="322"/>
                </a:cubicBezTo>
                <a:cubicBezTo>
                  <a:pt x="53" y="322"/>
                  <a:pt x="53" y="323"/>
                  <a:pt x="53" y="323"/>
                </a:cubicBezTo>
                <a:cubicBezTo>
                  <a:pt x="52" y="324"/>
                  <a:pt x="52" y="320"/>
                  <a:pt x="51" y="322"/>
                </a:cubicBezTo>
                <a:cubicBezTo>
                  <a:pt x="51" y="320"/>
                  <a:pt x="52" y="322"/>
                  <a:pt x="53" y="321"/>
                </a:cubicBezTo>
                <a:cubicBezTo>
                  <a:pt x="53" y="321"/>
                  <a:pt x="53" y="321"/>
                  <a:pt x="53" y="321"/>
                </a:cubicBezTo>
                <a:cubicBezTo>
                  <a:pt x="52" y="319"/>
                  <a:pt x="53" y="317"/>
                  <a:pt x="53" y="316"/>
                </a:cubicBezTo>
                <a:close/>
                <a:moveTo>
                  <a:pt x="40" y="317"/>
                </a:moveTo>
                <a:cubicBezTo>
                  <a:pt x="40" y="317"/>
                  <a:pt x="40" y="317"/>
                  <a:pt x="40" y="319"/>
                </a:cubicBezTo>
                <a:cubicBezTo>
                  <a:pt x="40" y="319"/>
                  <a:pt x="39" y="318"/>
                  <a:pt x="40" y="317"/>
                </a:cubicBezTo>
                <a:close/>
                <a:moveTo>
                  <a:pt x="45" y="320"/>
                </a:moveTo>
                <a:cubicBezTo>
                  <a:pt x="45" y="321"/>
                  <a:pt x="44" y="322"/>
                  <a:pt x="44" y="320"/>
                </a:cubicBezTo>
                <a:cubicBezTo>
                  <a:pt x="45" y="321"/>
                  <a:pt x="45" y="320"/>
                  <a:pt x="45" y="320"/>
                </a:cubicBezTo>
                <a:close/>
                <a:moveTo>
                  <a:pt x="40" y="320"/>
                </a:moveTo>
                <a:cubicBezTo>
                  <a:pt x="40" y="320"/>
                  <a:pt x="41" y="321"/>
                  <a:pt x="41" y="321"/>
                </a:cubicBezTo>
                <a:cubicBezTo>
                  <a:pt x="41" y="322"/>
                  <a:pt x="40" y="322"/>
                  <a:pt x="40" y="320"/>
                </a:cubicBezTo>
                <a:close/>
                <a:moveTo>
                  <a:pt x="47" y="325"/>
                </a:moveTo>
                <a:cubicBezTo>
                  <a:pt x="47" y="324"/>
                  <a:pt x="47" y="322"/>
                  <a:pt x="47" y="320"/>
                </a:cubicBezTo>
                <a:cubicBezTo>
                  <a:pt x="48" y="321"/>
                  <a:pt x="47" y="323"/>
                  <a:pt x="47" y="326"/>
                </a:cubicBezTo>
                <a:cubicBezTo>
                  <a:pt x="47" y="326"/>
                  <a:pt x="46" y="323"/>
                  <a:pt x="46" y="326"/>
                </a:cubicBezTo>
                <a:cubicBezTo>
                  <a:pt x="46" y="325"/>
                  <a:pt x="46" y="325"/>
                  <a:pt x="46" y="325"/>
                </a:cubicBezTo>
                <a:cubicBezTo>
                  <a:pt x="46" y="325"/>
                  <a:pt x="46" y="324"/>
                  <a:pt x="46" y="324"/>
                </a:cubicBezTo>
                <a:cubicBezTo>
                  <a:pt x="46" y="324"/>
                  <a:pt x="46" y="324"/>
                  <a:pt x="46" y="324"/>
                </a:cubicBezTo>
                <a:cubicBezTo>
                  <a:pt x="46" y="325"/>
                  <a:pt x="47" y="325"/>
                  <a:pt x="47" y="325"/>
                </a:cubicBezTo>
                <a:close/>
                <a:moveTo>
                  <a:pt x="46" y="327"/>
                </a:moveTo>
                <a:cubicBezTo>
                  <a:pt x="46" y="326"/>
                  <a:pt x="45" y="326"/>
                  <a:pt x="45" y="325"/>
                </a:cubicBezTo>
                <a:cubicBezTo>
                  <a:pt x="46" y="325"/>
                  <a:pt x="46" y="325"/>
                  <a:pt x="46" y="327"/>
                </a:cubicBezTo>
                <a:close/>
                <a:moveTo>
                  <a:pt x="19" y="323"/>
                </a:moveTo>
                <a:cubicBezTo>
                  <a:pt x="20" y="323"/>
                  <a:pt x="20" y="323"/>
                  <a:pt x="20" y="323"/>
                </a:cubicBezTo>
                <a:cubicBezTo>
                  <a:pt x="20" y="323"/>
                  <a:pt x="20" y="323"/>
                  <a:pt x="20" y="323"/>
                </a:cubicBezTo>
                <a:cubicBezTo>
                  <a:pt x="20" y="324"/>
                  <a:pt x="20" y="324"/>
                  <a:pt x="21" y="324"/>
                </a:cubicBezTo>
                <a:cubicBezTo>
                  <a:pt x="20" y="325"/>
                  <a:pt x="20" y="328"/>
                  <a:pt x="19" y="328"/>
                </a:cubicBezTo>
                <a:cubicBezTo>
                  <a:pt x="19" y="327"/>
                  <a:pt x="20" y="327"/>
                  <a:pt x="20" y="326"/>
                </a:cubicBezTo>
                <a:cubicBezTo>
                  <a:pt x="19" y="327"/>
                  <a:pt x="18" y="326"/>
                  <a:pt x="18" y="329"/>
                </a:cubicBezTo>
                <a:cubicBezTo>
                  <a:pt x="17" y="328"/>
                  <a:pt x="18" y="326"/>
                  <a:pt x="18" y="325"/>
                </a:cubicBezTo>
                <a:cubicBezTo>
                  <a:pt x="18" y="326"/>
                  <a:pt x="18" y="326"/>
                  <a:pt x="19" y="326"/>
                </a:cubicBezTo>
                <a:cubicBezTo>
                  <a:pt x="19" y="325"/>
                  <a:pt x="20" y="324"/>
                  <a:pt x="19" y="323"/>
                </a:cubicBezTo>
                <a:close/>
                <a:moveTo>
                  <a:pt x="31" y="323"/>
                </a:moveTo>
                <a:cubicBezTo>
                  <a:pt x="31" y="323"/>
                  <a:pt x="30" y="324"/>
                  <a:pt x="31" y="325"/>
                </a:cubicBezTo>
                <a:cubicBezTo>
                  <a:pt x="30" y="325"/>
                  <a:pt x="30" y="325"/>
                  <a:pt x="30" y="325"/>
                </a:cubicBezTo>
                <a:cubicBezTo>
                  <a:pt x="30" y="326"/>
                  <a:pt x="31" y="325"/>
                  <a:pt x="31" y="326"/>
                </a:cubicBezTo>
                <a:cubicBezTo>
                  <a:pt x="31" y="326"/>
                  <a:pt x="30" y="327"/>
                  <a:pt x="30" y="326"/>
                </a:cubicBezTo>
                <a:cubicBezTo>
                  <a:pt x="30" y="326"/>
                  <a:pt x="30" y="325"/>
                  <a:pt x="30" y="323"/>
                </a:cubicBezTo>
                <a:cubicBezTo>
                  <a:pt x="30" y="323"/>
                  <a:pt x="31" y="323"/>
                  <a:pt x="31" y="323"/>
                </a:cubicBezTo>
                <a:close/>
                <a:moveTo>
                  <a:pt x="37" y="323"/>
                </a:moveTo>
                <a:cubicBezTo>
                  <a:pt x="37" y="324"/>
                  <a:pt x="38" y="324"/>
                  <a:pt x="38" y="325"/>
                </a:cubicBezTo>
                <a:cubicBezTo>
                  <a:pt x="37" y="325"/>
                  <a:pt x="37" y="324"/>
                  <a:pt x="37" y="325"/>
                </a:cubicBezTo>
                <a:cubicBezTo>
                  <a:pt x="36" y="325"/>
                  <a:pt x="37" y="324"/>
                  <a:pt x="37" y="323"/>
                </a:cubicBezTo>
                <a:close/>
                <a:moveTo>
                  <a:pt x="32" y="326"/>
                </a:moveTo>
                <a:cubicBezTo>
                  <a:pt x="32" y="325"/>
                  <a:pt x="32" y="327"/>
                  <a:pt x="33" y="326"/>
                </a:cubicBezTo>
                <a:cubicBezTo>
                  <a:pt x="32" y="328"/>
                  <a:pt x="32" y="327"/>
                  <a:pt x="31" y="327"/>
                </a:cubicBezTo>
                <a:cubicBezTo>
                  <a:pt x="31" y="326"/>
                  <a:pt x="32" y="326"/>
                  <a:pt x="32" y="326"/>
                </a:cubicBezTo>
                <a:close/>
                <a:moveTo>
                  <a:pt x="31" y="326"/>
                </a:moveTo>
                <a:cubicBezTo>
                  <a:pt x="31" y="327"/>
                  <a:pt x="31" y="327"/>
                  <a:pt x="31" y="328"/>
                </a:cubicBezTo>
                <a:cubicBezTo>
                  <a:pt x="30" y="328"/>
                  <a:pt x="30" y="328"/>
                  <a:pt x="30" y="328"/>
                </a:cubicBezTo>
                <a:cubicBezTo>
                  <a:pt x="30" y="327"/>
                  <a:pt x="31" y="327"/>
                  <a:pt x="31" y="326"/>
                </a:cubicBezTo>
                <a:close/>
                <a:moveTo>
                  <a:pt x="38" y="328"/>
                </a:moveTo>
                <a:cubicBezTo>
                  <a:pt x="37" y="328"/>
                  <a:pt x="37" y="328"/>
                  <a:pt x="37" y="328"/>
                </a:cubicBezTo>
                <a:cubicBezTo>
                  <a:pt x="37" y="329"/>
                  <a:pt x="37" y="330"/>
                  <a:pt x="37" y="330"/>
                </a:cubicBezTo>
                <a:cubicBezTo>
                  <a:pt x="36" y="330"/>
                  <a:pt x="37" y="328"/>
                  <a:pt x="37" y="327"/>
                </a:cubicBezTo>
                <a:cubicBezTo>
                  <a:pt x="37" y="327"/>
                  <a:pt x="37" y="328"/>
                  <a:pt x="38" y="327"/>
                </a:cubicBezTo>
                <a:cubicBezTo>
                  <a:pt x="38" y="329"/>
                  <a:pt x="39" y="329"/>
                  <a:pt x="39" y="331"/>
                </a:cubicBezTo>
                <a:cubicBezTo>
                  <a:pt x="38" y="331"/>
                  <a:pt x="38" y="329"/>
                  <a:pt x="38" y="328"/>
                </a:cubicBezTo>
                <a:close/>
                <a:moveTo>
                  <a:pt x="42" y="329"/>
                </a:moveTo>
                <a:cubicBezTo>
                  <a:pt x="42" y="329"/>
                  <a:pt x="42" y="330"/>
                  <a:pt x="42" y="331"/>
                </a:cubicBezTo>
                <a:cubicBezTo>
                  <a:pt x="41" y="331"/>
                  <a:pt x="41" y="331"/>
                  <a:pt x="41" y="331"/>
                </a:cubicBezTo>
                <a:cubicBezTo>
                  <a:pt x="41" y="330"/>
                  <a:pt x="41" y="330"/>
                  <a:pt x="42" y="330"/>
                </a:cubicBezTo>
                <a:lnTo>
                  <a:pt x="42" y="329"/>
                </a:lnTo>
                <a:close/>
                <a:moveTo>
                  <a:pt x="42" y="334"/>
                </a:moveTo>
                <a:cubicBezTo>
                  <a:pt x="42" y="333"/>
                  <a:pt x="42" y="333"/>
                  <a:pt x="42" y="332"/>
                </a:cubicBezTo>
                <a:cubicBezTo>
                  <a:pt x="43" y="331"/>
                  <a:pt x="43" y="331"/>
                  <a:pt x="44" y="331"/>
                </a:cubicBezTo>
                <a:cubicBezTo>
                  <a:pt x="44" y="333"/>
                  <a:pt x="44" y="334"/>
                  <a:pt x="44" y="335"/>
                </a:cubicBezTo>
                <a:cubicBezTo>
                  <a:pt x="43" y="334"/>
                  <a:pt x="43" y="333"/>
                  <a:pt x="43" y="332"/>
                </a:cubicBezTo>
                <a:cubicBezTo>
                  <a:pt x="43" y="333"/>
                  <a:pt x="43" y="334"/>
                  <a:pt x="42" y="334"/>
                </a:cubicBezTo>
                <a:cubicBezTo>
                  <a:pt x="42" y="334"/>
                  <a:pt x="42" y="334"/>
                  <a:pt x="42" y="334"/>
                </a:cubicBezTo>
                <a:close/>
                <a:moveTo>
                  <a:pt x="41" y="332"/>
                </a:moveTo>
                <a:cubicBezTo>
                  <a:pt x="41" y="334"/>
                  <a:pt x="41" y="334"/>
                  <a:pt x="41" y="335"/>
                </a:cubicBezTo>
                <a:cubicBezTo>
                  <a:pt x="40" y="332"/>
                  <a:pt x="40" y="332"/>
                  <a:pt x="40" y="332"/>
                </a:cubicBezTo>
                <a:cubicBezTo>
                  <a:pt x="41" y="331"/>
                  <a:pt x="41" y="333"/>
                  <a:pt x="41" y="332"/>
                </a:cubicBezTo>
                <a:close/>
                <a:moveTo>
                  <a:pt x="24" y="335"/>
                </a:moveTo>
                <a:cubicBezTo>
                  <a:pt x="24" y="336"/>
                  <a:pt x="24" y="335"/>
                  <a:pt x="24" y="336"/>
                </a:cubicBezTo>
                <a:cubicBezTo>
                  <a:pt x="24" y="337"/>
                  <a:pt x="25" y="335"/>
                  <a:pt x="25" y="338"/>
                </a:cubicBezTo>
                <a:cubicBezTo>
                  <a:pt x="24" y="337"/>
                  <a:pt x="24" y="338"/>
                  <a:pt x="23" y="338"/>
                </a:cubicBezTo>
                <a:cubicBezTo>
                  <a:pt x="23" y="336"/>
                  <a:pt x="23" y="335"/>
                  <a:pt x="24" y="335"/>
                </a:cubicBezTo>
                <a:close/>
                <a:moveTo>
                  <a:pt x="26" y="342"/>
                </a:moveTo>
                <a:cubicBezTo>
                  <a:pt x="26" y="341"/>
                  <a:pt x="27" y="343"/>
                  <a:pt x="27" y="342"/>
                </a:cubicBezTo>
                <a:cubicBezTo>
                  <a:pt x="27" y="342"/>
                  <a:pt x="27" y="343"/>
                  <a:pt x="27" y="343"/>
                </a:cubicBezTo>
                <a:cubicBezTo>
                  <a:pt x="27" y="343"/>
                  <a:pt x="27" y="343"/>
                  <a:pt x="27" y="344"/>
                </a:cubicBezTo>
                <a:cubicBezTo>
                  <a:pt x="27" y="342"/>
                  <a:pt x="26" y="343"/>
                  <a:pt x="26" y="342"/>
                </a:cubicBezTo>
                <a:close/>
                <a:moveTo>
                  <a:pt x="25" y="343"/>
                </a:moveTo>
                <a:cubicBezTo>
                  <a:pt x="24" y="342"/>
                  <a:pt x="24" y="343"/>
                  <a:pt x="24" y="344"/>
                </a:cubicBezTo>
                <a:cubicBezTo>
                  <a:pt x="23" y="342"/>
                  <a:pt x="25" y="342"/>
                  <a:pt x="25" y="343"/>
                </a:cubicBezTo>
                <a:close/>
                <a:moveTo>
                  <a:pt x="24" y="346"/>
                </a:moveTo>
                <a:cubicBezTo>
                  <a:pt x="25" y="345"/>
                  <a:pt x="25" y="346"/>
                  <a:pt x="25" y="347"/>
                </a:cubicBezTo>
                <a:cubicBezTo>
                  <a:pt x="25" y="348"/>
                  <a:pt x="25" y="346"/>
                  <a:pt x="24" y="346"/>
                </a:cubicBezTo>
                <a:close/>
                <a:moveTo>
                  <a:pt x="26" y="349"/>
                </a:moveTo>
                <a:cubicBezTo>
                  <a:pt x="26" y="349"/>
                  <a:pt x="25" y="350"/>
                  <a:pt x="25" y="349"/>
                </a:cubicBezTo>
                <a:cubicBezTo>
                  <a:pt x="25" y="349"/>
                  <a:pt x="25" y="350"/>
                  <a:pt x="25" y="350"/>
                </a:cubicBezTo>
                <a:cubicBezTo>
                  <a:pt x="25" y="351"/>
                  <a:pt x="25" y="350"/>
                  <a:pt x="25" y="349"/>
                </a:cubicBezTo>
                <a:cubicBezTo>
                  <a:pt x="25" y="348"/>
                  <a:pt x="25" y="348"/>
                  <a:pt x="26" y="349"/>
                </a:cubicBezTo>
                <a:close/>
                <a:moveTo>
                  <a:pt x="24" y="348"/>
                </a:moveTo>
                <a:cubicBezTo>
                  <a:pt x="24" y="348"/>
                  <a:pt x="24" y="351"/>
                  <a:pt x="23" y="350"/>
                </a:cubicBezTo>
                <a:cubicBezTo>
                  <a:pt x="23" y="350"/>
                  <a:pt x="23" y="350"/>
                  <a:pt x="23" y="349"/>
                </a:cubicBezTo>
                <a:cubicBezTo>
                  <a:pt x="23" y="349"/>
                  <a:pt x="24" y="349"/>
                  <a:pt x="24" y="348"/>
                </a:cubicBezTo>
                <a:close/>
                <a:moveTo>
                  <a:pt x="40" y="350"/>
                </a:moveTo>
                <a:cubicBezTo>
                  <a:pt x="40" y="350"/>
                  <a:pt x="40" y="350"/>
                  <a:pt x="41" y="349"/>
                </a:cubicBezTo>
                <a:cubicBezTo>
                  <a:pt x="41" y="349"/>
                  <a:pt x="41" y="351"/>
                  <a:pt x="41" y="350"/>
                </a:cubicBezTo>
                <a:cubicBezTo>
                  <a:pt x="41" y="352"/>
                  <a:pt x="41" y="351"/>
                  <a:pt x="40" y="351"/>
                </a:cubicBezTo>
                <a:cubicBezTo>
                  <a:pt x="40" y="354"/>
                  <a:pt x="40" y="354"/>
                  <a:pt x="40" y="354"/>
                </a:cubicBezTo>
                <a:cubicBezTo>
                  <a:pt x="40" y="354"/>
                  <a:pt x="40" y="354"/>
                  <a:pt x="40" y="354"/>
                </a:cubicBezTo>
                <a:cubicBezTo>
                  <a:pt x="39" y="354"/>
                  <a:pt x="40" y="352"/>
                  <a:pt x="40" y="350"/>
                </a:cubicBezTo>
                <a:close/>
                <a:moveTo>
                  <a:pt x="25" y="351"/>
                </a:moveTo>
                <a:cubicBezTo>
                  <a:pt x="25" y="351"/>
                  <a:pt x="25" y="352"/>
                  <a:pt x="25" y="353"/>
                </a:cubicBezTo>
                <a:cubicBezTo>
                  <a:pt x="25" y="354"/>
                  <a:pt x="24" y="355"/>
                  <a:pt x="24" y="354"/>
                </a:cubicBezTo>
                <a:cubicBezTo>
                  <a:pt x="23" y="351"/>
                  <a:pt x="24" y="353"/>
                  <a:pt x="25" y="351"/>
                </a:cubicBezTo>
                <a:close/>
                <a:moveTo>
                  <a:pt x="26" y="352"/>
                </a:moveTo>
                <a:cubicBezTo>
                  <a:pt x="27" y="352"/>
                  <a:pt x="26" y="353"/>
                  <a:pt x="26" y="354"/>
                </a:cubicBezTo>
                <a:cubicBezTo>
                  <a:pt x="25" y="354"/>
                  <a:pt x="26" y="352"/>
                  <a:pt x="25" y="352"/>
                </a:cubicBezTo>
                <a:cubicBezTo>
                  <a:pt x="26" y="350"/>
                  <a:pt x="26" y="353"/>
                  <a:pt x="26" y="352"/>
                </a:cubicBezTo>
                <a:close/>
                <a:moveTo>
                  <a:pt x="27" y="352"/>
                </a:moveTo>
                <a:cubicBezTo>
                  <a:pt x="28" y="354"/>
                  <a:pt x="28" y="351"/>
                  <a:pt x="29" y="354"/>
                </a:cubicBezTo>
                <a:cubicBezTo>
                  <a:pt x="28" y="352"/>
                  <a:pt x="28" y="354"/>
                  <a:pt x="28" y="354"/>
                </a:cubicBezTo>
                <a:cubicBezTo>
                  <a:pt x="28" y="355"/>
                  <a:pt x="27" y="354"/>
                  <a:pt x="27" y="353"/>
                </a:cubicBezTo>
                <a:cubicBezTo>
                  <a:pt x="27" y="353"/>
                  <a:pt x="27" y="353"/>
                  <a:pt x="27" y="352"/>
                </a:cubicBezTo>
                <a:close/>
                <a:moveTo>
                  <a:pt x="25" y="361"/>
                </a:moveTo>
                <a:cubicBezTo>
                  <a:pt x="25" y="363"/>
                  <a:pt x="25" y="366"/>
                  <a:pt x="24" y="366"/>
                </a:cubicBezTo>
                <a:cubicBezTo>
                  <a:pt x="25" y="365"/>
                  <a:pt x="24" y="363"/>
                  <a:pt x="25" y="363"/>
                </a:cubicBezTo>
                <a:cubicBezTo>
                  <a:pt x="24" y="363"/>
                  <a:pt x="24" y="363"/>
                  <a:pt x="24" y="362"/>
                </a:cubicBezTo>
                <a:cubicBezTo>
                  <a:pt x="25" y="361"/>
                  <a:pt x="25" y="362"/>
                  <a:pt x="25" y="361"/>
                </a:cubicBezTo>
                <a:close/>
                <a:moveTo>
                  <a:pt x="24" y="359"/>
                </a:moveTo>
                <a:cubicBezTo>
                  <a:pt x="24" y="360"/>
                  <a:pt x="25" y="360"/>
                  <a:pt x="25" y="359"/>
                </a:cubicBezTo>
                <a:cubicBezTo>
                  <a:pt x="24" y="358"/>
                  <a:pt x="25" y="356"/>
                  <a:pt x="24" y="356"/>
                </a:cubicBezTo>
                <a:cubicBezTo>
                  <a:pt x="24" y="355"/>
                  <a:pt x="25" y="355"/>
                  <a:pt x="25" y="354"/>
                </a:cubicBezTo>
                <a:cubicBezTo>
                  <a:pt x="26" y="355"/>
                  <a:pt x="26" y="359"/>
                  <a:pt x="27" y="359"/>
                </a:cubicBezTo>
                <a:cubicBezTo>
                  <a:pt x="26" y="360"/>
                  <a:pt x="26" y="360"/>
                  <a:pt x="26" y="361"/>
                </a:cubicBezTo>
                <a:cubicBezTo>
                  <a:pt x="25" y="361"/>
                  <a:pt x="24" y="361"/>
                  <a:pt x="24" y="359"/>
                </a:cubicBezTo>
                <a:close/>
                <a:moveTo>
                  <a:pt x="31" y="357"/>
                </a:moveTo>
                <a:cubicBezTo>
                  <a:pt x="31" y="358"/>
                  <a:pt x="31" y="357"/>
                  <a:pt x="32" y="358"/>
                </a:cubicBezTo>
                <a:cubicBezTo>
                  <a:pt x="32" y="359"/>
                  <a:pt x="31" y="358"/>
                  <a:pt x="30" y="359"/>
                </a:cubicBezTo>
                <a:cubicBezTo>
                  <a:pt x="30" y="359"/>
                  <a:pt x="31" y="358"/>
                  <a:pt x="31" y="357"/>
                </a:cubicBezTo>
                <a:close/>
                <a:moveTo>
                  <a:pt x="41" y="358"/>
                </a:moveTo>
                <a:cubicBezTo>
                  <a:pt x="41" y="358"/>
                  <a:pt x="42" y="362"/>
                  <a:pt x="41" y="362"/>
                </a:cubicBezTo>
                <a:cubicBezTo>
                  <a:pt x="41" y="360"/>
                  <a:pt x="41" y="360"/>
                  <a:pt x="41" y="358"/>
                </a:cubicBezTo>
                <a:close/>
                <a:moveTo>
                  <a:pt x="31" y="361"/>
                </a:moveTo>
                <a:cubicBezTo>
                  <a:pt x="31" y="361"/>
                  <a:pt x="31" y="363"/>
                  <a:pt x="31" y="364"/>
                </a:cubicBezTo>
                <a:cubicBezTo>
                  <a:pt x="30" y="363"/>
                  <a:pt x="31" y="363"/>
                  <a:pt x="31" y="361"/>
                </a:cubicBezTo>
                <a:close/>
                <a:moveTo>
                  <a:pt x="27" y="367"/>
                </a:moveTo>
                <a:cubicBezTo>
                  <a:pt x="27" y="365"/>
                  <a:pt x="27" y="365"/>
                  <a:pt x="27" y="365"/>
                </a:cubicBezTo>
                <a:cubicBezTo>
                  <a:pt x="28" y="365"/>
                  <a:pt x="28" y="364"/>
                  <a:pt x="28" y="365"/>
                </a:cubicBezTo>
                <a:cubicBezTo>
                  <a:pt x="28" y="365"/>
                  <a:pt x="28" y="365"/>
                  <a:pt x="28" y="365"/>
                </a:cubicBezTo>
                <a:cubicBezTo>
                  <a:pt x="28" y="366"/>
                  <a:pt x="28" y="366"/>
                  <a:pt x="28" y="367"/>
                </a:cubicBezTo>
                <a:cubicBezTo>
                  <a:pt x="28" y="367"/>
                  <a:pt x="28" y="367"/>
                  <a:pt x="28" y="366"/>
                </a:cubicBezTo>
                <a:cubicBezTo>
                  <a:pt x="29" y="368"/>
                  <a:pt x="28" y="367"/>
                  <a:pt x="27" y="367"/>
                </a:cubicBezTo>
                <a:close/>
                <a:moveTo>
                  <a:pt x="24" y="368"/>
                </a:moveTo>
                <a:cubicBezTo>
                  <a:pt x="25" y="368"/>
                  <a:pt x="25" y="368"/>
                  <a:pt x="26" y="367"/>
                </a:cubicBezTo>
                <a:cubicBezTo>
                  <a:pt x="25" y="369"/>
                  <a:pt x="25" y="369"/>
                  <a:pt x="26" y="371"/>
                </a:cubicBezTo>
                <a:cubicBezTo>
                  <a:pt x="25" y="371"/>
                  <a:pt x="25" y="370"/>
                  <a:pt x="25" y="369"/>
                </a:cubicBezTo>
                <a:cubicBezTo>
                  <a:pt x="25" y="370"/>
                  <a:pt x="24" y="369"/>
                  <a:pt x="24" y="369"/>
                </a:cubicBezTo>
                <a:cubicBezTo>
                  <a:pt x="24" y="368"/>
                  <a:pt x="25" y="369"/>
                  <a:pt x="24" y="368"/>
                </a:cubicBezTo>
                <a:close/>
                <a:moveTo>
                  <a:pt x="45" y="370"/>
                </a:moveTo>
                <a:cubicBezTo>
                  <a:pt x="46" y="369"/>
                  <a:pt x="46" y="371"/>
                  <a:pt x="46" y="372"/>
                </a:cubicBezTo>
                <a:cubicBezTo>
                  <a:pt x="46" y="373"/>
                  <a:pt x="46" y="372"/>
                  <a:pt x="45" y="372"/>
                </a:cubicBezTo>
                <a:cubicBezTo>
                  <a:pt x="45" y="371"/>
                  <a:pt x="45" y="370"/>
                  <a:pt x="45" y="370"/>
                </a:cubicBezTo>
                <a:close/>
                <a:moveTo>
                  <a:pt x="28" y="370"/>
                </a:moveTo>
                <a:cubicBezTo>
                  <a:pt x="28" y="371"/>
                  <a:pt x="28" y="370"/>
                  <a:pt x="29" y="370"/>
                </a:cubicBezTo>
                <a:cubicBezTo>
                  <a:pt x="29" y="372"/>
                  <a:pt x="29" y="372"/>
                  <a:pt x="29" y="372"/>
                </a:cubicBezTo>
                <a:cubicBezTo>
                  <a:pt x="28" y="369"/>
                  <a:pt x="28" y="373"/>
                  <a:pt x="28" y="372"/>
                </a:cubicBezTo>
                <a:cubicBezTo>
                  <a:pt x="28" y="372"/>
                  <a:pt x="28" y="371"/>
                  <a:pt x="28" y="370"/>
                </a:cubicBezTo>
                <a:close/>
                <a:moveTo>
                  <a:pt x="25" y="373"/>
                </a:moveTo>
                <a:cubicBezTo>
                  <a:pt x="25" y="372"/>
                  <a:pt x="24" y="374"/>
                  <a:pt x="24" y="372"/>
                </a:cubicBezTo>
                <a:cubicBezTo>
                  <a:pt x="25" y="371"/>
                  <a:pt x="25" y="372"/>
                  <a:pt x="26" y="372"/>
                </a:cubicBezTo>
                <a:cubicBezTo>
                  <a:pt x="26" y="374"/>
                  <a:pt x="27" y="373"/>
                  <a:pt x="26" y="375"/>
                </a:cubicBezTo>
                <a:cubicBezTo>
                  <a:pt x="26" y="373"/>
                  <a:pt x="25" y="376"/>
                  <a:pt x="25" y="373"/>
                </a:cubicBezTo>
                <a:cubicBezTo>
                  <a:pt x="25" y="373"/>
                  <a:pt x="25" y="373"/>
                  <a:pt x="25" y="373"/>
                </a:cubicBezTo>
                <a:close/>
                <a:moveTo>
                  <a:pt x="41" y="374"/>
                </a:moveTo>
                <a:cubicBezTo>
                  <a:pt x="40" y="375"/>
                  <a:pt x="41" y="375"/>
                  <a:pt x="41" y="376"/>
                </a:cubicBezTo>
                <a:cubicBezTo>
                  <a:pt x="40" y="376"/>
                  <a:pt x="41" y="378"/>
                  <a:pt x="40" y="378"/>
                </a:cubicBezTo>
                <a:cubicBezTo>
                  <a:pt x="41" y="376"/>
                  <a:pt x="40" y="374"/>
                  <a:pt x="40" y="375"/>
                </a:cubicBezTo>
                <a:cubicBezTo>
                  <a:pt x="40" y="374"/>
                  <a:pt x="40" y="373"/>
                  <a:pt x="41" y="372"/>
                </a:cubicBezTo>
                <a:cubicBezTo>
                  <a:pt x="40" y="374"/>
                  <a:pt x="41" y="374"/>
                  <a:pt x="41" y="375"/>
                </a:cubicBezTo>
                <a:cubicBezTo>
                  <a:pt x="41" y="375"/>
                  <a:pt x="41" y="375"/>
                  <a:pt x="41" y="374"/>
                </a:cubicBezTo>
                <a:close/>
                <a:moveTo>
                  <a:pt x="28" y="378"/>
                </a:moveTo>
                <a:cubicBezTo>
                  <a:pt x="28" y="377"/>
                  <a:pt x="28" y="378"/>
                  <a:pt x="27" y="377"/>
                </a:cubicBezTo>
                <a:cubicBezTo>
                  <a:pt x="28" y="376"/>
                  <a:pt x="27" y="375"/>
                  <a:pt x="27" y="374"/>
                </a:cubicBezTo>
                <a:cubicBezTo>
                  <a:pt x="27" y="374"/>
                  <a:pt x="27" y="374"/>
                  <a:pt x="28" y="373"/>
                </a:cubicBezTo>
                <a:cubicBezTo>
                  <a:pt x="28" y="374"/>
                  <a:pt x="28" y="377"/>
                  <a:pt x="29" y="377"/>
                </a:cubicBezTo>
                <a:cubicBezTo>
                  <a:pt x="29" y="379"/>
                  <a:pt x="29" y="380"/>
                  <a:pt x="29" y="381"/>
                </a:cubicBezTo>
                <a:cubicBezTo>
                  <a:pt x="28" y="382"/>
                  <a:pt x="28" y="379"/>
                  <a:pt x="28" y="381"/>
                </a:cubicBezTo>
                <a:cubicBezTo>
                  <a:pt x="27" y="380"/>
                  <a:pt x="27" y="378"/>
                  <a:pt x="28" y="378"/>
                </a:cubicBezTo>
                <a:close/>
                <a:moveTo>
                  <a:pt x="43" y="374"/>
                </a:moveTo>
                <a:cubicBezTo>
                  <a:pt x="44" y="374"/>
                  <a:pt x="44" y="376"/>
                  <a:pt x="43" y="376"/>
                </a:cubicBezTo>
                <a:cubicBezTo>
                  <a:pt x="43" y="376"/>
                  <a:pt x="43" y="375"/>
                  <a:pt x="43" y="374"/>
                </a:cubicBezTo>
                <a:close/>
                <a:moveTo>
                  <a:pt x="22" y="375"/>
                </a:moveTo>
                <a:cubicBezTo>
                  <a:pt x="23" y="376"/>
                  <a:pt x="23" y="377"/>
                  <a:pt x="23" y="378"/>
                </a:cubicBezTo>
                <a:cubicBezTo>
                  <a:pt x="22" y="378"/>
                  <a:pt x="22" y="377"/>
                  <a:pt x="22" y="375"/>
                </a:cubicBezTo>
                <a:close/>
                <a:moveTo>
                  <a:pt x="25" y="375"/>
                </a:moveTo>
                <a:cubicBezTo>
                  <a:pt x="26" y="375"/>
                  <a:pt x="26" y="376"/>
                  <a:pt x="26" y="376"/>
                </a:cubicBezTo>
                <a:cubicBezTo>
                  <a:pt x="26" y="376"/>
                  <a:pt x="26" y="377"/>
                  <a:pt x="26" y="377"/>
                </a:cubicBezTo>
                <a:cubicBezTo>
                  <a:pt x="26" y="377"/>
                  <a:pt x="26" y="376"/>
                  <a:pt x="27" y="377"/>
                </a:cubicBezTo>
                <a:cubicBezTo>
                  <a:pt x="26" y="379"/>
                  <a:pt x="27" y="379"/>
                  <a:pt x="27" y="380"/>
                </a:cubicBezTo>
                <a:cubicBezTo>
                  <a:pt x="26" y="379"/>
                  <a:pt x="26" y="379"/>
                  <a:pt x="26" y="380"/>
                </a:cubicBezTo>
                <a:cubicBezTo>
                  <a:pt x="25" y="378"/>
                  <a:pt x="26" y="377"/>
                  <a:pt x="25" y="375"/>
                </a:cubicBezTo>
                <a:close/>
                <a:moveTo>
                  <a:pt x="32" y="381"/>
                </a:moveTo>
                <a:cubicBezTo>
                  <a:pt x="31" y="383"/>
                  <a:pt x="32" y="382"/>
                  <a:pt x="32" y="383"/>
                </a:cubicBezTo>
                <a:cubicBezTo>
                  <a:pt x="32" y="383"/>
                  <a:pt x="32" y="382"/>
                  <a:pt x="32" y="381"/>
                </a:cubicBezTo>
                <a:cubicBezTo>
                  <a:pt x="33" y="381"/>
                  <a:pt x="33" y="383"/>
                  <a:pt x="32" y="384"/>
                </a:cubicBezTo>
                <a:cubicBezTo>
                  <a:pt x="32" y="383"/>
                  <a:pt x="31" y="384"/>
                  <a:pt x="32" y="385"/>
                </a:cubicBezTo>
                <a:cubicBezTo>
                  <a:pt x="31" y="385"/>
                  <a:pt x="31" y="384"/>
                  <a:pt x="30" y="385"/>
                </a:cubicBezTo>
                <a:cubicBezTo>
                  <a:pt x="31" y="384"/>
                  <a:pt x="31" y="382"/>
                  <a:pt x="30" y="382"/>
                </a:cubicBezTo>
                <a:cubicBezTo>
                  <a:pt x="32" y="380"/>
                  <a:pt x="29" y="381"/>
                  <a:pt x="31" y="379"/>
                </a:cubicBezTo>
                <a:cubicBezTo>
                  <a:pt x="31" y="379"/>
                  <a:pt x="31" y="378"/>
                  <a:pt x="30" y="378"/>
                </a:cubicBezTo>
                <a:cubicBezTo>
                  <a:pt x="30" y="378"/>
                  <a:pt x="31" y="377"/>
                  <a:pt x="31" y="377"/>
                </a:cubicBezTo>
                <a:cubicBezTo>
                  <a:pt x="31" y="378"/>
                  <a:pt x="31" y="380"/>
                  <a:pt x="32" y="378"/>
                </a:cubicBezTo>
                <a:cubicBezTo>
                  <a:pt x="32" y="379"/>
                  <a:pt x="32" y="381"/>
                  <a:pt x="32" y="381"/>
                </a:cubicBezTo>
                <a:close/>
                <a:moveTo>
                  <a:pt x="34" y="378"/>
                </a:moveTo>
                <a:cubicBezTo>
                  <a:pt x="34" y="378"/>
                  <a:pt x="34" y="379"/>
                  <a:pt x="33" y="378"/>
                </a:cubicBezTo>
                <a:cubicBezTo>
                  <a:pt x="33" y="379"/>
                  <a:pt x="34" y="379"/>
                  <a:pt x="34" y="380"/>
                </a:cubicBezTo>
                <a:cubicBezTo>
                  <a:pt x="33" y="380"/>
                  <a:pt x="33" y="380"/>
                  <a:pt x="33" y="380"/>
                </a:cubicBezTo>
                <a:cubicBezTo>
                  <a:pt x="33" y="378"/>
                  <a:pt x="33" y="378"/>
                  <a:pt x="33" y="378"/>
                </a:cubicBezTo>
                <a:cubicBezTo>
                  <a:pt x="33" y="378"/>
                  <a:pt x="34" y="378"/>
                  <a:pt x="34" y="378"/>
                </a:cubicBezTo>
                <a:close/>
                <a:moveTo>
                  <a:pt x="43" y="379"/>
                </a:moveTo>
                <a:cubicBezTo>
                  <a:pt x="43" y="380"/>
                  <a:pt x="43" y="380"/>
                  <a:pt x="44" y="380"/>
                </a:cubicBezTo>
                <a:cubicBezTo>
                  <a:pt x="44" y="381"/>
                  <a:pt x="44" y="381"/>
                  <a:pt x="44" y="381"/>
                </a:cubicBezTo>
                <a:cubicBezTo>
                  <a:pt x="43" y="381"/>
                  <a:pt x="43" y="380"/>
                  <a:pt x="43" y="381"/>
                </a:cubicBezTo>
                <a:cubicBezTo>
                  <a:pt x="43" y="380"/>
                  <a:pt x="43" y="380"/>
                  <a:pt x="43" y="379"/>
                </a:cubicBezTo>
                <a:close/>
                <a:moveTo>
                  <a:pt x="27" y="380"/>
                </a:moveTo>
                <a:cubicBezTo>
                  <a:pt x="27" y="380"/>
                  <a:pt x="27" y="381"/>
                  <a:pt x="27" y="381"/>
                </a:cubicBezTo>
                <a:cubicBezTo>
                  <a:pt x="27" y="381"/>
                  <a:pt x="27" y="382"/>
                  <a:pt x="26" y="382"/>
                </a:cubicBezTo>
                <a:cubicBezTo>
                  <a:pt x="26" y="381"/>
                  <a:pt x="27" y="381"/>
                  <a:pt x="27" y="380"/>
                </a:cubicBezTo>
                <a:close/>
                <a:moveTo>
                  <a:pt x="42" y="380"/>
                </a:moveTo>
                <a:cubicBezTo>
                  <a:pt x="43" y="381"/>
                  <a:pt x="42" y="385"/>
                  <a:pt x="41" y="385"/>
                </a:cubicBezTo>
                <a:cubicBezTo>
                  <a:pt x="41" y="383"/>
                  <a:pt x="42" y="382"/>
                  <a:pt x="42" y="381"/>
                </a:cubicBezTo>
                <a:cubicBezTo>
                  <a:pt x="42" y="381"/>
                  <a:pt x="42" y="381"/>
                  <a:pt x="42" y="380"/>
                </a:cubicBezTo>
                <a:close/>
                <a:moveTo>
                  <a:pt x="25" y="381"/>
                </a:moveTo>
                <a:cubicBezTo>
                  <a:pt x="26" y="380"/>
                  <a:pt x="26" y="381"/>
                  <a:pt x="26" y="381"/>
                </a:cubicBezTo>
                <a:cubicBezTo>
                  <a:pt x="26" y="382"/>
                  <a:pt x="26" y="383"/>
                  <a:pt x="26" y="383"/>
                </a:cubicBezTo>
                <a:cubicBezTo>
                  <a:pt x="26" y="383"/>
                  <a:pt x="26" y="382"/>
                  <a:pt x="26" y="382"/>
                </a:cubicBezTo>
                <a:cubicBezTo>
                  <a:pt x="26" y="382"/>
                  <a:pt x="26" y="381"/>
                  <a:pt x="25" y="381"/>
                </a:cubicBezTo>
                <a:close/>
                <a:moveTo>
                  <a:pt x="34" y="381"/>
                </a:moveTo>
                <a:cubicBezTo>
                  <a:pt x="34" y="382"/>
                  <a:pt x="33" y="382"/>
                  <a:pt x="33" y="381"/>
                </a:cubicBezTo>
                <a:cubicBezTo>
                  <a:pt x="33" y="380"/>
                  <a:pt x="34" y="380"/>
                  <a:pt x="34" y="381"/>
                </a:cubicBezTo>
                <a:close/>
                <a:moveTo>
                  <a:pt x="46" y="381"/>
                </a:moveTo>
                <a:cubicBezTo>
                  <a:pt x="46" y="384"/>
                  <a:pt x="47" y="381"/>
                  <a:pt x="48" y="381"/>
                </a:cubicBezTo>
                <a:cubicBezTo>
                  <a:pt x="48" y="383"/>
                  <a:pt x="48" y="384"/>
                  <a:pt x="47" y="386"/>
                </a:cubicBezTo>
                <a:cubicBezTo>
                  <a:pt x="48" y="386"/>
                  <a:pt x="48" y="386"/>
                  <a:pt x="48" y="386"/>
                </a:cubicBezTo>
                <a:cubicBezTo>
                  <a:pt x="48" y="386"/>
                  <a:pt x="48" y="387"/>
                  <a:pt x="49" y="387"/>
                </a:cubicBezTo>
                <a:cubicBezTo>
                  <a:pt x="48" y="387"/>
                  <a:pt x="47" y="389"/>
                  <a:pt x="48" y="389"/>
                </a:cubicBezTo>
                <a:cubicBezTo>
                  <a:pt x="48" y="391"/>
                  <a:pt x="48" y="389"/>
                  <a:pt x="47" y="389"/>
                </a:cubicBezTo>
                <a:cubicBezTo>
                  <a:pt x="47" y="389"/>
                  <a:pt x="48" y="390"/>
                  <a:pt x="47" y="391"/>
                </a:cubicBezTo>
                <a:cubicBezTo>
                  <a:pt x="47" y="391"/>
                  <a:pt x="47" y="390"/>
                  <a:pt x="47" y="390"/>
                </a:cubicBezTo>
                <a:cubicBezTo>
                  <a:pt x="48" y="390"/>
                  <a:pt x="48" y="391"/>
                  <a:pt x="48" y="392"/>
                </a:cubicBezTo>
                <a:cubicBezTo>
                  <a:pt x="47" y="392"/>
                  <a:pt x="47" y="389"/>
                  <a:pt x="46" y="387"/>
                </a:cubicBezTo>
                <a:cubicBezTo>
                  <a:pt x="46" y="387"/>
                  <a:pt x="46" y="388"/>
                  <a:pt x="46" y="388"/>
                </a:cubicBezTo>
                <a:cubicBezTo>
                  <a:pt x="45" y="388"/>
                  <a:pt x="45" y="389"/>
                  <a:pt x="45" y="390"/>
                </a:cubicBezTo>
                <a:cubicBezTo>
                  <a:pt x="44" y="388"/>
                  <a:pt x="45" y="386"/>
                  <a:pt x="46" y="387"/>
                </a:cubicBezTo>
                <a:cubicBezTo>
                  <a:pt x="47" y="387"/>
                  <a:pt x="47" y="388"/>
                  <a:pt x="47" y="388"/>
                </a:cubicBezTo>
                <a:cubicBezTo>
                  <a:pt x="47" y="388"/>
                  <a:pt x="47" y="388"/>
                  <a:pt x="47" y="388"/>
                </a:cubicBezTo>
                <a:cubicBezTo>
                  <a:pt x="46" y="387"/>
                  <a:pt x="47" y="385"/>
                  <a:pt x="46" y="383"/>
                </a:cubicBezTo>
                <a:cubicBezTo>
                  <a:pt x="46" y="384"/>
                  <a:pt x="46" y="384"/>
                  <a:pt x="46" y="384"/>
                </a:cubicBezTo>
                <a:cubicBezTo>
                  <a:pt x="46" y="385"/>
                  <a:pt x="46" y="384"/>
                  <a:pt x="46" y="385"/>
                </a:cubicBezTo>
                <a:cubicBezTo>
                  <a:pt x="47" y="385"/>
                  <a:pt x="46" y="386"/>
                  <a:pt x="46" y="386"/>
                </a:cubicBezTo>
                <a:cubicBezTo>
                  <a:pt x="47" y="385"/>
                  <a:pt x="45" y="385"/>
                  <a:pt x="46" y="386"/>
                </a:cubicBezTo>
                <a:cubicBezTo>
                  <a:pt x="45" y="384"/>
                  <a:pt x="45" y="383"/>
                  <a:pt x="46" y="381"/>
                </a:cubicBezTo>
                <a:close/>
                <a:moveTo>
                  <a:pt x="43" y="381"/>
                </a:moveTo>
                <a:cubicBezTo>
                  <a:pt x="43" y="382"/>
                  <a:pt x="43" y="382"/>
                  <a:pt x="44" y="382"/>
                </a:cubicBezTo>
                <a:cubicBezTo>
                  <a:pt x="44" y="383"/>
                  <a:pt x="43" y="383"/>
                  <a:pt x="43" y="383"/>
                </a:cubicBezTo>
                <a:cubicBezTo>
                  <a:pt x="43" y="382"/>
                  <a:pt x="43" y="382"/>
                  <a:pt x="43" y="381"/>
                </a:cubicBezTo>
                <a:close/>
                <a:moveTo>
                  <a:pt x="52" y="382"/>
                </a:moveTo>
                <a:cubicBezTo>
                  <a:pt x="52" y="382"/>
                  <a:pt x="53" y="384"/>
                  <a:pt x="52" y="383"/>
                </a:cubicBezTo>
                <a:cubicBezTo>
                  <a:pt x="52" y="384"/>
                  <a:pt x="52" y="384"/>
                  <a:pt x="52" y="384"/>
                </a:cubicBezTo>
                <a:cubicBezTo>
                  <a:pt x="53" y="384"/>
                  <a:pt x="53" y="383"/>
                  <a:pt x="53" y="382"/>
                </a:cubicBezTo>
                <a:cubicBezTo>
                  <a:pt x="54" y="383"/>
                  <a:pt x="53" y="384"/>
                  <a:pt x="53" y="385"/>
                </a:cubicBezTo>
                <a:cubicBezTo>
                  <a:pt x="52" y="385"/>
                  <a:pt x="53" y="387"/>
                  <a:pt x="52" y="387"/>
                </a:cubicBezTo>
                <a:cubicBezTo>
                  <a:pt x="51" y="387"/>
                  <a:pt x="52" y="383"/>
                  <a:pt x="52" y="382"/>
                </a:cubicBezTo>
                <a:close/>
                <a:moveTo>
                  <a:pt x="27" y="384"/>
                </a:moveTo>
                <a:cubicBezTo>
                  <a:pt x="28" y="384"/>
                  <a:pt x="28" y="386"/>
                  <a:pt x="29" y="386"/>
                </a:cubicBezTo>
                <a:cubicBezTo>
                  <a:pt x="28" y="388"/>
                  <a:pt x="28" y="387"/>
                  <a:pt x="28" y="389"/>
                </a:cubicBezTo>
                <a:cubicBezTo>
                  <a:pt x="28" y="388"/>
                  <a:pt x="28" y="388"/>
                  <a:pt x="28" y="386"/>
                </a:cubicBezTo>
                <a:cubicBezTo>
                  <a:pt x="28" y="386"/>
                  <a:pt x="28" y="387"/>
                  <a:pt x="28" y="388"/>
                </a:cubicBezTo>
                <a:cubicBezTo>
                  <a:pt x="27" y="386"/>
                  <a:pt x="28" y="385"/>
                  <a:pt x="27" y="384"/>
                </a:cubicBezTo>
                <a:close/>
                <a:moveTo>
                  <a:pt x="26" y="383"/>
                </a:moveTo>
                <a:cubicBezTo>
                  <a:pt x="27" y="381"/>
                  <a:pt x="28" y="383"/>
                  <a:pt x="29" y="382"/>
                </a:cubicBezTo>
                <a:cubicBezTo>
                  <a:pt x="29" y="383"/>
                  <a:pt x="29" y="383"/>
                  <a:pt x="29" y="383"/>
                </a:cubicBezTo>
                <a:cubicBezTo>
                  <a:pt x="29" y="384"/>
                  <a:pt x="29" y="384"/>
                  <a:pt x="29" y="385"/>
                </a:cubicBezTo>
                <a:cubicBezTo>
                  <a:pt x="29" y="384"/>
                  <a:pt x="29" y="384"/>
                  <a:pt x="29" y="385"/>
                </a:cubicBezTo>
                <a:cubicBezTo>
                  <a:pt x="28" y="382"/>
                  <a:pt x="27" y="384"/>
                  <a:pt x="26" y="383"/>
                </a:cubicBezTo>
                <a:close/>
                <a:moveTo>
                  <a:pt x="41" y="382"/>
                </a:moveTo>
                <a:cubicBezTo>
                  <a:pt x="41" y="383"/>
                  <a:pt x="41" y="385"/>
                  <a:pt x="40" y="384"/>
                </a:cubicBezTo>
                <a:cubicBezTo>
                  <a:pt x="40" y="383"/>
                  <a:pt x="40" y="383"/>
                  <a:pt x="41" y="382"/>
                </a:cubicBezTo>
                <a:close/>
                <a:moveTo>
                  <a:pt x="34" y="384"/>
                </a:moveTo>
                <a:cubicBezTo>
                  <a:pt x="35" y="384"/>
                  <a:pt x="35" y="385"/>
                  <a:pt x="35" y="386"/>
                </a:cubicBezTo>
                <a:cubicBezTo>
                  <a:pt x="35" y="386"/>
                  <a:pt x="34" y="385"/>
                  <a:pt x="34" y="384"/>
                </a:cubicBezTo>
                <a:close/>
                <a:moveTo>
                  <a:pt x="27" y="386"/>
                </a:moveTo>
                <a:cubicBezTo>
                  <a:pt x="26" y="388"/>
                  <a:pt x="28" y="388"/>
                  <a:pt x="28" y="390"/>
                </a:cubicBezTo>
                <a:cubicBezTo>
                  <a:pt x="27" y="390"/>
                  <a:pt x="27" y="390"/>
                  <a:pt x="27" y="391"/>
                </a:cubicBezTo>
                <a:cubicBezTo>
                  <a:pt x="27" y="390"/>
                  <a:pt x="26" y="390"/>
                  <a:pt x="26" y="391"/>
                </a:cubicBezTo>
                <a:cubicBezTo>
                  <a:pt x="26" y="389"/>
                  <a:pt x="25" y="388"/>
                  <a:pt x="26" y="388"/>
                </a:cubicBezTo>
                <a:cubicBezTo>
                  <a:pt x="26" y="387"/>
                  <a:pt x="25" y="387"/>
                  <a:pt x="25" y="388"/>
                </a:cubicBezTo>
                <a:cubicBezTo>
                  <a:pt x="24" y="386"/>
                  <a:pt x="26" y="385"/>
                  <a:pt x="26" y="385"/>
                </a:cubicBezTo>
                <a:cubicBezTo>
                  <a:pt x="26" y="387"/>
                  <a:pt x="26" y="386"/>
                  <a:pt x="27" y="386"/>
                </a:cubicBezTo>
                <a:close/>
                <a:moveTo>
                  <a:pt x="33" y="385"/>
                </a:moveTo>
                <a:cubicBezTo>
                  <a:pt x="34" y="385"/>
                  <a:pt x="34" y="387"/>
                  <a:pt x="34" y="388"/>
                </a:cubicBezTo>
                <a:cubicBezTo>
                  <a:pt x="34" y="387"/>
                  <a:pt x="33" y="386"/>
                  <a:pt x="33" y="385"/>
                </a:cubicBezTo>
                <a:close/>
                <a:moveTo>
                  <a:pt x="42" y="385"/>
                </a:moveTo>
                <a:cubicBezTo>
                  <a:pt x="43" y="387"/>
                  <a:pt x="42" y="387"/>
                  <a:pt x="41" y="388"/>
                </a:cubicBezTo>
                <a:cubicBezTo>
                  <a:pt x="41" y="387"/>
                  <a:pt x="42" y="387"/>
                  <a:pt x="42" y="385"/>
                </a:cubicBezTo>
                <a:close/>
                <a:moveTo>
                  <a:pt x="31" y="387"/>
                </a:moveTo>
                <a:cubicBezTo>
                  <a:pt x="32" y="386"/>
                  <a:pt x="32" y="389"/>
                  <a:pt x="32" y="390"/>
                </a:cubicBezTo>
                <a:cubicBezTo>
                  <a:pt x="31" y="389"/>
                  <a:pt x="32" y="389"/>
                  <a:pt x="31" y="390"/>
                </a:cubicBezTo>
                <a:cubicBezTo>
                  <a:pt x="31" y="389"/>
                  <a:pt x="32" y="388"/>
                  <a:pt x="31" y="387"/>
                </a:cubicBezTo>
                <a:close/>
                <a:moveTo>
                  <a:pt x="25" y="389"/>
                </a:moveTo>
                <a:cubicBezTo>
                  <a:pt x="24" y="389"/>
                  <a:pt x="25" y="391"/>
                  <a:pt x="24" y="391"/>
                </a:cubicBezTo>
                <a:cubicBezTo>
                  <a:pt x="24" y="391"/>
                  <a:pt x="24" y="390"/>
                  <a:pt x="24" y="388"/>
                </a:cubicBezTo>
                <a:cubicBezTo>
                  <a:pt x="24" y="389"/>
                  <a:pt x="25" y="389"/>
                  <a:pt x="25" y="390"/>
                </a:cubicBezTo>
                <a:cubicBezTo>
                  <a:pt x="25" y="391"/>
                  <a:pt x="25" y="390"/>
                  <a:pt x="25" y="389"/>
                </a:cubicBezTo>
                <a:close/>
                <a:moveTo>
                  <a:pt x="30" y="389"/>
                </a:moveTo>
                <a:cubicBezTo>
                  <a:pt x="29" y="390"/>
                  <a:pt x="29" y="391"/>
                  <a:pt x="29" y="391"/>
                </a:cubicBezTo>
                <a:cubicBezTo>
                  <a:pt x="28" y="390"/>
                  <a:pt x="29" y="389"/>
                  <a:pt x="30" y="389"/>
                </a:cubicBezTo>
                <a:close/>
                <a:moveTo>
                  <a:pt x="33" y="391"/>
                </a:moveTo>
                <a:cubicBezTo>
                  <a:pt x="34" y="391"/>
                  <a:pt x="34" y="391"/>
                  <a:pt x="34" y="391"/>
                </a:cubicBezTo>
                <a:cubicBezTo>
                  <a:pt x="34" y="392"/>
                  <a:pt x="35" y="394"/>
                  <a:pt x="34" y="394"/>
                </a:cubicBezTo>
                <a:cubicBezTo>
                  <a:pt x="34" y="394"/>
                  <a:pt x="33" y="393"/>
                  <a:pt x="33" y="391"/>
                </a:cubicBezTo>
                <a:close/>
                <a:moveTo>
                  <a:pt x="25" y="391"/>
                </a:moveTo>
                <a:cubicBezTo>
                  <a:pt x="25" y="392"/>
                  <a:pt x="26" y="391"/>
                  <a:pt x="26" y="393"/>
                </a:cubicBezTo>
                <a:cubicBezTo>
                  <a:pt x="26" y="393"/>
                  <a:pt x="25" y="393"/>
                  <a:pt x="25" y="391"/>
                </a:cubicBezTo>
                <a:close/>
                <a:moveTo>
                  <a:pt x="25" y="394"/>
                </a:moveTo>
                <a:cubicBezTo>
                  <a:pt x="25" y="394"/>
                  <a:pt x="25" y="395"/>
                  <a:pt x="24" y="395"/>
                </a:cubicBezTo>
                <a:cubicBezTo>
                  <a:pt x="24" y="393"/>
                  <a:pt x="25" y="392"/>
                  <a:pt x="25" y="394"/>
                </a:cubicBezTo>
                <a:close/>
                <a:moveTo>
                  <a:pt x="32" y="394"/>
                </a:moveTo>
                <a:cubicBezTo>
                  <a:pt x="32" y="396"/>
                  <a:pt x="33" y="395"/>
                  <a:pt x="33" y="397"/>
                </a:cubicBezTo>
                <a:cubicBezTo>
                  <a:pt x="33" y="398"/>
                  <a:pt x="32" y="396"/>
                  <a:pt x="31" y="395"/>
                </a:cubicBezTo>
                <a:cubicBezTo>
                  <a:pt x="31" y="394"/>
                  <a:pt x="32" y="394"/>
                  <a:pt x="32" y="394"/>
                </a:cubicBezTo>
                <a:close/>
                <a:moveTo>
                  <a:pt x="42" y="400"/>
                </a:moveTo>
                <a:cubicBezTo>
                  <a:pt x="43" y="400"/>
                  <a:pt x="43" y="401"/>
                  <a:pt x="43" y="401"/>
                </a:cubicBezTo>
                <a:cubicBezTo>
                  <a:pt x="43" y="401"/>
                  <a:pt x="43" y="400"/>
                  <a:pt x="43" y="399"/>
                </a:cubicBezTo>
                <a:cubicBezTo>
                  <a:pt x="43" y="399"/>
                  <a:pt x="43" y="400"/>
                  <a:pt x="43" y="401"/>
                </a:cubicBezTo>
                <a:cubicBezTo>
                  <a:pt x="44" y="401"/>
                  <a:pt x="44" y="399"/>
                  <a:pt x="44" y="399"/>
                </a:cubicBezTo>
                <a:cubicBezTo>
                  <a:pt x="44" y="399"/>
                  <a:pt x="43" y="397"/>
                  <a:pt x="43" y="398"/>
                </a:cubicBezTo>
                <a:cubicBezTo>
                  <a:pt x="42" y="396"/>
                  <a:pt x="45" y="397"/>
                  <a:pt x="44" y="394"/>
                </a:cubicBezTo>
                <a:cubicBezTo>
                  <a:pt x="45" y="394"/>
                  <a:pt x="45" y="395"/>
                  <a:pt x="45" y="395"/>
                </a:cubicBezTo>
                <a:cubicBezTo>
                  <a:pt x="45" y="396"/>
                  <a:pt x="44" y="397"/>
                  <a:pt x="45" y="397"/>
                </a:cubicBezTo>
                <a:cubicBezTo>
                  <a:pt x="45" y="399"/>
                  <a:pt x="45" y="400"/>
                  <a:pt x="45" y="401"/>
                </a:cubicBezTo>
                <a:cubicBezTo>
                  <a:pt x="45" y="401"/>
                  <a:pt x="45" y="401"/>
                  <a:pt x="45" y="401"/>
                </a:cubicBezTo>
                <a:cubicBezTo>
                  <a:pt x="44" y="403"/>
                  <a:pt x="46" y="408"/>
                  <a:pt x="45" y="409"/>
                </a:cubicBezTo>
                <a:cubicBezTo>
                  <a:pt x="45" y="409"/>
                  <a:pt x="45" y="411"/>
                  <a:pt x="45" y="411"/>
                </a:cubicBezTo>
                <a:cubicBezTo>
                  <a:pt x="45" y="413"/>
                  <a:pt x="46" y="415"/>
                  <a:pt x="45" y="418"/>
                </a:cubicBezTo>
                <a:cubicBezTo>
                  <a:pt x="45" y="418"/>
                  <a:pt x="45" y="418"/>
                  <a:pt x="45" y="418"/>
                </a:cubicBezTo>
                <a:cubicBezTo>
                  <a:pt x="45" y="417"/>
                  <a:pt x="45" y="417"/>
                  <a:pt x="45" y="417"/>
                </a:cubicBezTo>
                <a:cubicBezTo>
                  <a:pt x="46" y="416"/>
                  <a:pt x="44" y="415"/>
                  <a:pt x="44" y="413"/>
                </a:cubicBezTo>
                <a:cubicBezTo>
                  <a:pt x="45" y="413"/>
                  <a:pt x="45" y="409"/>
                  <a:pt x="44" y="407"/>
                </a:cubicBezTo>
                <a:cubicBezTo>
                  <a:pt x="44" y="408"/>
                  <a:pt x="44" y="411"/>
                  <a:pt x="43" y="411"/>
                </a:cubicBezTo>
                <a:cubicBezTo>
                  <a:pt x="43" y="410"/>
                  <a:pt x="43" y="410"/>
                  <a:pt x="43" y="409"/>
                </a:cubicBezTo>
                <a:cubicBezTo>
                  <a:pt x="43" y="410"/>
                  <a:pt x="43" y="411"/>
                  <a:pt x="42" y="410"/>
                </a:cubicBezTo>
                <a:cubicBezTo>
                  <a:pt x="42" y="408"/>
                  <a:pt x="43" y="409"/>
                  <a:pt x="43" y="407"/>
                </a:cubicBezTo>
                <a:cubicBezTo>
                  <a:pt x="43" y="407"/>
                  <a:pt x="43" y="406"/>
                  <a:pt x="42" y="406"/>
                </a:cubicBezTo>
                <a:cubicBezTo>
                  <a:pt x="42" y="405"/>
                  <a:pt x="43" y="404"/>
                  <a:pt x="43" y="406"/>
                </a:cubicBezTo>
                <a:cubicBezTo>
                  <a:pt x="43" y="406"/>
                  <a:pt x="43" y="403"/>
                  <a:pt x="42" y="404"/>
                </a:cubicBezTo>
                <a:cubicBezTo>
                  <a:pt x="43" y="403"/>
                  <a:pt x="43" y="403"/>
                  <a:pt x="43" y="402"/>
                </a:cubicBezTo>
                <a:cubicBezTo>
                  <a:pt x="43" y="402"/>
                  <a:pt x="42" y="401"/>
                  <a:pt x="42" y="400"/>
                </a:cubicBezTo>
                <a:close/>
                <a:moveTo>
                  <a:pt x="42" y="398"/>
                </a:moveTo>
                <a:cubicBezTo>
                  <a:pt x="42" y="398"/>
                  <a:pt x="42" y="399"/>
                  <a:pt x="41" y="399"/>
                </a:cubicBezTo>
                <a:cubicBezTo>
                  <a:pt x="41" y="398"/>
                  <a:pt x="42" y="398"/>
                  <a:pt x="42" y="397"/>
                </a:cubicBezTo>
                <a:cubicBezTo>
                  <a:pt x="42" y="397"/>
                  <a:pt x="42" y="398"/>
                  <a:pt x="42" y="398"/>
                </a:cubicBezTo>
                <a:cubicBezTo>
                  <a:pt x="42" y="399"/>
                  <a:pt x="42" y="398"/>
                  <a:pt x="42" y="398"/>
                </a:cubicBezTo>
                <a:close/>
                <a:moveTo>
                  <a:pt x="53" y="397"/>
                </a:moveTo>
                <a:cubicBezTo>
                  <a:pt x="54" y="398"/>
                  <a:pt x="52" y="399"/>
                  <a:pt x="52" y="400"/>
                </a:cubicBezTo>
                <a:cubicBezTo>
                  <a:pt x="52" y="397"/>
                  <a:pt x="53" y="399"/>
                  <a:pt x="53" y="397"/>
                </a:cubicBezTo>
                <a:close/>
                <a:moveTo>
                  <a:pt x="32" y="397"/>
                </a:moveTo>
                <a:cubicBezTo>
                  <a:pt x="32" y="398"/>
                  <a:pt x="32" y="398"/>
                  <a:pt x="32" y="398"/>
                </a:cubicBezTo>
                <a:cubicBezTo>
                  <a:pt x="31" y="398"/>
                  <a:pt x="32" y="400"/>
                  <a:pt x="31" y="400"/>
                </a:cubicBezTo>
                <a:cubicBezTo>
                  <a:pt x="31" y="400"/>
                  <a:pt x="31" y="399"/>
                  <a:pt x="31" y="398"/>
                </a:cubicBezTo>
                <a:cubicBezTo>
                  <a:pt x="31" y="398"/>
                  <a:pt x="31" y="397"/>
                  <a:pt x="32" y="397"/>
                </a:cubicBezTo>
                <a:close/>
                <a:moveTo>
                  <a:pt x="52" y="404"/>
                </a:moveTo>
                <a:cubicBezTo>
                  <a:pt x="53" y="404"/>
                  <a:pt x="54" y="407"/>
                  <a:pt x="52" y="407"/>
                </a:cubicBezTo>
                <a:cubicBezTo>
                  <a:pt x="53" y="405"/>
                  <a:pt x="52" y="406"/>
                  <a:pt x="52" y="404"/>
                </a:cubicBezTo>
                <a:close/>
                <a:moveTo>
                  <a:pt x="42" y="441"/>
                </a:moveTo>
                <a:cubicBezTo>
                  <a:pt x="43" y="442"/>
                  <a:pt x="42" y="443"/>
                  <a:pt x="42" y="444"/>
                </a:cubicBezTo>
                <a:cubicBezTo>
                  <a:pt x="42" y="444"/>
                  <a:pt x="42" y="442"/>
                  <a:pt x="42" y="441"/>
                </a:cubicBezTo>
                <a:close/>
              </a:path>
            </a:pathLst>
          </a:custGeom>
          <a:solidFill>
            <a:schemeClr val="accent1">
              <a:lumMod val="50000"/>
              <a:alpha val="20000"/>
            </a:schemeClr>
          </a:solidFill>
          <a:ln w="15875" cap="flat">
            <a:noFill/>
            <a:prstDash val="solid"/>
            <a:miter lim="800000"/>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solidFill>
                <a:srgbClr val="FFFFFF"/>
              </a:solidFill>
              <a:latin typeface="+mn-ea"/>
              <a:cs typeface="MiSans" panose="00000500000000000000" charset="-122"/>
            </a:endParaRPr>
          </a:p>
        </p:txBody>
      </p:sp>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60325"/>
            <a:ext cx="11687810"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32. Why does the author mention Canvas in the context of the study?</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To promote the use of digital platforms for academic purposes.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To highlight the popularity of online learning management systems.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To emphasize the impact of digital learning platforms on grading biases.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To demonstrate the diverse grading standards of digital learning platforms.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9506585" y="33274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194310" y="2898140"/>
            <a:ext cx="11768455" cy="3046095"/>
          </a:xfrm>
          <a:prstGeom prst="rect">
            <a:avLst/>
          </a:prstGeom>
          <a:solidFill>
            <a:schemeClr val="accent3">
              <a:lumMod val="40000"/>
              <a:lumOff val="60000"/>
            </a:schemeClr>
          </a:solidFill>
        </p:spPr>
        <p:txBody>
          <a:bodyPr wrap="square" rtlCol="0">
            <a:spAutoFit/>
          </a:bodyPr>
          <a:p>
            <a:r>
              <a:rPr lang="en-US" altLang="zh-CN" sz="3200">
                <a:latin typeface="Times New Roman" panose="02020603050405020304" charset="0"/>
                <a:cs typeface="Times New Roman" panose="02020603050405020304" charset="0"/>
              </a:rPr>
              <a:t>Canvas</a:t>
            </a:r>
            <a:r>
              <a:rPr lang="zh-CN" altLang="en-US" sz="3200">
                <a:latin typeface="Times New Roman" panose="02020603050405020304" charset="0"/>
                <a:cs typeface="Times New Roman" panose="02020603050405020304" charset="0"/>
              </a:rPr>
              <a:t>是在第二段中提到的。从文章结构可知本段在说明文的篇章结构中是</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提出问题</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。本文的问题就是</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按字母顺序排列的学生姓氏可能影响他们的学业成绩</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ea typeface="宋体" panose="02010600030101010101" pitchFamily="2" charset="-122"/>
                <a:cs typeface="Times New Roman" panose="02020603050405020304" charset="0"/>
              </a:rPr>
              <a:t>。从前文This bias </a:t>
            </a:r>
            <a:r>
              <a:rPr lang="zh-CN" altLang="en-US" sz="3200">
                <a:highlight>
                  <a:srgbClr val="FFFF00"/>
                </a:highlight>
                <a:latin typeface="Times New Roman" panose="02020603050405020304" charset="0"/>
                <a:ea typeface="宋体" panose="02010600030101010101" pitchFamily="2" charset="-122"/>
                <a:cs typeface="Times New Roman" panose="02020603050405020304" charset="0"/>
              </a:rPr>
              <a:t>is particularly striking in large classes or courses where assignments are submitted digitally through platforms</a:t>
            </a:r>
            <a:r>
              <a:rPr lang="zh-CN" altLang="en-US" sz="3200">
                <a:latin typeface="Times New Roman" panose="02020603050405020304" charset="0"/>
                <a:ea typeface="宋体" panose="02010600030101010101" pitchFamily="2" charset="-122"/>
                <a:cs typeface="Times New Roman" panose="02020603050405020304" charset="0"/>
              </a:rPr>
              <a:t> like Canvas, a widely used online learning management system. </a:t>
            </a:r>
            <a:r>
              <a:rPr lang="zh-CN" altLang="en-US" sz="3200">
                <a:latin typeface="Times New Roman" panose="02020603050405020304" charset="0"/>
                <a:cs typeface="Times New Roman" panose="02020603050405020304" charset="0"/>
              </a:rPr>
              <a:t>可知</a:t>
            </a:r>
            <a:r>
              <a:rPr lang="en-US" altLang="zh-CN" sz="3200">
                <a:latin typeface="Times New Roman" panose="02020603050405020304" charset="0"/>
                <a:cs typeface="Times New Roman" panose="02020603050405020304" charset="0"/>
              </a:rPr>
              <a:t>Canvas</a:t>
            </a:r>
            <a:r>
              <a:rPr lang="zh-CN" altLang="en-US" sz="3200">
                <a:latin typeface="Times New Roman" panose="02020603050405020304" charset="0"/>
                <a:cs typeface="Times New Roman" panose="02020603050405020304" charset="0"/>
              </a:rPr>
              <a:t>这个例子就是为了说明这个问题。</a:t>
            </a:r>
            <a:endParaRPr lang="zh-CN" altLang="en-US" sz="3200">
              <a:latin typeface="Times New Roman" panose="02020603050405020304" charset="0"/>
              <a:cs typeface="Times New Roman" panose="02020603050405020304" charset="0"/>
            </a:endParaRPr>
          </a:p>
        </p:txBody>
      </p:sp>
      <p:sp>
        <p:nvSpPr>
          <p:cNvPr id="4" name="椭圆 3"/>
          <p:cNvSpPr/>
          <p:nvPr/>
        </p:nvSpPr>
        <p:spPr>
          <a:xfrm>
            <a:off x="901700" y="1722120"/>
            <a:ext cx="1106170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7214870" y="483870"/>
            <a:ext cx="1630045" cy="0"/>
          </a:xfrm>
          <a:prstGeom prst="line">
            <a:avLst/>
          </a:prstGeom>
          <a:ln w="57150"/>
        </p:spPr>
        <p:style>
          <a:lnRef idx="2">
            <a:schemeClr val="accent1"/>
          </a:lnRef>
          <a:fillRef idx="0">
            <a:srgbClr val="FFFFFF"/>
          </a:fillRef>
          <a:effectRef idx="0">
            <a:srgbClr val="FFFFFF"/>
          </a:effectRef>
          <a:fontRef idx="minor">
            <a:schemeClr val="tx1"/>
          </a:fontRef>
        </p:style>
      </p:cxnSp>
      <p:sp>
        <p:nvSpPr>
          <p:cNvPr id="11" name="矩形标注 10"/>
          <p:cNvSpPr/>
          <p:nvPr/>
        </p:nvSpPr>
        <p:spPr>
          <a:xfrm>
            <a:off x="3871595" y="1136015"/>
            <a:ext cx="8320405" cy="2292985"/>
          </a:xfrm>
          <a:prstGeom prst="wedgeRectCallout">
            <a:avLst>
              <a:gd name="adj1" fmla="val -5750"/>
              <a:gd name="adj2" fmla="val -74923"/>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rgbClr val="FF0000"/>
                </a:solidFill>
                <a:latin typeface="楷体" panose="02010609060101010101" charset="-122"/>
                <a:ea typeface="楷体" panose="02010609060101010101" charset="-122"/>
                <a:cs typeface="楷体" panose="02010609060101010101" charset="-122"/>
                <a:sym typeface="+mn-ea"/>
              </a:rPr>
              <a:t>知识补充</a:t>
            </a:r>
            <a:r>
              <a:rPr lang="zh-CN" altLang="en-US" sz="2800">
                <a:latin typeface="楷体" panose="02010609060101010101" charset="-122"/>
                <a:ea typeface="楷体" panose="02010609060101010101" charset="-122"/>
                <a:cs typeface="楷体" panose="02010609060101010101" charset="-122"/>
                <a:sym typeface="+mn-ea"/>
              </a:rPr>
              <a:t>：</a:t>
            </a:r>
            <a:r>
              <a:rPr lang="en-US" altLang="zh-CN" sz="2800">
                <a:latin typeface="楷体" panose="02010609060101010101" charset="-122"/>
                <a:ea typeface="楷体" panose="02010609060101010101" charset="-122"/>
                <a:cs typeface="楷体" panose="02010609060101010101" charset="-122"/>
                <a:sym typeface="+mn-ea"/>
              </a:rPr>
              <a:t>context</a:t>
            </a:r>
            <a:r>
              <a:rPr lang="zh-CN" altLang="en-US" sz="2800">
                <a:latin typeface="楷体" panose="02010609060101010101" charset="-122"/>
                <a:ea typeface="楷体" panose="02010609060101010101" charset="-122"/>
                <a:cs typeface="楷体" panose="02010609060101010101" charset="-122"/>
                <a:sym typeface="+mn-ea"/>
              </a:rPr>
              <a:t>的用法</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n  </a:t>
            </a:r>
            <a:r>
              <a:rPr lang="zh-CN" altLang="en-US" sz="2800">
                <a:latin typeface="楷体" panose="02010609060101010101" charset="-122"/>
                <a:ea typeface="楷体" panose="02010609060101010101" charset="-122"/>
                <a:cs typeface="楷体" panose="02010609060101010101" charset="-122"/>
                <a:sym typeface="+mn-ea"/>
              </a:rPr>
              <a:t>背景，环境；上下文，语境</a:t>
            </a:r>
            <a:endParaRPr lang="zh-CN" altLang="en-US" sz="2800">
              <a:latin typeface="楷体" panose="02010609060101010101" charset="-122"/>
              <a:ea typeface="楷体" panose="02010609060101010101" charset="-122"/>
              <a:cs typeface="楷体" panose="02010609060101010101" charset="-122"/>
              <a:sym typeface="+mn-ea"/>
            </a:endParaRPr>
          </a:p>
          <a:p>
            <a:pPr algn="l"/>
            <a:r>
              <a:rPr lang="zh-CN" altLang="en-US" sz="2800">
                <a:latin typeface="楷体" panose="02010609060101010101" charset="-122"/>
                <a:ea typeface="楷体" panose="02010609060101010101" charset="-122"/>
                <a:cs typeface="楷体" panose="02010609060101010101" charset="-122"/>
                <a:sym typeface="+mn-ea"/>
              </a:rPr>
              <a:t>相关词组：</a:t>
            </a:r>
            <a:r>
              <a:rPr lang="zh-CN" altLang="en-US" sz="2800">
                <a:solidFill>
                  <a:srgbClr val="C00000"/>
                </a:solidFill>
                <a:highlight>
                  <a:srgbClr val="FFFF00"/>
                </a:highlight>
                <a:latin typeface="楷体" panose="02010609060101010101" charset="-122"/>
                <a:ea typeface="楷体" panose="02010609060101010101" charset="-122"/>
                <a:cs typeface="楷体" panose="02010609060101010101" charset="-122"/>
                <a:sym typeface="+mn-ea"/>
              </a:rPr>
              <a:t>in the context of</a:t>
            </a:r>
            <a:r>
              <a:rPr lang="zh-CN" altLang="en-US" sz="2800">
                <a:latin typeface="楷体" panose="02010609060101010101" charset="-122"/>
                <a:ea typeface="楷体" panose="02010609060101010101" charset="-122"/>
                <a:cs typeface="楷体" panose="02010609060101010101" charset="-122"/>
                <a:sym typeface="+mn-ea"/>
              </a:rPr>
              <a:t> 在...的背景下</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solidFill>
                  <a:srgbClr val="C00000"/>
                </a:solidFill>
                <a:highlight>
                  <a:srgbClr val="FFFF00"/>
                </a:highlight>
                <a:latin typeface="楷体" panose="02010609060101010101" charset="-122"/>
                <a:ea typeface="楷体" panose="02010609060101010101" charset="-122"/>
                <a:cs typeface="楷体" panose="02010609060101010101" charset="-122"/>
                <a:sym typeface="+mn-ea"/>
              </a:rPr>
              <a:t>within the context of</a:t>
            </a:r>
            <a:r>
              <a:rPr lang="en-US" altLang="zh-CN" sz="2800">
                <a:latin typeface="楷体" panose="02010609060101010101" charset="-122"/>
                <a:ea typeface="楷体" panose="02010609060101010101" charset="-122"/>
                <a:cs typeface="楷体" panose="02010609060101010101" charset="-122"/>
                <a:sym typeface="+mn-ea"/>
              </a:rPr>
              <a:t> 在...的范围内</a:t>
            </a:r>
            <a:endParaRPr lang="en-US" altLang="zh-CN"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solidFill>
                  <a:srgbClr val="C00000"/>
                </a:solidFill>
                <a:highlight>
                  <a:srgbClr val="FFFF00"/>
                </a:highlight>
                <a:latin typeface="楷体" panose="02010609060101010101" charset="-122"/>
                <a:ea typeface="楷体" panose="02010609060101010101" charset="-122"/>
                <a:cs typeface="楷体" panose="02010609060101010101" charset="-122"/>
                <a:sym typeface="+mn-ea"/>
              </a:rPr>
              <a:t>historical context </a:t>
            </a:r>
            <a:r>
              <a:rPr lang="en-US" altLang="zh-CN" sz="2800">
                <a:latin typeface="楷体" panose="02010609060101010101" charset="-122"/>
                <a:ea typeface="楷体" panose="02010609060101010101" charset="-122"/>
                <a:cs typeface="楷体" panose="02010609060101010101" charset="-122"/>
                <a:sym typeface="+mn-ea"/>
              </a:rPr>
              <a:t> 历史背景</a:t>
            </a:r>
            <a:endParaRPr lang="en-US" altLang="zh-CN" sz="2800">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1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60325"/>
            <a:ext cx="11687810" cy="114808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33. In the last paragraph, what does the underlined word “mitigate” mean?</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Complicate.	   B. Simplify.	C. Fuel.	 D. Reduce.</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9353550" y="62420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词义猜测题</a:t>
            </a:r>
            <a:endParaRPr lang="zh-CN" altLang="en-US" sz="3200">
              <a:solidFill>
                <a:srgbClr val="FFFF00"/>
              </a:solidFill>
            </a:endParaRPr>
          </a:p>
        </p:txBody>
      </p:sp>
      <p:sp>
        <p:nvSpPr>
          <p:cNvPr id="7" name="文本框 6"/>
          <p:cNvSpPr txBox="1"/>
          <p:nvPr/>
        </p:nvSpPr>
        <p:spPr>
          <a:xfrm>
            <a:off x="118110" y="1104265"/>
            <a:ext cx="11768455" cy="1568450"/>
          </a:xfrm>
          <a:prstGeom prst="rect">
            <a:avLst/>
          </a:prstGeom>
          <a:solidFill>
            <a:schemeClr val="accent3">
              <a:lumMod val="40000"/>
              <a:lumOff val="60000"/>
            </a:schemeClr>
          </a:solidFill>
        </p:spPr>
        <p:txBody>
          <a:bodyPr wrap="square" rtlCol="0">
            <a:spAutoFit/>
          </a:bodyPr>
          <a:p>
            <a:r>
              <a:rPr lang="zh-CN" altLang="en-US" sz="3200">
                <a:latin typeface="Times New Roman" panose="02020603050405020304" charset="0"/>
                <a:cs typeface="Times New Roman" panose="02020603050405020304" charset="0"/>
              </a:rPr>
              <a:t>从文章结构可知，最后一段是提出建议：鼓励教育机构和政策制定者探索替代的评分策略，以减少字母顺序偏见。因此划线单词应该是</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减少</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的意思</a:t>
            </a:r>
            <a:endParaRPr lang="zh-CN" altLang="en-US" sz="3200">
              <a:latin typeface="Times New Roman" panose="02020603050405020304" charset="0"/>
              <a:cs typeface="Times New Roman" panose="02020603050405020304" charset="0"/>
            </a:endParaRPr>
          </a:p>
        </p:txBody>
      </p:sp>
      <p:sp>
        <p:nvSpPr>
          <p:cNvPr id="4" name="椭圆 3"/>
          <p:cNvSpPr/>
          <p:nvPr/>
        </p:nvSpPr>
        <p:spPr>
          <a:xfrm>
            <a:off x="7572375" y="624205"/>
            <a:ext cx="198945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内容占位符 2"/>
          <p:cNvSpPr>
            <a:spLocks noGrp="1"/>
          </p:cNvSpPr>
          <p:nvPr/>
        </p:nvSpPr>
        <p:spPr>
          <a:xfrm>
            <a:off x="198755" y="2672715"/>
            <a:ext cx="11687810" cy="2190115"/>
          </a:xfrm>
          <a:prstGeom prst="rect">
            <a:avLst/>
          </a:prstGeom>
        </p:spPr>
        <p:txBody>
          <a:bodyPr vert="horz" wrap="square" lIns="0" tIns="0" rIns="0" bIns="0" rtlCol="0">
            <a:normAutofit/>
          </a:bodyPr>
          <a:lst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34. According to the text, one suggested alternative grading strategy should be based on _______.</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the student’s surname		B. random grading sequence</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random first impression	          D. the student’s submission time</a:t>
            </a:r>
            <a:endParaRPr lang="en-US" sz="2800" spc="0">
              <a:solidFill>
                <a:srgbClr val="000000"/>
              </a:solidFill>
              <a:latin typeface="Times New Roman" panose="02020603050405020304" charset="0"/>
              <a:ea typeface="等线" panose="02010600030101010101" charset="-122"/>
              <a:cs typeface="+mn-cs"/>
            </a:endParaRPr>
          </a:p>
        </p:txBody>
      </p:sp>
      <p:sp>
        <p:nvSpPr>
          <p:cNvPr id="8" name="文本框 7"/>
          <p:cNvSpPr txBox="1"/>
          <p:nvPr/>
        </p:nvSpPr>
        <p:spPr>
          <a:xfrm>
            <a:off x="118110" y="4719320"/>
            <a:ext cx="11768455" cy="2061210"/>
          </a:xfrm>
          <a:prstGeom prst="rect">
            <a:avLst/>
          </a:prstGeom>
          <a:solidFill>
            <a:schemeClr val="accent3">
              <a:lumMod val="40000"/>
              <a:lumOff val="60000"/>
            </a:schemeClr>
          </a:solidFill>
        </p:spPr>
        <p:txBody>
          <a:bodyPr wrap="square" rtlCol="0">
            <a:spAutoFit/>
          </a:bodyPr>
          <a:p>
            <a:r>
              <a:rPr lang="zh-CN" altLang="en-US" sz="3200">
                <a:latin typeface="Times New Roman" panose="02020603050405020304" charset="0"/>
                <a:cs typeface="Times New Roman" panose="02020603050405020304" charset="0"/>
              </a:rPr>
              <a:t>该题问的是建议的内容。根据文章结构，答案在最后一段， Suggestions include randomized grading orders, nameless submissions, or deliberate efforts to counteract first impressions through diverse evaluation criteria. </a:t>
            </a:r>
            <a:endParaRPr lang="zh-CN" altLang="en-US" sz="3200">
              <a:latin typeface="Times New Roman" panose="02020603050405020304" charset="0"/>
              <a:cs typeface="Times New Roman" panose="02020603050405020304" charset="0"/>
            </a:endParaRPr>
          </a:p>
        </p:txBody>
      </p:sp>
      <p:sp>
        <p:nvSpPr>
          <p:cNvPr id="9" name="椭圆 8"/>
          <p:cNvSpPr/>
          <p:nvPr/>
        </p:nvSpPr>
        <p:spPr>
          <a:xfrm>
            <a:off x="3548380" y="5293360"/>
            <a:ext cx="452056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V="1">
            <a:off x="6423660" y="4167505"/>
            <a:ext cx="161290" cy="84772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sp>
        <p:nvSpPr>
          <p:cNvPr id="10" name="椭圆 9"/>
          <p:cNvSpPr/>
          <p:nvPr/>
        </p:nvSpPr>
        <p:spPr>
          <a:xfrm>
            <a:off x="5533390" y="3687445"/>
            <a:ext cx="452056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标注 13"/>
          <p:cNvSpPr/>
          <p:nvPr/>
        </p:nvSpPr>
        <p:spPr>
          <a:xfrm>
            <a:off x="3871595" y="1136015"/>
            <a:ext cx="8320405" cy="2292985"/>
          </a:xfrm>
          <a:prstGeom prst="wedgeRectCallout">
            <a:avLst>
              <a:gd name="adj1" fmla="val 11100"/>
              <a:gd name="adj2" fmla="val 59664"/>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rgbClr val="FF0000"/>
                </a:solidFill>
                <a:latin typeface="楷体" panose="02010609060101010101" charset="-122"/>
                <a:ea typeface="楷体" panose="02010609060101010101" charset="-122"/>
                <a:cs typeface="楷体" panose="02010609060101010101" charset="-122"/>
                <a:sym typeface="+mn-ea"/>
              </a:rPr>
              <a:t>知识补充</a:t>
            </a:r>
            <a:r>
              <a:rPr lang="zh-CN" altLang="en-US" sz="2800">
                <a:latin typeface="楷体" panose="02010609060101010101" charset="-122"/>
                <a:ea typeface="楷体" panose="02010609060101010101" charset="-122"/>
                <a:cs typeface="楷体" panose="02010609060101010101" charset="-122"/>
                <a:sym typeface="+mn-ea"/>
              </a:rPr>
              <a:t>：</a:t>
            </a:r>
            <a:r>
              <a:rPr lang="en-US" altLang="zh-CN" sz="2800">
                <a:latin typeface="楷体" panose="02010609060101010101" charset="-122"/>
                <a:ea typeface="楷体" panose="02010609060101010101" charset="-122"/>
                <a:cs typeface="楷体" panose="02010609060101010101" charset="-122"/>
                <a:sym typeface="+mn-ea"/>
              </a:rPr>
              <a:t>sequence</a:t>
            </a:r>
            <a:r>
              <a:rPr lang="zh-CN" altLang="en-US" sz="2800">
                <a:latin typeface="楷体" panose="02010609060101010101" charset="-122"/>
                <a:ea typeface="楷体" panose="02010609060101010101" charset="-122"/>
                <a:cs typeface="楷体" panose="02010609060101010101" charset="-122"/>
                <a:sym typeface="+mn-ea"/>
              </a:rPr>
              <a:t>的用法</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n  </a:t>
            </a:r>
            <a:r>
              <a:rPr lang="zh-CN" altLang="en-US" sz="2800">
                <a:latin typeface="楷体" panose="02010609060101010101" charset="-122"/>
                <a:ea typeface="楷体" panose="02010609060101010101" charset="-122"/>
                <a:cs typeface="楷体" panose="02010609060101010101" charset="-122"/>
                <a:sym typeface="+mn-ea"/>
              </a:rPr>
              <a:t>一系列，连续；顺序</a:t>
            </a:r>
            <a:endParaRPr lang="zh-CN" altLang="en-US" sz="2800">
              <a:latin typeface="楷体" panose="02010609060101010101" charset="-122"/>
              <a:ea typeface="楷体" panose="02010609060101010101" charset="-122"/>
              <a:cs typeface="楷体" panose="02010609060101010101" charset="-122"/>
              <a:sym typeface="+mn-ea"/>
            </a:endParaRPr>
          </a:p>
          <a:p>
            <a:pPr algn="l"/>
            <a:r>
              <a:rPr lang="zh-CN" altLang="en-US" sz="2800">
                <a:latin typeface="楷体" panose="02010609060101010101" charset="-122"/>
                <a:ea typeface="楷体" panose="02010609060101010101" charset="-122"/>
                <a:cs typeface="楷体" panose="02010609060101010101" charset="-122"/>
                <a:sym typeface="+mn-ea"/>
              </a:rPr>
              <a:t>相关词汇：加</a:t>
            </a:r>
            <a:r>
              <a:rPr lang="zh-CN" altLang="en-US" sz="2800">
                <a:solidFill>
                  <a:schemeClr val="accent2"/>
                </a:solidFill>
                <a:highlight>
                  <a:srgbClr val="FFFF00"/>
                </a:highlight>
                <a:latin typeface="楷体" panose="02010609060101010101" charset="-122"/>
                <a:ea typeface="楷体" panose="02010609060101010101" charset="-122"/>
                <a:cs typeface="楷体" panose="02010609060101010101" charset="-122"/>
                <a:sym typeface="+mn-ea"/>
              </a:rPr>
              <a:t>前缀</a:t>
            </a:r>
            <a:r>
              <a:rPr lang="en-US" altLang="zh-CN" sz="2800">
                <a:solidFill>
                  <a:schemeClr val="accent2"/>
                </a:solidFill>
                <a:highlight>
                  <a:srgbClr val="FFFF00"/>
                </a:highlight>
                <a:latin typeface="楷体" panose="02010609060101010101" charset="-122"/>
                <a:ea typeface="楷体" panose="02010609060101010101" charset="-122"/>
                <a:cs typeface="楷体" panose="02010609060101010101" charset="-122"/>
                <a:sym typeface="+mn-ea"/>
              </a:rPr>
              <a:t>con- </a:t>
            </a:r>
            <a:r>
              <a:rPr lang="en-US" altLang="zh-CN" sz="2800">
                <a:latin typeface="楷体" panose="02010609060101010101" charset="-122"/>
                <a:ea typeface="楷体" panose="02010609060101010101" charset="-122"/>
                <a:cs typeface="楷体" panose="02010609060101010101" charset="-122"/>
                <a:sym typeface="+mn-ea"/>
              </a:rPr>
              <a:t> consequence  n  </a:t>
            </a:r>
            <a:r>
              <a:rPr lang="zh-CN" altLang="en-US" sz="2800">
                <a:latin typeface="楷体" panose="02010609060101010101" charset="-122"/>
                <a:ea typeface="楷体" panose="02010609060101010101" charset="-122"/>
                <a:cs typeface="楷体" panose="02010609060101010101" charset="-122"/>
                <a:sym typeface="+mn-ea"/>
              </a:rPr>
              <a:t>结果</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加</a:t>
            </a:r>
            <a:r>
              <a:rPr lang="zh-CN" altLang="en-US" sz="2800">
                <a:solidFill>
                  <a:schemeClr val="accent2"/>
                </a:solidFill>
                <a:highlight>
                  <a:srgbClr val="FFFF00"/>
                </a:highlight>
                <a:latin typeface="楷体" panose="02010609060101010101" charset="-122"/>
                <a:ea typeface="楷体" panose="02010609060101010101" charset="-122"/>
                <a:cs typeface="楷体" panose="02010609060101010101" charset="-122"/>
                <a:sym typeface="+mn-ea"/>
              </a:rPr>
              <a:t>前缀sub- </a:t>
            </a:r>
            <a:r>
              <a:rPr lang="en-US" altLang="zh-CN" sz="2800">
                <a:latin typeface="楷体" panose="02010609060101010101" charset="-122"/>
                <a:ea typeface="楷体" panose="02010609060101010101" charset="-122"/>
                <a:cs typeface="楷体" panose="02010609060101010101" charset="-122"/>
                <a:sym typeface="+mn-ea"/>
              </a:rPr>
              <a:t> subsequence  n. 后继，随后</a:t>
            </a:r>
            <a:endParaRPr lang="en-US" altLang="zh-CN" sz="2800">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P spid="2" grpId="0"/>
      <p:bldP spid="8" grpId="0" bldLvl="0" animBg="1"/>
      <p:bldP spid="9" grpId="0" bldLvl="0" animBg="1"/>
      <p:bldP spid="10" grpId="0" bldLvl="0" animBg="1"/>
      <p:bldP spid="1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60325"/>
            <a:ext cx="11687810"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35. Which of the following may be the best title for this passage?</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Inequality Issues via Digital Learning Systems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Strategies for Overcoming Bias in Grading Systems</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Unintended Consequences of Alphabetical Grading</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The Cause of Sequential Grading on Student Performancerning platforms.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9506585" y="332740"/>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主旨大意题</a:t>
            </a:r>
            <a:endParaRPr lang="zh-CN" altLang="en-US" sz="3200">
              <a:solidFill>
                <a:srgbClr val="FFFF00"/>
              </a:solidFill>
            </a:endParaRPr>
          </a:p>
        </p:txBody>
      </p:sp>
      <p:sp>
        <p:nvSpPr>
          <p:cNvPr id="7" name="文本框 6"/>
          <p:cNvSpPr txBox="1"/>
          <p:nvPr/>
        </p:nvSpPr>
        <p:spPr>
          <a:xfrm>
            <a:off x="194310" y="2898140"/>
            <a:ext cx="11768455" cy="1568450"/>
          </a:xfrm>
          <a:prstGeom prst="rect">
            <a:avLst/>
          </a:prstGeom>
          <a:solidFill>
            <a:schemeClr val="accent3">
              <a:lumMod val="40000"/>
              <a:lumOff val="60000"/>
            </a:schemeClr>
          </a:solidFill>
        </p:spPr>
        <p:txBody>
          <a:bodyPr wrap="square" rtlCol="0">
            <a:spAutoFit/>
          </a:bodyPr>
          <a:p>
            <a:r>
              <a:rPr lang="zh-CN" altLang="en-US" sz="3200">
                <a:latin typeface="Times New Roman" panose="02020603050405020304" charset="0"/>
                <a:cs typeface="Times New Roman" panose="02020603050405020304" charset="0"/>
              </a:rPr>
              <a:t>说明文的标题抓住两个点，一是</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文章结构</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ea typeface="宋体" panose="02010600030101010101" pitchFamily="2" charset="-122"/>
                <a:cs typeface="Times New Roman" panose="02020603050405020304" charset="0"/>
              </a:rPr>
              <a:t>，</a:t>
            </a:r>
            <a:r>
              <a:rPr lang="zh-CN" altLang="en-US" sz="3200">
                <a:latin typeface="Times New Roman" panose="02020603050405020304" charset="0"/>
                <a:cs typeface="Times New Roman" panose="02020603050405020304" charset="0"/>
              </a:rPr>
              <a:t>二是“关键词”。从文章结构可知，文章的主题是第二段中说明的，</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关键词</a:t>
            </a:r>
            <a:r>
              <a:rPr lang="en-US" altLang="zh-CN" sz="3200">
                <a:latin typeface="Times New Roman" panose="02020603050405020304" charset="0"/>
                <a:cs typeface="Times New Roman" panose="02020603050405020304" charset="0"/>
              </a:rPr>
              <a:t>”</a:t>
            </a:r>
            <a:r>
              <a:rPr lang="zh-CN" altLang="en-US" sz="3200">
                <a:latin typeface="Times New Roman" panose="02020603050405020304" charset="0"/>
                <a:cs typeface="Times New Roman" panose="02020603050405020304" charset="0"/>
              </a:rPr>
              <a:t>是</a:t>
            </a:r>
            <a:r>
              <a:rPr lang="en-US" altLang="zh-CN" sz="3200">
                <a:latin typeface="Times New Roman" panose="02020603050405020304" charset="0"/>
                <a:cs typeface="Times New Roman" panose="02020603050405020304" charset="0"/>
              </a:rPr>
              <a:t>alphabet</a:t>
            </a:r>
            <a:r>
              <a:rPr lang="zh-CN" altLang="en-US" sz="3200">
                <a:latin typeface="Times New Roman" panose="02020603050405020304" charset="0"/>
                <a:cs typeface="Times New Roman" panose="02020603050405020304" charset="0"/>
              </a:rPr>
              <a:t>和</a:t>
            </a:r>
            <a:r>
              <a:rPr lang="en-US" altLang="zh-CN" sz="3200">
                <a:latin typeface="Times New Roman" panose="02020603050405020304" charset="0"/>
                <a:cs typeface="Times New Roman" panose="02020603050405020304" charset="0"/>
              </a:rPr>
              <a:t>grading</a:t>
            </a:r>
            <a:r>
              <a:rPr lang="zh-CN" altLang="en-US" sz="3200">
                <a:latin typeface="Times New Roman" panose="02020603050405020304" charset="0"/>
                <a:ea typeface="宋体" panose="02010600030101010101" pitchFamily="2" charset="-122"/>
                <a:cs typeface="Times New Roman" panose="02020603050405020304" charset="0"/>
              </a:rPr>
              <a:t>。</a:t>
            </a:r>
            <a:r>
              <a:rPr lang="zh-CN" altLang="en-US" sz="3200">
                <a:latin typeface="Times New Roman" panose="02020603050405020304" charset="0"/>
                <a:cs typeface="Times New Roman" panose="02020603050405020304" charset="0"/>
              </a:rPr>
              <a:t>故C项正确。</a:t>
            </a:r>
            <a:endParaRPr lang="zh-CN" altLang="en-US" sz="3200">
              <a:latin typeface="Times New Roman" panose="02020603050405020304" charset="0"/>
              <a:ea typeface="宋体" panose="02010600030101010101" pitchFamily="2" charset="-122"/>
              <a:cs typeface="Times New Roman" panose="02020603050405020304" charset="0"/>
            </a:endParaRPr>
          </a:p>
        </p:txBody>
      </p:sp>
      <p:sp>
        <p:nvSpPr>
          <p:cNvPr id="4" name="椭圆 3"/>
          <p:cNvSpPr/>
          <p:nvPr/>
        </p:nvSpPr>
        <p:spPr>
          <a:xfrm>
            <a:off x="901700" y="1722120"/>
            <a:ext cx="7780020"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6" name="文本框 5"/>
          <p:cNvSpPr txBox="1"/>
          <p:nvPr/>
        </p:nvSpPr>
        <p:spPr>
          <a:xfrm>
            <a:off x="0" y="1402080"/>
            <a:ext cx="12282170" cy="1711325"/>
          </a:xfrm>
          <a:prstGeom prst="rect">
            <a:avLst/>
          </a:prstGeom>
          <a:noFill/>
          <a:ln w="9525">
            <a:noFill/>
          </a:ln>
        </p:spPr>
        <p:txBody>
          <a:bodyPr wrap="square">
            <a:noAutofit/>
          </a:bodyPr>
          <a:p>
            <a:pPr indent="266700">
              <a:lnSpc>
                <a:spcPct val="110000"/>
              </a:lnSpc>
            </a:pPr>
            <a:r>
              <a:rPr lang="en-US" sz="2800" b="0">
                <a:latin typeface="Times New Roman" panose="02020603050405020304" charset="0"/>
              </a:rPr>
              <a:t>objectivity  n  </a:t>
            </a:r>
            <a:r>
              <a:rPr lang="zh-CN" altLang="en-US" sz="2800" b="0">
                <a:latin typeface="Times New Roman" panose="02020603050405020304" charset="0"/>
              </a:rPr>
              <a:t>客观性</a:t>
            </a:r>
            <a:r>
              <a:rPr lang="en-US" sz="2800" b="0">
                <a:latin typeface="Times New Roman" panose="02020603050405020304" charset="0"/>
              </a:rPr>
              <a:t>     alphabetical  adj. 按字母顺序的</a:t>
            </a:r>
            <a:endParaRPr lang="en-US" sz="2800" b="0">
              <a:latin typeface="Times New Roman" panose="02020603050405020304" charset="0"/>
            </a:endParaRPr>
          </a:p>
          <a:p>
            <a:pPr indent="266700">
              <a:lnSpc>
                <a:spcPct val="110000"/>
              </a:lnSpc>
            </a:pPr>
            <a:r>
              <a:rPr lang="en-US" sz="2800" b="0">
                <a:latin typeface="Times New Roman" panose="02020603050405020304" charset="0"/>
              </a:rPr>
              <a:t> counterpart  n. 职能（或地位）相当的人  </a:t>
            </a:r>
            <a:endParaRPr lang="en-US" sz="2800" b="0">
              <a:latin typeface="Times New Roman" panose="02020603050405020304" charset="0"/>
            </a:endParaRPr>
          </a:p>
          <a:p>
            <a:pPr indent="266700">
              <a:lnSpc>
                <a:spcPct val="110000"/>
              </a:lnSpc>
            </a:pPr>
            <a:r>
              <a:rPr lang="en-US" sz="2800" b="0">
                <a:latin typeface="Times New Roman" panose="02020603050405020304" charset="0"/>
              </a:rPr>
              <a:t>submission   n 投降；屈服；提交，呈递       </a:t>
            </a:r>
            <a:endParaRPr lang="en-US" sz="2800" b="0">
              <a:latin typeface="Times New Roman" panose="02020603050405020304" charset="0"/>
            </a:endParaRPr>
          </a:p>
          <a:p>
            <a:pPr indent="266700">
              <a:lnSpc>
                <a:spcPct val="110000"/>
              </a:lnSpc>
            </a:pPr>
            <a:r>
              <a:rPr lang="en-US" sz="2800" b="0">
                <a:latin typeface="Times New Roman" panose="02020603050405020304" charset="0"/>
              </a:rPr>
              <a:t>is attributed to   归因于    effect   n </a:t>
            </a:r>
            <a:r>
              <a:rPr lang="zh-CN" altLang="en-US" sz="2800" b="0">
                <a:latin typeface="Times New Roman" panose="02020603050405020304" charset="0"/>
              </a:rPr>
              <a:t>效应</a:t>
            </a:r>
            <a:r>
              <a:rPr lang="en-US" altLang="zh-CN" sz="2800" b="0">
                <a:latin typeface="Times New Roman" panose="02020603050405020304" charset="0"/>
              </a:rPr>
              <a:t>     </a:t>
            </a:r>
            <a:endParaRPr lang="en-US" altLang="zh-CN" sz="2800" b="0">
              <a:latin typeface="Times New Roman" panose="02020603050405020304" charset="0"/>
            </a:endParaRPr>
          </a:p>
          <a:p>
            <a:pPr indent="266700">
              <a:lnSpc>
                <a:spcPct val="110000"/>
              </a:lnSpc>
            </a:pPr>
            <a:r>
              <a:rPr lang="en-US" altLang="zh-CN" sz="2800" b="0">
                <a:latin typeface="Times New Roman" panose="02020603050405020304" charset="0"/>
              </a:rPr>
              <a:t>rate      v </a:t>
            </a:r>
            <a:r>
              <a:rPr lang="zh-CN" altLang="en-US" sz="2800" b="0">
                <a:latin typeface="Times New Roman" panose="02020603050405020304" charset="0"/>
              </a:rPr>
              <a:t>评价</a:t>
            </a:r>
            <a:r>
              <a:rPr lang="en-US" altLang="zh-CN" sz="2800" b="0">
                <a:latin typeface="Times New Roman" panose="02020603050405020304" charset="0"/>
              </a:rPr>
              <a:t>      harshly     adv    </a:t>
            </a:r>
            <a:r>
              <a:rPr lang="zh-CN" altLang="en-US" sz="2800" b="0">
                <a:latin typeface="Times New Roman" panose="02020603050405020304" charset="0"/>
              </a:rPr>
              <a:t>严厉地</a:t>
            </a:r>
            <a:r>
              <a:rPr lang="en-US" altLang="zh-CN" sz="2800" b="0">
                <a:latin typeface="Times New Roman" panose="02020603050405020304" charset="0"/>
              </a:rPr>
              <a:t>         </a:t>
            </a:r>
            <a:endParaRPr lang="en-US" altLang="zh-CN" sz="2800" b="0">
              <a:latin typeface="Times New Roman" panose="02020603050405020304" charset="0"/>
            </a:endParaRPr>
          </a:p>
          <a:p>
            <a:pPr indent="266700">
              <a:lnSpc>
                <a:spcPct val="110000"/>
              </a:lnSpc>
            </a:pPr>
            <a:r>
              <a:rPr lang="en-US" altLang="zh-CN" sz="2800" b="0">
                <a:latin typeface="Times New Roman" panose="02020603050405020304" charset="0"/>
              </a:rPr>
              <a:t>counteract   v  抵消            foster   v   </a:t>
            </a:r>
            <a:r>
              <a:rPr lang="zh-CN" altLang="en-US" sz="2800" b="0">
                <a:latin typeface="Times New Roman" panose="02020603050405020304" charset="0"/>
              </a:rPr>
              <a:t>促进</a:t>
            </a:r>
            <a:r>
              <a:rPr lang="en-US" altLang="zh-CN" sz="2800" b="0">
                <a:latin typeface="Times New Roman" panose="02020603050405020304" charset="0"/>
              </a:rPr>
              <a:t>           </a:t>
            </a:r>
            <a:endParaRPr lang="en-US" altLang="zh-CN" sz="2800" b="0">
              <a:latin typeface="Times New Roman" panose="02020603050405020304" charset="0"/>
            </a:endParaRPr>
          </a:p>
          <a:p>
            <a:pPr indent="266700">
              <a:lnSpc>
                <a:spcPct val="110000"/>
              </a:lnSpc>
            </a:pPr>
            <a:r>
              <a:rPr lang="en-US" altLang="zh-CN" sz="2800" b="0">
                <a:latin typeface="Times New Roman" panose="02020603050405020304" charset="0"/>
              </a:rPr>
              <a:t>inclusive learning environment    </a:t>
            </a:r>
            <a:r>
              <a:rPr lang="zh-CN" altLang="en-US" sz="2800" b="0">
                <a:latin typeface="Times New Roman" panose="02020603050405020304" charset="0"/>
              </a:rPr>
              <a:t>包容的学习环境</a:t>
            </a:r>
            <a:endParaRPr lang="zh-CN" altLang="en-US" sz="2800" b="0">
              <a:latin typeface="Times New Roman" panose="02020603050405020304" charset="0"/>
            </a:endParaRPr>
          </a:p>
          <a:p>
            <a:pPr indent="266700">
              <a:lnSpc>
                <a:spcPct val="110000"/>
              </a:lnSpc>
            </a:pPr>
            <a:r>
              <a:rPr lang="en-US" altLang="zh-CN" sz="2800" b="0">
                <a:latin typeface="Times New Roman" panose="02020603050405020304" charset="0"/>
              </a:rPr>
              <a:t>merit</a:t>
            </a:r>
            <a:r>
              <a:rPr lang="zh-CN" altLang="en-US" sz="2800" b="0">
                <a:latin typeface="Times New Roman" panose="02020603050405020304" charset="0"/>
              </a:rPr>
              <a:t> </a:t>
            </a:r>
            <a:r>
              <a:rPr lang="en-US" altLang="zh-CN" sz="2800" b="0">
                <a:latin typeface="Times New Roman" panose="02020603050405020304" charset="0"/>
              </a:rPr>
              <a:t>n </a:t>
            </a:r>
            <a:r>
              <a:rPr lang="zh-CN" altLang="en-US" sz="2800" b="0">
                <a:latin typeface="Times New Roman" panose="02020603050405020304" charset="0"/>
              </a:rPr>
              <a:t>成绩</a:t>
            </a:r>
            <a:endParaRPr lang="en-US" altLang="zh-CN" sz="2800" b="0">
              <a:latin typeface="Times New Roman" panose="02020603050405020304" charset="0"/>
            </a:endParaRPr>
          </a:p>
          <a:p>
            <a:pPr indent="266700">
              <a:lnSpc>
                <a:spcPct val="110000"/>
              </a:lnSpc>
            </a:pPr>
            <a:endParaRPr lang="en-US" altLang="zh-CN" sz="2800" b="0">
              <a:latin typeface="Times New Roman" panose="02020603050405020304" charset="0"/>
            </a:endParaRPr>
          </a:p>
          <a:p>
            <a:pPr indent="266700">
              <a:lnSpc>
                <a:spcPct val="110000"/>
              </a:lnSpc>
            </a:pPr>
            <a:endParaRPr lang="en-US" altLang="zh-CN" sz="2800" b="0">
              <a:latin typeface="Times New Roman" panose="02020603050405020304" charset="0"/>
            </a:endParaRPr>
          </a:p>
          <a:p>
            <a:pPr indent="266700">
              <a:lnSpc>
                <a:spcPct val="110000"/>
              </a:lnSpc>
            </a:pPr>
            <a:r>
              <a:rPr lang="en-US" altLang="zh-CN" sz="2800" b="0">
                <a:latin typeface="Times New Roman" panose="02020603050405020304" charset="0"/>
              </a:rPr>
              <a:t> </a:t>
            </a:r>
            <a:endParaRPr lang="en-US" altLang="zh-CN" sz="2800" b="0">
              <a:latin typeface="Times New Roman" panose="02020603050405020304" charset="0"/>
            </a:endParaRPr>
          </a:p>
        </p:txBody>
      </p:sp>
      <p:sp>
        <p:nvSpPr>
          <p:cNvPr id="4" name="正五边形 3"/>
          <p:cNvSpPr/>
          <p:nvPr>
            <p:custDataLst>
              <p:tags r:id="rId3"/>
            </p:custDataLst>
          </p:nvPr>
        </p:nvSpPr>
        <p:spPr>
          <a:xfrm>
            <a:off x="513080" y="9340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custDataLst>
              <p:tags r:id="rId4"/>
            </p:custDataLst>
          </p:nvPr>
        </p:nvSpPr>
        <p:spPr>
          <a:xfrm>
            <a:off x="1644015" y="93408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与学习相关的词汇</a:t>
            </a:r>
            <a:endParaRPr lang="zh-CN" altLang="en-US" sz="2400" b="1">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1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12" name="组合 11"/>
          <p:cNvGrpSpPr/>
          <p:nvPr/>
        </p:nvGrpSpPr>
        <p:grpSpPr>
          <a:xfrm>
            <a:off x="513080" y="484505"/>
            <a:ext cx="2696210" cy="558441"/>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555" cy="703"/>
            </a:xfrm>
            <a:prstGeom prst="rect">
              <a:avLst/>
            </a:prstGeom>
            <a:noFill/>
            <a:ln>
              <a:noFill/>
            </a:ln>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100" name="文本框 99"/>
          <p:cNvSpPr txBox="1"/>
          <p:nvPr/>
        </p:nvSpPr>
        <p:spPr>
          <a:xfrm>
            <a:off x="381635" y="1398905"/>
            <a:ext cx="11262360" cy="2651125"/>
          </a:xfrm>
          <a:prstGeom prst="rect">
            <a:avLst/>
          </a:prstGeom>
          <a:solidFill>
            <a:schemeClr val="accent3">
              <a:lumMod val="20000"/>
              <a:lumOff val="80000"/>
            </a:schemeClr>
          </a:solidFill>
          <a:ln w="9525">
            <a:noFill/>
          </a:ln>
        </p:spPr>
        <p:txBody>
          <a:bodyPr wrap="square">
            <a:spAutoFit/>
          </a:bodyPr>
          <a:p>
            <a:pPr indent="292100">
              <a:lnSpc>
                <a:spcPct val="130000"/>
              </a:lnSpc>
            </a:pPr>
            <a:r>
              <a:rPr lang="en-US" sz="3200" b="0">
                <a:solidFill>
                  <a:srgbClr val="000000"/>
                </a:solidFill>
                <a:latin typeface="Times New Roman" panose="02020603050405020304" charset="0"/>
                <a:ea typeface="宋体" panose="02010600030101010101" pitchFamily="2" charset="-122"/>
              </a:rPr>
              <a:t> By addressing these biases proactively, institutions can foster fairer and more inclusive learning environments where student performance is evaluated impartially based on merit rather than surname placement.</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381635" y="4255770"/>
            <a:ext cx="11353165" cy="2011045"/>
          </a:xfrm>
          <a:prstGeom prst="rect">
            <a:avLst/>
          </a:prstGeom>
          <a:noFill/>
        </p:spPr>
        <p:txBody>
          <a:bodyPr wrap="square" rtlCol="0" anchor="t">
            <a:spAutoFit/>
          </a:bodyPr>
          <a:p>
            <a:pPr indent="266700">
              <a:lnSpc>
                <a:spcPct val="130000"/>
              </a:lnSpc>
            </a:pPr>
            <a:r>
              <a:rPr lang="zh-CN" sz="3200">
                <a:latin typeface="楷体" panose="02010609060101010101" charset="-122"/>
                <a:ea typeface="楷体" panose="02010609060101010101" charset="-122"/>
                <a:sym typeface="+mn-ea"/>
              </a:rPr>
              <a:t>通过主动解决这些偏见，教育机构可以促进更公平、更包容的学习环境，在这种环境中是根据成绩而不是姓氏的位置来公正地评估学生的表现。</a:t>
            </a:r>
            <a:endParaRPr lang="zh-CN" sz="3200">
              <a:latin typeface="楷体" panose="02010609060101010101" charset="-122"/>
              <a:ea typeface="楷体" panose="02010609060101010101" charset="-122"/>
              <a:sym typeface="+mn-ea"/>
            </a:endParaRPr>
          </a:p>
        </p:txBody>
      </p:sp>
      <p:cxnSp>
        <p:nvCxnSpPr>
          <p:cNvPr id="6" name="直接连接符 5"/>
          <p:cNvCxnSpPr/>
          <p:nvPr/>
        </p:nvCxnSpPr>
        <p:spPr>
          <a:xfrm>
            <a:off x="7249160" y="1988820"/>
            <a:ext cx="1845310" cy="16510"/>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7665085" y="1946275"/>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11" name="直接连接符 10"/>
          <p:cNvCxnSpPr/>
          <p:nvPr>
            <p:custDataLst>
              <p:tags r:id="rId3"/>
            </p:custDataLst>
          </p:nvPr>
        </p:nvCxnSpPr>
        <p:spPr>
          <a:xfrm>
            <a:off x="9182735" y="1979295"/>
            <a:ext cx="1498600" cy="8890"/>
          </a:xfrm>
          <a:prstGeom prst="line">
            <a:avLst/>
          </a:prstGeom>
          <a:ln w="38100">
            <a:solidFill>
              <a:srgbClr val="0070C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custDataLst>
              <p:tags r:id="rId4"/>
            </p:custDataLst>
          </p:nvPr>
        </p:nvCxnSpPr>
        <p:spPr>
          <a:xfrm flipV="1">
            <a:off x="4577080" y="2602865"/>
            <a:ext cx="3778885" cy="8890"/>
          </a:xfrm>
          <a:prstGeom prst="line">
            <a:avLst/>
          </a:prstGeom>
          <a:ln w="38100">
            <a:solidFill>
              <a:srgbClr val="00B050"/>
            </a:solidFill>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6339840" y="2586355"/>
            <a:ext cx="659130" cy="368300"/>
          </a:xfrm>
          <a:prstGeom prst="rect">
            <a:avLst/>
          </a:prstGeom>
          <a:solidFill>
            <a:srgbClr val="FFFF00"/>
          </a:solidFill>
        </p:spPr>
        <p:txBody>
          <a:bodyPr wrap="square" rtlCol="0">
            <a:spAutoFit/>
          </a:bodyPr>
          <a:p>
            <a:r>
              <a:rPr lang="zh-CN" altLang="en-US"/>
              <a:t>宾语</a:t>
            </a:r>
            <a:endParaRPr lang="zh-CN" altLang="en-US"/>
          </a:p>
        </p:txBody>
      </p:sp>
      <p:sp>
        <p:nvSpPr>
          <p:cNvPr id="14" name="左中括号 13"/>
          <p:cNvSpPr/>
          <p:nvPr/>
        </p:nvSpPr>
        <p:spPr>
          <a:xfrm>
            <a:off x="824865" y="148653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5" name="右中括号 14"/>
          <p:cNvSpPr/>
          <p:nvPr/>
        </p:nvSpPr>
        <p:spPr>
          <a:xfrm>
            <a:off x="6969760" y="147574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左中括号 8"/>
          <p:cNvSpPr/>
          <p:nvPr/>
        </p:nvSpPr>
        <p:spPr>
          <a:xfrm>
            <a:off x="381635" y="208724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6" name="右中括号 15"/>
          <p:cNvSpPr/>
          <p:nvPr/>
        </p:nvSpPr>
        <p:spPr>
          <a:xfrm>
            <a:off x="4386580" y="2087245"/>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custDataLst>
              <p:tags r:id="rId5"/>
            </p:custDataLst>
          </p:nvPr>
        </p:nvSpPr>
        <p:spPr>
          <a:xfrm>
            <a:off x="3404235" y="1946275"/>
            <a:ext cx="941705" cy="368300"/>
          </a:xfrm>
          <a:prstGeom prst="rect">
            <a:avLst/>
          </a:prstGeom>
          <a:solidFill>
            <a:srgbClr val="FFFF00"/>
          </a:solidFill>
        </p:spPr>
        <p:txBody>
          <a:bodyPr wrap="square" rtlCol="0">
            <a:spAutoFit/>
          </a:bodyPr>
          <a:p>
            <a:pPr algn="ctr"/>
            <a:r>
              <a:rPr lang="zh-CN" altLang="en-US"/>
              <a:t>状语</a:t>
            </a:r>
            <a:endParaRPr lang="zh-CN" altLang="en-US"/>
          </a:p>
        </p:txBody>
      </p:sp>
      <p:sp>
        <p:nvSpPr>
          <p:cNvPr id="21" name="文本框 20"/>
          <p:cNvSpPr txBox="1"/>
          <p:nvPr/>
        </p:nvSpPr>
        <p:spPr>
          <a:xfrm>
            <a:off x="1915795" y="2484120"/>
            <a:ext cx="941705" cy="368300"/>
          </a:xfrm>
          <a:prstGeom prst="rect">
            <a:avLst/>
          </a:prstGeom>
          <a:solidFill>
            <a:srgbClr val="FFFF00"/>
          </a:solidFill>
        </p:spPr>
        <p:txBody>
          <a:bodyPr wrap="square" rtlCol="0">
            <a:spAutoFit/>
          </a:bodyPr>
          <a:p>
            <a:pPr algn="ctr"/>
            <a:r>
              <a:rPr lang="zh-CN" altLang="en-US"/>
              <a:t>定语</a:t>
            </a:r>
            <a:endParaRPr lang="zh-CN" altLang="en-US"/>
          </a:p>
        </p:txBody>
      </p:sp>
      <p:sp>
        <p:nvSpPr>
          <p:cNvPr id="27" name="文本框 26"/>
          <p:cNvSpPr txBox="1"/>
          <p:nvPr>
            <p:custDataLst>
              <p:tags r:id="rId6"/>
            </p:custDataLst>
          </p:nvPr>
        </p:nvSpPr>
        <p:spPr>
          <a:xfrm>
            <a:off x="7628255" y="3249295"/>
            <a:ext cx="80010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状语</a:t>
            </a:r>
            <a:endParaRPr lang="zh-CN" altLang="en-US"/>
          </a:p>
        </p:txBody>
      </p:sp>
      <p:sp>
        <p:nvSpPr>
          <p:cNvPr id="30" name="文本框 29"/>
          <p:cNvSpPr txBox="1"/>
          <p:nvPr>
            <p:custDataLst>
              <p:tags r:id="rId7"/>
            </p:custDataLst>
          </p:nvPr>
        </p:nvSpPr>
        <p:spPr>
          <a:xfrm>
            <a:off x="9643110" y="1972310"/>
            <a:ext cx="737870" cy="368300"/>
          </a:xfrm>
          <a:prstGeom prst="rect">
            <a:avLst/>
          </a:prstGeom>
          <a:solidFill>
            <a:srgbClr val="FFFF00"/>
          </a:solidFill>
        </p:spPr>
        <p:txBody>
          <a:bodyPr wrap="square" rtlCol="0">
            <a:spAutoFit/>
          </a:bodyPr>
          <a:p>
            <a:r>
              <a:rPr lang="zh-CN" altLang="en-US"/>
              <a:t>谓语</a:t>
            </a:r>
            <a:endParaRPr lang="zh-CN" altLang="en-US"/>
          </a:p>
        </p:txBody>
      </p:sp>
      <p:sp>
        <p:nvSpPr>
          <p:cNvPr id="19" name="左中括号 18"/>
          <p:cNvSpPr/>
          <p:nvPr/>
        </p:nvSpPr>
        <p:spPr>
          <a:xfrm>
            <a:off x="8296275" y="208724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右中括号 19"/>
          <p:cNvSpPr/>
          <p:nvPr/>
        </p:nvSpPr>
        <p:spPr>
          <a:xfrm>
            <a:off x="3613785" y="338074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2" name="文本框 21"/>
          <p:cNvSpPr txBox="1"/>
          <p:nvPr/>
        </p:nvSpPr>
        <p:spPr>
          <a:xfrm>
            <a:off x="5159375" y="3396615"/>
            <a:ext cx="1180465" cy="368300"/>
          </a:xfrm>
          <a:prstGeom prst="rect">
            <a:avLst/>
          </a:prstGeom>
          <a:solidFill>
            <a:srgbClr val="FFFF00"/>
          </a:solidFill>
        </p:spPr>
        <p:txBody>
          <a:bodyPr wrap="square" rtlCol="0">
            <a:spAutoFit/>
          </a:bodyPr>
          <a:p>
            <a:pPr algn="ctr"/>
            <a:r>
              <a:rPr lang="zh-CN" altLang="en-US"/>
              <a:t>定语从句</a:t>
            </a:r>
            <a:endParaRPr lang="zh-CN" altLang="en-US"/>
          </a:p>
        </p:txBody>
      </p:sp>
      <p:cxnSp>
        <p:nvCxnSpPr>
          <p:cNvPr id="37" name="直接连接符 36"/>
          <p:cNvCxnSpPr/>
          <p:nvPr/>
        </p:nvCxnSpPr>
        <p:spPr>
          <a:xfrm>
            <a:off x="9464040" y="2611755"/>
            <a:ext cx="1217295" cy="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flipV="1">
            <a:off x="513080" y="3254375"/>
            <a:ext cx="1974850" cy="5715"/>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sp>
        <p:nvSpPr>
          <p:cNvPr id="39" name="文本框 38"/>
          <p:cNvSpPr txBox="1"/>
          <p:nvPr>
            <p:custDataLst>
              <p:tags r:id="rId8"/>
            </p:custDataLst>
          </p:nvPr>
        </p:nvSpPr>
        <p:spPr>
          <a:xfrm>
            <a:off x="824865" y="3254375"/>
            <a:ext cx="73152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主语</a:t>
            </a:r>
            <a:endParaRPr lang="zh-CN" altLang="en-US"/>
          </a:p>
        </p:txBody>
      </p:sp>
      <p:cxnSp>
        <p:nvCxnSpPr>
          <p:cNvPr id="40" name="直接连接符 39"/>
          <p:cNvCxnSpPr/>
          <p:nvPr/>
        </p:nvCxnSpPr>
        <p:spPr>
          <a:xfrm>
            <a:off x="2581910" y="3260725"/>
            <a:ext cx="1916430" cy="5080"/>
          </a:xfrm>
          <a:prstGeom prst="line">
            <a:avLst/>
          </a:prstGeom>
          <a:ln w="38100">
            <a:solidFill>
              <a:schemeClr val="accent2">
                <a:lumMod val="60000"/>
                <a:lumOff val="40000"/>
              </a:schemeClr>
            </a:solidFill>
          </a:ln>
        </p:spPr>
        <p:style>
          <a:lnRef idx="2">
            <a:schemeClr val="accent1"/>
          </a:lnRef>
          <a:fillRef idx="0">
            <a:srgbClr val="FFFFFF"/>
          </a:fillRef>
          <a:effectRef idx="0">
            <a:srgbClr val="FFFFFF"/>
          </a:effectRef>
          <a:fontRef idx="minor">
            <a:schemeClr val="tx1"/>
          </a:fontRef>
        </p:style>
      </p:cxnSp>
      <p:sp>
        <p:nvSpPr>
          <p:cNvPr id="41" name="文本框 40"/>
          <p:cNvSpPr txBox="1"/>
          <p:nvPr>
            <p:custDataLst>
              <p:tags r:id="rId9"/>
            </p:custDataLst>
          </p:nvPr>
        </p:nvSpPr>
        <p:spPr>
          <a:xfrm>
            <a:off x="3139440" y="3265805"/>
            <a:ext cx="731520" cy="368300"/>
          </a:xfrm>
          <a:prstGeom prst="rect">
            <a:avLst/>
          </a:prstGeom>
          <a:solidFill>
            <a:schemeClr val="accent2"/>
          </a:solidFill>
          <a:ln>
            <a:solidFill>
              <a:schemeClr val="accent2">
                <a:lumMod val="40000"/>
                <a:lumOff val="60000"/>
              </a:schemeClr>
            </a:solidFill>
          </a:ln>
        </p:spPr>
        <p:txBody>
          <a:bodyPr wrap="square" rtlCol="0">
            <a:spAutoFit/>
          </a:bodyPr>
          <a:p>
            <a:pPr algn="ctr"/>
            <a:r>
              <a:rPr lang="zh-CN" altLang="en-US"/>
              <a:t>谓语</a:t>
            </a:r>
            <a:endParaRPr lang="zh-CN" altLang="en-US"/>
          </a:p>
        </p:txBody>
      </p:sp>
      <p:sp>
        <p:nvSpPr>
          <p:cNvPr id="42" name="文本框 41"/>
          <p:cNvSpPr txBox="1"/>
          <p:nvPr/>
        </p:nvSpPr>
        <p:spPr>
          <a:xfrm>
            <a:off x="6035675" y="2813050"/>
            <a:ext cx="304165" cy="583565"/>
          </a:xfrm>
          <a:prstGeom prst="rect">
            <a:avLst/>
          </a:prstGeom>
          <a:noFill/>
        </p:spPr>
        <p:txBody>
          <a:bodyPr wrap="square" rtlCol="0">
            <a:spAutoFit/>
          </a:bodyPr>
          <a:p>
            <a:r>
              <a:rPr lang="zh-CN" altLang="en-US" sz="3200" b="1">
                <a:solidFill>
                  <a:schemeClr val="accent2">
                    <a:lumMod val="40000"/>
                    <a:lumOff val="60000"/>
                  </a:schemeClr>
                </a:solidFill>
              </a:rPr>
              <a:t>（</a:t>
            </a:r>
            <a:endParaRPr lang="zh-CN" altLang="en-US" sz="3200" b="1">
              <a:solidFill>
                <a:schemeClr val="accent2">
                  <a:lumMod val="40000"/>
                  <a:lumOff val="60000"/>
                </a:schemeClr>
              </a:solidFill>
            </a:endParaRPr>
          </a:p>
        </p:txBody>
      </p:sp>
      <p:sp>
        <p:nvSpPr>
          <p:cNvPr id="43" name="文本框 42"/>
          <p:cNvSpPr txBox="1"/>
          <p:nvPr/>
        </p:nvSpPr>
        <p:spPr>
          <a:xfrm>
            <a:off x="3516630" y="3412490"/>
            <a:ext cx="304165" cy="583565"/>
          </a:xfrm>
          <a:prstGeom prst="rect">
            <a:avLst/>
          </a:prstGeom>
          <a:noFill/>
        </p:spPr>
        <p:txBody>
          <a:bodyPr wrap="square" rtlCol="0">
            <a:spAutoFit/>
          </a:bodyPr>
          <a:p>
            <a:r>
              <a:rPr lang="zh-CN" altLang="en-US" sz="3200" b="1">
                <a:solidFill>
                  <a:schemeClr val="accent2">
                    <a:lumMod val="40000"/>
                    <a:lumOff val="60000"/>
                  </a:schemeClr>
                </a:solidFill>
              </a:rPr>
              <a:t>）</a:t>
            </a:r>
            <a:endParaRPr lang="zh-CN" altLang="en-US" sz="3200" b="1">
              <a:solidFill>
                <a:schemeClr val="accent2">
                  <a:lumMod val="40000"/>
                  <a:lumOff val="60000"/>
                </a:schemeClr>
              </a:solidFill>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2">
                                            <p:txEl>
                                              <p:pRg st="0" end="0"/>
                                            </p:txEl>
                                          </p:spTgt>
                                        </p:tgtEl>
                                        <p:attrNameLst>
                                          <p:attrName>style.visibility</p:attrName>
                                        </p:attrNameLst>
                                      </p:cBhvr>
                                      <p:to>
                                        <p:strVal val="visible"/>
                                      </p:to>
                                    </p:set>
                                    <p:anim calcmode="lin" valueType="num">
                                      <p:cBhvr additive="base">
                                        <p:cTn id="8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43">
                                            <p:txEl>
                                              <p:pRg st="0" end="0"/>
                                            </p:txEl>
                                          </p:spTgt>
                                        </p:tgtEl>
                                        <p:attrNameLst>
                                          <p:attrName>style.visibility</p:attrName>
                                        </p:attrNameLst>
                                      </p:cBhvr>
                                      <p:to>
                                        <p:strVal val="visible"/>
                                      </p:to>
                                    </p:set>
                                    <p:anim calcmode="lin" valueType="num">
                                      <p:cBhvr additive="base">
                                        <p:cTn id="9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ldLvl="0" animBg="1"/>
      <p:bldP spid="7" grpId="0" bldLvl="0" animBg="1"/>
      <p:bldP spid="14" grpId="0" bldLvl="0" animBg="1"/>
      <p:bldP spid="15" grpId="0" bldLvl="0" animBg="1"/>
      <p:bldP spid="9" grpId="0" bldLvl="0" animBg="1"/>
      <p:bldP spid="16" grpId="0" bldLvl="0" animBg="1"/>
      <p:bldP spid="17" grpId="0" bldLvl="0" animBg="1"/>
      <p:bldP spid="27" grpId="0" bldLvl="0" animBg="1"/>
      <p:bldP spid="30" grpId="0" bldLvl="0" animBg="1"/>
      <p:bldP spid="21" grpId="0" bldLvl="0" animBg="1"/>
      <p:bldP spid="19" grpId="0" bldLvl="0" animBg="1"/>
      <p:bldP spid="20" grpId="0" bldLvl="0" animBg="1"/>
      <p:bldP spid="22" grpId="0" bldLvl="0" animBg="1"/>
      <p:bldP spid="39" grpId="0" bldLvl="0" animBg="1"/>
      <p:bldP spid="41"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a:xfrm>
            <a:off x="318770" y="0"/>
            <a:ext cx="2355850" cy="992505"/>
          </a:xfrm>
        </p:spPr>
        <p:txBody>
          <a:bodyPr>
            <a:normAutofit fontScale="90000"/>
          </a:bodyPr>
          <a:lstStyle/>
          <a:p>
            <a:r>
              <a:rPr lang="zh-CN" altLang="en-US"/>
              <a:t>七选五</a:t>
            </a:r>
            <a:endParaRPr lang="zh-CN" altLang="en-US"/>
          </a:p>
        </p:txBody>
      </p:sp>
      <p:grpSp>
        <p:nvGrpSpPr>
          <p:cNvPr id="16" name="组合 15"/>
          <p:cNvGrpSpPr/>
          <p:nvPr/>
        </p:nvGrpSpPr>
        <p:grpSpPr>
          <a:xfrm>
            <a:off x="644525" y="886460"/>
            <a:ext cx="11106785" cy="778510"/>
            <a:chOff x="-109" y="6225"/>
            <a:chExt cx="7385" cy="1129"/>
          </a:xfrm>
        </p:grpSpPr>
        <p:sp>
          <p:nvSpPr>
            <p:cNvPr id="9" name="圆角矩形 8"/>
            <p:cNvSpPr/>
            <p:nvPr/>
          </p:nvSpPr>
          <p:spPr>
            <a:xfrm>
              <a:off x="274" y="6225"/>
              <a:ext cx="6948"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09" y="6329"/>
              <a:ext cx="7385" cy="88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ctr">
                <a:lnSpc>
                  <a:spcPct val="120000"/>
                </a:lnSpc>
              </a:pPr>
              <a:r>
                <a:rPr lang="en-US" altLang="zh-CN" sz="2800">
                  <a:solidFill>
                    <a:schemeClr val="tx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rPr>
                <a:t>Overcome setbacks and create a better life chapter.</a:t>
              </a:r>
              <a:endParaRPr lang="en-US" altLang="zh-CN" sz="2800">
                <a:solidFill>
                  <a:schemeClr val="tx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endParaRPr>
            </a:p>
          </p:txBody>
        </p:sp>
      </p:grpSp>
      <p:pic>
        <p:nvPicPr>
          <p:cNvPr id="2" name="图片 1"/>
          <p:cNvPicPr/>
          <p:nvPr/>
        </p:nvPicPr>
        <p:blipFill>
          <a:blip r:embed="rId2"/>
          <a:stretch>
            <a:fillRect/>
          </a:stretch>
        </p:blipFill>
        <p:spPr>
          <a:xfrm>
            <a:off x="481965" y="2065655"/>
            <a:ext cx="11455400" cy="4441825"/>
          </a:xfrm>
          <a:prstGeom prst="rect">
            <a:avLst/>
          </a:prstGeom>
        </p:spPr>
      </p:pic>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2028805" cy="2061210"/>
          </a:xfrm>
          <a:prstGeom prst="rect">
            <a:avLst/>
          </a:prstGeom>
          <a:solidFill>
            <a:srgbClr val="C3C255"/>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Life is filled with numerous victories and downfalls; what matters is how you tackle each situation. Whether it is your schooling or a serious life struggle, we must learn to turn the page and change our life for the better. </a:t>
            </a:r>
            <a:r>
              <a:rPr lang="en-US" sz="3200" b="0" u="sng">
                <a:solidFill>
                  <a:srgbClr val="000000"/>
                </a:solidFill>
                <a:latin typeface="Times New Roman" panose="02020603050405020304" charset="0"/>
                <a:ea typeface="宋体" panose="02010600030101010101" pitchFamily="2" charset="-122"/>
              </a:rPr>
              <a:t>     36_____     </a:t>
            </a:r>
            <a:endParaRPr lang="en-US" sz="3200" b="0" u="sng">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163195" y="2397760"/>
            <a:ext cx="12028805" cy="3538220"/>
          </a:xfrm>
          <a:prstGeom prst="rect">
            <a:avLst/>
          </a:prstGeom>
          <a:solidFill>
            <a:schemeClr val="accent2">
              <a:lumMod val="20000"/>
              <a:lumOff val="80000"/>
            </a:schemeClr>
          </a:solidFill>
          <a:ln w="9525">
            <a:noFill/>
          </a:ln>
        </p:spPr>
        <p:txBody>
          <a:bodyPr wrap="square">
            <a:spAutoFit/>
          </a:bodyPr>
          <a:p>
            <a:pPr indent="292100"/>
            <a:r>
              <a:rPr lang="en-US" sz="3200">
                <a:solidFill>
                  <a:srgbClr val="000000"/>
                </a:solidFill>
                <a:latin typeface="Times New Roman" panose="02020603050405020304" charset="0"/>
                <a:ea typeface="宋体" panose="02010600030101010101" pitchFamily="2" charset="-122"/>
                <a:sym typeface="+mn-ea"/>
              </a:rPr>
              <a:t>A. Now it’s your turn to think outside the box.</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B. We must forgive ourselves to begin the next chapter.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C. Here’s how you can create a new chapter in your life.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What you can do in this situation is draw a mental line.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E. However, giving up and being stuck in pain will be even harder.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F. Let your tears and sweat water the seeds of your future happiness.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Besides, you will obtain the motivation you can’t find in yourself.</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3818255" y="4290695"/>
            <a:ext cx="7832090" cy="2345690"/>
          </a:xfrm>
          <a:prstGeom prst="rect">
            <a:avLst/>
          </a:prstGeom>
          <a:solidFill>
            <a:schemeClr val="accent6">
              <a:lumMod val="40000"/>
              <a:lumOff val="60000"/>
            </a:schemeClr>
          </a:solidFill>
        </p:spPr>
        <p:txBody>
          <a:bodyPr wrap="square" rtlCol="0">
            <a:noAutofit/>
          </a:bodyPr>
          <a:p>
            <a:r>
              <a:rPr lang="zh-CN" altLang="en-US" sz="2800"/>
              <a:t>解析：该句的位置在说明文的第一段，是在引出话题，上文在陈述人生中遇到问题后该怎么做，后文是具体的方法，所以</a:t>
            </a:r>
            <a:r>
              <a:rPr lang="en-US" altLang="zh-CN" sz="2800"/>
              <a:t>C</a:t>
            </a:r>
            <a:r>
              <a:rPr lang="zh-CN" altLang="en-US" sz="2800"/>
              <a:t>项中</a:t>
            </a:r>
            <a:r>
              <a:rPr lang="en-US" altLang="zh-CN" sz="2800"/>
              <a:t>“create a new chapter”</a:t>
            </a:r>
            <a:r>
              <a:rPr lang="zh-CN" altLang="en-US" sz="2800"/>
              <a:t>承上</a:t>
            </a:r>
            <a:r>
              <a:rPr lang="en-US" altLang="zh-CN" sz="2800"/>
              <a:t>“turn a page ”; “Here’s how you can”</a:t>
            </a:r>
            <a:r>
              <a:rPr lang="zh-CN" altLang="en-US" sz="2800"/>
              <a:t>启下具体方法</a:t>
            </a:r>
            <a:endParaRPr lang="zh-CN" altLang="en-US" sz="2800"/>
          </a:p>
        </p:txBody>
      </p:sp>
      <p:cxnSp>
        <p:nvCxnSpPr>
          <p:cNvPr id="7" name="直接箭头连接符 6"/>
          <p:cNvCxnSpPr/>
          <p:nvPr/>
        </p:nvCxnSpPr>
        <p:spPr>
          <a:xfrm flipV="1">
            <a:off x="6177915" y="1624965"/>
            <a:ext cx="0" cy="174942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2" name="直接连接符 1"/>
          <p:cNvCxnSpPr/>
          <p:nvPr/>
        </p:nvCxnSpPr>
        <p:spPr>
          <a:xfrm flipV="1">
            <a:off x="5052060" y="1564005"/>
            <a:ext cx="2251075" cy="635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414655" y="340677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377055" y="3429000"/>
            <a:ext cx="324104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2028805" cy="3046095"/>
          </a:xfrm>
          <a:prstGeom prst="rect">
            <a:avLst/>
          </a:prstGeom>
          <a:solidFill>
            <a:srgbClr val="C3C255"/>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You might find yourself in a dead end.</a:t>
            </a:r>
            <a:r>
              <a:rPr lang="en-US" sz="3200" b="0" u="sng">
                <a:solidFill>
                  <a:srgbClr val="000000"/>
                </a:solidFill>
                <a:latin typeface="Times New Roman" panose="02020603050405020304" charset="0"/>
                <a:ea typeface="宋体" panose="02010600030101010101" pitchFamily="2" charset="-122"/>
              </a:rPr>
              <a:t>      37      </a:t>
            </a:r>
            <a:r>
              <a:rPr lang="en-US" sz="3200" b="0">
                <a:solidFill>
                  <a:srgbClr val="000000"/>
                </a:solidFill>
                <a:latin typeface="Times New Roman" panose="02020603050405020304" charset="0"/>
                <a:ea typeface="宋体" panose="02010600030101010101" pitchFamily="2" charset="-122"/>
              </a:rPr>
              <a:t>This will help you mark your future decisions. Everything that you faced until now was just a part of the problem and everything that comes after the line will be part of the solution. Don’t take the whole thing as suffering; instead, it is a learning experience. Make sure that you won’t let anything hold you back and will try to be better each day.</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163195" y="3178175"/>
            <a:ext cx="12028805" cy="3538220"/>
          </a:xfrm>
          <a:prstGeom prst="rect">
            <a:avLst/>
          </a:prstGeom>
          <a:solidFill>
            <a:schemeClr val="accent2">
              <a:lumMod val="20000"/>
              <a:lumOff val="80000"/>
            </a:schemeClr>
          </a:solidFill>
          <a:ln w="9525">
            <a:noFill/>
          </a:ln>
        </p:spPr>
        <p:txBody>
          <a:bodyPr wrap="square">
            <a:spAutoFit/>
          </a:bodyPr>
          <a:p>
            <a:pPr indent="292100"/>
            <a:r>
              <a:rPr lang="en-US" sz="3200">
                <a:solidFill>
                  <a:srgbClr val="000000"/>
                </a:solidFill>
                <a:latin typeface="Times New Roman" panose="02020603050405020304" charset="0"/>
                <a:ea typeface="宋体" panose="02010600030101010101" pitchFamily="2" charset="-122"/>
                <a:sym typeface="+mn-ea"/>
              </a:rPr>
              <a:t>A. Now it’s your turn to think outside the box.</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B. We must forgive ourselves to begin the next chapter.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C. Here’s how you can create a new chapter in your life.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What you can do in this situation is draw a mental line.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E. However, giving up and being stuck in pain will be even harder.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F. Let your tears and sweat water the seeds of your future happiness.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Besides, you will obtain the motivation you can’t find in yourself.</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895350" y="5385435"/>
            <a:ext cx="9842500" cy="1346200"/>
          </a:xfrm>
          <a:prstGeom prst="rect">
            <a:avLst/>
          </a:prstGeom>
          <a:solidFill>
            <a:schemeClr val="accent6">
              <a:lumMod val="40000"/>
              <a:lumOff val="60000"/>
            </a:schemeClr>
          </a:solidFill>
        </p:spPr>
        <p:txBody>
          <a:bodyPr wrap="square" rtlCol="0">
            <a:noAutofit/>
          </a:bodyPr>
          <a:p>
            <a:r>
              <a:rPr lang="zh-CN" altLang="en-US" sz="2800"/>
              <a:t>解析：该句的位置在段落中的第二句，上文是一种状况，下文中的</a:t>
            </a:r>
            <a:r>
              <a:rPr lang="en-US" altLang="zh-CN" sz="2800"/>
              <a:t>“This”</a:t>
            </a:r>
            <a:r>
              <a:rPr lang="zh-CN" altLang="en-US" sz="2800"/>
              <a:t>指代本句中提到的应对措施，故</a:t>
            </a:r>
            <a:r>
              <a:rPr lang="en-US" altLang="zh-CN" sz="2800"/>
              <a:t>D</a:t>
            </a:r>
            <a:r>
              <a:rPr lang="zh-CN" altLang="en-US" sz="2800"/>
              <a:t>项中</a:t>
            </a:r>
            <a:r>
              <a:rPr lang="en-US" altLang="zh-CN" sz="2800"/>
              <a:t>“in this situation”</a:t>
            </a:r>
            <a:r>
              <a:rPr lang="zh-CN" altLang="en-US" sz="2800"/>
              <a:t>承上，</a:t>
            </a:r>
            <a:r>
              <a:rPr lang="en-US" altLang="zh-CN" sz="2800"/>
              <a:t>“</a:t>
            </a:r>
            <a:r>
              <a:rPr lang="en-US" sz="2800">
                <a:solidFill>
                  <a:srgbClr val="000000"/>
                </a:solidFill>
                <a:latin typeface="Times New Roman" panose="02020603050405020304" charset="0"/>
                <a:ea typeface="宋体" panose="02010600030101010101" pitchFamily="2" charset="-122"/>
                <a:sym typeface="+mn-ea"/>
              </a:rPr>
              <a:t>draw a mental line</a:t>
            </a:r>
            <a:r>
              <a:rPr lang="en-US" altLang="zh-CN" sz="2800"/>
              <a:t>”</a:t>
            </a:r>
            <a:r>
              <a:rPr lang="zh-CN" altLang="en-US" sz="2800"/>
              <a:t>是应对措施。</a:t>
            </a:r>
            <a:endParaRPr lang="zh-CN" altLang="en-US" sz="2800"/>
          </a:p>
        </p:txBody>
      </p:sp>
      <p:cxnSp>
        <p:nvCxnSpPr>
          <p:cNvPr id="7" name="直接箭头连接符 6"/>
          <p:cNvCxnSpPr/>
          <p:nvPr/>
        </p:nvCxnSpPr>
        <p:spPr>
          <a:xfrm flipV="1">
            <a:off x="5226050" y="692785"/>
            <a:ext cx="0" cy="383349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2" name="直接连接符 1"/>
          <p:cNvCxnSpPr/>
          <p:nvPr/>
        </p:nvCxnSpPr>
        <p:spPr>
          <a:xfrm>
            <a:off x="596900" y="636270"/>
            <a:ext cx="6042025" cy="254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2" name="椭圆 11"/>
          <p:cNvSpPr/>
          <p:nvPr/>
        </p:nvSpPr>
        <p:spPr>
          <a:xfrm>
            <a:off x="414655" y="474980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876675" y="4719320"/>
            <a:ext cx="269811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8333740" y="160655"/>
            <a:ext cx="977900" cy="532130"/>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6" name="直接箭头连接符 5"/>
          <p:cNvCxnSpPr/>
          <p:nvPr/>
        </p:nvCxnSpPr>
        <p:spPr>
          <a:xfrm>
            <a:off x="8790305" y="692785"/>
            <a:ext cx="65405" cy="3920490"/>
          </a:xfrm>
          <a:prstGeom prst="straightConnector1">
            <a:avLst/>
          </a:prstGeom>
          <a:ln w="38100">
            <a:solidFill>
              <a:schemeClr val="accent1"/>
            </a:solidFill>
            <a:tailEnd type="arrow"/>
          </a:ln>
        </p:spPr>
        <p:style>
          <a:lnRef idx="2">
            <a:schemeClr val="accent1"/>
          </a:lnRef>
          <a:fillRef idx="0">
            <a:srgbClr val="FFFFFF"/>
          </a:fillRef>
          <a:effectRef idx="0">
            <a:srgbClr val="FFFFFF"/>
          </a:effectRef>
          <a:fontRef idx="minor">
            <a:schemeClr val="tx1"/>
          </a:fontRef>
        </p:style>
      </p:cxnSp>
      <p:sp>
        <p:nvSpPr>
          <p:cNvPr id="9" name="椭圆 8"/>
          <p:cNvSpPr/>
          <p:nvPr/>
        </p:nvSpPr>
        <p:spPr>
          <a:xfrm>
            <a:off x="6852285" y="4719320"/>
            <a:ext cx="3258820" cy="532130"/>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3" grpId="0" bldLvl="0" animBg="1"/>
      <p:bldP spid="9"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2028805" cy="2553335"/>
          </a:xfrm>
          <a:prstGeom prst="rect">
            <a:avLst/>
          </a:prstGeom>
          <a:solidFill>
            <a:srgbClr val="C3C255"/>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When handling a tough situation, you may need some extra help. Connect with people that have gone through the same trials as you have. During the interactions, you will notice the different patterns which made them successful. </a:t>
            </a:r>
            <a:r>
              <a:rPr lang="en-US" sz="3200" b="0" u="sng">
                <a:solidFill>
                  <a:srgbClr val="000000"/>
                </a:solidFill>
                <a:latin typeface="Times New Roman" panose="02020603050405020304" charset="0"/>
                <a:ea typeface="宋体" panose="02010600030101010101" pitchFamily="2" charset="-122"/>
              </a:rPr>
              <a:t>     38      </a:t>
            </a:r>
            <a:r>
              <a:rPr lang="en-US" sz="3200" b="0">
                <a:solidFill>
                  <a:srgbClr val="000000"/>
                </a:solidFill>
                <a:latin typeface="Times New Roman" panose="02020603050405020304" charset="0"/>
                <a:ea typeface="宋体" panose="02010600030101010101" pitchFamily="2" charset="-122"/>
              </a:rPr>
              <a:t>Their experiences are beneficial to uplifting your spirit and truly help you out.</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163195" y="3178175"/>
            <a:ext cx="12028805" cy="3538220"/>
          </a:xfrm>
          <a:prstGeom prst="rect">
            <a:avLst/>
          </a:prstGeom>
          <a:solidFill>
            <a:schemeClr val="accent2">
              <a:lumMod val="20000"/>
              <a:lumOff val="80000"/>
            </a:schemeClr>
          </a:solidFill>
          <a:ln w="9525">
            <a:noFill/>
          </a:ln>
        </p:spPr>
        <p:txBody>
          <a:bodyPr wrap="square">
            <a:spAutoFit/>
          </a:bodyPr>
          <a:p>
            <a:pPr indent="292100"/>
            <a:r>
              <a:rPr lang="en-US" sz="3200">
                <a:solidFill>
                  <a:srgbClr val="000000"/>
                </a:solidFill>
                <a:latin typeface="Times New Roman" panose="02020603050405020304" charset="0"/>
                <a:ea typeface="宋体" panose="02010600030101010101" pitchFamily="2" charset="-122"/>
                <a:sym typeface="+mn-ea"/>
              </a:rPr>
              <a:t>A. Now it’s your turn to think outside the box.</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B. We must forgive ourselves to begin the next chapter.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C. Here’s how you can create a new chapter in your life.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What you can do in this situation is draw a mental line.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E. However, giving up and being stuck in pain will be even harder.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F. Let your tears and sweat water the seeds of your future happiness.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Besides, you will obtain the motivation you can’t find in yourself.</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2349500" y="2685415"/>
            <a:ext cx="9842500" cy="1346200"/>
          </a:xfrm>
          <a:prstGeom prst="rect">
            <a:avLst/>
          </a:prstGeom>
          <a:solidFill>
            <a:schemeClr val="accent6">
              <a:lumMod val="40000"/>
              <a:lumOff val="60000"/>
            </a:schemeClr>
          </a:solidFill>
        </p:spPr>
        <p:txBody>
          <a:bodyPr wrap="square" rtlCol="0">
            <a:noAutofit/>
          </a:bodyPr>
          <a:p>
            <a:r>
              <a:rPr lang="zh-CN" altLang="en-US" sz="2800"/>
              <a:t>解析：该段提供的方法是</a:t>
            </a:r>
            <a:r>
              <a:rPr lang="en-US" altLang="zh-CN" sz="2800"/>
              <a:t>“与那些经历过同样考验的人建立联系</a:t>
            </a:r>
            <a:r>
              <a:rPr lang="zh-CN" altLang="en-US" sz="2800">
                <a:ea typeface="宋体" panose="02010600030101010101" pitchFamily="2" charset="-122"/>
              </a:rPr>
              <a:t>。</a:t>
            </a:r>
            <a:r>
              <a:rPr lang="en-US" altLang="zh-CN" sz="2800"/>
              <a:t>”</a:t>
            </a:r>
            <a:r>
              <a:rPr lang="zh-CN" altLang="en-US" sz="2800"/>
              <a:t>该句前是这种方法的一个好处，后文是进行总结。故</a:t>
            </a:r>
            <a:r>
              <a:rPr lang="en-US" altLang="zh-CN" sz="2800"/>
              <a:t>G</a:t>
            </a:r>
            <a:r>
              <a:rPr lang="zh-CN" altLang="en-US" sz="2800"/>
              <a:t>项</a:t>
            </a:r>
            <a:r>
              <a:rPr lang="en-US" altLang="zh-CN" sz="2800"/>
              <a:t>---</a:t>
            </a:r>
            <a:r>
              <a:rPr lang="zh-CN" altLang="en-US" sz="2800"/>
              <a:t>这种方法的另一个好处，是能承上启下的。</a:t>
            </a:r>
            <a:endParaRPr lang="zh-CN" altLang="en-US" sz="2800"/>
          </a:p>
        </p:txBody>
      </p:sp>
      <p:sp>
        <p:nvSpPr>
          <p:cNvPr id="12" name="椭圆 11"/>
          <p:cNvSpPr/>
          <p:nvPr/>
        </p:nvSpPr>
        <p:spPr>
          <a:xfrm>
            <a:off x="414655" y="616204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991235" y="6142355"/>
            <a:ext cx="148082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 name="文本框 117"/>
          <p:cNvSpPr txBox="1"/>
          <p:nvPr/>
        </p:nvSpPr>
        <p:spPr>
          <a:xfrm>
            <a:off x="163195" y="132080"/>
            <a:ext cx="12028805" cy="2553335"/>
          </a:xfrm>
          <a:prstGeom prst="rect">
            <a:avLst/>
          </a:prstGeom>
          <a:solidFill>
            <a:srgbClr val="C3C255"/>
          </a:solidFill>
          <a:ln w="9525">
            <a:noFill/>
          </a:ln>
        </p:spPr>
        <p:txBody>
          <a:bodyPr wrap="square">
            <a:spAutoFit/>
          </a:bodyPr>
          <a:p>
            <a:pPr indent="292100"/>
            <a:r>
              <a:rPr lang="en-US" sz="3200">
                <a:solidFill>
                  <a:srgbClr val="000000"/>
                </a:solidFill>
                <a:latin typeface="Times New Roman" panose="02020603050405020304" charset="0"/>
                <a:ea typeface="宋体" panose="02010600030101010101" pitchFamily="2" charset="-122"/>
                <a:sym typeface="+mn-ea"/>
              </a:rPr>
              <a:t>Another amazing approach is to make sensible and favorable choices for yourself. Engaging in battles and struggles is going to be very hard.      </a:t>
            </a:r>
            <a:r>
              <a:rPr lang="en-US" sz="3200" u="sng">
                <a:solidFill>
                  <a:srgbClr val="000000"/>
                </a:solidFill>
                <a:latin typeface="Times New Roman" panose="02020603050405020304" charset="0"/>
                <a:ea typeface="宋体" panose="02010600030101010101" pitchFamily="2" charset="-122"/>
                <a:sym typeface="+mn-ea"/>
              </a:rPr>
              <a:t>39      </a:t>
            </a:r>
            <a:r>
              <a:rPr lang="en-US" sz="3200">
                <a:solidFill>
                  <a:srgbClr val="000000"/>
                </a:solidFill>
                <a:latin typeface="Times New Roman" panose="02020603050405020304" charset="0"/>
                <a:ea typeface="宋体" panose="02010600030101010101" pitchFamily="2" charset="-122"/>
                <a:sym typeface="+mn-ea"/>
              </a:rPr>
              <a:t>Picture your goals in your mind and make sensible steps towards them with each passing day. Remember to do what actually works and make sure that nothing stands in your way.</a:t>
            </a:r>
            <a:endParaRPr lang="en-US" sz="3200" b="0">
              <a:solidFill>
                <a:srgbClr val="000000"/>
              </a:solidFill>
              <a:latin typeface="Times New Roman" panose="02020603050405020304" charset="0"/>
              <a:ea typeface="宋体" panose="02010600030101010101" pitchFamily="2" charset="-122"/>
            </a:endParaRPr>
          </a:p>
        </p:txBody>
      </p:sp>
      <p:sp>
        <p:nvSpPr>
          <p:cNvPr id="4" name="文本框 3"/>
          <p:cNvSpPr txBox="1"/>
          <p:nvPr/>
        </p:nvSpPr>
        <p:spPr>
          <a:xfrm>
            <a:off x="163195" y="3178175"/>
            <a:ext cx="12028805" cy="3538220"/>
          </a:xfrm>
          <a:prstGeom prst="rect">
            <a:avLst/>
          </a:prstGeom>
          <a:solidFill>
            <a:schemeClr val="accent2">
              <a:lumMod val="20000"/>
              <a:lumOff val="80000"/>
            </a:schemeClr>
          </a:solidFill>
          <a:ln w="9525">
            <a:noFill/>
          </a:ln>
        </p:spPr>
        <p:txBody>
          <a:bodyPr wrap="square">
            <a:spAutoFit/>
          </a:bodyPr>
          <a:p>
            <a:pPr indent="292100"/>
            <a:r>
              <a:rPr lang="en-US" sz="3200">
                <a:solidFill>
                  <a:srgbClr val="000000"/>
                </a:solidFill>
                <a:latin typeface="Times New Roman" panose="02020603050405020304" charset="0"/>
                <a:ea typeface="宋体" panose="02010600030101010101" pitchFamily="2" charset="-122"/>
                <a:sym typeface="+mn-ea"/>
              </a:rPr>
              <a:t>A. Now it’s your turn to think outside the box.</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B. We must forgive ourselves to begin the next chapter.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C. Here’s how you can create a new chapter in your life.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What you can do in this situation is draw a mental line.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E. However, giving up and being stuck in pain will be even harder.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F. Let your tears and sweat water the seeds of your future happiness.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Besides, you will obtain the motivation you can’t find in yourself.</a:t>
            </a:r>
            <a:endParaRPr lang="en-US" sz="3200" b="0">
              <a:solidFill>
                <a:srgbClr val="000000"/>
              </a:solidFill>
              <a:latin typeface="Times New Roman" panose="02020603050405020304" charset="0"/>
              <a:ea typeface="宋体" panose="02010600030101010101" pitchFamily="2" charset="-122"/>
            </a:endParaRPr>
          </a:p>
        </p:txBody>
      </p:sp>
      <p:sp>
        <p:nvSpPr>
          <p:cNvPr id="5" name="文本框 4"/>
          <p:cNvSpPr txBox="1"/>
          <p:nvPr/>
        </p:nvSpPr>
        <p:spPr>
          <a:xfrm>
            <a:off x="2349500" y="2685415"/>
            <a:ext cx="9842500" cy="1346200"/>
          </a:xfrm>
          <a:prstGeom prst="rect">
            <a:avLst/>
          </a:prstGeom>
          <a:solidFill>
            <a:schemeClr val="accent6">
              <a:lumMod val="40000"/>
              <a:lumOff val="60000"/>
            </a:schemeClr>
          </a:solidFill>
        </p:spPr>
        <p:txBody>
          <a:bodyPr wrap="square" rtlCol="0">
            <a:noAutofit/>
          </a:bodyPr>
          <a:p>
            <a:r>
              <a:rPr lang="zh-CN" altLang="en-US" sz="2800"/>
              <a:t>解析：该句前文是面对的困难，后文是具体解决方式，故该句也应该是</a:t>
            </a:r>
            <a:r>
              <a:rPr lang="en-US" altLang="zh-CN" sz="2800"/>
              <a:t>“</a:t>
            </a:r>
            <a:r>
              <a:rPr lang="zh-CN" altLang="en-US" sz="2800"/>
              <a:t>困难</a:t>
            </a:r>
            <a:r>
              <a:rPr lang="en-US" altLang="zh-CN" sz="2800"/>
              <a:t>”</a:t>
            </a:r>
            <a:r>
              <a:rPr lang="zh-CN" altLang="en-US" sz="2800"/>
              <a:t>之一。</a:t>
            </a:r>
            <a:r>
              <a:rPr lang="en-US" altLang="zh-CN" sz="2800"/>
              <a:t>E</a:t>
            </a:r>
            <a:r>
              <a:rPr lang="zh-CN" altLang="en-US" sz="2800"/>
              <a:t>项中</a:t>
            </a:r>
            <a:r>
              <a:rPr lang="en-US" altLang="zh-CN" sz="2800"/>
              <a:t>“even harder”</a:t>
            </a:r>
            <a:r>
              <a:rPr lang="zh-CN" altLang="en-US" sz="2800"/>
              <a:t>与前文中的</a:t>
            </a:r>
            <a:r>
              <a:rPr lang="en-US" altLang="zh-CN" sz="2800"/>
              <a:t>“very hard”</a:t>
            </a:r>
            <a:r>
              <a:rPr lang="zh-CN" altLang="en-US" sz="2800"/>
              <a:t>是递进关系。</a:t>
            </a:r>
            <a:endParaRPr lang="zh-CN" altLang="en-US" sz="2800"/>
          </a:p>
        </p:txBody>
      </p:sp>
      <p:sp>
        <p:nvSpPr>
          <p:cNvPr id="12" name="椭圆 11"/>
          <p:cNvSpPr/>
          <p:nvPr/>
        </p:nvSpPr>
        <p:spPr>
          <a:xfrm>
            <a:off x="414655" y="5238115"/>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9347200" y="5207635"/>
            <a:ext cx="208915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9984740" y="694690"/>
            <a:ext cx="2089150"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题型概况</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一</a:t>
            </a:r>
            <a:endParaRPr lang="zh-CN" altLang="en-US"/>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72415" y="2102485"/>
            <a:ext cx="12028805" cy="3538220"/>
          </a:xfrm>
          <a:prstGeom prst="rect">
            <a:avLst/>
          </a:prstGeom>
          <a:solidFill>
            <a:schemeClr val="accent2">
              <a:lumMod val="20000"/>
              <a:lumOff val="80000"/>
            </a:schemeClr>
          </a:solidFill>
          <a:ln w="9525">
            <a:noFill/>
          </a:ln>
        </p:spPr>
        <p:txBody>
          <a:bodyPr wrap="square">
            <a:spAutoFit/>
          </a:bodyPr>
          <a:p>
            <a:pPr indent="292100"/>
            <a:r>
              <a:rPr lang="en-US" sz="3200">
                <a:solidFill>
                  <a:srgbClr val="000000"/>
                </a:solidFill>
                <a:latin typeface="Times New Roman" panose="02020603050405020304" charset="0"/>
                <a:ea typeface="宋体" panose="02010600030101010101" pitchFamily="2" charset="-122"/>
                <a:sym typeface="+mn-ea"/>
              </a:rPr>
              <a:t>A. Now it’s your turn to think outside the box.</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B. We must forgive ourselves to begin the next chapter.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C. Here’s how you can create a new chapter in your life.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D. What you can do in this situation is draw a mental line.</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E. However, giving up and being stuck in pain will be even harder.</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F. Let your tears and sweat water the seeds of your future happiness.</a:t>
            </a:r>
            <a:endParaRPr lang="en-US" sz="3200" b="0">
              <a:solidFill>
                <a:srgbClr val="000000"/>
              </a:solidFill>
              <a:latin typeface="Times New Roman" panose="02020603050405020304" charset="0"/>
              <a:ea typeface="宋体" panose="02010600030101010101" pitchFamily="2" charset="-122"/>
            </a:endParaRPr>
          </a:p>
          <a:p>
            <a:pPr indent="292100"/>
            <a:r>
              <a:rPr lang="en-US" sz="3200">
                <a:solidFill>
                  <a:srgbClr val="000000"/>
                </a:solidFill>
                <a:latin typeface="Times New Roman" panose="02020603050405020304" charset="0"/>
                <a:ea typeface="宋体" panose="02010600030101010101" pitchFamily="2" charset="-122"/>
                <a:sym typeface="+mn-ea"/>
              </a:rPr>
              <a:t>G. Besides, you will obtain the motivation you can’t find in yourself.</a:t>
            </a:r>
            <a:endParaRPr lang="en-US" sz="3200" b="0">
              <a:solidFill>
                <a:srgbClr val="000000"/>
              </a:solidFill>
              <a:latin typeface="Times New Roman" panose="02020603050405020304" charset="0"/>
              <a:ea typeface="宋体" panose="02010600030101010101" pitchFamily="2" charset="-122"/>
            </a:endParaRPr>
          </a:p>
        </p:txBody>
      </p:sp>
      <p:sp>
        <p:nvSpPr>
          <p:cNvPr id="118" name="文本框 117"/>
          <p:cNvSpPr txBox="1"/>
          <p:nvPr/>
        </p:nvSpPr>
        <p:spPr>
          <a:xfrm>
            <a:off x="414655" y="132080"/>
            <a:ext cx="11642725" cy="1568450"/>
          </a:xfrm>
          <a:prstGeom prst="rect">
            <a:avLst/>
          </a:prstGeom>
          <a:solidFill>
            <a:srgbClr val="C3C255"/>
          </a:solidFill>
          <a:ln w="9525">
            <a:noFill/>
          </a:ln>
        </p:spPr>
        <p:txBody>
          <a:bodyPr wrap="square">
            <a:spAutoFit/>
          </a:bodyPr>
          <a:p>
            <a:pPr indent="292100"/>
            <a:r>
              <a:rPr lang="en-US" sz="3200" b="0">
                <a:solidFill>
                  <a:srgbClr val="000000"/>
                </a:solidFill>
                <a:latin typeface="Times New Roman" panose="02020603050405020304" charset="0"/>
                <a:ea typeface="宋体" panose="02010600030101010101" pitchFamily="2" charset="-122"/>
              </a:rPr>
              <a:t>The past is a part of your history, but not a part of your destiny. Life moves on and so should we. </a:t>
            </a:r>
            <a:r>
              <a:rPr lang="en-US" sz="3200" b="0" u="sng">
                <a:solidFill>
                  <a:srgbClr val="000000"/>
                </a:solidFill>
                <a:latin typeface="Times New Roman" panose="02020603050405020304" charset="0"/>
                <a:ea typeface="宋体" panose="02010600030101010101" pitchFamily="2" charset="-122"/>
              </a:rPr>
              <a:t>     40      </a:t>
            </a:r>
            <a:r>
              <a:rPr lang="en-US" sz="3200" b="0">
                <a:solidFill>
                  <a:srgbClr val="000000"/>
                </a:solidFill>
                <a:latin typeface="Times New Roman" panose="02020603050405020304" charset="0"/>
                <a:ea typeface="宋体" panose="02010600030101010101" pitchFamily="2" charset="-122"/>
              </a:rPr>
              <a:t>The new chapter of your life is coming for you.</a:t>
            </a:r>
            <a:endParaRPr lang="en-US" sz="3200" b="0">
              <a:solidFill>
                <a:srgbClr val="000000"/>
              </a:solidFill>
              <a:latin typeface="Times New Roman" panose="02020603050405020304" charset="0"/>
              <a:ea typeface="宋体" panose="02010600030101010101" pitchFamily="2" charset="-122"/>
            </a:endParaRPr>
          </a:p>
        </p:txBody>
      </p:sp>
      <p:sp>
        <p:nvSpPr>
          <p:cNvPr id="12" name="椭圆 11"/>
          <p:cNvSpPr/>
          <p:nvPr/>
        </p:nvSpPr>
        <p:spPr>
          <a:xfrm>
            <a:off x="512445" y="4607560"/>
            <a:ext cx="576580" cy="442595"/>
          </a:xfrm>
          <a:prstGeom prst="ellipse">
            <a:avLst/>
          </a:prstGeom>
          <a:solidFill>
            <a:srgbClr val="C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1089025" y="4577080"/>
            <a:ext cx="500697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12445" y="5640705"/>
            <a:ext cx="9526905" cy="941070"/>
          </a:xfrm>
          <a:prstGeom prst="rect">
            <a:avLst/>
          </a:prstGeom>
          <a:solidFill>
            <a:schemeClr val="accent6">
              <a:lumMod val="40000"/>
              <a:lumOff val="60000"/>
            </a:schemeClr>
          </a:solidFill>
        </p:spPr>
        <p:txBody>
          <a:bodyPr wrap="square" rtlCol="0">
            <a:noAutofit/>
          </a:bodyPr>
          <a:p>
            <a:r>
              <a:rPr lang="zh-CN" altLang="en-US" sz="2800"/>
              <a:t>解析：本段是末段，是对前文的总结和对未来的畅想。故</a:t>
            </a:r>
            <a:r>
              <a:rPr lang="en-US" altLang="zh-CN" sz="2800"/>
              <a:t>F</a:t>
            </a:r>
            <a:r>
              <a:rPr lang="zh-CN" altLang="en-US" sz="2800"/>
              <a:t>项既是承上，对前文的总结，也是启下，对将来的畅想。</a:t>
            </a:r>
            <a:endParaRPr lang="zh-CN" altLang="en-US" sz="2800"/>
          </a:p>
        </p:txBody>
      </p:sp>
      <p:sp>
        <p:nvSpPr>
          <p:cNvPr id="3" name="椭圆 2"/>
          <p:cNvSpPr/>
          <p:nvPr/>
        </p:nvSpPr>
        <p:spPr>
          <a:xfrm>
            <a:off x="8083550" y="4577080"/>
            <a:ext cx="3973830" cy="532130"/>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1623060" y="6108700"/>
            <a:ext cx="981075" cy="473075"/>
          </a:xfrm>
          <a:prstGeom prst="rect">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5885180" y="6090285"/>
            <a:ext cx="945515" cy="532130"/>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P spid="8" grpId="0" bldLvl="0" animBg="1"/>
      <p:bldP spid="3" grpId="0" bldLvl="0" animBg="1"/>
      <p:bldP spid="11" grpId="0" bldLvl="0" animBg="1"/>
      <p:bldP spid="13"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6" name="文本框 5"/>
          <p:cNvSpPr txBox="1"/>
          <p:nvPr/>
        </p:nvSpPr>
        <p:spPr>
          <a:xfrm>
            <a:off x="0" y="1402080"/>
            <a:ext cx="12282170" cy="1711325"/>
          </a:xfrm>
          <a:prstGeom prst="rect">
            <a:avLst/>
          </a:prstGeom>
          <a:noFill/>
          <a:ln w="9525">
            <a:noFill/>
          </a:ln>
        </p:spPr>
        <p:txBody>
          <a:bodyPr wrap="square">
            <a:noAutofit/>
          </a:bodyPr>
          <a:p>
            <a:pPr indent="266700">
              <a:lnSpc>
                <a:spcPct val="110000"/>
              </a:lnSpc>
            </a:pPr>
            <a:r>
              <a:rPr lang="en-US" sz="2800" b="0">
                <a:latin typeface="Times New Roman" panose="02020603050405020304" charset="0"/>
              </a:rPr>
              <a:t>downfall     n   没落           tackle   vt    </a:t>
            </a:r>
            <a:r>
              <a:rPr lang="zh-CN" altLang="en-US" sz="2800" b="0">
                <a:latin typeface="Times New Roman" panose="02020603050405020304" charset="0"/>
              </a:rPr>
              <a:t>解决</a:t>
            </a:r>
            <a:endParaRPr lang="zh-CN" altLang="en-US" sz="2800" b="0">
              <a:latin typeface="Times New Roman" panose="02020603050405020304" charset="0"/>
            </a:endParaRPr>
          </a:p>
          <a:p>
            <a:pPr indent="266700">
              <a:lnSpc>
                <a:spcPct val="110000"/>
              </a:lnSpc>
            </a:pPr>
            <a:r>
              <a:rPr lang="en-US" altLang="zh-CN" sz="2800" b="0">
                <a:latin typeface="Times New Roman" panose="02020603050405020304" charset="0"/>
              </a:rPr>
              <a:t>hold back     </a:t>
            </a:r>
            <a:r>
              <a:rPr lang="zh-CN" altLang="en-US" sz="2800" b="0">
                <a:latin typeface="Times New Roman" panose="02020603050405020304" charset="0"/>
              </a:rPr>
              <a:t>阻止；抑制</a:t>
            </a:r>
            <a:endParaRPr lang="zh-CN" altLang="en-US" sz="2800" b="0">
              <a:latin typeface="Times New Roman" panose="02020603050405020304" charset="0"/>
            </a:endParaRPr>
          </a:p>
          <a:p>
            <a:pPr indent="266700">
              <a:lnSpc>
                <a:spcPct val="110000"/>
              </a:lnSpc>
            </a:pPr>
            <a:r>
              <a:rPr lang="en-US" sz="2800" b="0">
                <a:latin typeface="Times New Roman" panose="02020603050405020304" charset="0"/>
              </a:rPr>
              <a:t>uplift your spirit     </a:t>
            </a:r>
            <a:r>
              <a:rPr lang="zh-CN" altLang="en-US" sz="2800" b="0">
                <a:latin typeface="Times New Roman" panose="02020603050405020304" charset="0"/>
              </a:rPr>
              <a:t>提升你的精神</a:t>
            </a:r>
            <a:endParaRPr lang="zh-CN" altLang="en-US" sz="2800" b="0">
              <a:latin typeface="Times New Roman" panose="02020603050405020304" charset="0"/>
            </a:endParaRPr>
          </a:p>
          <a:p>
            <a:pPr indent="266700">
              <a:lnSpc>
                <a:spcPct val="110000"/>
              </a:lnSpc>
            </a:pPr>
            <a:r>
              <a:rPr lang="en-US" altLang="zh-CN" sz="2800" b="0">
                <a:latin typeface="Times New Roman" panose="02020603050405020304" charset="0"/>
              </a:rPr>
              <a:t>sensible and favorable choices      明智和有利的选择</a:t>
            </a:r>
            <a:endParaRPr lang="en-US" altLang="zh-CN" sz="2800" b="0">
              <a:latin typeface="Times New Roman" panose="02020603050405020304" charset="0"/>
            </a:endParaRPr>
          </a:p>
          <a:p>
            <a:pPr indent="266700">
              <a:lnSpc>
                <a:spcPct val="110000"/>
              </a:lnSpc>
            </a:pPr>
            <a:r>
              <a:rPr lang="en-US" sz="2800" b="0">
                <a:latin typeface="Times New Roman" panose="02020603050405020304" charset="0"/>
              </a:rPr>
              <a:t>be stuck in pain    </a:t>
            </a:r>
            <a:r>
              <a:rPr lang="zh-CN" altLang="en-US" sz="2800" b="0">
                <a:latin typeface="Times New Roman" panose="02020603050405020304" charset="0"/>
              </a:rPr>
              <a:t>困在痛苦中</a:t>
            </a:r>
            <a:endParaRPr lang="zh-CN" altLang="en-US" sz="2800" b="0">
              <a:latin typeface="Times New Roman" panose="02020603050405020304" charset="0"/>
            </a:endParaRPr>
          </a:p>
          <a:p>
            <a:pPr indent="266700">
              <a:lnSpc>
                <a:spcPct val="110000"/>
              </a:lnSpc>
            </a:pPr>
            <a:r>
              <a:rPr lang="en-US" sz="2800" b="0">
                <a:latin typeface="Times New Roman" panose="02020603050405020304" charset="0"/>
              </a:rPr>
              <a:t>destiny     n  </a:t>
            </a:r>
            <a:r>
              <a:rPr lang="zh-CN" altLang="en-US" sz="2800" b="0">
                <a:latin typeface="Times New Roman" panose="02020603050405020304" charset="0"/>
              </a:rPr>
              <a:t>命运</a:t>
            </a:r>
            <a:endParaRPr lang="en-US" sz="2800" b="0">
              <a:latin typeface="Times New Roman" panose="02020603050405020304" charset="0"/>
            </a:endParaRPr>
          </a:p>
          <a:p>
            <a:pPr indent="266700">
              <a:lnSpc>
                <a:spcPct val="110000"/>
              </a:lnSpc>
            </a:pPr>
            <a:endParaRPr lang="en-US" altLang="zh-CN" sz="2800" b="0">
              <a:latin typeface="Times New Roman" panose="02020603050405020304" charset="0"/>
            </a:endParaRPr>
          </a:p>
          <a:p>
            <a:pPr indent="266700">
              <a:lnSpc>
                <a:spcPct val="110000"/>
              </a:lnSpc>
            </a:pPr>
            <a:r>
              <a:rPr lang="en-US" altLang="zh-CN" sz="2800" b="0">
                <a:latin typeface="Times New Roman" panose="02020603050405020304" charset="0"/>
              </a:rPr>
              <a:t> </a:t>
            </a:r>
            <a:endParaRPr lang="en-US" altLang="zh-CN" sz="2800" b="0">
              <a:latin typeface="Times New Roman" panose="02020603050405020304" charset="0"/>
            </a:endParaRPr>
          </a:p>
        </p:txBody>
      </p:sp>
      <p:sp>
        <p:nvSpPr>
          <p:cNvPr id="4" name="正五边形 3"/>
          <p:cNvSpPr/>
          <p:nvPr>
            <p:custDataLst>
              <p:tags r:id="rId3"/>
            </p:custDataLst>
          </p:nvPr>
        </p:nvSpPr>
        <p:spPr>
          <a:xfrm>
            <a:off x="513080" y="9340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custDataLst>
              <p:tags r:id="rId4"/>
            </p:custDataLst>
          </p:nvPr>
        </p:nvSpPr>
        <p:spPr>
          <a:xfrm>
            <a:off x="1644015" y="93408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与个人发展相关的词汇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14" name="矩形标注 13"/>
          <p:cNvSpPr/>
          <p:nvPr/>
        </p:nvSpPr>
        <p:spPr>
          <a:xfrm>
            <a:off x="147955" y="3623945"/>
            <a:ext cx="9026525" cy="2542540"/>
          </a:xfrm>
          <a:prstGeom prst="wedgeRectCallout">
            <a:avLst>
              <a:gd name="adj1" fmla="val -34164"/>
              <a:gd name="adj2" fmla="val -6542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rgbClr val="FF0000"/>
                </a:solidFill>
                <a:latin typeface="楷体" panose="02010609060101010101" charset="-122"/>
                <a:ea typeface="楷体" panose="02010609060101010101" charset="-122"/>
                <a:cs typeface="楷体" panose="02010609060101010101" charset="-122"/>
                <a:sym typeface="+mn-ea"/>
              </a:rPr>
              <a:t>知识补充</a:t>
            </a:r>
            <a:r>
              <a:rPr lang="zh-CN" altLang="en-US" sz="2800">
                <a:latin typeface="楷体" panose="02010609060101010101" charset="-122"/>
                <a:ea typeface="楷体" panose="02010609060101010101" charset="-122"/>
                <a:cs typeface="楷体" panose="02010609060101010101" charset="-122"/>
                <a:sym typeface="+mn-ea"/>
              </a:rPr>
              <a:t>：</a:t>
            </a:r>
            <a:r>
              <a:rPr lang="en-US" sz="2800">
                <a:latin typeface="楷体" panose="02010609060101010101" charset="-122"/>
                <a:ea typeface="楷体" panose="02010609060101010101" charset="-122"/>
                <a:cs typeface="楷体" panose="02010609060101010101" charset="-122"/>
                <a:sym typeface="+mn-ea"/>
              </a:rPr>
              <a:t>sensible</a:t>
            </a:r>
            <a:endParaRPr lang="zh-CN" altLang="en-US" sz="2800">
              <a:latin typeface="楷体" panose="02010609060101010101" charset="-122"/>
              <a:ea typeface="楷体" panose="02010609060101010101" charset="-122"/>
              <a:cs typeface="楷体" panose="02010609060101010101" charset="-122"/>
              <a:sym typeface="+mn-ea"/>
            </a:endParaRPr>
          </a:p>
          <a:p>
            <a:pPr algn="l"/>
            <a:r>
              <a:rPr lang="zh-CN" altLang="en-US" sz="2800">
                <a:latin typeface="楷体" panose="02010609060101010101" charset="-122"/>
                <a:ea typeface="楷体" panose="02010609060101010101" charset="-122"/>
                <a:cs typeface="楷体" panose="02010609060101010101" charset="-122"/>
                <a:sym typeface="+mn-ea"/>
              </a:rPr>
              <a:t>意思：理智的</a:t>
            </a:r>
            <a:endParaRPr lang="zh-CN" altLang="en-US" sz="2800">
              <a:latin typeface="楷体" panose="02010609060101010101" charset="-122"/>
              <a:ea typeface="楷体" panose="02010609060101010101" charset="-122"/>
              <a:cs typeface="楷体" panose="02010609060101010101" charset="-122"/>
              <a:sym typeface="+mn-ea"/>
            </a:endParaRPr>
          </a:p>
          <a:p>
            <a:pPr algn="l"/>
            <a:r>
              <a:rPr lang="zh-CN" altLang="en-US" sz="2800">
                <a:latin typeface="楷体" panose="02010609060101010101" charset="-122"/>
                <a:ea typeface="楷体" panose="02010609060101010101" charset="-122"/>
                <a:cs typeface="楷体" panose="02010609060101010101" charset="-122"/>
                <a:sym typeface="+mn-ea"/>
              </a:rPr>
              <a:t>词根：</a:t>
            </a:r>
            <a:r>
              <a:rPr lang="en-US" altLang="zh-CN" sz="2800">
                <a:latin typeface="楷体" panose="02010609060101010101" charset="-122"/>
                <a:ea typeface="楷体" panose="02010609060101010101" charset="-122"/>
                <a:cs typeface="楷体" panose="02010609060101010101" charset="-122"/>
                <a:sym typeface="+mn-ea"/>
              </a:rPr>
              <a:t>sense    </a:t>
            </a:r>
            <a:endParaRPr lang="en-US" altLang="zh-CN" sz="2800">
              <a:latin typeface="楷体" panose="02010609060101010101" charset="-122"/>
              <a:ea typeface="楷体" panose="02010609060101010101" charset="-122"/>
              <a:cs typeface="楷体" panose="02010609060101010101" charset="-122"/>
              <a:sym typeface="+mn-ea"/>
            </a:endParaRPr>
          </a:p>
          <a:p>
            <a:pPr algn="l"/>
            <a:r>
              <a:rPr lang="zh-CN" altLang="en-US" sz="2800">
                <a:latin typeface="楷体" panose="02010609060101010101" charset="-122"/>
                <a:ea typeface="楷体" panose="02010609060101010101" charset="-122"/>
                <a:cs typeface="楷体" panose="02010609060101010101" charset="-122"/>
                <a:sym typeface="+mn-ea"/>
              </a:rPr>
              <a:t>相关形容词：</a:t>
            </a:r>
            <a:r>
              <a:rPr lang="en-US" altLang="zh-CN" sz="2800">
                <a:latin typeface="楷体" panose="02010609060101010101" charset="-122"/>
                <a:ea typeface="楷体" panose="02010609060101010101" charset="-122"/>
                <a:cs typeface="楷体" panose="02010609060101010101" charset="-122"/>
                <a:sym typeface="+mn-ea"/>
              </a:rPr>
              <a:t>senseless</a:t>
            </a:r>
            <a:r>
              <a:rPr lang="zh-CN" altLang="en-US" sz="2800">
                <a:latin typeface="楷体" panose="02010609060101010101" charset="-122"/>
                <a:ea typeface="楷体" panose="02010609060101010101" charset="-122"/>
                <a:cs typeface="楷体" panose="02010609060101010101" charset="-122"/>
                <a:sym typeface="+mn-ea"/>
              </a:rPr>
              <a:t>无意义的</a:t>
            </a:r>
            <a:r>
              <a:rPr lang="en-US" altLang="zh-CN" sz="2800">
                <a:latin typeface="楷体" panose="02010609060101010101" charset="-122"/>
                <a:ea typeface="楷体" panose="02010609060101010101" charset="-122"/>
                <a:cs typeface="楷体" panose="02010609060101010101" charset="-122"/>
                <a:sym typeface="+mn-ea"/>
              </a:rPr>
              <a:t>   </a:t>
            </a:r>
            <a:endParaRPr lang="en-US" altLang="zh-CN"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sensitive  </a:t>
            </a:r>
            <a:r>
              <a:rPr lang="zh-CN" altLang="en-US" sz="2800">
                <a:latin typeface="楷体" panose="02010609060101010101" charset="-122"/>
                <a:ea typeface="楷体" panose="02010609060101010101" charset="-122"/>
                <a:cs typeface="楷体" panose="02010609060101010101" charset="-122"/>
                <a:sym typeface="+mn-ea"/>
              </a:rPr>
              <a:t>敏感的</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s</a:t>
            </a:r>
            <a:r>
              <a:rPr lang="zh-CN" altLang="en-US" sz="2800">
                <a:latin typeface="楷体" panose="02010609060101010101" charset="-122"/>
                <a:ea typeface="楷体" panose="02010609060101010101" charset="-122"/>
                <a:cs typeface="楷体" panose="02010609060101010101" charset="-122"/>
                <a:sym typeface="+mn-ea"/>
              </a:rPr>
              <a:t>ensational</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轰动的</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9" name="椭圆 8"/>
          <p:cNvSpPr/>
          <p:nvPr/>
        </p:nvSpPr>
        <p:spPr>
          <a:xfrm>
            <a:off x="147955" y="2896870"/>
            <a:ext cx="1496060" cy="532130"/>
          </a:xfrm>
          <a:prstGeom prst="ellipse">
            <a:avLst/>
          </a:prstGeom>
          <a:noFill/>
          <a:ln w="28575"/>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110" grpId="0"/>
      <p:bldP spid="14" grpId="0" bldLvl="0" animBg="1"/>
      <p:bldP spid="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完型填空</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三</a:t>
            </a:r>
            <a:endParaRPr lang="zh-CN" altLang="en-US"/>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pSp>
        <p:nvGrpSpPr>
          <p:cNvPr id="16" name="组合 15"/>
          <p:cNvGrpSpPr/>
          <p:nvPr/>
        </p:nvGrpSpPr>
        <p:grpSpPr>
          <a:xfrm>
            <a:off x="1243965" y="615950"/>
            <a:ext cx="9155430" cy="839881"/>
            <a:chOff x="987" y="6225"/>
            <a:chExt cx="5121" cy="1218"/>
          </a:xfrm>
        </p:grpSpPr>
        <p:sp>
          <p:nvSpPr>
            <p:cNvPr id="9" name="圆角矩形 8"/>
            <p:cNvSpPr/>
            <p:nvPr/>
          </p:nvSpPr>
          <p:spPr>
            <a:xfrm>
              <a:off x="987" y="6225"/>
              <a:ext cx="5121" cy="1129"/>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209" y="6329"/>
              <a:ext cx="4678" cy="111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r>
                <a:rPr lang="en-US" altLang="zh-CN" sz="3600">
                  <a:latin typeface="Times New Roman" panose="02020603050405020304" charset="0"/>
                  <a:cs typeface="Times New Roman" panose="02020603050405020304" charset="0"/>
                  <a:sym typeface="+mn-ea"/>
                </a:rPr>
                <a:t>Embrace my body and defeat the insecurity</a:t>
              </a:r>
              <a:r>
                <a:rPr lang="en-US" sz="4400">
                  <a:sym typeface="+mn-ea"/>
                </a:rPr>
                <a:t> </a:t>
              </a:r>
              <a:endParaRPr lang="en-US" altLang="zh-CN" sz="4400" b="1">
                <a:solidFill>
                  <a:schemeClr val="tx1"/>
                </a:solidFill>
                <a:effectLst>
                  <a:outerShdw blurRad="38100" dist="38100" dir="2700000" algn="tl">
                    <a:srgbClr val="000000">
                      <a:alpha val="43137"/>
                    </a:srgbClr>
                  </a:outerShdw>
                </a:effectLst>
                <a:latin typeface="汉仪雅酷黑简" panose="00020600040101010101" charset="-122"/>
                <a:ea typeface="汉仪雅酷黑简" panose="00020600040101010101" charset="-122"/>
                <a:sym typeface="+mn-ea"/>
              </a:endParaRPr>
            </a:p>
          </p:txBody>
        </p:sp>
      </p:grpSp>
      <p:sp>
        <p:nvSpPr>
          <p:cNvPr id="12" name="文本框 11"/>
          <p:cNvSpPr txBox="1"/>
          <p:nvPr/>
        </p:nvSpPr>
        <p:spPr>
          <a:xfrm>
            <a:off x="6026150" y="2047240"/>
            <a:ext cx="4986020" cy="4420870"/>
          </a:xfrm>
          <a:prstGeom prst="rect">
            <a:avLst/>
          </a:prstGeom>
          <a:solidFill>
            <a:schemeClr val="accent3">
              <a:lumMod val="20000"/>
              <a:lumOff val="80000"/>
            </a:schemeClr>
          </a:solidFill>
        </p:spPr>
        <p:txBody>
          <a:bodyPr wrap="square" rtlCol="0">
            <a:noAutofit/>
          </a:bodyPr>
          <a:p>
            <a:pPr lvl="0" algn="l">
              <a:buClrTx/>
              <a:buSzTx/>
              <a:buFontTx/>
            </a:pPr>
            <a:r>
              <a:rPr lang="en-US" altLang="zh-CN" sz="3600" b="1">
                <a:latin typeface="仿宋" panose="02010609060101010101" charset="-122"/>
                <a:ea typeface="仿宋" panose="02010609060101010101" charset="-122"/>
                <a:sym typeface="华文中宋" panose="02010600040101010101" charset="-122"/>
              </a:rPr>
              <a:t>  这篇文章讲述了作者为参加高中毕业30年同学会而选购服装的经历。这个经历让她意识到，真正的问题不在于衣服，而在于她对自己身体的不自信。</a:t>
            </a:r>
            <a:endParaRPr lang="en-US" altLang="zh-CN" sz="3600" b="1">
              <a:latin typeface="仿宋" panose="02010609060101010101" charset="-122"/>
              <a:ea typeface="仿宋" panose="02010609060101010101" charset="-122"/>
              <a:sym typeface="华文中宋" panose="02010600040101010101" charset="-122"/>
            </a:endParaRPr>
          </a:p>
        </p:txBody>
      </p:sp>
      <p:pic>
        <p:nvPicPr>
          <p:cNvPr id="5" name="内容占位符 4"/>
          <p:cNvPicPr>
            <a:picLocks noChangeAspect="1"/>
          </p:cNvPicPr>
          <p:nvPr>
            <p:ph idx="1"/>
          </p:nvPr>
        </p:nvPicPr>
        <p:blipFill>
          <a:blip r:embed="rId1"/>
          <a:stretch>
            <a:fillRect/>
          </a:stretch>
        </p:blipFill>
        <p:spPr>
          <a:xfrm>
            <a:off x="1039495" y="1595120"/>
            <a:ext cx="4242435" cy="4873625"/>
          </a:xfrm>
          <a:prstGeom prst="rect">
            <a:avLst/>
          </a:prstGeom>
        </p:spPr>
      </p:pic>
    </p:spTree>
    <p:custDataLst>
      <p:tags r:id="rId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en-US" sz="3200" spc="0">
              <a:solidFill>
                <a:srgbClr val="000000"/>
              </a:solidFill>
              <a:latin typeface="Times New Roman" panose="02020603050405020304" charset="0"/>
              <a:ea typeface="宋体" panose="02010600030101010101" pitchFamily="2" charset="-122"/>
              <a:cs typeface="+mn-cs"/>
            </a:endParaRPr>
          </a:p>
        </p:txBody>
      </p:sp>
      <p:sp>
        <p:nvSpPr>
          <p:cNvPr id="118" name="文本框 117"/>
          <p:cNvSpPr txBox="1"/>
          <p:nvPr/>
        </p:nvSpPr>
        <p:spPr>
          <a:xfrm>
            <a:off x="137160" y="0"/>
            <a:ext cx="11951335" cy="3784600"/>
          </a:xfrm>
          <a:prstGeom prst="rect">
            <a:avLst/>
          </a:prstGeom>
          <a:solidFill>
            <a:schemeClr val="accent5">
              <a:lumMod val="40000"/>
              <a:lumOff val="60000"/>
            </a:schemeClr>
          </a:solidFill>
          <a:ln w="9525">
            <a:noFill/>
          </a:ln>
        </p:spPr>
        <p:txBody>
          <a:bodyPr wrap="square">
            <a:spAutoFit/>
          </a:bodyPr>
          <a:p>
            <a:pPr indent="292100"/>
            <a:r>
              <a:rPr lang="en-US" sz="2400">
                <a:solidFill>
                  <a:srgbClr val="000000"/>
                </a:solidFill>
                <a:latin typeface="Times New Roman" panose="02020603050405020304" charset="0"/>
                <a:ea typeface="宋体" panose="02010600030101010101" pitchFamily="2" charset="-122"/>
                <a:sym typeface="+mn-ea"/>
              </a:rPr>
              <a:t>Dress shopping for my thirty- year high school reunion had become very frustrating because I’d gained weight over the years.</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How could I attend the reunion looking like this? I felt embarrassed and ashamed. I finally      </a:t>
            </a:r>
            <a:r>
              <a:rPr lang="en-US" sz="2400" u="sng">
                <a:solidFill>
                  <a:srgbClr val="000000"/>
                </a:solidFill>
                <a:latin typeface="Times New Roman" panose="02020603050405020304" charset="0"/>
                <a:ea typeface="宋体" panose="02010600030101010101" pitchFamily="2" charset="-122"/>
                <a:sym typeface="+mn-ea"/>
              </a:rPr>
              <a:t>41     </a:t>
            </a:r>
            <a:r>
              <a:rPr lang="en-US" sz="2400">
                <a:solidFill>
                  <a:srgbClr val="000000"/>
                </a:solidFill>
                <a:latin typeface="Times New Roman" panose="02020603050405020304" charset="0"/>
                <a:ea typeface="宋体" panose="02010600030101010101" pitchFamily="2" charset="-122"/>
                <a:sym typeface="+mn-ea"/>
              </a:rPr>
              <a:t> on a simple black dress, one size bigger, so it would be </a:t>
            </a:r>
            <a:r>
              <a:rPr lang="en-US" sz="2400" u="sng">
                <a:solidFill>
                  <a:srgbClr val="000000"/>
                </a:solidFill>
                <a:latin typeface="Times New Roman" panose="02020603050405020304" charset="0"/>
                <a:ea typeface="宋体" panose="02010600030101010101" pitchFamily="2" charset="-122"/>
                <a:sym typeface="+mn-ea"/>
              </a:rPr>
              <a:t>     42     </a:t>
            </a:r>
            <a:r>
              <a:rPr lang="en-US" sz="2400">
                <a:solidFill>
                  <a:srgbClr val="000000"/>
                </a:solidFill>
                <a:latin typeface="Times New Roman" panose="02020603050405020304" charset="0"/>
                <a:ea typeface="宋体" panose="02010600030101010101" pitchFamily="2" charset="-122"/>
                <a:sym typeface="+mn-ea"/>
              </a:rPr>
              <a:t> and cover my body.</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That evening I tried on the dress again in front of the mirror at home. The dress looked      </a:t>
            </a:r>
            <a:r>
              <a:rPr lang="en-US" sz="2400" u="sng">
                <a:solidFill>
                  <a:srgbClr val="000000"/>
                </a:solidFill>
                <a:latin typeface="Times New Roman" panose="02020603050405020304" charset="0"/>
                <a:ea typeface="宋体" panose="02010600030101010101" pitchFamily="2" charset="-122"/>
                <a:sym typeface="+mn-ea"/>
              </a:rPr>
              <a:t>43    </a:t>
            </a:r>
            <a:r>
              <a:rPr lang="en-US" sz="2400">
                <a:solidFill>
                  <a:srgbClr val="000000"/>
                </a:solidFill>
                <a:latin typeface="Times New Roman" panose="02020603050405020304" charset="0"/>
                <a:ea typeface="宋体" panose="02010600030101010101" pitchFamily="2" charset="-122"/>
                <a:sym typeface="+mn-ea"/>
              </a:rPr>
              <a:t> ! Just then, my husband and son walked in. “Mom, what are you wearing?” My son giggled. “That dress is too big!” My husband </a:t>
            </a:r>
            <a:r>
              <a:rPr lang="en-US" sz="2400" u="sng">
                <a:solidFill>
                  <a:srgbClr val="000000"/>
                </a:solidFill>
                <a:latin typeface="Times New Roman" panose="02020603050405020304" charset="0"/>
                <a:ea typeface="宋体" panose="02010600030101010101" pitchFamily="2" charset="-122"/>
                <a:sym typeface="+mn-ea"/>
              </a:rPr>
              <a:t>     44    </a:t>
            </a:r>
            <a:r>
              <a:rPr lang="en-US" sz="2400">
                <a:solidFill>
                  <a:srgbClr val="000000"/>
                </a:solidFill>
                <a:latin typeface="Times New Roman" panose="02020603050405020304" charset="0"/>
                <a:ea typeface="宋体" panose="02010600030101010101" pitchFamily="2" charset="-122"/>
                <a:sym typeface="+mn-ea"/>
              </a:rPr>
              <a:t> .</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I looked at my  </a:t>
            </a:r>
            <a:r>
              <a:rPr lang="en-US" sz="2400" u="sng">
                <a:solidFill>
                  <a:srgbClr val="000000"/>
                </a:solidFill>
                <a:latin typeface="Times New Roman" panose="02020603050405020304" charset="0"/>
                <a:ea typeface="宋体" panose="02010600030101010101" pitchFamily="2" charset="-122"/>
                <a:sym typeface="+mn-ea"/>
              </a:rPr>
              <a:t>    45     </a:t>
            </a:r>
            <a:r>
              <a:rPr lang="en-US" sz="2400">
                <a:solidFill>
                  <a:srgbClr val="000000"/>
                </a:solidFill>
                <a:latin typeface="Times New Roman" panose="02020603050405020304" charset="0"/>
                <a:ea typeface="宋体" panose="02010600030101010101" pitchFamily="2" charset="-122"/>
                <a:sym typeface="+mn-ea"/>
              </a:rPr>
              <a:t> once more; I looked like I was wearing a sack. I don’t know what came over me, but I started to laugh  </a:t>
            </a:r>
            <a:r>
              <a:rPr lang="en-US" sz="2400" u="sng">
                <a:solidFill>
                  <a:srgbClr val="000000"/>
                </a:solidFill>
                <a:latin typeface="Times New Roman" panose="02020603050405020304" charset="0"/>
                <a:ea typeface="宋体" panose="02010600030101010101" pitchFamily="2" charset="-122"/>
                <a:sym typeface="+mn-ea"/>
              </a:rPr>
              <a:t>    46    </a:t>
            </a:r>
            <a:r>
              <a:rPr lang="en-US" sz="2400">
                <a:solidFill>
                  <a:srgbClr val="000000"/>
                </a:solidFill>
                <a:latin typeface="Times New Roman" panose="02020603050405020304" charset="0"/>
                <a:ea typeface="宋体" panose="02010600030101010101" pitchFamily="2" charset="-122"/>
                <a:sym typeface="+mn-ea"/>
              </a:rPr>
              <a:t>  happy tears fell. It must have been  </a:t>
            </a:r>
            <a:r>
              <a:rPr lang="en-US" sz="2400" u="sng">
                <a:solidFill>
                  <a:srgbClr val="000000"/>
                </a:solidFill>
                <a:latin typeface="Times New Roman" panose="02020603050405020304" charset="0"/>
                <a:ea typeface="宋体" panose="02010600030101010101" pitchFamily="2" charset="-122"/>
                <a:sym typeface="+mn-ea"/>
              </a:rPr>
              <a:t>    47  </a:t>
            </a:r>
            <a:r>
              <a:rPr lang="en-US" sz="2400">
                <a:solidFill>
                  <a:srgbClr val="000000"/>
                </a:solidFill>
                <a:latin typeface="Times New Roman" panose="02020603050405020304" charset="0"/>
                <a:ea typeface="宋体" panose="02010600030101010101" pitchFamily="2" charset="-122"/>
                <a:sym typeface="+mn-ea"/>
              </a:rPr>
              <a:t>  , because we all stood there roaring with </a:t>
            </a:r>
            <a:r>
              <a:rPr lang="en-US" sz="2400" u="sng">
                <a:solidFill>
                  <a:srgbClr val="000000"/>
                </a:solidFill>
                <a:latin typeface="Times New Roman" panose="02020603050405020304" charset="0"/>
                <a:ea typeface="宋体" panose="02010600030101010101" pitchFamily="2" charset="-122"/>
                <a:sym typeface="+mn-ea"/>
              </a:rPr>
              <a:t>   48     </a:t>
            </a:r>
            <a:r>
              <a:rPr lang="en-US" sz="2400">
                <a:solidFill>
                  <a:srgbClr val="000000"/>
                </a:solidFill>
                <a:latin typeface="Times New Roman" panose="02020603050405020304" charset="0"/>
                <a:ea typeface="宋体" panose="02010600030101010101" pitchFamily="2" charset="-122"/>
                <a:sym typeface="+mn-ea"/>
              </a:rPr>
              <a:t>.</a:t>
            </a:r>
            <a:endParaRPr lang="en-US" sz="2400">
              <a:solidFill>
                <a:srgbClr val="000000"/>
              </a:solidFill>
              <a:latin typeface="Times New Roman" panose="02020603050405020304" charset="0"/>
              <a:ea typeface="宋体" panose="02010600030101010101" pitchFamily="2" charset="-122"/>
              <a:sym typeface="+mn-ea"/>
            </a:endParaRPr>
          </a:p>
        </p:txBody>
      </p:sp>
      <p:sp>
        <p:nvSpPr>
          <p:cNvPr id="4" name="文本框 3"/>
          <p:cNvSpPr txBox="1"/>
          <p:nvPr/>
        </p:nvSpPr>
        <p:spPr>
          <a:xfrm>
            <a:off x="0" y="3784600"/>
            <a:ext cx="12192000" cy="3167380"/>
          </a:xfrm>
          <a:prstGeom prst="rect">
            <a:avLst/>
          </a:prstGeom>
          <a:solidFill>
            <a:schemeClr val="accent2">
              <a:lumMod val="20000"/>
              <a:lumOff val="80000"/>
            </a:schemeClr>
          </a:solidFill>
          <a:ln w="9525">
            <a:noFill/>
          </a:ln>
        </p:spPr>
        <p:txBody>
          <a:bodyPr wrap="square">
            <a:noAutofit/>
          </a:bodyPr>
          <a:p>
            <a:pPr indent="292100"/>
            <a:r>
              <a:rPr lang="en-US" sz="2400" b="0">
                <a:solidFill>
                  <a:srgbClr val="000000"/>
                </a:solidFill>
                <a:latin typeface="Times New Roman" panose="02020603050405020304" charset="0"/>
                <a:ea typeface="宋体" panose="02010600030101010101" pitchFamily="2" charset="-122"/>
              </a:rPr>
              <a:t>41. A. settled			B. worked		C. insisted	     D. took</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42. A. straight			B. shabby		C. loose                D. delicate</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43. A. amazing		            B. strange		C. elegant	     D. horrible</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44. A. agreed			B. argued		C. answered         D. expected</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45. A. mirror			B. reflection		C. shadow	     D. size</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46. A. when			            B. unless		C. until		     D. though</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47. A. worthwhile		            B. ambitious		C. infectious	     D. familiar</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48. A. anger			            B. approval		C. surprise	     D. laughter</a:t>
            </a:r>
            <a:endParaRPr lang="en-US" sz="2400" b="0">
              <a:solidFill>
                <a:srgbClr val="000000"/>
              </a:solidFill>
              <a:latin typeface="Times New Roman" panose="02020603050405020304" charset="0"/>
              <a:ea typeface="宋体" panose="02010600030101010101" pitchFamily="2" charset="-122"/>
            </a:endParaRPr>
          </a:p>
        </p:txBody>
      </p:sp>
      <p:sp>
        <p:nvSpPr>
          <p:cNvPr id="8" name="矩形 7"/>
          <p:cNvSpPr/>
          <p:nvPr/>
        </p:nvSpPr>
        <p:spPr>
          <a:xfrm>
            <a:off x="10802620" y="843280"/>
            <a:ext cx="76708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箭头连接符 8"/>
          <p:cNvCxnSpPr/>
          <p:nvPr/>
        </p:nvCxnSpPr>
        <p:spPr>
          <a:xfrm>
            <a:off x="821690" y="1408430"/>
            <a:ext cx="188595" cy="244729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1" name="矩形 10"/>
          <p:cNvSpPr/>
          <p:nvPr>
            <p:custDataLst>
              <p:tags r:id="rId1"/>
            </p:custDataLst>
          </p:nvPr>
        </p:nvSpPr>
        <p:spPr>
          <a:xfrm>
            <a:off x="821690" y="3863340"/>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custDataLst>
              <p:tags r:id="rId2"/>
            </p:custDataLst>
          </p:nvPr>
        </p:nvSpPr>
        <p:spPr>
          <a:xfrm>
            <a:off x="7328535" y="418274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custDataLst>
              <p:tags r:id="rId3"/>
            </p:custDataLst>
          </p:nvPr>
        </p:nvSpPr>
        <p:spPr>
          <a:xfrm>
            <a:off x="9417050" y="460692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custDataLst>
              <p:tags r:id="rId4"/>
            </p:custDataLst>
          </p:nvPr>
        </p:nvSpPr>
        <p:spPr>
          <a:xfrm>
            <a:off x="695960" y="4969510"/>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custDataLst>
              <p:tags r:id="rId5"/>
            </p:custDataLst>
          </p:nvPr>
        </p:nvSpPr>
        <p:spPr>
          <a:xfrm>
            <a:off x="4658995" y="534098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custDataLst>
              <p:tags r:id="rId6"/>
            </p:custDataLst>
          </p:nvPr>
        </p:nvSpPr>
        <p:spPr>
          <a:xfrm>
            <a:off x="7328535" y="5690235"/>
            <a:ext cx="15017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矩形 28"/>
          <p:cNvSpPr/>
          <p:nvPr>
            <p:custDataLst>
              <p:tags r:id="rId7"/>
            </p:custDataLst>
          </p:nvPr>
        </p:nvSpPr>
        <p:spPr>
          <a:xfrm>
            <a:off x="7418070" y="6009640"/>
            <a:ext cx="1634490"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8"/>
            </p:custDataLst>
          </p:nvPr>
        </p:nvSpPr>
        <p:spPr>
          <a:xfrm>
            <a:off x="9417050" y="6440805"/>
            <a:ext cx="163004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392545" y="3275330"/>
            <a:ext cx="5177155" cy="72263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latin typeface="楷体" panose="02010609060101010101" charset="-122"/>
                <a:ea typeface="楷体" panose="02010609060101010101" charset="-122"/>
                <a:cs typeface="楷体" panose="02010609060101010101" charset="-122"/>
              </a:rPr>
              <a:t>settle on </a:t>
            </a:r>
            <a:r>
              <a:rPr lang="zh-CN" altLang="en-US" sz="2400">
                <a:latin typeface="楷体" panose="02010609060101010101" charset="-122"/>
                <a:ea typeface="楷体" panose="02010609060101010101" charset="-122"/>
                <a:cs typeface="楷体" panose="02010609060101010101" charset="-122"/>
              </a:rPr>
              <a:t>决定</a:t>
            </a:r>
            <a:r>
              <a:rPr lang="en-US" altLang="zh-CN" sz="2400">
                <a:latin typeface="楷体" panose="02010609060101010101" charset="-122"/>
                <a:ea typeface="楷体" panose="02010609060101010101" charset="-122"/>
                <a:cs typeface="楷体" panose="02010609060101010101" charset="-122"/>
              </a:rPr>
              <a:t>    work on </a:t>
            </a:r>
            <a:r>
              <a:rPr lang="zh-CN" altLang="en-US" sz="2400">
                <a:latin typeface="楷体" panose="02010609060101010101" charset="-122"/>
                <a:ea typeface="楷体" panose="02010609060101010101" charset="-122"/>
                <a:cs typeface="楷体" panose="02010609060101010101" charset="-122"/>
              </a:rPr>
              <a:t>从事</a:t>
            </a:r>
            <a:endParaRPr lang="zh-CN" altLang="en-US"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insist on </a:t>
            </a:r>
            <a:r>
              <a:rPr lang="zh-CN" altLang="en-US" sz="2400">
                <a:latin typeface="楷体" panose="02010609060101010101" charset="-122"/>
                <a:ea typeface="楷体" panose="02010609060101010101" charset="-122"/>
                <a:cs typeface="楷体" panose="02010609060101010101" charset="-122"/>
              </a:rPr>
              <a:t>坚持</a:t>
            </a:r>
            <a:r>
              <a:rPr lang="en-US" altLang="zh-CN" sz="2400">
                <a:latin typeface="楷体" panose="02010609060101010101" charset="-122"/>
                <a:ea typeface="楷体" panose="02010609060101010101" charset="-122"/>
                <a:cs typeface="楷体" panose="02010609060101010101" charset="-122"/>
              </a:rPr>
              <a:t>     take on </a:t>
            </a:r>
            <a:r>
              <a:rPr lang="zh-CN" altLang="en-US" sz="2400">
                <a:latin typeface="楷体" panose="02010609060101010101" charset="-122"/>
                <a:ea typeface="楷体" panose="02010609060101010101" charset="-122"/>
                <a:cs typeface="楷体" panose="02010609060101010101" charset="-122"/>
              </a:rPr>
              <a:t>承担</a:t>
            </a:r>
            <a:endParaRPr lang="zh-CN" altLang="en-US" sz="2400">
              <a:latin typeface="楷体" panose="02010609060101010101" charset="-122"/>
              <a:ea typeface="楷体" panose="02010609060101010101" charset="-122"/>
              <a:cs typeface="楷体" panose="02010609060101010101" charset="-122"/>
            </a:endParaRPr>
          </a:p>
        </p:txBody>
      </p:sp>
      <p:sp>
        <p:nvSpPr>
          <p:cNvPr id="21" name="矩形 20"/>
          <p:cNvSpPr/>
          <p:nvPr/>
        </p:nvSpPr>
        <p:spPr>
          <a:xfrm>
            <a:off x="9417050" y="1248410"/>
            <a:ext cx="187833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6" name="直接箭头连接符 35"/>
          <p:cNvCxnSpPr/>
          <p:nvPr/>
        </p:nvCxnSpPr>
        <p:spPr>
          <a:xfrm flipH="1">
            <a:off x="8312785" y="1526540"/>
            <a:ext cx="1391285" cy="262763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7" name="矩形 36"/>
          <p:cNvSpPr/>
          <p:nvPr/>
        </p:nvSpPr>
        <p:spPr>
          <a:xfrm>
            <a:off x="1374775" y="2280285"/>
            <a:ext cx="255778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8" name="直接箭头连接符 37"/>
          <p:cNvCxnSpPr/>
          <p:nvPr/>
        </p:nvCxnSpPr>
        <p:spPr>
          <a:xfrm>
            <a:off x="3452495" y="2661285"/>
            <a:ext cx="6496050" cy="194564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9" name="矩形 38"/>
          <p:cNvSpPr/>
          <p:nvPr/>
        </p:nvSpPr>
        <p:spPr>
          <a:xfrm>
            <a:off x="2197735" y="1899285"/>
            <a:ext cx="389890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0" name="直接箭头连接符 39"/>
          <p:cNvCxnSpPr/>
          <p:nvPr/>
        </p:nvCxnSpPr>
        <p:spPr>
          <a:xfrm flipH="1">
            <a:off x="1903095" y="2178050"/>
            <a:ext cx="894715" cy="273685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41" name="矩形 40"/>
          <p:cNvSpPr/>
          <p:nvPr/>
        </p:nvSpPr>
        <p:spPr>
          <a:xfrm>
            <a:off x="4931410" y="1620520"/>
            <a:ext cx="389890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2" name="直接箭头连接符 41"/>
          <p:cNvCxnSpPr/>
          <p:nvPr/>
        </p:nvCxnSpPr>
        <p:spPr>
          <a:xfrm flipH="1">
            <a:off x="5843270" y="1874520"/>
            <a:ext cx="1485265" cy="347281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43" name="矩形 42"/>
          <p:cNvSpPr/>
          <p:nvPr/>
        </p:nvSpPr>
        <p:spPr>
          <a:xfrm>
            <a:off x="120015" y="3429000"/>
            <a:ext cx="633920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4" name="直接箭头连接符 43"/>
          <p:cNvCxnSpPr/>
          <p:nvPr/>
        </p:nvCxnSpPr>
        <p:spPr>
          <a:xfrm flipH="1">
            <a:off x="8919845" y="3275330"/>
            <a:ext cx="1363980" cy="284353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7" grpId="0" bldLvl="0" animBg="1"/>
      <p:bldP spid="14" grpId="0" bldLvl="0" animBg="1"/>
      <p:bldP spid="17" grpId="0" bldLvl="0" animBg="1"/>
      <p:bldP spid="20" grpId="0" bldLvl="0" animBg="1"/>
      <p:bldP spid="26" grpId="0" bldLvl="0" animBg="1"/>
      <p:bldP spid="29" grpId="0" bldLvl="0" animBg="1"/>
      <p:bldP spid="31" grpId="0" bldLvl="0" animBg="1"/>
      <p:bldP spid="2" grpId="0" bldLvl="0" animBg="1"/>
      <p:bldP spid="2" grpId="1" bldLvl="0" animBg="1"/>
      <p:bldP spid="21" grpId="0" bldLvl="0" animBg="1"/>
      <p:bldP spid="37" grpId="0" bldLvl="0" animBg="1"/>
      <p:bldP spid="39" grpId="0" bldLvl="0" animBg="1"/>
      <p:bldP spid="41" grpId="0" bldLvl="0" animBg="1"/>
      <p:bldP spid="43"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990" y="3901440"/>
            <a:ext cx="11915140" cy="2682875"/>
          </a:xfrm>
          <a:prstGeom prst="rect">
            <a:avLst/>
          </a:prstGeom>
          <a:solidFill>
            <a:schemeClr val="accent2">
              <a:lumMod val="20000"/>
              <a:lumOff val="80000"/>
            </a:schemeClr>
          </a:solidFill>
          <a:ln w="9525">
            <a:noFill/>
          </a:ln>
        </p:spPr>
        <p:txBody>
          <a:bodyPr wrap="square">
            <a:noAutofit/>
          </a:bodyPr>
          <a:p>
            <a:pPr indent="292100"/>
            <a:r>
              <a:rPr lang="en-US" sz="2400" b="0">
                <a:solidFill>
                  <a:srgbClr val="000000"/>
                </a:solidFill>
                <a:latin typeface="Times New Roman" panose="02020603050405020304" charset="0"/>
                <a:ea typeface="宋体" panose="02010600030101010101" pitchFamily="2" charset="-122"/>
              </a:rPr>
              <a:t>49. A. returned		B. withdrew		C. ordered		D. delivered</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50. A. bright-looking	B. long-lasting  	C. fast-updating	D. well-fitting</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51. A. wandered		B. spun		C. looked		D. sat</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52. A. pleased		B. nervous		C. upset		D. frustrated</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53. A. instead of		B. apart from		C. regardless of	D. other than</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54. A. tried on		B. came across	C. give away		D. turned down</a:t>
            </a:r>
            <a:endParaRPr lang="en-US" sz="2400" b="0">
              <a:solidFill>
                <a:srgbClr val="000000"/>
              </a:solidFill>
              <a:latin typeface="Times New Roman" panose="02020603050405020304" charset="0"/>
              <a:ea typeface="宋体" panose="02010600030101010101" pitchFamily="2" charset="-122"/>
            </a:endParaRPr>
          </a:p>
          <a:p>
            <a:pPr indent="292100"/>
            <a:r>
              <a:rPr lang="en-US" sz="2400" b="0">
                <a:solidFill>
                  <a:srgbClr val="000000"/>
                </a:solidFill>
                <a:latin typeface="Times New Roman" panose="02020603050405020304" charset="0"/>
                <a:ea typeface="宋体" panose="02010600030101010101" pitchFamily="2" charset="-122"/>
              </a:rPr>
              <a:t>55. A. discipline		B. determination	C. attention		D. confidence</a:t>
            </a:r>
            <a:endParaRPr lang="en-US" sz="2400" b="0">
              <a:solidFill>
                <a:srgbClr val="000000"/>
              </a:solidFill>
              <a:latin typeface="Times New Roman" panose="02020603050405020304" charset="0"/>
              <a:ea typeface="宋体" panose="02010600030101010101" pitchFamily="2" charset="-122"/>
            </a:endParaRPr>
          </a:p>
        </p:txBody>
      </p:sp>
      <p:sp>
        <p:nvSpPr>
          <p:cNvPr id="118" name="文本框 117"/>
          <p:cNvSpPr txBox="1"/>
          <p:nvPr/>
        </p:nvSpPr>
        <p:spPr>
          <a:xfrm>
            <a:off x="137160" y="0"/>
            <a:ext cx="11951335" cy="3784600"/>
          </a:xfrm>
          <a:prstGeom prst="rect">
            <a:avLst/>
          </a:prstGeom>
          <a:solidFill>
            <a:schemeClr val="accent5">
              <a:lumMod val="40000"/>
              <a:lumOff val="60000"/>
            </a:schemeClr>
          </a:solidFill>
          <a:ln w="9525">
            <a:noFill/>
          </a:ln>
        </p:spPr>
        <p:txBody>
          <a:bodyPr wrap="square">
            <a:spAutoFit/>
          </a:bodyPr>
          <a:p>
            <a:pPr indent="292100"/>
            <a:r>
              <a:rPr lang="en-US" sz="2400">
                <a:solidFill>
                  <a:srgbClr val="000000"/>
                </a:solidFill>
                <a:latin typeface="Times New Roman" panose="02020603050405020304" charset="0"/>
                <a:ea typeface="宋体" panose="02010600030101010101" pitchFamily="2" charset="-122"/>
                <a:sym typeface="+mn-ea"/>
              </a:rPr>
              <a:t>I </a:t>
            </a:r>
            <a:r>
              <a:rPr lang="en-US" sz="2400" u="sng">
                <a:solidFill>
                  <a:srgbClr val="000000"/>
                </a:solidFill>
                <a:latin typeface="Times New Roman" panose="02020603050405020304" charset="0"/>
                <a:ea typeface="宋体" panose="02010600030101010101" pitchFamily="2" charset="-122"/>
                <a:sym typeface="+mn-ea"/>
              </a:rPr>
              <a:t>     49      </a:t>
            </a:r>
            <a:r>
              <a:rPr lang="en-US" sz="2400">
                <a:solidFill>
                  <a:srgbClr val="000000"/>
                </a:solidFill>
                <a:latin typeface="Times New Roman" panose="02020603050405020304" charset="0"/>
                <a:ea typeface="宋体" panose="02010600030101010101" pitchFamily="2" charset="-122"/>
                <a:sym typeface="+mn-ea"/>
              </a:rPr>
              <a:t>the dress the next day and I bought a red,</a:t>
            </a:r>
            <a:r>
              <a:rPr lang="en-US" sz="2400" u="sng">
                <a:solidFill>
                  <a:srgbClr val="000000"/>
                </a:solidFill>
                <a:latin typeface="Times New Roman" panose="02020603050405020304" charset="0"/>
                <a:ea typeface="宋体" panose="02010600030101010101" pitchFamily="2" charset="-122"/>
                <a:sym typeface="+mn-ea"/>
              </a:rPr>
              <a:t>      50    </a:t>
            </a:r>
            <a:r>
              <a:rPr lang="en-US" sz="2400">
                <a:solidFill>
                  <a:srgbClr val="000000"/>
                </a:solidFill>
                <a:latin typeface="Times New Roman" panose="02020603050405020304" charset="0"/>
                <a:ea typeface="宋体" panose="02010600030101010101" pitchFamily="2" charset="-122"/>
                <a:sym typeface="+mn-ea"/>
              </a:rPr>
              <a:t>  dress! This time when I stood in front of the mirror, I couldn’t believe it—I loved what I saw. “Wow, you’re beautiful!” my husband said, when I</a:t>
            </a:r>
            <a:r>
              <a:rPr lang="en-US" sz="2400" u="sng">
                <a:solidFill>
                  <a:srgbClr val="000000"/>
                </a:solidFill>
                <a:latin typeface="Times New Roman" panose="02020603050405020304" charset="0"/>
                <a:ea typeface="宋体" panose="02010600030101010101" pitchFamily="2" charset="-122"/>
                <a:sym typeface="+mn-ea"/>
              </a:rPr>
              <a:t>      51     </a:t>
            </a:r>
            <a:r>
              <a:rPr lang="en-US" sz="2400">
                <a:solidFill>
                  <a:srgbClr val="000000"/>
                </a:solidFill>
                <a:latin typeface="Times New Roman" panose="02020603050405020304" charset="0"/>
                <a:ea typeface="宋体" panose="02010600030101010101" pitchFamily="2" charset="-122"/>
                <a:sym typeface="+mn-ea"/>
              </a:rPr>
              <a:t> around to show him.   </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On the day of the reunion I was </a:t>
            </a:r>
            <a:r>
              <a:rPr lang="en-US" sz="2400" u="sng">
                <a:solidFill>
                  <a:srgbClr val="000000"/>
                </a:solidFill>
                <a:latin typeface="Times New Roman" panose="02020603050405020304" charset="0"/>
                <a:ea typeface="宋体" panose="02010600030101010101" pitchFamily="2" charset="-122"/>
                <a:sym typeface="+mn-ea"/>
              </a:rPr>
              <a:t>     52   </a:t>
            </a:r>
            <a:r>
              <a:rPr lang="en-US" sz="2400">
                <a:solidFill>
                  <a:srgbClr val="000000"/>
                </a:solidFill>
                <a:latin typeface="Times New Roman" panose="02020603050405020304" charset="0"/>
                <a:ea typeface="宋体" panose="02010600030101010101" pitchFamily="2" charset="-122"/>
                <a:sym typeface="+mn-ea"/>
              </a:rPr>
              <a:t>  . I timidly walked into the venue. Just then, one of my friends ran over to hug me. “You look amazing with that cute dress!” she said, excited. That evening I talked, laughed and danced the night away.</a:t>
            </a:r>
            <a:endParaRPr lang="en-US" sz="2400">
              <a:solidFill>
                <a:srgbClr val="000000"/>
              </a:solidFill>
              <a:latin typeface="Times New Roman" panose="02020603050405020304" charset="0"/>
              <a:ea typeface="宋体" panose="02010600030101010101" pitchFamily="2" charset="-122"/>
              <a:sym typeface="+mn-ea"/>
            </a:endParaRPr>
          </a:p>
          <a:p>
            <a:pPr indent="292100"/>
            <a:r>
              <a:rPr lang="en-US" sz="2400">
                <a:solidFill>
                  <a:srgbClr val="000000"/>
                </a:solidFill>
                <a:latin typeface="Times New Roman" panose="02020603050405020304" charset="0"/>
                <a:ea typeface="宋体" panose="02010600030101010101" pitchFamily="2" charset="-122"/>
                <a:sym typeface="+mn-ea"/>
              </a:rPr>
              <a:t>That was a turning point for me. Since then, I have learned to embrace my body  </a:t>
            </a:r>
            <a:r>
              <a:rPr lang="en-US" sz="2400" u="sng">
                <a:solidFill>
                  <a:srgbClr val="000000"/>
                </a:solidFill>
                <a:latin typeface="Times New Roman" panose="02020603050405020304" charset="0"/>
                <a:ea typeface="宋体" panose="02010600030101010101" pitchFamily="2" charset="-122"/>
                <a:sym typeface="+mn-ea"/>
              </a:rPr>
              <a:t>    53      </a:t>
            </a:r>
            <a:r>
              <a:rPr lang="en-US" sz="2400">
                <a:solidFill>
                  <a:srgbClr val="000000"/>
                </a:solidFill>
                <a:latin typeface="Times New Roman" panose="02020603050405020304" charset="0"/>
                <a:ea typeface="宋体" panose="02010600030101010101" pitchFamily="2" charset="-122"/>
                <a:sym typeface="+mn-ea"/>
              </a:rPr>
              <a:t>hiding it. I realized later that those dresses I</a:t>
            </a:r>
            <a:r>
              <a:rPr lang="en-US" sz="2400" u="sng">
                <a:solidFill>
                  <a:srgbClr val="000000"/>
                </a:solidFill>
                <a:latin typeface="Times New Roman" panose="02020603050405020304" charset="0"/>
                <a:ea typeface="宋体" panose="02010600030101010101" pitchFamily="2" charset="-122"/>
                <a:sym typeface="+mn-ea"/>
              </a:rPr>
              <a:t>      54      </a:t>
            </a:r>
            <a:r>
              <a:rPr lang="en-US" sz="2400">
                <a:solidFill>
                  <a:srgbClr val="000000"/>
                </a:solidFill>
                <a:latin typeface="Times New Roman" panose="02020603050405020304" charset="0"/>
                <a:ea typeface="宋体" panose="02010600030101010101" pitchFamily="2" charset="-122"/>
                <a:sym typeface="+mn-ea"/>
              </a:rPr>
              <a:t>didn’t look bad on my body; it was my lack of  </a:t>
            </a:r>
            <a:r>
              <a:rPr lang="en-US" sz="2400" u="sng">
                <a:solidFill>
                  <a:srgbClr val="000000"/>
                </a:solidFill>
                <a:latin typeface="Times New Roman" panose="02020603050405020304" charset="0"/>
                <a:ea typeface="宋体" panose="02010600030101010101" pitchFamily="2" charset="-122"/>
                <a:sym typeface="+mn-ea"/>
              </a:rPr>
              <a:t>    55     </a:t>
            </a:r>
            <a:r>
              <a:rPr lang="en-US" sz="2400">
                <a:solidFill>
                  <a:srgbClr val="000000"/>
                </a:solidFill>
                <a:latin typeface="Times New Roman" panose="02020603050405020304" charset="0"/>
                <a:ea typeface="宋体" panose="02010600030101010101" pitchFamily="2" charset="-122"/>
                <a:sym typeface="+mn-ea"/>
              </a:rPr>
              <a:t> that made them look bad. My reflection in the mirror was the reflection of my lack of security.</a:t>
            </a:r>
            <a:endParaRPr lang="en-US" sz="2400">
              <a:solidFill>
                <a:srgbClr val="000000"/>
              </a:solidFill>
              <a:latin typeface="Times New Roman" panose="02020603050405020304" charset="0"/>
              <a:ea typeface="宋体" panose="02010600030101010101" pitchFamily="2" charset="-122"/>
              <a:sym typeface="+mn-ea"/>
            </a:endParaRPr>
          </a:p>
        </p:txBody>
      </p:sp>
      <p:sp>
        <p:nvSpPr>
          <p:cNvPr id="5" name="矩形 4"/>
          <p:cNvSpPr/>
          <p:nvPr/>
        </p:nvSpPr>
        <p:spPr>
          <a:xfrm>
            <a:off x="4962525" y="149860"/>
            <a:ext cx="366204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8" name="直接箭头连接符 27"/>
          <p:cNvCxnSpPr/>
          <p:nvPr/>
        </p:nvCxnSpPr>
        <p:spPr>
          <a:xfrm flipH="1">
            <a:off x="1954530" y="427990"/>
            <a:ext cx="4460875" cy="354584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4" name="矩形 13"/>
          <p:cNvSpPr/>
          <p:nvPr>
            <p:custDataLst>
              <p:tags r:id="rId1"/>
            </p:custDataLst>
          </p:nvPr>
        </p:nvSpPr>
        <p:spPr>
          <a:xfrm>
            <a:off x="1005205" y="3996055"/>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2"/>
            </p:custDataLst>
          </p:nvPr>
        </p:nvSpPr>
        <p:spPr>
          <a:xfrm>
            <a:off x="9403715" y="4315460"/>
            <a:ext cx="1830070"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a:endCxn id="12" idx="0"/>
          </p:cNvCxnSpPr>
          <p:nvPr/>
        </p:nvCxnSpPr>
        <p:spPr>
          <a:xfrm flipH="1">
            <a:off x="4425315" y="1195705"/>
            <a:ext cx="677545" cy="355282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2" name="矩形 11"/>
          <p:cNvSpPr/>
          <p:nvPr>
            <p:custDataLst>
              <p:tags r:id="rId3"/>
            </p:custDataLst>
          </p:nvPr>
        </p:nvSpPr>
        <p:spPr>
          <a:xfrm>
            <a:off x="3747770" y="4748530"/>
            <a:ext cx="135445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073390" y="2302510"/>
            <a:ext cx="209867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箭头连接符 14"/>
          <p:cNvCxnSpPr/>
          <p:nvPr/>
        </p:nvCxnSpPr>
        <p:spPr>
          <a:xfrm flipH="1">
            <a:off x="2386330" y="3034665"/>
            <a:ext cx="6646545" cy="280098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6" name="矩形 15"/>
          <p:cNvSpPr/>
          <p:nvPr>
            <p:custDataLst>
              <p:tags r:id="rId4"/>
            </p:custDataLst>
          </p:nvPr>
        </p:nvSpPr>
        <p:spPr>
          <a:xfrm>
            <a:off x="3747770" y="5119370"/>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custDataLst>
              <p:tags r:id="rId5"/>
            </p:custDataLst>
          </p:nvPr>
        </p:nvSpPr>
        <p:spPr>
          <a:xfrm>
            <a:off x="913130" y="5490845"/>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43840" y="2660015"/>
            <a:ext cx="93535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 name="直接箭头连接符 18"/>
          <p:cNvCxnSpPr/>
          <p:nvPr/>
        </p:nvCxnSpPr>
        <p:spPr>
          <a:xfrm>
            <a:off x="557530" y="2938145"/>
            <a:ext cx="789940" cy="243459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0" name="矩形 19"/>
          <p:cNvSpPr/>
          <p:nvPr>
            <p:custDataLst>
              <p:tags r:id="rId6"/>
            </p:custDataLst>
          </p:nvPr>
        </p:nvSpPr>
        <p:spPr>
          <a:xfrm>
            <a:off x="913130" y="5846445"/>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4842510" y="821690"/>
            <a:ext cx="189293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4425315" y="1493520"/>
            <a:ext cx="6227445" cy="380809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a:latin typeface="Times New Roman" panose="02020603050405020304" charset="0"/>
                <a:ea typeface="楷体" panose="02010609060101010101" charset="-122"/>
                <a:cs typeface="Times New Roman" panose="02020603050405020304" charset="0"/>
              </a:rPr>
              <a:t>spin</a:t>
            </a:r>
            <a:r>
              <a:rPr lang="zh-CN" altLang="en-US" sz="2400">
                <a:latin typeface="Times New Roman" panose="02020603050405020304" charset="0"/>
                <a:ea typeface="楷体" panose="02010609060101010101" charset="-122"/>
                <a:cs typeface="Times New Roman" panose="02020603050405020304" charset="0"/>
              </a:rPr>
              <a:t>的用法：</a:t>
            </a:r>
            <a:endParaRPr lang="zh-CN" altLang="en-US" sz="2400">
              <a:latin typeface="Times New Roman" panose="02020603050405020304" charset="0"/>
              <a:ea typeface="楷体" panose="02010609060101010101" charset="-122"/>
              <a:cs typeface="Times New Roman" panose="02020603050405020304" charset="0"/>
            </a:endParaRPr>
          </a:p>
          <a:p>
            <a:pPr algn="l"/>
            <a:r>
              <a:rPr lang="en-US" altLang="zh-CN" sz="2400">
                <a:latin typeface="Times New Roman" panose="02020603050405020304" charset="0"/>
                <a:ea typeface="楷体" panose="02010609060101010101" charset="-122"/>
                <a:cs typeface="Times New Roman" panose="02020603050405020304" charset="0"/>
              </a:rPr>
              <a:t>v. 1.纺纱 </a:t>
            </a:r>
            <a:endParaRPr lang="en-US" altLang="zh-CN" sz="2400">
              <a:latin typeface="Times New Roman" panose="02020603050405020304" charset="0"/>
              <a:ea typeface="楷体" panose="02010609060101010101" charset="-122"/>
              <a:cs typeface="Times New Roman" panose="02020603050405020304" charset="0"/>
            </a:endParaRPr>
          </a:p>
          <a:p>
            <a:pPr algn="l"/>
            <a:r>
              <a:rPr lang="zh-CN" altLang="en-US" sz="2400">
                <a:latin typeface="Times New Roman" panose="02020603050405020304" charset="0"/>
                <a:ea typeface="楷体" panose="02010609060101010101" charset="-122"/>
                <a:cs typeface="Times New Roman" panose="02020603050405020304" charset="0"/>
              </a:rPr>
              <a:t>例：She spun the wool into yarn for knitting. </a:t>
            </a:r>
            <a:r>
              <a:rPr lang="en-US" altLang="zh-CN" sz="2400">
                <a:latin typeface="Times New Roman" panose="02020603050405020304" charset="0"/>
                <a:ea typeface="楷体" panose="02010609060101010101" charset="-122"/>
                <a:cs typeface="Times New Roman" panose="02020603050405020304" charset="0"/>
              </a:rPr>
              <a:t>    </a:t>
            </a:r>
            <a:endParaRPr lang="en-US" altLang="zh-CN" sz="2400">
              <a:latin typeface="Times New Roman" panose="02020603050405020304" charset="0"/>
              <a:ea typeface="楷体" panose="02010609060101010101" charset="-122"/>
              <a:cs typeface="Times New Roman" panose="02020603050405020304" charset="0"/>
            </a:endParaRPr>
          </a:p>
          <a:p>
            <a:pPr algn="l"/>
            <a:r>
              <a:rPr lang="en-US" altLang="zh-CN" sz="2400">
                <a:latin typeface="Times New Roman" panose="02020603050405020304" charset="0"/>
                <a:ea typeface="楷体" panose="02010609060101010101" charset="-122"/>
                <a:cs typeface="Times New Roman" panose="02020603050405020304" charset="0"/>
              </a:rPr>
              <a:t>2. 旋转   </a:t>
            </a:r>
            <a:endParaRPr lang="en-US" altLang="zh-CN" sz="2400">
              <a:latin typeface="Times New Roman" panose="02020603050405020304" charset="0"/>
              <a:ea typeface="楷体" panose="02010609060101010101" charset="-122"/>
              <a:cs typeface="Times New Roman" panose="02020603050405020304" charset="0"/>
            </a:endParaRPr>
          </a:p>
          <a:p>
            <a:pPr algn="l"/>
            <a:r>
              <a:rPr lang="zh-CN" altLang="en-US" sz="2400">
                <a:latin typeface="Times New Roman" panose="02020603050405020304" charset="0"/>
                <a:ea typeface="楷体" panose="02010609060101010101" charset="-122"/>
                <a:cs typeface="Times New Roman" panose="02020603050405020304" charset="0"/>
              </a:rPr>
              <a:t>例：</a:t>
            </a:r>
            <a:r>
              <a:rPr lang="en-US" altLang="zh-CN" sz="2400">
                <a:latin typeface="Times New Roman" panose="02020603050405020304" charset="0"/>
                <a:ea typeface="楷体" panose="02010609060101010101" charset="-122"/>
                <a:cs typeface="Times New Roman" panose="02020603050405020304" charset="0"/>
              </a:rPr>
              <a:t>The dancer spun gracefully on her toes.  </a:t>
            </a:r>
            <a:endParaRPr lang="en-US" altLang="zh-CN" sz="2400">
              <a:latin typeface="Times New Roman" panose="02020603050405020304" charset="0"/>
              <a:ea typeface="楷体" panose="02010609060101010101" charset="-122"/>
              <a:cs typeface="Times New Roman" panose="02020603050405020304" charset="0"/>
            </a:endParaRPr>
          </a:p>
          <a:p>
            <a:pPr algn="l"/>
            <a:r>
              <a:rPr lang="en-US" altLang="zh-CN" sz="2400">
                <a:latin typeface="Times New Roman" panose="02020603050405020304" charset="0"/>
                <a:ea typeface="楷体" panose="02010609060101010101" charset="-122"/>
                <a:cs typeface="Times New Roman" panose="02020603050405020304" charset="0"/>
              </a:rPr>
              <a:t>3.编织故事</a:t>
            </a:r>
            <a:endParaRPr lang="en-US" altLang="zh-CN" sz="2400">
              <a:latin typeface="Times New Roman" panose="02020603050405020304" charset="0"/>
              <a:ea typeface="楷体" panose="02010609060101010101" charset="-122"/>
              <a:cs typeface="Times New Roman" panose="02020603050405020304" charset="0"/>
            </a:endParaRPr>
          </a:p>
          <a:p>
            <a:pPr algn="l"/>
            <a:r>
              <a:rPr lang="zh-CN" altLang="en-US" sz="2400">
                <a:latin typeface="Times New Roman" panose="02020603050405020304" charset="0"/>
                <a:ea typeface="楷体" panose="02010609060101010101" charset="-122"/>
                <a:cs typeface="Times New Roman" panose="02020603050405020304" charset="0"/>
              </a:rPr>
              <a:t>例：He spun a tale of his adventures.</a:t>
            </a:r>
            <a:endParaRPr lang="zh-CN" altLang="en-US" sz="2400">
              <a:latin typeface="Times New Roman" panose="02020603050405020304" charset="0"/>
              <a:ea typeface="楷体" panose="02010609060101010101" charset="-122"/>
              <a:cs typeface="Times New Roman" panose="02020603050405020304" charset="0"/>
            </a:endParaRPr>
          </a:p>
          <a:p>
            <a:pPr algn="l"/>
            <a:r>
              <a:rPr lang="en-US" altLang="zh-CN" sz="2400">
                <a:latin typeface="Times New Roman" panose="02020603050405020304" charset="0"/>
                <a:ea typeface="楷体" panose="02010609060101010101" charset="-122"/>
                <a:cs typeface="Times New Roman" panose="02020603050405020304" charset="0"/>
              </a:rPr>
              <a:t>4. 急转弯</a:t>
            </a:r>
            <a:endParaRPr lang="en-US" altLang="zh-CN" sz="2400">
              <a:latin typeface="Times New Roman" panose="02020603050405020304" charset="0"/>
              <a:ea typeface="楷体" panose="02010609060101010101" charset="-122"/>
              <a:cs typeface="Times New Roman" panose="02020603050405020304" charset="0"/>
            </a:endParaRPr>
          </a:p>
          <a:p>
            <a:pPr algn="l"/>
            <a:r>
              <a:rPr lang="zh-CN" altLang="en-US" sz="2400">
                <a:latin typeface="Times New Roman" panose="02020603050405020304" charset="0"/>
                <a:ea typeface="楷体" panose="02010609060101010101" charset="-122"/>
                <a:cs typeface="Times New Roman" panose="02020603050405020304" charset="0"/>
              </a:rPr>
              <a:t>例：The car spun off the road in the snow.</a:t>
            </a:r>
            <a:endParaRPr lang="zh-CN" altLang="en-US" sz="2400">
              <a:latin typeface="Times New Roman" panose="02020603050405020304" charset="0"/>
              <a:ea typeface="楷体" panose="02010609060101010101" charset="-122"/>
              <a:cs typeface="Times New Roman" panose="02020603050405020304" charset="0"/>
            </a:endParaRPr>
          </a:p>
        </p:txBody>
      </p:sp>
      <p:sp>
        <p:nvSpPr>
          <p:cNvPr id="24" name="矩形 23"/>
          <p:cNvSpPr/>
          <p:nvPr/>
        </p:nvSpPr>
        <p:spPr>
          <a:xfrm>
            <a:off x="5751195" y="1226185"/>
            <a:ext cx="115189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5" name="直接箭头连接符 24"/>
          <p:cNvCxnSpPr/>
          <p:nvPr/>
        </p:nvCxnSpPr>
        <p:spPr>
          <a:xfrm flipH="1">
            <a:off x="5215890" y="1435735"/>
            <a:ext cx="925830" cy="3600450"/>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26" name="矩形 25"/>
          <p:cNvSpPr/>
          <p:nvPr/>
        </p:nvSpPr>
        <p:spPr>
          <a:xfrm>
            <a:off x="8477885" y="2707640"/>
            <a:ext cx="169418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189230" y="3429000"/>
            <a:ext cx="182626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9" name="直接箭头连接符 28"/>
          <p:cNvCxnSpPr/>
          <p:nvPr/>
        </p:nvCxnSpPr>
        <p:spPr>
          <a:xfrm>
            <a:off x="1671955" y="3707130"/>
            <a:ext cx="8081010" cy="2468245"/>
          </a:xfrm>
          <a:prstGeom prst="straightConnector1">
            <a:avLst/>
          </a:prstGeom>
          <a:ln w="3810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0" name="矩形 29"/>
          <p:cNvSpPr/>
          <p:nvPr>
            <p:custDataLst>
              <p:tags r:id="rId7"/>
            </p:custDataLst>
          </p:nvPr>
        </p:nvSpPr>
        <p:spPr>
          <a:xfrm>
            <a:off x="9516110" y="6165850"/>
            <a:ext cx="1717675" cy="319405"/>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4" grpId="0" bldLvl="0" animBg="1"/>
      <p:bldP spid="8" grpId="0" bldLvl="0" animBg="1"/>
      <p:bldP spid="12" grpId="0" bldLvl="0" animBg="1"/>
      <p:bldP spid="13" grpId="0" bldLvl="0" animBg="1"/>
      <p:bldP spid="16" grpId="0" bldLvl="0" animBg="1"/>
      <p:bldP spid="17" grpId="0" bldLvl="0" animBg="1"/>
      <p:bldP spid="18" grpId="0" bldLvl="0" animBg="1"/>
      <p:bldP spid="20" grpId="0" bldLvl="0" animBg="1"/>
      <p:bldP spid="22" grpId="0" bldLvl="0" animBg="1"/>
      <p:bldP spid="23" grpId="0" bldLvl="0" animBg="1"/>
      <p:bldP spid="23" grpId="1" bldLvl="0" animBg="1"/>
      <p:bldP spid="24" grpId="0" bldLvl="0" animBg="1"/>
      <p:bldP spid="26" grpId="0" bldLvl="0" animBg="1"/>
      <p:bldP spid="27" grpId="0" bldLvl="0" animBg="1"/>
      <p:bldP spid="30"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4" name="文本框 3"/>
          <p:cNvSpPr txBox="1"/>
          <p:nvPr/>
        </p:nvSpPr>
        <p:spPr>
          <a:xfrm>
            <a:off x="605155" y="1475105"/>
            <a:ext cx="10982325" cy="1470025"/>
          </a:xfrm>
          <a:prstGeom prst="rect">
            <a:avLst/>
          </a:prstGeom>
          <a:noFill/>
        </p:spPr>
        <p:txBody>
          <a:bodyPr wrap="square" rtlCol="0" anchor="t">
            <a:spAutoFit/>
          </a:bodyPr>
          <a:p>
            <a:pPr>
              <a:lnSpc>
                <a:spcPct val="160000"/>
              </a:lnSpc>
            </a:pPr>
            <a:r>
              <a:rPr lang="en-US" sz="2800">
                <a:solidFill>
                  <a:srgbClr val="000000"/>
                </a:solidFill>
                <a:latin typeface="Times New Roman" panose="02020603050405020304" charset="0"/>
                <a:ea typeface="宋体" panose="02010600030101010101" pitchFamily="2" charset="-122"/>
                <a:sym typeface="+mn-ea"/>
              </a:rPr>
              <a:t>     Dress shopping for my thirty- year high school reunion had become very frustrating because I’d gained weight over the years.</a:t>
            </a:r>
            <a:endParaRPr lang="en-US" sz="2800">
              <a:solidFill>
                <a:srgbClr val="000000"/>
              </a:solidFill>
              <a:latin typeface="Times New Roman" panose="02020603050405020304" charset="0"/>
              <a:ea typeface="宋体" panose="02010600030101010101" pitchFamily="2" charset="-122"/>
              <a:sym typeface="+mn-ea"/>
            </a:endParaRPr>
          </a:p>
        </p:txBody>
      </p:sp>
      <p:cxnSp>
        <p:nvCxnSpPr>
          <p:cNvPr id="6" name="直接连接符 5"/>
          <p:cNvCxnSpPr/>
          <p:nvPr/>
        </p:nvCxnSpPr>
        <p:spPr>
          <a:xfrm>
            <a:off x="1012825" y="2127250"/>
            <a:ext cx="2289175" cy="4445"/>
          </a:xfrm>
          <a:prstGeom prst="line">
            <a:avLst/>
          </a:prstGeom>
          <a:ln w="28575"/>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1438275" y="2159000"/>
            <a:ext cx="731520" cy="351155"/>
          </a:xfrm>
          <a:prstGeom prst="rect">
            <a:avLst/>
          </a:prstGeom>
          <a:solidFill>
            <a:srgbClr val="FFFF00"/>
          </a:solidFill>
        </p:spPr>
        <p:txBody>
          <a:bodyPr wrap="square" rtlCol="0">
            <a:noAutofit/>
          </a:bodyPr>
          <a:p>
            <a:r>
              <a:rPr lang="zh-CN" altLang="en-US"/>
              <a:t>主语</a:t>
            </a:r>
            <a:endParaRPr lang="zh-CN" altLang="en-US"/>
          </a:p>
        </p:txBody>
      </p:sp>
      <p:sp>
        <p:nvSpPr>
          <p:cNvPr id="9" name="文本框 8"/>
          <p:cNvSpPr txBox="1"/>
          <p:nvPr/>
        </p:nvSpPr>
        <p:spPr>
          <a:xfrm>
            <a:off x="9467215" y="2159000"/>
            <a:ext cx="659130" cy="368300"/>
          </a:xfrm>
          <a:prstGeom prst="rect">
            <a:avLst/>
          </a:prstGeom>
          <a:solidFill>
            <a:srgbClr val="FFFF00"/>
          </a:solidFill>
        </p:spPr>
        <p:txBody>
          <a:bodyPr wrap="square" rtlCol="0">
            <a:spAutoFit/>
          </a:bodyPr>
          <a:p>
            <a:r>
              <a:rPr lang="zh-CN" altLang="en-US"/>
              <a:t>谓语</a:t>
            </a:r>
            <a:endParaRPr lang="zh-CN" altLang="en-US"/>
          </a:p>
        </p:txBody>
      </p:sp>
      <p:sp>
        <p:nvSpPr>
          <p:cNvPr id="13" name="文本框 12"/>
          <p:cNvSpPr txBox="1"/>
          <p:nvPr/>
        </p:nvSpPr>
        <p:spPr>
          <a:xfrm>
            <a:off x="1485265" y="2837815"/>
            <a:ext cx="683895" cy="368300"/>
          </a:xfrm>
          <a:prstGeom prst="rect">
            <a:avLst/>
          </a:prstGeom>
          <a:solidFill>
            <a:srgbClr val="FFFF00"/>
          </a:solidFill>
        </p:spPr>
        <p:txBody>
          <a:bodyPr wrap="square" rtlCol="0">
            <a:spAutoFit/>
          </a:bodyPr>
          <a:p>
            <a:r>
              <a:rPr lang="zh-CN" altLang="en-US"/>
              <a:t>表语</a:t>
            </a:r>
            <a:endParaRPr lang="zh-CN" altLang="en-US"/>
          </a:p>
        </p:txBody>
      </p:sp>
      <p:sp>
        <p:nvSpPr>
          <p:cNvPr id="14" name="左中括号 13"/>
          <p:cNvSpPr/>
          <p:nvPr/>
        </p:nvSpPr>
        <p:spPr>
          <a:xfrm>
            <a:off x="3353435" y="1566545"/>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1" name="右中括号 20"/>
          <p:cNvSpPr/>
          <p:nvPr>
            <p:custDataLst>
              <p:tags r:id="rId3"/>
            </p:custDataLst>
          </p:nvPr>
        </p:nvSpPr>
        <p:spPr>
          <a:xfrm>
            <a:off x="8701405" y="223520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2" name="文本框 31"/>
          <p:cNvSpPr txBox="1"/>
          <p:nvPr>
            <p:custDataLst>
              <p:tags r:id="rId4"/>
            </p:custDataLst>
          </p:nvPr>
        </p:nvSpPr>
        <p:spPr>
          <a:xfrm>
            <a:off x="4521200" y="2159000"/>
            <a:ext cx="659130" cy="368300"/>
          </a:xfrm>
          <a:prstGeom prst="rect">
            <a:avLst/>
          </a:prstGeom>
          <a:solidFill>
            <a:schemeClr val="accent5">
              <a:lumMod val="20000"/>
              <a:lumOff val="80000"/>
            </a:schemeClr>
          </a:solidFill>
        </p:spPr>
        <p:txBody>
          <a:bodyPr wrap="square" rtlCol="0">
            <a:spAutoFit/>
          </a:bodyPr>
          <a:p>
            <a:r>
              <a:rPr lang="zh-CN" altLang="en-US"/>
              <a:t>定语</a:t>
            </a:r>
            <a:endParaRPr lang="zh-CN" altLang="en-US"/>
          </a:p>
        </p:txBody>
      </p:sp>
      <p:cxnSp>
        <p:nvCxnSpPr>
          <p:cNvPr id="34" name="直接连接符 33"/>
          <p:cNvCxnSpPr/>
          <p:nvPr>
            <p:custDataLst>
              <p:tags r:id="rId5"/>
            </p:custDataLst>
          </p:nvPr>
        </p:nvCxnSpPr>
        <p:spPr>
          <a:xfrm flipV="1">
            <a:off x="9058275" y="2131695"/>
            <a:ext cx="1477010" cy="10160"/>
          </a:xfrm>
          <a:prstGeom prst="line">
            <a:avLst/>
          </a:prstGeom>
          <a:ln w="38100">
            <a:solidFill>
              <a:schemeClr val="accent3">
                <a:lumMod val="75000"/>
              </a:schemeClr>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custDataLst>
              <p:tags r:id="rId6"/>
            </p:custDataLst>
          </p:nvPr>
        </p:nvCxnSpPr>
        <p:spPr>
          <a:xfrm>
            <a:off x="605155" y="2755265"/>
            <a:ext cx="2306320" cy="24765"/>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custDataLst>
              <p:tags r:id="rId7"/>
            </p:custDataLst>
          </p:nvPr>
        </p:nvSpPr>
        <p:spPr>
          <a:xfrm>
            <a:off x="5179695" y="2837815"/>
            <a:ext cx="1670685" cy="368300"/>
          </a:xfrm>
          <a:prstGeom prst="rect">
            <a:avLst/>
          </a:prstGeom>
          <a:solidFill>
            <a:schemeClr val="accent5">
              <a:lumMod val="20000"/>
              <a:lumOff val="80000"/>
            </a:schemeClr>
          </a:solidFill>
        </p:spPr>
        <p:txBody>
          <a:bodyPr wrap="square" rtlCol="0">
            <a:spAutoFit/>
          </a:bodyPr>
          <a:p>
            <a:pPr algn="ctr"/>
            <a:r>
              <a:rPr lang="zh-CN" altLang="en-US"/>
              <a:t>原因状语从句</a:t>
            </a:r>
            <a:endParaRPr lang="zh-CN" altLang="en-US"/>
          </a:p>
        </p:txBody>
      </p:sp>
      <p:sp>
        <p:nvSpPr>
          <p:cNvPr id="19" name="文本框 18"/>
          <p:cNvSpPr txBox="1"/>
          <p:nvPr/>
        </p:nvSpPr>
        <p:spPr>
          <a:xfrm>
            <a:off x="513080" y="3724275"/>
            <a:ext cx="9923145" cy="1568450"/>
          </a:xfrm>
          <a:prstGeom prst="rect">
            <a:avLst/>
          </a:prstGeom>
          <a:noFill/>
        </p:spPr>
        <p:txBody>
          <a:bodyPr wrap="square" rtlCol="0" anchor="t">
            <a:spAutoFit/>
          </a:bodyPr>
          <a:p>
            <a:pPr indent="266700" algn="l">
              <a:lnSpc>
                <a:spcPct val="150000"/>
              </a:lnSpc>
              <a:buClrTx/>
              <a:buSzTx/>
              <a:buFontTx/>
              <a:buNone/>
            </a:pPr>
            <a:r>
              <a:rPr sz="3200">
                <a:latin typeface="楷体" panose="02010609060101010101" charset="-122"/>
                <a:ea typeface="楷体" panose="02010609060101010101" charset="-122"/>
                <a:cs typeface="楷体" panose="02010609060101010101" charset="-122"/>
                <a:sym typeface="+mn-ea"/>
              </a:rPr>
              <a:t>为我30年的高中聚会买衣服非常令人沮丧，因为这么多年来我的体重增加了。</a:t>
            </a:r>
            <a:endParaRPr sz="3200">
              <a:latin typeface="楷体" panose="02010609060101010101" charset="-122"/>
              <a:ea typeface="楷体" panose="02010609060101010101" charset="-122"/>
              <a:cs typeface="楷体" panose="02010609060101010101" charset="-122"/>
              <a:sym typeface="+mn-ea"/>
            </a:endParaRPr>
          </a:p>
        </p:txBody>
      </p:sp>
      <p:sp>
        <p:nvSpPr>
          <p:cNvPr id="2" name="左中括号 1"/>
          <p:cNvSpPr/>
          <p:nvPr/>
        </p:nvSpPr>
        <p:spPr>
          <a:xfrm>
            <a:off x="2915285" y="223520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 name="右中括号 2"/>
          <p:cNvSpPr/>
          <p:nvPr>
            <p:custDataLst>
              <p:tags r:id="rId8"/>
            </p:custDataLst>
          </p:nvPr>
        </p:nvSpPr>
        <p:spPr>
          <a:xfrm>
            <a:off x="8886825" y="1693545"/>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3" grpId="0" bldLvl="0" animBg="1"/>
      <p:bldP spid="14" grpId="0" bldLvl="0" animBg="1"/>
      <p:bldP spid="21" grpId="0" bldLvl="0" animBg="1"/>
      <p:bldP spid="32" grpId="0" bldLvl="0" animBg="1"/>
      <p:bldP spid="18" grpId="0" bldLvl="0" animBg="1"/>
      <p:bldP spid="19" grpId="0"/>
      <p:bldP spid="2" grpId="0" bldLvl="0" animBg="1"/>
      <p:bldP spid="3"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6" name="文本框 5"/>
          <p:cNvSpPr txBox="1"/>
          <p:nvPr/>
        </p:nvSpPr>
        <p:spPr>
          <a:xfrm>
            <a:off x="165100" y="1402080"/>
            <a:ext cx="12282170" cy="1711325"/>
          </a:xfrm>
          <a:prstGeom prst="rect">
            <a:avLst/>
          </a:prstGeom>
          <a:noFill/>
          <a:ln w="9525">
            <a:noFill/>
          </a:ln>
        </p:spPr>
        <p:txBody>
          <a:bodyPr wrap="square">
            <a:noAutofit/>
          </a:bodyPr>
          <a:p>
            <a:pPr indent="266700">
              <a:lnSpc>
                <a:spcPct val="110000"/>
              </a:lnSpc>
            </a:pPr>
            <a:r>
              <a:rPr lang="en-US" sz="2800" b="0">
                <a:latin typeface="Times New Roman" panose="02020603050405020304" charset="0"/>
              </a:rPr>
              <a:t>giggle    vi. </a:t>
            </a:r>
            <a:r>
              <a:rPr lang="en-US" sz="2800" b="0">
                <a:latin typeface="楷体" panose="02010609060101010101" charset="-122"/>
                <a:ea typeface="楷体" panose="02010609060101010101" charset="-122"/>
              </a:rPr>
              <a:t>咯咯地笑         </a:t>
            </a:r>
            <a:r>
              <a:rPr lang="en-US" sz="2800" b="0">
                <a:latin typeface="Times New Roman" panose="02020603050405020304" charset="0"/>
              </a:rPr>
              <a:t>delicate</a:t>
            </a:r>
            <a:r>
              <a:rPr lang="en-US" sz="2800" b="0">
                <a:latin typeface="楷体" panose="02010609060101010101" charset="-122"/>
                <a:ea typeface="楷体" panose="02010609060101010101" charset="-122"/>
              </a:rPr>
              <a:t>   adj. 脆弱的；精致的；微妙的</a:t>
            </a:r>
            <a:endParaRPr lang="en-US" sz="2800" b="0">
              <a:latin typeface="楷体" panose="02010609060101010101" charset="-122"/>
              <a:ea typeface="楷体" panose="02010609060101010101" charset="-122"/>
            </a:endParaRPr>
          </a:p>
          <a:p>
            <a:pPr indent="266700">
              <a:lnSpc>
                <a:spcPct val="110000"/>
              </a:lnSpc>
            </a:pPr>
            <a:r>
              <a:rPr lang="en-US" sz="2800" b="0">
                <a:latin typeface="Times New Roman" panose="02020603050405020304" charset="0"/>
              </a:rPr>
              <a:t>elegant  adj </a:t>
            </a:r>
            <a:r>
              <a:rPr lang="en-US" sz="2800" b="0">
                <a:latin typeface="楷体" panose="02010609060101010101" charset="-122"/>
                <a:ea typeface="楷体" panose="02010609060101010101" charset="-122"/>
              </a:rPr>
              <a:t>优美的</a:t>
            </a:r>
            <a:r>
              <a:rPr lang="en-US" sz="2800" b="0">
                <a:latin typeface="Times New Roman" panose="02020603050405020304" charset="0"/>
              </a:rPr>
              <a:t>        sack  n </a:t>
            </a:r>
            <a:r>
              <a:rPr lang="en-US" sz="2800" b="0">
                <a:latin typeface="楷体" panose="02010609060101010101" charset="-122"/>
                <a:ea typeface="楷体" panose="02010609060101010101" charset="-122"/>
              </a:rPr>
              <a:t>麻袋</a:t>
            </a:r>
            <a:endParaRPr lang="en-US" sz="2800" b="0">
              <a:latin typeface="Times New Roman" panose="02020603050405020304" charset="0"/>
            </a:endParaRPr>
          </a:p>
          <a:p>
            <a:pPr indent="266700">
              <a:lnSpc>
                <a:spcPct val="110000"/>
              </a:lnSpc>
            </a:pPr>
            <a:r>
              <a:rPr lang="en-US" sz="2800" b="0">
                <a:latin typeface="Times New Roman" panose="02020603050405020304" charset="0"/>
              </a:rPr>
              <a:t>timidly  adv </a:t>
            </a:r>
            <a:r>
              <a:rPr lang="en-US" sz="2800" b="0">
                <a:latin typeface="楷体" panose="02010609060101010101" charset="-122"/>
                <a:ea typeface="楷体" panose="02010609060101010101" charset="-122"/>
              </a:rPr>
              <a:t>羞怯地</a:t>
            </a:r>
            <a:r>
              <a:rPr lang="en-US" sz="2800" b="0">
                <a:latin typeface="Times New Roman" panose="02020603050405020304" charset="0"/>
              </a:rPr>
              <a:t>        venue  n </a:t>
            </a:r>
            <a:r>
              <a:rPr lang="en-US" sz="2800" b="0">
                <a:latin typeface="楷体" panose="02010609060101010101" charset="-122"/>
                <a:ea typeface="楷体" panose="02010609060101010101" charset="-122"/>
              </a:rPr>
              <a:t>举办地点</a:t>
            </a:r>
            <a:endParaRPr lang="en-US" sz="2800" b="0">
              <a:latin typeface="Times New Roman" panose="02020603050405020304" charset="0"/>
            </a:endParaRPr>
          </a:p>
          <a:p>
            <a:pPr indent="266700">
              <a:lnSpc>
                <a:spcPct val="110000"/>
              </a:lnSpc>
            </a:pPr>
            <a:r>
              <a:rPr lang="en-US" sz="2800" b="0">
                <a:latin typeface="Times New Roman" panose="02020603050405020304" charset="0"/>
              </a:rPr>
              <a:t>withdraw   v  </a:t>
            </a:r>
            <a:r>
              <a:rPr lang="en-US" sz="2800" b="0">
                <a:latin typeface="楷体" panose="02010609060101010101" charset="-122"/>
                <a:ea typeface="楷体" panose="02010609060101010101" charset="-122"/>
              </a:rPr>
              <a:t>（使）撤退；提；收回</a:t>
            </a:r>
            <a:endParaRPr lang="en-US" sz="2800" b="0">
              <a:latin typeface="楷体" panose="02010609060101010101" charset="-122"/>
              <a:ea typeface="楷体" panose="02010609060101010101" charset="-122"/>
            </a:endParaRPr>
          </a:p>
          <a:p>
            <a:pPr indent="266700">
              <a:lnSpc>
                <a:spcPct val="110000"/>
              </a:lnSpc>
            </a:pPr>
            <a:r>
              <a:rPr lang="en-US" sz="2800" b="0">
                <a:latin typeface="Times New Roman" panose="02020603050405020304" charset="0"/>
              </a:rPr>
              <a:t>frustrated  adj </a:t>
            </a:r>
            <a:r>
              <a:rPr lang="en-US" sz="2800" b="0">
                <a:latin typeface="楷体" panose="02010609060101010101" charset="-122"/>
                <a:ea typeface="楷体" panose="02010609060101010101" charset="-122"/>
              </a:rPr>
              <a:t>挫败的 </a:t>
            </a:r>
            <a:r>
              <a:rPr lang="en-US" sz="2800" b="0">
                <a:latin typeface="Times New Roman" panose="02020603050405020304" charset="0"/>
              </a:rPr>
              <a:t>    discipline  n </a:t>
            </a:r>
            <a:r>
              <a:rPr lang="en-US" sz="2800" b="0">
                <a:latin typeface="楷体" panose="02010609060101010101" charset="-122"/>
                <a:ea typeface="楷体" panose="02010609060101010101" charset="-122"/>
              </a:rPr>
              <a:t>纪律</a:t>
            </a:r>
            <a:endParaRPr lang="en-US" sz="2800" b="0">
              <a:latin typeface="楷体" panose="02010609060101010101" charset="-122"/>
              <a:ea typeface="楷体" panose="02010609060101010101" charset="-122"/>
            </a:endParaRPr>
          </a:p>
          <a:p>
            <a:pPr indent="266700">
              <a:lnSpc>
                <a:spcPct val="110000"/>
              </a:lnSpc>
            </a:pPr>
            <a:endParaRPr lang="en-US" altLang="zh-CN" sz="2800" b="0">
              <a:latin typeface="楷体" panose="02010609060101010101" charset="-122"/>
              <a:ea typeface="楷体" panose="02010609060101010101" charset="-122"/>
            </a:endParaRPr>
          </a:p>
          <a:p>
            <a:pPr indent="266700">
              <a:lnSpc>
                <a:spcPct val="110000"/>
              </a:lnSpc>
            </a:pPr>
            <a:endParaRPr lang="en-US" sz="2800" b="0">
              <a:latin typeface="Times New Roman" panose="02020603050405020304" charset="0"/>
            </a:endParaRPr>
          </a:p>
          <a:p>
            <a:pPr indent="266700">
              <a:lnSpc>
                <a:spcPct val="110000"/>
              </a:lnSpc>
            </a:pPr>
            <a:endParaRPr lang="en-US" sz="2800" b="0">
              <a:latin typeface="楷体" panose="02010609060101010101" charset="-122"/>
              <a:ea typeface="楷体" panose="02010609060101010101" charset="-122"/>
            </a:endParaRPr>
          </a:p>
          <a:p>
            <a:pPr indent="266700">
              <a:lnSpc>
                <a:spcPct val="110000"/>
              </a:lnSpc>
            </a:pPr>
            <a:r>
              <a:rPr lang="en-US" altLang="zh-CN" sz="2800" b="0">
                <a:latin typeface="Times New Roman" panose="02020603050405020304" charset="0"/>
              </a:rPr>
              <a:t> </a:t>
            </a:r>
            <a:endParaRPr lang="en-US" sz="2800" b="0">
              <a:latin typeface="楷体" panose="02010609060101010101" charset="-122"/>
              <a:ea typeface="楷体" panose="02010609060101010101" charset="-122"/>
            </a:endParaRPr>
          </a:p>
        </p:txBody>
      </p:sp>
      <p:sp>
        <p:nvSpPr>
          <p:cNvPr id="4" name="正五边形 3"/>
          <p:cNvSpPr/>
          <p:nvPr>
            <p:custDataLst>
              <p:tags r:id="rId3"/>
            </p:custDataLst>
          </p:nvPr>
        </p:nvSpPr>
        <p:spPr>
          <a:xfrm>
            <a:off x="513080" y="93408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custDataLst>
              <p:tags r:id="rId4"/>
            </p:custDataLst>
          </p:nvPr>
        </p:nvSpPr>
        <p:spPr>
          <a:xfrm>
            <a:off x="1644015" y="93408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词汇</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2" name="正五边形 1"/>
          <p:cNvSpPr/>
          <p:nvPr>
            <p:custDataLst>
              <p:tags r:id="rId5"/>
            </p:custDataLst>
          </p:nvPr>
        </p:nvSpPr>
        <p:spPr>
          <a:xfrm>
            <a:off x="513080" y="40760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6"/>
            </p:custDataLst>
          </p:nvPr>
        </p:nvSpPr>
        <p:spPr>
          <a:xfrm>
            <a:off x="1644015" y="4076065"/>
            <a:ext cx="5080000" cy="460375"/>
          </a:xfrm>
          <a:prstGeom prst="rect">
            <a:avLst/>
          </a:prstGeom>
          <a:noFill/>
          <a:ln w="9525">
            <a:noFill/>
          </a:ln>
        </p:spPr>
        <p:txBody>
          <a:bodyPr>
            <a:spAutoFit/>
          </a:bodyPr>
          <a:p>
            <a:pPr indent="266700"/>
            <a:r>
              <a:rPr lang="en-US" sz="2400" b="1">
                <a:latin typeface="微软雅黑" panose="020B0503020204020204" charset="-122"/>
                <a:ea typeface="微软雅黑" panose="020B0503020204020204" charset="-122"/>
                <a:cs typeface="微软雅黑" panose="020B0503020204020204" charset="-122"/>
              </a:rPr>
              <a:t> </a:t>
            </a:r>
            <a:r>
              <a:rPr lang="zh-CN" altLang="en-US" sz="2400" b="1">
                <a:latin typeface="微软雅黑" panose="020B0503020204020204" charset="-122"/>
                <a:ea typeface="微软雅黑" panose="020B0503020204020204" charset="-122"/>
                <a:cs typeface="微软雅黑" panose="020B0503020204020204" charset="-122"/>
              </a:rPr>
              <a:t>词组</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292100" y="4697730"/>
            <a:ext cx="12282170" cy="1711325"/>
          </a:xfrm>
          <a:prstGeom prst="rect">
            <a:avLst/>
          </a:prstGeom>
          <a:noFill/>
          <a:ln w="9525">
            <a:noFill/>
          </a:ln>
        </p:spPr>
        <p:txBody>
          <a:bodyPr wrap="square">
            <a:noAutofit/>
          </a:bodyPr>
          <a:p>
            <a:pPr indent="266700">
              <a:lnSpc>
                <a:spcPct val="110000"/>
              </a:lnSpc>
            </a:pPr>
            <a:r>
              <a:rPr lang="en-US" sz="2800" b="0">
                <a:latin typeface="Times New Roman" panose="02020603050405020304" charset="0"/>
              </a:rPr>
              <a:t>apart from   </a:t>
            </a:r>
            <a:r>
              <a:rPr lang="zh-CN" altLang="en-US" sz="2800" b="0">
                <a:latin typeface="楷体" panose="02010609060101010101" charset="-122"/>
                <a:ea typeface="楷体" panose="02010609060101010101" charset="-122"/>
              </a:rPr>
              <a:t>除了</a:t>
            </a:r>
            <a:r>
              <a:rPr lang="en-US" altLang="zh-CN" sz="2800" b="0">
                <a:latin typeface="Times New Roman" panose="02020603050405020304" charset="0"/>
              </a:rPr>
              <a:t>                  other than   </a:t>
            </a:r>
            <a:r>
              <a:rPr lang="zh-CN" altLang="en-US" sz="2800" b="0">
                <a:latin typeface="楷体" panose="02010609060101010101" charset="-122"/>
                <a:ea typeface="楷体" panose="02010609060101010101" charset="-122"/>
              </a:rPr>
              <a:t>除了</a:t>
            </a:r>
            <a:endParaRPr lang="zh-CN" altLang="en-US" sz="2800" b="0">
              <a:latin typeface="Times New Roman" panose="02020603050405020304" charset="0"/>
            </a:endParaRPr>
          </a:p>
          <a:p>
            <a:pPr indent="266700">
              <a:lnSpc>
                <a:spcPct val="110000"/>
              </a:lnSpc>
            </a:pPr>
            <a:r>
              <a:rPr lang="en-US" altLang="zh-CN" sz="2800" b="0">
                <a:latin typeface="Times New Roman" panose="02020603050405020304" charset="0"/>
              </a:rPr>
              <a:t>give away    </a:t>
            </a:r>
            <a:r>
              <a:rPr lang="zh-CN" altLang="en-US" sz="2800" b="0">
                <a:latin typeface="楷体" panose="02010609060101010101" charset="-122"/>
                <a:ea typeface="楷体" panose="02010609060101010101" charset="-122"/>
              </a:rPr>
              <a:t>泄露</a:t>
            </a:r>
            <a:r>
              <a:rPr lang="zh-CN" altLang="en-US" sz="2800" b="0">
                <a:latin typeface="Times New Roman" panose="02020603050405020304" charset="0"/>
              </a:rPr>
              <a:t>；</a:t>
            </a:r>
            <a:r>
              <a:rPr lang="zh-CN" altLang="en-US" sz="2800" b="0">
                <a:latin typeface="楷体" panose="02010609060101010101" charset="-122"/>
                <a:ea typeface="楷体" panose="02010609060101010101" charset="-122"/>
              </a:rPr>
              <a:t>赠送</a:t>
            </a:r>
            <a:r>
              <a:rPr lang="en-US" altLang="zh-CN" sz="2800" b="0">
                <a:latin typeface="Times New Roman" panose="02020603050405020304" charset="0"/>
              </a:rPr>
              <a:t>      turn down   </a:t>
            </a:r>
            <a:r>
              <a:rPr lang="zh-CN" altLang="en-US" sz="2800" b="0">
                <a:latin typeface="楷体" panose="02010609060101010101" charset="-122"/>
                <a:ea typeface="楷体" panose="02010609060101010101" charset="-122"/>
              </a:rPr>
              <a:t>拒绝</a:t>
            </a:r>
            <a:endParaRPr lang="en-US" altLang="zh-CN" sz="2800" b="0">
              <a:latin typeface="楷体" panose="02010609060101010101" charset="-122"/>
              <a:ea typeface="楷体" panose="02010609060101010101" charset="-122"/>
            </a:endParaRPr>
          </a:p>
          <a:p>
            <a:pPr indent="266700">
              <a:lnSpc>
                <a:spcPct val="110000"/>
              </a:lnSpc>
            </a:pPr>
            <a:endParaRPr lang="en-US" sz="2800" b="0">
              <a:latin typeface="Times New Roman" panose="02020603050405020304" charset="0"/>
            </a:endParaRPr>
          </a:p>
          <a:p>
            <a:pPr indent="266700">
              <a:lnSpc>
                <a:spcPct val="110000"/>
              </a:lnSpc>
            </a:pPr>
            <a:endParaRPr lang="en-US" altLang="zh-CN" sz="2800" b="0">
              <a:latin typeface="Times New Roman" panose="02020603050405020304" charset="0"/>
            </a:endParaRPr>
          </a:p>
          <a:p>
            <a:pPr indent="266700">
              <a:lnSpc>
                <a:spcPct val="110000"/>
              </a:lnSpc>
            </a:pPr>
            <a:r>
              <a:rPr lang="en-US" altLang="zh-CN" sz="2800" b="0">
                <a:latin typeface="Times New Roman" panose="02020603050405020304" charset="0"/>
              </a:rPr>
              <a:t> </a:t>
            </a:r>
            <a:endParaRPr lang="en-US" altLang="zh-CN" sz="2800" b="0">
              <a:latin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110" grpId="0"/>
      <p:bldP spid="2" grpId="0" bldLvl="0" animBg="1"/>
      <p:bldP spid="3"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语法填空</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四</a:t>
            </a:r>
            <a:endParaRPr lang="zh-CN" altLang="en-US"/>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圆角矩形 8"/>
          <p:cNvSpPr/>
          <p:nvPr/>
        </p:nvSpPr>
        <p:spPr>
          <a:xfrm>
            <a:off x="1912620" y="287655"/>
            <a:ext cx="8035290" cy="1140460"/>
          </a:xfrm>
          <a:prstGeom prst="roundRect">
            <a:avLst>
              <a:gd name="adj" fmla="val 11552"/>
            </a:avLst>
          </a:prstGeom>
          <a:solidFill>
            <a:srgbClr val="C4EB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charset="0"/>
                <a:cs typeface="Times New Roman" panose="02020603050405020304" charset="0"/>
              </a:rPr>
              <a:t>Beijing's hutongs: historic neighborhoods under threat.</a:t>
            </a:r>
            <a:endParaRPr lang="zh-CN" altLang="en-US" sz="2800">
              <a:solidFill>
                <a:schemeClr val="tx1"/>
              </a:solidFill>
              <a:latin typeface="Times New Roman" panose="02020603050405020304" charset="0"/>
              <a:cs typeface="Times New Roman" panose="02020603050405020304" charset="0"/>
            </a:endParaRPr>
          </a:p>
        </p:txBody>
      </p:sp>
      <p:sp>
        <p:nvSpPr>
          <p:cNvPr id="12" name="文本框 11"/>
          <p:cNvSpPr txBox="1"/>
          <p:nvPr/>
        </p:nvSpPr>
        <p:spPr>
          <a:xfrm>
            <a:off x="483870" y="2597785"/>
            <a:ext cx="4977130" cy="1198880"/>
          </a:xfrm>
          <a:prstGeom prst="rect">
            <a:avLst/>
          </a:prstGeom>
          <a:noFill/>
        </p:spPr>
        <p:txBody>
          <a:bodyPr wrap="square" rtlCol="0">
            <a:spAutoFit/>
          </a:bodyPr>
          <a:p>
            <a:pPr>
              <a:lnSpc>
                <a:spcPct val="150000"/>
              </a:lnSpc>
            </a:pPr>
            <a:r>
              <a:rPr lang="en-US" altLang="zh-CN"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     </a:t>
            </a:r>
            <a:r>
              <a:rPr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rPr>
              <a:t>这篇文章介绍了北京胡同的文化和特色，以及它们面临的挑战。</a:t>
            </a:r>
            <a:endParaRPr sz="2400">
              <a:solidFill>
                <a:schemeClr val="tx1">
                  <a:lumMod val="95000"/>
                  <a:lumOff val="5000"/>
                </a:schemeClr>
              </a:solidFill>
              <a:latin typeface="华文中宋" panose="02010600040101010101" charset="-122"/>
              <a:ea typeface="华文中宋" panose="02010600040101010101" charset="-122"/>
              <a:cs typeface="华文中宋" panose="02010600040101010101" charset="-122"/>
              <a:sym typeface="华文中宋" panose="02010600040101010101" charset="-122"/>
            </a:endParaRPr>
          </a:p>
        </p:txBody>
      </p:sp>
      <p:pic>
        <p:nvPicPr>
          <p:cNvPr id="5" name="内容占位符 4"/>
          <p:cNvPicPr>
            <a:picLocks noChangeAspect="1"/>
          </p:cNvPicPr>
          <p:nvPr>
            <p:ph idx="1"/>
          </p:nvPr>
        </p:nvPicPr>
        <p:blipFill>
          <a:blip r:embed="rId1"/>
          <a:stretch>
            <a:fillRect/>
          </a:stretch>
        </p:blipFill>
        <p:spPr>
          <a:xfrm>
            <a:off x="5771515" y="1828165"/>
            <a:ext cx="5724525" cy="381952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title"/>
            <p:custDataLst>
              <p:tags r:id="rId1"/>
            </p:custDataLst>
          </p:nvPr>
        </p:nvSpPr>
        <p:spPr/>
        <p:txBody>
          <a:bodyPr/>
          <a:lstStyle/>
          <a:p>
            <a:r>
              <a:rPr lang="zh-CN" altLang="en-US"/>
              <a:t>单击此处添加标题</a:t>
            </a:r>
            <a:endParaRPr lang="zh-CN" altLang="en-US"/>
          </a:p>
        </p:txBody>
      </p:sp>
      <p:sp>
        <p:nvSpPr>
          <p:cNvPr id="3" name="正文"/>
          <p:cNvSpPr>
            <a:spLocks noGrp="1"/>
          </p:cNvSpPr>
          <p:nvPr>
            <p:ph idx="1"/>
            <p:custDataLst>
              <p:tags r:id="rId2"/>
            </p:custDataLst>
          </p:nvPr>
        </p:nvSpPr>
        <p:spPr/>
        <p:txBody>
          <a:bodyPr/>
          <a:lstStyle/>
          <a:p>
            <a:r>
              <a:rPr lang="zh-CN" altLang="en-US"/>
              <a:t>单击此处添加文本</a:t>
            </a:r>
            <a:endParaRPr lang="zh-CN" altLang="en-US"/>
          </a:p>
        </p:txBody>
      </p:sp>
      <p:graphicFrame>
        <p:nvGraphicFramePr>
          <p:cNvPr id="5" name="表格 4"/>
          <p:cNvGraphicFramePr/>
          <p:nvPr>
            <p:custDataLst>
              <p:tags r:id="rId3"/>
            </p:custDataLst>
          </p:nvPr>
        </p:nvGraphicFramePr>
        <p:xfrm>
          <a:off x="64135" y="143510"/>
          <a:ext cx="11598910" cy="6562725"/>
        </p:xfrm>
        <a:graphic>
          <a:graphicData uri="http://schemas.openxmlformats.org/drawingml/2006/table">
            <a:tbl>
              <a:tblPr firstRow="1" bandRow="1">
                <a:tableStyleId>{D27B558C-881A-4A59-9799-E04A28F8AA34}</a:tableStyleId>
              </a:tblPr>
              <a:tblGrid>
                <a:gridCol w="2331720"/>
                <a:gridCol w="4806315"/>
                <a:gridCol w="1560195"/>
                <a:gridCol w="2900680"/>
              </a:tblGrid>
              <a:tr h="406400">
                <a:tc>
                  <a:txBody>
                    <a:bodyPr/>
                    <a:p>
                      <a:pPr indent="0" algn="ctr">
                        <a:lnSpc>
                          <a:spcPct val="110000"/>
                        </a:lnSpc>
                        <a:buNone/>
                      </a:pPr>
                      <a:r>
                        <a:rPr lang="en-US" sz="2000" b="1">
                          <a:solidFill>
                            <a:schemeClr val="tx1"/>
                          </a:solidFill>
                        </a:rPr>
                        <a:t>题型</a:t>
                      </a:r>
                      <a:endParaRPr lang="en-US" altLang="en-US" sz="2000" b="1">
                        <a:solidFill>
                          <a:schemeClr val="tx1"/>
                        </a:solidFill>
                      </a:endParaRPr>
                    </a:p>
                  </a:txBody>
                  <a:tcPr marL="68580" marR="68580" marT="0" marB="0" vert="horz" anchor="t" anchorCtr="0">
                    <a:solidFill>
                      <a:schemeClr val="bg2"/>
                    </a:solidFill>
                  </a:tcPr>
                </a:tc>
                <a:tc>
                  <a:txBody>
                    <a:bodyPr/>
                    <a:p>
                      <a:pPr indent="0" algn="ctr">
                        <a:lnSpc>
                          <a:spcPct val="110000"/>
                        </a:lnSpc>
                        <a:buNone/>
                      </a:pPr>
                      <a:r>
                        <a:rPr lang="en-US" sz="2000" b="1">
                          <a:solidFill>
                            <a:schemeClr val="tx1"/>
                          </a:solidFill>
                        </a:rPr>
                        <a:t>话题</a:t>
                      </a:r>
                      <a:endParaRPr lang="en-US" altLang="en-US" sz="2000" b="1">
                        <a:solidFill>
                          <a:schemeClr val="tx1"/>
                        </a:solidFill>
                      </a:endParaRPr>
                    </a:p>
                  </a:txBody>
                  <a:tcPr marL="68580" marR="68580" marT="0" marB="0" vert="horz" anchor="t" anchorCtr="0">
                    <a:solidFill>
                      <a:schemeClr val="bg2"/>
                    </a:solidFill>
                  </a:tcPr>
                </a:tc>
                <a:tc>
                  <a:txBody>
                    <a:bodyPr/>
                    <a:p>
                      <a:pPr indent="0" algn="ctr">
                        <a:lnSpc>
                          <a:spcPct val="110000"/>
                        </a:lnSpc>
                        <a:buNone/>
                      </a:pPr>
                      <a:r>
                        <a:rPr lang="en-US" sz="2000" b="1">
                          <a:solidFill>
                            <a:schemeClr val="tx1"/>
                          </a:solidFill>
                        </a:rPr>
                        <a:t>体裁</a:t>
                      </a:r>
                      <a:endParaRPr lang="en-US" altLang="en-US" sz="2000" b="1">
                        <a:solidFill>
                          <a:schemeClr val="tx1"/>
                        </a:solidFill>
                      </a:endParaRPr>
                    </a:p>
                  </a:txBody>
                  <a:tcPr marL="68580" marR="68580" marT="0" marB="0" vert="horz" anchor="t" anchorCtr="0">
                    <a:solidFill>
                      <a:schemeClr val="bg2"/>
                    </a:solidFill>
                  </a:tcPr>
                </a:tc>
                <a:tc>
                  <a:txBody>
                    <a:bodyPr/>
                    <a:p>
                      <a:pPr indent="0" algn="ctr">
                        <a:lnSpc>
                          <a:spcPct val="110000"/>
                        </a:lnSpc>
                        <a:buNone/>
                      </a:pPr>
                      <a:r>
                        <a:rPr lang="en-US" sz="2000" b="1">
                          <a:solidFill>
                            <a:schemeClr val="tx1"/>
                          </a:solidFill>
                        </a:rPr>
                        <a:t>词数</a:t>
                      </a:r>
                      <a:endParaRPr lang="en-US" altLang="en-US" sz="2000" b="1">
                        <a:solidFill>
                          <a:schemeClr val="tx1"/>
                        </a:solidFill>
                      </a:endParaRPr>
                    </a:p>
                  </a:txBody>
                  <a:tcPr marL="68580" marR="68580" marT="0" marB="0" vert="horz" anchor="t" anchorCtr="0">
                    <a:solidFill>
                      <a:schemeClr val="bg2"/>
                    </a:solidFill>
                  </a:tcPr>
                </a:tc>
              </a:tr>
              <a:tr h="949960">
                <a:tc>
                  <a:txBody>
                    <a:bodyPr/>
                    <a:p>
                      <a:pPr indent="0" algn="ctr">
                        <a:lnSpc>
                          <a:spcPct val="240000"/>
                        </a:lnSpc>
                        <a:buNone/>
                      </a:pPr>
                      <a:r>
                        <a:rPr lang="en-US" sz="1800" b="1">
                          <a:solidFill>
                            <a:schemeClr val="tx1"/>
                          </a:solidFill>
                        </a:rPr>
                        <a:t>阅读A</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en-US" sz="2000" b="0">
                          <a:solidFill>
                            <a:schemeClr val="tx1"/>
                          </a:solidFill>
                          <a:latin typeface="Times New Roman" panose="02020603050405020304" charset="0"/>
                          <a:cs typeface="Times New Roman" panose="02020603050405020304" charset="0"/>
                        </a:rPr>
                        <a:t>人与社会:Three books of unconventional travels</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tc>
                <a:tc>
                  <a:txBody>
                    <a:bodyPr/>
                    <a:p>
                      <a:pPr indent="0" algn="ctr">
                        <a:lnSpc>
                          <a:spcPct val="240000"/>
                        </a:lnSpc>
                        <a:buNone/>
                      </a:pPr>
                      <a:r>
                        <a:rPr lang="en-US" sz="2000">
                          <a:solidFill>
                            <a:schemeClr val="tx1"/>
                          </a:solidFill>
                        </a:rPr>
                        <a:t>应用文</a:t>
                      </a:r>
                      <a:endParaRPr lang="en-US" altLang="en-US" sz="2000">
                        <a:solidFill>
                          <a:schemeClr val="tx1"/>
                        </a:solidFill>
                      </a:endParaRPr>
                    </a:p>
                  </a:txBody>
                  <a:tcPr marL="68580" marR="68580" marT="0" marB="0" vert="horz" anchor="t" anchorCtr="0"/>
                </a:tc>
                <a:tc>
                  <a:txBody>
                    <a:bodyPr/>
                    <a:p>
                      <a:pPr indent="0" algn="ctr">
                        <a:lnSpc>
                          <a:spcPct val="270000"/>
                        </a:lnSpc>
                        <a:buNone/>
                      </a:pPr>
                      <a:r>
                        <a:rPr lang="en-US" altLang="en-US" sz="1800" b="0">
                          <a:solidFill>
                            <a:schemeClr val="tx1"/>
                          </a:solidFill>
                        </a:rPr>
                        <a:t>324</a:t>
                      </a:r>
                      <a:endParaRPr lang="en-US" altLang="en-US" sz="1800" b="0">
                        <a:solidFill>
                          <a:schemeClr val="tx1"/>
                        </a:solidFill>
                      </a:endParaRPr>
                    </a:p>
                  </a:txBody>
                  <a:tcPr marL="68580" marR="68580" marT="0" marB="0" vert="horz" anchor="t" anchorCtr="0"/>
                </a:tc>
              </a:tr>
              <a:tr h="949960">
                <a:tc>
                  <a:txBody>
                    <a:bodyPr/>
                    <a:p>
                      <a:pPr algn="ctr">
                        <a:lnSpc>
                          <a:spcPct val="110000"/>
                        </a:lnSpc>
                        <a:buClrTx/>
                        <a:buSzTx/>
                        <a:buFontTx/>
                        <a:buNone/>
                      </a:pPr>
                      <a:r>
                        <a:rPr lang="en-US" sz="2000" b="1">
                          <a:solidFill>
                            <a:schemeClr val="tx1"/>
                          </a:solidFill>
                        </a:rPr>
                        <a:t>阅读B</a:t>
                      </a:r>
                      <a:endParaRPr lang="en-US" sz="2000" b="1">
                        <a:solidFill>
                          <a:schemeClr val="tx1"/>
                        </a:solidFill>
                      </a:endParaRPr>
                    </a:p>
                  </a:txBody>
                  <a:tcPr marL="68580" marR="68580" marT="0" marB="0" vert="horz" anchor="t" anchorCtr="0">
                    <a:solidFill>
                      <a:schemeClr val="bg2">
                        <a:lumMod val="60000"/>
                        <a:lumOff val="40000"/>
                      </a:schemeClr>
                    </a:solidFill>
                  </a:tcPr>
                </a:tc>
                <a:tc>
                  <a:txBody>
                    <a:bodyPr/>
                    <a:p>
                      <a:pPr algn="ctr">
                        <a:lnSpc>
                          <a:spcPct val="130000"/>
                        </a:lnSpc>
                        <a:buClrTx/>
                        <a:buSzTx/>
                        <a:buFontTx/>
                        <a:buNone/>
                      </a:pPr>
                      <a:r>
                        <a:rPr lang="en-US" sz="2000" b="0">
                          <a:solidFill>
                            <a:schemeClr val="tx1"/>
                          </a:solidFill>
                          <a:latin typeface="Times New Roman" panose="02020603050405020304" charset="0"/>
                          <a:cs typeface="Times New Roman" panose="02020603050405020304" charset="0"/>
                        </a:rPr>
                        <a:t>人与</a:t>
                      </a:r>
                      <a:r>
                        <a:rPr lang="zh-CN" altLang="en-US" sz="2000" b="0">
                          <a:solidFill>
                            <a:schemeClr val="tx1"/>
                          </a:solidFill>
                          <a:latin typeface="Times New Roman" panose="02020603050405020304" charset="0"/>
                          <a:cs typeface="Times New Roman" panose="02020603050405020304" charset="0"/>
                        </a:rPr>
                        <a:t>自我</a:t>
                      </a:r>
                      <a:r>
                        <a:rPr lang="en-US" sz="2000" b="0">
                          <a:solidFill>
                            <a:schemeClr val="tx1"/>
                          </a:solidFill>
                          <a:latin typeface="Times New Roman" panose="02020603050405020304" charset="0"/>
                          <a:cs typeface="Times New Roman" panose="02020603050405020304" charset="0"/>
                        </a:rPr>
                        <a:t>:Self-help obsession led to realization of self-acceptance.</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solidFill>
                      <a:schemeClr val="bg2">
                        <a:lumMod val="60000"/>
                        <a:lumOff val="40000"/>
                      </a:schemeClr>
                    </a:solidFill>
                  </a:tcPr>
                </a:tc>
                <a:tc>
                  <a:txBody>
                    <a:bodyPr/>
                    <a:p>
                      <a:pPr algn="ctr">
                        <a:lnSpc>
                          <a:spcPct val="240000"/>
                        </a:lnSpc>
                        <a:buClrTx/>
                        <a:buSzTx/>
                        <a:buFontTx/>
                        <a:buNone/>
                      </a:pPr>
                      <a:r>
                        <a:rPr lang="en-US" sz="2000" b="1">
                          <a:solidFill>
                            <a:schemeClr val="tx1"/>
                          </a:solidFill>
                        </a:rPr>
                        <a:t>记叙文</a:t>
                      </a:r>
                      <a:endParaRPr lang="en-US" sz="2000" b="1">
                        <a:solidFill>
                          <a:schemeClr val="tx1"/>
                        </a:solidFill>
                      </a:endParaRPr>
                    </a:p>
                  </a:txBody>
                  <a:tcPr marL="68580" marR="68580" marT="0" marB="0" vert="horz" anchor="t" anchorCtr="0">
                    <a:solidFill>
                      <a:schemeClr val="bg2">
                        <a:lumMod val="60000"/>
                        <a:lumOff val="40000"/>
                      </a:schemeClr>
                    </a:solidFill>
                  </a:tcPr>
                </a:tc>
                <a:tc>
                  <a:txBody>
                    <a:bodyPr/>
                    <a:p>
                      <a:pPr algn="ctr">
                        <a:lnSpc>
                          <a:spcPct val="270000"/>
                        </a:lnSpc>
                        <a:buClrTx/>
                        <a:buSzTx/>
                        <a:buFontTx/>
                        <a:buNone/>
                      </a:pPr>
                      <a:r>
                        <a:rPr lang="en-US" sz="1800" b="0">
                          <a:solidFill>
                            <a:schemeClr val="tx1"/>
                          </a:solidFill>
                        </a:rPr>
                        <a:t>354</a:t>
                      </a:r>
                      <a:endParaRPr lang="en-US" sz="1800" b="0">
                        <a:solidFill>
                          <a:schemeClr val="tx1"/>
                        </a:solidFill>
                      </a:endParaRPr>
                    </a:p>
                  </a:txBody>
                  <a:tcPr marL="68580" marR="68580" marT="0" marB="0" vert="horz" anchor="t" anchorCtr="0">
                    <a:solidFill>
                      <a:schemeClr val="bg2">
                        <a:lumMod val="60000"/>
                        <a:lumOff val="40000"/>
                      </a:schemeClr>
                    </a:solidFill>
                  </a:tcPr>
                </a:tc>
              </a:tr>
              <a:tr h="929005">
                <a:tc>
                  <a:txBody>
                    <a:bodyPr/>
                    <a:p>
                      <a:pPr indent="0" algn="ctr">
                        <a:lnSpc>
                          <a:spcPct val="240000"/>
                        </a:lnSpc>
                        <a:buNone/>
                      </a:pPr>
                      <a:r>
                        <a:rPr lang="en-US" sz="1800" b="1">
                          <a:solidFill>
                            <a:schemeClr val="tx1"/>
                          </a:solidFill>
                        </a:rPr>
                        <a:t>阅读C</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en-US" sz="2000" b="0">
                          <a:solidFill>
                            <a:schemeClr val="tx1"/>
                          </a:solidFill>
                          <a:latin typeface="Times New Roman" panose="02020603050405020304" charset="0"/>
                          <a:cs typeface="Times New Roman" panose="02020603050405020304" charset="0"/>
                        </a:rPr>
                        <a:t>人与自然：Ocean's vital role overshadowed by human abuse and neglect.</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tc>
                <a:tc>
                  <a:txBody>
                    <a:bodyPr/>
                    <a:p>
                      <a:pPr indent="0" algn="ctr">
                        <a:lnSpc>
                          <a:spcPct val="240000"/>
                        </a:lnSpc>
                        <a:buNone/>
                      </a:pPr>
                      <a:r>
                        <a:rPr lang="zh-CN" altLang="en-US" sz="2000">
                          <a:solidFill>
                            <a:schemeClr val="tx1"/>
                          </a:solidFill>
                        </a:rPr>
                        <a:t>说明文</a:t>
                      </a:r>
                      <a:endParaRPr lang="zh-CN" altLang="en-US" sz="2000">
                        <a:solidFill>
                          <a:schemeClr val="tx1"/>
                        </a:solidFill>
                      </a:endParaRPr>
                    </a:p>
                  </a:txBody>
                  <a:tcPr marL="68580" marR="68580" marT="0" marB="0" vert="horz" anchor="t" anchorCtr="0"/>
                </a:tc>
                <a:tc>
                  <a:txBody>
                    <a:bodyPr/>
                    <a:p>
                      <a:pPr indent="0" algn="ctr">
                        <a:lnSpc>
                          <a:spcPct val="270000"/>
                        </a:lnSpc>
                        <a:buNone/>
                      </a:pPr>
                      <a:r>
                        <a:rPr lang="en-US" sz="1800" b="0">
                          <a:solidFill>
                            <a:schemeClr val="tx1"/>
                          </a:solidFill>
                        </a:rPr>
                        <a:t>389</a:t>
                      </a:r>
                      <a:endParaRPr lang="en-US" altLang="en-US" sz="1800" b="0">
                        <a:solidFill>
                          <a:schemeClr val="tx1"/>
                        </a:solidFill>
                      </a:endParaRPr>
                    </a:p>
                  </a:txBody>
                  <a:tcPr marL="68580" marR="68580" marT="0" marB="0" vert="horz" anchor="t" anchorCtr="0"/>
                </a:tc>
              </a:tr>
              <a:tr h="949960">
                <a:tc>
                  <a:txBody>
                    <a:bodyPr/>
                    <a:p>
                      <a:pPr indent="0" algn="ctr">
                        <a:lnSpc>
                          <a:spcPct val="240000"/>
                        </a:lnSpc>
                        <a:buNone/>
                      </a:pPr>
                      <a:r>
                        <a:rPr lang="en-US" sz="2000" b="1">
                          <a:solidFill>
                            <a:schemeClr val="tx1"/>
                          </a:solidFill>
                        </a:rPr>
                        <a:t>阅</a:t>
                      </a:r>
                      <a:r>
                        <a:rPr lang="en-US" sz="1800" b="1">
                          <a:solidFill>
                            <a:schemeClr val="tx1"/>
                          </a:solidFill>
                        </a:rPr>
                        <a:t>读D</a:t>
                      </a:r>
                      <a:endParaRPr lang="en-US" altLang="en-US" sz="1800" b="1">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130000"/>
                        </a:lnSpc>
                        <a:buNone/>
                      </a:pPr>
                      <a:r>
                        <a:rPr lang="en-US" sz="2000" b="0">
                          <a:solidFill>
                            <a:schemeClr val="tx1"/>
                          </a:solidFill>
                          <a:latin typeface="Times New Roman" panose="02020603050405020304" charset="0"/>
                          <a:cs typeface="Times New Roman" panose="02020603050405020304" charset="0"/>
                        </a:rPr>
                        <a:t>人与</a:t>
                      </a:r>
                      <a:r>
                        <a:rPr lang="zh-CN" altLang="en-US" sz="2000" b="0">
                          <a:solidFill>
                            <a:schemeClr val="tx1"/>
                          </a:solidFill>
                          <a:latin typeface="Times New Roman" panose="02020603050405020304" charset="0"/>
                          <a:cs typeface="Times New Roman" panose="02020603050405020304" charset="0"/>
                        </a:rPr>
                        <a:t>社会</a:t>
                      </a:r>
                      <a:r>
                        <a:rPr lang="en-US" sz="2000" b="0">
                          <a:solidFill>
                            <a:schemeClr val="tx1"/>
                          </a:solidFill>
                          <a:latin typeface="Times New Roman" panose="02020603050405020304" charset="0"/>
                          <a:cs typeface="Times New Roman" panose="02020603050405020304" charset="0"/>
                        </a:rPr>
                        <a:t> Alphabetical order affects student grades inversely.</a:t>
                      </a:r>
                      <a:endParaRPr lang="en-US" sz="2000" b="0">
                        <a:solidFill>
                          <a:schemeClr val="tx1"/>
                        </a:solidFill>
                        <a:latin typeface="Times New Roman" panose="02020603050405020304" charset="0"/>
                        <a:cs typeface="Times New Roman" panose="02020603050405020304" charset="0"/>
                      </a:endParaRPr>
                    </a:p>
                  </a:txBody>
                  <a:tcPr marL="68580" marR="68580" marT="0" marB="0" vert="horz" anchor="t" anchorCtr="0">
                    <a:solidFill>
                      <a:schemeClr val="bg2">
                        <a:lumMod val="60000"/>
                        <a:lumOff val="40000"/>
                      </a:schemeClr>
                    </a:solidFill>
                  </a:tcPr>
                </a:tc>
                <a:tc>
                  <a:txBody>
                    <a:bodyPr/>
                    <a:p>
                      <a:pPr indent="0" algn="ctr">
                        <a:lnSpc>
                          <a:spcPct val="240000"/>
                        </a:lnSpc>
                        <a:buNone/>
                      </a:pPr>
                      <a:r>
                        <a:rPr lang="zh-CN" altLang="en-US" sz="2000">
                          <a:solidFill>
                            <a:schemeClr val="tx1"/>
                          </a:solidFill>
                        </a:rPr>
                        <a:t>说明文</a:t>
                      </a:r>
                      <a:endParaRPr lang="zh-CN" altLang="en-US" sz="2000">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270000"/>
                        </a:lnSpc>
                        <a:buNone/>
                      </a:pPr>
                      <a:r>
                        <a:rPr lang="en-US" sz="1800" b="0">
                          <a:solidFill>
                            <a:schemeClr val="tx1"/>
                          </a:solidFill>
                        </a:rPr>
                        <a:t> 346</a:t>
                      </a:r>
                      <a:endParaRPr lang="en-US" altLang="en-US" sz="1800" b="0">
                        <a:solidFill>
                          <a:schemeClr val="tx1"/>
                        </a:solidFill>
                      </a:endParaRPr>
                    </a:p>
                  </a:txBody>
                  <a:tcPr marL="68580" marR="68580" marT="0" marB="0" vert="horz" anchor="t" anchorCtr="0">
                    <a:solidFill>
                      <a:schemeClr val="bg2">
                        <a:lumMod val="60000"/>
                        <a:lumOff val="40000"/>
                      </a:schemeClr>
                    </a:solidFill>
                  </a:tcPr>
                </a:tc>
              </a:tr>
              <a:tr h="756285">
                <a:tc>
                  <a:txBody>
                    <a:bodyPr/>
                    <a:p>
                      <a:pPr indent="0" algn="ctr">
                        <a:lnSpc>
                          <a:spcPct val="240000"/>
                        </a:lnSpc>
                        <a:buNone/>
                      </a:pPr>
                      <a:r>
                        <a:rPr lang="en-US" sz="1800" b="1">
                          <a:solidFill>
                            <a:schemeClr val="tx1"/>
                          </a:solidFill>
                        </a:rPr>
                        <a:t>七选五</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zh-CN" altLang="en-US" sz="2000" b="0">
                          <a:solidFill>
                            <a:schemeClr val="tx1"/>
                          </a:solidFill>
                          <a:latin typeface="Times New Roman" panose="02020603050405020304" charset="0"/>
                          <a:cs typeface="Times New Roman" panose="02020603050405020304" charset="0"/>
                        </a:rPr>
                        <a:t>人与自我</a:t>
                      </a:r>
                      <a:r>
                        <a:rPr lang="en-US" altLang="zh-CN" sz="2000" b="0">
                          <a:solidFill>
                            <a:schemeClr val="tx1"/>
                          </a:solidFill>
                          <a:latin typeface="Times New Roman" panose="02020603050405020304" charset="0"/>
                          <a:cs typeface="Times New Roman" panose="02020603050405020304" charset="0"/>
                        </a:rPr>
                        <a:t> </a:t>
                      </a:r>
                      <a:r>
                        <a:rPr lang="en-US" sz="2000" b="0">
                          <a:solidFill>
                            <a:schemeClr val="tx1"/>
                          </a:solidFill>
                          <a:latin typeface="Times New Roman" panose="02020603050405020304" charset="0"/>
                          <a:cs typeface="Times New Roman" panose="02020603050405020304" charset="0"/>
                        </a:rPr>
                        <a:t> </a:t>
                      </a:r>
                      <a:r>
                        <a:rPr lang="en-US" sz="2000" b="0">
                          <a:solidFill>
                            <a:schemeClr val="tx1"/>
                          </a:solidFill>
                          <a:latin typeface="Times New Roman" panose="02020603050405020304" charset="0"/>
                          <a:cs typeface="Times New Roman" panose="02020603050405020304" charset="0"/>
                          <a:sym typeface="+mn-ea"/>
                        </a:rPr>
                        <a:t>Overcome setbacks and create a better life chapter.</a:t>
                      </a:r>
                      <a:endParaRPr lang="en-US" sz="2000" b="0">
                        <a:solidFill>
                          <a:schemeClr val="tx1"/>
                        </a:solidFill>
                        <a:latin typeface="Times New Roman" panose="02020603050405020304" charset="0"/>
                        <a:cs typeface="Times New Roman" panose="02020603050405020304" charset="0"/>
                        <a:sym typeface="+mn-ea"/>
                      </a:endParaRPr>
                    </a:p>
                  </a:txBody>
                  <a:tcPr marL="68580" marR="68580" marT="0" marB="0" vert="horz" anchor="t" anchorCtr="0"/>
                </a:tc>
                <a:tc>
                  <a:txBody>
                    <a:bodyPr/>
                    <a:p>
                      <a:pPr indent="0" algn="ctr">
                        <a:lnSpc>
                          <a:spcPct val="240000"/>
                        </a:lnSpc>
                        <a:buNone/>
                      </a:pPr>
                      <a:r>
                        <a:rPr lang="zh-CN" altLang="en-US" sz="2000">
                          <a:solidFill>
                            <a:schemeClr val="tx1"/>
                          </a:solidFill>
                        </a:rPr>
                        <a:t>说明文</a:t>
                      </a:r>
                      <a:r>
                        <a:rPr lang="en-US" sz="2000">
                          <a:solidFill>
                            <a:schemeClr val="tx1"/>
                          </a:solidFill>
                        </a:rPr>
                        <a:t> </a:t>
                      </a:r>
                      <a:endParaRPr lang="en-US" altLang="en-US" sz="2000">
                        <a:solidFill>
                          <a:schemeClr val="tx1"/>
                        </a:solidFill>
                      </a:endParaRPr>
                    </a:p>
                  </a:txBody>
                  <a:tcPr marL="68580" marR="68580" marT="0" marB="0" vert="horz" anchor="t" anchorCtr="0"/>
                </a:tc>
                <a:tc>
                  <a:txBody>
                    <a:bodyPr/>
                    <a:p>
                      <a:pPr indent="0" algn="ctr">
                        <a:lnSpc>
                          <a:spcPct val="270000"/>
                        </a:lnSpc>
                        <a:buNone/>
                      </a:pPr>
                      <a:r>
                        <a:rPr lang="en-US" sz="1800" b="0">
                          <a:solidFill>
                            <a:schemeClr val="tx1"/>
                          </a:solidFill>
                        </a:rPr>
                        <a:t> 312</a:t>
                      </a:r>
                      <a:endParaRPr lang="en-US" altLang="en-US" sz="1800" b="0">
                        <a:solidFill>
                          <a:schemeClr val="tx1"/>
                        </a:solidFill>
                      </a:endParaRPr>
                    </a:p>
                  </a:txBody>
                  <a:tcPr marL="68580" marR="68580" marT="0" marB="0" vert="horz" anchor="t" anchorCtr="0"/>
                </a:tc>
              </a:tr>
              <a:tr h="760095">
                <a:tc>
                  <a:txBody>
                    <a:bodyPr/>
                    <a:p>
                      <a:pPr indent="0" algn="ctr">
                        <a:lnSpc>
                          <a:spcPct val="240000"/>
                        </a:lnSpc>
                        <a:buNone/>
                      </a:pPr>
                      <a:r>
                        <a:rPr lang="en-US" sz="1800" b="1">
                          <a:solidFill>
                            <a:schemeClr val="tx1"/>
                          </a:solidFill>
                        </a:rPr>
                        <a:t>完型填空</a:t>
                      </a:r>
                      <a:endParaRPr lang="en-US" altLang="en-US" sz="1800" b="1">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130000"/>
                        </a:lnSpc>
                        <a:buNone/>
                      </a:pPr>
                      <a:r>
                        <a:rPr lang="zh-CN" altLang="en-US" sz="2000" b="0">
                          <a:solidFill>
                            <a:schemeClr val="tx1"/>
                          </a:solidFill>
                          <a:latin typeface="Times New Roman" panose="02020603050405020304" charset="0"/>
                          <a:cs typeface="Times New Roman" panose="02020603050405020304" charset="0"/>
                        </a:rPr>
                        <a:t>人与自我</a:t>
                      </a:r>
                      <a:r>
                        <a:rPr lang="en-US" altLang="zh-CN" sz="2000" b="0">
                          <a:solidFill>
                            <a:schemeClr val="tx1"/>
                          </a:solidFill>
                          <a:latin typeface="Times New Roman" panose="02020603050405020304" charset="0"/>
                          <a:cs typeface="Times New Roman" panose="02020603050405020304" charset="0"/>
                        </a:rPr>
                        <a:t> Embrace my body and defeat the insecurity</a:t>
                      </a:r>
                      <a:endParaRPr lang="en-US" altLang="zh-CN" sz="2000" b="0">
                        <a:solidFill>
                          <a:schemeClr val="tx1"/>
                        </a:solidFill>
                        <a:latin typeface="Times New Roman" panose="02020603050405020304" charset="0"/>
                        <a:cs typeface="Times New Roman" panose="02020603050405020304" charset="0"/>
                      </a:endParaRPr>
                    </a:p>
                  </a:txBody>
                  <a:tcPr marL="68580" marR="68580" marT="0" marB="0" vert="horz" anchor="t" anchorCtr="0">
                    <a:solidFill>
                      <a:schemeClr val="bg2">
                        <a:lumMod val="60000"/>
                        <a:lumOff val="40000"/>
                      </a:schemeClr>
                    </a:solidFill>
                  </a:tcPr>
                </a:tc>
                <a:tc>
                  <a:txBody>
                    <a:bodyPr/>
                    <a:p>
                      <a:pPr indent="0" algn="ctr">
                        <a:lnSpc>
                          <a:spcPct val="240000"/>
                        </a:lnSpc>
                        <a:buNone/>
                      </a:pPr>
                      <a:r>
                        <a:rPr lang="zh-CN" altLang="en-US" sz="2000">
                          <a:solidFill>
                            <a:schemeClr val="tx1"/>
                          </a:solidFill>
                        </a:rPr>
                        <a:t>记叙文</a:t>
                      </a:r>
                      <a:r>
                        <a:rPr lang="en-US" sz="2000">
                          <a:solidFill>
                            <a:schemeClr val="tx1"/>
                          </a:solidFill>
                        </a:rPr>
                        <a:t> </a:t>
                      </a:r>
                      <a:endParaRPr lang="en-US" altLang="en-US" sz="2000">
                        <a:solidFill>
                          <a:schemeClr val="tx1"/>
                        </a:solidFill>
                      </a:endParaRPr>
                    </a:p>
                  </a:txBody>
                  <a:tcPr marL="68580" marR="68580" marT="0" marB="0" vert="horz" anchor="t" anchorCtr="0">
                    <a:solidFill>
                      <a:schemeClr val="bg2">
                        <a:lumMod val="60000"/>
                        <a:lumOff val="40000"/>
                      </a:schemeClr>
                    </a:solidFill>
                  </a:tcPr>
                </a:tc>
                <a:tc>
                  <a:txBody>
                    <a:bodyPr/>
                    <a:p>
                      <a:pPr indent="0" algn="ctr">
                        <a:lnSpc>
                          <a:spcPct val="270000"/>
                        </a:lnSpc>
                        <a:buNone/>
                      </a:pPr>
                      <a:r>
                        <a:rPr lang="en-US" sz="1800" b="0">
                          <a:solidFill>
                            <a:schemeClr val="tx1"/>
                          </a:solidFill>
                        </a:rPr>
                        <a:t>294</a:t>
                      </a:r>
                      <a:endParaRPr lang="en-US" altLang="en-US" sz="1800" b="0">
                        <a:solidFill>
                          <a:schemeClr val="tx1"/>
                        </a:solidFill>
                      </a:endParaRPr>
                    </a:p>
                  </a:txBody>
                  <a:tcPr marL="68580" marR="68580" marT="0" marB="0" vert="horz" anchor="t" anchorCtr="0">
                    <a:solidFill>
                      <a:schemeClr val="bg2">
                        <a:lumMod val="60000"/>
                        <a:lumOff val="40000"/>
                      </a:schemeClr>
                    </a:solidFill>
                  </a:tcPr>
                </a:tc>
              </a:tr>
              <a:tr h="756285">
                <a:tc>
                  <a:txBody>
                    <a:bodyPr/>
                    <a:p>
                      <a:pPr indent="0" algn="ctr">
                        <a:lnSpc>
                          <a:spcPct val="240000"/>
                        </a:lnSpc>
                        <a:buNone/>
                      </a:pPr>
                      <a:r>
                        <a:rPr lang="en-US" sz="1800" b="1">
                          <a:solidFill>
                            <a:schemeClr val="tx1"/>
                          </a:solidFill>
                        </a:rPr>
                        <a:t>语法填空</a:t>
                      </a:r>
                      <a:endParaRPr lang="en-US" altLang="en-US" sz="1800" b="1">
                        <a:solidFill>
                          <a:schemeClr val="tx1"/>
                        </a:solidFill>
                      </a:endParaRPr>
                    </a:p>
                  </a:txBody>
                  <a:tcPr marL="68580" marR="68580" marT="0" marB="0" vert="horz" anchor="t" anchorCtr="0"/>
                </a:tc>
                <a:tc>
                  <a:txBody>
                    <a:bodyPr/>
                    <a:p>
                      <a:pPr indent="0" algn="ctr">
                        <a:lnSpc>
                          <a:spcPct val="130000"/>
                        </a:lnSpc>
                        <a:buNone/>
                      </a:pPr>
                      <a:r>
                        <a:rPr lang="zh-CN" altLang="en-US" sz="2000" b="0">
                          <a:solidFill>
                            <a:schemeClr val="tx1"/>
                          </a:solidFill>
                          <a:latin typeface="Times New Roman" panose="02020603050405020304" charset="0"/>
                          <a:cs typeface="Times New Roman" panose="02020603050405020304" charset="0"/>
                        </a:rPr>
                        <a:t>人与社会</a:t>
                      </a:r>
                      <a:r>
                        <a:rPr lang="en-US" altLang="zh-CN" sz="2000" b="0">
                          <a:solidFill>
                            <a:schemeClr val="tx1"/>
                          </a:solidFill>
                          <a:latin typeface="Times New Roman" panose="02020603050405020304" charset="0"/>
                          <a:cs typeface="Times New Roman" panose="02020603050405020304" charset="0"/>
                        </a:rPr>
                        <a:t> Beijing's hutongs: historic neighborhoods under threat.</a:t>
                      </a:r>
                      <a:endParaRPr lang="en-US" altLang="zh-CN" sz="2000" b="0">
                        <a:solidFill>
                          <a:schemeClr val="tx1"/>
                        </a:solidFill>
                        <a:latin typeface="Times New Roman" panose="02020603050405020304" charset="0"/>
                        <a:cs typeface="Times New Roman" panose="02020603050405020304" charset="0"/>
                      </a:endParaRPr>
                    </a:p>
                  </a:txBody>
                  <a:tcPr marL="68580" marR="68580" marT="0" marB="0" vert="horz" anchor="t" anchorCtr="0"/>
                </a:tc>
                <a:tc>
                  <a:txBody>
                    <a:bodyPr/>
                    <a:p>
                      <a:pPr indent="0" algn="ctr">
                        <a:lnSpc>
                          <a:spcPct val="240000"/>
                        </a:lnSpc>
                        <a:buNone/>
                      </a:pPr>
                      <a:r>
                        <a:rPr lang="zh-CN" altLang="en-US" sz="2000">
                          <a:solidFill>
                            <a:schemeClr val="tx1"/>
                          </a:solidFill>
                        </a:rPr>
                        <a:t>说明文</a:t>
                      </a:r>
                      <a:r>
                        <a:rPr lang="en-US" sz="2000">
                          <a:solidFill>
                            <a:schemeClr val="tx1"/>
                          </a:solidFill>
                        </a:rPr>
                        <a:t> </a:t>
                      </a:r>
                      <a:endParaRPr lang="en-US" altLang="en-US" sz="2000">
                        <a:solidFill>
                          <a:schemeClr val="tx1"/>
                        </a:solidFill>
                      </a:endParaRPr>
                    </a:p>
                  </a:txBody>
                  <a:tcPr marL="68580" marR="68580" marT="0" marB="0" vert="horz" anchor="t" anchorCtr="0"/>
                </a:tc>
                <a:tc>
                  <a:txBody>
                    <a:bodyPr/>
                    <a:p>
                      <a:pPr indent="0" algn="ctr">
                        <a:lnSpc>
                          <a:spcPct val="270000"/>
                        </a:lnSpc>
                        <a:buNone/>
                      </a:pPr>
                      <a:r>
                        <a:rPr lang="en-US" sz="1800" b="0">
                          <a:solidFill>
                            <a:schemeClr val="tx1"/>
                          </a:solidFill>
                        </a:rPr>
                        <a:t> 221</a:t>
                      </a:r>
                      <a:endParaRPr lang="en-US" altLang="en-US" sz="1800" b="0">
                        <a:solidFill>
                          <a:schemeClr val="tx1"/>
                        </a:solidFill>
                      </a:endParaRPr>
                    </a:p>
                  </a:txBody>
                  <a:tcPr marL="68580" marR="68580" marT="0" marB="0" vert="horz" anchor="t" anchorCtr="0"/>
                </a:tc>
              </a:tr>
            </a:tbl>
          </a:graphicData>
        </a:graphic>
      </p:graphicFrame>
    </p:spTree>
    <p:custDataLst>
      <p:tags r:id="rId4"/>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118" name="文本框 117"/>
          <p:cNvSpPr txBox="1"/>
          <p:nvPr/>
        </p:nvSpPr>
        <p:spPr>
          <a:xfrm>
            <a:off x="346075" y="495935"/>
            <a:ext cx="9440545" cy="6123940"/>
          </a:xfrm>
          <a:prstGeom prst="rect">
            <a:avLst/>
          </a:prstGeom>
          <a:solidFill>
            <a:schemeClr val="accent5">
              <a:lumMod val="20000"/>
              <a:lumOff val="80000"/>
            </a:schemeClr>
          </a:solidFill>
          <a:ln w="9525">
            <a:noFill/>
          </a:ln>
        </p:spPr>
        <p:txBody>
          <a:bodyPr wrap="square">
            <a:spAutoFit/>
          </a:bodyPr>
          <a:p>
            <a:pPr indent="292100"/>
            <a:r>
              <a:rPr lang="en-US" sz="2800" b="0">
                <a:solidFill>
                  <a:srgbClr val="000000"/>
                </a:solidFill>
                <a:latin typeface="Times New Roman" panose="02020603050405020304" charset="0"/>
                <a:ea typeface="宋体" panose="02010600030101010101" pitchFamily="2" charset="-122"/>
              </a:rPr>
              <a:t>Hutongs are narrow alleys or lanes that are characteristic of Beijing, representing a unique aspect of Chinese culture.</a:t>
            </a:r>
            <a:r>
              <a:rPr lang="en-US" sz="2800" b="0" u="sng">
                <a:solidFill>
                  <a:srgbClr val="000000"/>
                </a:solidFill>
                <a:latin typeface="Times New Roman" panose="02020603050405020304" charset="0"/>
                <a:ea typeface="宋体" panose="02010600030101010101" pitchFamily="2" charset="-122"/>
              </a:rPr>
              <a:t>       56  </a:t>
            </a:r>
            <a:r>
              <a:rPr lang="en-US" sz="2800" b="0">
                <a:solidFill>
                  <a:srgbClr val="000000"/>
                </a:solidFill>
                <a:latin typeface="Times New Roman" panose="02020603050405020304" charset="0"/>
                <a:ea typeface="宋体" panose="02010600030101010101" pitchFamily="2" charset="-122"/>
              </a:rPr>
              <a:t>     (date) back to the Yuan Dynasty, these traditional neighborhoods are known for their </a:t>
            </a:r>
            <a:r>
              <a:rPr lang="en-US" sz="2800" b="0" u="sng">
                <a:solidFill>
                  <a:srgbClr val="000000"/>
                </a:solidFill>
                <a:latin typeface="Times New Roman" panose="02020603050405020304" charset="0"/>
                <a:ea typeface="宋体" panose="02010600030101010101" pitchFamily="2" charset="-122"/>
              </a:rPr>
              <a:t>    57   </a:t>
            </a:r>
            <a:r>
              <a:rPr lang="en-US" sz="2800" b="0">
                <a:solidFill>
                  <a:srgbClr val="000000"/>
                </a:solidFill>
                <a:latin typeface="Times New Roman" panose="02020603050405020304" charset="0"/>
                <a:ea typeface="宋体" panose="02010600030101010101" pitchFamily="2" charset="-122"/>
              </a:rPr>
              <a:t> (distinction) architectural style and communal living. Walking through a hutong, one can see ancient courtyard houses, </a:t>
            </a:r>
            <a:r>
              <a:rPr lang="en-US" sz="2800" b="0" u="sng">
                <a:solidFill>
                  <a:srgbClr val="000000"/>
                </a:solidFill>
                <a:latin typeface="Times New Roman" panose="02020603050405020304" charset="0"/>
                <a:ea typeface="宋体" panose="02010600030101010101" pitchFamily="2" charset="-122"/>
              </a:rPr>
              <a:t>     58     </a:t>
            </a:r>
            <a:r>
              <a:rPr lang="en-US" sz="2800" b="0">
                <a:solidFill>
                  <a:srgbClr val="000000"/>
                </a:solidFill>
                <a:latin typeface="Times New Roman" panose="02020603050405020304" charset="0"/>
                <a:ea typeface="宋体" panose="02010600030101010101" pitchFamily="2" charset="-122"/>
              </a:rPr>
              <a:t> provide a glimpse into the daily lives of the residents.</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The atmosphere in hutongs is lively and vibrant. Local shops and street vendors often line the streets, offering everything from traditional snacks to handmade crafts. This creates </a:t>
            </a:r>
            <a:r>
              <a:rPr lang="en-US" sz="2800" b="0" u="sng">
                <a:solidFill>
                  <a:srgbClr val="000000"/>
                </a:solidFill>
                <a:latin typeface="Times New Roman" panose="02020603050405020304" charset="0"/>
                <a:ea typeface="宋体" panose="02010600030101010101" pitchFamily="2" charset="-122"/>
              </a:rPr>
              <a:t>     59   </a:t>
            </a:r>
            <a:r>
              <a:rPr lang="en-US" sz="2800" b="0">
                <a:solidFill>
                  <a:srgbClr val="000000"/>
                </a:solidFill>
                <a:latin typeface="Times New Roman" panose="02020603050405020304" charset="0"/>
                <a:ea typeface="宋体" panose="02010600030101010101" pitchFamily="2" charset="-122"/>
              </a:rPr>
              <a:t>   strong sense of community, as neighbors often gather to chat and share stories. The cultural significance of hutongs </a:t>
            </a:r>
            <a:r>
              <a:rPr lang="en-US" sz="2800" b="0" u="sng">
                <a:solidFill>
                  <a:srgbClr val="000000"/>
                </a:solidFill>
                <a:latin typeface="Times New Roman" panose="02020603050405020304" charset="0"/>
                <a:ea typeface="宋体" panose="02010600030101010101" pitchFamily="2" charset="-122"/>
              </a:rPr>
              <a:t>     60      </a:t>
            </a:r>
            <a:r>
              <a:rPr lang="en-US" sz="2800" b="0">
                <a:solidFill>
                  <a:srgbClr val="000000"/>
                </a:solidFill>
                <a:latin typeface="Times New Roman" panose="02020603050405020304" charset="0"/>
                <a:ea typeface="宋体" panose="02010600030101010101" pitchFamily="2" charset="-122"/>
              </a:rPr>
              <a:t>(extend) beyond just architecture; they are also places where traditions are preserved.</a:t>
            </a:r>
            <a:endParaRPr lang="en-US" sz="2800" b="0">
              <a:solidFill>
                <a:srgbClr val="000000"/>
              </a:solidFill>
              <a:latin typeface="Times New Roman" panose="02020603050405020304" charset="0"/>
              <a:ea typeface="宋体" panose="02010600030101010101" pitchFamily="2" charset="-122"/>
            </a:endParaRPr>
          </a:p>
        </p:txBody>
      </p:sp>
      <p:sp>
        <p:nvSpPr>
          <p:cNvPr id="15" name="矩形 14"/>
          <p:cNvSpPr/>
          <p:nvPr>
            <p:custDataLst>
              <p:tags r:id="rId1"/>
            </p:custDataLst>
          </p:nvPr>
        </p:nvSpPr>
        <p:spPr>
          <a:xfrm>
            <a:off x="434975" y="1939925"/>
            <a:ext cx="206184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8469630" y="844550"/>
            <a:ext cx="1316990" cy="521970"/>
          </a:xfrm>
          <a:prstGeom prst="rect">
            <a:avLst/>
          </a:prstGeom>
          <a:solidFill>
            <a:schemeClr val="accent1">
              <a:lumMod val="75000"/>
            </a:schemeClr>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Dating</a:t>
            </a:r>
            <a:endParaRPr lang="en-US" altLang="zh-CN" sz="2800">
              <a:solidFill>
                <a:schemeClr val="bg1"/>
              </a:solidFill>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9681845" y="906145"/>
            <a:ext cx="2510155" cy="460375"/>
          </a:xfrm>
          <a:prstGeom prst="rect">
            <a:avLst/>
          </a:prstGeom>
          <a:solidFill>
            <a:schemeClr val="accent1">
              <a:lumMod val="75000"/>
            </a:schemeClr>
          </a:solidFill>
        </p:spPr>
        <p:txBody>
          <a:bodyPr wrap="square" rtlCol="0">
            <a:spAutoFit/>
          </a:bodyPr>
          <a:p>
            <a:pPr algn="ctr"/>
            <a:r>
              <a:rPr lang="en-US" altLang="zh-CN" sz="2400">
                <a:solidFill>
                  <a:schemeClr val="bg1"/>
                </a:solidFill>
                <a:latin typeface="楷体" panose="02010609060101010101" charset="-122"/>
                <a:ea typeface="楷体" panose="02010609060101010101" charset="-122"/>
                <a:cs typeface="楷体" panose="02010609060101010101" charset="-122"/>
              </a:rPr>
              <a:t>56. </a:t>
            </a:r>
            <a:r>
              <a:rPr lang="zh-CN" altLang="en-US" sz="2400">
                <a:solidFill>
                  <a:schemeClr val="bg1"/>
                </a:solidFill>
                <a:latin typeface="楷体" panose="02010609060101010101" charset="-122"/>
                <a:ea typeface="楷体" panose="02010609060101010101" charset="-122"/>
                <a:cs typeface="楷体" panose="02010609060101010101" charset="-122"/>
              </a:rPr>
              <a:t>非谓语动词</a:t>
            </a:r>
            <a:endParaRPr lang="zh-CN" altLang="en-US" sz="2400">
              <a:solidFill>
                <a:schemeClr val="bg1"/>
              </a:solidFill>
              <a:latin typeface="楷体" panose="02010609060101010101" charset="-122"/>
              <a:ea typeface="楷体" panose="02010609060101010101" charset="-122"/>
              <a:cs typeface="楷体" panose="02010609060101010101" charset="-122"/>
            </a:endParaRPr>
          </a:p>
        </p:txBody>
      </p:sp>
      <p:sp>
        <p:nvSpPr>
          <p:cNvPr id="7" name="文本框 6"/>
          <p:cNvSpPr txBox="1"/>
          <p:nvPr/>
        </p:nvSpPr>
        <p:spPr>
          <a:xfrm>
            <a:off x="3277870" y="1788160"/>
            <a:ext cx="1995170" cy="583565"/>
          </a:xfrm>
          <a:prstGeom prst="rect">
            <a:avLst/>
          </a:prstGeom>
          <a:solidFill>
            <a:schemeClr val="accent1">
              <a:lumMod val="75000"/>
            </a:schemeClr>
          </a:solidFill>
        </p:spPr>
        <p:txBody>
          <a:bodyPr wrap="square" rtlCol="0">
            <a:spAutoFit/>
          </a:bodyPr>
          <a:p>
            <a:r>
              <a:rPr lang="en-US" altLang="zh-CN" sz="3200">
                <a:solidFill>
                  <a:schemeClr val="bg1"/>
                </a:solidFill>
                <a:latin typeface="Times New Roman" panose="02020603050405020304" charset="0"/>
                <a:ea typeface="楷体" panose="02010609060101010101" charset="-122"/>
                <a:cs typeface="Times New Roman" panose="02020603050405020304" charset="0"/>
              </a:rPr>
              <a:t>distinctive</a:t>
            </a:r>
            <a:endParaRPr lang="en-US" altLang="zh-CN" sz="3200">
              <a:solidFill>
                <a:schemeClr val="bg1"/>
              </a:solidFill>
              <a:latin typeface="Times New Roman" panose="02020603050405020304" charset="0"/>
              <a:ea typeface="楷体" panose="02010609060101010101" charset="-122"/>
              <a:cs typeface="Times New Roman" panose="02020603050405020304" charset="0"/>
            </a:endParaRPr>
          </a:p>
        </p:txBody>
      </p:sp>
      <p:sp>
        <p:nvSpPr>
          <p:cNvPr id="8" name="文本框 7"/>
          <p:cNvSpPr txBox="1"/>
          <p:nvPr>
            <p:custDataLst>
              <p:tags r:id="rId3"/>
            </p:custDataLst>
          </p:nvPr>
        </p:nvSpPr>
        <p:spPr>
          <a:xfrm>
            <a:off x="9786620" y="1788160"/>
            <a:ext cx="2077720" cy="460375"/>
          </a:xfrm>
          <a:prstGeom prst="rect">
            <a:avLst/>
          </a:prstGeom>
          <a:solidFill>
            <a:schemeClr val="accent1">
              <a:lumMod val="75000"/>
            </a:schemeClr>
          </a:solidFill>
        </p:spPr>
        <p:txBody>
          <a:bodyPr wrap="square" rtlCol="0">
            <a:spAutoFit/>
          </a:bodyPr>
          <a:p>
            <a:pPr algn="ctr">
              <a:buClrTx/>
              <a:buSzTx/>
              <a:buFontTx/>
            </a:pPr>
            <a:r>
              <a:rPr lang="en-US" altLang="zh-CN" sz="2400">
                <a:solidFill>
                  <a:schemeClr val="bg1"/>
                </a:solidFill>
                <a:latin typeface="楷体" panose="02010609060101010101" charset="-122"/>
                <a:ea typeface="楷体" panose="02010609060101010101" charset="-122"/>
                <a:cs typeface="楷体" panose="02010609060101010101" charset="-122"/>
              </a:rPr>
              <a:t>57. 词性转换</a:t>
            </a:r>
            <a:endParaRPr lang="en-US" altLang="zh-CN" sz="2400">
              <a:solidFill>
                <a:schemeClr val="bg1"/>
              </a:solidFill>
              <a:latin typeface="楷体" panose="02010609060101010101" charset="-122"/>
              <a:ea typeface="楷体" panose="02010609060101010101" charset="-122"/>
              <a:cs typeface="楷体" panose="02010609060101010101" charset="-122"/>
            </a:endParaRPr>
          </a:p>
        </p:txBody>
      </p:sp>
      <p:sp>
        <p:nvSpPr>
          <p:cNvPr id="9" name="矩形 8"/>
          <p:cNvSpPr/>
          <p:nvPr>
            <p:custDataLst>
              <p:tags r:id="rId4"/>
            </p:custDataLst>
          </p:nvPr>
        </p:nvSpPr>
        <p:spPr>
          <a:xfrm>
            <a:off x="7901305" y="1915795"/>
            <a:ext cx="86296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custDataLst>
              <p:tags r:id="rId5"/>
            </p:custDataLst>
          </p:nvPr>
        </p:nvSpPr>
        <p:spPr>
          <a:xfrm>
            <a:off x="2836545" y="2799715"/>
            <a:ext cx="24574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3144520" y="2647315"/>
            <a:ext cx="1172845" cy="521970"/>
          </a:xfrm>
          <a:prstGeom prst="rect">
            <a:avLst/>
          </a:prstGeom>
          <a:solidFill>
            <a:schemeClr val="accent1">
              <a:lumMod val="75000"/>
            </a:schemeClr>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wihch</a:t>
            </a:r>
            <a:endParaRPr lang="en-US" altLang="zh-CN" sz="2800">
              <a:solidFill>
                <a:schemeClr val="bg1"/>
              </a:solidFill>
              <a:latin typeface="Times New Roman" panose="02020603050405020304" charset="0"/>
              <a:cs typeface="Times New Roman" panose="02020603050405020304" charset="0"/>
            </a:endParaRPr>
          </a:p>
        </p:txBody>
      </p:sp>
      <p:sp>
        <p:nvSpPr>
          <p:cNvPr id="12" name="文本框 11"/>
          <p:cNvSpPr txBox="1"/>
          <p:nvPr>
            <p:custDataLst>
              <p:tags r:id="rId6"/>
            </p:custDataLst>
          </p:nvPr>
        </p:nvSpPr>
        <p:spPr>
          <a:xfrm>
            <a:off x="9786620" y="2611120"/>
            <a:ext cx="2407285" cy="829945"/>
          </a:xfrm>
          <a:prstGeom prst="rect">
            <a:avLst/>
          </a:prstGeom>
          <a:solidFill>
            <a:schemeClr val="accent1">
              <a:lumMod val="75000"/>
            </a:schemeClr>
          </a:solidFill>
        </p:spPr>
        <p:txBody>
          <a:bodyPr wrap="square" rtlCol="0">
            <a:spAutoFit/>
          </a:bodyPr>
          <a:p>
            <a:pPr algn="ctr">
              <a:buClrTx/>
              <a:buSzTx/>
              <a:buFontTx/>
            </a:pPr>
            <a:r>
              <a:rPr lang="en-US" altLang="zh-CN" sz="2400">
                <a:solidFill>
                  <a:schemeClr val="bg1"/>
                </a:solidFill>
                <a:latin typeface="楷体" panose="02010609060101010101" charset="-122"/>
                <a:ea typeface="楷体" panose="02010609060101010101" charset="-122"/>
                <a:cs typeface="楷体" panose="02010609060101010101" charset="-122"/>
              </a:rPr>
              <a:t>58. </a:t>
            </a:r>
            <a:r>
              <a:rPr lang="zh-CN" altLang="en-US" sz="2400">
                <a:solidFill>
                  <a:schemeClr val="bg1"/>
                </a:solidFill>
                <a:latin typeface="楷体" panose="02010609060101010101" charset="-122"/>
                <a:ea typeface="楷体" panose="02010609060101010101" charset="-122"/>
                <a:cs typeface="楷体" panose="02010609060101010101" charset="-122"/>
              </a:rPr>
              <a:t>非限定性定语从句</a:t>
            </a:r>
            <a:endParaRPr lang="zh-CN" altLang="en-US" sz="2400">
              <a:solidFill>
                <a:schemeClr val="bg1"/>
              </a:solidFill>
              <a:latin typeface="楷体" panose="02010609060101010101" charset="-122"/>
              <a:ea typeface="楷体" panose="02010609060101010101" charset="-122"/>
              <a:cs typeface="楷体" panose="02010609060101010101" charset="-122"/>
            </a:endParaRPr>
          </a:p>
        </p:txBody>
      </p:sp>
      <p:sp>
        <p:nvSpPr>
          <p:cNvPr id="16" name="矩形 15"/>
          <p:cNvSpPr/>
          <p:nvPr>
            <p:custDataLst>
              <p:tags r:id="rId7"/>
            </p:custDataLst>
          </p:nvPr>
        </p:nvSpPr>
        <p:spPr>
          <a:xfrm>
            <a:off x="1341120" y="4896485"/>
            <a:ext cx="87757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8920480" y="4374515"/>
            <a:ext cx="415290" cy="521970"/>
          </a:xfrm>
          <a:prstGeom prst="rect">
            <a:avLst/>
          </a:prstGeom>
          <a:solidFill>
            <a:schemeClr val="accent1">
              <a:lumMod val="75000"/>
            </a:schemeClr>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a</a:t>
            </a:r>
            <a:endParaRPr lang="en-US" altLang="zh-CN" sz="2800">
              <a:solidFill>
                <a:schemeClr val="bg1"/>
              </a:solidFill>
              <a:latin typeface="Times New Roman" panose="02020603050405020304" charset="0"/>
              <a:cs typeface="Times New Roman" panose="02020603050405020304" charset="0"/>
            </a:endParaRPr>
          </a:p>
        </p:txBody>
      </p:sp>
      <p:sp>
        <p:nvSpPr>
          <p:cNvPr id="18" name="文本框 17"/>
          <p:cNvSpPr txBox="1"/>
          <p:nvPr>
            <p:custDataLst>
              <p:tags r:id="rId8"/>
            </p:custDataLst>
          </p:nvPr>
        </p:nvSpPr>
        <p:spPr>
          <a:xfrm>
            <a:off x="9681845" y="4367530"/>
            <a:ext cx="1882775" cy="460375"/>
          </a:xfrm>
          <a:prstGeom prst="rect">
            <a:avLst/>
          </a:prstGeom>
          <a:solidFill>
            <a:schemeClr val="accent1">
              <a:lumMod val="75000"/>
            </a:schemeClr>
          </a:solidFill>
        </p:spPr>
        <p:txBody>
          <a:bodyPr wrap="square" rtlCol="0">
            <a:spAutoFit/>
          </a:bodyPr>
          <a:p>
            <a:pPr algn="ctr">
              <a:buClrTx/>
              <a:buSzTx/>
              <a:buFontTx/>
            </a:pPr>
            <a:r>
              <a:rPr lang="en-US" altLang="zh-CN" sz="2400">
                <a:solidFill>
                  <a:schemeClr val="bg1"/>
                </a:solidFill>
                <a:latin typeface="楷体" panose="02010609060101010101" charset="-122"/>
                <a:ea typeface="楷体" panose="02010609060101010101" charset="-122"/>
                <a:cs typeface="楷体" panose="02010609060101010101" charset="-122"/>
              </a:rPr>
              <a:t>59. </a:t>
            </a:r>
            <a:r>
              <a:rPr lang="zh-CN" altLang="en-US" sz="2400">
                <a:solidFill>
                  <a:schemeClr val="bg1"/>
                </a:solidFill>
                <a:latin typeface="楷体" panose="02010609060101010101" charset="-122"/>
                <a:ea typeface="楷体" panose="02010609060101010101" charset="-122"/>
                <a:cs typeface="楷体" panose="02010609060101010101" charset="-122"/>
              </a:rPr>
              <a:t>冠词</a:t>
            </a:r>
            <a:endParaRPr lang="zh-CN" altLang="en-US" sz="2400">
              <a:solidFill>
                <a:schemeClr val="bg1"/>
              </a:solidFill>
              <a:latin typeface="楷体" panose="02010609060101010101" charset="-122"/>
              <a:ea typeface="楷体" panose="02010609060101010101" charset="-122"/>
              <a:cs typeface="楷体" panose="02010609060101010101" charset="-122"/>
            </a:endParaRPr>
          </a:p>
        </p:txBody>
      </p:sp>
      <p:sp>
        <p:nvSpPr>
          <p:cNvPr id="19" name="矩形标注 18"/>
          <p:cNvSpPr/>
          <p:nvPr/>
        </p:nvSpPr>
        <p:spPr>
          <a:xfrm>
            <a:off x="5273040" y="1900555"/>
            <a:ext cx="4408805" cy="1177290"/>
          </a:xfrm>
          <a:prstGeom prst="wedgeRectCallout">
            <a:avLst>
              <a:gd name="adj1" fmla="val 30267"/>
              <a:gd name="adj2" fmla="val -98004"/>
            </a:avLst>
          </a:prstGeom>
          <a:solidFill>
            <a:schemeClr val="accent3">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a:solidFill>
                  <a:schemeClr val="accent1">
                    <a:lumMod val="75000"/>
                  </a:schemeClr>
                </a:solidFill>
                <a:latin typeface="楷体" panose="02010609060101010101" charset="-122"/>
                <a:ea typeface="楷体" panose="02010609060101010101" charset="-122"/>
                <a:cs typeface="楷体" panose="02010609060101010101" charset="-122"/>
              </a:rPr>
              <a:t>追溯到：</a:t>
            </a:r>
            <a:r>
              <a:rPr lang="en-US" altLang="zh-CN" sz="2800">
                <a:solidFill>
                  <a:schemeClr val="accent1">
                    <a:lumMod val="75000"/>
                  </a:schemeClr>
                </a:solidFill>
                <a:latin typeface="楷体" panose="02010609060101010101" charset="-122"/>
                <a:ea typeface="楷体" panose="02010609060101010101" charset="-122"/>
                <a:cs typeface="楷体" panose="02010609060101010101" charset="-122"/>
              </a:rPr>
              <a:t>date back to/date from</a:t>
            </a:r>
            <a:r>
              <a:rPr lang="zh-CN" altLang="en-US" sz="2800">
                <a:solidFill>
                  <a:schemeClr val="accent1">
                    <a:lumMod val="75000"/>
                  </a:schemeClr>
                </a:solidFill>
                <a:latin typeface="楷体" panose="02010609060101010101" charset="-122"/>
                <a:ea typeface="楷体" panose="02010609060101010101" charset="-122"/>
                <a:cs typeface="楷体" panose="02010609060101010101" charset="-122"/>
              </a:rPr>
              <a:t>没有被动语态</a:t>
            </a:r>
            <a:endParaRPr lang="zh-CN" altLang="en-US" sz="2800">
              <a:solidFill>
                <a:schemeClr val="accent1">
                  <a:lumMod val="75000"/>
                </a:schemeClr>
              </a:solidFill>
              <a:latin typeface="楷体" panose="02010609060101010101" charset="-122"/>
              <a:ea typeface="楷体" panose="02010609060101010101" charset="-122"/>
              <a:cs typeface="楷体" panose="02010609060101010101" charset="-122"/>
            </a:endParaRPr>
          </a:p>
        </p:txBody>
      </p:sp>
      <p:sp>
        <p:nvSpPr>
          <p:cNvPr id="20" name="文本框 19"/>
          <p:cNvSpPr txBox="1"/>
          <p:nvPr/>
        </p:nvSpPr>
        <p:spPr>
          <a:xfrm>
            <a:off x="7585710" y="5249545"/>
            <a:ext cx="1494790" cy="521970"/>
          </a:xfrm>
          <a:prstGeom prst="rect">
            <a:avLst/>
          </a:prstGeom>
          <a:solidFill>
            <a:schemeClr val="accent1">
              <a:lumMod val="75000"/>
            </a:schemeClr>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extends</a:t>
            </a:r>
            <a:endParaRPr lang="en-US" altLang="zh-CN" sz="2800">
              <a:solidFill>
                <a:schemeClr val="bg1"/>
              </a:solidFill>
              <a:latin typeface="Times New Roman" panose="02020603050405020304" charset="0"/>
              <a:cs typeface="Times New Roman" panose="02020603050405020304" charset="0"/>
            </a:endParaRPr>
          </a:p>
        </p:txBody>
      </p:sp>
      <p:sp>
        <p:nvSpPr>
          <p:cNvPr id="21" name="文本框 20"/>
          <p:cNvSpPr txBox="1"/>
          <p:nvPr>
            <p:custDataLst>
              <p:tags r:id="rId9"/>
            </p:custDataLst>
          </p:nvPr>
        </p:nvSpPr>
        <p:spPr>
          <a:xfrm>
            <a:off x="9681845" y="5249545"/>
            <a:ext cx="2407285" cy="460375"/>
          </a:xfrm>
          <a:prstGeom prst="rect">
            <a:avLst/>
          </a:prstGeom>
          <a:solidFill>
            <a:schemeClr val="accent1">
              <a:lumMod val="75000"/>
            </a:schemeClr>
          </a:solidFill>
        </p:spPr>
        <p:txBody>
          <a:bodyPr wrap="square" rtlCol="0">
            <a:spAutoFit/>
          </a:bodyPr>
          <a:p>
            <a:pPr algn="ctr">
              <a:buClrTx/>
              <a:buSzTx/>
              <a:buFontTx/>
            </a:pPr>
            <a:r>
              <a:rPr lang="en-US" altLang="zh-CN" sz="2400">
                <a:solidFill>
                  <a:schemeClr val="bg1"/>
                </a:solidFill>
                <a:latin typeface="楷体" panose="02010609060101010101" charset="-122"/>
                <a:ea typeface="楷体" panose="02010609060101010101" charset="-122"/>
                <a:cs typeface="楷体" panose="02010609060101010101" charset="-122"/>
              </a:rPr>
              <a:t>60. 谓语动词</a:t>
            </a:r>
            <a:endParaRPr lang="en-US" altLang="zh-CN" sz="2400">
              <a:solidFill>
                <a:schemeClr val="bg1"/>
              </a:solidFill>
              <a:latin typeface="楷体" panose="02010609060101010101" charset="-122"/>
              <a:ea typeface="楷体" panose="02010609060101010101" charset="-122"/>
              <a:cs typeface="楷体" panose="02010609060101010101" charset="-122"/>
            </a:endParaRPr>
          </a:p>
        </p:txBody>
      </p:sp>
      <p:sp>
        <p:nvSpPr>
          <p:cNvPr id="13" name="矩形标注 12"/>
          <p:cNvSpPr/>
          <p:nvPr/>
        </p:nvSpPr>
        <p:spPr>
          <a:xfrm>
            <a:off x="675640" y="635"/>
            <a:ext cx="6480810" cy="1428115"/>
          </a:xfrm>
          <a:prstGeom prst="wedgeRectCallout">
            <a:avLst>
              <a:gd name="adj1" fmla="val 10981"/>
              <a:gd name="adj2" fmla="val 74811"/>
            </a:avLst>
          </a:prstGeom>
          <a:solidFill>
            <a:schemeClr val="accent3">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a:solidFill>
                  <a:schemeClr val="accent1">
                    <a:lumMod val="75000"/>
                  </a:schemeClr>
                </a:solidFill>
                <a:latin typeface="Times New Roman" panose="02020603050405020304" charset="0"/>
                <a:cs typeface="Times New Roman" panose="02020603050405020304" charset="0"/>
              </a:rPr>
              <a:t>distinction   n   </a:t>
            </a:r>
            <a:r>
              <a:rPr lang="zh-CN" altLang="en-US" sz="2800">
                <a:solidFill>
                  <a:schemeClr val="accent1">
                    <a:lumMod val="75000"/>
                  </a:schemeClr>
                </a:solidFill>
                <a:latin typeface="仿宋" panose="02010609060101010101" charset="-122"/>
                <a:ea typeface="仿宋" panose="02010609060101010101" charset="-122"/>
                <a:cs typeface="Times New Roman" panose="02020603050405020304" charset="0"/>
              </a:rPr>
              <a:t>差别；特点；卓越</a:t>
            </a:r>
            <a:endParaRPr lang="zh-CN" altLang="en-US" sz="2800">
              <a:solidFill>
                <a:schemeClr val="accent1">
                  <a:lumMod val="75000"/>
                </a:schemeClr>
              </a:solidFill>
              <a:latin typeface="仿宋" panose="02010609060101010101" charset="-122"/>
              <a:ea typeface="仿宋" panose="02010609060101010101" charset="-122"/>
              <a:cs typeface="Times New Roman" panose="02020603050405020304" charset="0"/>
            </a:endParaRPr>
          </a:p>
          <a:p>
            <a:pPr algn="l">
              <a:buClrTx/>
              <a:buSzTx/>
              <a:buFontTx/>
            </a:pPr>
            <a:r>
              <a:rPr lang="en-US" altLang="zh-CN" sz="2800">
                <a:solidFill>
                  <a:schemeClr val="accent1">
                    <a:lumMod val="75000"/>
                  </a:schemeClr>
                </a:solidFill>
                <a:latin typeface="Times New Roman" panose="02020603050405020304" charset="0"/>
                <a:cs typeface="Times New Roman" panose="02020603050405020304" charset="0"/>
              </a:rPr>
              <a:t>distinct    adj  </a:t>
            </a:r>
            <a:r>
              <a:rPr lang="zh-CN" altLang="en-US" sz="2800">
                <a:solidFill>
                  <a:schemeClr val="accent1">
                    <a:lumMod val="75000"/>
                  </a:schemeClr>
                </a:solidFill>
                <a:latin typeface="仿宋" panose="02010609060101010101" charset="-122"/>
                <a:ea typeface="仿宋" panose="02010609060101010101" charset="-122"/>
                <a:cs typeface="Times New Roman" panose="02020603050405020304" charset="0"/>
              </a:rPr>
              <a:t>不同的；明显的</a:t>
            </a:r>
            <a:endParaRPr lang="zh-CN" altLang="en-US" sz="2800">
              <a:solidFill>
                <a:schemeClr val="accent1">
                  <a:lumMod val="75000"/>
                </a:schemeClr>
              </a:solidFill>
              <a:latin typeface="仿宋" panose="02010609060101010101" charset="-122"/>
              <a:ea typeface="仿宋" panose="02010609060101010101" charset="-122"/>
              <a:cs typeface="Times New Roman" panose="02020603050405020304" charset="0"/>
            </a:endParaRPr>
          </a:p>
          <a:p>
            <a:pPr algn="l">
              <a:buClrTx/>
              <a:buSzTx/>
              <a:buFontTx/>
            </a:pPr>
            <a:r>
              <a:rPr lang="en-US" altLang="zh-CN" sz="2800">
                <a:solidFill>
                  <a:schemeClr val="accent1">
                    <a:lumMod val="75000"/>
                  </a:schemeClr>
                </a:solidFill>
                <a:latin typeface="Times New Roman" panose="02020603050405020304" charset="0"/>
                <a:cs typeface="Times New Roman" panose="02020603050405020304" charset="0"/>
              </a:rPr>
              <a:t>distinctive adj   </a:t>
            </a:r>
            <a:r>
              <a:rPr lang="zh-CN" altLang="en-US" sz="2800">
                <a:solidFill>
                  <a:schemeClr val="accent1">
                    <a:lumMod val="75000"/>
                  </a:schemeClr>
                </a:solidFill>
                <a:latin typeface="仿宋" panose="02010609060101010101" charset="-122"/>
                <a:ea typeface="仿宋" panose="02010609060101010101" charset="-122"/>
                <a:cs typeface="Times New Roman" panose="02020603050405020304" charset="0"/>
              </a:rPr>
              <a:t>独特的；与众不同的</a:t>
            </a:r>
            <a:endParaRPr lang="zh-CN" altLang="en-US" sz="2800">
              <a:solidFill>
                <a:schemeClr val="accent1">
                  <a:lumMod val="75000"/>
                </a:schemeClr>
              </a:solidFill>
              <a:latin typeface="仿宋" panose="02010609060101010101" charset="-122"/>
              <a:ea typeface="仿宋" panose="02010609060101010101" charset="-122"/>
              <a:cs typeface="Times New Roman" panose="02020603050405020304" charset="0"/>
            </a:endParaRPr>
          </a:p>
        </p:txBody>
      </p:sp>
      <p:sp>
        <p:nvSpPr>
          <p:cNvPr id="22" name="矩形 21"/>
          <p:cNvSpPr/>
          <p:nvPr>
            <p:custDataLst>
              <p:tags r:id="rId10"/>
            </p:custDataLst>
          </p:nvPr>
        </p:nvSpPr>
        <p:spPr>
          <a:xfrm>
            <a:off x="5005070" y="5771515"/>
            <a:ext cx="33782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xit" presetSubtype="4" fill="hold" grpId="1" nodeType="clickEffect">
                                  <p:stCondLst>
                                    <p:cond delay="0"/>
                                  </p:stCondLst>
                                  <p:childTnLst>
                                    <p:animEffect transition="out" filter="wipe(down)">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5" grpId="0" bldLvl="0" animBg="1"/>
      <p:bldP spid="7" grpId="0" bldLvl="0" animBg="1"/>
      <p:bldP spid="8" grpId="0" bldLvl="0" animBg="1"/>
      <p:bldP spid="9" grpId="0" bldLvl="0" animBg="1"/>
      <p:bldP spid="10" grpId="0" bldLvl="0" animBg="1"/>
      <p:bldP spid="11" grpId="0" bldLvl="0" animBg="1"/>
      <p:bldP spid="12" grpId="0" bldLvl="0" animBg="1"/>
      <p:bldP spid="16" grpId="0" bldLvl="0" animBg="1"/>
      <p:bldP spid="17" grpId="0" bldLvl="0" animBg="1"/>
      <p:bldP spid="18" grpId="0" bldLvl="0" animBg="1"/>
      <p:bldP spid="19" grpId="0" bldLvl="0" animBg="1"/>
      <p:bldP spid="20" grpId="0" bldLvl="0" animBg="1"/>
      <p:bldP spid="21" grpId="0" bldLvl="0" animBg="1"/>
      <p:bldP spid="19" grpId="1" bldLvl="0" animBg="1"/>
      <p:bldP spid="13" grpId="0" bldLvl="0" animBg="1"/>
      <p:bldP spid="13" grpId="1" bldLvl="0" animBg="1"/>
      <p:bldP spid="22"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118" name="文本框 117"/>
          <p:cNvSpPr txBox="1"/>
          <p:nvPr/>
        </p:nvSpPr>
        <p:spPr>
          <a:xfrm>
            <a:off x="0" y="227330"/>
            <a:ext cx="10384790" cy="4831080"/>
          </a:xfrm>
          <a:prstGeom prst="rect">
            <a:avLst/>
          </a:prstGeom>
          <a:solidFill>
            <a:schemeClr val="accent5">
              <a:lumMod val="20000"/>
              <a:lumOff val="80000"/>
            </a:schemeClr>
          </a:solidFill>
          <a:ln w="9525">
            <a:noFill/>
          </a:ln>
        </p:spPr>
        <p:txBody>
          <a:bodyPr wrap="square">
            <a:spAutoFit/>
          </a:bodyPr>
          <a:p>
            <a:pPr indent="292100"/>
            <a:r>
              <a:rPr lang="en-US" sz="2800" b="0">
                <a:solidFill>
                  <a:srgbClr val="000000"/>
                </a:solidFill>
                <a:latin typeface="Times New Roman" panose="02020603050405020304" charset="0"/>
                <a:ea typeface="宋体" panose="02010600030101010101" pitchFamily="2" charset="-122"/>
              </a:rPr>
              <a:t>However, hutongs face challenges due to urbanization. Many have been demolished to make way for modern buildings, threatening the      </a:t>
            </a:r>
            <a:r>
              <a:rPr lang="en-US" sz="2800" b="0" u="sng">
                <a:solidFill>
                  <a:srgbClr val="000000"/>
                </a:solidFill>
                <a:latin typeface="Times New Roman" panose="02020603050405020304" charset="0"/>
                <a:ea typeface="宋体" panose="02010600030101010101" pitchFamily="2" charset="-122"/>
              </a:rPr>
              <a:t>61    </a:t>
            </a:r>
            <a:r>
              <a:rPr lang="en-US" sz="2800" b="0">
                <a:solidFill>
                  <a:srgbClr val="000000"/>
                </a:solidFill>
                <a:latin typeface="Times New Roman" panose="02020603050405020304" charset="0"/>
                <a:ea typeface="宋体" panose="02010600030101010101" pitchFamily="2" charset="-122"/>
              </a:rPr>
              <a:t> (preserve) of this cultural heritage. Efforts </a:t>
            </a:r>
            <a:r>
              <a:rPr lang="en-US" sz="2800" b="0" u="sng">
                <a:solidFill>
                  <a:srgbClr val="000000"/>
                </a:solidFill>
                <a:latin typeface="Times New Roman" panose="02020603050405020304" charset="0"/>
                <a:ea typeface="宋体" panose="02010600030101010101" pitchFamily="2" charset="-122"/>
              </a:rPr>
              <a:t>     62      </a:t>
            </a:r>
            <a:r>
              <a:rPr lang="en-US" sz="2800" b="0">
                <a:solidFill>
                  <a:srgbClr val="000000"/>
                </a:solidFill>
                <a:latin typeface="Times New Roman" panose="02020603050405020304" charset="0"/>
                <a:ea typeface="宋体" panose="02010600030101010101" pitchFamily="2" charset="-122"/>
              </a:rPr>
              <a:t>(make)   to protect these historic areas recently, as they are of vital importance for understanding Beijing’s history and culture.</a:t>
            </a:r>
            <a:endParaRPr lang="en-US" sz="2800" b="0">
              <a:solidFill>
                <a:srgbClr val="000000"/>
              </a:solidFill>
              <a:latin typeface="Times New Roman" panose="02020603050405020304" charset="0"/>
              <a:ea typeface="宋体" panose="02010600030101010101" pitchFamily="2" charset="-122"/>
            </a:endParaRPr>
          </a:p>
          <a:p>
            <a:pPr indent="292100"/>
            <a:r>
              <a:rPr lang="en-US" sz="2800" b="0">
                <a:solidFill>
                  <a:srgbClr val="000000"/>
                </a:solidFill>
                <a:latin typeface="Times New Roman" panose="02020603050405020304" charset="0"/>
                <a:ea typeface="宋体" panose="02010600030101010101" pitchFamily="2" charset="-122"/>
              </a:rPr>
              <a:t>In conclusion, hutong culture offers a fascinating insight </a:t>
            </a:r>
            <a:r>
              <a:rPr lang="en-US" sz="2800" b="0" u="sng">
                <a:solidFill>
                  <a:srgbClr val="000000"/>
                </a:solidFill>
                <a:latin typeface="Times New Roman" panose="02020603050405020304" charset="0"/>
                <a:ea typeface="宋体" panose="02010600030101010101" pitchFamily="2" charset="-122"/>
              </a:rPr>
              <a:t>     63      </a:t>
            </a:r>
            <a:r>
              <a:rPr lang="en-US" sz="2800" b="0">
                <a:solidFill>
                  <a:srgbClr val="000000"/>
                </a:solidFill>
                <a:latin typeface="Times New Roman" panose="02020603050405020304" charset="0"/>
                <a:ea typeface="宋体" panose="02010600030101010101" pitchFamily="2" charset="-122"/>
              </a:rPr>
              <a:t>the past and present of Beijing. It is essential </a:t>
            </a:r>
            <a:r>
              <a:rPr lang="en-US" sz="2800" b="0" u="sng">
                <a:solidFill>
                  <a:srgbClr val="000000"/>
                </a:solidFill>
                <a:latin typeface="Times New Roman" panose="02020603050405020304" charset="0"/>
                <a:ea typeface="宋体" panose="02010600030101010101" pitchFamily="2" charset="-122"/>
              </a:rPr>
              <a:t>     64     </a:t>
            </a:r>
            <a:r>
              <a:rPr lang="en-US" sz="2800" b="0">
                <a:solidFill>
                  <a:srgbClr val="000000"/>
                </a:solidFill>
                <a:latin typeface="Times New Roman" panose="02020603050405020304" charset="0"/>
                <a:ea typeface="宋体" panose="02010600030101010101" pitchFamily="2" charset="-122"/>
              </a:rPr>
              <a:t>(cherish) these unique neighborhoods, as they represent a way of life that is rich in history and community spirit. By doing so, we ensure that future </a:t>
            </a:r>
            <a:r>
              <a:rPr lang="en-US" sz="2800" b="0" u="sng">
                <a:solidFill>
                  <a:srgbClr val="000000"/>
                </a:solidFill>
                <a:latin typeface="Times New Roman" panose="02020603050405020304" charset="0"/>
                <a:ea typeface="宋体" panose="02010600030101010101" pitchFamily="2" charset="-122"/>
              </a:rPr>
              <a:t>     65 </a:t>
            </a:r>
            <a:r>
              <a:rPr lang="en-US" sz="2800" b="0">
                <a:solidFill>
                  <a:srgbClr val="000000"/>
                </a:solidFill>
                <a:latin typeface="Times New Roman" panose="02020603050405020304" charset="0"/>
                <a:ea typeface="宋体" panose="02010600030101010101" pitchFamily="2" charset="-122"/>
              </a:rPr>
              <a:t>     (generation) can appreciate the beauty and significance of hutong culture.</a:t>
            </a:r>
            <a:endParaRPr lang="en-US" sz="2800" b="0">
              <a:solidFill>
                <a:srgbClr val="000000"/>
              </a:solidFill>
              <a:latin typeface="Times New Roman" panose="02020603050405020304" charset="0"/>
              <a:ea typeface="宋体" panose="02010600030101010101" pitchFamily="2" charset="-122"/>
            </a:endParaRPr>
          </a:p>
        </p:txBody>
      </p:sp>
      <p:sp>
        <p:nvSpPr>
          <p:cNvPr id="15" name="矩形 14"/>
          <p:cNvSpPr/>
          <p:nvPr>
            <p:custDataLst>
              <p:tags r:id="rId1"/>
            </p:custDataLst>
          </p:nvPr>
        </p:nvSpPr>
        <p:spPr>
          <a:xfrm>
            <a:off x="9375140" y="777875"/>
            <a:ext cx="40957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0" y="1080135"/>
            <a:ext cx="2033905" cy="521970"/>
          </a:xfrm>
          <a:prstGeom prst="rect">
            <a:avLst/>
          </a:prstGeom>
          <a:solidFill>
            <a:schemeClr val="accent1">
              <a:lumMod val="75000"/>
            </a:schemeClr>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preservation</a:t>
            </a:r>
            <a:endParaRPr lang="en-US" altLang="zh-CN" sz="2800">
              <a:solidFill>
                <a:schemeClr val="bg1"/>
              </a:solidFill>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10000615" y="682625"/>
            <a:ext cx="2118995" cy="460375"/>
          </a:xfrm>
          <a:prstGeom prst="rect">
            <a:avLst/>
          </a:prstGeom>
          <a:solidFill>
            <a:schemeClr val="accent1">
              <a:lumMod val="75000"/>
            </a:schemeClr>
          </a:solidFill>
        </p:spPr>
        <p:txBody>
          <a:bodyPr wrap="square" rtlCol="0">
            <a:spAutoFit/>
          </a:bodyPr>
          <a:p>
            <a:pPr algn="ctr"/>
            <a:r>
              <a:rPr lang="en-US" altLang="zh-CN" sz="2400">
                <a:solidFill>
                  <a:schemeClr val="bg1"/>
                </a:solidFill>
                <a:latin typeface="仿宋" panose="02010609060101010101" charset="-122"/>
                <a:ea typeface="仿宋" panose="02010609060101010101" charset="-122"/>
                <a:cs typeface="仿宋" panose="02010609060101010101" charset="-122"/>
              </a:rPr>
              <a:t>61. </a:t>
            </a:r>
            <a:r>
              <a:rPr lang="zh-CN" altLang="en-US" sz="2400">
                <a:solidFill>
                  <a:schemeClr val="bg1"/>
                </a:solidFill>
                <a:latin typeface="仿宋" panose="02010609060101010101" charset="-122"/>
                <a:ea typeface="仿宋" panose="02010609060101010101" charset="-122"/>
                <a:cs typeface="仿宋" panose="02010609060101010101" charset="-122"/>
              </a:rPr>
              <a:t>词性转换</a:t>
            </a:r>
            <a:endParaRPr lang="zh-CN" altLang="en-US" sz="2400">
              <a:solidFill>
                <a:schemeClr val="bg1"/>
              </a:solidFill>
              <a:latin typeface="仿宋" panose="02010609060101010101" charset="-122"/>
              <a:ea typeface="仿宋" panose="02010609060101010101" charset="-122"/>
              <a:cs typeface="仿宋" panose="02010609060101010101" charset="-122"/>
            </a:endParaRPr>
          </a:p>
        </p:txBody>
      </p:sp>
      <p:sp>
        <p:nvSpPr>
          <p:cNvPr id="6" name="矩形 5"/>
          <p:cNvSpPr/>
          <p:nvPr>
            <p:custDataLst>
              <p:tags r:id="rId3"/>
            </p:custDataLst>
          </p:nvPr>
        </p:nvSpPr>
        <p:spPr>
          <a:xfrm>
            <a:off x="2398395" y="1207135"/>
            <a:ext cx="36830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912610" y="1056005"/>
            <a:ext cx="2658745" cy="521970"/>
          </a:xfrm>
          <a:prstGeom prst="rect">
            <a:avLst/>
          </a:prstGeom>
          <a:solidFill>
            <a:schemeClr val="accent1">
              <a:lumMod val="75000"/>
            </a:schemeClr>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have been made</a:t>
            </a:r>
            <a:endParaRPr lang="en-US" altLang="zh-CN" sz="2800">
              <a:solidFill>
                <a:schemeClr val="bg1"/>
              </a:solidFill>
              <a:latin typeface="Times New Roman" panose="02020603050405020304" charset="0"/>
              <a:cs typeface="Times New Roman" panose="02020603050405020304" charset="0"/>
            </a:endParaRPr>
          </a:p>
        </p:txBody>
      </p:sp>
      <p:sp>
        <p:nvSpPr>
          <p:cNvPr id="8" name="文本框 7"/>
          <p:cNvSpPr txBox="1"/>
          <p:nvPr>
            <p:custDataLst>
              <p:tags r:id="rId4"/>
            </p:custDataLst>
          </p:nvPr>
        </p:nvSpPr>
        <p:spPr>
          <a:xfrm>
            <a:off x="9938385" y="1143000"/>
            <a:ext cx="2181225" cy="460375"/>
          </a:xfrm>
          <a:prstGeom prst="rect">
            <a:avLst/>
          </a:prstGeom>
          <a:solidFill>
            <a:schemeClr val="accent1">
              <a:lumMod val="75000"/>
            </a:schemeClr>
          </a:solidFill>
        </p:spPr>
        <p:txBody>
          <a:bodyPr wrap="square" rtlCol="0">
            <a:spAutoFit/>
          </a:bodyPr>
          <a:p>
            <a:pPr algn="ctr"/>
            <a:r>
              <a:rPr lang="zh-CN" altLang="en-US" sz="2400">
                <a:solidFill>
                  <a:schemeClr val="bg1"/>
                </a:solidFill>
                <a:latin typeface="仿宋" panose="02010609060101010101" charset="-122"/>
                <a:ea typeface="仿宋" panose="02010609060101010101" charset="-122"/>
                <a:cs typeface="仿宋" panose="02010609060101010101" charset="-122"/>
              </a:rPr>
              <a:t>62</a:t>
            </a:r>
            <a:r>
              <a:rPr lang="en-US" altLang="zh-CN" sz="2000">
                <a:solidFill>
                  <a:schemeClr val="bg1"/>
                </a:solidFill>
              </a:rPr>
              <a:t>. </a:t>
            </a:r>
            <a:r>
              <a:rPr lang="zh-CN" altLang="en-US" sz="2400">
                <a:solidFill>
                  <a:schemeClr val="bg1"/>
                </a:solidFill>
                <a:latin typeface="仿宋" panose="02010609060101010101" charset="-122"/>
                <a:ea typeface="仿宋" panose="02010609060101010101" charset="-122"/>
                <a:cs typeface="仿宋" panose="02010609060101010101" charset="-122"/>
              </a:rPr>
              <a:t>谓语动词</a:t>
            </a:r>
            <a:endParaRPr lang="zh-CN" altLang="en-US" sz="2000">
              <a:solidFill>
                <a:schemeClr val="bg1"/>
              </a:solidFill>
            </a:endParaRPr>
          </a:p>
        </p:txBody>
      </p:sp>
      <p:sp>
        <p:nvSpPr>
          <p:cNvPr id="10" name="文本框 9"/>
          <p:cNvSpPr txBox="1"/>
          <p:nvPr/>
        </p:nvSpPr>
        <p:spPr>
          <a:xfrm>
            <a:off x="8721090" y="2280285"/>
            <a:ext cx="850265" cy="522605"/>
          </a:xfrm>
          <a:prstGeom prst="rect">
            <a:avLst/>
          </a:prstGeom>
          <a:solidFill>
            <a:schemeClr val="accent1">
              <a:lumMod val="75000"/>
            </a:schemeClr>
          </a:solidFill>
        </p:spPr>
        <p:txBody>
          <a:bodyPr wrap="square" rtlCol="0">
            <a:noAutofit/>
          </a:bodyPr>
          <a:p>
            <a:r>
              <a:rPr lang="en-US" altLang="zh-CN" sz="2800">
                <a:solidFill>
                  <a:schemeClr val="bg1"/>
                </a:solidFill>
                <a:latin typeface="Times New Roman" panose="02020603050405020304" charset="0"/>
                <a:cs typeface="Times New Roman" panose="02020603050405020304" charset="0"/>
              </a:rPr>
              <a:t>into</a:t>
            </a:r>
            <a:endParaRPr lang="en-US" altLang="zh-CN" sz="2800">
              <a:solidFill>
                <a:schemeClr val="bg1"/>
              </a:solidFill>
              <a:latin typeface="Times New Roman" panose="02020603050405020304" charset="0"/>
              <a:cs typeface="Times New Roman" panose="02020603050405020304" charset="0"/>
            </a:endParaRPr>
          </a:p>
        </p:txBody>
      </p:sp>
      <p:sp>
        <p:nvSpPr>
          <p:cNvPr id="12" name="矩形 11"/>
          <p:cNvSpPr/>
          <p:nvPr>
            <p:custDataLst>
              <p:tags r:id="rId5"/>
            </p:custDataLst>
          </p:nvPr>
        </p:nvSpPr>
        <p:spPr>
          <a:xfrm>
            <a:off x="4112895" y="2905125"/>
            <a:ext cx="1881505"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custDataLst>
              <p:tags r:id="rId6"/>
            </p:custDataLst>
          </p:nvPr>
        </p:nvSpPr>
        <p:spPr>
          <a:xfrm>
            <a:off x="10384790" y="2341245"/>
            <a:ext cx="1667510" cy="460375"/>
          </a:xfrm>
          <a:prstGeom prst="rect">
            <a:avLst/>
          </a:prstGeom>
          <a:solidFill>
            <a:schemeClr val="accent1">
              <a:lumMod val="75000"/>
            </a:schemeClr>
          </a:solidFill>
        </p:spPr>
        <p:txBody>
          <a:bodyPr wrap="square" rtlCol="0">
            <a:spAutoFit/>
          </a:bodyPr>
          <a:p>
            <a:pPr algn="ctr"/>
            <a:r>
              <a:rPr lang="zh-CN" altLang="en-US" sz="2400">
                <a:solidFill>
                  <a:schemeClr val="bg1"/>
                </a:solidFill>
                <a:latin typeface="仿宋" panose="02010609060101010101" charset="-122"/>
                <a:ea typeface="仿宋" panose="02010609060101010101" charset="-122"/>
                <a:cs typeface="仿宋" panose="02010609060101010101" charset="-122"/>
              </a:rPr>
              <a:t>63</a:t>
            </a:r>
            <a:r>
              <a:rPr lang="en-US" altLang="zh-CN" sz="2400">
                <a:solidFill>
                  <a:schemeClr val="bg1"/>
                </a:solidFill>
              </a:rPr>
              <a:t>.</a:t>
            </a:r>
            <a:r>
              <a:rPr lang="zh-CN" altLang="en-US" sz="2400">
                <a:solidFill>
                  <a:schemeClr val="bg1"/>
                </a:solidFill>
                <a:latin typeface="仿宋" panose="02010609060101010101" charset="-122"/>
                <a:ea typeface="仿宋" panose="02010609060101010101" charset="-122"/>
                <a:cs typeface="仿宋" panose="02010609060101010101" charset="-122"/>
              </a:rPr>
              <a:t>介词</a:t>
            </a:r>
            <a:r>
              <a:rPr lang="en-US" altLang="zh-CN" sz="2400">
                <a:solidFill>
                  <a:schemeClr val="bg1"/>
                </a:solidFill>
              </a:rPr>
              <a:t> </a:t>
            </a:r>
            <a:endParaRPr lang="en-US" altLang="zh-CN" sz="2400">
              <a:solidFill>
                <a:schemeClr val="bg1"/>
              </a:solidFill>
            </a:endParaRPr>
          </a:p>
        </p:txBody>
      </p:sp>
      <p:sp>
        <p:nvSpPr>
          <p:cNvPr id="17" name="文本框 16"/>
          <p:cNvSpPr txBox="1"/>
          <p:nvPr/>
        </p:nvSpPr>
        <p:spPr>
          <a:xfrm>
            <a:off x="6320155" y="2802890"/>
            <a:ext cx="2171065" cy="522605"/>
          </a:xfrm>
          <a:prstGeom prst="rect">
            <a:avLst/>
          </a:prstGeom>
          <a:solidFill>
            <a:schemeClr val="accent1">
              <a:lumMod val="75000"/>
            </a:schemeClr>
          </a:solidFill>
        </p:spPr>
        <p:txBody>
          <a:bodyPr wrap="square" rtlCol="0">
            <a:noAutofit/>
          </a:bodyPr>
          <a:p>
            <a:r>
              <a:rPr lang="en-US" altLang="zh-CN" sz="2800">
                <a:solidFill>
                  <a:schemeClr val="bg1"/>
                </a:solidFill>
                <a:latin typeface="Times New Roman" panose="02020603050405020304" charset="0"/>
                <a:cs typeface="Times New Roman" panose="02020603050405020304" charset="0"/>
              </a:rPr>
              <a:t>to cherish</a:t>
            </a:r>
            <a:endParaRPr lang="en-US" altLang="zh-CN" sz="2800">
              <a:solidFill>
                <a:schemeClr val="bg1"/>
              </a:solidFill>
            </a:endParaRPr>
          </a:p>
        </p:txBody>
      </p:sp>
      <p:sp>
        <p:nvSpPr>
          <p:cNvPr id="18" name="文本框 17"/>
          <p:cNvSpPr txBox="1"/>
          <p:nvPr>
            <p:custDataLst>
              <p:tags r:id="rId7"/>
            </p:custDataLst>
          </p:nvPr>
        </p:nvSpPr>
        <p:spPr>
          <a:xfrm>
            <a:off x="10071735" y="2905125"/>
            <a:ext cx="2120265" cy="460375"/>
          </a:xfrm>
          <a:prstGeom prst="rect">
            <a:avLst/>
          </a:prstGeom>
          <a:solidFill>
            <a:schemeClr val="accent1">
              <a:lumMod val="75000"/>
            </a:schemeClr>
          </a:solidFill>
        </p:spPr>
        <p:txBody>
          <a:bodyPr wrap="square" rtlCol="0">
            <a:spAutoFit/>
          </a:bodyPr>
          <a:p>
            <a:pPr algn="ctr"/>
            <a:r>
              <a:rPr lang="zh-CN" altLang="en-US" sz="2400">
                <a:solidFill>
                  <a:schemeClr val="bg1"/>
                </a:solidFill>
                <a:latin typeface="仿宋" panose="02010609060101010101" charset="-122"/>
                <a:ea typeface="仿宋" panose="02010609060101010101" charset="-122"/>
                <a:cs typeface="仿宋" panose="02010609060101010101" charset="-122"/>
              </a:rPr>
              <a:t>64</a:t>
            </a:r>
            <a:r>
              <a:rPr lang="en-US" altLang="zh-CN" sz="2400">
                <a:solidFill>
                  <a:schemeClr val="bg1"/>
                </a:solidFill>
              </a:rPr>
              <a:t>. </a:t>
            </a:r>
            <a:r>
              <a:rPr lang="zh-CN" altLang="en-US" sz="2400">
                <a:solidFill>
                  <a:schemeClr val="bg1"/>
                </a:solidFill>
                <a:latin typeface="仿宋" panose="02010609060101010101" charset="-122"/>
                <a:ea typeface="仿宋" panose="02010609060101010101" charset="-122"/>
                <a:cs typeface="仿宋" panose="02010609060101010101" charset="-122"/>
              </a:rPr>
              <a:t>非谓语</a:t>
            </a:r>
            <a:endParaRPr lang="zh-CN" altLang="en-US" sz="2400">
              <a:solidFill>
                <a:schemeClr val="bg1"/>
              </a:solidFill>
            </a:endParaRPr>
          </a:p>
        </p:txBody>
      </p:sp>
      <p:sp>
        <p:nvSpPr>
          <p:cNvPr id="19" name="矩形 18"/>
          <p:cNvSpPr/>
          <p:nvPr>
            <p:custDataLst>
              <p:tags r:id="rId8"/>
            </p:custDataLst>
          </p:nvPr>
        </p:nvSpPr>
        <p:spPr>
          <a:xfrm>
            <a:off x="8309610" y="3775075"/>
            <a:ext cx="104648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78740" y="4086225"/>
            <a:ext cx="1887855" cy="522605"/>
          </a:xfrm>
          <a:prstGeom prst="rect">
            <a:avLst/>
          </a:prstGeom>
          <a:solidFill>
            <a:schemeClr val="accent1">
              <a:lumMod val="75000"/>
            </a:schemeClr>
          </a:solidFill>
        </p:spPr>
        <p:txBody>
          <a:bodyPr wrap="square" rtlCol="0">
            <a:noAutofit/>
          </a:bodyPr>
          <a:p>
            <a:r>
              <a:rPr lang="en-US" altLang="zh-CN" sz="2800">
                <a:solidFill>
                  <a:schemeClr val="bg1"/>
                </a:solidFill>
                <a:latin typeface="Times New Roman" panose="02020603050405020304" charset="0"/>
                <a:cs typeface="Times New Roman" panose="02020603050405020304" charset="0"/>
              </a:rPr>
              <a:t>generations</a:t>
            </a:r>
            <a:endParaRPr lang="en-US" altLang="zh-CN" sz="2800">
              <a:solidFill>
                <a:schemeClr val="bg1"/>
              </a:solidFill>
            </a:endParaRPr>
          </a:p>
        </p:txBody>
      </p:sp>
      <p:sp>
        <p:nvSpPr>
          <p:cNvPr id="21" name="文本框 20"/>
          <p:cNvSpPr txBox="1"/>
          <p:nvPr>
            <p:custDataLst>
              <p:tags r:id="rId9"/>
            </p:custDataLst>
          </p:nvPr>
        </p:nvSpPr>
        <p:spPr>
          <a:xfrm>
            <a:off x="9355455" y="4502785"/>
            <a:ext cx="2675255" cy="460375"/>
          </a:xfrm>
          <a:prstGeom prst="rect">
            <a:avLst/>
          </a:prstGeom>
          <a:solidFill>
            <a:schemeClr val="accent1">
              <a:lumMod val="75000"/>
            </a:schemeClr>
          </a:solidFill>
        </p:spPr>
        <p:txBody>
          <a:bodyPr wrap="square" rtlCol="0">
            <a:spAutoFit/>
          </a:bodyPr>
          <a:p>
            <a:pPr algn="ctr"/>
            <a:r>
              <a:rPr lang="zh-CN" altLang="en-US" sz="2400">
                <a:solidFill>
                  <a:schemeClr val="bg1"/>
                </a:solidFill>
                <a:latin typeface="仿宋" panose="02010609060101010101" charset="-122"/>
                <a:ea typeface="仿宋" panose="02010609060101010101" charset="-122"/>
                <a:cs typeface="仿宋" panose="02010609060101010101" charset="-122"/>
              </a:rPr>
              <a:t>65. 名词的单复数</a:t>
            </a:r>
            <a:endParaRPr lang="zh-CN" altLang="en-US" sz="2400">
              <a:solidFill>
                <a:schemeClr val="bg1"/>
              </a:solidFill>
              <a:latin typeface="仿宋" panose="02010609060101010101" charset="-122"/>
              <a:ea typeface="仿宋" panose="02010609060101010101" charset="-122"/>
              <a:cs typeface="仿宋" panose="02010609060101010101" charset="-122"/>
            </a:endParaRPr>
          </a:p>
        </p:txBody>
      </p:sp>
      <p:sp>
        <p:nvSpPr>
          <p:cNvPr id="14" name="矩形 13"/>
          <p:cNvSpPr/>
          <p:nvPr>
            <p:custDataLst>
              <p:tags r:id="rId10"/>
            </p:custDataLst>
          </p:nvPr>
        </p:nvSpPr>
        <p:spPr>
          <a:xfrm>
            <a:off x="3965575" y="1612265"/>
            <a:ext cx="1126490" cy="278130"/>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352550" y="428625"/>
            <a:ext cx="9580245" cy="6492875"/>
          </a:xfrm>
          <a:prstGeom prst="rect">
            <a:avLst/>
          </a:prstGeom>
          <a:solidFill>
            <a:srgbClr val="F2FDF0"/>
          </a:solidFill>
        </p:spPr>
        <p:txBody>
          <a:bodyPr wrap="square" rtlCol="0">
            <a:spAutoFit/>
          </a:bodyPr>
          <a:p>
            <a:r>
              <a:rPr lang="zh-CN" altLang="en-US" sz="3200">
                <a:latin typeface="楷体" panose="02010609060101010101" charset="-122"/>
                <a:ea typeface="楷体" panose="02010609060101010101" charset="-122"/>
                <a:cs typeface="楷体" panose="02010609060101010101" charset="-122"/>
              </a:rPr>
              <a:t>语法填空的考查重点：</a:t>
            </a:r>
            <a:r>
              <a:rPr lang="zh-CN" altLang="en-US" sz="3200">
                <a:solidFill>
                  <a:srgbClr val="FF0000"/>
                </a:solidFill>
                <a:latin typeface="楷体" panose="02010609060101010101" charset="-122"/>
                <a:ea typeface="楷体" panose="02010609060101010101" charset="-122"/>
                <a:cs typeface="楷体" panose="02010609060101010101" charset="-122"/>
              </a:rPr>
              <a:t>动词</a:t>
            </a:r>
            <a:endParaRPr lang="zh-CN" altLang="en-US" sz="3200">
              <a:solidFill>
                <a:srgbClr val="FF0000"/>
              </a:solidFill>
              <a:latin typeface="楷体" panose="02010609060101010101" charset="-122"/>
              <a:ea typeface="楷体" panose="02010609060101010101" charset="-122"/>
              <a:cs typeface="楷体" panose="02010609060101010101" charset="-122"/>
            </a:endParaRPr>
          </a:p>
          <a:p>
            <a:r>
              <a:rPr lang="en-US" altLang="zh-CN" sz="3200">
                <a:latin typeface="楷体" panose="02010609060101010101" charset="-122"/>
                <a:ea typeface="楷体" panose="02010609060101010101" charset="-122"/>
                <a:cs typeface="楷体" panose="02010609060101010101" charset="-122"/>
              </a:rPr>
              <a:t>  </a:t>
            </a:r>
            <a:r>
              <a:rPr lang="en-US" altLang="zh-CN" sz="3200">
                <a:highlight>
                  <a:srgbClr val="FFFF00"/>
                </a:highlight>
                <a:latin typeface="楷体" panose="02010609060101010101" charset="-122"/>
                <a:ea typeface="楷体" panose="02010609060101010101" charset="-122"/>
                <a:cs typeface="楷体" panose="02010609060101010101" charset="-122"/>
              </a:rPr>
              <a:t>1.</a:t>
            </a:r>
            <a:r>
              <a:rPr lang="zh-CN" altLang="en-US" sz="3200">
                <a:highlight>
                  <a:srgbClr val="FFFF00"/>
                </a:highlight>
                <a:latin typeface="楷体" panose="02010609060101010101" charset="-122"/>
                <a:ea typeface="楷体" panose="02010609060101010101" charset="-122"/>
                <a:cs typeface="楷体" panose="02010609060101010101" charset="-122"/>
              </a:rPr>
              <a:t>考查谓语动词</a:t>
            </a:r>
            <a:endParaRPr lang="zh-CN" altLang="en-US" sz="3200">
              <a:highlight>
                <a:srgbClr val="FFFF00"/>
              </a:highlight>
              <a:latin typeface="楷体" panose="02010609060101010101" charset="-122"/>
              <a:ea typeface="楷体" panose="02010609060101010101" charset="-122"/>
              <a:cs typeface="楷体" panose="02010609060101010101" charset="-122"/>
            </a:endParaRPr>
          </a:p>
          <a:p>
            <a:r>
              <a:rPr lang="en-US" altLang="zh-CN" sz="3200">
                <a:highlight>
                  <a:srgbClr val="FFFF00"/>
                </a:highlight>
                <a:latin typeface="楷体" panose="02010609060101010101" charset="-122"/>
                <a:ea typeface="楷体" panose="02010609060101010101" charset="-122"/>
                <a:cs typeface="楷体" panose="02010609060101010101" charset="-122"/>
              </a:rPr>
              <a:t>  2. </a:t>
            </a:r>
            <a:r>
              <a:rPr lang="zh-CN" altLang="en-US" sz="3200">
                <a:highlight>
                  <a:srgbClr val="FFFF00"/>
                </a:highlight>
                <a:latin typeface="楷体" panose="02010609060101010101" charset="-122"/>
                <a:ea typeface="楷体" panose="02010609060101010101" charset="-122"/>
                <a:cs typeface="楷体" panose="02010609060101010101" charset="-122"/>
              </a:rPr>
              <a:t>考查非谓语动词</a:t>
            </a:r>
            <a:endParaRPr lang="zh-CN" altLang="en-US" sz="3200">
              <a:highlight>
                <a:srgbClr val="FFFF00"/>
              </a:highlight>
              <a:latin typeface="楷体" panose="02010609060101010101" charset="-122"/>
              <a:ea typeface="楷体" panose="02010609060101010101" charset="-122"/>
              <a:cs typeface="楷体" panose="02010609060101010101" charset="-122"/>
            </a:endParaRPr>
          </a:p>
          <a:p>
            <a:r>
              <a:rPr lang="en-US" altLang="zh-CN" sz="3200">
                <a:highlight>
                  <a:srgbClr val="FFFF00"/>
                </a:highlight>
                <a:latin typeface="楷体" panose="02010609060101010101" charset="-122"/>
                <a:ea typeface="楷体" panose="02010609060101010101" charset="-122"/>
                <a:cs typeface="楷体" panose="02010609060101010101" charset="-122"/>
              </a:rPr>
              <a:t>  3. </a:t>
            </a:r>
            <a:r>
              <a:rPr lang="zh-CN" altLang="en-US" sz="3200">
                <a:highlight>
                  <a:srgbClr val="FFFF00"/>
                </a:highlight>
                <a:latin typeface="楷体" panose="02010609060101010101" charset="-122"/>
                <a:ea typeface="楷体" panose="02010609060101010101" charset="-122"/>
                <a:cs typeface="楷体" panose="02010609060101010101" charset="-122"/>
              </a:rPr>
              <a:t>词性转换</a:t>
            </a:r>
            <a:endParaRPr lang="zh-CN" altLang="en-US" sz="3200">
              <a:highlight>
                <a:srgbClr val="FFFF00"/>
              </a:highlight>
              <a:latin typeface="楷体" panose="02010609060101010101" charset="-122"/>
              <a:ea typeface="楷体" panose="02010609060101010101" charset="-122"/>
              <a:cs typeface="楷体" panose="02010609060101010101" charset="-122"/>
            </a:endParaRPr>
          </a:p>
          <a:p>
            <a:r>
              <a:rPr lang="zh-CN" altLang="en-US" sz="3200">
                <a:latin typeface="楷体" panose="02010609060101010101" charset="-122"/>
                <a:ea typeface="楷体" panose="02010609060101010101" charset="-122"/>
                <a:cs typeface="楷体" panose="02010609060101010101" charset="-122"/>
              </a:rPr>
              <a:t> 做题方法：</a:t>
            </a:r>
            <a:endParaRPr lang="zh-CN" altLang="en-US" sz="3200">
              <a:latin typeface="楷体" panose="02010609060101010101" charset="-122"/>
              <a:ea typeface="楷体" panose="02010609060101010101" charset="-122"/>
              <a:cs typeface="楷体" panose="02010609060101010101" charset="-122"/>
            </a:endParaRPr>
          </a:p>
          <a:p>
            <a:r>
              <a:rPr lang="zh-CN" altLang="en-US" sz="32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1. </a:t>
            </a:r>
            <a:r>
              <a:rPr lang="zh-CN" altLang="en-US" sz="3200">
                <a:latin typeface="楷体" panose="02010609060101010101" charset="-122"/>
                <a:ea typeface="楷体" panose="02010609060101010101" charset="-122"/>
                <a:cs typeface="楷体" panose="02010609060101010101" charset="-122"/>
              </a:rPr>
              <a:t>判断一句话中是否缺</a:t>
            </a:r>
            <a:r>
              <a:rPr lang="zh-CN" altLang="en-US" sz="3200">
                <a:highlight>
                  <a:srgbClr val="FFFF00"/>
                </a:highlight>
                <a:latin typeface="楷体" panose="02010609060101010101" charset="-122"/>
                <a:ea typeface="楷体" panose="02010609060101010101" charset="-122"/>
                <a:cs typeface="楷体" panose="02010609060101010101" charset="-122"/>
              </a:rPr>
              <a:t>谓语动词</a:t>
            </a:r>
            <a:r>
              <a:rPr lang="zh-CN" altLang="en-US" sz="3200">
                <a:latin typeface="楷体" panose="02010609060101010101" charset="-122"/>
                <a:ea typeface="楷体" panose="02010609060101010101" charset="-122"/>
                <a:cs typeface="楷体" panose="02010609060101010101" charset="-122"/>
              </a:rPr>
              <a:t>（</a:t>
            </a:r>
            <a:r>
              <a:rPr lang="en-US" altLang="zh-CN" sz="3200">
                <a:latin typeface="楷体" panose="02010609060101010101" charset="-122"/>
                <a:ea typeface="楷体" panose="02010609060101010101" charset="-122"/>
                <a:cs typeface="楷体" panose="02010609060101010101" charset="-122"/>
              </a:rPr>
              <a:t>60</a:t>
            </a:r>
            <a:r>
              <a:rPr lang="zh-CN" altLang="en-US" sz="3200">
                <a:latin typeface="楷体" panose="02010609060101010101" charset="-122"/>
                <a:ea typeface="楷体" panose="02010609060101010101" charset="-122"/>
                <a:cs typeface="楷体" panose="02010609060101010101" charset="-122"/>
              </a:rPr>
              <a:t>题、</a:t>
            </a:r>
            <a:r>
              <a:rPr lang="en-US" altLang="zh-CN" sz="3200">
                <a:latin typeface="楷体" panose="02010609060101010101" charset="-122"/>
                <a:ea typeface="楷体" panose="02010609060101010101" charset="-122"/>
                <a:cs typeface="楷体" panose="02010609060101010101" charset="-122"/>
              </a:rPr>
              <a:t>62</a:t>
            </a:r>
            <a:r>
              <a:rPr lang="zh-CN" altLang="en-US" sz="3200">
                <a:latin typeface="楷体" panose="02010609060101010101" charset="-122"/>
                <a:ea typeface="楷体" panose="02010609060101010101" charset="-122"/>
                <a:cs typeface="楷体" panose="02010609060101010101" charset="-122"/>
              </a:rPr>
              <a:t>题），谓语动词要注意时态和语态。常考时态是一般过去时或现在完成时。</a:t>
            </a:r>
            <a:endParaRPr lang="zh-CN" altLang="en-US" sz="3200">
              <a:latin typeface="楷体" panose="02010609060101010101" charset="-122"/>
              <a:ea typeface="楷体" panose="02010609060101010101" charset="-122"/>
              <a:cs typeface="楷体" panose="02010609060101010101" charset="-122"/>
            </a:endParaRPr>
          </a:p>
          <a:p>
            <a:r>
              <a:rPr lang="zh-CN" altLang="en-US" sz="32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2. </a:t>
            </a:r>
            <a:r>
              <a:rPr lang="zh-CN" altLang="en-US" sz="3200">
                <a:latin typeface="楷体" panose="02010609060101010101" charset="-122"/>
                <a:ea typeface="楷体" panose="02010609060101010101" charset="-122"/>
                <a:cs typeface="楷体" panose="02010609060101010101" charset="-122"/>
              </a:rPr>
              <a:t>如果已经有了谓语动词，考虑</a:t>
            </a:r>
            <a:r>
              <a:rPr lang="zh-CN" altLang="en-US" sz="3200">
                <a:highlight>
                  <a:srgbClr val="FFFF00"/>
                </a:highlight>
                <a:latin typeface="楷体" panose="02010609060101010101" charset="-122"/>
                <a:ea typeface="楷体" panose="02010609060101010101" charset="-122"/>
                <a:cs typeface="楷体" panose="02010609060101010101" charset="-122"/>
              </a:rPr>
              <a:t>非谓语动词</a:t>
            </a:r>
            <a:r>
              <a:rPr lang="zh-CN" altLang="en-US" sz="3200">
                <a:latin typeface="楷体" panose="02010609060101010101" charset="-122"/>
                <a:ea typeface="楷体" panose="02010609060101010101" charset="-122"/>
                <a:cs typeface="楷体" panose="02010609060101010101" charset="-122"/>
              </a:rPr>
              <a:t>（</a:t>
            </a:r>
            <a:r>
              <a:rPr lang="en-US" altLang="zh-CN" sz="3200">
                <a:latin typeface="楷体" panose="02010609060101010101" charset="-122"/>
                <a:ea typeface="楷体" panose="02010609060101010101" charset="-122"/>
                <a:cs typeface="楷体" panose="02010609060101010101" charset="-122"/>
              </a:rPr>
              <a:t>56</a:t>
            </a:r>
            <a:r>
              <a:rPr lang="zh-CN" altLang="en-US" sz="3200">
                <a:latin typeface="楷体" panose="02010609060101010101" charset="-122"/>
                <a:ea typeface="楷体" panose="02010609060101010101" charset="-122"/>
                <a:cs typeface="楷体" panose="02010609060101010101" charset="-122"/>
              </a:rPr>
              <a:t>题、</a:t>
            </a:r>
            <a:r>
              <a:rPr lang="en-US" altLang="zh-CN" sz="3200">
                <a:latin typeface="楷体" panose="02010609060101010101" charset="-122"/>
                <a:ea typeface="楷体" panose="02010609060101010101" charset="-122"/>
                <a:cs typeface="楷体" panose="02010609060101010101" charset="-122"/>
              </a:rPr>
              <a:t>64</a:t>
            </a:r>
            <a:r>
              <a:rPr lang="zh-CN" altLang="en-US" sz="3200">
                <a:latin typeface="楷体" panose="02010609060101010101" charset="-122"/>
                <a:ea typeface="楷体" panose="02010609060101010101" charset="-122"/>
                <a:cs typeface="楷体" panose="02010609060101010101" charset="-122"/>
              </a:rPr>
              <a:t>题）。</a:t>
            </a:r>
            <a:endParaRPr lang="zh-CN" altLang="en-US" sz="3200">
              <a:latin typeface="楷体" panose="02010609060101010101" charset="-122"/>
              <a:ea typeface="楷体" panose="02010609060101010101" charset="-122"/>
              <a:cs typeface="楷体" panose="02010609060101010101" charset="-122"/>
            </a:endParaRPr>
          </a:p>
          <a:p>
            <a:r>
              <a:rPr lang="zh-CN" altLang="en-US" sz="3200">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3. </a:t>
            </a:r>
            <a:r>
              <a:rPr lang="zh-CN" altLang="en-US" sz="3200">
                <a:latin typeface="楷体" panose="02010609060101010101" charset="-122"/>
                <a:ea typeface="楷体" panose="02010609060101010101" charset="-122"/>
                <a:cs typeface="楷体" panose="02010609060101010101" charset="-122"/>
              </a:rPr>
              <a:t>还有可能考到的是</a:t>
            </a:r>
            <a:r>
              <a:rPr lang="zh-CN" altLang="en-US" sz="3200">
                <a:highlight>
                  <a:srgbClr val="FFFF00"/>
                </a:highlight>
                <a:latin typeface="楷体" panose="02010609060101010101" charset="-122"/>
                <a:ea typeface="楷体" panose="02010609060101010101" charset="-122"/>
                <a:cs typeface="楷体" panose="02010609060101010101" charset="-122"/>
              </a:rPr>
              <a:t>词性转换</a:t>
            </a:r>
            <a:r>
              <a:rPr lang="zh-CN" altLang="en-US" sz="3200">
                <a:latin typeface="楷体" panose="02010609060101010101" charset="-122"/>
                <a:ea typeface="楷体" panose="02010609060101010101" charset="-122"/>
                <a:cs typeface="楷体" panose="02010609060101010101" charset="-122"/>
              </a:rPr>
              <a:t>，常考的词性转换是动词和名词的词性转换。</a:t>
            </a:r>
            <a:endParaRPr lang="zh-CN" altLang="en-US" sz="3200">
              <a:latin typeface="楷体" panose="02010609060101010101" charset="-122"/>
              <a:ea typeface="楷体" panose="02010609060101010101" charset="-122"/>
              <a:cs typeface="楷体" panose="02010609060101010101" charset="-122"/>
            </a:endParaRPr>
          </a:p>
          <a:p>
            <a:endParaRPr lang="en-US" altLang="zh-CN" sz="3200">
              <a:latin typeface="楷体" panose="02010609060101010101" charset="-122"/>
              <a:ea typeface="楷体" panose="02010609060101010101" charset="-122"/>
              <a:cs typeface="楷体" panose="02010609060101010101"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5" grpId="0" bldLvl="0" animBg="1"/>
      <p:bldP spid="6" grpId="0" bldLvl="0" animBg="1"/>
      <p:bldP spid="7" grpId="0" bldLvl="0" animBg="1"/>
      <p:bldP spid="8" grpId="0" bldLvl="0" animBg="1"/>
      <p:bldP spid="10" grpId="0" bldLvl="0" animBg="1"/>
      <p:bldP spid="12" grpId="0" bldLvl="0" animBg="1"/>
      <p:bldP spid="16" grpId="0" bldLvl="0" animBg="1"/>
      <p:bldP spid="17" grpId="0" bldLvl="0" animBg="1"/>
      <p:bldP spid="18" grpId="0" bldLvl="0" animBg="1"/>
      <p:bldP spid="19" grpId="0" bldLvl="0" animBg="1"/>
      <p:bldP spid="20" grpId="0" bldLvl="0" animBg="1"/>
      <p:bldP spid="21" grpId="0" bldLvl="0" animBg="1"/>
      <p:bldP spid="14" grpId="0" bldLvl="0" animBg="1"/>
      <p:bldP spid="9"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 name="圆角矩形 4"/>
          <p:cNvSpPr/>
          <p:nvPr>
            <p:custDataLst>
              <p:tags r:id="rId1"/>
            </p:custDataLst>
          </p:nvPr>
        </p:nvSpPr>
        <p:spPr>
          <a:xfrm>
            <a:off x="513080" y="257810"/>
            <a:ext cx="2607945" cy="555625"/>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855345" y="1198245"/>
            <a:ext cx="10447020" cy="1470025"/>
          </a:xfrm>
          <a:prstGeom prst="rect">
            <a:avLst/>
          </a:prstGeom>
          <a:noFill/>
        </p:spPr>
        <p:txBody>
          <a:bodyPr wrap="square" rtlCol="0" anchor="t">
            <a:spAutoFit/>
          </a:bodyPr>
          <a:p>
            <a:pPr algn="l">
              <a:lnSpc>
                <a:spcPct val="160000"/>
              </a:lnSpc>
              <a:buClrTx/>
              <a:buSzTx/>
              <a:buFontTx/>
              <a:buNone/>
            </a:pPr>
            <a:r>
              <a:rPr lang="en-US" sz="2800">
                <a:solidFill>
                  <a:srgbClr val="000000"/>
                </a:solidFill>
                <a:latin typeface="Times New Roman" panose="02020603050405020304" charset="0"/>
                <a:ea typeface="宋体" panose="02010600030101010101" pitchFamily="2" charset="-122"/>
                <a:sym typeface="+mn-ea"/>
              </a:rPr>
              <a:t>Efforts have been made to protect these historic areas recently, as they are of vital importance for understanding Beijing’s history and culture.</a:t>
            </a:r>
            <a:endParaRPr lang="en-US" sz="2800">
              <a:solidFill>
                <a:srgbClr val="000000"/>
              </a:solidFill>
              <a:latin typeface="Times New Roman" panose="02020603050405020304" charset="0"/>
              <a:ea typeface="宋体" panose="02010600030101010101" pitchFamily="2" charset="-122"/>
              <a:sym typeface="+mn-ea"/>
            </a:endParaRPr>
          </a:p>
        </p:txBody>
      </p:sp>
      <p:sp>
        <p:nvSpPr>
          <p:cNvPr id="4" name="文本框 3"/>
          <p:cNvSpPr txBox="1"/>
          <p:nvPr>
            <p:custDataLst>
              <p:tags r:id="rId3"/>
            </p:custDataLst>
          </p:nvPr>
        </p:nvSpPr>
        <p:spPr>
          <a:xfrm>
            <a:off x="855345" y="281940"/>
            <a:ext cx="2010410" cy="534035"/>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长难句分析</a:t>
            </a:r>
            <a:endParaRPr lang="zh-CN" altLang="en-US" sz="2400" b="1">
              <a:solidFill>
                <a:schemeClr val="bg1"/>
              </a:solidFill>
              <a:latin typeface="汉仪君黑-45简" panose="020B0604020202020204" charset="-122"/>
              <a:ea typeface="汉仪君黑-45简" panose="020B0604020202020204" charset="-122"/>
              <a:sym typeface="+mn-ea"/>
            </a:endParaRPr>
          </a:p>
        </p:txBody>
      </p:sp>
      <p:sp>
        <p:nvSpPr>
          <p:cNvPr id="10" name="文本框 9"/>
          <p:cNvSpPr txBox="1"/>
          <p:nvPr/>
        </p:nvSpPr>
        <p:spPr>
          <a:xfrm>
            <a:off x="1174750" y="1844040"/>
            <a:ext cx="659130" cy="368300"/>
          </a:xfrm>
          <a:prstGeom prst="rect">
            <a:avLst/>
          </a:prstGeom>
          <a:solidFill>
            <a:srgbClr val="FFFF00"/>
          </a:solidFill>
        </p:spPr>
        <p:txBody>
          <a:bodyPr wrap="square" rtlCol="0">
            <a:spAutoFit/>
          </a:bodyPr>
          <a:p>
            <a:r>
              <a:rPr lang="zh-CN" altLang="en-US"/>
              <a:t>主语</a:t>
            </a:r>
            <a:endParaRPr lang="zh-CN" altLang="en-US"/>
          </a:p>
        </p:txBody>
      </p:sp>
      <p:cxnSp>
        <p:nvCxnSpPr>
          <p:cNvPr id="6" name="直接连接符 5"/>
          <p:cNvCxnSpPr/>
          <p:nvPr/>
        </p:nvCxnSpPr>
        <p:spPr>
          <a:xfrm flipV="1">
            <a:off x="821690" y="1802765"/>
            <a:ext cx="1111885" cy="3810"/>
          </a:xfrm>
          <a:prstGeom prst="line">
            <a:avLst/>
          </a:prstGeom>
          <a:ln w="285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1987550" y="1788160"/>
            <a:ext cx="2242820" cy="10160"/>
          </a:xfrm>
          <a:prstGeom prst="line">
            <a:avLst/>
          </a:prstGeom>
          <a:ln w="28575">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2743200" y="1816735"/>
            <a:ext cx="659130" cy="368300"/>
          </a:xfrm>
          <a:prstGeom prst="rect">
            <a:avLst/>
          </a:prstGeom>
          <a:solidFill>
            <a:srgbClr val="FFFF00"/>
          </a:solidFill>
        </p:spPr>
        <p:txBody>
          <a:bodyPr wrap="square" rtlCol="0">
            <a:spAutoFit/>
          </a:bodyPr>
          <a:p>
            <a:r>
              <a:rPr lang="zh-CN" altLang="en-US"/>
              <a:t>谓语</a:t>
            </a:r>
            <a:endParaRPr lang="zh-CN" altLang="en-US"/>
          </a:p>
        </p:txBody>
      </p:sp>
      <p:cxnSp>
        <p:nvCxnSpPr>
          <p:cNvPr id="12" name="直接连接符 11"/>
          <p:cNvCxnSpPr/>
          <p:nvPr/>
        </p:nvCxnSpPr>
        <p:spPr>
          <a:xfrm flipV="1">
            <a:off x="4230370" y="2522855"/>
            <a:ext cx="6664960" cy="1524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1" name="文本框 10"/>
          <p:cNvSpPr txBox="1"/>
          <p:nvPr/>
        </p:nvSpPr>
        <p:spPr>
          <a:xfrm>
            <a:off x="6453505" y="1844040"/>
            <a:ext cx="1549400" cy="368300"/>
          </a:xfrm>
          <a:prstGeom prst="rect">
            <a:avLst/>
          </a:prstGeom>
          <a:solidFill>
            <a:srgbClr val="FFFF00"/>
          </a:solidFill>
        </p:spPr>
        <p:txBody>
          <a:bodyPr wrap="square" rtlCol="0">
            <a:spAutoFit/>
          </a:bodyPr>
          <a:p>
            <a:pPr algn="ctr"/>
            <a:r>
              <a:rPr lang="zh-CN" altLang="en-US"/>
              <a:t>目的状语</a:t>
            </a:r>
            <a:endParaRPr lang="zh-CN" altLang="en-US"/>
          </a:p>
        </p:txBody>
      </p:sp>
      <p:sp>
        <p:nvSpPr>
          <p:cNvPr id="19" name="左中括号 18"/>
          <p:cNvSpPr/>
          <p:nvPr/>
        </p:nvSpPr>
        <p:spPr>
          <a:xfrm>
            <a:off x="4338320" y="130175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5" name="直接连接符 14"/>
          <p:cNvCxnSpPr/>
          <p:nvPr/>
        </p:nvCxnSpPr>
        <p:spPr>
          <a:xfrm flipV="1">
            <a:off x="10298430" y="1854200"/>
            <a:ext cx="607060" cy="10160"/>
          </a:xfrm>
          <a:prstGeom prst="line">
            <a:avLst/>
          </a:prstGeom>
          <a:ln w="28575">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32" name="文本框 31"/>
          <p:cNvSpPr txBox="1"/>
          <p:nvPr>
            <p:custDataLst>
              <p:tags r:id="rId4"/>
            </p:custDataLst>
          </p:nvPr>
        </p:nvSpPr>
        <p:spPr>
          <a:xfrm>
            <a:off x="10323195" y="1854200"/>
            <a:ext cx="659130" cy="368300"/>
          </a:xfrm>
          <a:prstGeom prst="rect">
            <a:avLst/>
          </a:prstGeom>
          <a:solidFill>
            <a:schemeClr val="accent5">
              <a:lumMod val="20000"/>
              <a:lumOff val="80000"/>
            </a:schemeClr>
          </a:solidFill>
        </p:spPr>
        <p:txBody>
          <a:bodyPr wrap="square" rtlCol="0">
            <a:spAutoFit/>
          </a:bodyPr>
          <a:p>
            <a:r>
              <a:rPr lang="zh-CN" altLang="en-US"/>
              <a:t>主语</a:t>
            </a:r>
            <a:endParaRPr lang="zh-CN" altLang="en-US"/>
          </a:p>
        </p:txBody>
      </p:sp>
      <p:cxnSp>
        <p:nvCxnSpPr>
          <p:cNvPr id="34" name="直接连接符 33"/>
          <p:cNvCxnSpPr/>
          <p:nvPr>
            <p:custDataLst>
              <p:tags r:id="rId5"/>
            </p:custDataLst>
          </p:nvPr>
        </p:nvCxnSpPr>
        <p:spPr>
          <a:xfrm>
            <a:off x="893445" y="2539365"/>
            <a:ext cx="577215" cy="3810"/>
          </a:xfrm>
          <a:prstGeom prst="line">
            <a:avLst/>
          </a:prstGeom>
          <a:ln w="38100">
            <a:solidFill>
              <a:schemeClr val="accent3">
                <a:lumMod val="75000"/>
              </a:schemeClr>
            </a:solidFill>
          </a:ln>
        </p:spPr>
        <p:style>
          <a:lnRef idx="2">
            <a:schemeClr val="accent1"/>
          </a:lnRef>
          <a:fillRef idx="0">
            <a:srgbClr val="FFFFFF"/>
          </a:fillRef>
          <a:effectRef idx="0">
            <a:srgbClr val="FFFFFF"/>
          </a:effectRef>
          <a:fontRef idx="minor">
            <a:schemeClr val="tx1"/>
          </a:fontRef>
        </p:style>
      </p:cxnSp>
      <p:sp>
        <p:nvSpPr>
          <p:cNvPr id="35" name="文本框 34"/>
          <p:cNvSpPr txBox="1"/>
          <p:nvPr>
            <p:custDataLst>
              <p:tags r:id="rId6"/>
            </p:custDataLst>
          </p:nvPr>
        </p:nvSpPr>
        <p:spPr>
          <a:xfrm>
            <a:off x="893445" y="2609850"/>
            <a:ext cx="770255" cy="368300"/>
          </a:xfrm>
          <a:prstGeom prst="rect">
            <a:avLst/>
          </a:prstGeom>
          <a:solidFill>
            <a:schemeClr val="accent5">
              <a:lumMod val="20000"/>
              <a:lumOff val="80000"/>
            </a:schemeClr>
          </a:solidFill>
        </p:spPr>
        <p:txBody>
          <a:bodyPr wrap="square" rtlCol="0">
            <a:spAutoFit/>
          </a:bodyPr>
          <a:p>
            <a:pPr algn="ctr"/>
            <a:r>
              <a:rPr lang="zh-CN" altLang="en-US"/>
              <a:t>谓语</a:t>
            </a:r>
            <a:endParaRPr lang="zh-CN" altLang="en-US"/>
          </a:p>
        </p:txBody>
      </p:sp>
      <p:cxnSp>
        <p:nvCxnSpPr>
          <p:cNvPr id="17" name="直接连接符 16"/>
          <p:cNvCxnSpPr/>
          <p:nvPr>
            <p:custDataLst>
              <p:tags r:id="rId7"/>
            </p:custDataLst>
          </p:nvPr>
        </p:nvCxnSpPr>
        <p:spPr>
          <a:xfrm flipV="1">
            <a:off x="1519555" y="2512695"/>
            <a:ext cx="2585085" cy="13970"/>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sp>
        <p:nvSpPr>
          <p:cNvPr id="18" name="文本框 17"/>
          <p:cNvSpPr txBox="1"/>
          <p:nvPr>
            <p:custDataLst>
              <p:tags r:id="rId8"/>
            </p:custDataLst>
          </p:nvPr>
        </p:nvSpPr>
        <p:spPr>
          <a:xfrm>
            <a:off x="7175500" y="2600960"/>
            <a:ext cx="827405" cy="368300"/>
          </a:xfrm>
          <a:prstGeom prst="rect">
            <a:avLst/>
          </a:prstGeom>
          <a:solidFill>
            <a:schemeClr val="accent5">
              <a:lumMod val="20000"/>
              <a:lumOff val="80000"/>
            </a:schemeClr>
          </a:solidFill>
        </p:spPr>
        <p:txBody>
          <a:bodyPr wrap="square" rtlCol="0">
            <a:spAutoFit/>
          </a:bodyPr>
          <a:p>
            <a:pPr algn="ctr"/>
            <a:r>
              <a:rPr lang="zh-CN" altLang="en-US"/>
              <a:t>状语</a:t>
            </a:r>
            <a:endParaRPr lang="zh-CN" altLang="en-US"/>
          </a:p>
        </p:txBody>
      </p:sp>
      <p:sp>
        <p:nvSpPr>
          <p:cNvPr id="23" name="文本框 22"/>
          <p:cNvSpPr txBox="1"/>
          <p:nvPr>
            <p:custDataLst>
              <p:tags r:id="rId9"/>
            </p:custDataLst>
          </p:nvPr>
        </p:nvSpPr>
        <p:spPr>
          <a:xfrm>
            <a:off x="2398395" y="2564130"/>
            <a:ext cx="827405" cy="368300"/>
          </a:xfrm>
          <a:prstGeom prst="rect">
            <a:avLst/>
          </a:prstGeom>
          <a:solidFill>
            <a:schemeClr val="accent5">
              <a:lumMod val="20000"/>
              <a:lumOff val="80000"/>
            </a:schemeClr>
          </a:solidFill>
        </p:spPr>
        <p:txBody>
          <a:bodyPr wrap="square" rtlCol="0">
            <a:spAutoFit/>
          </a:bodyPr>
          <a:p>
            <a:pPr algn="ctr"/>
            <a:r>
              <a:rPr lang="zh-CN" altLang="en-US"/>
              <a:t>表语</a:t>
            </a:r>
            <a:endParaRPr lang="zh-CN" altLang="en-US"/>
          </a:p>
        </p:txBody>
      </p:sp>
      <p:sp>
        <p:nvSpPr>
          <p:cNvPr id="28" name="文本框 27"/>
          <p:cNvSpPr txBox="1"/>
          <p:nvPr/>
        </p:nvSpPr>
        <p:spPr>
          <a:xfrm>
            <a:off x="821690" y="3590925"/>
            <a:ext cx="10869295" cy="1383665"/>
          </a:xfrm>
          <a:prstGeom prst="rect">
            <a:avLst/>
          </a:prstGeom>
          <a:noFill/>
        </p:spPr>
        <p:txBody>
          <a:bodyPr wrap="square" rtlCol="0" anchor="t">
            <a:spAutoFit/>
          </a:bodyPr>
          <a:p>
            <a:pPr indent="266700">
              <a:lnSpc>
                <a:spcPct val="150000"/>
              </a:lnSpc>
              <a:buClrTx/>
              <a:buSzTx/>
              <a:buNone/>
            </a:pPr>
            <a:r>
              <a:rPr sz="2800">
                <a:latin typeface="楷体" panose="02010609060101010101" charset="-122"/>
                <a:ea typeface="楷体" panose="02010609060101010101" charset="-122"/>
                <a:sym typeface="+mn-ea"/>
              </a:rPr>
              <a:t>最近已经做出了努力来保护这些历史区域，因为它们对于理解北京的历史和文化具有至关重要的重要性。</a:t>
            </a:r>
            <a:endParaRPr sz="2800">
              <a:latin typeface="楷体" panose="02010609060101010101" charset="-122"/>
              <a:ea typeface="楷体" panose="02010609060101010101" charset="-122"/>
              <a:sym typeface="+mn-ea"/>
            </a:endParaRPr>
          </a:p>
        </p:txBody>
      </p:sp>
      <p:sp>
        <p:nvSpPr>
          <p:cNvPr id="13" name="左中括号 12"/>
          <p:cNvSpPr/>
          <p:nvPr/>
        </p:nvSpPr>
        <p:spPr>
          <a:xfrm>
            <a:off x="9987280" y="1301750"/>
            <a:ext cx="205740" cy="709930"/>
          </a:xfrm>
          <a:prstGeom prst="leftBracket">
            <a:avLst/>
          </a:prstGeom>
          <a:ln w="57150">
            <a:solidFill>
              <a:schemeClr val="accent4">
                <a:lumMod val="75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5" name="右中括号 24"/>
          <p:cNvSpPr/>
          <p:nvPr/>
        </p:nvSpPr>
        <p:spPr>
          <a:xfrm>
            <a:off x="10836275" y="2097405"/>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9" name="右中括号 28"/>
          <p:cNvSpPr/>
          <p:nvPr/>
        </p:nvSpPr>
        <p:spPr>
          <a:xfrm>
            <a:off x="9615170" y="1301750"/>
            <a:ext cx="185420" cy="668655"/>
          </a:xfrm>
          <a:prstGeom prst="rightBracket">
            <a:avLst/>
          </a:prstGeom>
          <a:ln w="57150">
            <a:gradFill>
              <a:gsLst>
                <a:gs pos="50000">
                  <a:schemeClr val="accent4"/>
                </a:gs>
                <a:gs pos="0">
                  <a:schemeClr val="accent4">
                    <a:lumMod val="25000"/>
                    <a:lumOff val="75000"/>
                  </a:schemeClr>
                </a:gs>
                <a:gs pos="100000">
                  <a:schemeClr val="accent4">
                    <a:lumMod val="85000"/>
                  </a:schemeClr>
                </a:gs>
              </a:gsLst>
              <a:lin ang="5400000" scaled="0"/>
            </a:gra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0" name="文本框 29"/>
          <p:cNvSpPr txBox="1"/>
          <p:nvPr/>
        </p:nvSpPr>
        <p:spPr>
          <a:xfrm>
            <a:off x="4104640" y="2838450"/>
            <a:ext cx="1549400" cy="368300"/>
          </a:xfrm>
          <a:prstGeom prst="rect">
            <a:avLst/>
          </a:prstGeom>
          <a:solidFill>
            <a:srgbClr val="FFFF00"/>
          </a:solidFill>
        </p:spPr>
        <p:txBody>
          <a:bodyPr wrap="square" rtlCol="0">
            <a:spAutoFit/>
          </a:bodyPr>
          <a:p>
            <a:pPr algn="ctr"/>
            <a:r>
              <a:rPr lang="zh-CN" altLang="en-US"/>
              <a:t>原因状语</a:t>
            </a: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P spid="11" grpId="0" bldLvl="0" animBg="1"/>
      <p:bldP spid="19" grpId="0" bldLvl="0" animBg="1"/>
      <p:bldP spid="32" grpId="0" bldLvl="0" animBg="1"/>
      <p:bldP spid="35" grpId="0" bldLvl="0" animBg="1"/>
      <p:bldP spid="18" grpId="0" bldLvl="0" animBg="1"/>
      <p:bldP spid="23" grpId="0" bldLvl="0" animBg="1"/>
      <p:bldP spid="28" grpId="0"/>
      <p:bldP spid="13" grpId="0" bldLvl="0" animBg="1"/>
      <p:bldP spid="25" grpId="0" bldLvl="0" animBg="1"/>
      <p:bldP spid="29" grpId="0" bldLvl="0" animBg="1"/>
      <p:bldP spid="30"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15595" y="1681480"/>
            <a:ext cx="11180445" cy="2677160"/>
          </a:xfrm>
        </p:spPr>
        <p:txBody>
          <a:bodyPr/>
          <a:p>
            <a:pPr marL="0" algn="l">
              <a:lnSpc>
                <a:spcPct val="80000"/>
              </a:lnSpc>
              <a:buClrTx/>
              <a:buSzTx/>
            </a:pPr>
            <a:r>
              <a:rPr lang="en-US" altLang="zh-CN" sz="2400" spc="0">
                <a:solidFill>
                  <a:schemeClr val="tx1"/>
                </a:solidFill>
                <a:latin typeface="Times New Roman" panose="02020603050405020304" charset="0"/>
                <a:ea typeface="+mn-ea"/>
                <a:cs typeface="Times New Roman" panose="02020603050405020304" charset="0"/>
              </a:rPr>
              <a:t>distinctive architectural style             </a:t>
            </a:r>
            <a:r>
              <a:rPr lang="en-US" altLang="zh-CN" sz="2400" spc="0">
                <a:solidFill>
                  <a:schemeClr val="tx1"/>
                </a:solidFill>
                <a:latin typeface="楷体" panose="02010609060101010101" charset="-122"/>
                <a:ea typeface="楷体" panose="02010609060101010101" charset="-122"/>
                <a:cs typeface="楷体" panose="02010609060101010101" charset="-122"/>
              </a:rPr>
              <a:t> </a:t>
            </a:r>
            <a:r>
              <a:rPr lang="zh-CN" altLang="en-US" sz="2400" spc="0">
                <a:solidFill>
                  <a:schemeClr val="tx1"/>
                </a:solidFill>
                <a:latin typeface="楷体" panose="02010609060101010101" charset="-122"/>
                <a:ea typeface="楷体" panose="02010609060101010101" charset="-122"/>
                <a:cs typeface="楷体" panose="02010609060101010101" charset="-122"/>
              </a:rPr>
              <a:t>独特的建筑风格</a:t>
            </a:r>
            <a:endParaRPr lang="zh-CN" altLang="en-US" sz="2400" spc="0">
              <a:solidFill>
                <a:schemeClr val="tx1"/>
              </a:solidFill>
              <a:latin typeface="楷体" panose="02010609060101010101" charset="-122"/>
              <a:ea typeface="楷体" panose="02010609060101010101" charset="-122"/>
              <a:cs typeface="楷体" panose="02010609060101010101" charset="-122"/>
            </a:endParaRPr>
          </a:p>
          <a:p>
            <a:pPr marL="0" algn="l">
              <a:lnSpc>
                <a:spcPct val="80000"/>
              </a:lnSpc>
              <a:buClrTx/>
              <a:buSzTx/>
            </a:pPr>
            <a:r>
              <a:rPr lang="en-US" altLang="zh-CN" sz="2400" spc="0">
                <a:solidFill>
                  <a:schemeClr val="tx1"/>
                </a:solidFill>
                <a:latin typeface="Times New Roman" panose="02020603050405020304" charset="0"/>
                <a:ea typeface="+mn-ea"/>
                <a:cs typeface="Times New Roman" panose="02020603050405020304" charset="0"/>
              </a:rPr>
              <a:t>ancient courtyard houses                     </a:t>
            </a:r>
            <a:r>
              <a:rPr lang="en-US" altLang="zh-CN" sz="2400" spc="0">
                <a:solidFill>
                  <a:schemeClr val="tx1"/>
                </a:solidFill>
                <a:latin typeface="楷体" panose="02010609060101010101" charset="-122"/>
                <a:ea typeface="楷体" panose="02010609060101010101" charset="-122"/>
                <a:cs typeface="楷体" panose="02010609060101010101" charset="-122"/>
              </a:rPr>
              <a:t>古代的院子</a:t>
            </a:r>
            <a:endParaRPr lang="zh-CN" altLang="en-US" sz="2400" spc="0">
              <a:solidFill>
                <a:schemeClr val="tx1"/>
              </a:solidFill>
              <a:latin typeface="Times New Roman" panose="02020603050405020304" charset="0"/>
              <a:ea typeface="+mn-ea"/>
              <a:cs typeface="Times New Roman" panose="02020603050405020304" charset="0"/>
            </a:endParaRPr>
          </a:p>
          <a:p>
            <a:pPr marL="0" algn="l">
              <a:lnSpc>
                <a:spcPct val="80000"/>
              </a:lnSpc>
              <a:buClrTx/>
              <a:buSzTx/>
            </a:pPr>
            <a:r>
              <a:rPr lang="en-US" altLang="zh-CN" sz="2400" spc="0">
                <a:solidFill>
                  <a:schemeClr val="tx1"/>
                </a:solidFill>
                <a:latin typeface="Times New Roman" panose="02020603050405020304" charset="0"/>
                <a:ea typeface="+mn-ea"/>
                <a:cs typeface="Times New Roman" panose="02020603050405020304" charset="0"/>
              </a:rPr>
              <a:t>line the streets                                      </a:t>
            </a:r>
            <a:r>
              <a:rPr lang="en-US" altLang="zh-CN" sz="2400" spc="0">
                <a:solidFill>
                  <a:schemeClr val="tx1"/>
                </a:solidFill>
                <a:latin typeface="楷体" panose="02010609060101010101" charset="-122"/>
                <a:ea typeface="楷体" panose="02010609060101010101" charset="-122"/>
                <a:cs typeface="楷体" panose="02010609060101010101" charset="-122"/>
              </a:rPr>
              <a:t>排列在街道两边</a:t>
            </a:r>
            <a:endParaRPr lang="zh-CN" altLang="en-US" sz="2400" spc="0">
              <a:solidFill>
                <a:schemeClr val="tx1"/>
              </a:solidFill>
              <a:latin typeface="Times New Roman" panose="02020603050405020304" charset="0"/>
              <a:ea typeface="+mn-ea"/>
              <a:cs typeface="Times New Roman" panose="02020603050405020304" charset="0"/>
            </a:endParaRPr>
          </a:p>
          <a:p>
            <a:pPr marL="0" algn="l">
              <a:lnSpc>
                <a:spcPct val="80000"/>
              </a:lnSpc>
              <a:buClrTx/>
              <a:buSzTx/>
            </a:pPr>
            <a:r>
              <a:rPr lang="en-US" altLang="zh-CN" sz="2400" spc="0">
                <a:solidFill>
                  <a:schemeClr val="tx1"/>
                </a:solidFill>
                <a:latin typeface="Times New Roman" panose="02020603050405020304" charset="0"/>
                <a:ea typeface="+mn-ea"/>
                <a:cs typeface="Times New Roman" panose="02020603050405020304" charset="0"/>
              </a:rPr>
              <a:t>urbanization                   n </a:t>
            </a:r>
            <a:r>
              <a:rPr lang="en-US" altLang="zh-CN" sz="2400" spc="0">
                <a:solidFill>
                  <a:schemeClr val="tx1"/>
                </a:solidFill>
                <a:latin typeface="楷体" panose="02010609060101010101" charset="-122"/>
                <a:ea typeface="楷体" panose="02010609060101010101" charset="-122"/>
                <a:cs typeface="楷体" panose="02010609060101010101" charset="-122"/>
              </a:rPr>
              <a:t>都市化</a:t>
            </a:r>
            <a:r>
              <a:rPr lang="en-US" altLang="zh-CN" sz="2400" spc="0">
                <a:solidFill>
                  <a:schemeClr val="tx1"/>
                </a:solidFill>
                <a:latin typeface="Times New Roman" panose="02020603050405020304" charset="0"/>
                <a:ea typeface="+mn-ea"/>
                <a:cs typeface="Times New Roman" panose="02020603050405020304" charset="0"/>
              </a:rPr>
              <a:t>                                  demolish    vt   </a:t>
            </a:r>
            <a:r>
              <a:rPr lang="en-US" altLang="zh-CN" sz="2400" spc="0">
                <a:solidFill>
                  <a:schemeClr val="tx1"/>
                </a:solidFill>
                <a:latin typeface="楷体" panose="02010609060101010101" charset="-122"/>
                <a:ea typeface="楷体" panose="02010609060101010101" charset="-122"/>
                <a:cs typeface="楷体" panose="02010609060101010101" charset="-122"/>
              </a:rPr>
              <a:t>拆除</a:t>
            </a:r>
            <a:endParaRPr lang="en-US" altLang="zh-CN" sz="2400" spc="0">
              <a:solidFill>
                <a:schemeClr val="tx1"/>
              </a:solidFill>
              <a:latin typeface="楷体" panose="02010609060101010101" charset="-122"/>
              <a:ea typeface="楷体" panose="02010609060101010101" charset="-122"/>
              <a:cs typeface="楷体" panose="02010609060101010101" charset="-122"/>
            </a:endParaRPr>
          </a:p>
          <a:p>
            <a:pPr marL="0" algn="l">
              <a:lnSpc>
                <a:spcPct val="80000"/>
              </a:lnSpc>
              <a:buClrTx/>
              <a:buSzTx/>
            </a:pPr>
            <a:endParaRPr lang="zh-CN" altLang="en-US" sz="2400" spc="0">
              <a:solidFill>
                <a:schemeClr val="tx1"/>
              </a:solidFill>
              <a:latin typeface="Times New Roman" panose="02020603050405020304" charset="0"/>
              <a:ea typeface="+mn-ea"/>
              <a:cs typeface="Times New Roman" panose="02020603050405020304" charset="0"/>
            </a:endParaRPr>
          </a:p>
        </p:txBody>
      </p:sp>
      <p:grpSp>
        <p:nvGrpSpPr>
          <p:cNvPr id="12" name="组合 11"/>
          <p:cNvGrpSpPr/>
          <p:nvPr/>
        </p:nvGrpSpPr>
        <p:grpSpPr>
          <a:xfrm>
            <a:off x="513080" y="257810"/>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0653" y="7081"/>
              <a:ext cx="3076" cy="703"/>
            </a:xfrm>
            <a:prstGeom prst="rect">
              <a:avLst/>
            </a:prstGeom>
            <a:noFill/>
          </p:spPr>
          <p:txBody>
            <a:bodyPr wrap="square" rtlCol="0" anchor="t">
              <a:spAutoFit/>
            </a:bodyPr>
            <a:p>
              <a:pPr indent="0" algn="dist">
                <a:lnSpc>
                  <a:spcPct val="120000"/>
                </a:lnSpc>
                <a:buFont typeface="Wingdings" panose="05000000000000000000" charset="0"/>
                <a:buNone/>
              </a:pPr>
              <a:r>
                <a:rPr lang="zh-CN" altLang="en-US" sz="2400" b="1">
                  <a:solidFill>
                    <a:schemeClr val="bg1"/>
                  </a:solidFill>
                  <a:latin typeface="汉仪君黑-45简" panose="020B0604020202020204" charset="-122"/>
                  <a:ea typeface="汉仪君黑-45简" panose="020B0604020202020204" charset="-122"/>
                  <a:sym typeface="+mn-ea"/>
                </a:rPr>
                <a:t>语料积累</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正五边形 3"/>
          <p:cNvSpPr/>
          <p:nvPr>
            <p:custDataLst>
              <p:tags r:id="rId3"/>
            </p:custDataLst>
          </p:nvPr>
        </p:nvSpPr>
        <p:spPr>
          <a:xfrm>
            <a:off x="855345" y="1205865"/>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文本框 109"/>
          <p:cNvSpPr txBox="1"/>
          <p:nvPr>
            <p:custDataLst>
              <p:tags r:id="rId4"/>
            </p:custDataLst>
          </p:nvPr>
        </p:nvSpPr>
        <p:spPr>
          <a:xfrm>
            <a:off x="1796415" y="1205865"/>
            <a:ext cx="5080000" cy="460375"/>
          </a:xfrm>
          <a:prstGeom prst="rect">
            <a:avLst/>
          </a:prstGeom>
          <a:noFill/>
          <a:ln w="9525">
            <a:noFill/>
          </a:ln>
        </p:spPr>
        <p:txBody>
          <a:bodyPr>
            <a:spAutoFit/>
          </a:bodyPr>
          <a:p>
            <a:pPr indent="266700"/>
            <a:r>
              <a:rPr lang="zh-CN" altLang="en-US" sz="2400" b="1">
                <a:latin typeface="微软雅黑" panose="020B0503020204020204" charset="-122"/>
                <a:ea typeface="微软雅黑" panose="020B0503020204020204" charset="-122"/>
                <a:cs typeface="微软雅黑" panose="020B0503020204020204" charset="-122"/>
              </a:rPr>
              <a:t>与建筑相关</a:t>
            </a:r>
            <a:r>
              <a:rPr lang="zh-CN" sz="2400" b="1">
                <a:latin typeface="微软雅黑" panose="020B0503020204020204" charset="-122"/>
                <a:ea typeface="微软雅黑" panose="020B0503020204020204" charset="-122"/>
                <a:cs typeface="微软雅黑" panose="020B0503020204020204" charset="-122"/>
              </a:rPr>
              <a:t>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6" name="正五边形 5"/>
          <p:cNvSpPr/>
          <p:nvPr>
            <p:custDataLst>
              <p:tags r:id="rId5"/>
            </p:custDataLst>
          </p:nvPr>
        </p:nvSpPr>
        <p:spPr>
          <a:xfrm>
            <a:off x="855345" y="3613150"/>
            <a:ext cx="421640" cy="349885"/>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6"/>
            </p:custDataLst>
          </p:nvPr>
        </p:nvSpPr>
        <p:spPr>
          <a:xfrm>
            <a:off x="1796415" y="3613150"/>
            <a:ext cx="5080000" cy="460375"/>
          </a:xfrm>
          <a:prstGeom prst="rect">
            <a:avLst/>
          </a:prstGeom>
          <a:noFill/>
          <a:ln w="9525">
            <a:noFill/>
          </a:ln>
        </p:spPr>
        <p:txBody>
          <a:bodyPr>
            <a:spAutoFit/>
          </a:bodyPr>
          <a:p>
            <a:pPr indent="266700"/>
            <a:r>
              <a:rPr lang="zh-CN" sz="2400" b="1">
                <a:latin typeface="微软雅黑" panose="020B0503020204020204" charset="-122"/>
                <a:ea typeface="微软雅黑" panose="020B0503020204020204" charset="-122"/>
                <a:cs typeface="微软雅黑" panose="020B0503020204020204" charset="-122"/>
              </a:rPr>
              <a:t>与观点看法相关的语料</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9" name="内容占位符 2"/>
          <p:cNvSpPr>
            <a:spLocks noGrp="1"/>
          </p:cNvSpPr>
          <p:nvPr/>
        </p:nvSpPr>
        <p:spPr>
          <a:xfrm>
            <a:off x="412115" y="4178300"/>
            <a:ext cx="10800080" cy="2604770"/>
          </a:xfrm>
          <a:prstGeom prst="rect">
            <a:avLst/>
          </a:prstGeom>
        </p:spPr>
        <p:txBody>
          <a:bodyPr vert="horz" wrap="square" lIns="0" tIns="0" rIns="0" bIns="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rgbClr val="253A3F"/>
                </a:solidFill>
                <a:uFillTx/>
                <a:latin typeface="+mn-lt"/>
                <a:ea typeface="+mn-lt"/>
                <a:cs typeface="汉仪大宋简" panose="0201060000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rgbClr val="253A3F"/>
                </a:solidFill>
                <a:uFillTx/>
                <a:latin typeface="+mn-lt"/>
                <a:ea typeface="+mn-lt"/>
                <a:cs typeface="汉仪大宋简" panose="0201060000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rgbClr val="253A3F"/>
                </a:solidFill>
                <a:uFillTx/>
                <a:latin typeface="+mn-lt"/>
                <a:ea typeface="+mn-lt"/>
                <a:cs typeface="汉仪大宋简" panose="0201060000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rgbClr val="253A3F"/>
                </a:solidFill>
                <a:uFillTx/>
                <a:latin typeface="+mn-lt"/>
                <a:ea typeface="+mn-lt"/>
                <a:cs typeface="汉仪大宋简" panose="0201060000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rgbClr val="253A3F"/>
                </a:solidFill>
                <a:uFillTx/>
                <a:latin typeface="+mn-lt"/>
                <a:ea typeface="+mn-lt"/>
                <a:cs typeface="汉仪大宋简" panose="0201060000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80000"/>
              </a:lnSpc>
              <a:buClrTx/>
              <a:buSzTx/>
            </a:pPr>
            <a:r>
              <a:rPr lang="en-US" sz="2800" spc="0">
                <a:solidFill>
                  <a:schemeClr val="tx1"/>
                </a:solidFill>
                <a:latin typeface="Times New Roman" panose="02020603050405020304" charset="0"/>
                <a:ea typeface="+mn-ea"/>
                <a:cs typeface="Times New Roman" panose="02020603050405020304" charset="0"/>
              </a:rPr>
              <a:t>provide a glimpse into        </a:t>
            </a:r>
            <a:r>
              <a:rPr lang="zh-CN" altLang="en-US" sz="2800" spc="0">
                <a:solidFill>
                  <a:schemeClr val="tx1"/>
                </a:solidFill>
                <a:latin typeface="楷体" panose="02010609060101010101" charset="-122"/>
                <a:ea typeface="楷体" panose="02010609060101010101" charset="-122"/>
                <a:cs typeface="Times New Roman" panose="02020603050405020304" charset="0"/>
              </a:rPr>
              <a:t>一窥</a:t>
            </a:r>
            <a:endParaRPr lang="zh-CN" altLang="en-US" sz="2800" spc="0">
              <a:solidFill>
                <a:schemeClr val="tx1"/>
              </a:solidFill>
              <a:latin typeface="楷体" panose="02010609060101010101" charset="-122"/>
              <a:ea typeface="楷体" panose="02010609060101010101" charset="-122"/>
              <a:cs typeface="Times New Roman" panose="02020603050405020304" charset="0"/>
            </a:endParaRPr>
          </a:p>
          <a:p>
            <a:pPr marL="0" algn="l">
              <a:lnSpc>
                <a:spcPct val="80000"/>
              </a:lnSpc>
              <a:buClrTx/>
              <a:buSzTx/>
            </a:pPr>
            <a:r>
              <a:rPr lang="en-US" altLang="zh-CN" sz="2800" spc="0">
                <a:solidFill>
                  <a:schemeClr val="tx1"/>
                </a:solidFill>
                <a:latin typeface="Times New Roman" panose="02020603050405020304" charset="0"/>
                <a:ea typeface="+mn-ea"/>
                <a:cs typeface="Times New Roman" panose="02020603050405020304" charset="0"/>
              </a:rPr>
              <a:t>vibrant       adj. </a:t>
            </a:r>
            <a:r>
              <a:rPr lang="zh-CN" altLang="en-US" sz="2800" spc="0">
                <a:solidFill>
                  <a:schemeClr val="tx1"/>
                </a:solidFill>
                <a:latin typeface="楷体" panose="02010609060101010101" charset="-122"/>
                <a:ea typeface="楷体" panose="02010609060101010101" charset="-122"/>
                <a:cs typeface="Times New Roman" panose="02020603050405020304" charset="0"/>
              </a:rPr>
              <a:t>充满生机的</a:t>
            </a:r>
            <a:endParaRPr lang="zh-CN" altLang="en-US" sz="2800" spc="0">
              <a:solidFill>
                <a:schemeClr val="tx1"/>
              </a:solidFill>
              <a:latin typeface="楷体" panose="02010609060101010101" charset="-122"/>
              <a:ea typeface="楷体" panose="02010609060101010101" charset="-122"/>
              <a:cs typeface="Times New Roman" panose="02020603050405020304" charset="0"/>
            </a:endParaRPr>
          </a:p>
          <a:p>
            <a:pPr marL="0" algn="l">
              <a:lnSpc>
                <a:spcPct val="80000"/>
              </a:lnSpc>
              <a:buClrTx/>
              <a:buSzTx/>
            </a:pPr>
            <a:r>
              <a:rPr lang="en-US" altLang="zh-CN" sz="2800" spc="0">
                <a:solidFill>
                  <a:schemeClr val="tx1"/>
                </a:solidFill>
                <a:latin typeface="Times New Roman" panose="02020603050405020304" charset="0"/>
                <a:ea typeface="+mn-ea"/>
                <a:cs typeface="Times New Roman" panose="02020603050405020304" charset="0"/>
              </a:rPr>
              <a:t> a  strong sense of community      </a:t>
            </a:r>
            <a:r>
              <a:rPr lang="zh-CN" altLang="en-US" sz="2800" spc="0">
                <a:solidFill>
                  <a:schemeClr val="tx1"/>
                </a:solidFill>
                <a:latin typeface="楷体" panose="02010609060101010101" charset="-122"/>
                <a:ea typeface="楷体" panose="02010609060101010101" charset="-122"/>
                <a:cs typeface="Times New Roman" panose="02020603050405020304" charset="0"/>
              </a:rPr>
              <a:t>强烈的社区意识</a:t>
            </a:r>
            <a:endParaRPr lang="en-US" altLang="zh-CN" sz="2800" spc="0">
              <a:solidFill>
                <a:schemeClr val="tx1"/>
              </a:solidFill>
              <a:latin typeface="Times New Roman" panose="02020603050405020304" charset="0"/>
              <a:ea typeface="+mn-ea"/>
              <a:cs typeface="Times New Roman" panose="02020603050405020304" charset="0"/>
            </a:endParaRPr>
          </a:p>
          <a:p>
            <a:pPr marL="0" algn="l">
              <a:lnSpc>
                <a:spcPct val="80000"/>
              </a:lnSpc>
              <a:buClrTx/>
              <a:buSzTx/>
            </a:pPr>
            <a:r>
              <a:rPr lang="en-US" altLang="zh-CN" sz="2800" spc="0">
                <a:solidFill>
                  <a:schemeClr val="tx1"/>
                </a:solidFill>
                <a:latin typeface="Times New Roman" panose="02020603050405020304" charset="0"/>
                <a:ea typeface="+mn-ea"/>
                <a:cs typeface="Times New Roman" panose="02020603050405020304" charset="0"/>
              </a:rPr>
              <a:t>offer an insight into    </a:t>
            </a:r>
            <a:r>
              <a:rPr lang="zh-CN" altLang="en-US" sz="2800" spc="0">
                <a:solidFill>
                  <a:schemeClr val="tx1"/>
                </a:solidFill>
                <a:latin typeface="楷体" panose="02010609060101010101" charset="-122"/>
                <a:ea typeface="楷体" panose="02010609060101010101" charset="-122"/>
                <a:cs typeface="Times New Roman" panose="02020603050405020304" charset="0"/>
              </a:rPr>
              <a:t>提供对...的深入了解</a:t>
            </a:r>
            <a:endParaRPr lang="zh-CN" altLang="en-US" sz="2800" spc="0">
              <a:solidFill>
                <a:schemeClr val="tx1"/>
              </a:solidFill>
              <a:latin typeface="Times New Roman" panose="02020603050405020304" charset="0"/>
              <a:ea typeface="+mn-ea"/>
              <a:cs typeface="Times New Roman" panose="02020603050405020304" charset="0"/>
            </a:endParaRPr>
          </a:p>
          <a:p>
            <a:pPr marL="0" algn="l">
              <a:lnSpc>
                <a:spcPct val="80000"/>
              </a:lnSpc>
              <a:buClrTx/>
              <a:buSzTx/>
            </a:pPr>
            <a:r>
              <a:rPr lang="en-US" altLang="zh-CN" sz="2800" spc="0">
                <a:solidFill>
                  <a:schemeClr val="tx1"/>
                </a:solidFill>
                <a:latin typeface="Times New Roman" panose="02020603050405020304" charset="0"/>
                <a:ea typeface="+mn-ea"/>
                <a:cs typeface="Times New Roman" panose="02020603050405020304" charset="0"/>
              </a:rPr>
              <a:t>cherish the unique neighborhoods </a:t>
            </a:r>
            <a:r>
              <a:rPr lang="zh-CN" altLang="en-US" sz="2800" spc="0">
                <a:solidFill>
                  <a:schemeClr val="tx1"/>
                </a:solidFill>
                <a:latin typeface="楷体" panose="02010609060101010101" charset="-122"/>
                <a:ea typeface="楷体" panose="02010609060101010101" charset="-122"/>
                <a:cs typeface="Times New Roman" panose="02020603050405020304" charset="0"/>
              </a:rPr>
              <a:t>珍惜这一独特的社区</a:t>
            </a:r>
            <a:endParaRPr lang="zh-CN" altLang="en-US" sz="2800" spc="0">
              <a:solidFill>
                <a:schemeClr val="tx1"/>
              </a:solidFill>
              <a:latin typeface="楷体" panose="02010609060101010101" charset="-122"/>
              <a:ea typeface="楷体" panose="02010609060101010101" charset="-122"/>
              <a:cs typeface="Times New Roman" panose="02020603050405020304" charset="0"/>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0" grpId="0"/>
      <p:bldP spid="6" grpId="0" bldLvl="0" animBg="1"/>
      <p:bldP spid="7" grpId="0"/>
      <p:bldP spid="3" grpId="0" uiExpand="1" build="p"/>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p:txBody>
          <a:bodyPr/>
          <a:lstStyle/>
          <a:p>
            <a:r>
              <a:rPr lang="zh-CN" altLang="en-US"/>
              <a:t>感谢观看</a:t>
            </a:r>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阅读理解</a:t>
            </a:r>
            <a:endParaRPr lang="zh-CN" altLang="en-US"/>
          </a:p>
        </p:txBody>
      </p:sp>
      <p:sp>
        <p:nvSpPr>
          <p:cNvPr id="6" name="节编号"/>
          <p:cNvSpPr>
            <a:spLocks noGrp="1"/>
          </p:cNvSpPr>
          <p:nvPr>
            <p:ph type="body" sz="quarter" idx="13"/>
            <p:custDataLst>
              <p:tags r:id="rId2"/>
            </p:custDataLst>
          </p:nvPr>
        </p:nvSpPr>
        <p:spPr/>
        <p:txBody>
          <a:bodyPr/>
          <a:lstStyle/>
          <a:p>
            <a:r>
              <a:rPr lang="zh-CN" altLang="en-US"/>
              <a:t>二</a:t>
            </a:r>
            <a:endParaRPr lang="zh-CN" altLang="en-US"/>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943928" y="330835"/>
            <a:ext cx="2762885" cy="10147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p>
            <a:pPr algn="dist">
              <a:buClrTx/>
              <a:buSzTx/>
              <a:buNone/>
            </a:pPr>
            <a:r>
              <a:rPr lang="zh-CN" altLang="en-US" sz="6000" b="1">
                <a:solidFill>
                  <a:schemeClr val="tx2">
                    <a:lumMod val="90000"/>
                    <a:lumOff val="10000"/>
                  </a:schemeClr>
                </a:solidFill>
                <a:latin typeface="+mj-lt"/>
                <a:ea typeface="+mj-ea"/>
                <a:cs typeface="+mj-cs"/>
              </a:rPr>
              <a:t>A 篇</a:t>
            </a:r>
            <a:r>
              <a:rPr lang="en-US" altLang="zh-CN" sz="6000" i="1">
                <a:solidFill>
                  <a:schemeClr val="tx1">
                    <a:lumMod val="50000"/>
                    <a:lumOff val="50000"/>
                  </a:schemeClr>
                </a:solidFill>
                <a:latin typeface="汉仪雅酷黑简" panose="00020600040101010101" charset="-122"/>
                <a:ea typeface="汉仪雅酷黑简" panose="00020600040101010101" charset="-122"/>
              </a:rPr>
              <a:t> </a:t>
            </a:r>
            <a:endParaRPr lang="en-US" altLang="zh-CN" sz="6000" i="1">
              <a:solidFill>
                <a:schemeClr val="bg2">
                  <a:lumMod val="50000"/>
                </a:schemeClr>
              </a:solidFill>
              <a:latin typeface="汉仪雅酷黑简" panose="00020600040101010101" charset="-122"/>
              <a:ea typeface="汉仪雅酷黑简" panose="00020600040101010101" charset="-122"/>
            </a:endParaRPr>
          </a:p>
        </p:txBody>
      </p:sp>
      <p:pic>
        <p:nvPicPr>
          <p:cNvPr id="5" name="图片 4"/>
          <p:cNvPicPr/>
          <p:nvPr/>
        </p:nvPicPr>
        <p:blipFill>
          <a:blip r:embed="rId1"/>
          <a:stretch>
            <a:fillRect/>
          </a:stretch>
        </p:blipFill>
        <p:spPr>
          <a:xfrm>
            <a:off x="107950" y="3067050"/>
            <a:ext cx="4324985" cy="3606165"/>
          </a:xfrm>
          <a:prstGeom prst="rect">
            <a:avLst/>
          </a:prstGeom>
        </p:spPr>
      </p:pic>
      <p:pic>
        <p:nvPicPr>
          <p:cNvPr id="6" name="图片 5"/>
          <p:cNvPicPr>
            <a:picLocks noChangeAspect="1"/>
          </p:cNvPicPr>
          <p:nvPr/>
        </p:nvPicPr>
        <p:blipFill>
          <a:blip r:embed="rId2"/>
          <a:stretch>
            <a:fillRect/>
          </a:stretch>
        </p:blipFill>
        <p:spPr>
          <a:xfrm>
            <a:off x="4513580" y="3067050"/>
            <a:ext cx="3836035" cy="3620135"/>
          </a:xfrm>
          <a:prstGeom prst="rect">
            <a:avLst/>
          </a:prstGeom>
        </p:spPr>
      </p:pic>
      <p:pic>
        <p:nvPicPr>
          <p:cNvPr id="8" name="图片 7"/>
          <p:cNvPicPr/>
          <p:nvPr/>
        </p:nvPicPr>
        <p:blipFill>
          <a:blip r:embed="rId3"/>
          <a:stretch>
            <a:fillRect/>
          </a:stretch>
        </p:blipFill>
        <p:spPr>
          <a:xfrm>
            <a:off x="8349615" y="3091180"/>
            <a:ext cx="3842385" cy="3596005"/>
          </a:xfrm>
          <a:prstGeom prst="rect">
            <a:avLst/>
          </a:prstGeom>
        </p:spPr>
      </p:pic>
      <p:sp>
        <p:nvSpPr>
          <p:cNvPr id="9" name="文本框 8"/>
          <p:cNvSpPr txBox="1"/>
          <p:nvPr/>
        </p:nvSpPr>
        <p:spPr>
          <a:xfrm>
            <a:off x="3961130" y="472440"/>
            <a:ext cx="7649845" cy="730885"/>
          </a:xfrm>
          <a:prstGeom prst="rect">
            <a:avLst/>
          </a:prstGeom>
          <a:noFill/>
        </p:spPr>
        <p:txBody>
          <a:bodyPr wrap="square" rtlCol="0" anchor="t">
            <a:spAutoFit/>
          </a:bodyPr>
          <a:p>
            <a:pPr indent="0" algn="ctr">
              <a:lnSpc>
                <a:spcPct val="130000"/>
              </a:lnSpc>
              <a:buNone/>
            </a:pPr>
            <a:r>
              <a:rPr lang="en-US" sz="3200">
                <a:latin typeface="Times New Roman" panose="02020603050405020304" charset="0"/>
                <a:cs typeface="Times New Roman" panose="02020603050405020304" charset="0"/>
                <a:sym typeface="+mn-ea"/>
              </a:rPr>
              <a:t>Three books of unconventional travels</a:t>
            </a:r>
            <a:endParaRPr lang="en-US" altLang="en-US" sz="3200">
              <a:latin typeface="Times New Roman" panose="02020603050405020304" charset="0"/>
              <a:cs typeface="Times New Roman" panose="02020603050405020304" charset="0"/>
              <a:sym typeface="+mn-ea"/>
            </a:endParaRPr>
          </a:p>
        </p:txBody>
      </p:sp>
      <p:sp>
        <p:nvSpPr>
          <p:cNvPr id="2" name="文本框 1"/>
          <p:cNvSpPr txBox="1"/>
          <p:nvPr/>
        </p:nvSpPr>
        <p:spPr>
          <a:xfrm>
            <a:off x="879475" y="1657350"/>
            <a:ext cx="10474960" cy="645160"/>
          </a:xfrm>
          <a:prstGeom prst="rect">
            <a:avLst/>
          </a:prstGeom>
          <a:solidFill>
            <a:schemeClr val="accent3">
              <a:lumMod val="20000"/>
              <a:lumOff val="80000"/>
            </a:schemeClr>
          </a:solidFill>
        </p:spPr>
        <p:txBody>
          <a:bodyPr wrap="square" rtlCol="0">
            <a:noAutofit/>
          </a:bodyPr>
          <a:p>
            <a:pPr lvl="0" algn="l">
              <a:buClrTx/>
              <a:buSzTx/>
              <a:buFontTx/>
            </a:pPr>
            <a:r>
              <a:rPr lang="en-US" altLang="zh-CN" sz="3600" b="1">
                <a:latin typeface="仿宋" panose="02010609060101010101" charset="-122"/>
                <a:ea typeface="仿宋" panose="02010609060101010101" charset="-122"/>
                <a:sym typeface="+mn-ea"/>
              </a:rPr>
              <a:t>本文介绍了三本关于不同寻常旅行经历的书籍。</a:t>
            </a:r>
            <a:endParaRPr lang="en-US" altLang="zh-CN" sz="3600" b="1">
              <a:latin typeface="仿宋" panose="02010609060101010101" charset="-122"/>
              <a:ea typeface="仿宋" panose="02010609060101010101" charset="-122"/>
              <a:sym typeface="+mn-ea"/>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297180" y="83185"/>
            <a:ext cx="2140585" cy="558434"/>
            <a:chOff x="9930" y="7049"/>
            <a:chExt cx="4522" cy="735"/>
          </a:xfrm>
        </p:grpSpPr>
        <p:sp>
          <p:nvSpPr>
            <p:cNvPr id="5" name="圆角矩形 4"/>
            <p:cNvSpPr/>
            <p:nvPr>
              <p:custDataLst>
                <p:tags r:id="rId1"/>
              </p:custDataLst>
            </p:nvPr>
          </p:nvSpPr>
          <p:spPr>
            <a:xfrm>
              <a:off x="9930" y="7049"/>
              <a:ext cx="4522" cy="731"/>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2"/>
              </p:custDataLst>
            </p:nvPr>
          </p:nvSpPr>
          <p:spPr>
            <a:xfrm>
              <a:off x="11023" y="7081"/>
              <a:ext cx="2381" cy="703"/>
            </a:xfrm>
            <a:prstGeom prst="rect">
              <a:avLst/>
            </a:prstGeom>
            <a:noFill/>
          </p:spPr>
          <p:txBody>
            <a:bodyPr wrap="square" rtlCol="0" anchor="t">
              <a:spAutoFit/>
            </a:bodyPr>
            <a:p>
              <a:pPr indent="0" algn="dist">
                <a:lnSpc>
                  <a:spcPct val="120000"/>
                </a:lnSpc>
                <a:buFont typeface="Wingdings" panose="05000000000000000000" charset="0"/>
                <a:buNone/>
              </a:pPr>
              <a:r>
                <a:rPr lang="en-US" altLang="zh-CN" sz="2400" b="1">
                  <a:solidFill>
                    <a:schemeClr val="bg1"/>
                  </a:solidFill>
                  <a:latin typeface="汉仪君黑-45简" panose="020B0604020202020204" charset="-122"/>
                  <a:ea typeface="汉仪君黑-45简" panose="020B0604020202020204" charset="-122"/>
                  <a:sym typeface="+mn-ea"/>
                </a:rPr>
                <a:t>A </a:t>
              </a:r>
              <a:r>
                <a:rPr lang="zh-CN" altLang="en-US" sz="2400" b="1">
                  <a:solidFill>
                    <a:schemeClr val="bg1"/>
                  </a:solidFill>
                  <a:latin typeface="汉仪君黑-45简" panose="020B0604020202020204" charset="-122"/>
                  <a:ea typeface="汉仪君黑-45简" panose="020B0604020202020204" charset="-122"/>
                  <a:sym typeface="+mn-ea"/>
                </a:rPr>
                <a:t>篇</a:t>
              </a:r>
              <a:endParaRPr lang="zh-CN" altLang="en-US" sz="2400" b="1">
                <a:solidFill>
                  <a:schemeClr val="bg1"/>
                </a:solidFill>
                <a:latin typeface="汉仪君黑-45简" panose="020B0604020202020204" charset="-122"/>
                <a:ea typeface="汉仪君黑-45简" panose="020B0604020202020204" charset="-122"/>
                <a:sym typeface="+mn-ea"/>
              </a:endParaRPr>
            </a:p>
          </p:txBody>
        </p:sp>
      </p:grpSp>
      <p:sp>
        <p:nvSpPr>
          <p:cNvPr id="4" name="文本框 3"/>
          <p:cNvSpPr txBox="1"/>
          <p:nvPr/>
        </p:nvSpPr>
        <p:spPr>
          <a:xfrm>
            <a:off x="153035" y="758190"/>
            <a:ext cx="7343775" cy="2245360"/>
          </a:xfrm>
          <a:prstGeom prst="rect">
            <a:avLst/>
          </a:prstGeom>
        </p:spPr>
        <p:txBody>
          <a:bodyPr wrap="square">
            <a:spAutoFit/>
          </a:bodyPr>
          <a:p>
            <a:pPr indent="292100" algn="l" defTabSz="914400">
              <a:buClrTx/>
              <a:buSzTx/>
              <a:buFontTx/>
            </a:pPr>
            <a:r>
              <a:rPr lang="en-US" sz="2800">
                <a:solidFill>
                  <a:srgbClr val="000000"/>
                </a:solidFill>
                <a:latin typeface="Times New Roman" panose="02020603050405020304" charset="0"/>
                <a:ea typeface="等线" panose="02010600030101010101" charset="-122"/>
              </a:rPr>
              <a:t>21. What is special of Paul Carter’s travel?</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rPr>
              <a:t>A. He breaks the land speed record.	        </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rPr>
              <a:t>B. He uses an unconventional fuel.</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rPr>
              <a:t>C. His aging parents accompanies him.    </a:t>
            </a:r>
            <a:endParaRPr lang="en-US" sz="2800">
              <a:solidFill>
                <a:srgbClr val="000000"/>
              </a:solidFill>
              <a:latin typeface="Times New Roman" panose="02020603050405020304" charset="0"/>
              <a:ea typeface="等线" panose="02010600030101010101" charset="-122"/>
            </a:endParaRPr>
          </a:p>
          <a:p>
            <a:pPr indent="292100" algn="l" defTabSz="914400">
              <a:buClrTx/>
              <a:buSzTx/>
              <a:buFontTx/>
            </a:pPr>
            <a:r>
              <a:rPr lang="en-US" sz="2800">
                <a:solidFill>
                  <a:srgbClr val="000000"/>
                </a:solidFill>
                <a:latin typeface="Times New Roman" panose="02020603050405020304" charset="0"/>
                <a:ea typeface="等线" panose="02010600030101010101" charset="-122"/>
              </a:rPr>
              <a:t>D. His motorcycle almost dies in a crash.</a:t>
            </a:r>
            <a:endParaRPr lang="en-US" sz="2800">
              <a:solidFill>
                <a:srgbClr val="000000"/>
              </a:solidFill>
              <a:latin typeface="Times New Roman" panose="02020603050405020304" charset="0"/>
              <a:ea typeface="等线" panose="02010600030101010101" charset="-122"/>
            </a:endParaRPr>
          </a:p>
        </p:txBody>
      </p:sp>
      <p:sp>
        <p:nvSpPr>
          <p:cNvPr id="6" name="文本框 5"/>
          <p:cNvSpPr txBox="1"/>
          <p:nvPr/>
        </p:nvSpPr>
        <p:spPr>
          <a:xfrm>
            <a:off x="7793990" y="97726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153035" y="3120390"/>
            <a:ext cx="11975465" cy="1383665"/>
          </a:xfrm>
          <a:prstGeom prst="rect">
            <a:avLst/>
          </a:prstGeom>
          <a:solidFill>
            <a:schemeClr val="accent3">
              <a:lumMod val="40000"/>
              <a:lumOff val="60000"/>
            </a:schemeClr>
          </a:solidFill>
        </p:spPr>
        <p:txBody>
          <a:bodyPr wrap="square" rtlCol="0">
            <a:spAutoFit/>
          </a:bodyPr>
          <a:p>
            <a:r>
              <a:rPr lang="zh-CN" altLang="en-US" sz="2800"/>
              <a:t>定位第二段：But author Paul Carter decided to </a:t>
            </a:r>
            <a:r>
              <a:rPr lang="en-US" altLang="zh-CN" sz="2800"/>
              <a:t>....</a:t>
            </a:r>
            <a:r>
              <a:rPr lang="zh-CN" altLang="en-US" sz="2800"/>
              <a:t> on a homemade motorcycle that runs on cooking oil.</a:t>
            </a:r>
            <a:r>
              <a:rPr lang="en-US" altLang="zh-CN" sz="2800"/>
              <a:t>... keen to explore alternative fuels</a:t>
            </a:r>
            <a:r>
              <a:rPr lang="zh-CN" altLang="en-US" sz="2800"/>
              <a:t> </a:t>
            </a:r>
            <a:endParaRPr lang="zh-CN" altLang="en-US" sz="2800"/>
          </a:p>
        </p:txBody>
      </p:sp>
      <p:sp>
        <p:nvSpPr>
          <p:cNvPr id="9" name="椭圆 8"/>
          <p:cNvSpPr/>
          <p:nvPr/>
        </p:nvSpPr>
        <p:spPr>
          <a:xfrm>
            <a:off x="2103755" y="863600"/>
            <a:ext cx="1408430"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上箭头 15"/>
          <p:cNvSpPr/>
          <p:nvPr/>
        </p:nvSpPr>
        <p:spPr>
          <a:xfrm rot="21180000">
            <a:off x="3768090" y="1999615"/>
            <a:ext cx="318770" cy="2255520"/>
          </a:xfrm>
          <a:prstGeom prst="up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椭圆 16"/>
          <p:cNvSpPr/>
          <p:nvPr/>
        </p:nvSpPr>
        <p:spPr>
          <a:xfrm>
            <a:off x="2103755" y="1633855"/>
            <a:ext cx="3831590" cy="492125"/>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 name="直接连接符 1"/>
          <p:cNvCxnSpPr/>
          <p:nvPr/>
        </p:nvCxnSpPr>
        <p:spPr>
          <a:xfrm flipV="1">
            <a:off x="4850130" y="3943350"/>
            <a:ext cx="5787390" cy="635"/>
          </a:xfrm>
          <a:prstGeom prst="line">
            <a:avLst/>
          </a:prstGeom>
          <a:ln w="57150"/>
        </p:spPr>
        <p:style>
          <a:lnRef idx="2">
            <a:schemeClr val="accent1"/>
          </a:lnRef>
          <a:fillRef idx="0">
            <a:srgbClr val="FFFFFF"/>
          </a:fillRef>
          <a:effectRef idx="0">
            <a:srgbClr val="FFFFFF"/>
          </a:effectRef>
          <a:fontRef idx="minor">
            <a:schemeClr val="tx1"/>
          </a:fontRef>
        </p:style>
      </p:cxnSp>
      <p:cxnSp>
        <p:nvCxnSpPr>
          <p:cNvPr id="3" name="直接连接符 2"/>
          <p:cNvCxnSpPr/>
          <p:nvPr/>
        </p:nvCxnSpPr>
        <p:spPr>
          <a:xfrm flipV="1">
            <a:off x="153035" y="4389120"/>
            <a:ext cx="4486275" cy="41910"/>
          </a:xfrm>
          <a:prstGeom prst="line">
            <a:avLst/>
          </a:prstGeom>
          <a:ln w="57150"/>
        </p:spPr>
        <p:style>
          <a:lnRef idx="2">
            <a:schemeClr val="accent1"/>
          </a:lnRef>
          <a:fillRef idx="0">
            <a:srgbClr val="FFFFFF"/>
          </a:fillRef>
          <a:effectRef idx="0">
            <a:srgbClr val="FFFFFF"/>
          </a:effectRef>
          <a:fontRef idx="minor">
            <a:schemeClr val="tx1"/>
          </a:fontRef>
        </p:style>
      </p:cxnSp>
      <p:sp>
        <p:nvSpPr>
          <p:cNvPr id="18" name="椭圆 17"/>
          <p:cNvSpPr/>
          <p:nvPr/>
        </p:nvSpPr>
        <p:spPr>
          <a:xfrm>
            <a:off x="5935980" y="3594735"/>
            <a:ext cx="2734310"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1480820" y="4011295"/>
            <a:ext cx="3157855"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形标注 19"/>
          <p:cNvSpPr/>
          <p:nvPr/>
        </p:nvSpPr>
        <p:spPr>
          <a:xfrm>
            <a:off x="3512185" y="2350770"/>
            <a:ext cx="8680450" cy="4041140"/>
          </a:xfrm>
          <a:prstGeom prst="wedgeEllipseCallout">
            <a:avLst>
              <a:gd name="adj1" fmla="val -49796"/>
              <a:gd name="adj2" fmla="val -59059"/>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rgbClr val="FF0000"/>
                </a:solidFill>
                <a:latin typeface="Times New Roman" panose="02020603050405020304" charset="0"/>
                <a:cs typeface="Times New Roman" panose="02020603050405020304" charset="0"/>
              </a:rPr>
              <a:t>知识补充</a:t>
            </a:r>
            <a:r>
              <a:rPr lang="en-US" altLang="zh-CN" sz="2800">
                <a:solidFill>
                  <a:srgbClr val="FF0000"/>
                </a:solidFill>
                <a:latin typeface="Times New Roman" panose="02020603050405020304" charset="0"/>
                <a:cs typeface="Times New Roman" panose="02020603050405020304" charset="0"/>
              </a:rPr>
              <a:t>: </a:t>
            </a:r>
            <a:endParaRPr lang="en-US" altLang="zh-CN" sz="2800">
              <a:solidFill>
                <a:srgbClr val="FF0000"/>
              </a:solidFill>
              <a:latin typeface="Times New Roman" panose="02020603050405020304" charset="0"/>
              <a:cs typeface="Times New Roman" panose="02020603050405020304" charset="0"/>
            </a:endParaRPr>
          </a:p>
          <a:p>
            <a:pPr algn="l"/>
            <a:r>
              <a:rPr lang="en-US" altLang="zh-CN" sz="3600">
                <a:solidFill>
                  <a:schemeClr val="accent4">
                    <a:lumMod val="60000"/>
                    <a:lumOff val="40000"/>
                  </a:schemeClr>
                </a:solidFill>
                <a:latin typeface="Times New Roman" panose="02020603050405020304" charset="0"/>
                <a:cs typeface="Times New Roman" panose="02020603050405020304" charset="0"/>
              </a:rPr>
              <a:t>convention</a:t>
            </a:r>
            <a:r>
              <a:rPr lang="zh-CN" altLang="en-US" sz="3600">
                <a:solidFill>
                  <a:schemeClr val="accent4">
                    <a:lumMod val="60000"/>
                    <a:lumOff val="40000"/>
                  </a:schemeClr>
                </a:solidFill>
                <a:latin typeface="Times New Roman" panose="02020603050405020304" charset="0"/>
                <a:cs typeface="Times New Roman" panose="02020603050405020304" charset="0"/>
              </a:rPr>
              <a:t>和</a:t>
            </a:r>
            <a:r>
              <a:rPr lang="en-US" altLang="zh-CN" sz="3600">
                <a:solidFill>
                  <a:schemeClr val="accent4">
                    <a:lumMod val="60000"/>
                    <a:lumOff val="40000"/>
                  </a:schemeClr>
                </a:solidFill>
                <a:latin typeface="Times New Roman" panose="02020603050405020304" charset="0"/>
                <a:cs typeface="Times New Roman" panose="02020603050405020304" charset="0"/>
              </a:rPr>
              <a:t>tradition</a:t>
            </a:r>
            <a:r>
              <a:rPr lang="zh-CN" altLang="en-US" sz="3600">
                <a:solidFill>
                  <a:schemeClr val="accent4">
                    <a:lumMod val="60000"/>
                    <a:lumOff val="40000"/>
                  </a:schemeClr>
                </a:solidFill>
                <a:latin typeface="Times New Roman" panose="02020603050405020304" charset="0"/>
                <a:cs typeface="Times New Roman" panose="02020603050405020304" charset="0"/>
              </a:rPr>
              <a:t>的区别</a:t>
            </a:r>
            <a:endParaRPr lang="zh-CN" altLang="en-US" sz="3600">
              <a:solidFill>
                <a:schemeClr val="accent4">
                  <a:lumMod val="60000"/>
                  <a:lumOff val="40000"/>
                </a:schemeClr>
              </a:solidFill>
              <a:latin typeface="Times New Roman" panose="02020603050405020304" charset="0"/>
              <a:cs typeface="Times New Roman" panose="02020603050405020304" charset="0"/>
            </a:endParaRPr>
          </a:p>
          <a:p>
            <a:pPr algn="l"/>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c</a:t>
            </a:r>
            <a:r>
              <a:rPr lang="zh-CN" altLang="en-US" sz="2800">
                <a:latin typeface="Times New Roman" panose="02020603050405020304" charset="0"/>
                <a:cs typeface="Times New Roman" panose="02020603050405020304" charset="0"/>
              </a:rPr>
              <a:t>onvention" 可以用来形容更现代、更具体的习俗</a:t>
            </a:r>
            <a:endParaRPr lang="zh-CN" altLang="en-US" sz="2800">
              <a:latin typeface="Times New Roman" panose="02020603050405020304" charset="0"/>
              <a:cs typeface="Times New Roman" panose="02020603050405020304" charset="0"/>
            </a:endParaRPr>
          </a:p>
          <a:p>
            <a:pPr algn="l"/>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tradition" 则更多用于描述具有历史意义的习俗。</a:t>
            </a:r>
            <a:endParaRPr lang="zh-CN" altLang="en-US" sz="2800">
              <a:latin typeface="Times New Roman" panose="02020603050405020304" charset="0"/>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17" grpId="0" bldLvl="0" animBg="1"/>
      <p:bldP spid="16" grpId="0" bldLvl="0" animBg="1"/>
      <p:bldP spid="18" grpId="0" bldLvl="0" animBg="1"/>
      <p:bldP spid="19" grpId="0" bldLvl="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74955" y="376555"/>
            <a:ext cx="11221085" cy="5798820"/>
          </a:xfrm>
        </p:spPr>
        <p:txBody>
          <a:bodyPr/>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22. What challenge does Tim Moore face while traveling in the UK?</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A. Searching for alternative fuels.	       </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B. Surviving heavy storms at sea.</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C. Enduring the freezing cold in winter.		</a:t>
            </a:r>
            <a:endParaRPr lang="en-US" sz="2800" spc="0">
              <a:solidFill>
                <a:srgbClr val="000000"/>
              </a:solidFill>
              <a:latin typeface="Times New Roman" panose="02020603050405020304" charset="0"/>
              <a:ea typeface="等线" panose="02010600030101010101" charset="-122"/>
              <a:cs typeface="+mn-cs"/>
            </a:endParaRPr>
          </a:p>
          <a:p>
            <a:pPr marL="0" indent="292100" algn="l">
              <a:lnSpc>
                <a:spcPct val="100000"/>
              </a:lnSpc>
              <a:buClrTx/>
              <a:buSzTx/>
            </a:pPr>
            <a:r>
              <a:rPr lang="en-US" sz="2800" spc="0">
                <a:solidFill>
                  <a:srgbClr val="000000"/>
                </a:solidFill>
                <a:latin typeface="Times New Roman" panose="02020603050405020304" charset="0"/>
                <a:ea typeface="等线" panose="02010600030101010101" charset="-122"/>
                <a:cs typeface="+mn-cs"/>
              </a:rPr>
              <a:t>D. Enjoying himself in unattractive places.</a:t>
            </a:r>
            <a:endParaRPr lang="en-US" sz="2800" spc="0">
              <a:solidFill>
                <a:srgbClr val="000000"/>
              </a:solidFill>
              <a:latin typeface="Times New Roman" panose="02020603050405020304" charset="0"/>
              <a:ea typeface="等线" panose="02010600030101010101" charset="-122"/>
              <a:cs typeface="+mn-cs"/>
            </a:endParaRPr>
          </a:p>
        </p:txBody>
      </p:sp>
      <p:sp>
        <p:nvSpPr>
          <p:cNvPr id="6" name="文本框 5"/>
          <p:cNvSpPr txBox="1"/>
          <p:nvPr/>
        </p:nvSpPr>
        <p:spPr>
          <a:xfrm>
            <a:off x="7082155" y="1574165"/>
            <a:ext cx="2685415" cy="583565"/>
          </a:xfrm>
          <a:prstGeom prst="rect">
            <a:avLst/>
          </a:prstGeom>
          <a:solidFill>
            <a:schemeClr val="accent5">
              <a:lumMod val="75000"/>
            </a:schemeClr>
          </a:solidFill>
        </p:spPr>
        <p:txBody>
          <a:bodyPr wrap="square" rtlCol="0">
            <a:spAutoFit/>
          </a:bodyPr>
          <a:p>
            <a:pPr algn="ctr"/>
            <a:r>
              <a:rPr lang="zh-CN" altLang="en-US" sz="3200">
                <a:solidFill>
                  <a:srgbClr val="FFFF00"/>
                </a:solidFill>
              </a:rPr>
              <a:t>细节理解题</a:t>
            </a:r>
            <a:endParaRPr lang="zh-CN" altLang="en-US" sz="3200">
              <a:solidFill>
                <a:srgbClr val="FFFF00"/>
              </a:solidFill>
            </a:endParaRPr>
          </a:p>
        </p:txBody>
      </p:sp>
      <p:sp>
        <p:nvSpPr>
          <p:cNvPr id="7" name="文本框 6"/>
          <p:cNvSpPr txBox="1"/>
          <p:nvPr/>
        </p:nvSpPr>
        <p:spPr>
          <a:xfrm>
            <a:off x="210185" y="3570605"/>
            <a:ext cx="11975465" cy="953135"/>
          </a:xfrm>
          <a:prstGeom prst="rect">
            <a:avLst/>
          </a:prstGeom>
          <a:solidFill>
            <a:schemeClr val="accent3">
              <a:lumMod val="40000"/>
              <a:lumOff val="60000"/>
            </a:schemeClr>
          </a:solidFill>
        </p:spPr>
        <p:txBody>
          <a:bodyPr wrap="square" rtlCol="0">
            <a:spAutoFit/>
          </a:bodyPr>
          <a:p>
            <a:r>
              <a:rPr lang="zh-CN" altLang="en-US" sz="2800"/>
              <a:t>定位第三段：</a:t>
            </a:r>
            <a:r>
              <a:rPr lang="en-US" altLang="zh-CN" sz="2800"/>
              <a:t>...</a:t>
            </a:r>
            <a:r>
              <a:rPr sz="2800"/>
              <a:t>“My primary challenge was to have a good time in places that everyone had said I wouldn’t,”</a:t>
            </a:r>
            <a:r>
              <a:rPr lang="en-US" sz="2800"/>
              <a:t>...</a:t>
            </a:r>
            <a:r>
              <a:rPr sz="2800"/>
              <a:t> </a:t>
            </a:r>
            <a:endParaRPr sz="2800"/>
          </a:p>
        </p:txBody>
      </p:sp>
      <p:sp>
        <p:nvSpPr>
          <p:cNvPr id="9" name="椭圆 8"/>
          <p:cNvSpPr/>
          <p:nvPr/>
        </p:nvSpPr>
        <p:spPr>
          <a:xfrm>
            <a:off x="1717040" y="445135"/>
            <a:ext cx="1691640" cy="349250"/>
          </a:xfrm>
          <a:prstGeom prst="ellipse">
            <a:avLst/>
          </a:prstGeom>
          <a:noFill/>
          <a:ln>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3" name="直接箭头连接符 12"/>
          <p:cNvCxnSpPr/>
          <p:nvPr/>
        </p:nvCxnSpPr>
        <p:spPr>
          <a:xfrm flipH="1" flipV="1">
            <a:off x="2701925" y="794385"/>
            <a:ext cx="1644015" cy="2938145"/>
          </a:xfrm>
          <a:prstGeom prst="straightConnector1">
            <a:avLst/>
          </a:prstGeom>
          <a:ln w="57150">
            <a:solidFill>
              <a:schemeClr val="accent4">
                <a:lumMod val="75000"/>
              </a:schemeClr>
            </a:solidFill>
            <a:tailEnd type="arrow"/>
          </a:ln>
        </p:spPr>
        <p:style>
          <a:lnRef idx="2">
            <a:schemeClr val="accent1"/>
          </a:lnRef>
          <a:fillRef idx="0">
            <a:srgbClr val="FFFFFF"/>
          </a:fillRef>
          <a:effectRef idx="0">
            <a:srgbClr val="FFFFFF"/>
          </a:effectRef>
          <a:fontRef idx="minor">
            <a:schemeClr val="tx1"/>
          </a:fontRef>
        </p:style>
      </p:cxnSp>
      <p:cxnSp>
        <p:nvCxnSpPr>
          <p:cNvPr id="4" name="直接连接符 3"/>
          <p:cNvCxnSpPr/>
          <p:nvPr/>
        </p:nvCxnSpPr>
        <p:spPr>
          <a:xfrm flipV="1">
            <a:off x="210185" y="4406265"/>
            <a:ext cx="7352030" cy="33655"/>
          </a:xfrm>
          <a:prstGeom prst="line">
            <a:avLst/>
          </a:prstGeom>
          <a:ln w="57150"/>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8453120" y="3919855"/>
            <a:ext cx="3610610" cy="6985"/>
          </a:xfrm>
          <a:prstGeom prst="line">
            <a:avLst/>
          </a:prstGeom>
          <a:ln w="57150"/>
        </p:spPr>
        <p:style>
          <a:lnRef idx="2">
            <a:schemeClr val="accent1"/>
          </a:lnRef>
          <a:fillRef idx="0">
            <a:srgbClr val="FFFFFF"/>
          </a:fillRef>
          <a:effectRef idx="0">
            <a:srgbClr val="FFFFFF"/>
          </a:effectRef>
          <a:fontRef idx="minor">
            <a:schemeClr val="tx1"/>
          </a:fontRef>
        </p:style>
      </p:cxnSp>
      <p:sp>
        <p:nvSpPr>
          <p:cNvPr id="2" name="椭圆 1"/>
          <p:cNvSpPr/>
          <p:nvPr/>
        </p:nvSpPr>
        <p:spPr>
          <a:xfrm>
            <a:off x="3794760" y="3570605"/>
            <a:ext cx="3408045" cy="480060"/>
          </a:xfrm>
          <a:prstGeom prst="ellipse">
            <a:avLst/>
          </a:prstGeom>
          <a:noFill/>
          <a:ln w="38100">
            <a:solidFill>
              <a:srgbClr val="E40D08"/>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flipV="1">
            <a:off x="929640" y="3004820"/>
            <a:ext cx="5741670" cy="9525"/>
          </a:xfrm>
          <a:prstGeom prst="line">
            <a:avLst/>
          </a:prstGeom>
          <a:ln w="57150"/>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P spid="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a"/>
  <p:tag name="KSO_WM_UNIT_INDEX" val="1"/>
  <p:tag name="KSO_WM_BEAUTIFY_FLAG" val="#wm#"/>
  <p:tag name="KSO_WM_TAG_VERSION" val="3.0"/>
  <p:tag name="KSO_WM_UNIT_ID" val="custom20235847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14"/>
  <p:tag name="KSO_WM_UNIT_PRESET_TEXT" val="单击此处&#10;添加文档标题"/>
  <p:tag name="KSO_WM_UNIT_TEXT_TYPE" val="1"/>
</p:tagLst>
</file>

<file path=ppt/tags/tag10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847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VALUE" val="15"/>
</p:tagLst>
</file>

<file path=ppt/tags/tag102.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1"/>
  <p:tag name="KSO_WM_SLIDE_ID" val="custom20235847_1"/>
  <p:tag name="KSO_WM_TEMPLATE_MASTER_TYPE" val="0"/>
  <p:tag name="KSO_WM_SLIDE_LAYOUT" val="a_f"/>
  <p:tag name="KSO_WM_SLIDE_LAYOUT_CNT" val="1_1"/>
</p:tagLst>
</file>

<file path=ppt/tags/tag103.xml><?xml version="1.0" encoding="utf-8"?>
<p:tagLst xmlns:p="http://schemas.openxmlformats.org/presentationml/2006/main">
  <p:tag name="KSO_WM_UNIT_TYPE" val="a"/>
  <p:tag name="KSO_WM_UNIT_INDEX" val="1"/>
  <p:tag name="KSO_WM_BEAUTIFY_FLAG" val="#wm#"/>
  <p:tag name="KSO_WM_TAG_VERSION" val="3.0"/>
  <p:tag name="KSO_WM_UNIT_ISCONTENTSTITLE" val="1"/>
  <p:tag name="KSO_WM_DIAGRAM_GROUP_CODE" val="l1-1"/>
  <p:tag name="KSO_WM_UNIT_ID" val="custom20235847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Lst>
</file>

<file path=ppt/tags/tag104.xml><?xml version="1.0" encoding="utf-8"?>
<p:tagLst xmlns:p="http://schemas.openxmlformats.org/presentationml/2006/main">
  <p:tag name="KSO_WM_UNIT_TYPE" val="l_h_i"/>
  <p:tag name="KSO_WM_UNIT_SUBTYPE" val="d"/>
  <p:tag name="KSO_WM_UNIT_INDEX" val="1_1_1"/>
  <p:tag name="KSO_WM_BEAUTIFY_FLAG" val="#wm#"/>
  <p:tag name="KSO_WM_TAG_VERSION" val="3.0"/>
  <p:tag name="KSO_WM_DIAGRAM_VERSION" val="3"/>
  <p:tag name="KSO_WM_DIAGRAM_GROUP_CODE" val="l1-1"/>
  <p:tag name="KSO_WM_UNIT_ID" val="custom20235847_4*l_h_i*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5.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UNIT_ID" val="custom20235847_4*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UNIT_SUBTYPE" val="a"/>
  <p:tag name="KSO_WM_UNIT_VALUE" val="14"/>
  <p:tag name="KSO_WM_UNIT_PRESET_TEXT" val="添加目录项标题"/>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06.xml><?xml version="1.0" encoding="utf-8"?>
<p:tagLst xmlns:p="http://schemas.openxmlformats.org/presentationml/2006/main">
  <p:tag name="KSO_WM_UNIT_TYPE" val="l_i"/>
  <p:tag name="KSO_WM_UNIT_INDEX" val="1_1"/>
  <p:tag name="KSO_WM_BEAUTIFY_FLAG" val="#wm#"/>
  <p:tag name="KSO_WM_TAG_VERSION" val="3.0"/>
  <p:tag name="KSO_WM_DIAGRAM_VERSION" val="3"/>
  <p:tag name="KSO_WM_DIAGRAM_GROUP_CODE" val="l1-1"/>
  <p:tag name="KSO_WM_UNIT_ID" val="custom20235847_4*l_h_i*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solid&quot;:{&quot;brightness&quot;:-0.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xml><?xml version="1.0" encoding="utf-8"?>
<p:tagLst xmlns:p="http://schemas.openxmlformats.org/presentationml/2006/main">
  <p:tag name="KSO_WM_UNIT_TYPE" val="l_h_i"/>
  <p:tag name="KSO_WM_UNIT_SUBTYPE" val="d"/>
  <p:tag name="KSO_WM_UNIT_INDEX" val="1_2_1"/>
  <p:tag name="KSO_WM_BEAUTIFY_FLAG" val="#wm#"/>
  <p:tag name="KSO_WM_TAG_VERSION" val="3.0"/>
  <p:tag name="KSO_WM_DIAGRAM_VERSION" val="3"/>
  <p:tag name="KSO_WM_DIAGRAM_GROUP_CODE" val="l1-1"/>
  <p:tag name="KSO_WM_UNIT_ID" val="custom20235847_4*l_h_i*1_2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TYPE" val="l_h_f"/>
  <p:tag name="KSO_WM_UNIT_INDEX" val="1_2_1"/>
  <p:tag name="KSO_WM_BEAUTIFY_FLAG" val="#wm#"/>
  <p:tag name="KSO_WM_TAG_VERSION" val="3.0"/>
  <p:tag name="KSO_WM_DIAGRAM_VERSION" val="3"/>
  <p:tag name="KSO_WM_DIAGRAM_GROUP_CODE" val="l1-1"/>
  <p:tag name="KSO_WM_UNIT_ID" val="custom20235847_4*l_h_f*1_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UNIT_SUBTYPE" val="a"/>
  <p:tag name="KSO_WM_UNIT_VALUE" val="14"/>
  <p:tag name="KSO_WM_UNIT_PRESET_TEXT" val="添加目录项标题"/>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09.xml><?xml version="1.0" encoding="utf-8"?>
<p:tagLst xmlns:p="http://schemas.openxmlformats.org/presentationml/2006/main">
  <p:tag name="KSO_WM_UNIT_TYPE" val="l_h_i"/>
  <p:tag name="KSO_WM_UNIT_SUBTYPE" val="d"/>
  <p:tag name="KSO_WM_UNIT_INDEX" val="1_4_1"/>
  <p:tag name="KSO_WM_BEAUTIFY_FLAG" val="#wm#"/>
  <p:tag name="KSO_WM_TAG_VERSION" val="3.0"/>
  <p:tag name="KSO_WM_DIAGRAM_VERSION" val="3"/>
  <p:tag name="KSO_WM_DIAGRAM_GROUP_CODE" val="l1-1"/>
  <p:tag name="KSO_WM_UNIT_ID" val="custom20235847_4*l_h_i*1_4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l_h_f"/>
  <p:tag name="KSO_WM_UNIT_INDEX" val="1_4_1"/>
  <p:tag name="KSO_WM_BEAUTIFY_FLAG" val="#wm#"/>
  <p:tag name="KSO_WM_TAG_VERSION" val="3.0"/>
  <p:tag name="KSO_WM_DIAGRAM_VERSION" val="3"/>
  <p:tag name="KSO_WM_DIAGRAM_GROUP_CODE" val="l1-1"/>
  <p:tag name="KSO_WM_UNIT_ID" val="custom20235847_4*l_h_f*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UNIT_SUBTYPE" val="a"/>
  <p:tag name="KSO_WM_UNIT_VALUE" val="14"/>
  <p:tag name="KSO_WM_UNIT_PRESET_TEXT" val="添加目录项标题"/>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11.xml><?xml version="1.0" encoding="utf-8"?>
<p:tagLst xmlns:p="http://schemas.openxmlformats.org/presentationml/2006/main">
  <p:tag name="KSO_WM_UNIT_TYPE" val="l_i"/>
  <p:tag name="KSO_WM_UNIT_INDEX" val="1_2"/>
  <p:tag name="KSO_WM_BEAUTIFY_FLAG" val="#wm#"/>
  <p:tag name="KSO_WM_TAG_VERSION" val="3.0"/>
  <p:tag name="KSO_WM_DIAGRAM_VERSION" val="3"/>
  <p:tag name="KSO_WM_DIAGRAM_GROUP_CODE" val="l1-1"/>
  <p:tag name="KSO_WM_UNIT_ID" val="custom20235847_4*l_h_i*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solid&quot;:{&quot;brightness&quot;:-0.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TYPE" val="l_h_i"/>
  <p:tag name="KSO_WM_UNIT_SUBTYPE" val="d"/>
  <p:tag name="KSO_WM_UNIT_INDEX" val="1_3_1"/>
  <p:tag name="KSO_WM_BEAUTIFY_FLAG" val="#wm#"/>
  <p:tag name="KSO_WM_TAG_VERSION" val="3.0"/>
  <p:tag name="KSO_WM_DIAGRAM_VERSION" val="3"/>
  <p:tag name="KSO_WM_DIAGRAM_GROUP_CODE" val="l1-1"/>
  <p:tag name="KSO_WM_UNIT_ID" val="custom20235847_4*l_h_i*1_3_2"/>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xml><?xml version="1.0" encoding="utf-8"?>
<p:tagLst xmlns:p="http://schemas.openxmlformats.org/presentationml/2006/main">
  <p:tag name="KSO_WM_UNIT_TYPE" val="l_h_f"/>
  <p:tag name="KSO_WM_UNIT_INDEX" val="1_3_1"/>
  <p:tag name="KSO_WM_BEAUTIFY_FLAG" val="#wm#"/>
  <p:tag name="KSO_WM_TAG_VERSION" val="3.0"/>
  <p:tag name="KSO_WM_DIAGRAM_VERSION" val="3"/>
  <p:tag name="KSO_WM_DIAGRAM_GROUP_CODE" val="l1-1"/>
  <p:tag name="KSO_WM_UNIT_ID" val="custom20235847_4*l_h_f*1_3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5847"/>
  <p:tag name="KSO_WM_TEMPLATE_CATEGORY" val="custom"/>
  <p:tag name="KSO_WM_DIAGRAM_COLOR_TRICK" val="1"/>
  <p:tag name="KSO_WM_DIAGRAM_COLOR_TEXT_CAN_REMOVE" val="n"/>
  <p:tag name="KSO_WM_UNIT_SUBTYPE" val="a"/>
  <p:tag name="KSO_WM_UNIT_VALUE" val="14"/>
  <p:tag name="KSO_WM_UNIT_PRESET_TEXT" val="添加目录项标题"/>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Lst>
</file>

<file path=ppt/tags/tag114.xml><?xml version="1.0" encoding="utf-8"?>
<p:tagLst xmlns:p="http://schemas.openxmlformats.org/presentationml/2006/main">
  <p:tag name="KSO_WM_UNIT_TYPE" val="l_i"/>
  <p:tag name="KSO_WM_UNIT_INDEX" val="1_3"/>
  <p:tag name="KSO_WM_BEAUTIFY_FLAG" val="#wm#"/>
  <p:tag name="KSO_WM_TAG_VERSION" val="3.0"/>
  <p:tag name="KSO_WM_DIAGRAM_VERSION" val="3"/>
  <p:tag name="KSO_WM_DIAGRAM_GROUP_CODE" val="l1-1"/>
  <p:tag name="KSO_WM_UNIT_ID" val="custom20235847_4*l_h_i*1_4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TEMPLATE_INDEX" val="20235847"/>
  <p:tag name="KSO_WM_TEMPLATE_CATEGORY" val="custom"/>
  <p:tag name="KSO_WM_DIAGRAM_COLOR_TRICK" val="1"/>
  <p:tag name="KSO_WM_DIAGRAM_COLOR_TEXT_CAN_REMOVE" val="n"/>
  <p:tag name="KSO_WM_DIAGRAM_MAX_ITEMCNT" val="6"/>
  <p:tag name="KSO_WM_DIAGRAM_MIN_ITEMCNT" val="2"/>
  <p:tag name="KSO_WM_DIAGRAM_VIRTUALLY_FRAME" val="{&quot;height&quot;:240.90213012695312,&quot;left&quot;:64.34644628329542,&quot;top&quot;:163.72905304675965,&quot;width&quot;:830.8289184570312}"/>
  <p:tag name="KSO_WM_DIAGRAM_COLOR_MATCH_VALUE" val="{&quot;shape&quot;:{&quot;fill&quot;:{&quot;solid&quot;:{&quot;brightness&quot;:-0.5,&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5.xml><?xml version="1.0" encoding="utf-8"?>
<p:tagLst xmlns:p="http://schemas.openxmlformats.org/presentationml/2006/main">
  <p:tag name="KSO_WM_SLIDE_TYPE" val="contents"/>
  <p:tag name="KSO_WM_TEMPLATE_SUBCATEGORY" val="29"/>
  <p:tag name="KSO_WM_TEMPLATE_COLOR_TYPE" val="0"/>
  <p:tag name="KSO_WM_TAG_VERSION" val="3.0"/>
  <p:tag name="KSO_WM_SLIDE_SUBTYPE" val="diag"/>
  <p:tag name="KSO_WM_SLIDE_ITEM_CNT" val="4"/>
  <p:tag name="KSO_WM_DIAGRAM_GROUP_CODE" val="l1-1"/>
  <p:tag name="KSO_WM_BEAUTIFY_FLAG" val="#wm#"/>
  <p:tag name="KSO_WM_TEMPLATE_INDEX" val="20235847"/>
  <p:tag name="KSO_WM_TEMPLATE_CATEGORY" val="custom"/>
  <p:tag name="KSO_WM_SLIDE_INDEX" val="4"/>
  <p:tag name="KSO_WM_SLIDE_ID" val="custom20235847_4"/>
  <p:tag name="KSO_WM_TEMPLATE_MASTER_TYPE" val="0"/>
  <p:tag name="KSO_WM_SLIDE_LAYOUT" val="a_l"/>
  <p:tag name="KSO_WM_SLIDE_LAYOUT_CNT" val="1_1"/>
  <p:tag name="KSO_WM_SLIDE_DIAGTYPE" val="l"/>
</p:tagLst>
</file>

<file path=ppt/tags/tag116.xml><?xml version="1.0" encoding="utf-8"?>
<p:tagLst xmlns:p="http://schemas.openxmlformats.org/presentationml/2006/main">
  <p:tag name="KSO_WM_UNIT_TYPE" val="a"/>
  <p:tag name="KSO_WM_UNIT_INDEX" val="1"/>
  <p:tag name="KSO_WM_BEAUTIFY_FLAG" val="#wm#"/>
  <p:tag name="KSO_WM_TAG_VERSION" val="3.0"/>
  <p:tag name="KSO_WM_UNIT_ID" val="custom2023584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14"/>
  <p:tag name="KSO_WM_UNIT_PRESET_TEXT" val="单击此处&#10;添加章节标题"/>
  <p:tag name="KSO_WM_UNIT_TEXT_TYPE" val="1"/>
</p:tagLst>
</file>

<file path=ppt/tags/tag117.xml><?xml version="1.0" encoding="utf-8"?>
<p:tagLst xmlns:p="http://schemas.openxmlformats.org/presentationml/2006/main">
  <p:tag name="KSO_WM_UNIT_TYPE" val="e"/>
  <p:tag name="KSO_WM_UNIT_INDEX" val="1"/>
  <p:tag name="KSO_WM_BEAUTIFY_FLAG" val="#wm#"/>
  <p:tag name="KSO_WM_TAG_VERSION" val="3.0"/>
  <p:tag name="KSO_WM_UNIT_ID" val="custom2023584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Lst>
</file>

<file path=ppt/tags/tag118.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7"/>
  <p:tag name="KSO_WM_SLIDE_ID" val="custom20235847_7"/>
  <p:tag name="KSO_WM_TEMPLATE_MASTER_TYPE" val="0"/>
  <p:tag name="KSO_WM_SLIDE_LAYOUT" val="a_e"/>
  <p:tag name="KSO_WM_SLIDE_LAYOUT_CNT" val="1_1"/>
</p:tagLst>
</file>

<file path=ppt/tags/tag119.xml><?xml version="1.0" encoding="utf-8"?>
<p:tagLst xmlns:p="http://schemas.openxmlformats.org/presentationml/2006/main">
  <p:tag name="KSO_WM_UNIT_TYPE" val="a"/>
  <p:tag name="KSO_WM_UNIT_INDEX" val="1"/>
  <p:tag name="KSO_WM_BEAUTIFY_FLAG" val="#wm#"/>
  <p:tag name="KSO_WM_TAG_VERSION" val="3.0"/>
  <p:tag name="KSO_WM_UNIT_ID" val="custom20235847_8*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29"/>
  <p:tag name="KSO_WM_UNIT_PRESET_TEXT" val="单击此处添加标题"/>
  <p:tag name="KSO_WM_UNIT_TEXT_TYPE" val="1"/>
</p:tagLst>
</file>

<file path=ppt/tags/tag1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ID" val="custom20235847_8*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VALUE" val="340"/>
  <p:tag name="KSO_WM_UNIT_PRESET_TEXT" val="单击此处添加文本"/>
  <p:tag name="KSO_WM_UNIT_TEXT_TYPE" val="1"/>
</p:tagLst>
</file>

<file path=ppt/tags/tag121.xml><?xml version="1.0" encoding="utf-8"?>
<p:tagLst xmlns:p="http://schemas.openxmlformats.org/presentationml/2006/main">
  <p:tag name="TABLE_ENDDRAG_ORIGIN_RECT" val="913*524"/>
  <p:tag name="TABLE_ENDDRAG_RECT" val="5*15*913*524"/>
</p:tagLst>
</file>

<file path=ppt/tags/tag122.xml><?xml version="1.0" encoding="utf-8"?>
<p:tagLst xmlns:p="http://schemas.openxmlformats.org/presentationml/2006/main">
  <p:tag name="KSO_WM_SLIDE_TYPE" val="text"/>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8"/>
  <p:tag name="KSO_WM_SLIDE_ID" val="custom20235847_8"/>
  <p:tag name="KSO_WM_TEMPLATE_MASTER_TYPE" val="0"/>
  <p:tag name="KSO_WM_SLIDE_LAYOUT" val="a_f"/>
  <p:tag name="KSO_WM_SLIDE_LAYOUT_CNT" val="1_1"/>
  <p:tag name="KSO_WM_SLIDE_SIZE" val="850*457"/>
  <p:tag name="KSO_WM_SLIDE_POSITION" val="54*28"/>
</p:tagLst>
</file>

<file path=ppt/tags/tag123.xml><?xml version="1.0" encoding="utf-8"?>
<p:tagLst xmlns:p="http://schemas.openxmlformats.org/presentationml/2006/main">
  <p:tag name="KSO_WM_UNIT_TYPE" val="a"/>
  <p:tag name="KSO_WM_UNIT_INDEX" val="1"/>
  <p:tag name="KSO_WM_BEAUTIFY_FLAG" val="#wm#"/>
  <p:tag name="KSO_WM_TAG_VERSION" val="3.0"/>
  <p:tag name="KSO_WM_UNIT_ID" val="custom2023584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14"/>
  <p:tag name="KSO_WM_UNIT_PRESET_TEXT" val="单击此处&#10;添加章节标题"/>
  <p:tag name="KSO_WM_UNIT_TEXT_TYPE" val="1"/>
</p:tagLst>
</file>

<file path=ppt/tags/tag124.xml><?xml version="1.0" encoding="utf-8"?>
<p:tagLst xmlns:p="http://schemas.openxmlformats.org/presentationml/2006/main">
  <p:tag name="KSO_WM_UNIT_TYPE" val="e"/>
  <p:tag name="KSO_WM_UNIT_INDEX" val="1"/>
  <p:tag name="KSO_WM_BEAUTIFY_FLAG" val="#wm#"/>
  <p:tag name="KSO_WM_TAG_VERSION" val="3.0"/>
  <p:tag name="KSO_WM_UNIT_ID" val="custom2023584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Lst>
</file>

<file path=ppt/tags/tag125.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7"/>
  <p:tag name="KSO_WM_SLIDE_ID" val="custom20235847_7"/>
  <p:tag name="KSO_WM_TEMPLATE_MASTER_TYPE" val="0"/>
  <p:tag name="KSO_WM_SLIDE_LAYOUT" val="a_e"/>
  <p:tag name="KSO_WM_SLIDE_LAYOUT_CNT" val="1_1"/>
</p:tagLst>
</file>

<file path=ppt/tags/tag126.xml><?xml version="1.0" encoding="utf-8"?>
<p:tagLst xmlns:p="http://schemas.openxmlformats.org/presentationml/2006/main">
  <p:tag name="KSO_WM_BEAUTIFY_FLAG" val="#wm#"/>
  <p:tag name="KSO_WM_TEMPLATE_CATEGORY" val="custom"/>
  <p:tag name="KSO_WM_TEMPLATE_INDEX" val="20235847"/>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30263"/>
</p:tagLst>
</file>

<file path=ppt/tags/tag1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5"/>
</p:tagLst>
</file>

<file path=ppt/tags/tag130.xml><?xml version="1.0" encoding="utf-8"?>
<p:tagLst xmlns:p="http://schemas.openxmlformats.org/presentationml/2006/main">
  <p:tag name="KSO_WM_BEAUTIFY_FLAG" val="#wm#"/>
  <p:tag name="KSO_WM_TEMPLATE_CATEGORY" val="custom"/>
  <p:tag name="KSO_WM_TEMPLATE_INDEX" val="20230263"/>
</p:tagLst>
</file>

<file path=ppt/tags/tag131.xml><?xml version="1.0" encoding="utf-8"?>
<p:tagLst xmlns:p="http://schemas.openxmlformats.org/presentationml/2006/main">
  <p:tag name="KSO_WM_BEAUTIFY_FLAG" val="#wm#"/>
  <p:tag name="KSO_WM_TEMPLATE_CATEGORY" val="custom"/>
  <p:tag name="KSO_WM_TEMPLATE_INDEX" val="20230263"/>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DIAGRAM_VIRTUALLY_FRAME" val="{&quot;height&quot;:234.15,&quot;left&quot;:40.4,&quot;top&quot;:73.55,&quot;width&quot;:501.05}"/>
</p:tagLst>
</file>

<file path=ppt/tags/tag135.xml><?xml version="1.0" encoding="utf-8"?>
<p:tagLst xmlns:p="http://schemas.openxmlformats.org/presentationml/2006/main">
  <p:tag name="KSO_WM_DIAGRAM_VIRTUALLY_FRAME" val="{&quot;height&quot;:234.15,&quot;left&quot;:40.4,&quot;top&quot;:73.55,&quot;width&quot;:501.05}"/>
</p:tagLst>
</file>

<file path=ppt/tags/tag136.xml><?xml version="1.0" encoding="utf-8"?>
<p:tagLst xmlns:p="http://schemas.openxmlformats.org/presentationml/2006/main">
  <p:tag name="KSO_WM_DIAGRAM_VIRTUALLY_FRAME" val="{&quot;height&quot;:234.15,&quot;left&quot;:40.4,&quot;top&quot;:73.55,&quot;width&quot;:501.05}"/>
</p:tagLst>
</file>

<file path=ppt/tags/tag137.xml><?xml version="1.0" encoding="utf-8"?>
<p:tagLst xmlns:p="http://schemas.openxmlformats.org/presentationml/2006/main">
  <p:tag name="KSO_WM_DIAGRAM_VIRTUALLY_FRAME" val="{&quot;height&quot;:234.15,&quot;left&quot;:40.4,&quot;top&quot;:73.55,&quot;width&quot;:501.05}"/>
</p:tagLst>
</file>

<file path=ppt/tags/tag138.xml><?xml version="1.0" encoding="utf-8"?>
<p:tagLst xmlns:p="http://schemas.openxmlformats.org/presentationml/2006/main">
  <p:tag name="KSO_WM_BEAUTIFY_FLAG" val="#wm#"/>
  <p:tag name="KSO_WM_TEMPLATE_CATEGORY" val="custom"/>
  <p:tag name="KSO_WM_TEMPLATE_INDEX" val="20230263"/>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40.xml><?xml version="1.0" encoding="utf-8"?>
<p:tagLst xmlns:p="http://schemas.openxmlformats.org/presentationml/2006/main">
  <p:tag name="KSO_WM_BEAUTIFY_FLAG" val="#wm#"/>
  <p:tag name="KSO_WM_TEMPLATE_CATEGORY" val="custom"/>
  <p:tag name="KSO_WM_TEMPLATE_INDEX" val="20230263"/>
</p:tagLst>
</file>

<file path=ppt/tags/tag141.xml><?xml version="1.0" encoding="utf-8"?>
<p:tagLst xmlns:p="http://schemas.openxmlformats.org/presentationml/2006/main">
  <p:tag name="KSO_WM_BEAUTIFY_FLAG" val="#wm#"/>
  <p:tag name="KSO_WM_TEMPLATE_CATEGORY" val="custom"/>
  <p:tag name="KSO_WM_TEMPLATE_INDEX" val="20235847"/>
</p:tagLst>
</file>

<file path=ppt/tags/tag142.xml><?xml version="1.0" encoding="utf-8"?>
<p:tagLst xmlns:p="http://schemas.openxmlformats.org/presentationml/2006/main">
  <p:tag name="KSO_WM_BEAUTIFY_FLAG" val="#wm#"/>
  <p:tag name="KSO_WM_TEMPLATE_CATEGORY" val="custom"/>
  <p:tag name="KSO_WM_TEMPLATE_INDEX" val="20230263"/>
</p:tagLst>
</file>

<file path=ppt/tags/tag143.xml><?xml version="1.0" encoding="utf-8"?>
<p:tagLst xmlns:p="http://schemas.openxmlformats.org/presentationml/2006/main">
  <p:tag name="KSO_WM_BEAUTIFY_FLAG" val="#wm#"/>
  <p:tag name="KSO_WM_TEMPLATE_CATEGORY" val="custom"/>
  <p:tag name="KSO_WM_TEMPLATE_INDEX" val="20230263"/>
</p:tagLst>
</file>

<file path=ppt/tags/tag144.xml><?xml version="1.0" encoding="utf-8"?>
<p:tagLst xmlns:p="http://schemas.openxmlformats.org/presentationml/2006/main">
  <p:tag name="KSO_WM_BEAUTIFY_FLAG" val="#wm#"/>
  <p:tag name="KSO_WM_TEMPLATE_CATEGORY" val="custom"/>
  <p:tag name="KSO_WM_TEMPLATE_INDEX" val="20230263"/>
</p:tagLst>
</file>

<file path=ppt/tags/tag145.xml><?xml version="1.0" encoding="utf-8"?>
<p:tagLst xmlns:p="http://schemas.openxmlformats.org/presentationml/2006/main">
  <p:tag name="KSO_WM_BEAUTIFY_FLAG" val="#wm#"/>
  <p:tag name="KSO_WM_TEMPLATE_CATEGORY" val="custom"/>
  <p:tag name="KSO_WM_TEMPLATE_INDEX" val="20230263"/>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DIAGRAM_VIRTUALLY_FRAME" val="{&quot;height&quot;:234.15,&quot;left&quot;:40.4,&quot;top&quot;:73.55,&quot;width&quot;:507.85}"/>
</p:tagLst>
</file>

<file path=ppt/tags/tag149.xml><?xml version="1.0" encoding="utf-8"?>
<p:tagLst xmlns:p="http://schemas.openxmlformats.org/presentationml/2006/main">
  <p:tag name="KSO_WM_DIAGRAM_VIRTUALLY_FRAME" val="{&quot;height&quot;:234.15,&quot;left&quot;:40.4,&quot;top&quot;:73.55,&quot;width&quot;:507.85}"/>
</p:tagLst>
</file>

<file path=ppt/tags/tag1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150.xml><?xml version="1.0" encoding="utf-8"?>
<p:tagLst xmlns:p="http://schemas.openxmlformats.org/presentationml/2006/main">
  <p:tag name="KSO_WM_DIAGRAM_VIRTUALLY_FRAME" val="{&quot;height&quot;:234.15,&quot;left&quot;:40.4,&quot;top&quot;:73.55,&quot;width&quot;:507.85}"/>
</p:tagLst>
</file>

<file path=ppt/tags/tag151.xml><?xml version="1.0" encoding="utf-8"?>
<p:tagLst xmlns:p="http://schemas.openxmlformats.org/presentationml/2006/main">
  <p:tag name="KSO_WM_DIAGRAM_VIRTUALLY_FRAME" val="{&quot;height&quot;:234.15,&quot;left&quot;:40.4,&quot;top&quot;:73.55,&quot;width&quot;:507.85}"/>
</p:tagLst>
</file>

<file path=ppt/tags/tag152.xml><?xml version="1.0" encoding="utf-8"?>
<p:tagLst xmlns:p="http://schemas.openxmlformats.org/presentationml/2006/main">
  <p:tag name="KSO_WM_BEAUTIFY_FLAG" val="#wm#"/>
  <p:tag name="KSO_WM_TEMPLATE_CATEGORY" val="custom"/>
  <p:tag name="KSO_WM_TEMPLATE_INDEX" val="20230263"/>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wm#"/>
  <p:tag name="KSO_WM_TEMPLATE_CATEGORY" val="custom"/>
  <p:tag name="KSO_WM_TEMPLATE_INDEX" val="20230263"/>
</p:tagLst>
</file>

<file path=ppt/tags/tag167.xml><?xml version="1.0" encoding="utf-8"?>
<p:tagLst xmlns:p="http://schemas.openxmlformats.org/presentationml/2006/main">
  <p:tag name="KSO_WM_BEAUTIFY_FLAG" val="#wm#"/>
  <p:tag name="KSO_WM_TEMPLATE_CATEGORY" val="custom"/>
  <p:tag name="KSO_WM_TEMPLATE_INDEX" val="20230263"/>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30263"/>
</p:tagLst>
</file>

<file path=ppt/tags/tag1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BEAUTIFY_FLAG" val="#wm#"/>
  <p:tag name="KSO_WM_TEMPLATE_CATEGORY" val="custom"/>
  <p:tag name="KSO_WM_TEMPLATE_INDEX" val="20230263"/>
</p:tagLst>
</file>

<file path=ppt/tags/tag171.xml><?xml version="1.0" encoding="utf-8"?>
<p:tagLst xmlns:p="http://schemas.openxmlformats.org/presentationml/2006/main">
  <p:tag name="KSO_WM_BEAUTIFY_FLAG" val="#wm#"/>
  <p:tag name="KSO_WM_TEMPLATE_CATEGORY" val="custom"/>
  <p:tag name="KSO_WM_TEMPLATE_INDEX" val="20230263"/>
</p:tagLst>
</file>

<file path=ppt/tags/tag172.xml><?xml version="1.0" encoding="utf-8"?>
<p:tagLst xmlns:p="http://schemas.openxmlformats.org/presentationml/2006/main">
  <p:tag name="KSO_WM_BEAUTIFY_FLAG" val="#wm#"/>
  <p:tag name="KSO_WM_TEMPLATE_CATEGORY" val="custom"/>
  <p:tag name="KSO_WM_TEMPLATE_INDEX" val="20230263"/>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wm#"/>
  <p:tag name="KSO_WM_TEMPLATE_CATEGORY" val="custom"/>
  <p:tag name="KSO_WM_TEMPLATE_INDEX" val="20230263"/>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wm#"/>
  <p:tag name="KSO_WM_TEMPLATE_CATEGORY" val="custom"/>
  <p:tag name="KSO_WM_TEMPLATE_INDEX" val="20230263"/>
</p:tagLst>
</file>

<file path=ppt/tags/tag178.xml><?xml version="1.0" encoding="utf-8"?>
<p:tagLst xmlns:p="http://schemas.openxmlformats.org/presentationml/2006/main">
  <p:tag name="KSO_WM_BEAUTIFY_FLAG" val="#wm#"/>
  <p:tag name="KSO_WM_TEMPLATE_CATEGORY" val="custom"/>
  <p:tag name="KSO_WM_TEMPLATE_INDEX" val="20230263"/>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BEAUTIFY_FLAG" val="#wm#"/>
  <p:tag name="KSO_WM_TEMPLATE_CATEGORY" val="custom"/>
  <p:tag name="KSO_WM_TEMPLATE_INDEX" val="20230263"/>
</p:tagLst>
</file>

<file path=ppt/tags/tag181.xml><?xml version="1.0" encoding="utf-8"?>
<p:tagLst xmlns:p="http://schemas.openxmlformats.org/presentationml/2006/main">
  <p:tag name="KSO_WM_BEAUTIFY_FLAG" val="#wm#"/>
  <p:tag name="KSO_WM_TEMPLATE_CATEGORY" val="custom"/>
  <p:tag name="KSO_WM_TEMPLATE_INDEX" val="20230263"/>
</p:tagLst>
</file>

<file path=ppt/tags/tag182.xml><?xml version="1.0" encoding="utf-8"?>
<p:tagLst xmlns:p="http://schemas.openxmlformats.org/presentationml/2006/main">
  <p:tag name="KSO_WM_BEAUTIFY_FLAG" val="#wm#"/>
  <p:tag name="KSO_WM_TEMPLATE_CATEGORY" val="custom"/>
  <p:tag name="KSO_WM_TEMPLATE_INDEX" val="20230263"/>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DIAGRAM_VIRTUALLY_FRAME" val="{&quot;height&quot;:234.15,&quot;left&quot;:40.4,&quot;top&quot;:73.55,&quot;width&quot;:507.85}"/>
</p:tagLst>
</file>

<file path=ppt/tags/tag186.xml><?xml version="1.0" encoding="utf-8"?>
<p:tagLst xmlns:p="http://schemas.openxmlformats.org/presentationml/2006/main">
  <p:tag name="KSO_WM_DIAGRAM_VIRTUALLY_FRAME" val="{&quot;height&quot;:234.15,&quot;left&quot;:40.4,&quot;top&quot;:73.55,&quot;width&quot;:501.05}"/>
</p:tagLst>
</file>

<file path=ppt/tags/tag187.xml><?xml version="1.0" encoding="utf-8"?>
<p:tagLst xmlns:p="http://schemas.openxmlformats.org/presentationml/2006/main">
  <p:tag name="KSO_WM_BEAUTIFY_FLAG" val="#wm#"/>
  <p:tag name="KSO_WM_TEMPLATE_CATEGORY" val="custom"/>
  <p:tag name="KSO_WM_TEMPLATE_INDEX" val="20230263"/>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30263"/>
</p:tagLst>
</file>

<file path=ppt/tags/tag198.xml><?xml version="1.0" encoding="utf-8"?>
<p:tagLst xmlns:p="http://schemas.openxmlformats.org/presentationml/2006/main">
  <p:tag name="KSO_WM_UNIT_TYPE" val="a"/>
  <p:tag name="KSO_WM_UNIT_INDEX" val="1"/>
  <p:tag name="KSO_WM_BEAUTIFY_FLAG" val="#wm#"/>
  <p:tag name="KSO_WM_TAG_VERSION" val="3.0"/>
  <p:tag name="KSO_WM_UNIT_ID" val="custom2023584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14"/>
  <p:tag name="KSO_WM_UNIT_PRESET_TEXT" val="单击此处&#10;添加章节标题"/>
  <p:tag name="KSO_WM_UNIT_TEXT_TYPE" val="1"/>
</p:tagLst>
</file>

<file path=ppt/tags/tag19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7"/>
  <p:tag name="KSO_WM_SLIDE_ID" val="custom20235847_7"/>
  <p:tag name="KSO_WM_TEMPLATE_MASTER_TYPE" val="0"/>
  <p:tag name="KSO_WM_SLIDE_LAYOUT" val="a_e"/>
  <p:tag name="KSO_WM_SLIDE_LAYOUT_CNT" val="1_1"/>
</p:tagLst>
</file>

<file path=ppt/tags/tag2.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wm#"/>
  <p:tag name="KSO_WM_TEMPLATE_CATEGORY" val="custom"/>
  <p:tag name="KSO_WM_TEMPLATE_INDEX" val="20205081"/>
</p:tagLst>
</file>

<file path=ppt/tags/tag202.xml><?xml version="1.0" encoding="utf-8"?>
<p:tagLst xmlns:p="http://schemas.openxmlformats.org/presentationml/2006/main">
  <p:tag name="KSO_WM_BEAUTIFY_FLAG" val="#wm#"/>
  <p:tag name="KSO_WM_TEMPLATE_CATEGORY" val="custom"/>
  <p:tag name="KSO_WM_TEMPLATE_INDEX" val="20205081"/>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wm#"/>
  <p:tag name="KSO_WM_TEMPLATE_CATEGORY" val="custom"/>
  <p:tag name="KSO_WM_TEMPLATE_INDEX" val="20205081"/>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DIAGRAM_VIRTUALLY_FRAME" val="{&quot;height&quot;:234.15,&quot;left&quot;:40.4,&quot;top&quot;:73.55,&quot;width&quot;:507.85}"/>
</p:tagLst>
</file>

<file path=ppt/tags/tag208.xml><?xml version="1.0" encoding="utf-8"?>
<p:tagLst xmlns:p="http://schemas.openxmlformats.org/presentationml/2006/main">
  <p:tag name="KSO_WM_DIAGRAM_VIRTUALLY_FRAME" val="{&quot;height&quot;:234.15,&quot;left&quot;:40.4,&quot;top&quot;:73.55,&quot;width&quot;:501.05}"/>
</p:tagLst>
</file>

<file path=ppt/tags/tag209.xml><?xml version="1.0" encoding="utf-8"?>
<p:tagLst xmlns:p="http://schemas.openxmlformats.org/presentationml/2006/main">
  <p:tag name="KSO_WM_BEAUTIFY_FLAG" val="#wm#"/>
  <p:tag name="KSO_WM_TEMPLATE_CATEGORY" val="custom"/>
  <p:tag name="KSO_WM_TEMPLATE_INDEX" val="20230263"/>
</p:tagLst>
</file>

<file path=ppt/tags/tag2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TYPE" val="a"/>
  <p:tag name="KSO_WM_UNIT_INDEX" val="1"/>
  <p:tag name="KSO_WM_BEAUTIFY_FLAG" val="#wm#"/>
  <p:tag name="KSO_WM_TAG_VERSION" val="3.0"/>
  <p:tag name="KSO_WM_UNIT_ID" val="custom2023584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14"/>
  <p:tag name="KSO_WM_UNIT_PRESET_TEXT" val="单击此处&#10;添加章节标题"/>
  <p:tag name="KSO_WM_UNIT_TEXT_TYPE" val="1"/>
</p:tagLst>
</file>

<file path=ppt/tags/tag211.xml><?xml version="1.0" encoding="utf-8"?>
<p:tagLst xmlns:p="http://schemas.openxmlformats.org/presentationml/2006/main">
  <p:tag name="KSO_WM_UNIT_TYPE" val="e"/>
  <p:tag name="KSO_WM_UNIT_INDEX" val="1"/>
  <p:tag name="KSO_WM_BEAUTIFY_FLAG" val="#wm#"/>
  <p:tag name="KSO_WM_TAG_VERSION" val="3.0"/>
  <p:tag name="KSO_WM_UNIT_ID" val="custom2023584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Lst>
</file>

<file path=ppt/tags/tag212.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7"/>
  <p:tag name="KSO_WM_SLIDE_ID" val="custom20235847_7"/>
  <p:tag name="KSO_WM_TEMPLATE_MASTER_TYPE" val="0"/>
  <p:tag name="KSO_WM_SLIDE_LAYOUT" val="a_e"/>
  <p:tag name="KSO_WM_SLIDE_LAYOUT_CNT" val="1_1"/>
</p:tagLst>
</file>

<file path=ppt/tags/tag213.xml><?xml version="1.0" encoding="utf-8"?>
<p:tagLst xmlns:p="http://schemas.openxmlformats.org/presentationml/2006/main">
  <p:tag name="KSO_WM_BEAUTIFY_FLAG" val="#wm#"/>
  <p:tag name="KSO_WM_TEMPLATE_CATEGORY" val="custom"/>
  <p:tag name="KSO_WM_TEMPLATE_INDEX" val="20230263"/>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wm#"/>
  <p:tag name="KSO_WM_TEMPLATE_CATEGORY" val="custom"/>
  <p:tag name="KSO_WM_TEMPLATE_INDEX" val="20230263"/>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BEAUTIFY_FLAG" val="#wm#"/>
  <p:tag name="KSO_WM_TEMPLATE_CATEGORY" val="custom"/>
  <p:tag name="KSO_WM_TEMPLATE_INDEX" val="20230263"/>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30263"/>
</p:tagLst>
</file>

<file path=ppt/tags/tag24.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DIAGRAM_VIRTUALLY_FRAME" val="{&quot;height&quot;:234.15,&quot;left&quot;:40.4,&quot;top&quot;:73.55,&quot;width&quot;:507.85}"/>
</p:tagLst>
</file>

<file path=ppt/tags/tag243.xml><?xml version="1.0" encoding="utf-8"?>
<p:tagLst xmlns:p="http://schemas.openxmlformats.org/presentationml/2006/main">
  <p:tag name="KSO_WM_DIAGRAM_VIRTUALLY_FRAME" val="{&quot;height&quot;:234.15,&quot;left&quot;:40.4,&quot;top&quot;:73.55,&quot;width&quot;:501.05}"/>
</p:tagLst>
</file>

<file path=ppt/tags/tag244.xml><?xml version="1.0" encoding="utf-8"?>
<p:tagLst xmlns:p="http://schemas.openxmlformats.org/presentationml/2006/main">
  <p:tag name="KSO_WM_DIAGRAM_VIRTUALLY_FRAME" val="{&quot;height&quot;:234.15,&quot;left&quot;:40.4,&quot;top&quot;:73.55,&quot;width&quot;:507.85}"/>
</p:tagLst>
</file>

<file path=ppt/tags/tag245.xml><?xml version="1.0" encoding="utf-8"?>
<p:tagLst xmlns:p="http://schemas.openxmlformats.org/presentationml/2006/main">
  <p:tag name="KSO_WM_DIAGRAM_VIRTUALLY_FRAME" val="{&quot;height&quot;:234.15,&quot;left&quot;:40.4,&quot;top&quot;:73.55,&quot;width&quot;:501.05}"/>
</p:tagLst>
</file>

<file path=ppt/tags/tag246.xml><?xml version="1.0" encoding="utf-8"?>
<p:tagLst xmlns:p="http://schemas.openxmlformats.org/presentationml/2006/main">
  <p:tag name="KSO_WM_BEAUTIFY_FLAG" val="#wm#"/>
  <p:tag name="KSO_WM_TEMPLATE_CATEGORY" val="custom"/>
  <p:tag name="KSO_WM_TEMPLATE_INDEX" val="20230263"/>
</p:tagLst>
</file>

<file path=ppt/tags/tag247.xml><?xml version="1.0" encoding="utf-8"?>
<p:tagLst xmlns:p="http://schemas.openxmlformats.org/presentationml/2006/main">
  <p:tag name="KSO_WM_UNIT_TYPE" val="a"/>
  <p:tag name="KSO_WM_UNIT_INDEX" val="1"/>
  <p:tag name="KSO_WM_BEAUTIFY_FLAG" val="#wm#"/>
  <p:tag name="KSO_WM_TAG_VERSION" val="3.0"/>
  <p:tag name="KSO_WM_UNIT_ID" val="custom20235847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 name="KSO_WM_UNIT_VALUE" val="14"/>
  <p:tag name="KSO_WM_UNIT_PRESET_TEXT" val="单击此处&#10;添加章节标题"/>
  <p:tag name="KSO_WM_UNIT_TEXT_TYPE" val="1"/>
</p:tagLst>
</file>

<file path=ppt/tags/tag248.xml><?xml version="1.0" encoding="utf-8"?>
<p:tagLst xmlns:p="http://schemas.openxmlformats.org/presentationml/2006/main">
  <p:tag name="KSO_WM_UNIT_TYPE" val="e"/>
  <p:tag name="KSO_WM_UNIT_INDEX" val="1"/>
  <p:tag name="KSO_WM_BEAUTIFY_FLAG" val="#wm#"/>
  <p:tag name="KSO_WM_TAG_VERSION" val="3.0"/>
  <p:tag name="KSO_WM_UNIT_ID" val="custom20235847_7*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Lst>
</file>

<file path=ppt/tags/tag249.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7"/>
  <p:tag name="KSO_WM_SLIDE_ID" val="custom20235847_7"/>
  <p:tag name="KSO_WM_TEMPLATE_MASTER_TYPE" val="0"/>
  <p:tag name="KSO_WM_SLIDE_LAYOUT" val="a_e"/>
  <p:tag name="KSO_WM_SLIDE_LAYOUT_CNT" val="1_1"/>
</p:tagLst>
</file>

<file path=ppt/tags/tag25.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BEAUTIFY_FLAG" val="#wm#"/>
  <p:tag name="KSO_WM_TEMPLATE_CATEGORY" val="custom"/>
  <p:tag name="KSO_WM_TEMPLATE_INDEX" val="20230263"/>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wm#"/>
  <p:tag name="KSO_WM_TEMPLATE_CATEGORY" val="custom"/>
  <p:tag name="KSO_WM_TEMPLATE_INDEX" val="20230263"/>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7"/>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30263"/>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30263"/>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DIAGRAM_VIRTUALLY_FRAME" val="{&quot;height&quot;:225.8,&quot;left&quot;:67.35,&quot;top&quot;:94.95,&quot;width&quot;:474.1}"/>
</p:tagLst>
</file>

<file path=ppt/tags/tag286.xml><?xml version="1.0" encoding="utf-8"?>
<p:tagLst xmlns:p="http://schemas.openxmlformats.org/presentationml/2006/main">
  <p:tag name="KSO_WM_DIAGRAM_VIRTUALLY_FRAME" val="{&quot;height&quot;:225.8,&quot;left&quot;:67.35,&quot;top&quot;:94.95,&quot;width&quot;:474.1}"/>
</p:tagLst>
</file>

<file path=ppt/tags/tag287.xml><?xml version="1.0" encoding="utf-8"?>
<p:tagLst xmlns:p="http://schemas.openxmlformats.org/presentationml/2006/main">
  <p:tag name="KSO_WM_DIAGRAM_VIRTUALLY_FRAME" val="{&quot;height&quot;:225.8,&quot;left&quot;:67.35,&quot;top&quot;:94.95,&quot;width&quot;:474.1}"/>
</p:tagLst>
</file>

<file path=ppt/tags/tag288.xml><?xml version="1.0" encoding="utf-8"?>
<p:tagLst xmlns:p="http://schemas.openxmlformats.org/presentationml/2006/main">
  <p:tag name="KSO_WM_DIAGRAM_VIRTUALLY_FRAME" val="{&quot;height&quot;:225.8,&quot;left&quot;:67.35,&quot;top&quot;:94.95,&quot;width&quot;:474.1}"/>
</p:tagLst>
</file>

<file path=ppt/tags/tag289.xml><?xml version="1.0" encoding="utf-8"?>
<p:tagLst xmlns:p="http://schemas.openxmlformats.org/presentationml/2006/main">
  <p:tag name="KSO_WM_BEAUTIFY_FLAG" val="#wm#"/>
  <p:tag name="KSO_WM_TEMPLATE_CATEGORY" val="custom"/>
  <p:tag name="KSO_WM_TEMPLATE_INDEX" val="20230263"/>
</p:tagLst>
</file>

<file path=ppt/tags/tag2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TYPE" val="a"/>
  <p:tag name="KSO_WM_UNIT_INDEX" val="1"/>
  <p:tag name="KSO_WM_BEAUTIFY_FLAG" val="#wm#"/>
  <p:tag name="KSO_WM_TAG_VERSION" val="3.0"/>
  <p:tag name="KSO_WM_UNIT_ID" val="custom20235847_9*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47"/>
  <p:tag name="KSO_WM_TEMPLATE_CATEGORY" val="custom"/>
  <p:tag name="KSO_WM_UNIT_ISCONTENTSTITLE" val="0"/>
</p:tagLst>
</file>

<file path=ppt/tags/tag291.xml><?xml version="1.0" encoding="utf-8"?>
<p:tagLst xmlns:p="http://schemas.openxmlformats.org/presentationml/2006/main">
  <p:tag name="KSO_WM_SLIDE_TYPE" val="endPage"/>
  <p:tag name="KSO_WM_TEMPLATE_SUBCATEGORY" val="29"/>
  <p:tag name="KSO_WM_TEMPLATE_COLOR_TYPE" val="0"/>
  <p:tag name="KSO_WM_TAG_VERSION" val="3.0"/>
  <p:tag name="KSO_WM_SLIDE_SUBTYPE" val="pureTxt"/>
  <p:tag name="KSO_WM_SLIDE_ITEM_CNT" val="0"/>
  <p:tag name="KSO_WM_BEAUTIFY_FLAG" val="#wm#"/>
  <p:tag name="KSO_WM_TEMPLATE_INDEX" val="20235847"/>
  <p:tag name="KSO_WM_TEMPLATE_CATEGORY" val="custom"/>
  <p:tag name="KSO_WM_SLIDE_INDEX" val="9"/>
  <p:tag name="KSO_WM_SLIDE_ID" val="custom20235847_9"/>
  <p:tag name="KSO_WM_TEMPLATE_MASTER_TYPE" val="0"/>
  <p:tag name="KSO_WM_SLIDE_LAYOUT" val="a_f"/>
  <p:tag name="KSO_WM_SLIDE_LAYOUT_CNT" val="1_1"/>
</p:tagLst>
</file>

<file path=ppt/tags/tag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41.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20"/>
</p:tagLst>
</file>

<file path=ppt/tags/tag4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Lst>
</file>

<file path=ppt/tags/tag4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60"/>
</p:tagLst>
</file>

<file path=ppt/tags/tag47.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52.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53.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VALUE" val="162"/>
</p:tagLst>
</file>

<file path=ppt/tags/tag54.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 name="KSO_WM_UNIT_VALUE" val="20"/>
</p:tagLst>
</file>

<file path=ppt/tags/tag55.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6.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1.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2.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76.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a"/>
  <p:tag name="KSO_WM_UNIT_INDEX" val="1"/>
  <p:tag name="KSO_WM_BEAUTIFY_FLAG" val="#wm#"/>
  <p:tag name="KSO_WM_TAG_VERSION" val="3.0"/>
  <p:tag name="KSO_WM_UNIT_PRESET_TEXT" val="编辑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4"/>
</p:tagLst>
</file>

<file path=ppt/tags/tag90.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847"/>
</p:tagLst>
</file>

<file path=ppt/tags/tag9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847"/>
</p:tagLst>
</file>

<file path=ppt/tags/tag9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847"/>
  <p:tag name="KSO_WM_TEMPLATE_CATEGORY" val="custom"/>
  <p:tag name="KSO_WM_TEMPLATE_MASTER_TYPE" val="0"/>
</p:tagLst>
</file>

<file path=ppt/tags/tag99.xml><?xml version="1.0" encoding="utf-8"?>
<p:tagLst xmlns:p="http://schemas.openxmlformats.org/presentationml/2006/main">
  <p:tag name="KSO_WM_BEAUTIFY_FLAG" val="#wm#"/>
  <p:tag name="KSO_WM_TEMPLATE_CATEGORY" val="custom"/>
  <p:tag name="KSO_WM_TEMPLATE_INDEX" val="20235847"/>
</p:tagLst>
</file>

<file path=ppt/theme/theme1.xml><?xml version="1.0" encoding="utf-8"?>
<a:theme xmlns:a="http://schemas.openxmlformats.org/drawingml/2006/main" name="Office 主题​​">
  <a:themeElements>
    <a:clrScheme name="自定义 17">
      <a:dk1>
        <a:srgbClr val="000000"/>
      </a:dk1>
      <a:lt1>
        <a:srgbClr val="FFFFFF"/>
      </a:lt1>
      <a:dk2>
        <a:srgbClr val="141D1F"/>
      </a:dk2>
      <a:lt2>
        <a:srgbClr val="F9F7F3"/>
      </a:lt2>
      <a:accent1>
        <a:srgbClr val="2D9AB6"/>
      </a:accent1>
      <a:accent2>
        <a:srgbClr val="AE1602"/>
      </a:accent2>
      <a:accent3>
        <a:srgbClr val="DE9A3B"/>
      </a:accent3>
      <a:accent4>
        <a:srgbClr val="6A8000"/>
      </a:accent4>
      <a:accent5>
        <a:srgbClr val="C89600"/>
      </a:accent5>
      <a:accent6>
        <a:srgbClr val="87A1CB"/>
      </a:accent6>
      <a:hlink>
        <a:srgbClr val="0563C1"/>
      </a:hlink>
      <a:folHlink>
        <a:srgbClr val="954D72"/>
      </a:folHlink>
    </a:clrScheme>
    <a:fontScheme name="自定义 9">
      <a:majorFont>
        <a:latin typeface="汉仪小隶书简"/>
        <a:ea typeface="汉仪小隶书简"/>
        <a:cs typeface=""/>
      </a:majorFont>
      <a:minorFont>
        <a:latin typeface="汉仪小隶书简"/>
        <a:ea typeface="汉仪小隶书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25001</Words>
  <Application>WPS 演示</Application>
  <PresentationFormat>宽屏</PresentationFormat>
  <Paragraphs>743</Paragraphs>
  <Slides>54</Slides>
  <Notes>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54</vt:i4>
      </vt:variant>
    </vt:vector>
  </HeadingPairs>
  <TitlesOfParts>
    <vt:vector size="76" baseType="lpstr">
      <vt:lpstr>Arial</vt:lpstr>
      <vt:lpstr>宋体</vt:lpstr>
      <vt:lpstr>Wingdings</vt:lpstr>
      <vt:lpstr>MiSans</vt:lpstr>
      <vt:lpstr>Times New Roman</vt:lpstr>
      <vt:lpstr>汉仪雅酷黑简</vt:lpstr>
      <vt:lpstr>仿宋</vt:lpstr>
      <vt:lpstr>Wingdings</vt:lpstr>
      <vt:lpstr>汉仪君黑-45简</vt:lpstr>
      <vt:lpstr>等线</vt:lpstr>
      <vt:lpstr>微软雅黑</vt:lpstr>
      <vt:lpstr>汉仪小隶书简</vt:lpstr>
      <vt:lpstr>Arial Unicode MS</vt:lpstr>
      <vt:lpstr>Calibri</vt:lpstr>
      <vt:lpstr>楷体</vt:lpstr>
      <vt:lpstr>华文中宋</vt:lpstr>
      <vt:lpstr>汉仪大宋简</vt:lpstr>
      <vt:lpstr>黑体</vt:lpstr>
      <vt:lpstr>HelveticaNeue</vt:lpstr>
      <vt:lpstr>华文新魏</vt:lpstr>
      <vt:lpstr>Segoe Print</vt:lpstr>
      <vt:lpstr>Office 主题​​</vt:lpstr>
      <vt:lpstr>PowerPoint 演示文稿</vt:lpstr>
      <vt:lpstr>2024年10月天域全国名校协作体 高三英语联考客观题讲评</vt:lpstr>
      <vt:lpstr>目录</vt:lpstr>
      <vt:lpstr>题型概况</vt:lpstr>
      <vt:lpstr>单击此处添加标题</vt:lpstr>
      <vt:lpstr>阅读理解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七选五</vt:lpstr>
      <vt:lpstr>PowerPoint 演示文稿</vt:lpstr>
      <vt:lpstr>PowerPoint 演示文稿</vt:lpstr>
      <vt:lpstr>PowerPoint 演示文稿</vt:lpstr>
      <vt:lpstr>PowerPoint 演示文稿</vt:lpstr>
      <vt:lpstr>PowerPoint 演示文稿</vt:lpstr>
      <vt:lpstr>PowerPoint 演示文稿</vt:lpstr>
      <vt:lpstr>完型填空</vt:lpstr>
      <vt:lpstr>PowerPoint 演示文稿</vt:lpstr>
      <vt:lpstr>PowerPoint 演示文稿</vt:lpstr>
      <vt:lpstr>PowerPoint 演示文稿</vt:lpstr>
      <vt:lpstr>PowerPoint 演示文稿</vt:lpstr>
      <vt:lpstr>PowerPoint 演示文稿</vt:lpstr>
      <vt:lpstr>语法填空</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168</cp:revision>
  <dcterms:created xsi:type="dcterms:W3CDTF">2019-06-19T02:08:00Z</dcterms:created>
  <dcterms:modified xsi:type="dcterms:W3CDTF">2024-10-18T07:22:11Z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67E9E6AC4C2A4E2786803ECDFC95FA58_13</vt:lpwstr>
  </property>
</Properties>
</file>