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426" r:id="rId4"/>
    <p:sldId id="396" r:id="rId5"/>
    <p:sldId id="297" r:id="rId6"/>
    <p:sldId id="298" r:id="rId7"/>
    <p:sldId id="412" r:id="rId8"/>
    <p:sldId id="389" r:id="rId9"/>
    <p:sldId id="390" r:id="rId10"/>
    <p:sldId id="299" r:id="rId11"/>
    <p:sldId id="391" r:id="rId12"/>
    <p:sldId id="317" r:id="rId13"/>
    <p:sldId id="392" r:id="rId14"/>
    <p:sldId id="393" r:id="rId15"/>
    <p:sldId id="394" r:id="rId16"/>
    <p:sldId id="395" r:id="rId17"/>
    <p:sldId id="258" r:id="rId18"/>
    <p:sldId id="334" r:id="rId19"/>
    <p:sldId id="294" r:id="rId20"/>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6"/>
  </p:normalViewPr>
  <p:slideViewPr>
    <p:cSldViewPr showGuides="1">
      <p:cViewPr varScale="1">
        <p:scale>
          <a:sx n="103" d="100"/>
          <a:sy n="103" d="100"/>
        </p:scale>
        <p:origin x="896" y="184"/>
      </p:cViewPr>
      <p:guideLst>
        <p:guide orient="horz" pos="2149"/>
        <p:guide pos="38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4.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6.jpeg"/><Relationship Id="rId2" Type="http://schemas.openxmlformats.org/officeDocument/2006/relationships/tags" Target="../tags/tag83.xml"/><Relationship Id="rId13" Type="http://schemas.openxmlformats.org/officeDocument/2006/relationships/image" Target="../media/image8.png"/><Relationship Id="rId12" Type="http://schemas.openxmlformats.org/officeDocument/2006/relationships/tags" Target="../tags/tag91.xml"/><Relationship Id="rId11" Type="http://schemas.openxmlformats.org/officeDocument/2006/relationships/image" Target="../media/image7.png"/><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6.jpeg"/><Relationship Id="rId2" Type="http://schemas.openxmlformats.org/officeDocument/2006/relationships/tags" Target="../tags/tag97.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image" Target="../media/image10.png"/><Relationship Id="rId11" Type="http://schemas.openxmlformats.org/officeDocument/2006/relationships/tags" Target="../tags/tag104.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6.jpeg"/><Relationship Id="rId2" Type="http://schemas.openxmlformats.org/officeDocument/2006/relationships/tags" Target="../tags/tag107.xml"/><Relationship Id="rId13" Type="http://schemas.openxmlformats.org/officeDocument/2006/relationships/image" Target="../media/image12.png"/><Relationship Id="rId12" Type="http://schemas.openxmlformats.org/officeDocument/2006/relationships/tags" Target="../tags/tag115.xml"/><Relationship Id="rId11" Type="http://schemas.openxmlformats.org/officeDocument/2006/relationships/image" Target="../media/image11.png"/><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image" Target="../media/image8.png"/><Relationship Id="rId6" Type="http://schemas.openxmlformats.org/officeDocument/2006/relationships/tags" Target="../tags/tag148.xml"/><Relationship Id="rId5" Type="http://schemas.openxmlformats.org/officeDocument/2006/relationships/image" Target="../media/image7.png"/><Relationship Id="rId4" Type="http://schemas.openxmlformats.org/officeDocument/2006/relationships/tags" Target="../tags/tag147.xml"/><Relationship Id="rId3" Type="http://schemas.openxmlformats.org/officeDocument/2006/relationships/image" Target="../media/image6.jpeg"/><Relationship Id="rId2" Type="http://schemas.openxmlformats.org/officeDocument/2006/relationships/tags" Target="../tags/tag146.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2" name="图片 11" descr="1"/>
          <p:cNvPicPr/>
          <p:nvPr userDrawn="1">
            <p:custDataLst>
              <p:tags r:id="rId2"/>
            </p:custDataLst>
          </p:nvPr>
        </p:nvPicPr>
        <p:blipFill>
          <a:blip r:embed="rId3"/>
          <a:srcRect b="1380"/>
          <a:stretch>
            <a:fillRect/>
          </a:stretch>
        </p:blipFill>
        <p:spPr>
          <a:xfrm>
            <a:off x="1200" y="159"/>
            <a:ext cx="12189600" cy="6857683"/>
          </a:xfrm>
          <a:prstGeom prst="rect">
            <a:avLst/>
          </a:prstGeom>
        </p:spPr>
      </p:pic>
      <p:sp>
        <p:nvSpPr>
          <p:cNvPr id="2" name="标题 1"/>
          <p:cNvSpPr>
            <a:spLocks noGrp="1"/>
          </p:cNvSpPr>
          <p:nvPr>
            <p:ph type="ctrTitle"/>
            <p:custDataLst>
              <p:tags r:id="rId4"/>
            </p:custDataLst>
          </p:nvPr>
        </p:nvSpPr>
        <p:spPr>
          <a:xfrm>
            <a:off x="751205" y="2769871"/>
            <a:ext cx="7859395" cy="965200"/>
          </a:xfrm>
        </p:spPr>
        <p:txBody>
          <a:bodyPr vert="horz" wrap="square" lIns="101600" tIns="38100" rIns="76200" bIns="38100" rtlCol="0" anchor="t" anchorCtr="0">
            <a:normAutofit/>
          </a:bodyPr>
          <a:lstStyle>
            <a:lvl1pPr marL="0" indent="0" algn="l">
              <a:buFont typeface="Arial" panose="020B0604020202020204" pitchFamily="34" charset="0"/>
              <a:buNone/>
              <a:defRPr kumimoji="0" lang="zh-CN" altLang="en-US" sz="4300" b="1" i="0" u="none" strike="noStrike" cap="none" spc="350" normalizeH="0" baseline="0" noProof="1" dirty="0">
                <a:solidFill>
                  <a:schemeClr val="lt1"/>
                </a:solidFill>
                <a:uFillTx/>
                <a:latin typeface="+mj-ea"/>
                <a:ea typeface="+mj-ea"/>
                <a:cs typeface="+mn-cs"/>
              </a:defRPr>
            </a:lvl1pPr>
          </a:lstStyle>
          <a:p>
            <a:pPr marL="0" marR="0" lvl="0" fontAlgn="auto">
              <a:buClrTx/>
              <a:buSzTx/>
              <a:buFontTx/>
            </a:pPr>
            <a:r>
              <a:rPr lang="zh-CN" altLang="en-US" dirty="0"/>
              <a:t>单击此处编辑母版标题样式</a:t>
            </a:r>
            <a:endParaRPr lang="zh-CN" altLang="en-US" dirty="0"/>
          </a:p>
        </p:txBody>
      </p:sp>
      <p:sp>
        <p:nvSpPr>
          <p:cNvPr id="3" name="副标题 2"/>
          <p:cNvSpPr>
            <a:spLocks noGrp="1"/>
          </p:cNvSpPr>
          <p:nvPr>
            <p:ph type="subTitle" idx="1" hasCustomPrompt="1"/>
            <p:custDataLst>
              <p:tags r:id="rId5"/>
            </p:custDataLst>
          </p:nvPr>
        </p:nvSpPr>
        <p:spPr>
          <a:xfrm>
            <a:off x="768350" y="3893695"/>
            <a:ext cx="7839051" cy="937385"/>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400" b="0" i="0" u="none" strike="noStrike" cap="none" spc="20" normalizeH="0" baseline="0" noProof="1" dirty="0">
                <a:solidFill>
                  <a:schemeClr val="lt1"/>
                </a:solidFill>
                <a:uFillTx/>
                <a:latin typeface="+mj-ea"/>
                <a:ea typeface="+mj-ea"/>
              </a:defRPr>
            </a:lvl1pPr>
          </a:lstStyle>
          <a:p>
            <a:pPr marL="57150" marR="0" lvl="0" indent="-285750" fontAlgn="auto">
              <a:lnSpc>
                <a:spcPct val="133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9"/>
            </p:custDataLst>
          </p:nvPr>
        </p:nvSpPr>
        <p:spPr>
          <a:xfrm>
            <a:off x="751205" y="405130"/>
            <a:ext cx="7859396" cy="2288540"/>
          </a:xfrm>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6000" b="1" i="0" u="none" strike="noStrike" cap="none" spc="56" normalizeH="0" baseline="0" noProof="1" dirty="0">
                <a:solidFill>
                  <a:schemeClr val="lt1"/>
                </a:solidFill>
                <a:uFillTx/>
                <a:latin typeface="+mn-ea"/>
                <a:ea typeface="+mn-ea"/>
              </a:defRPr>
            </a:lvl1pPr>
          </a:lstStyle>
          <a:p>
            <a:pPr marL="628650" marR="0" lvl="0" indent="-857250" fontAlgn="auto">
              <a:lnSpc>
                <a:spcPct val="100000"/>
              </a:lnSpc>
              <a:spcBef>
                <a:spcPts val="0"/>
              </a:spcBef>
              <a:spcAft>
                <a:spcPts val="1000"/>
              </a:spcAft>
              <a:buClrTx/>
              <a:buSzTx/>
            </a:pPr>
            <a:r>
              <a:rPr lang="zh-CN" altLang="en-US" dirty="0"/>
              <a:t>年号</a:t>
            </a:r>
            <a:endParaRPr lang="zh-CN" altLang="en-US" dirty="0"/>
          </a:p>
        </p:txBody>
      </p:sp>
      <p:pic>
        <p:nvPicPr>
          <p:cNvPr id="15" name="图片 14" descr="2"/>
          <p:cNvPicPr>
            <a:picLocks noChangeAspect="1"/>
          </p:cNvPicPr>
          <p:nvPr userDrawn="1">
            <p:custDataLst>
              <p:tags r:id="rId10"/>
            </p:custDataLst>
          </p:nvPr>
        </p:nvPicPr>
        <p:blipFill rotWithShape="1">
          <a:blip r:embed="rId11"/>
          <a:srcRect l="12438" b="8417"/>
          <a:stretch>
            <a:fillRect/>
          </a:stretch>
        </p:blipFill>
        <p:spPr>
          <a:xfrm>
            <a:off x="381000" y="5236210"/>
            <a:ext cx="2682216" cy="1485265"/>
          </a:xfrm>
          <a:prstGeom prst="rect">
            <a:avLst/>
          </a:prstGeom>
        </p:spPr>
      </p:pic>
      <p:pic>
        <p:nvPicPr>
          <p:cNvPr id="16" name="图片 15" descr="3"/>
          <p:cNvPicPr>
            <a:picLocks noChangeAspect="1"/>
          </p:cNvPicPr>
          <p:nvPr userDrawn="1">
            <p:custDataLst>
              <p:tags r:id="rId12"/>
            </p:custDataLst>
          </p:nvPr>
        </p:nvPicPr>
        <p:blipFill rotWithShape="1">
          <a:blip r:embed="rId13"/>
          <a:srcRect t="6558" r="9907"/>
          <a:stretch>
            <a:fillRect/>
          </a:stretch>
        </p:blipFill>
        <p:spPr>
          <a:xfrm>
            <a:off x="6295390" y="405130"/>
            <a:ext cx="5312410" cy="57530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4" name="图片 13" descr="1"/>
          <p:cNvPicPr/>
          <p:nvPr userDrawn="1">
            <p:custDataLst>
              <p:tags r:id="rId2"/>
            </p:custDataLst>
          </p:nvPr>
        </p:nvPicPr>
        <p:blipFill>
          <a:blip r:embed="rId3"/>
          <a:srcRect b="1380"/>
          <a:stretch>
            <a:fillRect/>
          </a:stretch>
        </p:blipFill>
        <p:spPr>
          <a:xfrm>
            <a:off x="1200" y="159"/>
            <a:ext cx="12189600" cy="6857683"/>
          </a:xfrm>
          <a:prstGeom prst="rect">
            <a:avLst/>
          </a:prstGeom>
        </p:spPr>
      </p:pic>
      <p:sp>
        <p:nvSpPr>
          <p:cNvPr id="2" name="标题 1"/>
          <p:cNvSpPr>
            <a:spLocks noGrp="1"/>
          </p:cNvSpPr>
          <p:nvPr>
            <p:ph type="title" hasCustomPrompt="1"/>
            <p:custDataLst>
              <p:tags r:id="rId4"/>
            </p:custDataLst>
          </p:nvPr>
        </p:nvSpPr>
        <p:spPr>
          <a:xfrm>
            <a:off x="5695268" y="467594"/>
            <a:ext cx="4996977" cy="1346346"/>
          </a:xfrm>
        </p:spPr>
        <p:txBody>
          <a:bodyPr vert="horz" wrap="square" tIns="0" bIns="0" rtlCol="0" anchor="b" anchorCtr="0">
            <a:normAutofit/>
          </a:bodyPr>
          <a:lstStyle>
            <a:lvl1pPr marL="0" indent="0">
              <a:buFont typeface="Arial" panose="020B0604020202020204" pitchFamily="34" charset="0"/>
              <a:buNone/>
              <a:defRPr lang="zh-CN" altLang="en-US" sz="6000" b="1" i="0" spc="430" dirty="0">
                <a:solidFill>
                  <a:schemeClr val="lt1">
                    <a:lumMod val="100000"/>
                  </a:schemeClr>
                </a:solidFill>
                <a:latin typeface="+mj-ea"/>
                <a:ea typeface="+mj-ea"/>
                <a:cs typeface="+mn-cs"/>
              </a:defRPr>
            </a:lvl1pPr>
          </a:lstStyle>
          <a:p>
            <a:pPr marL="0" lvl="0"/>
            <a:r>
              <a:rPr lang="zh-CN" altLang="en-US" dirty="0"/>
              <a:t>标题</a:t>
            </a:r>
            <a:endParaRPr lang="zh-CN" altLang="en-US" dirty="0"/>
          </a:p>
        </p:txBody>
      </p:sp>
      <p:sp>
        <p:nvSpPr>
          <p:cNvPr id="3" name="副标题 2"/>
          <p:cNvSpPr>
            <a:spLocks noGrp="1"/>
          </p:cNvSpPr>
          <p:nvPr>
            <p:ph type="body" idx="1" hasCustomPrompt="1"/>
            <p:custDataLst>
              <p:tags r:id="rId5"/>
            </p:custDataLst>
          </p:nvPr>
        </p:nvSpPr>
        <p:spPr>
          <a:xfrm>
            <a:off x="5695268" y="1855065"/>
            <a:ext cx="4989041" cy="467026"/>
          </a:xfrm>
        </p:spPr>
        <p:txBody>
          <a:bodyPr vert="horz" wrap="square" tIns="0" bIns="0" rtlCol="0" anchor="t" anchorCtr="0">
            <a:normAutofit/>
          </a:bodyPr>
          <a:lstStyle>
            <a:lvl1pPr marL="0" indent="0">
              <a:buFont typeface="Arial" panose="020B0604020202020204" pitchFamily="34" charset="0"/>
              <a:buNone/>
              <a:defRPr lang="zh-CN" altLang="en-US" sz="2800" b="0" i="0" spc="149" dirty="0">
                <a:solidFill>
                  <a:schemeClr val="lt1">
                    <a:lumMod val="100000"/>
                  </a:schemeClr>
                </a:solidFill>
                <a:latin typeface="+mj-ea"/>
                <a:ea typeface="+mj-ea"/>
              </a:defRPr>
            </a:lvl1pPr>
          </a:lstStyle>
          <a:p>
            <a:pPr marL="0" lvl="0">
              <a:lnSpc>
                <a:spcPct val="100000"/>
              </a:lnSpc>
            </a:pPr>
            <a:r>
              <a:rPr lang="zh-CN" altLang="en-US" dirty="0"/>
              <a:t>副标题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7"/>
          <p:cNvPicPr>
            <a:picLocks noChangeAspect="1"/>
          </p:cNvPicPr>
          <p:nvPr userDrawn="1">
            <p:custDataLst>
              <p:tags r:id="rId9"/>
            </p:custDataLst>
          </p:nvPr>
        </p:nvPicPr>
        <p:blipFill rotWithShape="1">
          <a:blip r:embed="rId10"/>
          <a:srcRect l="5670" b="11119"/>
          <a:stretch>
            <a:fillRect/>
          </a:stretch>
        </p:blipFill>
        <p:spPr>
          <a:xfrm>
            <a:off x="238991" y="2349185"/>
            <a:ext cx="3973487" cy="4007164"/>
          </a:xfrm>
          <a:prstGeom prst="rect">
            <a:avLst/>
          </a:prstGeom>
        </p:spPr>
      </p:pic>
      <p:pic>
        <p:nvPicPr>
          <p:cNvPr id="11" name="图片 10" descr="8"/>
          <p:cNvPicPr>
            <a:picLocks noChangeAspect="1"/>
          </p:cNvPicPr>
          <p:nvPr userDrawn="1">
            <p:custDataLst>
              <p:tags r:id="rId11"/>
            </p:custDataLst>
          </p:nvPr>
        </p:nvPicPr>
        <p:blipFill rotWithShape="1">
          <a:blip r:embed="rId12"/>
          <a:srcRect t="9476" r="13169"/>
          <a:stretch>
            <a:fillRect/>
          </a:stretch>
        </p:blipFill>
        <p:spPr>
          <a:xfrm>
            <a:off x="10371932" y="238990"/>
            <a:ext cx="1581078" cy="2280081"/>
          </a:xfrm>
          <a:prstGeom prst="rect">
            <a:avLst/>
          </a:prstGeom>
        </p:spPr>
      </p:pic>
      <p:cxnSp>
        <p:nvCxnSpPr>
          <p:cNvPr id="12" name="直接连接符 11"/>
          <p:cNvCxnSpPr/>
          <p:nvPr userDrawn="1">
            <p:custDataLst>
              <p:tags r:id="rId13"/>
            </p:custDataLst>
          </p:nvPr>
        </p:nvCxnSpPr>
        <p:spPr>
          <a:xfrm>
            <a:off x="5716197" y="2406502"/>
            <a:ext cx="26979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custDataLst>
              <p:tags r:id="rId14"/>
            </p:custDataLst>
          </p:nvPr>
        </p:nvCxnSpPr>
        <p:spPr>
          <a:xfrm>
            <a:off x="5703425" y="2406502"/>
            <a:ext cx="50482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9" name="图片 8" descr="1"/>
          <p:cNvPicPr/>
          <p:nvPr userDrawn="1">
            <p:custDataLst>
              <p:tags r:id="rId2"/>
            </p:custDataLst>
          </p:nvPr>
        </p:nvPicPr>
        <p:blipFill>
          <a:blip r:embed="rId3"/>
          <a:srcRect b="1380"/>
          <a:stretch>
            <a:fillRect/>
          </a:stretch>
        </p:blipFill>
        <p:spPr>
          <a:xfrm>
            <a:off x="1200" y="159"/>
            <a:ext cx="12189600" cy="6857683"/>
          </a:xfrm>
          <a:prstGeom prst="rect">
            <a:avLst/>
          </a:prstGeom>
        </p:spPr>
      </p:pic>
      <p:sp>
        <p:nvSpPr>
          <p:cNvPr id="2" name="标题 1"/>
          <p:cNvSpPr>
            <a:spLocks noGrp="1"/>
          </p:cNvSpPr>
          <p:nvPr>
            <p:ph type="title" hasCustomPrompt="1"/>
            <p:custDataLst>
              <p:tags r:id="rId4"/>
            </p:custDataLst>
          </p:nvPr>
        </p:nvSpPr>
        <p:spPr>
          <a:xfrm>
            <a:off x="6718298" y="3259339"/>
            <a:ext cx="4961083" cy="1047750"/>
          </a:xfrm>
        </p:spPr>
        <p:txBody>
          <a:bodyPr vert="horz" wrap="square" lIns="91440" tIns="45720" rIns="0" bIns="0" rtlCol="0" anchor="t" anchorCtr="0">
            <a:normAutofit/>
          </a:bodyPr>
          <a:lstStyle>
            <a:lvl1pPr marL="0" indent="0" algn="l">
              <a:buFont typeface="Arial" panose="020B0604020202020204" pitchFamily="34" charset="0"/>
              <a:buNone/>
              <a:defRPr lang="zh-CN" altLang="en-US" sz="6000" dirty="0">
                <a:solidFill>
                  <a:schemeClr val="lt1">
                    <a:lumMod val="100000"/>
                  </a:schemeClr>
                </a:solidFill>
                <a:latin typeface="+mj-ea"/>
                <a:ea typeface="+mj-ea"/>
                <a:cs typeface="+mn-cs"/>
              </a:defRPr>
            </a:lvl1pPr>
          </a:lstStyle>
          <a:p>
            <a:pPr marL="0" lvl="0">
              <a:lnSpc>
                <a:spcPct val="114000"/>
              </a:lnSpc>
            </a:pPr>
            <a:r>
              <a:rPr lang="zh-CN" altLang="en-US" dirty="0"/>
              <a:t>编辑标题</a:t>
            </a:r>
            <a:endParaRPr lang="zh-CN" altLang="en-US" dirty="0"/>
          </a:p>
        </p:txBody>
      </p:sp>
      <p:sp>
        <p:nvSpPr>
          <p:cNvPr id="3" name="文本占位符 2"/>
          <p:cNvSpPr>
            <a:spLocks noGrp="1"/>
          </p:cNvSpPr>
          <p:nvPr>
            <p:ph type="body" idx="1" hasCustomPrompt="1"/>
            <p:custDataLst>
              <p:tags r:id="rId5"/>
            </p:custDataLst>
          </p:nvPr>
        </p:nvSpPr>
        <p:spPr>
          <a:xfrm>
            <a:off x="6718298" y="4392179"/>
            <a:ext cx="4961082" cy="603250"/>
          </a:xfrm>
        </p:spPr>
        <p:txBody>
          <a:bodyPr vert="horz" wrap="square" lIns="91440" tIns="45720" rIns="0" bIns="0" rtlCol="0" anchor="t" anchorCtr="0">
            <a:normAutofit lnSpcReduction="10000"/>
          </a:bodyPr>
          <a:lstStyle>
            <a:lvl1pPr marL="0" indent="0" algn="l">
              <a:buFont typeface="Arial" panose="020B0604020202020204" pitchFamily="34" charset="0"/>
              <a:buNone/>
              <a:defRPr lang="zh-CN" altLang="en-US" sz="1800" b="0" i="0" dirty="0">
                <a:solidFill>
                  <a:schemeClr val="lt1">
                    <a:lumMod val="100000"/>
                  </a:schemeClr>
                </a:solidFill>
                <a:latin typeface="+mj-ea"/>
                <a:ea typeface="+mj-ea"/>
              </a:defRPr>
            </a:lvl1pPr>
          </a:lstStyle>
          <a:p>
            <a:pPr marL="0" lvl="0">
              <a:lnSpc>
                <a:spcPct val="111000"/>
              </a:lnSpc>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6"/>
            </p:custDataLst>
          </p:nvPr>
        </p:nvSpPr>
        <p:spPr>
          <a:xfrm>
            <a:off x="6718298" y="708586"/>
            <a:ext cx="4961084" cy="2474668"/>
          </a:xfrm>
        </p:spPr>
        <p:txBody>
          <a:bodyPr vert="horz" wrap="square" lIns="91440" tIns="45720" rIns="0" bIns="0" rtlCol="0" anchor="b" anchorCtr="0">
            <a:normAutofit fontScale="77500" lnSpcReduction="20000"/>
          </a:bodyPr>
          <a:lstStyle>
            <a:lvl1pPr marL="0" indent="0" algn="l">
              <a:buFont typeface="Arial" panose="020B0604020202020204" pitchFamily="34" charset="0"/>
              <a:buNone/>
              <a:defRPr lang="zh-CN" altLang="en-US" sz="13900" b="0" i="0" dirty="0">
                <a:solidFill>
                  <a:schemeClr val="lt1">
                    <a:lumMod val="100000"/>
                  </a:schemeClr>
                </a:solidFill>
                <a:latin typeface="+mj-ea"/>
                <a:ea typeface="+mj-ea"/>
              </a:defRPr>
            </a:lvl1pPr>
          </a:lstStyle>
          <a:p>
            <a:pPr marL="0" lvl="0">
              <a:lnSpc>
                <a:spcPct val="110000"/>
              </a:lnSpc>
            </a:pPr>
            <a:r>
              <a:rPr lang="zh-CN" altLang="en-US" dirty="0"/>
              <a:t>编号</a:t>
            </a:r>
            <a:endParaRPr lang="zh-CN" altLang="en-US" dirty="0"/>
          </a:p>
        </p:txBody>
      </p:sp>
      <p:sp>
        <p:nvSpPr>
          <p:cNvPr id="4" name="日期占位符 4"/>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8"/>
            </p:custDataLst>
          </p:nvPr>
        </p:nvSpPr>
        <p:spPr/>
        <p:txBody>
          <a:bodyPr/>
          <a:lstStyle/>
          <a:p>
            <a:endParaRPr lang="zh-CN" altLang="en-US"/>
          </a:p>
        </p:txBody>
      </p:sp>
      <p:sp>
        <p:nvSpPr>
          <p:cNvPr id="6" name="灯片编号占位符 6"/>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4"/>
          <p:cNvPicPr>
            <a:picLocks noChangeAspect="1"/>
          </p:cNvPicPr>
          <p:nvPr userDrawn="1">
            <p:custDataLst>
              <p:tags r:id="rId10"/>
            </p:custDataLst>
          </p:nvPr>
        </p:nvPicPr>
        <p:blipFill>
          <a:blip r:embed="rId11"/>
          <a:srcRect l="-12658" r="12658"/>
          <a:stretch>
            <a:fillRect/>
          </a:stretch>
        </p:blipFill>
        <p:spPr>
          <a:xfrm>
            <a:off x="1682750" y="1522710"/>
            <a:ext cx="3905872" cy="3800514"/>
          </a:xfrm>
          <a:prstGeom prst="rect">
            <a:avLst/>
          </a:prstGeom>
        </p:spPr>
      </p:pic>
      <p:pic>
        <p:nvPicPr>
          <p:cNvPr id="11" name="图片 10" descr="15"/>
          <p:cNvPicPr>
            <a:picLocks noChangeAspect="1"/>
          </p:cNvPicPr>
          <p:nvPr userDrawn="1">
            <p:custDataLst>
              <p:tags r:id="rId12"/>
            </p:custDataLst>
          </p:nvPr>
        </p:nvPicPr>
        <p:blipFill rotWithShape="1">
          <a:blip r:embed="rId13"/>
          <a:srcRect l="7400" r="38585" b="14231"/>
          <a:stretch>
            <a:fillRect/>
          </a:stretch>
        </p:blipFill>
        <p:spPr>
          <a:xfrm>
            <a:off x="280555" y="5860416"/>
            <a:ext cx="2140528" cy="8610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838200" y="360000"/>
            <a:ext cx="10515600" cy="581760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图片 11" descr="1"/>
          <p:cNvPicPr/>
          <p:nvPr userDrawn="1">
            <p:custDataLst>
              <p:tags r:id="rId2"/>
            </p:custDataLst>
          </p:nvPr>
        </p:nvPicPr>
        <p:blipFill>
          <a:blip r:embed="rId3"/>
          <a:srcRect b="1380"/>
          <a:stretch>
            <a:fillRect/>
          </a:stretch>
        </p:blipFill>
        <p:spPr>
          <a:xfrm>
            <a:off x="1200" y="159"/>
            <a:ext cx="12189600" cy="6857683"/>
          </a:xfrm>
          <a:prstGeom prst="rect">
            <a:avLst/>
          </a:prstGeom>
        </p:spPr>
      </p:pic>
      <p:pic>
        <p:nvPicPr>
          <p:cNvPr id="13" name="图片 12" descr="2"/>
          <p:cNvPicPr>
            <a:picLocks noChangeAspect="1"/>
          </p:cNvPicPr>
          <p:nvPr userDrawn="1">
            <p:custDataLst>
              <p:tags r:id="rId4"/>
            </p:custDataLst>
          </p:nvPr>
        </p:nvPicPr>
        <p:blipFill rotWithShape="1">
          <a:blip r:embed="rId5"/>
          <a:srcRect l="12438" b="8417"/>
          <a:stretch>
            <a:fillRect/>
          </a:stretch>
        </p:blipFill>
        <p:spPr>
          <a:xfrm>
            <a:off x="381000" y="5236210"/>
            <a:ext cx="2682216" cy="1485265"/>
          </a:xfrm>
          <a:prstGeom prst="rect">
            <a:avLst/>
          </a:prstGeom>
        </p:spPr>
      </p:pic>
      <p:pic>
        <p:nvPicPr>
          <p:cNvPr id="15" name="图片 14" descr="3"/>
          <p:cNvPicPr>
            <a:picLocks noChangeAspect="1"/>
          </p:cNvPicPr>
          <p:nvPr userDrawn="1">
            <p:custDataLst>
              <p:tags r:id="rId6"/>
            </p:custDataLst>
          </p:nvPr>
        </p:nvPicPr>
        <p:blipFill rotWithShape="1">
          <a:blip r:embed="rId7"/>
          <a:srcRect t="6558" r="9907"/>
          <a:stretch>
            <a:fillRect/>
          </a:stretch>
        </p:blipFill>
        <p:spPr>
          <a:xfrm>
            <a:off x="6295390" y="405130"/>
            <a:ext cx="5312410" cy="5753044"/>
          </a:xfrm>
          <a:prstGeom prst="rect">
            <a:avLst/>
          </a:prstGeom>
        </p:spPr>
      </p:pic>
      <p:sp>
        <p:nvSpPr>
          <p:cNvPr id="2" name="标题 1"/>
          <p:cNvSpPr>
            <a:spLocks noGrp="1"/>
          </p:cNvSpPr>
          <p:nvPr>
            <p:ph type="ctrTitle" hasCustomPrompt="1"/>
            <p:custDataLst>
              <p:tags r:id="rId8"/>
            </p:custDataLst>
          </p:nvPr>
        </p:nvSpPr>
        <p:spPr>
          <a:xfrm>
            <a:off x="1628499" y="2801808"/>
            <a:ext cx="6982102" cy="1140470"/>
          </a:xfrm>
        </p:spPr>
        <p:txBody>
          <a:bodyPr wrap="square" anchor="b">
            <a:normAutofit/>
          </a:bodyPr>
          <a:lstStyle>
            <a:lvl1pPr algn="l">
              <a:lnSpc>
                <a:spcPct val="100000"/>
              </a:lnSpc>
              <a:defRPr sz="6000">
                <a:latin typeface="+mj-ea"/>
                <a:ea typeface="+mj-ea"/>
              </a:defRPr>
            </a:lvl1pPr>
          </a:lstStyle>
          <a:p>
            <a:r>
              <a:rPr lang="zh-CN" altLang="en-US" dirty="0"/>
              <a:t>编辑母版标题</a:t>
            </a:r>
            <a:endParaRPr lang="zh-CN" altLang="en-US" dirty="0"/>
          </a:p>
        </p:txBody>
      </p:sp>
      <p:sp>
        <p:nvSpPr>
          <p:cNvPr id="3" name="副标题 2"/>
          <p:cNvSpPr>
            <a:spLocks noGrp="1"/>
          </p:cNvSpPr>
          <p:nvPr>
            <p:ph type="subTitle" idx="1" hasCustomPrompt="1"/>
            <p:custDataLst>
              <p:tags r:id="rId9"/>
            </p:custDataLst>
          </p:nvPr>
        </p:nvSpPr>
        <p:spPr>
          <a:xfrm>
            <a:off x="1628499" y="4008978"/>
            <a:ext cx="6677302" cy="972000"/>
          </a:xfrm>
        </p:spPr>
        <p:txBody>
          <a:bodyPr wrap="square">
            <a:normAutofit/>
          </a:bodyPr>
          <a:lstStyle>
            <a:lvl1pPr marL="0" indent="0" algn="l">
              <a:lnSpc>
                <a:spcPct val="100000"/>
              </a:lnSpc>
              <a:buNone/>
              <a:defRPr sz="2400">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3"/>
            </p:custDataLst>
          </p:nvPr>
        </p:nvSpPr>
        <p:spPr>
          <a:xfrm>
            <a:off x="1628499" y="1673685"/>
            <a:ext cx="6982101" cy="1056471"/>
          </a:xfrm>
        </p:spPr>
        <p:txBody>
          <a:bodyPr wrap="square" anchor="b">
            <a:normAutofit/>
          </a:bodyPr>
          <a:lstStyle>
            <a:lvl1pPr marL="0" indent="0" algn="l">
              <a:lnSpc>
                <a:spcPct val="100000"/>
              </a:lnSpc>
              <a:buFont typeface="Arial" panose="020B0604020202020204" pitchFamily="34" charset="0"/>
              <a:buNone/>
              <a:defRPr sz="4000" b="1">
                <a:latin typeface="+mn-ea"/>
                <a:ea typeface="+mn-ea"/>
              </a:defRPr>
            </a:lvl1pPr>
          </a:lstStyle>
          <a:p>
            <a:pPr lvl="0"/>
            <a:r>
              <a:rPr lang="zh-CN" altLang="en-US" dirty="0"/>
              <a:t>年号</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5.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4" Type="http://schemas.openxmlformats.org/officeDocument/2006/relationships/theme" Target="../theme/theme2.xml"/><Relationship Id="rId23" Type="http://schemas.openxmlformats.org/officeDocument/2006/relationships/tags" Target="../tags/tag163.xml"/><Relationship Id="rId22" Type="http://schemas.openxmlformats.org/officeDocument/2006/relationships/image" Target="../media/image14.png"/><Relationship Id="rId21" Type="http://schemas.openxmlformats.org/officeDocument/2006/relationships/tags" Target="../tags/tag162.xml"/><Relationship Id="rId20" Type="http://schemas.openxmlformats.org/officeDocument/2006/relationships/image" Target="../media/image13.png"/><Relationship Id="rId2" Type="http://schemas.openxmlformats.org/officeDocument/2006/relationships/slideLayout" Target="../slideLayouts/slideLayout13.xml"/><Relationship Id="rId19" Type="http://schemas.openxmlformats.org/officeDocument/2006/relationships/tags" Target="../tags/tag161.xml"/><Relationship Id="rId18" Type="http://schemas.openxmlformats.org/officeDocument/2006/relationships/tags" Target="../tags/tag160.xml"/><Relationship Id="rId17" Type="http://schemas.openxmlformats.org/officeDocument/2006/relationships/tags" Target="../tags/tag159.xml"/><Relationship Id="rId16" Type="http://schemas.openxmlformats.org/officeDocument/2006/relationships/tags" Target="../tags/tag158.xml"/><Relationship Id="rId15" Type="http://schemas.openxmlformats.org/officeDocument/2006/relationships/tags" Target="../tags/tag157.xml"/><Relationship Id="rId14" Type="http://schemas.openxmlformats.org/officeDocument/2006/relationships/tags" Target="../tags/tag156.xml"/><Relationship Id="rId13" Type="http://schemas.openxmlformats.org/officeDocument/2006/relationships/image" Target="../media/image6.jpeg"/><Relationship Id="rId12" Type="http://schemas.openxmlformats.org/officeDocument/2006/relationships/tags" Target="../tags/tag15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2" name="图片 11" descr="1"/>
          <p:cNvPicPr/>
          <p:nvPr userDrawn="1">
            <p:custDataLst>
              <p:tags r:id="rId12"/>
            </p:custDataLst>
          </p:nvPr>
        </p:nvPicPr>
        <p:blipFill>
          <a:blip r:embed="rId13"/>
          <a:srcRect b="1380"/>
          <a:stretch>
            <a:fillRect/>
          </a:stretch>
        </p:blipFill>
        <p:spPr>
          <a:xfrm>
            <a:off x="1200" y="159"/>
            <a:ext cx="12189600" cy="6857683"/>
          </a:xfrm>
          <a:prstGeom prst="rect">
            <a:avLst/>
          </a:prstGeom>
        </p:spPr>
      </p:pic>
      <p:sp>
        <p:nvSpPr>
          <p:cNvPr id="2" name="标题占位符 1"/>
          <p:cNvSpPr>
            <a:spLocks noGrp="1"/>
          </p:cNvSpPr>
          <p:nvPr>
            <p:ph type="title"/>
            <p:custDataLst>
              <p:tags r:id="rId14"/>
            </p:custDataLst>
          </p:nvPr>
        </p:nvSpPr>
        <p:spPr>
          <a:xfrm>
            <a:off x="838200" y="360000"/>
            <a:ext cx="10515600" cy="864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364400"/>
            <a:ext cx="10515600" cy="481320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83820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pic>
        <p:nvPicPr>
          <p:cNvPr id="10" name="图片 9" descr="9"/>
          <p:cNvPicPr>
            <a:picLocks noChangeAspect="1"/>
          </p:cNvPicPr>
          <p:nvPr userDrawn="1">
            <p:custDataLst>
              <p:tags r:id="rId19"/>
            </p:custDataLst>
          </p:nvPr>
        </p:nvPicPr>
        <p:blipFill rotWithShape="1">
          <a:blip r:embed="rId20"/>
          <a:srcRect l="14030" b="5634"/>
          <a:stretch>
            <a:fillRect/>
          </a:stretch>
        </p:blipFill>
        <p:spPr>
          <a:xfrm>
            <a:off x="238991" y="4434840"/>
            <a:ext cx="1464456" cy="2286635"/>
          </a:xfrm>
          <a:prstGeom prst="rect">
            <a:avLst/>
          </a:prstGeom>
        </p:spPr>
      </p:pic>
      <p:pic>
        <p:nvPicPr>
          <p:cNvPr id="11" name="图片 10" descr="10"/>
          <p:cNvPicPr>
            <a:picLocks noChangeAspect="1"/>
          </p:cNvPicPr>
          <p:nvPr userDrawn="1">
            <p:custDataLst>
              <p:tags r:id="rId21"/>
            </p:custDataLst>
          </p:nvPr>
        </p:nvPicPr>
        <p:blipFill rotWithShape="1">
          <a:blip r:embed="rId22"/>
          <a:srcRect l="2582" t="9300" r="19568" b="4819"/>
          <a:stretch>
            <a:fillRect/>
          </a:stretch>
        </p:blipFill>
        <p:spPr>
          <a:xfrm>
            <a:off x="10517284" y="4288156"/>
            <a:ext cx="1435725" cy="2433320"/>
          </a:xfrm>
          <a:prstGeom prst="rect">
            <a:avLst/>
          </a:prstGeom>
        </p:spPr>
      </p:pic>
      <p:sp>
        <p:nvSpPr>
          <p:cNvPr id="8" name="KSO_TEMPLATE" hidden="1"/>
          <p:cNvSpPr/>
          <p:nvPr userDrawn="1">
            <p:custDataLst>
              <p:tags r:id="rId23"/>
            </p:custDataLst>
          </p:nvPr>
        </p:nvSpPr>
        <p:spPr>
          <a:xfrm>
            <a:off x="0" y="0"/>
            <a:ext cx="0" cy="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lt1">
              <a:lumMod val="100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lt1">
              <a:lumMod val="100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lt1">
              <a:lumMod val="100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lt1">
              <a:lumMod val="100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lt1">
              <a:lumMod val="100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lt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64.xml"/><Relationship Id="rId2" Type="http://schemas.openxmlformats.org/officeDocument/2006/relationships/image" Target="../media/image16.jpeg"/><Relationship Id="rId1"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4.xml"/><Relationship Id="rId1" Type="http://schemas.openxmlformats.org/officeDocument/2006/relationships/tags" Target="../tags/tag1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6.xml"/><Relationship Id="rId1" Type="http://schemas.openxmlformats.org/officeDocument/2006/relationships/tags" Target="../tags/tag1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0.xml"/><Relationship Id="rId1" Type="http://schemas.openxmlformats.org/officeDocument/2006/relationships/tags" Target="../tags/tag18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92.xml"/><Relationship Id="rId2" Type="http://schemas.openxmlformats.org/officeDocument/2006/relationships/image" Target="../media/image17.png"/><Relationship Id="rId1" Type="http://schemas.openxmlformats.org/officeDocument/2006/relationships/tags" Target="../tags/tag191.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6.xml"/><Relationship Id="rId1" Type="http://schemas.openxmlformats.org/officeDocument/2006/relationships/tags" Target="../tags/tag16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tags" Target="../tags/tag17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37490" y="260350"/>
            <a:ext cx="166179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Think</a:t>
            </a:r>
            <a:endParaRPr lang="en-US" altLang="zh-CN" sz="3600" b="1" i="1">
              <a:solidFill>
                <a:schemeClr val="lt1"/>
              </a:solidFill>
              <a:latin typeface="+mn-lt"/>
              <a:ea typeface="+mn-ea"/>
            </a:endParaRPr>
          </a:p>
        </p:txBody>
      </p:sp>
      <p:sp>
        <p:nvSpPr>
          <p:cNvPr id="2" name="文本框 1"/>
          <p:cNvSpPr txBox="1"/>
          <p:nvPr/>
        </p:nvSpPr>
        <p:spPr>
          <a:xfrm>
            <a:off x="2495550" y="1268730"/>
            <a:ext cx="7298690" cy="1322070"/>
          </a:xfrm>
          <a:prstGeom prst="rect">
            <a:avLst/>
          </a:prstGeom>
          <a:solidFill>
            <a:schemeClr val="accent4">
              <a:lumMod val="40000"/>
              <a:lumOff val="60000"/>
            </a:schemeClr>
          </a:solidFill>
        </p:spPr>
        <p:txBody>
          <a:bodyPr wrap="square" rtlCol="0">
            <a:spAutoFit/>
          </a:bodyPr>
          <a:lstStyle/>
          <a:p>
            <a:pPr algn="l"/>
            <a:r>
              <a:rPr lang="en-US" altLang="zh-CN" sz="4000" b="1" dirty="0">
                <a:solidFill>
                  <a:schemeClr val="bg1"/>
                </a:solidFill>
                <a:sym typeface="+mn-ea"/>
              </a:rPr>
              <a:t>How to introduce the scheme in a </a:t>
            </a:r>
            <a:r>
              <a:rPr lang="en-US" altLang="zh-CN" sz="4000" b="1" dirty="0">
                <a:solidFill>
                  <a:srgbClr val="FF0000"/>
                </a:solidFill>
                <a:sym typeface="+mn-ea"/>
              </a:rPr>
              <a:t>logical</a:t>
            </a:r>
            <a:r>
              <a:rPr lang="en-US" altLang="zh-CN" sz="4000" b="1" dirty="0">
                <a:solidFill>
                  <a:schemeClr val="tx2">
                    <a:lumMod val="50000"/>
                    <a:lumOff val="50000"/>
                  </a:schemeClr>
                </a:solidFill>
                <a:sym typeface="+mn-ea"/>
              </a:rPr>
              <a:t> </a:t>
            </a:r>
            <a:r>
              <a:rPr lang="en-US" altLang="zh-CN" sz="4000" b="1" dirty="0">
                <a:solidFill>
                  <a:schemeClr val="bg1"/>
                </a:solidFill>
                <a:sym typeface="+mn-ea"/>
              </a:rPr>
              <a:t>way</a:t>
            </a:r>
            <a:endParaRPr lang="en-US" altLang="zh-CN" sz="4000" b="1" dirty="0">
              <a:solidFill>
                <a:schemeClr val="bg1"/>
              </a:solidFill>
              <a:sym typeface="+mn-ea"/>
            </a:endParaRPr>
          </a:p>
        </p:txBody>
      </p:sp>
      <p:sp>
        <p:nvSpPr>
          <p:cNvPr id="5" name="文本框 4"/>
          <p:cNvSpPr txBox="1"/>
          <p:nvPr/>
        </p:nvSpPr>
        <p:spPr>
          <a:xfrm>
            <a:off x="2135505" y="54864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3" name="文本框 2"/>
          <p:cNvSpPr txBox="1"/>
          <p:nvPr/>
        </p:nvSpPr>
        <p:spPr>
          <a:xfrm>
            <a:off x="1929130" y="2781300"/>
            <a:ext cx="8176260" cy="706755"/>
          </a:xfrm>
          <a:prstGeom prst="rect">
            <a:avLst/>
          </a:prstGeom>
          <a:noFill/>
        </p:spPr>
        <p:txBody>
          <a:bodyPr wrap="square" rtlCol="0">
            <a:spAutoFit/>
          </a:bodyPr>
          <a:lstStyle/>
          <a:p>
            <a:pPr algn="l"/>
            <a:r>
              <a:rPr lang="en-US" altLang="zh-CN" sz="4000" b="1" dirty="0">
                <a:solidFill>
                  <a:srgbClr val="FF0000"/>
                </a:solidFill>
                <a:sym typeface="+mn-ea"/>
              </a:rPr>
              <a:t>(time order/</a:t>
            </a:r>
            <a:r>
              <a:rPr lang="en-US" altLang="zh-CN" sz="4000" b="1" dirty="0">
                <a:solidFill>
                  <a:schemeClr val="tx2">
                    <a:lumMod val="50000"/>
                    <a:lumOff val="50000"/>
                  </a:schemeClr>
                </a:solidFill>
                <a:sym typeface="+mn-ea"/>
              </a:rPr>
              <a:t>content+significance)</a:t>
            </a:r>
            <a:endParaRPr lang="en-US" altLang="zh-CN" sz="4000" b="1" dirty="0">
              <a:solidFill>
                <a:schemeClr val="tx2">
                  <a:lumMod val="50000"/>
                  <a:lumOff val="50000"/>
                </a:schemeClr>
              </a:solidFill>
              <a:sym typeface="+mn-ea"/>
            </a:endParaRPr>
          </a:p>
        </p:txBody>
      </p:sp>
      <p:sp>
        <p:nvSpPr>
          <p:cNvPr id="4" name="下箭头 3"/>
          <p:cNvSpPr/>
          <p:nvPr/>
        </p:nvSpPr>
        <p:spPr>
          <a:xfrm>
            <a:off x="2999105" y="3429000"/>
            <a:ext cx="3600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9425" y="4077335"/>
            <a:ext cx="11643995" cy="1814830"/>
          </a:xfrm>
          <a:prstGeom prst="rect">
            <a:avLst/>
          </a:prstGeom>
          <a:solidFill>
            <a:schemeClr val="accent1">
              <a:lumMod val="40000"/>
              <a:lumOff val="60000"/>
            </a:schemeClr>
          </a:solidFill>
        </p:spPr>
        <p:txBody>
          <a:bodyPr wrap="square" rtlCol="0">
            <a:spAutoFit/>
          </a:bodyPr>
          <a:lstStyle/>
          <a:p>
            <a:pPr algn="l"/>
            <a:r>
              <a:rPr lang="zh-CN" altLang="en-US" sz="2800" dirty="0">
                <a:solidFill>
                  <a:srgbClr val="FF0000"/>
                </a:solidFill>
              </a:rPr>
              <a:t>As scheduled</a:t>
            </a:r>
            <a:r>
              <a:rPr lang="zh-CN" altLang="en-US" sz="2800" dirty="0"/>
              <a:t>, the camp </a:t>
            </a:r>
            <a:r>
              <a:rPr lang="zh-CN" altLang="en-US" sz="2800" dirty="0">
                <a:solidFill>
                  <a:srgbClr val="FF0000"/>
                </a:solidFill>
              </a:rPr>
              <a:t>will offer a rich blend of activities</a:t>
            </a:r>
            <a:r>
              <a:rPr lang="zh-CN" altLang="en-US" sz="2800" dirty="0"/>
              <a:t> like/</a:t>
            </a:r>
            <a:r>
              <a:rPr lang="zh-CN" altLang="en-US" sz="2800" dirty="0">
                <a:solidFill>
                  <a:srgbClr val="FF0000"/>
                </a:solidFill>
              </a:rPr>
              <a:t>ranging from...to</a:t>
            </a:r>
            <a:r>
              <a:rPr lang="zh-CN" altLang="en-US" sz="2800" dirty="0"/>
              <a:t>...</a:t>
            </a:r>
            <a:endParaRPr lang="zh-CN" altLang="en-US" sz="2800" dirty="0"/>
          </a:p>
          <a:p>
            <a:pPr algn="l"/>
            <a:r>
              <a:rPr lang="zh-CN" altLang="en-US" sz="2800" dirty="0"/>
              <a:t>The camp </a:t>
            </a:r>
            <a:r>
              <a:rPr lang="zh-CN" altLang="en-US" sz="2800" dirty="0">
                <a:solidFill>
                  <a:srgbClr val="FF0000"/>
                </a:solidFill>
              </a:rPr>
              <a:t>will kick off with</a:t>
            </a:r>
            <a:r>
              <a:rPr lang="zh-CN" altLang="en-US" sz="2800" dirty="0"/>
              <a:t>.../At the beginning,... </a:t>
            </a:r>
            <a:endParaRPr lang="zh-CN" altLang="en-US" sz="2800" dirty="0"/>
          </a:p>
          <a:p>
            <a:pPr algn="l"/>
            <a:r>
              <a:rPr lang="zh-CN" altLang="en-US" sz="2800" dirty="0">
                <a:solidFill>
                  <a:srgbClr val="FF0000"/>
                </a:solidFill>
              </a:rPr>
              <a:t>Afterwards</a:t>
            </a:r>
            <a:r>
              <a:rPr lang="zh-CN" altLang="en-US" sz="2800" dirty="0"/>
              <a:t>,.../</a:t>
            </a:r>
            <a:r>
              <a:rPr lang="zh-CN" altLang="en-US" sz="2800" dirty="0">
                <a:solidFill>
                  <a:srgbClr val="FF0000"/>
                </a:solidFill>
              </a:rPr>
              <a:t>Then following that</a:t>
            </a:r>
            <a:r>
              <a:rPr lang="zh-CN" altLang="en-US" sz="2800" dirty="0"/>
              <a:t>,...</a:t>
            </a:r>
            <a:endParaRPr lang="zh-CN" altLang="en-US" sz="2800" dirty="0"/>
          </a:p>
        </p:txBody>
      </p:sp>
      <p:sp>
        <p:nvSpPr>
          <p:cNvPr id="16" name="矩形 15"/>
          <p:cNvSpPr/>
          <p:nvPr/>
        </p:nvSpPr>
        <p:spPr>
          <a:xfrm>
            <a:off x="838835" y="1412875"/>
            <a:ext cx="866140" cy="768350"/>
          </a:xfrm>
          <a:prstGeom prst="rect">
            <a:avLst/>
          </a:prstGeom>
          <a:noFill/>
          <a:ln>
            <a:noFill/>
          </a:ln>
        </p:spPr>
        <p:txBody>
          <a:bodyPr wrap="none" rtlCol="0" anchor="t">
            <a:spAutoFit/>
          </a:bodyPr>
          <a:lstStyle/>
          <a:p>
            <a:pPr algn="ctr"/>
            <a:r>
              <a:rPr lang="en-US" altLang="zh-CN" sz="4400" b="1">
                <a:solidFill>
                  <a:schemeClr val="accent1"/>
                </a:solidFill>
                <a:effectLst>
                  <a:outerShdw blurRad="38100" dist="25400" dir="5400000" algn="ctr" rotWithShape="0">
                    <a:srgbClr val="6E747A">
                      <a:alpha val="43000"/>
                    </a:srgbClr>
                  </a:outerShdw>
                </a:effectLst>
              </a:rPr>
              <a:t>P2</a:t>
            </a:r>
            <a:endParaRPr lang="en-US" altLang="zh-CN" sz="4400" b="1">
              <a:solidFill>
                <a:schemeClr val="accent1"/>
              </a:solidFill>
              <a:effectLst>
                <a:outerShdw blurRad="38100" dist="25400" dir="5400000" algn="ctr" rotWithShape="0">
                  <a:srgbClr val="6E747A">
                    <a:alpha val="43000"/>
                  </a:srgbClr>
                </a:outerShd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37490" y="260350"/>
            <a:ext cx="166179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Think</a:t>
            </a:r>
            <a:endParaRPr lang="en-US" altLang="zh-CN" sz="3600" b="1" i="1">
              <a:solidFill>
                <a:schemeClr val="lt1"/>
              </a:solidFill>
              <a:latin typeface="+mn-lt"/>
              <a:ea typeface="+mn-ea"/>
            </a:endParaRPr>
          </a:p>
        </p:txBody>
      </p:sp>
      <p:sp>
        <p:nvSpPr>
          <p:cNvPr id="2" name="文本框 1"/>
          <p:cNvSpPr txBox="1"/>
          <p:nvPr/>
        </p:nvSpPr>
        <p:spPr>
          <a:xfrm>
            <a:off x="2279015" y="620395"/>
            <a:ext cx="8739505" cy="521970"/>
          </a:xfrm>
          <a:prstGeom prst="rect">
            <a:avLst/>
          </a:prstGeom>
          <a:solidFill>
            <a:schemeClr val="accent4">
              <a:lumMod val="40000"/>
              <a:lumOff val="60000"/>
            </a:schemeClr>
          </a:solidFill>
        </p:spPr>
        <p:txBody>
          <a:bodyPr wrap="square" rtlCol="0">
            <a:spAutoFit/>
          </a:bodyPr>
          <a:lstStyle/>
          <a:p>
            <a:pPr algn="l"/>
            <a:r>
              <a:rPr lang="en-US" altLang="zh-CN" sz="2800" b="1" dirty="0">
                <a:solidFill>
                  <a:schemeClr val="bg1"/>
                </a:solidFill>
                <a:sym typeface="+mn-ea"/>
              </a:rPr>
              <a:t>How to introduce the scheme in a </a:t>
            </a:r>
            <a:r>
              <a:rPr lang="en-US" altLang="zh-CN" sz="2800" b="1" dirty="0">
                <a:solidFill>
                  <a:srgbClr val="FF0000"/>
                </a:solidFill>
                <a:sym typeface="+mn-ea"/>
              </a:rPr>
              <a:t>logical</a:t>
            </a:r>
            <a:r>
              <a:rPr lang="en-US" altLang="zh-CN" sz="2800" b="1" dirty="0">
                <a:solidFill>
                  <a:schemeClr val="tx2">
                    <a:lumMod val="50000"/>
                    <a:lumOff val="50000"/>
                  </a:schemeClr>
                </a:solidFill>
                <a:sym typeface="+mn-ea"/>
              </a:rPr>
              <a:t> </a:t>
            </a:r>
            <a:r>
              <a:rPr lang="en-US" altLang="zh-CN" sz="2800" b="1" dirty="0">
                <a:solidFill>
                  <a:schemeClr val="bg1"/>
                </a:solidFill>
                <a:sym typeface="+mn-ea"/>
              </a:rPr>
              <a:t>way</a:t>
            </a:r>
            <a:endParaRPr lang="en-US" altLang="zh-CN" sz="2800" b="1" dirty="0">
              <a:solidFill>
                <a:schemeClr val="bg1"/>
              </a:solidFill>
              <a:sym typeface="+mn-ea"/>
            </a:endParaRPr>
          </a:p>
        </p:txBody>
      </p:sp>
      <p:sp>
        <p:nvSpPr>
          <p:cNvPr id="5" name="文本框 4"/>
          <p:cNvSpPr txBox="1"/>
          <p:nvPr/>
        </p:nvSpPr>
        <p:spPr>
          <a:xfrm>
            <a:off x="2135505" y="4445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3" name="文本框 2"/>
          <p:cNvSpPr txBox="1"/>
          <p:nvPr/>
        </p:nvSpPr>
        <p:spPr>
          <a:xfrm>
            <a:off x="2351405" y="1196340"/>
            <a:ext cx="8176260" cy="706755"/>
          </a:xfrm>
          <a:prstGeom prst="rect">
            <a:avLst/>
          </a:prstGeom>
          <a:noFill/>
        </p:spPr>
        <p:txBody>
          <a:bodyPr wrap="square" rtlCol="0">
            <a:spAutoFit/>
          </a:bodyPr>
          <a:lstStyle/>
          <a:p>
            <a:pPr algn="l"/>
            <a:r>
              <a:rPr lang="en-US" altLang="zh-CN" sz="4000" b="1" dirty="0">
                <a:solidFill>
                  <a:srgbClr val="FF0000"/>
                </a:solidFill>
                <a:sym typeface="+mn-ea"/>
              </a:rPr>
              <a:t>(time order/</a:t>
            </a:r>
            <a:r>
              <a:rPr lang="en-US" altLang="zh-CN" sz="4000" b="1" dirty="0">
                <a:solidFill>
                  <a:schemeClr val="tx2">
                    <a:lumMod val="50000"/>
                    <a:lumOff val="50000"/>
                  </a:schemeClr>
                </a:solidFill>
                <a:sym typeface="+mn-ea"/>
              </a:rPr>
              <a:t>content+significance)</a:t>
            </a:r>
            <a:endParaRPr lang="en-US" altLang="zh-CN" sz="4000" b="1" dirty="0">
              <a:solidFill>
                <a:schemeClr val="tx2">
                  <a:lumMod val="50000"/>
                  <a:lumOff val="50000"/>
                </a:schemeClr>
              </a:solidFill>
              <a:sym typeface="+mn-ea"/>
            </a:endParaRPr>
          </a:p>
        </p:txBody>
      </p:sp>
      <p:sp>
        <p:nvSpPr>
          <p:cNvPr id="4" name="下箭头 3"/>
          <p:cNvSpPr/>
          <p:nvPr/>
        </p:nvSpPr>
        <p:spPr>
          <a:xfrm>
            <a:off x="7679690" y="1957070"/>
            <a:ext cx="360045" cy="575945"/>
          </a:xfrm>
          <a:prstGeom prst="down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25000"/>
                    <a:lumOff val="75000"/>
                  </a:schemeClr>
                </a:solidFill>
              </a:ln>
              <a:solidFill>
                <a:schemeClr val="tx2">
                  <a:lumMod val="50000"/>
                  <a:lumOff val="50000"/>
                </a:schemeClr>
              </a:solidFill>
            </a:endParaRPr>
          </a:p>
        </p:txBody>
      </p:sp>
      <p:sp>
        <p:nvSpPr>
          <p:cNvPr id="6" name="文本框 5"/>
          <p:cNvSpPr txBox="1"/>
          <p:nvPr/>
        </p:nvSpPr>
        <p:spPr>
          <a:xfrm>
            <a:off x="551180" y="2637155"/>
            <a:ext cx="11229340" cy="3761105"/>
          </a:xfrm>
          <a:prstGeom prst="rect">
            <a:avLst/>
          </a:prstGeom>
          <a:solidFill>
            <a:schemeClr val="tx2">
              <a:lumMod val="10000"/>
              <a:lumOff val="90000"/>
            </a:schemeClr>
          </a:solidFill>
        </p:spPr>
        <p:txBody>
          <a:bodyPr wrap="square" rtlCol="0">
            <a:noAutofit/>
          </a:bodyPr>
          <a:lstStyle/>
          <a:p>
            <a:pPr algn="l"/>
            <a:endParaRPr lang="zh-CN" altLang="en-US" sz="2400" b="1" dirty="0">
              <a:solidFill>
                <a:srgbClr val="FF0000"/>
              </a:solidFill>
            </a:endParaRPr>
          </a:p>
          <a:p>
            <a:pPr marL="342900" indent="-342900" algn="l">
              <a:buFont typeface="Wingdings" panose="05000000000000000000" charset="0"/>
              <a:buChar char="l"/>
            </a:pPr>
            <a:r>
              <a:rPr lang="zh-CN" altLang="en-US" sz="2400" dirty="0"/>
              <a:t>a lecture delivered by a renowned scientist, whose remarkable insights are sure to encourage the generation to contribute innovative ideas</a:t>
            </a:r>
            <a:endParaRPr lang="zh-CN" altLang="en-US" sz="2400" dirty="0"/>
          </a:p>
          <a:p>
            <a:pPr marL="342900" indent="-342900" algn="l">
              <a:buFont typeface="Wingdings" panose="05000000000000000000" charset="0"/>
              <a:buChar char="l"/>
            </a:pPr>
            <a:endParaRPr lang="zh-CN" altLang="en-US" sz="2400" dirty="0"/>
          </a:p>
          <a:p>
            <a:pPr marL="342900" indent="-342900" algn="l">
              <a:buFont typeface="Wingdings" panose="05000000000000000000" charset="0"/>
              <a:buChar char="l"/>
            </a:pPr>
            <a:r>
              <a:rPr lang="zh-CN" altLang="en-US" sz="2400" dirty="0"/>
              <a:t>A renowned scientist will be invited to deliver a lecture,</a:t>
            </a:r>
            <a:r>
              <a:rPr lang="zh-CN" altLang="en-US" sz="2400" dirty="0">
                <a:solidFill>
                  <a:srgbClr val="FF0000"/>
                </a:solidFill>
              </a:rPr>
              <a:t>through which</a:t>
            </a:r>
            <a:r>
              <a:rPr lang="zh-CN" altLang="en-US" sz="2400" dirty="0"/>
              <a:t> students will </a:t>
            </a:r>
            <a:r>
              <a:rPr lang="zh-CN" altLang="en-US" sz="2400" dirty="0">
                <a:solidFill>
                  <a:srgbClr val="FF0000"/>
                </a:solidFill>
              </a:rPr>
              <a:t>gain a deep insight into the connotation and value of </a:t>
            </a:r>
            <a:r>
              <a:rPr lang="zh-CN" altLang="en-US" sz="2400" dirty="0"/>
              <a:t>scientific creative thinking. </a:t>
            </a:r>
            <a:endParaRPr lang="zh-CN" altLang="en-US" sz="2400" dirty="0"/>
          </a:p>
          <a:p>
            <a:pPr algn="l">
              <a:buFont typeface="Wingdings" panose="05000000000000000000" charset="0"/>
            </a:pPr>
            <a:r>
              <a:rPr lang="en-US" altLang="zh-CN" sz="2400" dirty="0"/>
              <a:t>    </a:t>
            </a:r>
            <a:r>
              <a:rPr lang="en-US" altLang="zh-CN" sz="2400" dirty="0">
                <a:solidFill>
                  <a:srgbClr val="FF0000"/>
                </a:solidFill>
              </a:rPr>
              <a:t> </a:t>
            </a:r>
            <a:r>
              <a:rPr lang="zh-CN" altLang="en-US" sz="2400" dirty="0"/>
              <a:t> </a:t>
            </a:r>
            <a:endParaRPr lang="zh-CN" altLang="en-US" sz="2400" dirty="0"/>
          </a:p>
          <a:p>
            <a:pPr marL="342900" indent="-342900" algn="l">
              <a:buFont typeface="Wingdings" panose="05000000000000000000" charset="0"/>
              <a:buChar char="l"/>
            </a:pPr>
            <a:r>
              <a:rPr lang="zh-CN" altLang="en-US" sz="2400" dirty="0"/>
              <a:t>to </a:t>
            </a:r>
            <a:r>
              <a:rPr lang="zh-CN" altLang="en-US" sz="2400" dirty="0">
                <a:solidFill>
                  <a:srgbClr val="FF0000"/>
                </a:solidFill>
              </a:rPr>
              <a:t>popularize</a:t>
            </a:r>
            <a:r>
              <a:rPr lang="zh-CN" altLang="en-US" sz="2400" dirty="0"/>
              <a:t> technological innovation </a:t>
            </a:r>
            <a:r>
              <a:rPr lang="zh-CN" altLang="en-US" sz="2400" dirty="0">
                <a:solidFill>
                  <a:srgbClr val="FF0000"/>
                </a:solidFill>
              </a:rPr>
              <a:t>knowledge and improve everyone’s awareness of </a:t>
            </a:r>
            <a:r>
              <a:rPr lang="zh-CN" altLang="en-US" sz="2400" dirty="0"/>
              <a:t>creative thinking.</a:t>
            </a:r>
            <a:r>
              <a:rPr lang="en-US" altLang="zh-CN" sz="2400" dirty="0"/>
              <a:t> </a:t>
            </a:r>
            <a:endParaRPr lang="en-US" altLang="zh-CN" sz="2400" dirty="0"/>
          </a:p>
        </p:txBody>
      </p:sp>
      <p:sp>
        <p:nvSpPr>
          <p:cNvPr id="7" name="文本框 6"/>
          <p:cNvSpPr txBox="1"/>
          <p:nvPr/>
        </p:nvSpPr>
        <p:spPr>
          <a:xfrm>
            <a:off x="551180" y="1903095"/>
            <a:ext cx="6096000" cy="583565"/>
          </a:xfrm>
          <a:prstGeom prst="rect">
            <a:avLst/>
          </a:prstGeom>
          <a:noFill/>
        </p:spPr>
        <p:txBody>
          <a:bodyPr wrap="square" rtlCol="0">
            <a:spAutoFit/>
          </a:bodyPr>
          <a:lstStyle/>
          <a:p>
            <a:r>
              <a:rPr lang="zh-CN" altLang="en-US" sz="3200" b="1" dirty="0">
                <a:solidFill>
                  <a:srgbClr val="FF0000"/>
                </a:solidFill>
                <a:sym typeface="+mn-ea"/>
              </a:rPr>
              <a:t>expert lectures</a:t>
            </a:r>
            <a:r>
              <a:rPr lang="en-US" altLang="zh-CN" sz="3200" b="1" dirty="0">
                <a:solidFill>
                  <a:srgbClr val="FF0000"/>
                </a:solidFill>
                <a:sym typeface="+mn-ea"/>
              </a:rPr>
              <a:t> </a:t>
            </a:r>
            <a:endParaRPr lang="en-US" altLang="zh-CN" sz="3200" b="1" dirty="0">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37490" y="260350"/>
            <a:ext cx="166179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Think</a:t>
            </a:r>
            <a:endParaRPr lang="en-US" altLang="zh-CN" sz="3600" b="1" i="1">
              <a:solidFill>
                <a:schemeClr val="lt1"/>
              </a:solidFill>
              <a:latin typeface="+mn-lt"/>
              <a:ea typeface="+mn-ea"/>
            </a:endParaRPr>
          </a:p>
        </p:txBody>
      </p:sp>
      <p:sp>
        <p:nvSpPr>
          <p:cNvPr id="2" name="文本框 1"/>
          <p:cNvSpPr txBox="1"/>
          <p:nvPr/>
        </p:nvSpPr>
        <p:spPr>
          <a:xfrm>
            <a:off x="2135505" y="692785"/>
            <a:ext cx="9933305" cy="583565"/>
          </a:xfrm>
          <a:prstGeom prst="rect">
            <a:avLst/>
          </a:prstGeom>
          <a:solidFill>
            <a:schemeClr val="accent4">
              <a:lumMod val="40000"/>
              <a:lumOff val="60000"/>
            </a:schemeClr>
          </a:solidFill>
        </p:spPr>
        <p:txBody>
          <a:bodyPr wrap="square" rtlCol="0">
            <a:spAutoFit/>
          </a:bodyPr>
          <a:lstStyle/>
          <a:p>
            <a:pPr algn="l"/>
            <a:r>
              <a:rPr lang="en-US" altLang="zh-CN" sz="3200" b="1" dirty="0">
                <a:solidFill>
                  <a:schemeClr val="bg1"/>
                </a:solidFill>
                <a:sym typeface="+mn-ea"/>
              </a:rPr>
              <a:t>How to introduce the scheme in a </a:t>
            </a:r>
            <a:r>
              <a:rPr lang="en-US" altLang="zh-CN" sz="3200" b="1" dirty="0">
                <a:solidFill>
                  <a:srgbClr val="FF0000"/>
                </a:solidFill>
                <a:sym typeface="+mn-ea"/>
              </a:rPr>
              <a:t>logical</a:t>
            </a:r>
            <a:r>
              <a:rPr lang="en-US" altLang="zh-CN" sz="3200" b="1" dirty="0">
                <a:solidFill>
                  <a:schemeClr val="tx2">
                    <a:lumMod val="50000"/>
                    <a:lumOff val="50000"/>
                  </a:schemeClr>
                </a:solidFill>
                <a:sym typeface="+mn-ea"/>
              </a:rPr>
              <a:t> </a:t>
            </a:r>
            <a:r>
              <a:rPr lang="en-US" altLang="zh-CN" sz="3200" b="1" dirty="0">
                <a:solidFill>
                  <a:schemeClr val="bg1"/>
                </a:solidFill>
                <a:sym typeface="+mn-ea"/>
              </a:rPr>
              <a:t>way</a:t>
            </a:r>
            <a:endParaRPr lang="en-US" altLang="zh-CN" sz="3200" b="1" dirty="0">
              <a:solidFill>
                <a:schemeClr val="bg1"/>
              </a:solidFill>
              <a:sym typeface="+mn-ea"/>
            </a:endParaRPr>
          </a:p>
        </p:txBody>
      </p:sp>
      <p:sp>
        <p:nvSpPr>
          <p:cNvPr id="5" name="文本框 4"/>
          <p:cNvSpPr txBox="1"/>
          <p:nvPr/>
        </p:nvSpPr>
        <p:spPr>
          <a:xfrm>
            <a:off x="2063115" y="4445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3" name="文本框 2"/>
          <p:cNvSpPr txBox="1"/>
          <p:nvPr/>
        </p:nvSpPr>
        <p:spPr>
          <a:xfrm>
            <a:off x="2783205" y="1340485"/>
            <a:ext cx="8176260" cy="706755"/>
          </a:xfrm>
          <a:prstGeom prst="rect">
            <a:avLst/>
          </a:prstGeom>
          <a:noFill/>
        </p:spPr>
        <p:txBody>
          <a:bodyPr wrap="square" rtlCol="0">
            <a:spAutoFit/>
          </a:bodyPr>
          <a:lstStyle/>
          <a:p>
            <a:pPr algn="l"/>
            <a:r>
              <a:rPr lang="en-US" altLang="zh-CN" sz="4000" b="1" dirty="0">
                <a:solidFill>
                  <a:srgbClr val="FF0000"/>
                </a:solidFill>
                <a:sym typeface="+mn-ea"/>
              </a:rPr>
              <a:t>(time order/</a:t>
            </a:r>
            <a:r>
              <a:rPr lang="en-US" altLang="zh-CN" sz="4000" b="1" dirty="0">
                <a:solidFill>
                  <a:schemeClr val="tx2">
                    <a:lumMod val="50000"/>
                    <a:lumOff val="50000"/>
                  </a:schemeClr>
                </a:solidFill>
                <a:sym typeface="+mn-ea"/>
              </a:rPr>
              <a:t>content+significance)</a:t>
            </a:r>
            <a:endParaRPr lang="en-US" altLang="zh-CN" sz="4000" b="1" dirty="0">
              <a:solidFill>
                <a:schemeClr val="tx2">
                  <a:lumMod val="50000"/>
                  <a:lumOff val="50000"/>
                </a:schemeClr>
              </a:solidFill>
              <a:sym typeface="+mn-ea"/>
            </a:endParaRPr>
          </a:p>
        </p:txBody>
      </p:sp>
      <p:sp>
        <p:nvSpPr>
          <p:cNvPr id="4" name="下箭头 3"/>
          <p:cNvSpPr/>
          <p:nvPr/>
        </p:nvSpPr>
        <p:spPr>
          <a:xfrm>
            <a:off x="8183880" y="2047240"/>
            <a:ext cx="360045" cy="575945"/>
          </a:xfrm>
          <a:prstGeom prst="down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25000"/>
                    <a:lumOff val="75000"/>
                  </a:schemeClr>
                </a:solidFill>
              </a:ln>
              <a:solidFill>
                <a:schemeClr val="tx2">
                  <a:lumMod val="50000"/>
                  <a:lumOff val="50000"/>
                </a:schemeClr>
              </a:solidFill>
            </a:endParaRPr>
          </a:p>
        </p:txBody>
      </p:sp>
      <p:sp>
        <p:nvSpPr>
          <p:cNvPr id="6" name="文本框 5"/>
          <p:cNvSpPr txBox="1"/>
          <p:nvPr/>
        </p:nvSpPr>
        <p:spPr>
          <a:xfrm>
            <a:off x="237490" y="2708910"/>
            <a:ext cx="11714480" cy="3538220"/>
          </a:xfrm>
          <a:prstGeom prst="rect">
            <a:avLst/>
          </a:prstGeom>
          <a:solidFill>
            <a:schemeClr val="tx2">
              <a:lumMod val="10000"/>
              <a:lumOff val="90000"/>
            </a:schemeClr>
          </a:solidFill>
        </p:spPr>
        <p:txBody>
          <a:bodyPr wrap="square" rtlCol="0">
            <a:spAutoFit/>
          </a:bodyPr>
          <a:lstStyle/>
          <a:p>
            <a:pPr lvl="0" algn="l">
              <a:buClrTx/>
              <a:buSzTx/>
              <a:buFontTx/>
            </a:pPr>
            <a:r>
              <a:rPr lang="zh-CN" altLang="en-US" sz="3200" b="1" dirty="0">
                <a:solidFill>
                  <a:srgbClr val="FF0000"/>
                </a:solidFill>
                <a:sym typeface="+mn-ea"/>
              </a:rPr>
              <a:t>Under the guidance of the scientists and mentors</a:t>
            </a:r>
            <a:r>
              <a:rPr lang="zh-CN" altLang="en-US" sz="3200" dirty="0">
                <a:solidFill>
                  <a:schemeClr val="tx1"/>
                </a:solidFill>
                <a:sym typeface="+mn-ea"/>
              </a:rPr>
              <a:t>, campers will formulate innovative implementation plans/generate innovative ideas and plans around specific themes (e.g., environmental protection, smart living, healthcare, etc.) through brainstorming and collaboration, </a:t>
            </a:r>
            <a:r>
              <a:rPr lang="zh-CN" altLang="en-US" sz="3200" b="1" dirty="0">
                <a:solidFill>
                  <a:srgbClr val="FF0000"/>
                </a:solidFill>
                <a:sym typeface="+mn-ea"/>
              </a:rPr>
              <a:t>which will make the experience more enjoyable,meaningful and inspiring. </a:t>
            </a:r>
            <a:endParaRPr lang="zh-CN" altLang="en-US" sz="3200" b="1" dirty="0">
              <a:solidFill>
                <a:srgbClr val="FF0000"/>
              </a:solidFill>
              <a:sym typeface="+mn-ea"/>
            </a:endParaRPr>
          </a:p>
          <a:p>
            <a:pPr lvl="0" algn="l">
              <a:buClrTx/>
              <a:buSzTx/>
              <a:buFontTx/>
            </a:pPr>
            <a:endParaRPr lang="zh-CN" altLang="en-US" sz="3200" b="1" dirty="0">
              <a:solidFill>
                <a:srgbClr val="FF0000"/>
              </a:solidFill>
              <a:sym typeface="+mn-ea"/>
            </a:endParaRPr>
          </a:p>
        </p:txBody>
      </p:sp>
      <p:sp>
        <p:nvSpPr>
          <p:cNvPr id="7" name="文本框 6"/>
          <p:cNvSpPr txBox="1"/>
          <p:nvPr/>
        </p:nvSpPr>
        <p:spPr>
          <a:xfrm>
            <a:off x="191135" y="2148205"/>
            <a:ext cx="6096000" cy="583565"/>
          </a:xfrm>
          <a:prstGeom prst="rect">
            <a:avLst/>
          </a:prstGeom>
          <a:noFill/>
        </p:spPr>
        <p:txBody>
          <a:bodyPr wrap="square" rtlCol="0">
            <a:spAutoFit/>
          </a:bodyPr>
          <a:lstStyle/>
          <a:p>
            <a:pPr lvl="0" algn="l">
              <a:buClrTx/>
              <a:buSzTx/>
              <a:buFontTx/>
            </a:pPr>
            <a:r>
              <a:rPr lang="zh-CN" altLang="en-US" sz="3200" b="1" dirty="0">
                <a:solidFill>
                  <a:srgbClr val="FF0000"/>
                </a:solidFill>
                <a:sym typeface="+mn-ea"/>
              </a:rPr>
              <a:t>Hands-on Practices</a:t>
            </a:r>
            <a:r>
              <a:rPr lang="en-US" altLang="zh-CN" sz="3200" b="1" dirty="0">
                <a:solidFill>
                  <a:srgbClr val="FF0000"/>
                </a:solidFill>
                <a:sym typeface="+mn-ea"/>
              </a:rPr>
              <a:t> </a:t>
            </a:r>
            <a:r>
              <a:rPr lang="zh-CN" altLang="en-US" sz="3200" b="1" dirty="0">
                <a:solidFill>
                  <a:srgbClr val="FF0000"/>
                </a:solidFill>
                <a:sym typeface="+mn-ea"/>
              </a:rPr>
              <a:t> </a:t>
            </a:r>
            <a:endParaRPr lang="zh-CN" altLang="en-US" sz="3200" b="1" dirty="0">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37490" y="260350"/>
            <a:ext cx="166179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Think</a:t>
            </a:r>
            <a:endParaRPr lang="en-US" altLang="zh-CN" sz="3600" b="1" i="1">
              <a:solidFill>
                <a:schemeClr val="lt1"/>
              </a:solidFill>
              <a:latin typeface="+mn-lt"/>
              <a:ea typeface="+mn-ea"/>
            </a:endParaRPr>
          </a:p>
        </p:txBody>
      </p:sp>
      <p:sp>
        <p:nvSpPr>
          <p:cNvPr id="2" name="文本框 1"/>
          <p:cNvSpPr txBox="1"/>
          <p:nvPr/>
        </p:nvSpPr>
        <p:spPr>
          <a:xfrm>
            <a:off x="1978660" y="690245"/>
            <a:ext cx="10074910" cy="645160"/>
          </a:xfrm>
          <a:prstGeom prst="rect">
            <a:avLst/>
          </a:prstGeom>
          <a:solidFill>
            <a:schemeClr val="accent4">
              <a:lumMod val="40000"/>
              <a:lumOff val="60000"/>
            </a:schemeClr>
          </a:solidFill>
        </p:spPr>
        <p:txBody>
          <a:bodyPr wrap="square" rtlCol="0">
            <a:spAutoFit/>
          </a:bodyPr>
          <a:lstStyle/>
          <a:p>
            <a:pPr algn="l"/>
            <a:r>
              <a:rPr lang="en-US" altLang="zh-CN" sz="3600" b="1" dirty="0">
                <a:solidFill>
                  <a:schemeClr val="bg1"/>
                </a:solidFill>
                <a:sym typeface="+mn-ea"/>
              </a:rPr>
              <a:t>How to introduce the scheme in a </a:t>
            </a:r>
            <a:r>
              <a:rPr lang="en-US" altLang="zh-CN" sz="3600" b="1" dirty="0">
                <a:solidFill>
                  <a:srgbClr val="FF0000"/>
                </a:solidFill>
                <a:sym typeface="+mn-ea"/>
              </a:rPr>
              <a:t>logical</a:t>
            </a:r>
            <a:r>
              <a:rPr lang="en-US" altLang="zh-CN" sz="3600" b="1" dirty="0">
                <a:solidFill>
                  <a:schemeClr val="tx2">
                    <a:lumMod val="50000"/>
                    <a:lumOff val="50000"/>
                  </a:schemeClr>
                </a:solidFill>
                <a:sym typeface="+mn-ea"/>
              </a:rPr>
              <a:t> </a:t>
            </a:r>
            <a:r>
              <a:rPr lang="en-US" altLang="zh-CN" sz="3600" b="1" dirty="0">
                <a:solidFill>
                  <a:schemeClr val="bg1"/>
                </a:solidFill>
                <a:sym typeface="+mn-ea"/>
              </a:rPr>
              <a:t>way</a:t>
            </a:r>
            <a:endParaRPr lang="en-US" altLang="zh-CN" sz="3600" b="1" dirty="0">
              <a:solidFill>
                <a:schemeClr val="bg1"/>
              </a:solidFill>
              <a:sym typeface="+mn-ea"/>
            </a:endParaRPr>
          </a:p>
        </p:txBody>
      </p:sp>
      <p:sp>
        <p:nvSpPr>
          <p:cNvPr id="5" name="文本框 4"/>
          <p:cNvSpPr txBox="1"/>
          <p:nvPr/>
        </p:nvSpPr>
        <p:spPr>
          <a:xfrm>
            <a:off x="1978660" y="45085"/>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3" name="文本框 2"/>
          <p:cNvSpPr txBox="1"/>
          <p:nvPr/>
        </p:nvSpPr>
        <p:spPr>
          <a:xfrm>
            <a:off x="2783205" y="1268730"/>
            <a:ext cx="8176260" cy="706755"/>
          </a:xfrm>
          <a:prstGeom prst="rect">
            <a:avLst/>
          </a:prstGeom>
          <a:noFill/>
        </p:spPr>
        <p:txBody>
          <a:bodyPr wrap="square" rtlCol="0">
            <a:spAutoFit/>
          </a:bodyPr>
          <a:lstStyle/>
          <a:p>
            <a:pPr algn="l"/>
            <a:r>
              <a:rPr lang="en-US" altLang="zh-CN" sz="4000" b="1" dirty="0">
                <a:solidFill>
                  <a:srgbClr val="FF0000"/>
                </a:solidFill>
                <a:sym typeface="+mn-ea"/>
              </a:rPr>
              <a:t>(time order/</a:t>
            </a:r>
            <a:r>
              <a:rPr lang="en-US" altLang="zh-CN" sz="4000" b="1" dirty="0">
                <a:solidFill>
                  <a:schemeClr val="tx2">
                    <a:lumMod val="50000"/>
                    <a:lumOff val="50000"/>
                  </a:schemeClr>
                </a:solidFill>
                <a:sym typeface="+mn-ea"/>
              </a:rPr>
              <a:t>content+significance)</a:t>
            </a:r>
            <a:endParaRPr lang="en-US" altLang="zh-CN" sz="4000" b="1" dirty="0">
              <a:solidFill>
                <a:schemeClr val="tx2">
                  <a:lumMod val="50000"/>
                  <a:lumOff val="50000"/>
                </a:schemeClr>
              </a:solidFill>
              <a:sym typeface="+mn-ea"/>
            </a:endParaRPr>
          </a:p>
        </p:txBody>
      </p:sp>
      <p:sp>
        <p:nvSpPr>
          <p:cNvPr id="4" name="下箭头 3"/>
          <p:cNvSpPr/>
          <p:nvPr/>
        </p:nvSpPr>
        <p:spPr>
          <a:xfrm>
            <a:off x="7679690" y="1845310"/>
            <a:ext cx="360045" cy="575945"/>
          </a:xfrm>
          <a:prstGeom prst="downArrow">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2">
                    <a:lumMod val="25000"/>
                    <a:lumOff val="75000"/>
                  </a:schemeClr>
                </a:solidFill>
              </a:ln>
              <a:solidFill>
                <a:schemeClr val="tx2">
                  <a:lumMod val="50000"/>
                  <a:lumOff val="50000"/>
                </a:schemeClr>
              </a:solidFill>
            </a:endParaRPr>
          </a:p>
        </p:txBody>
      </p:sp>
      <p:sp>
        <p:nvSpPr>
          <p:cNvPr id="6" name="文本框 5"/>
          <p:cNvSpPr txBox="1"/>
          <p:nvPr/>
        </p:nvSpPr>
        <p:spPr>
          <a:xfrm>
            <a:off x="262890" y="3094990"/>
            <a:ext cx="11542395" cy="2553335"/>
          </a:xfrm>
          <a:prstGeom prst="rect">
            <a:avLst/>
          </a:prstGeom>
          <a:solidFill>
            <a:schemeClr val="tx2">
              <a:lumMod val="10000"/>
              <a:lumOff val="90000"/>
            </a:schemeClr>
          </a:solidFill>
        </p:spPr>
        <p:txBody>
          <a:bodyPr wrap="square" rtlCol="0">
            <a:spAutoFit/>
          </a:bodyPr>
          <a:lstStyle/>
          <a:p>
            <a:pPr algn="l"/>
            <a:r>
              <a:rPr lang="zh-CN" altLang="en-US" sz="3200" dirty="0"/>
              <a:t>Each group will </a:t>
            </a:r>
            <a:r>
              <a:rPr lang="zh-CN" altLang="en-US" sz="3200" b="1" dirty="0">
                <a:solidFill>
                  <a:srgbClr val="FF0000"/>
                </a:solidFill>
              </a:rPr>
              <a:t>showcase</a:t>
            </a:r>
            <a:r>
              <a:rPr lang="zh-CN" altLang="en-US" sz="3200" dirty="0"/>
              <a:t> their innovative projects which will be evaluated by experts and be awarded prizes, which enables students to </a:t>
            </a:r>
            <a:r>
              <a:rPr lang="zh-CN" altLang="en-US" sz="3200" b="1" dirty="0">
                <a:solidFill>
                  <a:srgbClr val="FF0000"/>
                </a:solidFill>
              </a:rPr>
              <a:t>ignite their passion for </a:t>
            </a:r>
            <a:r>
              <a:rPr lang="zh-CN" altLang="en-US" sz="3200" dirty="0"/>
              <a:t>innovative ideas and </a:t>
            </a:r>
            <a:r>
              <a:rPr lang="zh-CN" altLang="en-US" sz="3200" b="1" dirty="0">
                <a:solidFill>
                  <a:srgbClr val="FF0000"/>
                </a:solidFill>
              </a:rPr>
              <a:t>improve their comprehensive ability</a:t>
            </a:r>
            <a:r>
              <a:rPr lang="zh-CN" altLang="en-US" sz="3200" dirty="0"/>
              <a:t>.</a:t>
            </a:r>
            <a:endParaRPr lang="zh-CN" altLang="en-US" sz="3200" dirty="0"/>
          </a:p>
          <a:p>
            <a:pPr algn="l"/>
            <a:r>
              <a:rPr lang="en-US" altLang="zh-CN" sz="3200" b="1" dirty="0">
                <a:solidFill>
                  <a:srgbClr val="FF0000"/>
                </a:solidFill>
              </a:rPr>
              <a:t> </a:t>
            </a:r>
            <a:endParaRPr lang="en-US" altLang="zh-CN" sz="3200" b="1" dirty="0">
              <a:solidFill>
                <a:srgbClr val="FF0000"/>
              </a:solidFill>
            </a:endParaRPr>
          </a:p>
        </p:txBody>
      </p:sp>
      <p:sp>
        <p:nvSpPr>
          <p:cNvPr id="7" name="文本框 6"/>
          <p:cNvSpPr txBox="1"/>
          <p:nvPr/>
        </p:nvSpPr>
        <p:spPr>
          <a:xfrm>
            <a:off x="262890" y="2421255"/>
            <a:ext cx="8867140" cy="583565"/>
          </a:xfrm>
          <a:prstGeom prst="rect">
            <a:avLst/>
          </a:prstGeom>
          <a:noFill/>
        </p:spPr>
        <p:txBody>
          <a:bodyPr wrap="square" rtlCol="0">
            <a:spAutoFit/>
          </a:bodyPr>
          <a:lstStyle/>
          <a:p>
            <a:pPr algn="l"/>
            <a:r>
              <a:rPr lang="zh-CN" altLang="en-US" sz="3200" b="1" dirty="0">
                <a:solidFill>
                  <a:srgbClr val="FF0000"/>
                </a:solidFill>
                <a:sym typeface="+mn-ea"/>
              </a:rPr>
              <a:t>showcase</a:t>
            </a:r>
            <a:r>
              <a:rPr lang="zh-CN" altLang="en-US" sz="3200" dirty="0">
                <a:solidFill>
                  <a:srgbClr val="FF0000"/>
                </a:solidFill>
                <a:sym typeface="+mn-ea"/>
              </a:rPr>
              <a:t> creative designs</a:t>
            </a:r>
            <a:r>
              <a:rPr lang="en-US" altLang="zh-CN" sz="3200" dirty="0">
                <a:solidFill>
                  <a:srgbClr val="FF0000"/>
                </a:solidFill>
                <a:sym typeface="+mn-ea"/>
              </a:rPr>
              <a:t> </a:t>
            </a:r>
            <a:endParaRPr lang="en-US" altLang="zh-CN" sz="3200" dirty="0">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783205" y="692785"/>
            <a:ext cx="7276465" cy="953135"/>
          </a:xfrm>
          <a:prstGeom prst="rect">
            <a:avLst/>
          </a:prstGeom>
          <a:solidFill>
            <a:srgbClr val="92D050"/>
          </a:solidFill>
        </p:spPr>
        <p:txBody>
          <a:bodyPr wrap="square" rtlCol="0">
            <a:spAutoFit/>
          </a:bodyPr>
          <a:lstStyle/>
          <a:p>
            <a:pPr algn="l"/>
            <a:r>
              <a:rPr lang="en-US" altLang="zh-CN" sz="2800" b="1" dirty="0">
                <a:solidFill>
                  <a:srgbClr val="FF0000"/>
                </a:solidFill>
                <a:sym typeface="+mn-ea"/>
              </a:rPr>
              <a:t>Appreciation</a:t>
            </a:r>
            <a:r>
              <a:rPr lang="en-US" altLang="zh-CN" sz="2800" b="1" dirty="0">
                <a:solidFill>
                  <a:schemeClr val="bg1"/>
                </a:solidFill>
                <a:sym typeface="+mn-ea"/>
              </a:rPr>
              <a:t> for help/advice,</a:t>
            </a:r>
            <a:r>
              <a:rPr lang="en-US" altLang="zh-CN" sz="2800" b="1" dirty="0">
                <a:solidFill>
                  <a:srgbClr val="FF0000"/>
                </a:solidFill>
                <a:sym typeface="+mn-ea"/>
              </a:rPr>
              <a:t>eagerness</a:t>
            </a:r>
            <a:r>
              <a:rPr lang="en-US" altLang="zh-CN" sz="2800" b="1" dirty="0">
                <a:solidFill>
                  <a:schemeClr val="bg1"/>
                </a:solidFill>
                <a:sym typeface="+mn-ea"/>
              </a:rPr>
              <a:t> to feed back and sincere </a:t>
            </a:r>
            <a:r>
              <a:rPr lang="en-US" altLang="zh-CN" sz="2800" b="1" dirty="0">
                <a:solidFill>
                  <a:srgbClr val="FF0000"/>
                </a:solidFill>
                <a:sym typeface="+mn-ea"/>
              </a:rPr>
              <a:t>wish</a:t>
            </a:r>
            <a:r>
              <a:rPr lang="en-US" altLang="zh-CN" sz="2800" b="1" dirty="0">
                <a:solidFill>
                  <a:schemeClr val="bg1"/>
                </a:solidFill>
                <a:sym typeface="+mn-ea"/>
              </a:rPr>
              <a:t>. </a:t>
            </a:r>
            <a:endParaRPr lang="en-US" altLang="zh-CN" sz="2800" b="1" dirty="0">
              <a:solidFill>
                <a:schemeClr val="bg1"/>
              </a:solidFill>
              <a:sym typeface="+mn-ea"/>
            </a:endParaRPr>
          </a:p>
        </p:txBody>
      </p:sp>
      <p:sp>
        <p:nvSpPr>
          <p:cNvPr id="15" name="矩形 14"/>
          <p:cNvSpPr/>
          <p:nvPr/>
        </p:nvSpPr>
        <p:spPr>
          <a:xfrm>
            <a:off x="1198563" y="570230"/>
            <a:ext cx="1301115"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P3</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838835" y="2493010"/>
            <a:ext cx="10583545" cy="2306955"/>
          </a:xfrm>
          <a:prstGeom prst="rect">
            <a:avLst/>
          </a:prstGeom>
          <a:solidFill>
            <a:schemeClr val="tx2">
              <a:lumMod val="10000"/>
              <a:lumOff val="90000"/>
            </a:schemeClr>
          </a:solidFill>
        </p:spPr>
        <p:txBody>
          <a:bodyPr wrap="square" rtlCol="0">
            <a:spAutoFit/>
          </a:bodyPr>
          <a:lstStyle/>
          <a:p>
            <a:pPr algn="l"/>
            <a:r>
              <a:rPr lang="zh-CN" altLang="en-US" sz="3600" u="sng" dirty="0">
                <a:solidFill>
                  <a:srgbClr val="FF0000"/>
                </a:solidFill>
              </a:rPr>
              <a:t>I would appreciate it if </a:t>
            </a:r>
            <a:r>
              <a:rPr lang="zh-CN" altLang="en-US" sz="3600" u="sng" dirty="0"/>
              <a:t>you could give me some advice</a:t>
            </a:r>
            <a:r>
              <a:rPr lang="zh-CN" altLang="en-US" sz="3600" dirty="0"/>
              <a:t> on the scheme，</a:t>
            </a:r>
            <a:r>
              <a:rPr lang="zh-CN" altLang="en-US" sz="3600" dirty="0">
                <a:solidFill>
                  <a:srgbClr val="FF0000"/>
                </a:solidFill>
              </a:rPr>
              <a:t>and </a:t>
            </a:r>
            <a:r>
              <a:rPr lang="en-US" altLang="zh-CN" sz="3600" dirty="0">
                <a:solidFill>
                  <a:srgbClr val="FF0000"/>
                </a:solidFill>
              </a:rPr>
              <a:t>I’m </a:t>
            </a:r>
            <a:r>
              <a:rPr lang="en-US" altLang="zh-CN" sz="3600" u="sng" dirty="0">
                <a:solidFill>
                  <a:srgbClr val="FF0000"/>
                </a:solidFill>
              </a:rPr>
              <a:t>looking </a:t>
            </a:r>
            <a:r>
              <a:rPr lang="zh-CN" altLang="en-US" sz="3600" u="sng" dirty="0">
                <a:solidFill>
                  <a:srgbClr val="FF0000"/>
                </a:solidFill>
              </a:rPr>
              <a:t>forward to</a:t>
            </a:r>
            <a:r>
              <a:rPr lang="en-US" altLang="zh-CN" sz="3600" u="sng" dirty="0">
                <a:solidFill>
                  <a:srgbClr val="FF0000"/>
                </a:solidFill>
              </a:rPr>
              <a:t> receiving</a:t>
            </a:r>
            <a:r>
              <a:rPr lang="en-US" altLang="zh-CN" sz="3600" dirty="0">
                <a:solidFill>
                  <a:srgbClr val="FF0000"/>
                </a:solidFill>
              </a:rPr>
              <a:t> </a:t>
            </a:r>
            <a:r>
              <a:rPr lang="zh-CN" altLang="en-US" sz="3600" dirty="0">
                <a:solidFill>
                  <a:srgbClr val="FF0000"/>
                </a:solidFill>
              </a:rPr>
              <a:t>/</a:t>
            </a:r>
            <a:r>
              <a:rPr lang="zh-CN" altLang="en-US" sz="3600" u="sng" dirty="0">
                <a:solidFill>
                  <a:srgbClr val="FF0000"/>
                </a:solidFill>
              </a:rPr>
              <a:t>eager to</a:t>
            </a:r>
            <a:r>
              <a:rPr lang="zh-CN" altLang="en-US" sz="3600" u="sng" dirty="0"/>
              <a:t> </a:t>
            </a:r>
            <a:r>
              <a:rPr lang="zh-CN" altLang="en-US" sz="3600" u="sng" dirty="0">
                <a:solidFill>
                  <a:srgbClr val="FF0000"/>
                </a:solidFill>
              </a:rPr>
              <a:t>receive </a:t>
            </a:r>
            <a:r>
              <a:rPr lang="zh-CN" altLang="en-US" sz="3600" u="sng" dirty="0"/>
              <a:t>your kind reply at your earliest convenience.</a:t>
            </a:r>
            <a:r>
              <a:rPr lang="zh-CN" altLang="en-US" sz="3600" u="sng" dirty="0">
                <a:solidFill>
                  <a:srgbClr val="FF0000"/>
                </a:solidFill>
              </a:rPr>
              <a:t>All the best</a:t>
            </a:r>
            <a:r>
              <a:rPr lang="zh-CN" altLang="en-US" sz="3600" dirty="0"/>
              <a:t>!</a:t>
            </a:r>
            <a:endParaRPr lang="zh-CN" altLang="en-US" sz="3600" dirty="0"/>
          </a:p>
        </p:txBody>
      </p:sp>
      <p:sp>
        <p:nvSpPr>
          <p:cNvPr id="22" name="文本框 21"/>
          <p:cNvSpPr txBox="1"/>
          <p:nvPr>
            <p:custDataLst>
              <p:tags r:id="rId1"/>
            </p:custDataLst>
          </p:nvPr>
        </p:nvSpPr>
        <p:spPr>
          <a:xfrm>
            <a:off x="119380" y="116840"/>
            <a:ext cx="1240155" cy="49720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2800" b="1" i="1">
                <a:solidFill>
                  <a:schemeClr val="lt1"/>
                </a:solidFill>
                <a:latin typeface="+mn-lt"/>
                <a:ea typeface="+mn-ea"/>
              </a:rPr>
              <a:t>Think</a:t>
            </a:r>
            <a:endParaRPr lang="en-US" altLang="zh-CN" sz="3600" b="1" i="1">
              <a:solidFill>
                <a:schemeClr val="lt1"/>
              </a:solidFill>
              <a:latin typeface="+mn-lt"/>
              <a:ea typeface="+mn-ea"/>
            </a:endParaRPr>
          </a:p>
        </p:txBody>
      </p:sp>
      <p:sp>
        <p:nvSpPr>
          <p:cNvPr id="5" name="文本框 4"/>
          <p:cNvSpPr txBox="1"/>
          <p:nvPr/>
        </p:nvSpPr>
        <p:spPr>
          <a:xfrm>
            <a:off x="5553710" y="6351270"/>
            <a:ext cx="4064000" cy="368300"/>
          </a:xfrm>
          <a:prstGeom prst="rect">
            <a:avLst/>
          </a:prstGeom>
          <a:noFill/>
        </p:spPr>
        <p:txBody>
          <a:bodyPr wrap="square" rtlCol="0">
            <a:spAutoFit/>
          </a:bodyPr>
          <a:lstStyle/>
          <a:p>
            <a:pPr algn="l"/>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1585" y="260350"/>
            <a:ext cx="4088765" cy="583565"/>
          </a:xfrm>
          <a:prstGeom prst="rect">
            <a:avLst/>
          </a:prstGeom>
          <a:solidFill>
            <a:schemeClr val="accent1">
              <a:lumMod val="90000"/>
            </a:schemeClr>
          </a:solidFill>
        </p:spPr>
        <p:txBody>
          <a:bodyPr wrap="square" rtlCol="0">
            <a:normAutofit fontScale="97500"/>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3" name="文本框 2"/>
          <p:cNvSpPr txBox="1"/>
          <p:nvPr/>
        </p:nvSpPr>
        <p:spPr>
          <a:xfrm>
            <a:off x="482600" y="1052830"/>
            <a:ext cx="11227435" cy="5631180"/>
          </a:xfrm>
          <a:prstGeom prst="rect">
            <a:avLst/>
          </a:prstGeom>
          <a:noFill/>
          <a:ln>
            <a:solidFill>
              <a:schemeClr val="tx1"/>
            </a:solidFill>
          </a:ln>
        </p:spPr>
        <p:txBody>
          <a:bodyPr wrap="square" rtlCol="0">
            <a:spAutoFit/>
          </a:bodyPr>
          <a:lstStyle/>
          <a:p>
            <a:pPr algn="just"/>
            <a:r>
              <a:rPr lang="zh-CN" altLang="en-US" sz="2400" dirty="0"/>
              <a:t>Dear Chris.</a:t>
            </a:r>
            <a:endParaRPr lang="zh-CN" altLang="en-US" sz="2400" dirty="0"/>
          </a:p>
          <a:p>
            <a:pPr indent="457200" algn="just"/>
            <a:r>
              <a:rPr lang="zh-CN" altLang="en-US" sz="2400" dirty="0"/>
              <a:t>I hope this email finds you well. Aiming to spark students</a:t>
            </a:r>
            <a:r>
              <a:rPr lang="en-US" altLang="zh-CN" sz="2400" dirty="0"/>
              <a:t>’</a:t>
            </a:r>
            <a:r>
              <a:rPr lang="zh-CN" altLang="en-US" sz="2400" dirty="0"/>
              <a:t> curiosity and foster their creativity ,our school Science Club is to organize a science camp themed on Blue-sky Thinking next month.I'm writing to seek your advice on the scheme of the camp.</a:t>
            </a:r>
            <a:endParaRPr lang="zh-CN" altLang="en-US" sz="2400" dirty="0"/>
          </a:p>
          <a:p>
            <a:pPr indent="457200" algn="just"/>
            <a:r>
              <a:rPr lang="zh-CN" altLang="en-US" sz="2400" dirty="0"/>
              <a:t>As scheduled, the camp will offer a rich blend of activities like expert lectures, interactive seminars and collaboration on creative designs, The camp will kick off with a lecture delivered by a renowned scientist, whose remarkable insights are sure to encourage the generation to contribute innovative ideas. Afterwards, Al enthusiasts from the club will also share their original designs so as to make the camp experience more enjoyable and inspiring.</a:t>
            </a:r>
            <a:endParaRPr lang="zh-CN" altLang="en-US" sz="2400" dirty="0"/>
          </a:p>
          <a:p>
            <a:pPr indent="457200" algn="just"/>
            <a:r>
              <a:rPr lang="zh-CN" altLang="en-US" sz="2400" dirty="0"/>
              <a:t>Given your experience and keen eye for innovation, we are eager to receive your feedback on the scheme. Best wishes!</a:t>
            </a:r>
            <a:endParaRPr lang="zh-CN" altLang="en-US" sz="2400" dirty="0"/>
          </a:p>
          <a:p>
            <a:pPr algn="r"/>
            <a:r>
              <a:rPr lang="zh-CN" altLang="en-US" sz="2400" dirty="0"/>
              <a:t>Yours sincerely,</a:t>
            </a:r>
            <a:endParaRPr lang="zh-CN" altLang="en-US" sz="2400" dirty="0"/>
          </a:p>
          <a:p>
            <a:pPr algn="r"/>
            <a:r>
              <a:rPr lang="zh-CN" altLang="en-US" sz="2400" dirty="0"/>
              <a:t>Li Hua</a:t>
            </a:r>
            <a:endParaRPr lang="zh-CN" altLang="en-US" sz="2400"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lstStyle/>
          <a:p>
            <a:r>
              <a:rPr lang="en-US" altLang="zh-CN" sz="2800" b="1" i="1">
                <a:solidFill>
                  <a:schemeClr val="bg1"/>
                </a:solidFill>
                <a:latin typeface="+mn-lt"/>
                <a:ea typeface="+mn-ea"/>
              </a:rPr>
              <a:t>Sample writing </a:t>
            </a:r>
            <a:r>
              <a:rPr lang="en-US" altLang="zh-CN" sz="2800" b="1" i="1">
                <a:solidFill>
                  <a:schemeClr val="bg1"/>
                </a:solidFill>
                <a:latin typeface="+mn-lt"/>
                <a:ea typeface="+mn-ea"/>
                <a:sym typeface="+mn-ea"/>
              </a:rPr>
              <a:t>two</a:t>
            </a:r>
            <a:endParaRPr lang="en-US" altLang="zh-CN" sz="2800" b="1" i="1">
              <a:solidFill>
                <a:schemeClr val="bg1"/>
              </a:solidFill>
              <a:latin typeface="+mn-lt"/>
              <a:ea typeface="+mn-ea"/>
            </a:endParaRPr>
          </a:p>
          <a:p>
            <a:r>
              <a:rPr lang="en-US" altLang="zh-CN" sz="2800" b="1" i="1">
                <a:solidFill>
                  <a:schemeClr val="bg1"/>
                </a:solidFill>
                <a:latin typeface="+mn-lt"/>
                <a:ea typeface="+mn-ea"/>
              </a:rPr>
              <a:t> </a:t>
            </a:r>
            <a:endParaRPr lang="en-US" altLang="zh-CN" sz="2800" b="1" i="1">
              <a:solidFill>
                <a:schemeClr val="bg1"/>
              </a:solidFill>
              <a:latin typeface="+mn-lt"/>
              <a:ea typeface="+mn-ea"/>
            </a:endParaRPr>
          </a:p>
        </p:txBody>
      </p:sp>
      <p:sp>
        <p:nvSpPr>
          <p:cNvPr id="2" name="文本框 1"/>
          <p:cNvSpPr txBox="1"/>
          <p:nvPr>
            <p:custDataLst>
              <p:tags r:id="rId2"/>
            </p:custDataLst>
          </p:nvPr>
        </p:nvSpPr>
        <p:spPr>
          <a:xfrm>
            <a:off x="119380" y="699770"/>
            <a:ext cx="11950700" cy="6096000"/>
          </a:xfrm>
          <a:prstGeom prst="rect">
            <a:avLst/>
          </a:prstGeom>
          <a:noFill/>
          <a:ln>
            <a:solidFill>
              <a:schemeClr val="tx1"/>
            </a:solidFill>
          </a:ln>
        </p:spPr>
        <p:txBody>
          <a:bodyPr wrap="square" rtlCol="0">
            <a:noAutofit/>
          </a:bodyPr>
          <a:lstStyle/>
          <a:p>
            <a:pPr algn="just">
              <a:lnSpc>
                <a:spcPct val="100000"/>
              </a:lnSpc>
            </a:pPr>
            <a:r>
              <a:rPr lang="zh-CN" altLang="en-US" sz="2400" dirty="0">
                <a:solidFill>
                  <a:schemeClr val="tx1"/>
                </a:solidFill>
                <a:latin typeface="Times New Roman" panose="02020603050405020304" charset="0"/>
                <a:ea typeface="+mn-ea"/>
                <a:cs typeface="Times New Roman" panose="02020603050405020304" charset="0"/>
              </a:rPr>
              <a:t>Dear Chris,</a:t>
            </a:r>
            <a:endParaRPr lang="zh-CN" altLang="en-US" sz="2400" dirty="0">
              <a:solidFill>
                <a:schemeClr val="tx1"/>
              </a:solidFill>
              <a:latin typeface="Times New Roman" panose="02020603050405020304" charset="0"/>
              <a:ea typeface="+mn-ea"/>
              <a:cs typeface="Times New Roman" panose="02020603050405020304" charset="0"/>
            </a:endParaRPr>
          </a:p>
          <a:p>
            <a:pPr indent="457200" algn="just">
              <a:lnSpc>
                <a:spcPct val="100000"/>
              </a:lnSpc>
            </a:pPr>
            <a:r>
              <a:rPr sz="2400" dirty="0">
                <a:solidFill>
                  <a:schemeClr val="tx1"/>
                </a:solidFill>
                <a:latin typeface="Times New Roman" panose="02020603050405020304" charset="0"/>
                <a:cs typeface="Times New Roman" panose="02020603050405020304" charset="0"/>
                <a:sym typeface="+mn-ea"/>
              </a:rPr>
              <a:t>Aiming to </a:t>
            </a:r>
            <a:r>
              <a:rPr lang="zh-CN" altLang="en-US" sz="2400" dirty="0">
                <a:solidFill>
                  <a:schemeClr val="tx1"/>
                </a:solidFill>
                <a:latin typeface="Times New Roman" panose="02020603050405020304" charset="0"/>
                <a:cs typeface="Times New Roman" panose="02020603050405020304" charset="0"/>
                <a:sym typeface="+mn-ea"/>
              </a:rPr>
              <a:t>fuel students</a:t>
            </a:r>
            <a:r>
              <a:rPr lang="en-US" altLang="zh-CN" sz="2400" dirty="0">
                <a:solidFill>
                  <a:schemeClr val="tx1"/>
                </a:solidFill>
                <a:latin typeface="Times New Roman" panose="02020603050405020304" charset="0"/>
                <a:cs typeface="Times New Roman" panose="02020603050405020304" charset="0"/>
                <a:sym typeface="+mn-ea"/>
              </a:rPr>
              <a:t>’</a:t>
            </a:r>
            <a:r>
              <a:rPr lang="zh-CN" altLang="en-US" sz="2400" dirty="0">
                <a:solidFill>
                  <a:schemeClr val="tx1"/>
                </a:solidFill>
                <a:latin typeface="Times New Roman" panose="02020603050405020304" charset="0"/>
                <a:cs typeface="Times New Roman" panose="02020603050405020304" charset="0"/>
                <a:sym typeface="+mn-ea"/>
              </a:rPr>
              <a:t>passion for science</a:t>
            </a:r>
            <a:r>
              <a:rPr sz="2400" dirty="0">
                <a:solidFill>
                  <a:schemeClr val="tx1"/>
                </a:solidFill>
                <a:latin typeface="Times New Roman" panose="02020603050405020304" charset="0"/>
                <a:cs typeface="Times New Roman" panose="02020603050405020304" charset="0"/>
                <a:sym typeface="+mn-ea"/>
              </a:rPr>
              <a:t> and </a:t>
            </a:r>
            <a:r>
              <a:rPr lang="en-US" altLang="zh-CN" sz="2400" dirty="0">
                <a:solidFill>
                  <a:schemeClr val="tx1"/>
                </a:solidFill>
                <a:latin typeface="Times New Roman" panose="02020603050405020304" charset="0"/>
                <a:cs typeface="Times New Roman" panose="02020603050405020304" charset="0"/>
                <a:sym typeface="+mn-ea"/>
              </a:rPr>
              <a:t>foster their</a:t>
            </a:r>
            <a:r>
              <a:rPr lang="zh-CN" altLang="en-US" sz="2400" dirty="0">
                <a:solidFill>
                  <a:schemeClr val="tx1"/>
                </a:solidFill>
                <a:latin typeface="Times New Roman" panose="02020603050405020304" charset="0"/>
                <a:cs typeface="Times New Roman" panose="02020603050405020304" charset="0"/>
                <a:sym typeface="+mn-ea"/>
              </a:rPr>
              <a:t> creative thinking</a:t>
            </a:r>
            <a:r>
              <a:rPr sz="2400" dirty="0">
                <a:solidFill>
                  <a:schemeClr val="tx1"/>
                </a:solidFill>
                <a:latin typeface="Times New Roman" panose="02020603050405020304" charset="0"/>
                <a:cs typeface="Times New Roman" panose="02020603050405020304" charset="0"/>
                <a:sym typeface="+mn-ea"/>
              </a:rPr>
              <a:t>，our school Science Club is scheduled to launch/initiate an innovation camp with the theme of Blue-sky Thinking next month.</a:t>
            </a:r>
            <a:r>
              <a:rPr lang="en-US" altLang="zh-CN" sz="2400" dirty="0">
                <a:solidFill>
                  <a:schemeClr val="tx1"/>
                </a:solidFill>
                <a:latin typeface="Times New Roman" panose="02020603050405020304" charset="0"/>
                <a:ea typeface="+mn-ea"/>
                <a:cs typeface="Times New Roman" panose="02020603050405020304" charset="0"/>
                <a:sym typeface="+mn-ea"/>
              </a:rPr>
              <a:t>Having learned that you have rich experience in organizing similar events, I’m writing to ask for your generous help and advice on the scheme of the camp .</a:t>
            </a:r>
            <a:endParaRPr lang="en-US" altLang="zh-CN" sz="2400" dirty="0">
              <a:solidFill>
                <a:schemeClr val="tx1"/>
              </a:solidFill>
              <a:latin typeface="Times New Roman" panose="02020603050405020304" charset="0"/>
              <a:ea typeface="+mn-ea"/>
              <a:cs typeface="Times New Roman" panose="02020603050405020304" charset="0"/>
              <a:sym typeface="+mn-ea"/>
            </a:endParaRPr>
          </a:p>
          <a:p>
            <a:pPr indent="457200" algn="just"/>
            <a:r>
              <a:rPr lang="en-US" altLang="zh-CN" sz="2400" dirty="0">
                <a:solidFill>
                  <a:schemeClr val="tx1"/>
                </a:solidFill>
                <a:latin typeface="Times New Roman" panose="02020603050405020304" charset="0"/>
                <a:ea typeface="+mn-ea"/>
                <a:cs typeface="Times New Roman" panose="02020603050405020304" charset="0"/>
              </a:rPr>
              <a:t>There will be a rich blend of activities, ranging from </a:t>
            </a:r>
            <a:r>
              <a:rPr lang="en-US" altLang="zh-CN" sz="2400" dirty="0">
                <a:solidFill>
                  <a:schemeClr val="tx1"/>
                </a:solidFill>
                <a:latin typeface="Times New Roman" panose="02020603050405020304" charset="0"/>
                <a:ea typeface="+mn-ea"/>
                <a:cs typeface="Times New Roman" panose="02020603050405020304" charset="0"/>
                <a:sym typeface="+mn-ea"/>
              </a:rPr>
              <a:t>expert lectures, interactive seminars to collaboration on creative designs.At the beginning, a renowned scientist will be invited to deliver a lecture,through which students will gain a deep insight into the connotation and value of scientific creative thinking. Afterwards, each group will showcase their innovative projects enabling students to ignite their passion for innovative ideas and improve their comprehensive ability.</a:t>
            </a:r>
            <a:endParaRPr lang="en-US" altLang="zh-CN" sz="2400" dirty="0">
              <a:solidFill>
                <a:schemeClr val="tx1"/>
              </a:solidFill>
              <a:latin typeface="Times New Roman" panose="02020603050405020304" charset="0"/>
              <a:ea typeface="+mn-ea"/>
              <a:cs typeface="Times New Roman" panose="02020603050405020304" charset="0"/>
              <a:sym typeface="+mn-ea"/>
            </a:endParaRPr>
          </a:p>
          <a:p>
            <a:pPr indent="457200" algn="l">
              <a:lnSpc>
                <a:spcPct val="100000"/>
              </a:lnSpc>
            </a:pPr>
            <a:r>
              <a:rPr lang="en-US" altLang="zh-CN" sz="2400" dirty="0">
                <a:solidFill>
                  <a:schemeClr val="tx1"/>
                </a:solidFill>
                <a:latin typeface="Times New Roman" panose="02020603050405020304" charset="0"/>
                <a:ea typeface="+mn-ea"/>
                <a:cs typeface="Times New Roman" panose="02020603050405020304" charset="0"/>
                <a:sym typeface="+mn-ea"/>
              </a:rPr>
              <a:t>I would appreciate it if you could give me some advice on the scheme and I’m looking forward to receiving your kind reply and feedback at your earliest convenience.All the best!</a:t>
            </a:r>
            <a:endParaRPr lang="en-US" altLang="zh-CN" sz="2400" dirty="0">
              <a:solidFill>
                <a:schemeClr val="tx1"/>
              </a:solidFill>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Yours,</a:t>
            </a:r>
            <a:endParaRPr lang="zh-CN" altLang="en-US" sz="2400" dirty="0">
              <a:solidFill>
                <a:schemeClr val="tx1"/>
              </a:solidFill>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Li Hua</a:t>
            </a:r>
            <a:endParaRPr lang="zh-CN" altLang="en-US" sz="2400" dirty="0">
              <a:solidFill>
                <a:schemeClr val="tx1"/>
              </a:solidFill>
              <a:latin typeface="Times New Roman" panose="02020603050405020304" charset="0"/>
              <a:ea typeface="+mn-ea"/>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1815" y="1125220"/>
            <a:ext cx="8594090" cy="1691640"/>
          </a:xfrm>
          <a:prstGeom prst="rect">
            <a:avLst/>
          </a:prstGeom>
          <a:noFill/>
        </p:spPr>
        <p:txBody>
          <a:bodyPr wrap="square" rtlCol="0" anchor="t">
            <a:spAutoFit/>
          </a:bodyPr>
          <a:lstStyle/>
          <a:p>
            <a:pPr marL="0" indent="0" algn="l">
              <a:buNone/>
            </a:pPr>
            <a:r>
              <a:rPr lang="en-US" altLang="zh-CN" sz="4400" b="1" i="1">
                <a:latin typeface="Arial Black" panose="020B0A04020102020204" charset="0"/>
                <a:ea typeface="HGB7X_CNKI" panose="02000500000000000000" charset="-122"/>
                <a:cs typeface="Arial Black" panose="020B0A04020102020204" charset="0"/>
                <a:sym typeface="+mn-ea"/>
              </a:rPr>
              <a:t>A Letter of </a:t>
            </a:r>
            <a:r>
              <a:rPr lang="en-US" altLang="zh-CN" sz="4400" b="1" i="1">
                <a:solidFill>
                  <a:schemeClr val="accent1"/>
                </a:solidFill>
                <a:effectLst>
                  <a:outerShdw blurRad="38100" dist="25400" dir="5400000" algn="ctr" rotWithShape="0">
                    <a:srgbClr val="6E747A">
                      <a:alpha val="43000"/>
                    </a:srgbClr>
                  </a:outerShdw>
                </a:effectLst>
                <a:latin typeface="Arial Black" panose="020B0A04020102020204" charset="0"/>
                <a:ea typeface="HGB7X_CNKI" panose="02000500000000000000" charset="-122"/>
                <a:cs typeface="Arial Black" panose="020B0A04020102020204" charset="0"/>
                <a:sym typeface="+mn-ea"/>
              </a:rPr>
              <a:t>seeking advice</a:t>
            </a:r>
            <a:endParaRPr lang="en-US" altLang="zh-CN" sz="4400" b="1" i="1">
              <a:solidFill>
                <a:schemeClr val="accent1"/>
              </a:solidFill>
              <a:effectLst>
                <a:outerShdw blurRad="38100" dist="25400" dir="5400000" algn="ctr" rotWithShape="0">
                  <a:srgbClr val="6E747A">
                    <a:alpha val="43000"/>
                  </a:srgbClr>
                </a:outerShdw>
              </a:effectLst>
              <a:latin typeface="Arial Black" panose="020B0A04020102020204" charset="0"/>
              <a:ea typeface="HGB7X_CNKI" panose="02000500000000000000" charset="-122"/>
              <a:cs typeface="Arial Black" panose="020B0A04020102020204" charset="0"/>
              <a:sym typeface="+mn-ea"/>
            </a:endParaRPr>
          </a:p>
          <a:p>
            <a:pPr marL="0" indent="0" algn="l">
              <a:buNone/>
            </a:pPr>
            <a:r>
              <a:rPr lang="en-US" altLang="zh-CN" sz="4400" b="1" i="1">
                <a:latin typeface="Arial Black" panose="020B0A04020102020204" charset="0"/>
                <a:ea typeface="HGB7X_CNKI" panose="02000500000000000000" charset="-122"/>
                <a:cs typeface="Arial Black" panose="020B0A04020102020204" charset="0"/>
                <a:sym typeface="+mn-ea"/>
              </a:rPr>
              <a:t>on </a:t>
            </a:r>
            <a:r>
              <a:rPr lang="en-US" altLang="zh-CN" sz="6000" b="1" i="1" dirty="0">
                <a:solidFill>
                  <a:schemeClr val="accent1"/>
                </a:solidFill>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Blue-sky Thinking</a:t>
            </a:r>
            <a:endParaRPr lang="en-US" altLang="zh-CN" sz="6000" b="1" i="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HGB7X_CNKI" panose="02000500000000000000" charset="-122"/>
              <a:cs typeface="宋体" panose="02010600030101010101" pitchFamily="2" charset="-122"/>
              <a:sym typeface="+mn-ea"/>
            </a:endParaRPr>
          </a:p>
        </p:txBody>
      </p:sp>
      <p:sp>
        <p:nvSpPr>
          <p:cNvPr id="6" name="标题 5"/>
          <p:cNvSpPr>
            <a:spLocks noGrp="1"/>
          </p:cNvSpPr>
          <p:nvPr>
            <p:ph type="title"/>
            <p:custDataLst>
              <p:tags r:id="rId1"/>
            </p:custDataLst>
          </p:nvPr>
        </p:nvSpPr>
        <p:spPr>
          <a:xfrm>
            <a:off x="1919605" y="3213100"/>
            <a:ext cx="5697855" cy="1715135"/>
          </a:xfrm>
        </p:spPr>
        <p:txBody>
          <a:bodyPr anchor="b" anchorCtr="0">
            <a:normAutofit/>
          </a:bodyPr>
          <a:lstStyle/>
          <a:p>
            <a:pPr algn="l"/>
            <a:r>
              <a:rPr lang="zh-CN" altLang="en-US" dirty="0">
                <a:solidFill>
                  <a:srgbClr val="FFFFFF"/>
                </a:solidFill>
                <a:latin typeface="+mj-ea"/>
                <a:ea typeface="+mj-ea"/>
                <a:sym typeface="+mn-ea"/>
              </a:rPr>
              <a:t>—2024绍兴一模应用文写作分析</a:t>
            </a:r>
            <a:endParaRPr lang="zh-CN" altLang="en-US" dirty="0">
              <a:solidFill>
                <a:srgbClr val="FFFFFF"/>
              </a:solidFill>
              <a:latin typeface="+mj-ea"/>
              <a:ea typeface="+mj-ea"/>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19380" y="1031240"/>
            <a:ext cx="11565890" cy="3046095"/>
          </a:xfrm>
          <a:prstGeom prst="rect">
            <a:avLst/>
          </a:prstGeom>
          <a:noFill/>
          <a:ln>
            <a:solidFill>
              <a:schemeClr val="tx1"/>
            </a:solidFill>
          </a:ln>
        </p:spPr>
        <p:txBody>
          <a:bodyPr wrap="square" rtlCol="0">
            <a:normAutofit/>
          </a:bodyPr>
          <a:lstStyle/>
          <a:p>
            <a:r>
              <a:rPr lang="en-US" altLang="zh-CN" sz="2400" dirty="0">
                <a:solidFill>
                  <a:schemeClr val="tx1"/>
                </a:solidFill>
                <a:latin typeface="宋体" panose="02010600030101010101" pitchFamily="2" charset="-122"/>
                <a:cs typeface="宋体" panose="02010600030101010101" pitchFamily="2" charset="-122"/>
              </a:rPr>
              <a:t>    </a:t>
            </a:r>
            <a:r>
              <a:rPr lang="zh-CN" altLang="en-US" sz="2400" dirty="0">
                <a:solidFill>
                  <a:schemeClr val="tx1"/>
                </a:solidFill>
                <a:latin typeface="宋体" panose="02010600030101010101" pitchFamily="2" charset="-122"/>
                <a:cs typeface="宋体" panose="02010600030101010101" pitchFamily="2" charset="-122"/>
              </a:rPr>
              <a:t>假定你是</a:t>
            </a:r>
            <a:r>
              <a:rPr lang="zh-CN" altLang="en-US" sz="2400" dirty="0">
                <a:latin typeface="宋体" panose="02010600030101010101" pitchFamily="2" charset="-122"/>
                <a:cs typeface="宋体" panose="02010600030101010101" pitchFamily="2" charset="-122"/>
              </a:rPr>
              <a:t>学校</a:t>
            </a:r>
            <a:r>
              <a:rPr lang="zh-CN" altLang="en-US" sz="2400" dirty="0">
                <a:solidFill>
                  <a:srgbClr val="FF0000"/>
                </a:solidFill>
                <a:latin typeface="宋体" panose="02010600030101010101" pitchFamily="2" charset="-122"/>
                <a:cs typeface="宋体" panose="02010600030101010101" pitchFamily="2" charset="-122"/>
              </a:rPr>
              <a:t>科学社团</a:t>
            </a:r>
            <a:r>
              <a:rPr lang="zh-CN" altLang="en-US" sz="2400" dirty="0">
                <a:latin typeface="宋体" panose="02010600030101010101" pitchFamily="2" charset="-122"/>
                <a:cs typeface="宋体" panose="02010600030101010101" pitchFamily="2" charset="-122"/>
              </a:rPr>
              <a:t>负责人李华</a:t>
            </a:r>
            <a:r>
              <a:rPr lang="zh-CN" altLang="en-US" sz="2400" dirty="0">
                <a:solidFill>
                  <a:schemeClr val="tx1"/>
                </a:solidFill>
                <a:latin typeface="宋体" panose="02010600030101010101" pitchFamily="2" charset="-122"/>
                <a:cs typeface="宋体" panose="02010600030101010101" pitchFamily="2" charset="-122"/>
              </a:rPr>
              <a:t>，下月社团将举行“奇思妙想”（</a:t>
            </a:r>
            <a:r>
              <a:rPr lang="en-US" altLang="zh-CN" sz="2400" dirty="0">
                <a:solidFill>
                  <a:srgbClr val="FF0000"/>
                </a:solidFill>
                <a:latin typeface="宋体" panose="02010600030101010101" pitchFamily="2" charset="-122"/>
                <a:cs typeface="宋体" panose="02010600030101010101" pitchFamily="2" charset="-122"/>
              </a:rPr>
              <a:t>Blue-sky Thinking</a:t>
            </a:r>
            <a:r>
              <a:rPr lang="zh-CN" altLang="en-US" sz="2400" dirty="0">
                <a:solidFill>
                  <a:schemeClr val="tx1"/>
                </a:solidFill>
                <a:latin typeface="宋体" panose="02010600030101010101" pitchFamily="2" charset="-122"/>
                <a:cs typeface="宋体" panose="02010600030101010101" pitchFamily="2" charset="-122"/>
              </a:rPr>
              <a:t>）</a:t>
            </a:r>
            <a:r>
              <a:rPr lang="zh-CN" altLang="en-US" sz="2400" dirty="0">
                <a:solidFill>
                  <a:srgbClr val="FF0000"/>
                </a:solidFill>
                <a:latin typeface="宋体" panose="02010600030101010101" pitchFamily="2" charset="-122"/>
                <a:cs typeface="宋体" panose="02010600030101010101" pitchFamily="2" charset="-122"/>
              </a:rPr>
              <a:t>创新营活动</a:t>
            </a:r>
            <a:r>
              <a:rPr lang="zh-CN" altLang="en-US" sz="2400" dirty="0">
                <a:solidFill>
                  <a:schemeClr val="tx1"/>
                </a:solidFill>
                <a:latin typeface="宋体" panose="02010600030101010101" pitchFamily="2" charset="-122"/>
                <a:cs typeface="宋体" panose="02010600030101010101" pitchFamily="2" charset="-122"/>
              </a:rPr>
              <a:t>。请你给英国朋友</a:t>
            </a:r>
            <a:r>
              <a:rPr lang="en-US" altLang="zh-CN" sz="2400" dirty="0">
                <a:solidFill>
                  <a:schemeClr val="tx1"/>
                </a:solidFill>
                <a:latin typeface="宋体" panose="02010600030101010101" pitchFamily="2" charset="-122"/>
                <a:cs typeface="宋体" panose="02010600030101010101" pitchFamily="2" charset="-122"/>
              </a:rPr>
              <a:t>Chris</a:t>
            </a:r>
            <a:r>
              <a:rPr lang="zh-CN" altLang="en-US" sz="2400" dirty="0">
                <a:solidFill>
                  <a:schemeClr val="tx1"/>
                </a:solidFill>
                <a:latin typeface="宋体" panose="02010600030101010101" pitchFamily="2" charset="-122"/>
                <a:cs typeface="宋体" panose="02010600030101010101" pitchFamily="2" charset="-122"/>
              </a:rPr>
              <a:t>写一封邮件，</a:t>
            </a:r>
            <a:r>
              <a:rPr lang="zh-CN" altLang="en-US" sz="2400" dirty="0">
                <a:latin typeface="宋体" panose="02010600030101010101" pitchFamily="2" charset="-122"/>
                <a:cs typeface="宋体" panose="02010600030101010101" pitchFamily="2" charset="-122"/>
              </a:rPr>
              <a:t>请他就活动方案提出意见，</a:t>
            </a:r>
            <a:r>
              <a:rPr lang="zh-CN" altLang="en-US" sz="2400" dirty="0">
                <a:solidFill>
                  <a:schemeClr val="tx1"/>
                </a:solidFill>
                <a:latin typeface="宋体" panose="02010600030101010101" pitchFamily="2" charset="-122"/>
                <a:cs typeface="宋体" panose="02010600030101010101" pitchFamily="2" charset="-122"/>
              </a:rPr>
              <a:t>内容包括：</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（1）介绍</a:t>
            </a:r>
            <a:r>
              <a:rPr lang="zh-CN" altLang="en-US" sz="2400" dirty="0">
                <a:solidFill>
                  <a:srgbClr val="FF0000"/>
                </a:solidFill>
                <a:latin typeface="宋体" panose="02010600030101010101" pitchFamily="2" charset="-122"/>
                <a:cs typeface="宋体" panose="02010600030101010101" pitchFamily="2" charset="-122"/>
              </a:rPr>
              <a:t>方案</a:t>
            </a:r>
            <a:r>
              <a:rPr lang="zh-CN" altLang="en-US" sz="2400" dirty="0">
                <a:solidFill>
                  <a:schemeClr val="tx1"/>
                </a:solidFill>
                <a:latin typeface="宋体" panose="02010600030101010101" pitchFamily="2" charset="-122"/>
                <a:cs typeface="宋体" panose="02010600030101010101" pitchFamily="2" charset="-122"/>
              </a:rPr>
              <a:t>；</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（2）征询建议。</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注意：</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（1）写作词数应为80左右；</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（2）请按如下格式在答题纸的相应位置作答。</a:t>
            </a:r>
            <a:endParaRPr lang="zh-CN" altLang="en-US" sz="2400" dirty="0">
              <a:solidFill>
                <a:schemeClr val="tx1"/>
              </a:solidFill>
              <a:latin typeface="宋体" panose="02010600030101010101" pitchFamily="2" charset="-122"/>
              <a:cs typeface="宋体" panose="02010600030101010101" pitchFamily="2" charset="-122"/>
            </a:endParaRPr>
          </a:p>
        </p:txBody>
      </p:sp>
      <p:cxnSp>
        <p:nvCxnSpPr>
          <p:cNvPr id="23" name="直接连接符 22"/>
          <p:cNvCxnSpPr/>
          <p:nvPr/>
        </p:nvCxnSpPr>
        <p:spPr>
          <a:xfrm flipV="1">
            <a:off x="3935730" y="1772920"/>
            <a:ext cx="7272655" cy="1905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335280" y="4336415"/>
            <a:ext cx="11246485" cy="1753235"/>
          </a:xfrm>
          <a:prstGeom prst="rect">
            <a:avLst/>
          </a:prstGeom>
          <a:noFill/>
        </p:spPr>
        <p:txBody>
          <a:bodyPr wrap="square" rtlCol="0">
            <a:spAutoFit/>
          </a:bodyPr>
          <a:lstStyle/>
          <a:p>
            <a:pPr marL="571500" indent="-571500" algn="l">
              <a:buFont typeface="Wingdings" panose="05000000000000000000" charset="0"/>
              <a:buChar char="ü"/>
            </a:pPr>
            <a:r>
              <a:rPr lang="en-US" altLang="zh-CN" sz="3600" b="1" i="1" dirty="0"/>
              <a:t>What’s the </a:t>
            </a:r>
            <a:r>
              <a:rPr lang="en-US" altLang="zh-CN" sz="3600" b="1" i="1" dirty="0">
                <a:solidFill>
                  <a:srgbClr val="FF0000"/>
                </a:solidFill>
              </a:rPr>
              <a:t>writing purpose</a:t>
            </a:r>
            <a:r>
              <a:rPr lang="en-US" altLang="zh-CN" sz="3600" b="1" i="1" dirty="0"/>
              <a:t> of this E-mail?</a:t>
            </a:r>
            <a:endParaRPr lang="en-US" altLang="zh-CN" sz="3600" b="1" i="1" dirty="0"/>
          </a:p>
          <a:p>
            <a:pPr marL="571500" indent="-571500" algn="l">
              <a:buFont typeface="Wingdings" panose="05000000000000000000" charset="0"/>
              <a:buChar char="ü"/>
            </a:pPr>
            <a:r>
              <a:rPr lang="en-US" altLang="zh-CN" sz="3600" b="1" i="1" dirty="0">
                <a:solidFill>
                  <a:srgbClr val="FF0000"/>
                </a:solidFill>
              </a:rPr>
              <a:t>To</a:t>
            </a:r>
            <a:r>
              <a:rPr lang="en-US" altLang="zh-CN" sz="3600" b="1" i="1" dirty="0"/>
              <a:t> </a:t>
            </a:r>
            <a:r>
              <a:rPr lang="en-US" altLang="zh-CN" sz="3600" b="1" i="1" dirty="0">
                <a:solidFill>
                  <a:srgbClr val="FF0000"/>
                </a:solidFill>
              </a:rPr>
              <a:t>achieve this purpose, </a:t>
            </a:r>
            <a:r>
              <a:rPr lang="en-US" altLang="zh-CN" sz="3600" b="1" i="1" dirty="0">
                <a:solidFill>
                  <a:schemeClr val="tx1"/>
                </a:solidFill>
              </a:rPr>
              <a:t>what should each part include</a:t>
            </a:r>
            <a:r>
              <a:rPr lang="en-US" altLang="zh-CN" sz="3600" b="1" i="1" dirty="0"/>
              <a:t> in our writing?</a:t>
            </a:r>
            <a:endParaRPr lang="en-US" altLang="zh-CN" sz="3600" b="1" i="1" dirty="0"/>
          </a:p>
        </p:txBody>
      </p:sp>
      <p:sp>
        <p:nvSpPr>
          <p:cNvPr id="22" name="文本框 21"/>
          <p:cNvSpPr txBox="1"/>
          <p:nvPr>
            <p:custDataLst>
              <p:tags r:id="rId2"/>
            </p:custDataLst>
          </p:nvPr>
        </p:nvSpPr>
        <p:spPr>
          <a:xfrm>
            <a:off x="46990" y="116840"/>
            <a:ext cx="1892300" cy="506730"/>
          </a:xfrm>
          <a:prstGeom prst="rect">
            <a:avLst/>
          </a:prstGeom>
          <a:solidFill>
            <a:schemeClr val="accent1">
              <a:lumMod val="75000"/>
            </a:schemeClr>
          </a:solidFill>
          <a:ln>
            <a:solidFill>
              <a:schemeClr val="accent1">
                <a:lumMod val="75000"/>
              </a:schemeClr>
            </a:solidFill>
          </a:ln>
        </p:spPr>
        <p:txBody>
          <a:bodyPr wrap="square" rtlCol="0">
            <a:normAutofit fontScale="87500" lnSpcReduction="10000"/>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
        <p:nvSpPr>
          <p:cNvPr id="3" name="文本框 2"/>
          <p:cNvSpPr txBox="1"/>
          <p:nvPr/>
        </p:nvSpPr>
        <p:spPr>
          <a:xfrm>
            <a:off x="7680325" y="1845310"/>
            <a:ext cx="4121785" cy="521970"/>
          </a:xfrm>
          <a:prstGeom prst="rect">
            <a:avLst/>
          </a:prstGeom>
          <a:noFill/>
        </p:spPr>
        <p:txBody>
          <a:bodyPr wrap="square" rtlCol="0">
            <a:spAutoFit/>
          </a:bodyPr>
          <a:lstStyle/>
          <a:p>
            <a:pPr algn="l"/>
            <a:r>
              <a:rPr lang="en-US" altLang="zh-CN" sz="2800" b="1" i="1" dirty="0">
                <a:solidFill>
                  <a:srgbClr val="FF0000"/>
                </a:solidFill>
              </a:rPr>
              <a:t>A letter of seeking help</a:t>
            </a:r>
            <a:endParaRPr lang="en-US" altLang="zh-CN" sz="2800" b="1" i="1" dirty="0">
              <a:solidFill>
                <a:srgbClr val="FF0000"/>
              </a:solidFill>
            </a:endParaRPr>
          </a:p>
        </p:txBody>
      </p:sp>
      <p:sp>
        <p:nvSpPr>
          <p:cNvPr id="4" name="文本框 3"/>
          <p:cNvSpPr txBox="1"/>
          <p:nvPr/>
        </p:nvSpPr>
        <p:spPr>
          <a:xfrm>
            <a:off x="1198880" y="559435"/>
            <a:ext cx="4470400" cy="521970"/>
          </a:xfrm>
          <a:prstGeom prst="rect">
            <a:avLst/>
          </a:prstGeom>
          <a:noFill/>
        </p:spPr>
        <p:txBody>
          <a:bodyPr wrap="square" rtlCol="0">
            <a:spAutoFit/>
          </a:bodyPr>
          <a:lstStyle/>
          <a:p>
            <a:pPr algn="l"/>
            <a:r>
              <a:rPr lang="en-US" altLang="zh-CN" sz="2800" b="1" u="sng" dirty="0">
                <a:solidFill>
                  <a:srgbClr val="FF0000"/>
                </a:solidFill>
              </a:rPr>
              <a:t>Organizer:</a:t>
            </a:r>
            <a:r>
              <a:rPr lang="en-US" altLang="zh-CN" sz="2800" b="1" u="sng" dirty="0">
                <a:solidFill>
                  <a:srgbClr val="FF0000"/>
                </a:solidFill>
                <a:highlight>
                  <a:srgbClr val="00FF00"/>
                </a:highlight>
              </a:rPr>
              <a:t>Science</a:t>
            </a:r>
            <a:r>
              <a:rPr lang="en-US" altLang="zh-CN" sz="2800" b="1" u="sng" dirty="0">
                <a:solidFill>
                  <a:srgbClr val="FF0000"/>
                </a:solidFill>
              </a:rPr>
              <a:t> </a:t>
            </a:r>
            <a:r>
              <a:rPr lang="en-US" altLang="zh-CN" sz="2800" b="1" dirty="0">
                <a:solidFill>
                  <a:srgbClr val="FF0000"/>
                </a:solidFill>
              </a:rPr>
              <a:t>Club</a:t>
            </a:r>
            <a:endParaRPr lang="en-US" altLang="zh-CN" sz="2800" b="1" dirty="0">
              <a:solidFill>
                <a:srgbClr val="FF0000"/>
              </a:solidFill>
            </a:endParaRPr>
          </a:p>
        </p:txBody>
      </p:sp>
      <p:sp>
        <p:nvSpPr>
          <p:cNvPr id="6" name="文本框 5"/>
          <p:cNvSpPr txBox="1"/>
          <p:nvPr/>
        </p:nvSpPr>
        <p:spPr>
          <a:xfrm>
            <a:off x="5303520" y="260985"/>
            <a:ext cx="6697345" cy="829945"/>
          </a:xfrm>
          <a:prstGeom prst="rect">
            <a:avLst/>
          </a:prstGeom>
          <a:noFill/>
        </p:spPr>
        <p:txBody>
          <a:bodyPr wrap="square" rtlCol="0">
            <a:spAutoFit/>
          </a:bodyPr>
          <a:lstStyle/>
          <a:p>
            <a:pPr algn="l"/>
            <a:r>
              <a:rPr lang="en-US" altLang="zh-CN" sz="2400" b="1" dirty="0">
                <a:solidFill>
                  <a:srgbClr val="FF0000"/>
                </a:solidFill>
                <a:highlight>
                  <a:srgbClr val="FFFF00"/>
                </a:highlight>
              </a:rPr>
              <a:t>theme</a:t>
            </a:r>
            <a:r>
              <a:rPr lang="en-US" altLang="zh-CN" sz="2400" b="1" dirty="0">
                <a:solidFill>
                  <a:srgbClr val="FF0000"/>
                </a:solidFill>
              </a:rPr>
              <a:t> of the event//program: </a:t>
            </a:r>
            <a:r>
              <a:rPr lang="en-US" altLang="zh-CN" sz="2400" i="1" dirty="0">
                <a:solidFill>
                  <a:srgbClr val="FF0000"/>
                </a:solidFill>
                <a:latin typeface="宋体" panose="02010600030101010101" pitchFamily="2" charset="-122"/>
                <a:cs typeface="宋体" panose="02010600030101010101" pitchFamily="2" charset="-122"/>
                <a:sym typeface="+mn-ea"/>
              </a:rPr>
              <a:t>Blue-sky </a:t>
            </a:r>
            <a:r>
              <a:rPr lang="en-US" altLang="zh-CN" sz="2400" b="1" i="1" dirty="0">
                <a:solidFill>
                  <a:srgbClr val="FF0000"/>
                </a:solidFill>
                <a:highlight>
                  <a:srgbClr val="00FF00"/>
                </a:highlight>
                <a:latin typeface="宋体" panose="02010600030101010101" pitchFamily="2" charset="-122"/>
                <a:cs typeface="宋体" panose="02010600030101010101" pitchFamily="2" charset="-122"/>
                <a:sym typeface="+mn-ea"/>
              </a:rPr>
              <a:t>Thinking </a:t>
            </a:r>
            <a:r>
              <a:rPr lang="en-US" altLang="zh-CN" sz="2400" b="1" u="sng" dirty="0">
                <a:solidFill>
                  <a:srgbClr val="FF0000"/>
                </a:solidFill>
                <a:highlight>
                  <a:srgbClr val="00FF00"/>
                </a:highlight>
              </a:rPr>
              <a:t>innovation</a:t>
            </a:r>
            <a:r>
              <a:rPr lang="en-US" altLang="zh-CN" sz="2400" b="1" dirty="0">
                <a:solidFill>
                  <a:srgbClr val="FF0000"/>
                </a:solidFill>
              </a:rPr>
              <a:t> camp</a:t>
            </a:r>
            <a:endParaRPr lang="en-US" altLang="zh-CN" sz="2400" b="1" dirty="0">
              <a:solidFill>
                <a:srgbClr val="FF0000"/>
              </a:solidFill>
            </a:endParaRPr>
          </a:p>
        </p:txBody>
      </p:sp>
      <p:sp>
        <p:nvSpPr>
          <p:cNvPr id="7" name="文本框 6"/>
          <p:cNvSpPr txBox="1"/>
          <p:nvPr/>
        </p:nvSpPr>
        <p:spPr>
          <a:xfrm>
            <a:off x="2423160" y="2061210"/>
            <a:ext cx="5413375" cy="521970"/>
          </a:xfrm>
          <a:prstGeom prst="rect">
            <a:avLst/>
          </a:prstGeom>
          <a:noFill/>
        </p:spPr>
        <p:txBody>
          <a:bodyPr wrap="square" rtlCol="0">
            <a:spAutoFit/>
          </a:bodyPr>
          <a:lstStyle/>
          <a:p>
            <a:pPr algn="l"/>
            <a:r>
              <a:rPr lang="en-US" altLang="zh-CN" sz="2800" b="1" dirty="0">
                <a:solidFill>
                  <a:srgbClr val="FF0000"/>
                </a:solidFill>
              </a:rPr>
              <a:t>scheme/plan/program/project</a:t>
            </a:r>
            <a:endParaRPr lang="en-US" altLang="zh-CN" sz="2800" b="1" dirty="0">
              <a:solidFill>
                <a:srgbClr val="FF0000"/>
              </a:solidFill>
            </a:endParaRPr>
          </a:p>
        </p:txBody>
      </p:sp>
      <p:cxnSp>
        <p:nvCxnSpPr>
          <p:cNvPr id="8" name="直接连接符 7"/>
          <p:cNvCxnSpPr/>
          <p:nvPr/>
        </p:nvCxnSpPr>
        <p:spPr>
          <a:xfrm flipV="1">
            <a:off x="2567305" y="1412875"/>
            <a:ext cx="1512570" cy="2857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9" name="直接连接符 8"/>
          <p:cNvCxnSpPr/>
          <p:nvPr/>
        </p:nvCxnSpPr>
        <p:spPr>
          <a:xfrm flipV="1">
            <a:off x="7680325" y="1412875"/>
            <a:ext cx="3672205" cy="3365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119380" y="1772920"/>
            <a:ext cx="3096260" cy="4762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p:nvPr/>
        </p:nvCxnSpPr>
        <p:spPr>
          <a:xfrm flipV="1">
            <a:off x="982980" y="2538095"/>
            <a:ext cx="1512570" cy="2857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strips(down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trips(down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strips(down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strips(downLeft)">
                                      <p:cBhvr>
                                        <p:cTn id="5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503295" y="5517515"/>
            <a:ext cx="7421245" cy="1077595"/>
          </a:xfrm>
          <a:prstGeom prst="rect">
            <a:avLst/>
          </a:prstGeom>
        </p:spPr>
        <p:txBody>
          <a:bodyPr wrap="square">
            <a:noAutofit/>
          </a:bodyPr>
          <a:lstStyle/>
          <a:p>
            <a:pPr marL="0" indent="0" algn="l" defTabSz="266700">
              <a:lnSpc>
                <a:spcPct val="100000"/>
              </a:lnSpc>
              <a:spcBef>
                <a:spcPts val="500"/>
              </a:spcBef>
              <a:spcAft>
                <a:spcPts val="500"/>
              </a:spcAft>
            </a:pPr>
            <a:r>
              <a:rPr lang="en-US" altLang="zh-CN" sz="2400" b="1">
                <a:solidFill>
                  <a:srgbClr val="FF0000"/>
                </a:solidFill>
                <a:latin typeface="宋体" panose="02010600030101010101" pitchFamily="2" charset="-122"/>
                <a:ea typeface="宋体" panose="02010600030101010101" pitchFamily="2" charset="-122"/>
              </a:rPr>
              <a:t>To make Chris more willing to offer us advice, what should we write in the end?</a:t>
            </a:r>
            <a:endParaRPr lang="en-US" altLang="zh-CN" sz="2400" b="1">
              <a:solidFill>
                <a:srgbClr val="FF0000"/>
              </a:solidFill>
              <a:latin typeface="宋体" panose="02010600030101010101" pitchFamily="2" charset="-122"/>
              <a:ea typeface="宋体" panose="02010600030101010101" pitchFamily="2" charset="-122"/>
            </a:endParaRPr>
          </a:p>
        </p:txBody>
      </p:sp>
      <p:sp>
        <p:nvSpPr>
          <p:cNvPr id="3" name="文本框 2"/>
          <p:cNvSpPr txBox="1"/>
          <p:nvPr/>
        </p:nvSpPr>
        <p:spPr>
          <a:xfrm>
            <a:off x="3503930" y="1565275"/>
            <a:ext cx="7141210" cy="528955"/>
          </a:xfrm>
          <a:prstGeom prst="rect">
            <a:avLst/>
          </a:prstGeom>
          <a:solidFill>
            <a:schemeClr val="tx2">
              <a:lumMod val="10000"/>
              <a:lumOff val="90000"/>
            </a:schemeClr>
          </a:solidFill>
        </p:spPr>
        <p:txBody>
          <a:bodyPr wrap="square" rtlCol="0">
            <a:noAutofit/>
          </a:bodyPr>
          <a:lstStyle/>
          <a:p>
            <a:pPr algn="ctr"/>
            <a:r>
              <a:rPr lang="en-US" altLang="zh-CN" sz="2800" b="1" dirty="0"/>
              <a:t>Greetings!</a:t>
            </a:r>
            <a:endParaRPr lang="en-US" altLang="zh-CN" sz="2800" b="1" dirty="0"/>
          </a:p>
        </p:txBody>
      </p:sp>
      <p:sp>
        <p:nvSpPr>
          <p:cNvPr id="4" name="文本框 3"/>
          <p:cNvSpPr txBox="1"/>
          <p:nvPr/>
        </p:nvSpPr>
        <p:spPr>
          <a:xfrm>
            <a:off x="433070" y="548640"/>
            <a:ext cx="11628120" cy="1198880"/>
          </a:xfrm>
          <a:prstGeom prst="rect">
            <a:avLst/>
          </a:prstGeom>
          <a:noFill/>
        </p:spPr>
        <p:txBody>
          <a:bodyPr wrap="square" rtlCol="0" anchor="t">
            <a:spAutoFit/>
          </a:bodyPr>
          <a:lstStyle/>
          <a:p>
            <a:pPr algn="l"/>
            <a:r>
              <a:rPr lang="en-US" altLang="zh-CN" sz="3600" b="1" i="1" dirty="0">
                <a:solidFill>
                  <a:srgbClr val="FF0000"/>
                </a:solidFill>
                <a:sym typeface="+mn-ea"/>
              </a:rPr>
              <a:t>To</a:t>
            </a:r>
            <a:r>
              <a:rPr lang="en-US" altLang="zh-CN" sz="3600" b="1" i="1" dirty="0">
                <a:sym typeface="+mn-ea"/>
              </a:rPr>
              <a:t> </a:t>
            </a:r>
            <a:r>
              <a:rPr lang="en-US" altLang="zh-CN" sz="3600" b="1" i="1" dirty="0">
                <a:solidFill>
                  <a:srgbClr val="FF0000"/>
                </a:solidFill>
                <a:sym typeface="+mn-ea"/>
              </a:rPr>
              <a:t>achieve this purpose, </a:t>
            </a:r>
            <a:r>
              <a:rPr lang="en-US" altLang="zh-CN" sz="3600" b="1" i="1" dirty="0">
                <a:solidFill>
                  <a:srgbClr val="FF0000"/>
                </a:solidFill>
                <a:highlight>
                  <a:srgbClr val="00FF00"/>
                </a:highlight>
                <a:sym typeface="+mn-ea"/>
              </a:rPr>
              <a:t>what</a:t>
            </a:r>
            <a:r>
              <a:rPr lang="en-US" altLang="zh-CN" sz="3600" b="1" i="1" dirty="0">
                <a:sym typeface="+mn-ea"/>
              </a:rPr>
              <a:t> should each part include in our writing?</a:t>
            </a:r>
            <a:endParaRPr lang="en-US" altLang="zh-CN" sz="3600" b="1" i="1" dirty="0">
              <a:sym typeface="+mn-ea"/>
            </a:endParaRPr>
          </a:p>
        </p:txBody>
      </p:sp>
      <p:sp>
        <p:nvSpPr>
          <p:cNvPr id="5" name="文本框 4"/>
          <p:cNvSpPr txBox="1"/>
          <p:nvPr/>
        </p:nvSpPr>
        <p:spPr>
          <a:xfrm>
            <a:off x="1847850" y="-1651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8" name="文本框 7"/>
          <p:cNvSpPr txBox="1"/>
          <p:nvPr/>
        </p:nvSpPr>
        <p:spPr>
          <a:xfrm>
            <a:off x="3435985" y="2280920"/>
            <a:ext cx="7289165" cy="521970"/>
          </a:xfrm>
          <a:prstGeom prst="rect">
            <a:avLst/>
          </a:prstGeom>
          <a:solidFill>
            <a:schemeClr val="tx2">
              <a:lumMod val="10000"/>
              <a:lumOff val="90000"/>
            </a:schemeClr>
          </a:solidFill>
        </p:spPr>
        <p:txBody>
          <a:bodyPr wrap="square" rtlCol="0">
            <a:spAutoFit/>
          </a:bodyPr>
          <a:lstStyle/>
          <a:p>
            <a:pPr algn="ctr"/>
            <a:r>
              <a:rPr lang="en-US" altLang="zh-CN" sz="2800" b="1" dirty="0">
                <a:sym typeface="+mn-ea"/>
              </a:rPr>
              <a:t>background information(the event)</a:t>
            </a:r>
            <a:endParaRPr lang="en-US" altLang="zh-CN" sz="2800" b="1" dirty="0">
              <a:sym typeface="+mn-ea"/>
            </a:endParaRPr>
          </a:p>
        </p:txBody>
      </p:sp>
      <p:sp>
        <p:nvSpPr>
          <p:cNvPr id="9" name="文本框 8"/>
          <p:cNvSpPr txBox="1"/>
          <p:nvPr/>
        </p:nvSpPr>
        <p:spPr>
          <a:xfrm>
            <a:off x="3503295" y="2996565"/>
            <a:ext cx="7221855" cy="633095"/>
          </a:xfrm>
          <a:prstGeom prst="rect">
            <a:avLst/>
          </a:prstGeom>
          <a:solidFill>
            <a:schemeClr val="tx2">
              <a:lumMod val="10000"/>
              <a:lumOff val="90000"/>
            </a:schemeClr>
          </a:solidFill>
        </p:spPr>
        <p:txBody>
          <a:bodyPr wrap="square" rtlCol="0">
            <a:noAutofit/>
          </a:bodyPr>
          <a:lstStyle/>
          <a:p>
            <a:pPr lvl="0" algn="ctr">
              <a:buClrTx/>
              <a:buSzTx/>
              <a:buFontTx/>
            </a:pPr>
            <a:r>
              <a:rPr lang="en-US" altLang="zh-CN" sz="2800" b="1" dirty="0">
                <a:sym typeface="+mn-ea"/>
              </a:rPr>
              <a:t>clear writing purpose(seek for help)</a:t>
            </a:r>
            <a:endParaRPr lang="en-US" altLang="zh-CN" sz="2800" b="1" dirty="0">
              <a:sym typeface="+mn-ea"/>
            </a:endParaRPr>
          </a:p>
        </p:txBody>
      </p:sp>
      <p:sp>
        <p:nvSpPr>
          <p:cNvPr id="10" name="文本框 9"/>
          <p:cNvSpPr txBox="1"/>
          <p:nvPr/>
        </p:nvSpPr>
        <p:spPr>
          <a:xfrm>
            <a:off x="3503930" y="4004945"/>
            <a:ext cx="7298690" cy="1076325"/>
          </a:xfrm>
          <a:prstGeom prst="rect">
            <a:avLst/>
          </a:prstGeom>
          <a:solidFill>
            <a:schemeClr val="accent4">
              <a:lumMod val="40000"/>
              <a:lumOff val="60000"/>
            </a:schemeClr>
          </a:solidFill>
        </p:spPr>
        <p:txBody>
          <a:bodyPr wrap="square" rtlCol="0">
            <a:spAutoFit/>
          </a:bodyPr>
          <a:lstStyle/>
          <a:p>
            <a:pPr algn="l"/>
            <a:r>
              <a:rPr lang="en-US" altLang="zh-CN" sz="3200" b="1" dirty="0">
                <a:solidFill>
                  <a:schemeClr val="bg1"/>
                </a:solidFill>
                <a:sym typeface="+mn-ea"/>
              </a:rPr>
              <a:t>introduce the scheme in a </a:t>
            </a:r>
            <a:r>
              <a:rPr lang="en-US" altLang="zh-CN" sz="3200" b="1" dirty="0">
                <a:solidFill>
                  <a:srgbClr val="FF0000"/>
                </a:solidFill>
                <a:sym typeface="+mn-ea"/>
              </a:rPr>
              <a:t>logical</a:t>
            </a:r>
            <a:r>
              <a:rPr lang="en-US" altLang="zh-CN" sz="3200" b="1" dirty="0">
                <a:solidFill>
                  <a:schemeClr val="tx2">
                    <a:lumMod val="50000"/>
                    <a:lumOff val="50000"/>
                  </a:schemeClr>
                </a:solidFill>
                <a:sym typeface="+mn-ea"/>
              </a:rPr>
              <a:t> </a:t>
            </a:r>
            <a:r>
              <a:rPr lang="en-US" altLang="zh-CN" sz="3200" b="1" dirty="0">
                <a:solidFill>
                  <a:schemeClr val="bg1"/>
                </a:solidFill>
                <a:sym typeface="+mn-ea"/>
              </a:rPr>
              <a:t>way(</a:t>
            </a:r>
            <a:r>
              <a:rPr lang="en-US" altLang="zh-CN" sz="3200" b="1" dirty="0">
                <a:solidFill>
                  <a:srgbClr val="FF0000"/>
                </a:solidFill>
                <a:sym typeface="+mn-ea"/>
              </a:rPr>
              <a:t>time order/content/significance</a:t>
            </a:r>
            <a:r>
              <a:rPr lang="en-US" altLang="zh-CN" sz="3200" b="1" dirty="0">
                <a:solidFill>
                  <a:schemeClr val="bg1"/>
                </a:solidFill>
                <a:sym typeface="+mn-ea"/>
              </a:rPr>
              <a:t>)</a:t>
            </a:r>
            <a:endParaRPr lang="en-US" altLang="zh-CN" sz="3200" b="1" dirty="0">
              <a:solidFill>
                <a:schemeClr val="bg1"/>
              </a:solidFill>
              <a:sym typeface="+mn-ea"/>
            </a:endParaRPr>
          </a:p>
        </p:txBody>
      </p:sp>
      <p:sp>
        <p:nvSpPr>
          <p:cNvPr id="11" name="文本框 10"/>
          <p:cNvSpPr txBox="1"/>
          <p:nvPr/>
        </p:nvSpPr>
        <p:spPr>
          <a:xfrm>
            <a:off x="3448685" y="5456555"/>
            <a:ext cx="7276465" cy="953135"/>
          </a:xfrm>
          <a:prstGeom prst="rect">
            <a:avLst/>
          </a:prstGeom>
          <a:solidFill>
            <a:srgbClr val="92D050"/>
          </a:solidFill>
        </p:spPr>
        <p:txBody>
          <a:bodyPr wrap="square" rtlCol="0">
            <a:spAutoFit/>
          </a:bodyPr>
          <a:lstStyle/>
          <a:p>
            <a:pPr algn="l"/>
            <a:r>
              <a:rPr lang="en-US" altLang="zh-CN" sz="2800" b="1" dirty="0">
                <a:solidFill>
                  <a:srgbClr val="FF0000"/>
                </a:solidFill>
                <a:sym typeface="+mn-ea"/>
              </a:rPr>
              <a:t>Appreciation</a:t>
            </a:r>
            <a:r>
              <a:rPr lang="en-US" altLang="zh-CN" sz="2800" b="1" dirty="0">
                <a:solidFill>
                  <a:schemeClr val="bg1"/>
                </a:solidFill>
                <a:sym typeface="+mn-ea"/>
              </a:rPr>
              <a:t> for help/advice,</a:t>
            </a:r>
            <a:r>
              <a:rPr lang="en-US" altLang="zh-CN" sz="2800" b="1" dirty="0">
                <a:solidFill>
                  <a:srgbClr val="FF0000"/>
                </a:solidFill>
                <a:sym typeface="+mn-ea"/>
              </a:rPr>
              <a:t>eagerness</a:t>
            </a:r>
            <a:r>
              <a:rPr lang="en-US" altLang="zh-CN" sz="2800" b="1" dirty="0">
                <a:solidFill>
                  <a:schemeClr val="bg1"/>
                </a:solidFill>
                <a:sym typeface="+mn-ea"/>
              </a:rPr>
              <a:t> to feed back and sincere </a:t>
            </a:r>
            <a:r>
              <a:rPr lang="en-US" altLang="zh-CN" sz="2800" b="1" dirty="0">
                <a:solidFill>
                  <a:srgbClr val="FF0000"/>
                </a:solidFill>
                <a:sym typeface="+mn-ea"/>
              </a:rPr>
              <a:t>wish</a:t>
            </a:r>
            <a:r>
              <a:rPr lang="en-US" altLang="zh-CN" sz="2800" b="1" dirty="0">
                <a:solidFill>
                  <a:schemeClr val="bg1"/>
                </a:solidFill>
                <a:sym typeface="+mn-ea"/>
              </a:rPr>
              <a:t>. </a:t>
            </a:r>
            <a:endParaRPr lang="en-US" altLang="zh-CN" sz="2800" b="1" dirty="0">
              <a:solidFill>
                <a:schemeClr val="bg1"/>
              </a:solidFill>
              <a:sym typeface="+mn-ea"/>
            </a:endParaRPr>
          </a:p>
        </p:txBody>
      </p:sp>
      <p:sp>
        <p:nvSpPr>
          <p:cNvPr id="13" name="矩形 12"/>
          <p:cNvSpPr/>
          <p:nvPr/>
        </p:nvSpPr>
        <p:spPr>
          <a:xfrm>
            <a:off x="1482408" y="2117725"/>
            <a:ext cx="1301115"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P1</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4" name="矩形 13"/>
          <p:cNvSpPr/>
          <p:nvPr/>
        </p:nvSpPr>
        <p:spPr>
          <a:xfrm>
            <a:off x="1631633" y="3933190"/>
            <a:ext cx="1301115"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P2</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5" name="矩形 14"/>
          <p:cNvSpPr/>
          <p:nvPr/>
        </p:nvSpPr>
        <p:spPr>
          <a:xfrm>
            <a:off x="1559243" y="5300980"/>
            <a:ext cx="1301115"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P3</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6" name="左大括号 15"/>
          <p:cNvSpPr/>
          <p:nvPr/>
        </p:nvSpPr>
        <p:spPr>
          <a:xfrm>
            <a:off x="2807970" y="1844675"/>
            <a:ext cx="504190" cy="13684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22" name="文本框 21"/>
          <p:cNvSpPr txBox="1"/>
          <p:nvPr>
            <p:custDataLst>
              <p:tags r:id="rId1"/>
            </p:custDataLst>
          </p:nvPr>
        </p:nvSpPr>
        <p:spPr>
          <a:xfrm>
            <a:off x="119380" y="4445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95000"/>
          </a:bodyPr>
          <a:lstStyle/>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
        <p:nvSpPr>
          <p:cNvPr id="2" name="文本框 1"/>
          <p:cNvSpPr txBox="1"/>
          <p:nvPr/>
        </p:nvSpPr>
        <p:spPr>
          <a:xfrm>
            <a:off x="0" y="3686810"/>
            <a:ext cx="2193290" cy="1938020"/>
          </a:xfrm>
          <a:prstGeom prst="rect">
            <a:avLst/>
          </a:prstGeom>
          <a:noFill/>
        </p:spPr>
        <p:txBody>
          <a:bodyPr wrap="square" rtlCol="0" anchor="t">
            <a:spAutoFit/>
          </a:bodyPr>
          <a:lstStyle/>
          <a:p>
            <a:pPr algn="l"/>
            <a:r>
              <a:rPr lang="zh-CN" altLang="en-US" sz="2400" dirty="0">
                <a:highlight>
                  <a:srgbClr val="FFFF00"/>
                </a:highlight>
                <a:latin typeface="宋体" panose="02010600030101010101" pitchFamily="2" charset="-122"/>
                <a:cs typeface="宋体" panose="02010600030101010101" pitchFamily="2" charset="-122"/>
                <a:sym typeface="+mn-ea"/>
              </a:rPr>
              <a:t>（1）介绍</a:t>
            </a:r>
            <a:r>
              <a:rPr lang="zh-CN" altLang="en-US" sz="2400" dirty="0">
                <a:solidFill>
                  <a:srgbClr val="FF0000"/>
                </a:solidFill>
                <a:highlight>
                  <a:srgbClr val="FFFF00"/>
                </a:highlight>
                <a:latin typeface="宋体" panose="02010600030101010101" pitchFamily="2" charset="-122"/>
                <a:cs typeface="宋体" panose="02010600030101010101" pitchFamily="2" charset="-122"/>
                <a:sym typeface="+mn-ea"/>
              </a:rPr>
              <a:t>方案</a:t>
            </a:r>
            <a:endParaRPr lang="zh-CN" altLang="en-US" sz="2400" dirty="0">
              <a:solidFill>
                <a:schemeClr val="tx1"/>
              </a:solidFill>
              <a:highlight>
                <a:srgbClr val="FFFF00"/>
              </a:highlight>
              <a:latin typeface="宋体" panose="02010600030101010101" pitchFamily="2" charset="-122"/>
              <a:cs typeface="宋体" panose="02010600030101010101" pitchFamily="2" charset="-122"/>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r>
              <a:rPr lang="zh-CN" altLang="en-US" sz="2400" dirty="0">
                <a:highlight>
                  <a:srgbClr val="FFFF00"/>
                </a:highlight>
                <a:latin typeface="宋体" panose="02010600030101010101" pitchFamily="2" charset="-122"/>
                <a:cs typeface="宋体" panose="02010600030101010101" pitchFamily="2" charset="-122"/>
                <a:sym typeface="+mn-ea"/>
              </a:rPr>
              <a:t>（2）征询建议</a:t>
            </a:r>
            <a:endParaRPr lang="zh-CN" altLang="en-US" sz="2400" dirty="0">
              <a:highlight>
                <a:srgbClr val="FFFF00"/>
              </a:highlight>
              <a:latin typeface="宋体" panose="02010600030101010101" pitchFamily="2" charset="-122"/>
              <a:cs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8" grpId="0" animBg="1"/>
      <p:bldP spid="9" grpId="0" animBg="1"/>
      <p:bldP spid="10" grpId="0" animBg="1"/>
      <p:bldP spid="11" grpId="0" bldLvl="0" animBg="1"/>
      <p:bldP spid="14" grpId="0"/>
      <p:bldP spid="15" grpId="0"/>
      <p:bldP spid="1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2890" y="33274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95000"/>
          </a:bodyPr>
          <a:lstStyle/>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
        <p:nvSpPr>
          <p:cNvPr id="5" name="文本框 4"/>
          <p:cNvSpPr txBox="1"/>
          <p:nvPr/>
        </p:nvSpPr>
        <p:spPr>
          <a:xfrm>
            <a:off x="1631315" y="32766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8" name="文本框 7"/>
          <p:cNvSpPr txBox="1"/>
          <p:nvPr/>
        </p:nvSpPr>
        <p:spPr>
          <a:xfrm>
            <a:off x="1784350" y="1052830"/>
            <a:ext cx="8475980" cy="758825"/>
          </a:xfrm>
          <a:prstGeom prst="rect">
            <a:avLst/>
          </a:prstGeom>
          <a:solidFill>
            <a:schemeClr val="tx2">
              <a:lumMod val="10000"/>
              <a:lumOff val="90000"/>
            </a:schemeClr>
          </a:solidFill>
        </p:spPr>
        <p:txBody>
          <a:bodyPr wrap="square" rtlCol="0">
            <a:noAutofit/>
          </a:bodyPr>
          <a:lstStyle/>
          <a:p>
            <a:pPr algn="ctr"/>
            <a:r>
              <a:rPr lang="en-US" altLang="zh-CN" sz="4000" b="1" dirty="0">
                <a:sym typeface="+mn-ea"/>
              </a:rPr>
              <a:t>background information(the event)</a:t>
            </a:r>
            <a:endParaRPr lang="en-US" altLang="zh-CN" sz="4000" b="1" dirty="0">
              <a:sym typeface="+mn-ea"/>
            </a:endParaRPr>
          </a:p>
        </p:txBody>
      </p:sp>
      <p:sp>
        <p:nvSpPr>
          <p:cNvPr id="4" name="文本框 3"/>
          <p:cNvSpPr txBox="1"/>
          <p:nvPr/>
        </p:nvSpPr>
        <p:spPr>
          <a:xfrm>
            <a:off x="473075" y="2060575"/>
            <a:ext cx="11704320" cy="706755"/>
          </a:xfrm>
          <a:prstGeom prst="rect">
            <a:avLst/>
          </a:prstGeom>
          <a:noFill/>
        </p:spPr>
        <p:txBody>
          <a:bodyPr wrap="square" rtlCol="0">
            <a:spAutoFit/>
          </a:bodyPr>
          <a:lstStyle/>
          <a:p>
            <a:pPr algn="l"/>
            <a:r>
              <a:rPr lang="en-US" altLang="zh-CN" sz="4000" dirty="0"/>
              <a:t>(</a:t>
            </a:r>
            <a:r>
              <a:rPr lang="en-US" altLang="zh-CN" sz="4000" b="1" dirty="0">
                <a:solidFill>
                  <a:srgbClr val="FF0000"/>
                </a:solidFill>
              </a:rPr>
              <a:t>aim</a:t>
            </a:r>
            <a:r>
              <a:rPr lang="en-US" altLang="zh-CN" sz="4000" dirty="0"/>
              <a:t>,</a:t>
            </a:r>
            <a:r>
              <a:rPr lang="en-US" altLang="zh-CN" sz="4000" dirty="0">
                <a:sym typeface="+mn-ea"/>
              </a:rPr>
              <a:t>organizer,event,theme,</a:t>
            </a:r>
            <a:r>
              <a:rPr lang="en-US" altLang="zh-CN" sz="4000" dirty="0"/>
              <a:t>time/schedule,place...)</a:t>
            </a:r>
            <a:endParaRPr lang="en-US" altLang="zh-CN" sz="4000" dirty="0"/>
          </a:p>
        </p:txBody>
      </p:sp>
      <p:sp>
        <p:nvSpPr>
          <p:cNvPr id="6" name="左大括号 5"/>
          <p:cNvSpPr/>
          <p:nvPr/>
        </p:nvSpPr>
        <p:spPr>
          <a:xfrm rot="5400000">
            <a:off x="5445760" y="-173355"/>
            <a:ext cx="580390" cy="4176395"/>
          </a:xfrm>
          <a:prstGeom prst="leftBrace">
            <a:avLst>
              <a:gd name="adj1" fmla="val 8333"/>
              <a:gd name="adj2" fmla="val 50372"/>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下箭头 8"/>
          <p:cNvSpPr/>
          <p:nvPr/>
        </p:nvSpPr>
        <p:spPr>
          <a:xfrm>
            <a:off x="982980" y="2708910"/>
            <a:ext cx="3600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1180" y="3357245"/>
            <a:ext cx="11544935" cy="3107690"/>
          </a:xfrm>
          <a:prstGeom prst="rect">
            <a:avLst/>
          </a:prstGeom>
          <a:solidFill>
            <a:schemeClr val="tx2">
              <a:lumMod val="10000"/>
              <a:lumOff val="90000"/>
            </a:schemeClr>
          </a:solidFill>
        </p:spPr>
        <p:txBody>
          <a:bodyPr wrap="square" rtlCol="0">
            <a:spAutoFit/>
          </a:bodyPr>
          <a:lstStyle/>
          <a:p>
            <a:pPr marL="457200" indent="-457200" algn="l">
              <a:buFont typeface="Wingdings" panose="05000000000000000000" charset="0"/>
              <a:buChar char="u"/>
            </a:pPr>
            <a:r>
              <a:rPr lang="en-US" altLang="zh-CN" sz="2800" b="1" dirty="0">
                <a:solidFill>
                  <a:srgbClr val="FF0000"/>
                </a:solidFill>
              </a:rPr>
              <a:t>s</a:t>
            </a:r>
            <a:r>
              <a:rPr lang="zh-CN" altLang="en-US" sz="2800" b="1" dirty="0">
                <a:solidFill>
                  <a:srgbClr val="FF0000"/>
                </a:solidFill>
              </a:rPr>
              <a:t>park/ignite</a:t>
            </a:r>
            <a:r>
              <a:rPr lang="zh-CN" altLang="en-US" sz="2800" dirty="0"/>
              <a:t> students</a:t>
            </a:r>
            <a:r>
              <a:rPr lang="en-US" altLang="zh-CN" sz="2800" dirty="0"/>
              <a:t>’</a:t>
            </a:r>
            <a:r>
              <a:rPr lang="zh-CN" altLang="en-US" sz="2800" dirty="0"/>
              <a:t> curiosity</a:t>
            </a:r>
            <a:r>
              <a:rPr lang="en-US" altLang="zh-CN" sz="2800" dirty="0"/>
              <a:t>(</a:t>
            </a:r>
            <a:r>
              <a:rPr lang="zh-CN" altLang="en-US" sz="2800" dirty="0">
                <a:sym typeface="+mn-ea"/>
              </a:rPr>
              <a:t>激发好奇心</a:t>
            </a:r>
            <a:r>
              <a:rPr lang="en-US" altLang="zh-CN" sz="2800" dirty="0"/>
              <a:t>)</a:t>
            </a:r>
            <a:endParaRPr lang="zh-CN" altLang="en-US" sz="2800" dirty="0"/>
          </a:p>
          <a:p>
            <a:pPr marL="457200" indent="-457200" algn="l">
              <a:buFont typeface="Wingdings" panose="05000000000000000000" charset="0"/>
              <a:buChar char="u"/>
            </a:pPr>
            <a:r>
              <a:rPr lang="en-US" altLang="zh-CN" sz="2800" b="1" dirty="0">
                <a:solidFill>
                  <a:srgbClr val="FF0000"/>
                </a:solidFill>
              </a:rPr>
              <a:t>s</a:t>
            </a:r>
            <a:r>
              <a:rPr lang="zh-CN" altLang="en-US" sz="2800" b="1" dirty="0">
                <a:solidFill>
                  <a:srgbClr val="FF0000"/>
                </a:solidFill>
              </a:rPr>
              <a:t>timulate/arouse</a:t>
            </a:r>
            <a:r>
              <a:rPr lang="zh-CN" altLang="en-US" sz="2800" dirty="0"/>
              <a:t> </a:t>
            </a:r>
            <a:r>
              <a:rPr lang="en-US" altLang="zh-CN" sz="2800" dirty="0"/>
              <a:t>i</a:t>
            </a:r>
            <a:r>
              <a:rPr lang="zh-CN" altLang="en-US" sz="2800" dirty="0"/>
              <a:t>nterest in </a:t>
            </a:r>
            <a:r>
              <a:rPr lang="en-US" altLang="zh-CN" sz="2800" dirty="0"/>
              <a:t>s</a:t>
            </a:r>
            <a:r>
              <a:rPr lang="zh-CN" altLang="en-US" sz="2800" dirty="0"/>
              <a:t>cience‌（激发科学兴趣）</a:t>
            </a:r>
            <a:endParaRPr lang="zh-CN" altLang="en-US" sz="2800" dirty="0"/>
          </a:p>
          <a:p>
            <a:pPr marL="457200" indent="-457200" algn="l">
              <a:buFont typeface="Wingdings" panose="05000000000000000000" charset="0"/>
              <a:buChar char="u"/>
            </a:pPr>
            <a:r>
              <a:rPr lang="zh-CN" altLang="en-US" sz="2800" b="1" dirty="0">
                <a:solidFill>
                  <a:srgbClr val="FF0000"/>
                </a:solidFill>
              </a:rPr>
              <a:t>fuel</a:t>
            </a:r>
            <a:r>
              <a:rPr lang="zh-CN" altLang="en-US" sz="2800" dirty="0"/>
              <a:t> students</a:t>
            </a:r>
            <a:r>
              <a:rPr lang="en-US" altLang="zh-CN" sz="2800" dirty="0">
                <a:sym typeface="+mn-ea"/>
              </a:rPr>
              <a:t>’</a:t>
            </a:r>
            <a:r>
              <a:rPr lang="zh-CN" altLang="en-US" sz="2800" dirty="0"/>
              <a:t>passion for science </a:t>
            </a:r>
            <a:r>
              <a:rPr lang="zh-CN" altLang="en-US" sz="2800" dirty="0">
                <a:sym typeface="+mn-ea"/>
              </a:rPr>
              <a:t>（</a:t>
            </a:r>
            <a:r>
              <a:rPr lang="zh-CN" altLang="en-US" sz="2800" dirty="0"/>
              <a:t>激发对科学的热情</a:t>
            </a:r>
            <a:r>
              <a:rPr lang="zh-CN" altLang="en-US" sz="2800" dirty="0">
                <a:sym typeface="+mn-ea"/>
              </a:rPr>
              <a:t>）</a:t>
            </a:r>
            <a:endParaRPr lang="zh-CN" altLang="en-US" sz="2800" dirty="0">
              <a:sym typeface="+mn-ea"/>
            </a:endParaRPr>
          </a:p>
          <a:p>
            <a:pPr marL="457200" indent="-457200" algn="l">
              <a:buFont typeface="Wingdings" panose="05000000000000000000" charset="0"/>
              <a:buChar char="u"/>
            </a:pPr>
            <a:r>
              <a:rPr lang="en-US" altLang="zh-CN" sz="2800" b="1" dirty="0">
                <a:solidFill>
                  <a:srgbClr val="FF0000"/>
                </a:solidFill>
              </a:rPr>
              <a:t>d</a:t>
            </a:r>
            <a:r>
              <a:rPr lang="zh-CN" altLang="en-US" sz="2800" b="1" dirty="0">
                <a:solidFill>
                  <a:srgbClr val="FF0000"/>
                </a:solidFill>
              </a:rPr>
              <a:t>evelop </a:t>
            </a:r>
            <a:r>
              <a:rPr lang="en-US" altLang="zh-CN" sz="2800" dirty="0"/>
              <a:t>p</a:t>
            </a:r>
            <a:r>
              <a:rPr lang="zh-CN" altLang="en-US" sz="2800" dirty="0"/>
              <a:t>ractical </a:t>
            </a:r>
            <a:r>
              <a:rPr lang="en-US" altLang="zh-CN" sz="2800" dirty="0"/>
              <a:t>s</a:t>
            </a:r>
            <a:r>
              <a:rPr lang="zh-CN" altLang="en-US" sz="2800" dirty="0"/>
              <a:t>kills‌（培养实践能力） </a:t>
            </a:r>
            <a:endParaRPr lang="zh-CN" altLang="en-US" sz="2800" dirty="0"/>
          </a:p>
          <a:p>
            <a:pPr marL="457200" indent="-457200" algn="l">
              <a:buFont typeface="Wingdings" panose="05000000000000000000" charset="0"/>
              <a:buChar char="u"/>
            </a:pPr>
            <a:r>
              <a:rPr lang="en-US" altLang="zh-CN" sz="2800" b="1" dirty="0">
                <a:solidFill>
                  <a:srgbClr val="FF0000"/>
                </a:solidFill>
              </a:rPr>
              <a:t>‌enhance/foster</a:t>
            </a:r>
            <a:r>
              <a:rPr lang="zh-CN" altLang="en-US" sz="2800" dirty="0"/>
              <a:t> creative thinking‌（增强/培养创新思维）</a:t>
            </a:r>
            <a:endParaRPr lang="zh-CN" altLang="en-US" sz="2800" dirty="0"/>
          </a:p>
          <a:p>
            <a:pPr marL="457200" indent="-457200" algn="l">
              <a:buFont typeface="Wingdings" panose="05000000000000000000" charset="0"/>
              <a:buChar char="u"/>
            </a:pPr>
            <a:r>
              <a:rPr lang="en-US" altLang="zh-CN" sz="2800" b="1" dirty="0">
                <a:solidFill>
                  <a:srgbClr val="FF0000"/>
                </a:solidFill>
              </a:rPr>
              <a:t>encourage</a:t>
            </a:r>
            <a:r>
              <a:rPr lang="en-US" altLang="zh-CN" sz="2800" b="1" dirty="0">
                <a:solidFill>
                  <a:schemeClr val="tx1"/>
                </a:solidFill>
              </a:rPr>
              <a:t> </a:t>
            </a:r>
            <a:r>
              <a:rPr lang="en-US" altLang="zh-CN" sz="2800" dirty="0">
                <a:solidFill>
                  <a:schemeClr val="tx1"/>
                </a:solidFill>
              </a:rPr>
              <a:t>c</a:t>
            </a:r>
            <a:r>
              <a:rPr lang="zh-CN" altLang="en-US" sz="2800" dirty="0"/>
              <a:t>ollaboration‌（鼓励团队合作）</a:t>
            </a:r>
            <a:endParaRPr lang="zh-CN" altLang="en-US" sz="2800" dirty="0"/>
          </a:p>
          <a:p>
            <a:pPr marL="457200" indent="-457200" algn="l">
              <a:buFont typeface="Wingdings" panose="05000000000000000000" charset="0"/>
              <a:buChar char="u"/>
            </a:pPr>
            <a:r>
              <a:rPr lang="en-US" altLang="zh-CN" sz="2800" b="1" dirty="0">
                <a:solidFill>
                  <a:srgbClr val="FF0000"/>
                </a:solidFill>
              </a:rPr>
              <a:t>promote/improve </a:t>
            </a:r>
            <a:r>
              <a:rPr lang="zh-CN" altLang="en-US" sz="2800" dirty="0"/>
              <a:t>overall </a:t>
            </a:r>
            <a:r>
              <a:rPr lang="en-US" altLang="zh-CN" sz="2800" dirty="0"/>
              <a:t>s</a:t>
            </a:r>
            <a:r>
              <a:rPr lang="zh-CN" altLang="en-US" sz="2800" dirty="0"/>
              <a:t>cientific </a:t>
            </a:r>
            <a:r>
              <a:rPr lang="en-US" altLang="zh-CN" sz="2800" dirty="0"/>
              <a:t>l</a:t>
            </a:r>
            <a:r>
              <a:rPr lang="zh-CN" altLang="en-US" sz="2800" dirty="0"/>
              <a:t>iteracy‌（提升整体科学素养）</a:t>
            </a:r>
            <a:endParaRPr lang="zh-CN" altLang="en-US" sz="2800" dirty="0"/>
          </a:p>
        </p:txBody>
      </p:sp>
      <p:sp>
        <p:nvSpPr>
          <p:cNvPr id="13" name="矩形 12"/>
          <p:cNvSpPr/>
          <p:nvPr/>
        </p:nvSpPr>
        <p:spPr>
          <a:xfrm>
            <a:off x="551180" y="1062990"/>
            <a:ext cx="866140" cy="768350"/>
          </a:xfrm>
          <a:prstGeom prst="rect">
            <a:avLst/>
          </a:prstGeom>
          <a:noFill/>
          <a:ln>
            <a:noFill/>
          </a:ln>
        </p:spPr>
        <p:txBody>
          <a:bodyPr wrap="none" rtlCol="0" anchor="t">
            <a:spAutoFit/>
          </a:bodyPr>
          <a:lstStyle/>
          <a:p>
            <a:pPr algn="ctr"/>
            <a:r>
              <a:rPr lang="en-US" altLang="zh-CN" sz="4400" b="1">
                <a:solidFill>
                  <a:schemeClr val="accent1"/>
                </a:solidFill>
                <a:effectLst>
                  <a:outerShdw blurRad="38100" dist="25400" dir="5400000" algn="ctr" rotWithShape="0">
                    <a:srgbClr val="6E747A">
                      <a:alpha val="43000"/>
                    </a:srgbClr>
                  </a:outerShdw>
                </a:effectLst>
              </a:rPr>
              <a:t>P1</a:t>
            </a:r>
            <a:endParaRPr lang="en-US" altLang="zh-CN" sz="4400" b="1">
              <a:solidFill>
                <a:schemeClr val="accent1"/>
              </a:solidFill>
              <a:effectLst>
                <a:outerShdw blurRad="38100" dist="25400" dir="5400000" algn="ctr" rotWithShape="0">
                  <a:srgbClr val="6E747A">
                    <a:alpha val="43000"/>
                  </a:srgbClr>
                </a:outerShdw>
              </a:effectLs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9"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2890" y="33274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95000"/>
          </a:bodyPr>
          <a:lstStyle/>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
        <p:nvSpPr>
          <p:cNvPr id="5" name="文本框 4"/>
          <p:cNvSpPr txBox="1"/>
          <p:nvPr/>
        </p:nvSpPr>
        <p:spPr>
          <a:xfrm>
            <a:off x="1631315" y="327660"/>
            <a:ext cx="10213340" cy="645160"/>
          </a:xfrm>
          <a:prstGeom prst="rect">
            <a:avLst/>
          </a:prstGeom>
          <a:noFill/>
        </p:spPr>
        <p:txBody>
          <a:bodyPr wrap="square" rtlCol="0" anchor="t">
            <a:spAutoFit/>
          </a:bodyPr>
          <a:lstStyle/>
          <a:p>
            <a:pPr algn="l"/>
            <a:r>
              <a:rPr lang="en-US" altLang="zh-CN" sz="3600" b="1" u="sng" dirty="0">
                <a:latin typeface="宋体" panose="02010600030101010101" pitchFamily="2" charset="-122"/>
                <a:cs typeface="宋体" panose="02010600030101010101" pitchFamily="2" charset="-122"/>
                <a:sym typeface="+mn-ea"/>
              </a:rPr>
              <a:t>event</a:t>
            </a:r>
            <a:r>
              <a:rPr lang="en-US" altLang="zh-CN" sz="3200" b="1" dirty="0">
                <a:latin typeface="宋体" panose="02010600030101010101" pitchFamily="2" charset="-122"/>
                <a:cs typeface="宋体" panose="02010600030101010101" pitchFamily="2" charset="-122"/>
                <a:sym typeface="+mn-ea"/>
              </a:rPr>
              <a:t>——</a:t>
            </a:r>
            <a:r>
              <a:rPr lang="en-US" altLang="zh-CN" sz="3200" i="1" dirty="0">
                <a:solidFill>
                  <a:srgbClr val="FF0000"/>
                </a:solidFill>
                <a:latin typeface="宋体" panose="02010600030101010101" pitchFamily="2" charset="-122"/>
                <a:cs typeface="宋体" panose="02010600030101010101" pitchFamily="2" charset="-122"/>
                <a:sym typeface="+mn-ea"/>
              </a:rPr>
              <a:t>Blue-sky </a:t>
            </a:r>
            <a:r>
              <a:rPr lang="en-US" altLang="zh-CN" sz="3200" b="1" i="1" dirty="0">
                <a:solidFill>
                  <a:srgbClr val="FF0000"/>
                </a:solidFill>
                <a:latin typeface="宋体" panose="02010600030101010101" pitchFamily="2" charset="-122"/>
                <a:cs typeface="宋体" panose="02010600030101010101" pitchFamily="2" charset="-122"/>
                <a:sym typeface="+mn-ea"/>
              </a:rPr>
              <a:t>Thinking </a:t>
            </a:r>
            <a:r>
              <a:rPr lang="en-US" altLang="zh-CN" sz="3200" b="1" u="sng" dirty="0">
                <a:solidFill>
                  <a:srgbClr val="FF0000"/>
                </a:solidFill>
                <a:sym typeface="+mn-ea"/>
              </a:rPr>
              <a:t>innovation</a:t>
            </a:r>
            <a:r>
              <a:rPr lang="en-US" altLang="zh-CN" sz="3200" b="1" dirty="0">
                <a:solidFill>
                  <a:srgbClr val="FF0000"/>
                </a:solidFill>
                <a:sym typeface="+mn-ea"/>
              </a:rPr>
              <a:t> camp</a:t>
            </a:r>
            <a:endParaRPr lang="en-US" altLang="zh-CN" sz="3200" b="1" dirty="0">
              <a:solidFill>
                <a:srgbClr val="FF0000"/>
              </a:solidFill>
              <a:latin typeface="宋体" panose="02010600030101010101" pitchFamily="2" charset="-122"/>
              <a:cs typeface="宋体" panose="02010600030101010101" pitchFamily="2" charset="-122"/>
              <a:sym typeface="+mn-ea"/>
            </a:endParaRPr>
          </a:p>
        </p:txBody>
      </p:sp>
      <p:sp>
        <p:nvSpPr>
          <p:cNvPr id="8" name="文本框 7"/>
          <p:cNvSpPr txBox="1"/>
          <p:nvPr/>
        </p:nvSpPr>
        <p:spPr>
          <a:xfrm>
            <a:off x="1784350" y="1052830"/>
            <a:ext cx="8475980" cy="758825"/>
          </a:xfrm>
          <a:prstGeom prst="rect">
            <a:avLst/>
          </a:prstGeom>
          <a:solidFill>
            <a:schemeClr val="tx2">
              <a:lumMod val="10000"/>
              <a:lumOff val="90000"/>
            </a:schemeClr>
          </a:solidFill>
        </p:spPr>
        <p:txBody>
          <a:bodyPr wrap="square" rtlCol="0">
            <a:noAutofit/>
          </a:bodyPr>
          <a:lstStyle/>
          <a:p>
            <a:pPr algn="ctr"/>
            <a:r>
              <a:rPr lang="en-US" altLang="zh-CN" sz="4000" b="1" dirty="0">
                <a:sym typeface="+mn-ea"/>
              </a:rPr>
              <a:t>background information(the event)</a:t>
            </a:r>
            <a:endParaRPr lang="en-US" altLang="zh-CN" sz="4000" b="1" dirty="0">
              <a:sym typeface="+mn-ea"/>
            </a:endParaRPr>
          </a:p>
        </p:txBody>
      </p:sp>
      <p:sp>
        <p:nvSpPr>
          <p:cNvPr id="4" name="文本框 3"/>
          <p:cNvSpPr txBox="1"/>
          <p:nvPr/>
        </p:nvSpPr>
        <p:spPr>
          <a:xfrm>
            <a:off x="487680" y="2060575"/>
            <a:ext cx="11704320" cy="706755"/>
          </a:xfrm>
          <a:prstGeom prst="rect">
            <a:avLst/>
          </a:prstGeom>
          <a:noFill/>
        </p:spPr>
        <p:txBody>
          <a:bodyPr wrap="square" rtlCol="0">
            <a:spAutoFit/>
          </a:bodyPr>
          <a:lstStyle/>
          <a:p>
            <a:pPr algn="l"/>
            <a:r>
              <a:rPr lang="en-US" altLang="zh-CN" sz="4000" dirty="0">
                <a:solidFill>
                  <a:srgbClr val="FF0000"/>
                </a:solidFill>
              </a:rPr>
              <a:t>(</a:t>
            </a:r>
            <a:r>
              <a:rPr lang="en-US" altLang="zh-CN" sz="4000" b="1" dirty="0">
                <a:solidFill>
                  <a:srgbClr val="FF0000"/>
                </a:solidFill>
              </a:rPr>
              <a:t>aim</a:t>
            </a:r>
            <a:r>
              <a:rPr lang="en-US" altLang="zh-CN" sz="4000" dirty="0">
                <a:solidFill>
                  <a:srgbClr val="FF0000"/>
                </a:solidFill>
              </a:rPr>
              <a:t>,</a:t>
            </a:r>
            <a:r>
              <a:rPr lang="en-US" altLang="zh-CN" sz="4000" dirty="0">
                <a:solidFill>
                  <a:srgbClr val="FF0000"/>
                </a:solidFill>
                <a:sym typeface="+mn-ea"/>
              </a:rPr>
              <a:t>organizer,event,theme,</a:t>
            </a:r>
            <a:r>
              <a:rPr lang="en-US" altLang="zh-CN" sz="4000" dirty="0">
                <a:solidFill>
                  <a:srgbClr val="FF0000"/>
                </a:solidFill>
              </a:rPr>
              <a:t>time/schedule,place...)</a:t>
            </a:r>
            <a:endParaRPr lang="en-US" altLang="zh-CN" sz="4000" dirty="0">
              <a:solidFill>
                <a:srgbClr val="FF0000"/>
              </a:solidFill>
            </a:endParaRPr>
          </a:p>
        </p:txBody>
      </p:sp>
      <p:sp>
        <p:nvSpPr>
          <p:cNvPr id="6" name="左大括号 5"/>
          <p:cNvSpPr/>
          <p:nvPr/>
        </p:nvSpPr>
        <p:spPr>
          <a:xfrm rot="5400000">
            <a:off x="5339715" y="-279400"/>
            <a:ext cx="791845" cy="417639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下箭头 8"/>
          <p:cNvSpPr/>
          <p:nvPr/>
        </p:nvSpPr>
        <p:spPr>
          <a:xfrm>
            <a:off x="982980" y="2708910"/>
            <a:ext cx="360045" cy="575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62890" y="3573145"/>
            <a:ext cx="11741785" cy="3169285"/>
          </a:xfrm>
          <a:prstGeom prst="rect">
            <a:avLst/>
          </a:prstGeom>
          <a:solidFill>
            <a:schemeClr val="tx2">
              <a:lumMod val="10000"/>
              <a:lumOff val="90000"/>
            </a:schemeClr>
          </a:solidFill>
        </p:spPr>
        <p:txBody>
          <a:bodyPr wrap="square" rtlCol="0">
            <a:spAutoFit/>
          </a:bodyPr>
          <a:lstStyle/>
          <a:p>
            <a:pPr algn="l">
              <a:buFont typeface="Wingdings" panose="05000000000000000000" charset="0"/>
            </a:pPr>
            <a:r>
              <a:rPr sz="4000" dirty="0">
                <a:solidFill>
                  <a:srgbClr val="FF0000"/>
                </a:solidFill>
              </a:rPr>
              <a:t>Aiming to</a:t>
            </a:r>
            <a:r>
              <a:rPr sz="4000" dirty="0"/>
              <a:t> spark students’ curiosity and foster their creativity，our school Science Club</a:t>
            </a:r>
            <a:r>
              <a:rPr sz="4000" dirty="0">
                <a:solidFill>
                  <a:srgbClr val="FF0000"/>
                </a:solidFill>
              </a:rPr>
              <a:t> is scheduled to organize/launch/initiate</a:t>
            </a:r>
            <a:r>
              <a:rPr sz="4000" dirty="0"/>
              <a:t> an innovation camp </a:t>
            </a:r>
            <a:r>
              <a:rPr sz="4000" dirty="0">
                <a:solidFill>
                  <a:srgbClr val="FF0000"/>
                </a:solidFill>
              </a:rPr>
              <a:t>with the theme of/themed on</a:t>
            </a:r>
            <a:r>
              <a:rPr sz="4000" dirty="0"/>
              <a:t> Blue-sky Thinking next month. </a:t>
            </a:r>
            <a:endParaRPr sz="4000" dirty="0"/>
          </a:p>
        </p:txBody>
      </p:sp>
      <p:sp>
        <p:nvSpPr>
          <p:cNvPr id="13" name="矩形 12"/>
          <p:cNvSpPr/>
          <p:nvPr/>
        </p:nvSpPr>
        <p:spPr>
          <a:xfrm>
            <a:off x="551180" y="1062990"/>
            <a:ext cx="866140" cy="768350"/>
          </a:xfrm>
          <a:prstGeom prst="rect">
            <a:avLst/>
          </a:prstGeom>
          <a:noFill/>
          <a:ln>
            <a:noFill/>
          </a:ln>
        </p:spPr>
        <p:txBody>
          <a:bodyPr wrap="none" rtlCol="0" anchor="t">
            <a:spAutoFit/>
          </a:bodyPr>
          <a:lstStyle/>
          <a:p>
            <a:pPr algn="ctr"/>
            <a:r>
              <a:rPr lang="en-US" altLang="zh-CN" sz="4400" b="1">
                <a:solidFill>
                  <a:schemeClr val="accent1"/>
                </a:solidFill>
                <a:effectLst>
                  <a:outerShdw blurRad="38100" dist="25400" dir="5400000" algn="ctr" rotWithShape="0">
                    <a:srgbClr val="6E747A">
                      <a:alpha val="43000"/>
                    </a:srgbClr>
                  </a:outerShdw>
                </a:effectLst>
              </a:rPr>
              <a:t>P1</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1847215" y="2943860"/>
            <a:ext cx="6358255" cy="360680"/>
          </a:xfrm>
          <a:prstGeom prst="rect">
            <a:avLst/>
          </a:prstGeom>
        </p:spPr>
        <p:txBody>
          <a:bodyPr wrap="square">
            <a:spAutoFit/>
          </a:bodyPr>
          <a:lstStyle/>
          <a:p>
            <a:pPr marL="0" indent="0" algn="l" defTabSz="266700">
              <a:lnSpc>
                <a:spcPts val="2100"/>
              </a:lnSpc>
              <a:spcBef>
                <a:spcPts val="500"/>
              </a:spcBef>
              <a:spcAft>
                <a:spcPts val="500"/>
              </a:spcAft>
            </a:pPr>
            <a:r>
              <a:rPr lang="en-US" altLang="zh-CN" sz="3600">
                <a:solidFill>
                  <a:srgbClr val="000000"/>
                </a:solidFill>
                <a:highlight>
                  <a:srgbClr val="FFFF00"/>
                </a:highlight>
                <a:latin typeface="Arial" panose="020B0604020202020204"/>
                <a:ea typeface="Arial" panose="020B0604020202020204"/>
              </a:rPr>
              <a:t>Intended to.../Aimed at doing...</a:t>
            </a:r>
            <a:endParaRPr lang="en-US" altLang="zh-CN" sz="3600">
              <a:solidFill>
                <a:srgbClr val="000000"/>
              </a:solidFill>
              <a:highlight>
                <a:srgbClr val="FFFF00"/>
              </a:highlight>
              <a:latin typeface="Arial" panose="020B0604020202020204"/>
              <a:ea typeface="Arial" panose="020B0604020202020204"/>
            </a:endParaRPr>
          </a:p>
        </p:txBody>
      </p:sp>
      <p:sp>
        <p:nvSpPr>
          <p:cNvPr id="11" name="文本框 10"/>
          <p:cNvSpPr txBox="1"/>
          <p:nvPr/>
        </p:nvSpPr>
        <p:spPr>
          <a:xfrm>
            <a:off x="5840730" y="8041005"/>
            <a:ext cx="4064000" cy="368300"/>
          </a:xfrm>
          <a:prstGeom prst="rect">
            <a:avLst/>
          </a:prstGeom>
          <a:noFill/>
        </p:spPr>
        <p:txBody>
          <a:bodyPr wrap="square" rtlCol="0">
            <a:spAutoFit/>
          </a:bodyPr>
          <a:lstStyle/>
          <a:p>
            <a:pPr algn="l"/>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2935" y="700360"/>
            <a:ext cx="10800000" cy="720000"/>
          </a:xfrm>
        </p:spPr>
        <p:txBody>
          <a:bodyPr/>
          <a:lstStyle/>
          <a:p>
            <a:r>
              <a:rPr lang="zh-CN" altLang="en-US"/>
              <a:t>Why does Li Hua turn to Chris for help?</a:t>
            </a:r>
            <a:endParaRPr lang="zh-CN" altLang="en-US"/>
          </a:p>
        </p:txBody>
      </p:sp>
      <p:sp>
        <p:nvSpPr>
          <p:cNvPr id="3" name="内容占位符 2"/>
          <p:cNvSpPr>
            <a:spLocks noGrp="1"/>
          </p:cNvSpPr>
          <p:nvPr>
            <p:ph idx="1"/>
          </p:nvPr>
        </p:nvSpPr>
        <p:spPr/>
        <p:txBody>
          <a:bodyPr>
            <a:noAutofit/>
          </a:bodyPr>
          <a:lstStyle/>
          <a:p>
            <a:r>
              <a:rPr lang="zh-CN" altLang="en-US" sz="4000" dirty="0"/>
              <a:t>Possibilities:</a:t>
            </a:r>
            <a:endParaRPr lang="zh-CN" altLang="en-US" sz="4000" dirty="0"/>
          </a:p>
          <a:p>
            <a:r>
              <a:rPr lang="zh-CN" altLang="en-US" sz="4000" dirty="0"/>
              <a:t>He is experienced in this sort of activities, which enables his insights and advice invaluable.</a:t>
            </a:r>
            <a:endParaRPr lang="zh-CN" altLang="en-US" sz="4000" dirty="0"/>
          </a:p>
          <a:p>
            <a:r>
              <a:rPr lang="zh-CN" altLang="en-US" sz="4000" dirty="0"/>
              <a:t>He is keen on fostering creativity and innovation. </a:t>
            </a:r>
            <a:endParaRPr lang="zh-CN" altLang="en-US" sz="4000" dirty="0"/>
          </a:p>
        </p:txBody>
      </p:sp>
      <p:sp>
        <p:nvSpPr>
          <p:cNvPr id="22" name="文本框 21"/>
          <p:cNvSpPr txBox="1"/>
          <p:nvPr>
            <p:custDataLst>
              <p:tags r:id="rId1"/>
            </p:custDataLst>
          </p:nvPr>
        </p:nvSpPr>
        <p:spPr>
          <a:xfrm>
            <a:off x="119380" y="11684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95000"/>
          </a:bodyPr>
          <a:lstStyle/>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119380" y="260985"/>
            <a:ext cx="2301875" cy="58356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Beginning</a:t>
            </a:r>
            <a:endParaRPr lang="en-US" altLang="zh-CN" sz="3200" b="1" i="1">
              <a:solidFill>
                <a:schemeClr val="lt1"/>
              </a:solidFill>
              <a:latin typeface="+mn-lt"/>
              <a:ea typeface="+mn-ea"/>
            </a:endParaRPr>
          </a:p>
        </p:txBody>
      </p:sp>
      <p:sp>
        <p:nvSpPr>
          <p:cNvPr id="13" name="矩形 12"/>
          <p:cNvSpPr/>
          <p:nvPr/>
        </p:nvSpPr>
        <p:spPr>
          <a:xfrm>
            <a:off x="119380" y="1052830"/>
            <a:ext cx="866140" cy="768350"/>
          </a:xfrm>
          <a:prstGeom prst="rect">
            <a:avLst/>
          </a:prstGeom>
          <a:noFill/>
          <a:ln>
            <a:noFill/>
          </a:ln>
        </p:spPr>
        <p:txBody>
          <a:bodyPr wrap="none" rtlCol="0" anchor="t">
            <a:spAutoFit/>
          </a:bodyPr>
          <a:lstStyle/>
          <a:p>
            <a:pPr algn="ctr"/>
            <a:r>
              <a:rPr lang="en-US" altLang="zh-CN" sz="4400" b="1">
                <a:solidFill>
                  <a:schemeClr val="accent1"/>
                </a:solidFill>
                <a:effectLst>
                  <a:outerShdw blurRad="38100" dist="25400" dir="5400000" algn="ctr" rotWithShape="0">
                    <a:srgbClr val="6E747A">
                      <a:alpha val="43000"/>
                    </a:srgbClr>
                  </a:outerShdw>
                </a:effectLst>
              </a:rPr>
              <a:t>P1</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982980" y="1124585"/>
            <a:ext cx="8653780" cy="627380"/>
          </a:xfrm>
          <a:prstGeom prst="rect">
            <a:avLst/>
          </a:prstGeom>
          <a:solidFill>
            <a:schemeClr val="tx2">
              <a:lumMod val="10000"/>
              <a:lumOff val="90000"/>
            </a:schemeClr>
          </a:solidFill>
        </p:spPr>
        <p:txBody>
          <a:bodyPr wrap="square" rtlCol="0">
            <a:noAutofit/>
          </a:bodyPr>
          <a:lstStyle/>
          <a:p>
            <a:pPr lvl="0" algn="l">
              <a:buClrTx/>
              <a:buSzTx/>
              <a:buFontTx/>
            </a:pPr>
            <a:r>
              <a:rPr lang="en-US" altLang="zh-CN" sz="3600" b="1" dirty="0">
                <a:sym typeface="+mn-ea"/>
              </a:rPr>
              <a:t>clear writing purpose(seek help)</a:t>
            </a:r>
            <a:endParaRPr lang="en-US" altLang="zh-CN" sz="3600" b="1" dirty="0">
              <a:sym typeface="+mn-ea"/>
            </a:endParaRPr>
          </a:p>
          <a:p>
            <a:pPr lvl="0" algn="l">
              <a:buClrTx/>
              <a:buSzTx/>
              <a:buFontTx/>
            </a:pPr>
            <a:endParaRPr lang="en-US" altLang="zh-CN" sz="3600" b="1" dirty="0">
              <a:sym typeface="+mn-ea"/>
            </a:endParaRPr>
          </a:p>
        </p:txBody>
      </p:sp>
      <p:sp>
        <p:nvSpPr>
          <p:cNvPr id="5" name="文本框 4"/>
          <p:cNvSpPr txBox="1"/>
          <p:nvPr/>
        </p:nvSpPr>
        <p:spPr>
          <a:xfrm>
            <a:off x="2423160" y="260350"/>
            <a:ext cx="2528570" cy="645160"/>
          </a:xfrm>
          <a:prstGeom prst="rect">
            <a:avLst/>
          </a:prstGeom>
          <a:noFill/>
        </p:spPr>
        <p:txBody>
          <a:bodyPr wrap="square" rtlCol="0">
            <a:spAutoFit/>
          </a:bodyPr>
          <a:lstStyle/>
          <a:p>
            <a:pPr algn="l"/>
            <a:r>
              <a:rPr lang="en-US" altLang="zh-CN" sz="3600" b="1" i="1" dirty="0"/>
              <a:t>Greetings:</a:t>
            </a:r>
            <a:endParaRPr lang="en-US" altLang="zh-CN" sz="3600" b="1" i="1" dirty="0"/>
          </a:p>
        </p:txBody>
      </p:sp>
      <p:sp>
        <p:nvSpPr>
          <p:cNvPr id="6" name="文本框 5"/>
          <p:cNvSpPr txBox="1"/>
          <p:nvPr/>
        </p:nvSpPr>
        <p:spPr>
          <a:xfrm>
            <a:off x="5015865" y="116840"/>
            <a:ext cx="7834630" cy="1076325"/>
          </a:xfrm>
          <a:prstGeom prst="rect">
            <a:avLst/>
          </a:prstGeom>
          <a:noFill/>
        </p:spPr>
        <p:txBody>
          <a:bodyPr wrap="square" rtlCol="0">
            <a:spAutoFit/>
          </a:bodyPr>
          <a:lstStyle/>
          <a:p>
            <a:pPr algn="l"/>
            <a:r>
              <a:rPr lang="zh-CN" altLang="en-US" sz="3200" b="1" dirty="0"/>
              <a:t>Hope this letter finds you well</a:t>
            </a:r>
            <a:r>
              <a:rPr lang="en-US" altLang="zh-CN" sz="3200" b="1" dirty="0"/>
              <a:t>!</a:t>
            </a:r>
            <a:endParaRPr lang="zh-CN" altLang="en-US" sz="3200" b="1" dirty="0"/>
          </a:p>
          <a:p>
            <a:pPr algn="l"/>
            <a:r>
              <a:rPr lang="zh-CN" altLang="en-US" sz="3200" b="1" dirty="0"/>
              <a:t>How</a:t>
            </a:r>
            <a:r>
              <a:rPr lang="en-US" altLang="zh-CN" sz="3200" b="1" dirty="0"/>
              <a:t>’</a:t>
            </a:r>
            <a:r>
              <a:rPr lang="zh-CN" altLang="en-US" sz="3200" b="1" dirty="0"/>
              <a:t>s everything going?</a:t>
            </a:r>
            <a:endParaRPr lang="zh-CN" altLang="en-US" sz="3200" b="1" dirty="0"/>
          </a:p>
        </p:txBody>
      </p:sp>
      <p:sp>
        <p:nvSpPr>
          <p:cNvPr id="7" name="文本框 6"/>
          <p:cNvSpPr txBox="1"/>
          <p:nvPr/>
        </p:nvSpPr>
        <p:spPr>
          <a:xfrm>
            <a:off x="479425" y="2032000"/>
            <a:ext cx="4864100" cy="4388485"/>
          </a:xfrm>
          <a:prstGeom prst="rect">
            <a:avLst/>
          </a:prstGeom>
          <a:solidFill>
            <a:schemeClr val="accent4">
              <a:lumMod val="20000"/>
              <a:lumOff val="80000"/>
            </a:schemeClr>
          </a:solidFill>
        </p:spPr>
        <p:txBody>
          <a:bodyPr wrap="square" rtlCol="0">
            <a:noAutofit/>
          </a:bodyPr>
          <a:lstStyle/>
          <a:p>
            <a:pPr algn="l"/>
            <a:r>
              <a:rPr lang="en-US" altLang="zh-CN" sz="3600" b="1" dirty="0"/>
              <a:t>Version 1</a:t>
            </a:r>
            <a:endParaRPr lang="en-US" altLang="zh-CN" sz="3600" b="1" dirty="0"/>
          </a:p>
          <a:p>
            <a:pPr algn="l"/>
            <a:r>
              <a:rPr lang="en-US" altLang="zh-CN" sz="3600" b="1" dirty="0">
                <a:solidFill>
                  <a:srgbClr val="FF0000"/>
                </a:solidFill>
              </a:rPr>
              <a:t>Given</a:t>
            </a:r>
            <a:r>
              <a:rPr lang="en-US" altLang="zh-CN" sz="3600" dirty="0"/>
              <a:t> your experience and keen eye for innovation，</a:t>
            </a:r>
            <a:r>
              <a:rPr lang="en-US" altLang="zh-CN" sz="3600" b="1" dirty="0">
                <a:solidFill>
                  <a:srgbClr val="FF0000"/>
                </a:solidFill>
              </a:rPr>
              <a:t>I'm writing to seek your advice on </a:t>
            </a:r>
            <a:r>
              <a:rPr lang="en-US" altLang="zh-CN" sz="3600" dirty="0"/>
              <a:t>the scheme of the camp.</a:t>
            </a:r>
            <a:endParaRPr lang="en-US" altLang="zh-CN" sz="3600" dirty="0"/>
          </a:p>
        </p:txBody>
      </p:sp>
      <p:sp>
        <p:nvSpPr>
          <p:cNvPr id="10" name="文本框 9"/>
          <p:cNvSpPr txBox="1"/>
          <p:nvPr/>
        </p:nvSpPr>
        <p:spPr>
          <a:xfrm>
            <a:off x="5674995" y="2060575"/>
            <a:ext cx="6329045" cy="4241165"/>
          </a:xfrm>
          <a:prstGeom prst="rect">
            <a:avLst/>
          </a:prstGeom>
          <a:solidFill>
            <a:schemeClr val="accent4">
              <a:lumMod val="20000"/>
              <a:lumOff val="80000"/>
            </a:schemeClr>
          </a:solidFill>
        </p:spPr>
        <p:txBody>
          <a:bodyPr wrap="square" rtlCol="0">
            <a:noAutofit/>
          </a:bodyPr>
          <a:lstStyle/>
          <a:p>
            <a:pPr algn="l"/>
            <a:r>
              <a:rPr lang="en-US" altLang="zh-CN" sz="3600" b="1" dirty="0">
                <a:sym typeface="+mn-ea"/>
              </a:rPr>
              <a:t>Version 2</a:t>
            </a:r>
            <a:endParaRPr lang="en-US" altLang="zh-CN" sz="3600" b="1" dirty="0">
              <a:latin typeface="Times New Roman" panose="02020603050405020304" charset="0"/>
              <a:ea typeface="+mn-ea"/>
              <a:cs typeface="Times New Roman" panose="02020603050405020304" charset="0"/>
              <a:sym typeface="+mn-ea"/>
            </a:endParaRPr>
          </a:p>
          <a:p>
            <a:pPr algn="l"/>
            <a:r>
              <a:rPr lang="en-US" altLang="zh-CN" sz="3600" b="1" dirty="0">
                <a:solidFill>
                  <a:srgbClr val="FF0000"/>
                </a:solidFill>
                <a:latin typeface="Times New Roman" panose="02020603050405020304" charset="0"/>
                <a:ea typeface="+mn-ea"/>
                <a:cs typeface="Times New Roman" panose="02020603050405020304" charset="0"/>
                <a:sym typeface="+mn-ea"/>
              </a:rPr>
              <a:t>Having learned that you have rich experience in organizing similar events</a:t>
            </a:r>
            <a:r>
              <a:rPr lang="en-US" altLang="zh-CN" sz="3600" dirty="0">
                <a:latin typeface="Times New Roman" panose="02020603050405020304" charset="0"/>
                <a:ea typeface="+mn-ea"/>
                <a:cs typeface="Times New Roman" panose="02020603050405020304" charset="0"/>
                <a:sym typeface="+mn-ea"/>
              </a:rPr>
              <a:t>, </a:t>
            </a:r>
            <a:r>
              <a:rPr lang="en-US" altLang="zh-CN" sz="3600" b="1" dirty="0">
                <a:solidFill>
                  <a:srgbClr val="FF0000"/>
                </a:solidFill>
                <a:latin typeface="Times New Roman" panose="02020603050405020304" charset="0"/>
                <a:ea typeface="+mn-ea"/>
                <a:cs typeface="Times New Roman" panose="02020603050405020304" charset="0"/>
                <a:sym typeface="+mn-ea"/>
              </a:rPr>
              <a:t>I’m writing to ask for your generous help and advice on</a:t>
            </a:r>
            <a:r>
              <a:rPr lang="en-US" altLang="zh-CN" sz="3600" dirty="0">
                <a:latin typeface="Times New Roman" panose="02020603050405020304" charset="0"/>
                <a:ea typeface="+mn-ea"/>
                <a:cs typeface="Times New Roman" panose="02020603050405020304" charset="0"/>
                <a:sym typeface="+mn-ea"/>
              </a:rPr>
              <a:t> the scheme of the camp .</a:t>
            </a:r>
            <a:endParaRPr lang="en-US" altLang="zh-CN" sz="3600" dirty="0">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911225" y="1340485"/>
            <a:ext cx="10574655" cy="4998085"/>
          </a:xfrm>
          <a:prstGeom prst="rect">
            <a:avLst/>
          </a:prstGeom>
          <a:solidFill>
            <a:schemeClr val="accent4">
              <a:lumMod val="20000"/>
              <a:lumOff val="80000"/>
            </a:schemeClr>
          </a:solidFill>
        </p:spPr>
        <p:txBody>
          <a:bodyPr wrap="square" rtlCol="0">
            <a:noAutofit/>
          </a:bodyPr>
          <a:lstStyle/>
          <a:p>
            <a:pPr algn="l"/>
            <a:r>
              <a:rPr lang="en-US" altLang="zh-CN" sz="4400" b="1" dirty="0">
                <a:sym typeface="+mn-ea"/>
              </a:rPr>
              <a:t>Version 3</a:t>
            </a:r>
            <a:endParaRPr lang="en-US" altLang="zh-CN" sz="4400" b="1" dirty="0">
              <a:sym typeface="+mn-ea"/>
            </a:endParaRPr>
          </a:p>
          <a:p>
            <a:pPr algn="l"/>
            <a:r>
              <a:rPr lang="en-US" altLang="zh-CN" sz="4400" dirty="0">
                <a:solidFill>
                  <a:srgbClr val="FF0000"/>
                </a:solidFill>
                <a:latin typeface="Times New Roman" panose="02020603050405020304" charset="0"/>
                <a:ea typeface="+mn-ea"/>
                <a:cs typeface="Times New Roman" panose="02020603050405020304" charset="0"/>
                <a:sym typeface="+mn-ea"/>
              </a:rPr>
              <a:t>Given that </a:t>
            </a:r>
            <a:r>
              <a:rPr lang="en-US" altLang="zh-CN" sz="4400" dirty="0">
                <a:latin typeface="Times New Roman" panose="02020603050405020304" charset="0"/>
                <a:ea typeface="+mn-ea"/>
                <a:cs typeface="Times New Roman" panose="02020603050405020304" charset="0"/>
                <a:sym typeface="+mn-ea"/>
              </a:rPr>
              <a:t>you are keen on fostering creativity and innovation, </a:t>
            </a:r>
            <a:r>
              <a:rPr lang="en-US" altLang="zh-CN" sz="4400" dirty="0">
                <a:solidFill>
                  <a:srgbClr val="FF0000"/>
                </a:solidFill>
                <a:latin typeface="Times New Roman" panose="02020603050405020304" charset="0"/>
                <a:ea typeface="+mn-ea"/>
                <a:cs typeface="Times New Roman" panose="02020603050405020304" charset="0"/>
                <a:sym typeface="+mn-ea"/>
              </a:rPr>
              <a:t>I can’t wait but hear </a:t>
            </a:r>
            <a:r>
              <a:rPr lang="en-US" altLang="zh-CN" sz="4400" dirty="0">
                <a:latin typeface="Times New Roman" panose="02020603050405020304" charset="0"/>
                <a:ea typeface="+mn-ea"/>
                <a:cs typeface="Times New Roman" panose="02020603050405020304" charset="0"/>
                <a:sym typeface="+mn-ea"/>
              </a:rPr>
              <a:t>your thoughts and advice on how we can enhance the program to make it more meaningful and impressive.</a:t>
            </a:r>
            <a:endParaRPr lang="en-US" altLang="zh-CN" sz="4400" dirty="0">
              <a:latin typeface="Times New Roman" panose="02020603050405020304" charset="0"/>
              <a:ea typeface="+mn-ea"/>
              <a:cs typeface="Times New Roman" panose="02020603050405020304" charset="0"/>
              <a:sym typeface="+mn-ea"/>
            </a:endParaRPr>
          </a:p>
        </p:txBody>
      </p:sp>
      <p:sp>
        <p:nvSpPr>
          <p:cNvPr id="13" name="矩形 12"/>
          <p:cNvSpPr/>
          <p:nvPr/>
        </p:nvSpPr>
        <p:spPr>
          <a:xfrm>
            <a:off x="695325" y="260350"/>
            <a:ext cx="770890" cy="850900"/>
          </a:xfrm>
          <a:prstGeom prst="rect">
            <a:avLst/>
          </a:prstGeom>
          <a:noFill/>
          <a:ln>
            <a:noFill/>
          </a:ln>
        </p:spPr>
        <p:txBody>
          <a:bodyPr wrap="none" rtlCol="0" anchor="t">
            <a:noAutofit/>
          </a:bodyPr>
          <a:lstStyle/>
          <a:p>
            <a:pPr algn="ctr"/>
            <a:r>
              <a:rPr lang="en-US" altLang="zh-CN" sz="4400" b="1">
                <a:solidFill>
                  <a:schemeClr val="accent1"/>
                </a:solidFill>
                <a:effectLst>
                  <a:outerShdw blurRad="38100" dist="25400" dir="5400000" algn="ctr" rotWithShape="0">
                    <a:srgbClr val="6E747A">
                      <a:alpha val="43000"/>
                    </a:srgbClr>
                  </a:outerShdw>
                </a:effectLst>
              </a:rPr>
              <a:t>P1</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1631315" y="476885"/>
            <a:ext cx="8653780" cy="627380"/>
          </a:xfrm>
          <a:prstGeom prst="rect">
            <a:avLst/>
          </a:prstGeom>
          <a:solidFill>
            <a:schemeClr val="tx2">
              <a:lumMod val="10000"/>
              <a:lumOff val="90000"/>
            </a:schemeClr>
          </a:solidFill>
        </p:spPr>
        <p:txBody>
          <a:bodyPr wrap="square" rtlCol="0">
            <a:noAutofit/>
          </a:bodyPr>
          <a:lstStyle/>
          <a:p>
            <a:pPr lvl="0" algn="l">
              <a:buClrTx/>
              <a:buSzTx/>
              <a:buFontTx/>
            </a:pPr>
            <a:r>
              <a:rPr lang="en-US" altLang="zh-CN" sz="3600" b="1" dirty="0">
                <a:sym typeface="+mn-ea"/>
              </a:rPr>
              <a:t>clear writing purpose(seek for help)</a:t>
            </a:r>
            <a:endParaRPr lang="en-US" altLang="zh-CN" sz="3600" b="1" dirty="0">
              <a:sym typeface="+mn-ea"/>
            </a:endParaRPr>
          </a:p>
          <a:p>
            <a:pPr lvl="0" algn="l">
              <a:buClrTx/>
              <a:buSzTx/>
              <a:buFontTx/>
            </a:pPr>
            <a:endParaRPr lang="en-US" altLang="zh-CN" sz="3600" b="1" dirty="0">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p="http://schemas.openxmlformats.org/presentationml/2006/main">
  <p:tag name="KSO_WM_UNIT_TYPE" val="i"/>
  <p:tag name="KSO_WM_UNIT_INDEX" val="2"/>
  <p:tag name="KSO_WM_UNIT_ID" val="_3*i*2"/>
  <p:tag name="KSO_WM_BEAUTIFY_FLAG" val="#wm#"/>
  <p:tag name="KSO_WM_TAG_VERSION" val="1.0"/>
  <p:tag name="KSO_WM_CHIP_GROUPID" val="62fd8ff4295c1bf6da969d89"/>
  <p:tag name="KSO_WM_CHIP_XID" val="62fd9046295c1bf6da969d90"/>
  <p:tag name="KSO_WM_UNIT_DEC_AREA_ID" val="d8315fa14443439db007bc76d05a1154"/>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81f45e48404449f9a593ce30c6e2d94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3"/>
  <p:tag name="KSO_WM_UNIT_ID" val="_3*i*3"/>
  <p:tag name="KSO_WM_BEAUTIFY_FLAG" val="#wm#"/>
  <p:tag name="KSO_WM_TAG_VERSION" val="1.0"/>
  <p:tag name="KSO_WM_CHIP_GROUPID" val="62fd8ff4295c1bf6da969d89"/>
  <p:tag name="KSO_WM_CHIP_XID" val="62fd9046295c1bf6da969d8f"/>
  <p:tag name="KSO_WM_UNIT_DEC_AREA_ID" val="75c3c172ae2b49f1b6ee8318b1abe413"/>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06a9c0d84213482ebb43431a19b45778"/>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BLOCK" val="0"/>
  <p:tag name="KSO_WM_UNIT_DEC_AREA_ID" val="13b4b4168a2742a7942bd749dcc0eead"/>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1.0"/>
  <p:tag name="KSO_WM_BEAUTIFY_FLAG" val="#wm#"/>
  <p:tag name="KSO_WM_CHIP_GROUPID" val="619326cc18adb49c6c1f3ec4"/>
  <p:tag name="KSO_WM_CHIP_XID" val="6193567418adb49c6c1f40cc"/>
  <p:tag name="KSO_WM_CHIP_FILLAREA_FILL_RULE" val="{&quot;fill_align&quot;:&quot;cm&quot;,&quot;fill_mode&quot;:&quot;fix&quot;,&quot;sacle_strategy&quot;:&quot;stretch&quot;}"/>
  <p:tag name="KSO_WM_UNIT_DEC_SUPPORTCHANGEPIC" val="0"/>
  <p:tag name="KSO_WM_UNIT_DEC_CHANGEPICRESERVED" val="0"/>
  <p:tag name="KSO_WM_ASSEMBLE_CHIP_INDEX" val="c50bbf06881b4495b527cfbf4272d5b9"/>
  <p:tag name="KSO_WM_UNIT_LINE_FORE_SCHEMECOLOR_INDEX_BRIGHTNESS" val="0"/>
  <p:tag name="KSO_WM_UNIT_LINE_FORE_SCHEMECOLOR_INDEX" val="5"/>
  <p:tag name="KSO_WM_UNIT_LINE_FILL_TYPE" val="2"/>
</p:tagLst>
</file>

<file path=ppt/tags/tag106.xml><?xml version="1.0" encoding="utf-8"?>
<p:tagLst xmlns:p="http://schemas.openxmlformats.org/presentationml/2006/main">
  <p:tag name="KSO_WM_UNIT_BLOCK" val="0"/>
  <p:tag name="KSO_WM_UNIT_DEC_AREA_ID" val="0afb0eeadc3d48269d0403045058d6f2"/>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1.0"/>
  <p:tag name="KSO_WM_BEAUTIFY_FLAG" val="#wm#"/>
  <p:tag name="KSO_WM_CHIP_GROUPID" val="619326cc18adb49c6c1f3ec4"/>
  <p:tag name="KSO_WM_CHIP_XID" val="6193567418adb49c6c1f40cc"/>
  <p:tag name="KSO_WM_CHIP_FILLAREA_FILL_RULE" val="{&quot;fill_align&quot;:&quot;cm&quot;,&quot;fill_mode&quot;:&quot;fix&quot;,&quot;sacle_strategy&quot;:&quot;stretch&quot;}"/>
  <p:tag name="KSO_WM_UNIT_DEC_SUPPORTCHANGEPIC" val="0"/>
  <p:tag name="KSO_WM_UNIT_DEC_CHANGEPICRESERVED" val="0"/>
  <p:tag name="KSO_WM_ASSEMBLE_CHIP_INDEX" val="c50bbf06881b4495b527cfbf4272d5b9"/>
  <p:tag name="KSO_WM_UNIT_LINE_FORE_SCHEMECOLOR_INDEX_BRIGHTNESS" val="-0.25"/>
  <p:tag name="KSO_WM_UNIT_LINE_FORE_SCHEMECOLOR_INDEX" val="5"/>
  <p:tag name="KSO_WM_UNIT_LINE_FILL_TYPE" val="2"/>
</p:tagLst>
</file>

<file path=ppt/tags/tag107.xml><?xml version="1.0" encoding="utf-8"?>
<p:tagLst xmlns:p="http://schemas.openxmlformats.org/presentationml/2006/main">
  <p:tag name="KSO_WM_UNIT_TYPE" val="i"/>
  <p:tag name="KSO_WM_UNIT_INDEX" val="1"/>
  <p:tag name="KSO_WM_UNIT_ID" val="_4*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1.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4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UNIT_TYPE" val="i"/>
  <p:tag name="KSO_WM_UNIT_INDEX" val="2"/>
  <p:tag name="KSO_WM_UNIT_ID" val="_4*i*2"/>
  <p:tag name="KSO_WM_BEAUTIFY_FLAG" val="#wm#"/>
  <p:tag name="KSO_WM_TAG_VERSION" val="1.0"/>
  <p:tag name="KSO_WM_CHIP_GROUPID" val="62fd8ff4295c1bf6da969d89"/>
  <p:tag name="KSO_WM_CHIP_XID" val="62fd9046295c1bf6da969d97"/>
  <p:tag name="KSO_WM_UNIT_DEC_AREA_ID" val="3d976626ad5a42a5bd76313e93481f7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7c0a85505f42b18c8d8b7882261ee7"/>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3"/>
  <p:tag name="KSO_WM_UNIT_ID" val="_4*i*3"/>
  <p:tag name="KSO_WM_BEAUTIFY_FLAG" val="#wm#"/>
  <p:tag name="KSO_WM_TAG_VERSION" val="1.0"/>
  <p:tag name="KSO_WM_CHIP_GROUPID" val="62fd8ff4295c1bf6da969d89"/>
  <p:tag name="KSO_WM_CHIP_XID" val="62fd9046295c1bf6da969d96"/>
  <p:tag name="KSO_WM_UNIT_DEC_AREA_ID" val="73d08bbbdb404a60ae24c698f63eec92"/>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80139ccc383044a5bb704526d8b95f19"/>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TYPE" val="i"/>
  <p:tag name="KSO_WM_UNIT_INDEX" val="1"/>
  <p:tag name="KSO_WM_UNIT_ID" val="_11*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2"/>
  <p:tag name="KSO_WM_UNIT_ID" val="_11*i*2"/>
  <p:tag name="KSO_WM_BEAUTIFY_FLAG" val="#wm#"/>
  <p:tag name="KSO_WM_TAG_VERSION" val="1.0"/>
  <p:tag name="KSO_WM_CHIP_GROUPID" val="62fd8ff4295c1bf6da969d89"/>
  <p:tag name="KSO_WM_CHIP_XID" val="62fd9046295c1bf6da969d9c"/>
  <p:tag name="KSO_WM_UNIT_DEC_AREA_ID" val="dce0bc023286414893c524e8da15b88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2bc8a28613c41f89539ba8a8a0061bd"/>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3"/>
  <p:tag name="KSO_WM_UNIT_ID" val="_11*i*3"/>
  <p:tag name="KSO_WM_BEAUTIFY_FLAG" val="#wm#"/>
  <p:tag name="KSO_WM_TAG_VERSION" val="1.0"/>
  <p:tag name="KSO_WM_CHIP_GROUPID" val="62fd8ff4295c1bf6da969d89"/>
  <p:tag name="KSO_WM_CHIP_XID" val="62fd9046295c1bf6da969d9d"/>
  <p:tag name="KSO_WM_UNIT_DEC_AREA_ID" val="ad196dea2bb64156bf9dda32db2f1d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f1eab8aa22ca40b48355e30ece8c0aca"/>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1.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155.xml><?xml version="1.0" encoding="utf-8"?>
<p:tagLst xmlns:p="http://schemas.openxmlformats.org/presentationml/2006/main">
  <p:tag name="KSO_WM_UNIT_TYPE" val="i"/>
  <p:tag name="KSO_WM_UNIT_INDEX" val="1"/>
  <p:tag name="KSO_WM_UNIT_ID" val="_0*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0"/>
  <p:tag name="KSO_WM_TEMPLATE_CATEGORY" val="custom"/>
  <p:tag name="KSO_WM_TEMPLATE_INDEX" val="2023153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153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TYPE" val="i"/>
  <p:tag name="KSO_WM_UNIT_INDEX" val="2"/>
  <p:tag name="KSO_WM_UNIT_ID" val="_0*i*2"/>
  <p:tag name="KSO_WM_BEAUTIFY_FLAG" val="#wm#"/>
  <p:tag name="KSO_WM_TAG_VERSION" val="1.0"/>
  <p:tag name="KSO_WM_CHIP_GROUPID" val="62fd8ff4295c1bf6da969d89"/>
  <p:tag name="KSO_WM_CHIP_XID" val="62fd9046295c1bf6da969d99"/>
  <p:tag name="KSO_WM_UNIT_DEC_AREA_ID" val="428c0c2e3d94462ba5c9fce9ef70131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cf25d7667174276b5bab374d6cf083b"/>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3"/>
  <p:tag name="KSO_WM_UNIT_ID" val="_0*i*3"/>
  <p:tag name="KSO_WM_BEAUTIFY_FLAG" val="#wm#"/>
  <p:tag name="KSO_WM_TAG_VERSION" val="1.0"/>
  <p:tag name="KSO_WM_CHIP_GROUPID" val="62fd8ff4295c1bf6da969d89"/>
  <p:tag name="KSO_WM_CHIP_XID" val="62fd9046295c1bf6da969d9a"/>
  <p:tag name="KSO_WM_UNIT_DEC_AREA_ID" val="7e0db243567e49efaaf92675f96a45c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acaf43c79e704db89fda4d66e61cadc8"/>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1530"/>
  <p:tag name="KSO_WM_TEMPLATE_THUMBS_INDEX" val="1、9"/>
</p:tagLst>
</file>

<file path=ppt/tags/tag164.xml><?xml version="1.0" encoding="utf-8"?>
<p:tagLst xmlns:p="http://schemas.openxmlformats.org/presentationml/2006/main">
  <p:tag name="KSO_WM_BEAUTIFY_FLAG" val="#wm#"/>
  <p:tag name="KSO_WM_TEMPLATE_CATEGORY" val="custom"/>
  <p:tag name="KSO_WM_TEMPLATE_INDEX" val="20231587"/>
</p:tagLst>
</file>

<file path=ppt/tags/tag16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166.xml><?xml version="1.0" encoding="utf-8"?>
<p:tagLst xmlns:p="http://schemas.openxmlformats.org/presentationml/2006/main">
  <p:tag name="KSO_WM_SLIDE_ID" val="custom20231530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1530"/>
  <p:tag name="KSO_WM_SLIDE_LAYOUT" val="a_b_f"/>
  <p:tag name="KSO_WM_SLIDE_LAYOUT_CNT" val="1_1_1"/>
  <p:tag name="KSO_WM_SLIDE_TYPE" val="title"/>
  <p:tag name="KSO_WM_SLIDE_SUBTYPE" val="pureTxt"/>
  <p:tag name="KSO_WM_TEMPLATE_THUMBS_INDEX" val="1、9"/>
</p:tagLst>
</file>

<file path=ppt/tags/tag167.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6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69.xml><?xml version="1.0" encoding="utf-8"?>
<p:tagLst xmlns:p="http://schemas.openxmlformats.org/presentationml/2006/main">
  <p:tag name="KSO_WM_BEAUTIFY_FLAG" val="#wm#"/>
  <p:tag name="KSO_WM_TEMPLATE_CATEGORY" val="custom"/>
  <p:tag name="KSO_WM_TEMPLATE_INDEX" val="2023158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7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71.xml><?xml version="1.0" encoding="utf-8"?>
<p:tagLst xmlns:p="http://schemas.openxmlformats.org/presentationml/2006/main">
  <p:tag name="KSO_WM_BEAUTIFY_FLAG" val="#wm#"/>
  <p:tag name="KSO_WM_TEMPLATE_CATEGORY" val="custom"/>
  <p:tag name="KSO_WM_TEMPLATE_INDEX" val="20231587"/>
</p:tagLst>
</file>

<file path=ppt/tags/tag17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73.xml><?xml version="1.0" encoding="utf-8"?>
<p:tagLst xmlns:p="http://schemas.openxmlformats.org/presentationml/2006/main">
  <p:tag name="KSO_WM_BEAUTIFY_FLAG" val="#wm#"/>
  <p:tag name="KSO_WM_TEMPLATE_CATEGORY" val="custom"/>
  <p:tag name="KSO_WM_TEMPLATE_INDEX" val="20231587"/>
</p:tagLst>
</file>

<file path=ppt/tags/tag17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75.xml><?xml version="1.0" encoding="utf-8"?>
<p:tagLst xmlns:p="http://schemas.openxmlformats.org/presentationml/2006/main">
  <p:tag name="KSO_WM_BEAUTIFY_FLAG" val="#wm#"/>
  <p:tag name="KSO_WM_TEMPLATE_CATEGORY" val="custom"/>
  <p:tag name="KSO_WM_TEMPLATE_INDEX" val="20231587"/>
</p:tagLst>
</file>

<file path=ppt/tags/tag17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77.xml><?xml version="1.0" encoding="utf-8"?>
<p:tagLst xmlns:p="http://schemas.openxmlformats.org/presentationml/2006/main">
  <p:tag name="KSO_WM_BEAUTIFY_FLAG" val="#wm#"/>
  <p:tag name="KSO_WM_TEMPLATE_CATEGORY" val="custom"/>
  <p:tag name="KSO_WM_TEMPLATE_INDEX" val="20231587"/>
</p:tagLst>
</file>

<file path=ppt/tags/tag17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79.xml><?xml version="1.0" encoding="utf-8"?>
<p:tagLst xmlns:p="http://schemas.openxmlformats.org/presentationml/2006/main">
  <p:tag name="KSO_WM_BEAUTIFY_FLAG" val="#wm#"/>
  <p:tag name="KSO_WM_TEMPLATE_CATEGORY" val="custom"/>
  <p:tag name="KSO_WM_TEMPLATE_INDEX" val="2023158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31587"/>
</p:tagLst>
</file>

<file path=ppt/tags/tag181.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31587"/>
</p:tagLst>
</file>

<file path=ppt/tags/tag183.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84.xml><?xml version="1.0" encoding="utf-8"?>
<p:tagLst xmlns:p="http://schemas.openxmlformats.org/presentationml/2006/main">
  <p:tag name="KSO_WM_BEAUTIFY_FLAG" val="#wm#"/>
  <p:tag name="KSO_WM_TEMPLATE_CATEGORY" val="custom"/>
  <p:tag name="KSO_WM_TEMPLATE_INDEX" val="20231587"/>
</p:tagLst>
</file>

<file path=ppt/tags/tag185.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86.xml><?xml version="1.0" encoding="utf-8"?>
<p:tagLst xmlns:p="http://schemas.openxmlformats.org/presentationml/2006/main">
  <p:tag name="KSO_WM_BEAUTIFY_FLAG" val="#wm#"/>
  <p:tag name="KSO_WM_TEMPLATE_CATEGORY" val="custom"/>
  <p:tag name="KSO_WM_TEMPLATE_INDEX" val="20231587"/>
</p:tagLst>
</file>

<file path=ppt/tags/tag187.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31587"/>
</p:tagLst>
</file>

<file path=ppt/tags/tag189.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31587"/>
</p:tagLst>
</file>

<file path=ppt/tags/tag191.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92.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93.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9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9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9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9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98.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UNIT_TYPE" val="i"/>
  <p:tag name="KSO_WM_UNIT_INDEX" val="1"/>
  <p:tag name="KSO_WM_UNIT_ID" val="_1*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TYPE" val="i"/>
  <p:tag name="KSO_WM_UNIT_INDEX" val="2"/>
  <p:tag name="KSO_WM_UNIT_ID" val="_1*i*2"/>
  <p:tag name="KSO_WM_BEAUTIFY_FLAG" val="#wm#"/>
  <p:tag name="KSO_WM_TAG_VERSION" val="1.0"/>
  <p:tag name="KSO_WM_CHIP_GROUPID" val="62fd8ff4295c1bf6da969d89"/>
  <p:tag name="KSO_WM_CHIP_XID" val="62fd9046295c1bf6da969d9c"/>
  <p:tag name="KSO_WM_UNIT_DEC_AREA_ID" val="dce0bc023286414893c524e8da15b88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f2bc8a28613c41f89539ba8a8a0061bd"/>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3"/>
  <p:tag name="KSO_WM_UNIT_ID" val="_1*i*3"/>
  <p:tag name="KSO_WM_BEAUTIFY_FLAG" val="#wm#"/>
  <p:tag name="KSO_WM_TAG_VERSION" val="1.0"/>
  <p:tag name="KSO_WM_CHIP_GROUPID" val="62fd8ff4295c1bf6da969d89"/>
  <p:tag name="KSO_WM_CHIP_XID" val="62fd9046295c1bf6da969d9d"/>
  <p:tag name="KSO_WM_UNIT_DEC_AREA_ID" val="ad196dea2bb64156bf9dda32db2f1dc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f1eab8aa22ca40b48355e30ece8c0aca"/>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TYPE" val="i"/>
  <p:tag name="KSO_WM_UNIT_INDEX" val="1"/>
  <p:tag name="KSO_WM_UNIT_ID" val="_3*i*1"/>
  <p:tag name="KSO_WM_BEAUTIFY_FLAG" val="#wm#"/>
  <p:tag name="KSO_WM_TAG_VERSION" val="1.0"/>
  <p:tag name="KSO_WM_CHIP_GROUPID" val="62fd8ff4295c1bf6da969d89"/>
  <p:tag name="KSO_WM_CHIP_XID" val="62fd9046295c1bf6da969d9e"/>
  <p:tag name="KSO_WM_UNIT_DEC_AREA_ID" val="9854bfeb70594625940839fe0ccc72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9f46c2a02a47b09838e5465534a1a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heme/theme1.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2734">
      <a:dk1>
        <a:srgbClr val="000000"/>
      </a:dk1>
      <a:lt1>
        <a:srgbClr val="FFFFFF"/>
      </a:lt1>
      <a:dk2>
        <a:srgbClr val="18110A"/>
      </a:dk2>
      <a:lt2>
        <a:srgbClr val="F5F7FF"/>
      </a:lt2>
      <a:accent1>
        <a:srgbClr val="FF6D8C"/>
      </a:accent1>
      <a:accent2>
        <a:srgbClr val="00D3F6"/>
      </a:accent2>
      <a:accent3>
        <a:srgbClr val="FFAD1B"/>
      </a:accent3>
      <a:accent4>
        <a:srgbClr val="1B6DFF"/>
      </a:accent4>
      <a:accent5>
        <a:srgbClr val="60B87F"/>
      </a:accent5>
      <a:accent6>
        <a:srgbClr val="FF741B"/>
      </a:accent6>
      <a:hlink>
        <a:srgbClr val="304FFE"/>
      </a:hlink>
      <a:folHlink>
        <a:srgbClr val="492067"/>
      </a:folHlink>
    </a:clrScheme>
    <a:fontScheme name="自定义 9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2">
          <a:schemeClr val="accent1"/>
        </a:lnRef>
        <a:fillRef idx="0">
          <a:srgbClr val="FFFFFF"/>
        </a:fillRef>
        <a:effectRef idx="0">
          <a:srgbClr val="FFFFFF"/>
        </a:effectRef>
        <a:fontRef idx="minor">
          <a:schemeClr val="tx1"/>
        </a:fontRef>
      </a:style>
    </a:lnDef>
    <a:txDef>
      <a:spPr>
        <a:noFill/>
      </a:spPr>
      <a:bodyPr wrap="square" rtlCol="0">
        <a:spAutoFit/>
      </a:bodyPr>
      <a:lstStyle>
        <a:defPPr>
          <a:defRPr lang="zh-CN"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6497</Words>
  <Application>WPS 演示</Application>
  <PresentationFormat>宽屏</PresentationFormat>
  <Paragraphs>213</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17</vt:i4>
      </vt:variant>
    </vt:vector>
  </HeadingPairs>
  <TitlesOfParts>
    <vt:vector size="36" baseType="lpstr">
      <vt:lpstr>Arial</vt:lpstr>
      <vt:lpstr>宋体</vt:lpstr>
      <vt:lpstr>Wingdings</vt:lpstr>
      <vt:lpstr>汉仪雅酷黑简</vt:lpstr>
      <vt:lpstr>汉仪旗黑-90S</vt:lpstr>
      <vt:lpstr>Arial Black</vt:lpstr>
      <vt:lpstr>HGB7X_CNKI</vt:lpstr>
      <vt:lpstr>Wingdings</vt:lpstr>
      <vt:lpstr>Arial</vt:lpstr>
      <vt:lpstr>Times New Roman</vt:lpstr>
      <vt:lpstr>Calibri</vt:lpstr>
      <vt:lpstr>微软雅黑</vt:lpstr>
      <vt:lpstr>Arial Unicode MS</vt:lpstr>
      <vt:lpstr>黑体</vt:lpstr>
      <vt:lpstr>HelveticaNeue</vt:lpstr>
      <vt:lpstr>华文新魏</vt:lpstr>
      <vt:lpstr>Segoe Print</vt:lpstr>
      <vt:lpstr>2_Office 主题​​</vt:lpstr>
      <vt:lpstr>3_Office 主题​​</vt:lpstr>
      <vt:lpstr>PowerPoint 演示文稿</vt:lpstr>
      <vt:lpstr>—2024绍兴一模应用文写作分析</vt:lpstr>
      <vt:lpstr>PowerPoint 演示文稿</vt:lpstr>
      <vt:lpstr>PowerPoint 演示文稿</vt:lpstr>
      <vt:lpstr>PowerPoint 演示文稿</vt:lpstr>
      <vt:lpstr>PowerPoint 演示文稿</vt:lpstr>
      <vt:lpstr>Why does Li Hua turn to Chris for help?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—2024湖衢丽11月高三联考应用文写作分析</dc:title>
  <dc:creator>Administrator</dc:creator>
  <cp:lastModifiedBy>Administrator</cp:lastModifiedBy>
  <cp:revision>59</cp:revision>
  <dcterms:created xsi:type="dcterms:W3CDTF">2024-10-08T09:41:00Z</dcterms:created>
  <dcterms:modified xsi:type="dcterms:W3CDTF">2024-11-11T08:03:42Z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ABEFFF248A48466B90999DC2B99687B2_12</vt:lpwstr>
  </property>
</Properties>
</file>